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8C9FB1"/>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1" autoAdjust="0"/>
    <p:restoredTop sz="96081" autoAdjust="0"/>
  </p:normalViewPr>
  <p:slideViewPr>
    <p:cSldViewPr snapToGrid="0" showGuides="1">
      <p:cViewPr varScale="1">
        <p:scale>
          <a:sx n="156" d="100"/>
          <a:sy n="156" d="100"/>
        </p:scale>
        <p:origin x="2416" y="176"/>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48D5-4572-8A9F-2AC12DE2E8CE}"/>
            </c:ext>
          </c:extLst>
        </c:ser>
        <c:ser>
          <c:idx val="1"/>
          <c:order val="1"/>
          <c:tx>
            <c:strRef>
              <c:f>Tabelle1!$C$1</c:f>
              <c:strCache>
                <c:ptCount val="1"/>
                <c:pt idx="0">
                  <c:v>#204251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48D5-4572-8A9F-2AC12DE2E8CE}"/>
            </c:ext>
          </c:extLst>
        </c:ser>
        <c:ser>
          <c:idx val="2"/>
          <c:order val="2"/>
          <c:tx>
            <c:strRef>
              <c:f>Tabelle1!$D$1</c:f>
              <c:strCache>
                <c:ptCount val="1"/>
                <c:pt idx="0">
                  <c:v>#2F586E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48D5-4572-8A9F-2AC12DE2E8CE}"/>
            </c:ext>
          </c:extLst>
        </c:ser>
        <c:ser>
          <c:idx val="3"/>
          <c:order val="3"/>
          <c:tx>
            <c:strRef>
              <c:f>Tabelle1!$E$1</c:f>
              <c:strCache>
                <c:ptCount val="1"/>
                <c:pt idx="0">
                  <c:v>#8C9FB1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48D5-4572-8A9F-2AC12DE2E8CE}"/>
            </c:ext>
          </c:extLst>
        </c:ser>
        <c:ser>
          <c:idx val="4"/>
          <c:order val="4"/>
          <c:tx>
            <c:strRef>
              <c:f>Tabelle1!$F$1</c:f>
              <c:strCache>
                <c:ptCount val="1"/>
                <c:pt idx="0">
                  <c:v>#C2D0DC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48D5-4572-8A9F-2AC12DE2E8CE}"/>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48D5-4572-8A9F-2AC12DE2E8CE}"/>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1"/>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1188-4B54-818B-ACBF55C6A6F2}"/>
            </c:ext>
          </c:extLst>
        </c:ser>
        <c:ser>
          <c:idx val="1"/>
          <c:order val="1"/>
          <c:tx>
            <c:strRef>
              <c:f>Tabelle1!$C$1</c:f>
              <c:strCache>
                <c:ptCount val="1"/>
                <c:pt idx="0">
                  <c:v>#204251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1188-4B54-818B-ACBF55C6A6F2}"/>
            </c:ext>
          </c:extLst>
        </c:ser>
        <c:ser>
          <c:idx val="2"/>
          <c:order val="2"/>
          <c:tx>
            <c:strRef>
              <c:f>Tabelle1!$D$1</c:f>
              <c:strCache>
                <c:ptCount val="1"/>
                <c:pt idx="0">
                  <c:v>#2F586E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1188-4B54-818B-ACBF55C6A6F2}"/>
            </c:ext>
          </c:extLst>
        </c:ser>
        <c:ser>
          <c:idx val="3"/>
          <c:order val="3"/>
          <c:tx>
            <c:strRef>
              <c:f>Tabelle1!$E$1</c:f>
              <c:strCache>
                <c:ptCount val="1"/>
                <c:pt idx="0">
                  <c:v>#8C9FB1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1188-4B54-818B-ACBF55C6A6F2}"/>
            </c:ext>
          </c:extLst>
        </c:ser>
        <c:ser>
          <c:idx val="4"/>
          <c:order val="4"/>
          <c:tx>
            <c:strRef>
              <c:f>Tabelle1!$F$1</c:f>
              <c:strCache>
                <c:ptCount val="1"/>
                <c:pt idx="0">
                  <c:v>#C2D0DC</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1188-4B54-818B-ACBF55C6A6F2}"/>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1188-4B54-818B-ACBF55C6A6F2}"/>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1147461327584223"/>
          <c:w val="1"/>
          <c:h val="8.8525386724157745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719F-4F43-AA89-4137433266CE}"/>
              </c:ext>
            </c:extLst>
          </c:dPt>
          <c:dPt>
            <c:idx val="1"/>
            <c:bubble3D val="0"/>
            <c:spPr>
              <a:solidFill>
                <a:schemeClr val="accent2"/>
              </a:solidFill>
              <a:ln w="12700">
                <a:noFill/>
              </a:ln>
              <a:effectLst/>
            </c:spPr>
            <c:extLst>
              <c:ext xmlns:c16="http://schemas.microsoft.com/office/drawing/2014/chart" uri="{C3380CC4-5D6E-409C-BE32-E72D297353CC}">
                <c16:uniqueId val="{00000003-719F-4F43-AA89-4137433266CE}"/>
              </c:ext>
            </c:extLst>
          </c:dPt>
          <c:dPt>
            <c:idx val="2"/>
            <c:bubble3D val="0"/>
            <c:spPr>
              <a:solidFill>
                <a:schemeClr val="accent3"/>
              </a:solidFill>
              <a:ln w="12700">
                <a:noFill/>
              </a:ln>
              <a:effectLst/>
            </c:spPr>
            <c:extLst>
              <c:ext xmlns:c16="http://schemas.microsoft.com/office/drawing/2014/chart" uri="{C3380CC4-5D6E-409C-BE32-E72D297353CC}">
                <c16:uniqueId val="{00000005-719F-4F43-AA89-4137433266CE}"/>
              </c:ext>
            </c:extLst>
          </c:dPt>
          <c:dPt>
            <c:idx val="3"/>
            <c:bubble3D val="0"/>
            <c:spPr>
              <a:solidFill>
                <a:schemeClr val="accent4"/>
              </a:solidFill>
              <a:ln w="12700">
                <a:noFill/>
              </a:ln>
              <a:effectLst/>
            </c:spPr>
            <c:extLst>
              <c:ext xmlns:c16="http://schemas.microsoft.com/office/drawing/2014/chart" uri="{C3380CC4-5D6E-409C-BE32-E72D297353CC}">
                <c16:uniqueId val="{00000007-719F-4F43-AA89-4137433266CE}"/>
              </c:ext>
            </c:extLst>
          </c:dPt>
          <c:dPt>
            <c:idx val="4"/>
            <c:bubble3D val="0"/>
            <c:spPr>
              <a:solidFill>
                <a:schemeClr val="accent5"/>
              </a:solidFill>
              <a:ln w="12700">
                <a:noFill/>
              </a:ln>
              <a:effectLst/>
            </c:spPr>
            <c:extLst>
              <c:ext xmlns:c16="http://schemas.microsoft.com/office/drawing/2014/chart" uri="{C3380CC4-5D6E-409C-BE32-E72D297353CC}">
                <c16:uniqueId val="{00000009-719F-4F43-AA89-4137433266CE}"/>
              </c:ext>
            </c:extLst>
          </c:dPt>
          <c:dPt>
            <c:idx val="5"/>
            <c:bubble3D val="0"/>
            <c:spPr>
              <a:solidFill>
                <a:schemeClr val="accent6"/>
              </a:solidFill>
              <a:ln w="12700">
                <a:noFill/>
              </a:ln>
              <a:effectLst/>
            </c:spPr>
            <c:extLst>
              <c:ext xmlns:c16="http://schemas.microsoft.com/office/drawing/2014/chart" uri="{C3380CC4-5D6E-409C-BE32-E72D297353CC}">
                <c16:uniqueId val="{0000000B-719F-4F43-AA89-4137433266C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719F-4F43-AA89-4137433266CE}"/>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5811169888593"/>
          <c:y val="8.603907043828872E-2"/>
          <c:w val="0.77548353282465077"/>
          <c:h val="0.69602280932222305"/>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295-4285-9C5B-4618BCB10020}"/>
              </c:ext>
            </c:extLst>
          </c:dPt>
          <c:dPt>
            <c:idx val="1"/>
            <c:bubble3D val="0"/>
            <c:spPr>
              <a:solidFill>
                <a:schemeClr val="accent2"/>
              </a:solidFill>
              <a:ln w="12700">
                <a:noFill/>
              </a:ln>
              <a:effectLst/>
            </c:spPr>
            <c:extLst>
              <c:ext xmlns:c16="http://schemas.microsoft.com/office/drawing/2014/chart" uri="{C3380CC4-5D6E-409C-BE32-E72D297353CC}">
                <c16:uniqueId val="{00000003-B295-4285-9C5B-4618BCB10020}"/>
              </c:ext>
            </c:extLst>
          </c:dPt>
          <c:dPt>
            <c:idx val="2"/>
            <c:bubble3D val="0"/>
            <c:spPr>
              <a:solidFill>
                <a:schemeClr val="accent3"/>
              </a:solidFill>
              <a:ln w="12700">
                <a:noFill/>
              </a:ln>
              <a:effectLst/>
            </c:spPr>
            <c:extLst>
              <c:ext xmlns:c16="http://schemas.microsoft.com/office/drawing/2014/chart" uri="{C3380CC4-5D6E-409C-BE32-E72D297353CC}">
                <c16:uniqueId val="{00000005-B295-4285-9C5B-4618BCB10020}"/>
              </c:ext>
            </c:extLst>
          </c:dPt>
          <c:dPt>
            <c:idx val="3"/>
            <c:bubble3D val="0"/>
            <c:spPr>
              <a:solidFill>
                <a:schemeClr val="accent4"/>
              </a:solidFill>
              <a:ln w="12700">
                <a:noFill/>
              </a:ln>
              <a:effectLst/>
            </c:spPr>
            <c:extLst>
              <c:ext xmlns:c16="http://schemas.microsoft.com/office/drawing/2014/chart" uri="{C3380CC4-5D6E-409C-BE32-E72D297353CC}">
                <c16:uniqueId val="{00000007-B295-4285-9C5B-4618BCB10020}"/>
              </c:ext>
            </c:extLst>
          </c:dPt>
          <c:dPt>
            <c:idx val="4"/>
            <c:bubble3D val="0"/>
            <c:spPr>
              <a:solidFill>
                <a:schemeClr val="accent5"/>
              </a:solidFill>
              <a:ln w="12700">
                <a:noFill/>
              </a:ln>
              <a:effectLst/>
            </c:spPr>
            <c:extLst>
              <c:ext xmlns:c16="http://schemas.microsoft.com/office/drawing/2014/chart" uri="{C3380CC4-5D6E-409C-BE32-E72D297353CC}">
                <c16:uniqueId val="{00000009-B295-4285-9C5B-4618BCB10020}"/>
              </c:ext>
            </c:extLst>
          </c:dPt>
          <c:dPt>
            <c:idx val="5"/>
            <c:bubble3D val="0"/>
            <c:spPr>
              <a:solidFill>
                <a:schemeClr val="accent6"/>
              </a:solidFill>
              <a:ln w="12700">
                <a:noFill/>
              </a:ln>
              <a:effectLst/>
            </c:spPr>
            <c:extLst>
              <c:ext xmlns:c16="http://schemas.microsoft.com/office/drawing/2014/chart" uri="{C3380CC4-5D6E-409C-BE32-E72D297353CC}">
                <c16:uniqueId val="{0000000B-B295-4285-9C5B-4618BCB10020}"/>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95-4285-9C5B-4618BCB10020}"/>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95-4285-9C5B-4618BCB10020}"/>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95-4285-9C5B-4618BCB10020}"/>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95-4285-9C5B-4618BCB10020}"/>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95-4285-9C5B-4618BCB10020}"/>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95-4285-9C5B-4618BCB100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295-4285-9C5B-4618BCB10020}"/>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7307-48FA-B09E-F1E63548514C}"/>
              </c:ext>
            </c:extLst>
          </c:dPt>
          <c:dPt>
            <c:idx val="1"/>
            <c:bubble3D val="0"/>
            <c:spPr>
              <a:solidFill>
                <a:schemeClr val="accent2"/>
              </a:solidFill>
              <a:ln w="12700">
                <a:noFill/>
              </a:ln>
              <a:effectLst/>
            </c:spPr>
            <c:extLst>
              <c:ext xmlns:c16="http://schemas.microsoft.com/office/drawing/2014/chart" uri="{C3380CC4-5D6E-409C-BE32-E72D297353CC}">
                <c16:uniqueId val="{00000003-7307-48FA-B09E-F1E63548514C}"/>
              </c:ext>
            </c:extLst>
          </c:dPt>
          <c:dPt>
            <c:idx val="2"/>
            <c:bubble3D val="0"/>
            <c:spPr>
              <a:solidFill>
                <a:schemeClr val="accent3"/>
              </a:solidFill>
              <a:ln w="12700">
                <a:noFill/>
              </a:ln>
              <a:effectLst/>
            </c:spPr>
            <c:extLst>
              <c:ext xmlns:c16="http://schemas.microsoft.com/office/drawing/2014/chart" uri="{C3380CC4-5D6E-409C-BE32-E72D297353CC}">
                <c16:uniqueId val="{00000005-7307-48FA-B09E-F1E63548514C}"/>
              </c:ext>
            </c:extLst>
          </c:dPt>
          <c:dPt>
            <c:idx val="3"/>
            <c:bubble3D val="0"/>
            <c:spPr>
              <a:solidFill>
                <a:schemeClr val="accent4"/>
              </a:solidFill>
              <a:ln w="12700">
                <a:noFill/>
              </a:ln>
              <a:effectLst/>
            </c:spPr>
            <c:extLst>
              <c:ext xmlns:c16="http://schemas.microsoft.com/office/drawing/2014/chart" uri="{C3380CC4-5D6E-409C-BE32-E72D297353CC}">
                <c16:uniqueId val="{00000007-7307-48FA-B09E-F1E63548514C}"/>
              </c:ext>
            </c:extLst>
          </c:dPt>
          <c:dPt>
            <c:idx val="4"/>
            <c:bubble3D val="0"/>
            <c:spPr>
              <a:solidFill>
                <a:schemeClr val="accent5"/>
              </a:solidFill>
              <a:ln w="12700">
                <a:noFill/>
              </a:ln>
              <a:effectLst/>
            </c:spPr>
            <c:extLst>
              <c:ext xmlns:c16="http://schemas.microsoft.com/office/drawing/2014/chart" uri="{C3380CC4-5D6E-409C-BE32-E72D297353CC}">
                <c16:uniqueId val="{00000009-7307-48FA-B09E-F1E63548514C}"/>
              </c:ext>
            </c:extLst>
          </c:dPt>
          <c:dPt>
            <c:idx val="5"/>
            <c:bubble3D val="0"/>
            <c:spPr>
              <a:solidFill>
                <a:schemeClr val="accent6"/>
              </a:solidFill>
              <a:ln w="12700">
                <a:noFill/>
              </a:ln>
              <a:effectLst/>
            </c:spPr>
            <c:extLst>
              <c:ext xmlns:c16="http://schemas.microsoft.com/office/drawing/2014/chart" uri="{C3380CC4-5D6E-409C-BE32-E72D297353CC}">
                <c16:uniqueId val="{0000000B-7307-48FA-B09E-F1E63548514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7307-48FA-B09E-F1E63548514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5811169888593"/>
          <c:y val="8.603907043828872E-2"/>
          <c:w val="0.77548353282465077"/>
          <c:h val="0.69602280932222305"/>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749B-49D2-81AE-32E6844B98DB}"/>
              </c:ext>
            </c:extLst>
          </c:dPt>
          <c:dPt>
            <c:idx val="1"/>
            <c:bubble3D val="0"/>
            <c:spPr>
              <a:solidFill>
                <a:schemeClr val="accent2"/>
              </a:solidFill>
              <a:ln w="12700">
                <a:noFill/>
              </a:ln>
              <a:effectLst/>
            </c:spPr>
            <c:extLst>
              <c:ext xmlns:c16="http://schemas.microsoft.com/office/drawing/2014/chart" uri="{C3380CC4-5D6E-409C-BE32-E72D297353CC}">
                <c16:uniqueId val="{00000003-749B-49D2-81AE-32E6844B98DB}"/>
              </c:ext>
            </c:extLst>
          </c:dPt>
          <c:dPt>
            <c:idx val="2"/>
            <c:bubble3D val="0"/>
            <c:spPr>
              <a:solidFill>
                <a:schemeClr val="accent3"/>
              </a:solidFill>
              <a:ln w="12700">
                <a:noFill/>
              </a:ln>
              <a:effectLst/>
            </c:spPr>
            <c:extLst>
              <c:ext xmlns:c16="http://schemas.microsoft.com/office/drawing/2014/chart" uri="{C3380CC4-5D6E-409C-BE32-E72D297353CC}">
                <c16:uniqueId val="{00000005-749B-49D2-81AE-32E6844B98DB}"/>
              </c:ext>
            </c:extLst>
          </c:dPt>
          <c:dPt>
            <c:idx val="3"/>
            <c:bubble3D val="0"/>
            <c:spPr>
              <a:solidFill>
                <a:schemeClr val="accent4"/>
              </a:solidFill>
              <a:ln w="12700">
                <a:noFill/>
              </a:ln>
              <a:effectLst/>
            </c:spPr>
            <c:extLst>
              <c:ext xmlns:c16="http://schemas.microsoft.com/office/drawing/2014/chart" uri="{C3380CC4-5D6E-409C-BE32-E72D297353CC}">
                <c16:uniqueId val="{00000007-749B-49D2-81AE-32E6844B98DB}"/>
              </c:ext>
            </c:extLst>
          </c:dPt>
          <c:dPt>
            <c:idx val="4"/>
            <c:bubble3D val="0"/>
            <c:spPr>
              <a:solidFill>
                <a:schemeClr val="accent5"/>
              </a:solidFill>
              <a:ln w="12700">
                <a:noFill/>
              </a:ln>
              <a:effectLst/>
            </c:spPr>
            <c:extLst>
              <c:ext xmlns:c16="http://schemas.microsoft.com/office/drawing/2014/chart" uri="{C3380CC4-5D6E-409C-BE32-E72D297353CC}">
                <c16:uniqueId val="{00000009-749B-49D2-81AE-32E6844B98DB}"/>
              </c:ext>
            </c:extLst>
          </c:dPt>
          <c:dPt>
            <c:idx val="5"/>
            <c:bubble3D val="0"/>
            <c:spPr>
              <a:solidFill>
                <a:schemeClr val="accent6"/>
              </a:solidFill>
              <a:ln w="12700">
                <a:noFill/>
              </a:ln>
              <a:effectLst/>
            </c:spPr>
            <c:extLst>
              <c:ext xmlns:c16="http://schemas.microsoft.com/office/drawing/2014/chart" uri="{C3380CC4-5D6E-409C-BE32-E72D297353CC}">
                <c16:uniqueId val="{0000000B-749B-49D2-81AE-32E6844B98DB}"/>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9B-49D2-81AE-32E6844B98DB}"/>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9B-49D2-81AE-32E6844B98DB}"/>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9B-49D2-81AE-32E6844B98DB}"/>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9B-49D2-81AE-32E6844B98DB}"/>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9B-49D2-81AE-32E6844B98DB}"/>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9B-49D2-81AE-32E6844B98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#204251</c:v>
                </c:pt>
                <c:pt idx="2">
                  <c:v>#2F586E</c:v>
                </c:pt>
                <c:pt idx="3">
                  <c:v>#8C9FB1</c:v>
                </c:pt>
                <c:pt idx="4">
                  <c:v>#C2D0DC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749B-49D2-81AE-32E6844B98DB}"/>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b="1" i="0">
                <a:solidFill>
                  <a:schemeClr val="tx1"/>
                </a:solidFill>
                <a:latin typeface="FAUSans Office" panose="020B0504010101010104" pitchFamily="34" charset="77"/>
                <a:cs typeface="FAUSans Office" panose="020B0504010101010104" pitchFamily="34" charset="77"/>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90" name="Grafik 3">
            <a:extLst>
              <a:ext uri="{FF2B5EF4-FFF2-40B4-BE49-F238E27FC236}">
                <a16:creationId xmlns:a16="http://schemas.microsoft.com/office/drawing/2014/main" id="{4ADEAF76-AD0A-4156-897E-5196114BAC0B}"/>
              </a:ext>
            </a:extLst>
          </p:cNvPr>
          <p:cNvGrpSpPr/>
          <p:nvPr userDrawn="1"/>
        </p:nvGrpSpPr>
        <p:grpSpPr>
          <a:xfrm>
            <a:off x="380207" y="293688"/>
            <a:ext cx="2594512" cy="327278"/>
            <a:chOff x="2242184" y="2525076"/>
            <a:chExt cx="7709534" cy="972502"/>
          </a:xfrm>
          <a:solidFill>
            <a:schemeClr val="tx1"/>
          </a:solidFill>
        </p:grpSpPr>
        <p:sp>
          <p:nvSpPr>
            <p:cNvPr id="191" name="Freihandform: Form 190">
              <a:extLst>
                <a:ext uri="{FF2B5EF4-FFF2-40B4-BE49-F238E27FC236}">
                  <a16:creationId xmlns:a16="http://schemas.microsoft.com/office/drawing/2014/main" id="{D792344F-E16E-46B0-8254-E5D6F1269D32}"/>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37BDA980-777A-48C6-B791-4FE5C214BB5B}"/>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CAF412EF-4A51-4CAA-9155-5B6A1E337E41}"/>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5F71B0F5-23A7-475C-A5FC-C98A73B7B4D6}"/>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solidFill>
              <a:srgbClr val="041E42"/>
            </a:solid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D6DAFD31-9A7A-4234-B964-EB010FDB8E20}"/>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7E32D9A0-4C95-4686-AF77-6079A82FD5FB}"/>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883CD587-420E-4DD4-A7A2-31FB511A2E46}"/>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solidFill>
              <a:srgbClr val="041E42"/>
            </a:solid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E3F20AAF-271F-45F9-A2AD-849BB2606E21}"/>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E4C03CB6-FD87-44BB-9D25-15FB5C08E554}"/>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BB315C8-0398-449B-A868-AB37DD30D180}"/>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8CEDA761-3382-4A6F-9BD8-EE3A281181D3}"/>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5FEE7C79-E429-42BB-A4B7-221FB180F8A3}"/>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08F27F8E-E42C-43F4-BA99-2FBF390DEEFD}"/>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74F1FCA2-5BE9-47A0-91A4-9E79BCC74A9E}"/>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B4624C8A-8747-43FA-8722-54AB8EAF0DDB}"/>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5F56A69A-E084-48DD-A2B4-AFF86F248723}"/>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68472785-83F8-432B-899C-3A3D1BAF37D3}"/>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C3E1EE3C-16E8-4695-9F0B-F60D2F0E44A9}"/>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51D9BAE-9038-490C-A0F7-2F1D800A446D}"/>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2D8614FE-47FE-4BC6-8494-74EF83C7D417}"/>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95E5E676-287D-40AB-8B1E-6F75E647C75A}"/>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68E6FC7-2A69-4746-AE74-58002B740780}"/>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FEE6B0E-CFEE-493D-B324-845D2CF34736}"/>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E56A173D-8E65-4B1D-8C9D-958551B42D5C}"/>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solidFill>
              <a:srgbClr val="041E42"/>
            </a:solid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C925E02D-2CC2-4667-BB0C-F19CDB1DBA1E}"/>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BAD48991-A532-43B3-9E95-62F11A304C60}"/>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02C6746C-CEAC-4EE0-B8BA-5D70F60663E5}"/>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5A72C58-4DE0-4C38-BB80-556FEEC3C656}"/>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A0E61649-3F7E-4C8C-83F1-C66D8EA9E87E}"/>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3F6D80B1-68B2-42A7-A0B9-EA0DF016CA36}"/>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rgbClr val="041E42"/>
            </a:solid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3E06D477-A922-4FCD-BE95-3F7F2F30D75F}"/>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971F639B-A3DD-4507-85A8-F5F4D5D32BD0}"/>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51DEA9D9-EC08-4658-B795-B6A2BB9D56CB}"/>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2820FAB4-A19F-4AF2-8A19-DF0C1D1F498B}"/>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ADE4BCDB-A580-4A9F-A5BB-89E52A711B91}"/>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831F12DF-1D05-40FC-9882-BC12982CFC8B}"/>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8D5E3ED4-BC93-448B-A458-7FB03C974CFC}"/>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87BD898-325B-46AB-B66D-5D8C41E91BAD}"/>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D423DCF8-DEE3-4BFD-9B18-63507D079DB4}"/>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236FD39F-A3FE-4AFA-920A-B313EC35A4CB}"/>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3E8E8E81-D956-4435-A47C-3D9002D81511}"/>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62ABAA15-CBF5-4139-A9FB-27BDA1506197}"/>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8FC7C13A-9061-428A-A3B8-DA298F794BB8}"/>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A052F6BF-CF02-4FB3-A972-0CD12B4C27BC}"/>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F2B34AF1-BB4F-4D82-8FC7-9A4492B57326}"/>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8B3E9D2B-56A3-4B92-8907-5F9361C8A423}"/>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BE8E08BA-D78B-479C-9C71-006F6DF68A66}"/>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067DCB55-6246-4273-84EB-9D951ADA6486}"/>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AB3C512A-6ED7-4FA0-AF79-0D13D45AB668}"/>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8" y="6634667"/>
            <a:ext cx="540211" cy="107722"/>
          </a:xfrm>
        </p:spPr>
        <p:txBody>
          <a:bodyPr/>
          <a:lstStyle>
            <a:lvl1pPr>
              <a:defRPr b="0" i="0">
                <a:latin typeface="FAUSans Office" panose="020B0504010101010104" pitchFamily="34" charset="77"/>
                <a:cs typeface="FAUSans Office" panose="020B0504010101010104" pitchFamily="34" charset="77"/>
              </a:defRPr>
            </a:lvl1pPr>
          </a:lstStyle>
          <a:p>
            <a:fld id="{D984D385-D052-45A7-A34E-3E822934D54A}"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29693"/>
            <a:ext cx="8368310" cy="3951164"/>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b="0" i="0">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EAF0E84-2931-4159-9A31-A2C1575893C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0B4E3A7-BE36-4211-9A99-BDFEBFAE1945}"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E456C5F-B65F-48F2-9035-C0C288B7593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21D347C-36AC-484D-8585-6EDE7628A90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92B043-C23F-4CB5-8DEB-24C938D865F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9D0DE703-49D2-427D-8DB6-C22E18E4739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058DE034-5F1D-FF4A-9F7E-80633CE206E0}"/>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23B695A-07DF-48A6-B511-6EBF6A1BC88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24925FD-5ECE-407C-98A6-C9E13C48FCF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solidFill>
                  <a:srgbClr val="041E42"/>
                </a:solidFill>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F9FD239-896A-47BB-A7EB-2B80C8420A35}"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8C9FB1"/>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8C9FB1"/>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8C9FB1"/>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8C9FB1"/>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8C9FB1"/>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rgbClr val="8C9FB1"/>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rgbClr val="8C9FB1"/>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rgbClr val="8C9FB1"/>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rgbClr val="8C9FB1"/>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rgbClr val="8C9FB1"/>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rgbClr val="8C9FB1"/>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8C9FB1"/>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i="0" dirty="0" smtClean="0">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94" name="Grafik 3">
            <a:extLst>
              <a:ext uri="{FF2B5EF4-FFF2-40B4-BE49-F238E27FC236}">
                <a16:creationId xmlns:a16="http://schemas.microsoft.com/office/drawing/2014/main" id="{EBC073C6-C351-4E47-A02E-749AE423EAC7}"/>
              </a:ext>
            </a:extLst>
          </p:cNvPr>
          <p:cNvGrpSpPr/>
          <p:nvPr userDrawn="1"/>
        </p:nvGrpSpPr>
        <p:grpSpPr>
          <a:xfrm>
            <a:off x="380207" y="293688"/>
            <a:ext cx="2594512" cy="327278"/>
            <a:chOff x="2242184" y="2525076"/>
            <a:chExt cx="7709534" cy="972502"/>
          </a:xfrm>
          <a:solidFill>
            <a:schemeClr val="tx1"/>
          </a:solidFill>
        </p:grpSpPr>
        <p:sp>
          <p:nvSpPr>
            <p:cNvPr id="95" name="Freihandform: Form 190">
              <a:extLst>
                <a:ext uri="{FF2B5EF4-FFF2-40B4-BE49-F238E27FC236}">
                  <a16:creationId xmlns:a16="http://schemas.microsoft.com/office/drawing/2014/main" id="{21A6239F-90DD-3240-B293-55B453D7FBFB}"/>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96" name="Freihandform: Form 191">
              <a:extLst>
                <a:ext uri="{FF2B5EF4-FFF2-40B4-BE49-F238E27FC236}">
                  <a16:creationId xmlns:a16="http://schemas.microsoft.com/office/drawing/2014/main" id="{C01F47A9-7F13-3C42-8C50-CE4C3EB2862F}"/>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97" name="Freihandform: Form 192">
              <a:extLst>
                <a:ext uri="{FF2B5EF4-FFF2-40B4-BE49-F238E27FC236}">
                  <a16:creationId xmlns:a16="http://schemas.microsoft.com/office/drawing/2014/main" id="{7E30473E-4C8F-5447-9CA0-386A5F30CC7C}"/>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98" name="Freihandform: Form 193">
              <a:extLst>
                <a:ext uri="{FF2B5EF4-FFF2-40B4-BE49-F238E27FC236}">
                  <a16:creationId xmlns:a16="http://schemas.microsoft.com/office/drawing/2014/main" id="{3D40ED8E-33E3-574C-9EE2-783E54E01B37}"/>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solidFill>
              <a:srgbClr val="041E42"/>
            </a:solidFill>
            <a:ln w="9525" cap="flat">
              <a:noFill/>
              <a:prstDash val="solid"/>
              <a:miter/>
            </a:ln>
          </p:spPr>
          <p:txBody>
            <a:bodyPr rtlCol="0" anchor="ctr"/>
            <a:lstStyle/>
            <a:p>
              <a:endParaRPr lang="de-DE"/>
            </a:p>
          </p:txBody>
        </p:sp>
        <p:sp>
          <p:nvSpPr>
            <p:cNvPr id="99" name="Freihandform: Form 194">
              <a:extLst>
                <a:ext uri="{FF2B5EF4-FFF2-40B4-BE49-F238E27FC236}">
                  <a16:creationId xmlns:a16="http://schemas.microsoft.com/office/drawing/2014/main" id="{0B69BF0E-7906-C049-AA8B-72B4C3ED4B02}"/>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p>
          </p:txBody>
        </p:sp>
        <p:sp>
          <p:nvSpPr>
            <p:cNvPr id="100" name="Freihandform: Form 195">
              <a:extLst>
                <a:ext uri="{FF2B5EF4-FFF2-40B4-BE49-F238E27FC236}">
                  <a16:creationId xmlns:a16="http://schemas.microsoft.com/office/drawing/2014/main" id="{CA596992-1F3A-7840-B25A-A515DD2FD012}"/>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1" name="Freihandform: Form 196">
              <a:extLst>
                <a:ext uri="{FF2B5EF4-FFF2-40B4-BE49-F238E27FC236}">
                  <a16:creationId xmlns:a16="http://schemas.microsoft.com/office/drawing/2014/main" id="{0C67EAFF-7D77-9348-BD30-E884DC7E7191}"/>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solidFill>
              <a:srgbClr val="041E42"/>
            </a:solidFill>
            <a:ln w="9525" cap="flat">
              <a:noFill/>
              <a:prstDash val="solid"/>
              <a:miter/>
            </a:ln>
          </p:spPr>
          <p:txBody>
            <a:bodyPr rtlCol="0" anchor="ctr"/>
            <a:lstStyle/>
            <a:p>
              <a:endParaRPr lang="de-DE"/>
            </a:p>
          </p:txBody>
        </p:sp>
        <p:sp>
          <p:nvSpPr>
            <p:cNvPr id="102" name="Freihandform: Form 197">
              <a:extLst>
                <a:ext uri="{FF2B5EF4-FFF2-40B4-BE49-F238E27FC236}">
                  <a16:creationId xmlns:a16="http://schemas.microsoft.com/office/drawing/2014/main" id="{4940F7CC-CB13-C74D-B1A8-F6AC702514A6}"/>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03" name="Freihandform: Form 198">
              <a:extLst>
                <a:ext uri="{FF2B5EF4-FFF2-40B4-BE49-F238E27FC236}">
                  <a16:creationId xmlns:a16="http://schemas.microsoft.com/office/drawing/2014/main" id="{3A080EBC-5B2D-6746-8291-16111C01C226}"/>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04" name="Freihandform: Form 199">
              <a:extLst>
                <a:ext uri="{FF2B5EF4-FFF2-40B4-BE49-F238E27FC236}">
                  <a16:creationId xmlns:a16="http://schemas.microsoft.com/office/drawing/2014/main" id="{ADFC546C-C446-8945-940A-B59914298DFD}"/>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05" name="Freihandform: Form 200">
              <a:extLst>
                <a:ext uri="{FF2B5EF4-FFF2-40B4-BE49-F238E27FC236}">
                  <a16:creationId xmlns:a16="http://schemas.microsoft.com/office/drawing/2014/main" id="{55D37AD5-EF33-AB45-8D35-E2BB0CB1AA05}"/>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06" name="Freihandform: Form 201">
              <a:extLst>
                <a:ext uri="{FF2B5EF4-FFF2-40B4-BE49-F238E27FC236}">
                  <a16:creationId xmlns:a16="http://schemas.microsoft.com/office/drawing/2014/main" id="{91501E29-AAAB-9941-ADE9-99A950BC5F47}"/>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07" name="Freihandform: Form 202">
              <a:extLst>
                <a:ext uri="{FF2B5EF4-FFF2-40B4-BE49-F238E27FC236}">
                  <a16:creationId xmlns:a16="http://schemas.microsoft.com/office/drawing/2014/main" id="{87E0752F-594E-A24C-A342-B1A0655BEE48}"/>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08" name="Freihandform: Form 203">
              <a:extLst>
                <a:ext uri="{FF2B5EF4-FFF2-40B4-BE49-F238E27FC236}">
                  <a16:creationId xmlns:a16="http://schemas.microsoft.com/office/drawing/2014/main" id="{185983AC-0F65-044C-9FB7-4066C3665239}"/>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09" name="Freihandform: Form 204">
              <a:extLst>
                <a:ext uri="{FF2B5EF4-FFF2-40B4-BE49-F238E27FC236}">
                  <a16:creationId xmlns:a16="http://schemas.microsoft.com/office/drawing/2014/main" id="{A13426F2-37DE-D942-AA8A-2FB6BBC4CF6D}"/>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10" name="Freihandform: Form 205">
              <a:extLst>
                <a:ext uri="{FF2B5EF4-FFF2-40B4-BE49-F238E27FC236}">
                  <a16:creationId xmlns:a16="http://schemas.microsoft.com/office/drawing/2014/main" id="{2D84B627-D2B6-AE46-846E-7D098A6B0AAF}"/>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11" name="Freihandform: Form 206">
              <a:extLst>
                <a:ext uri="{FF2B5EF4-FFF2-40B4-BE49-F238E27FC236}">
                  <a16:creationId xmlns:a16="http://schemas.microsoft.com/office/drawing/2014/main" id="{E2771505-6BDA-194A-AC5F-AD995009F952}"/>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12" name="Freihandform: Form 207">
              <a:extLst>
                <a:ext uri="{FF2B5EF4-FFF2-40B4-BE49-F238E27FC236}">
                  <a16:creationId xmlns:a16="http://schemas.microsoft.com/office/drawing/2014/main" id="{969ACC08-07BB-D143-A170-D5A3FB45B50C}"/>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13" name="Freihandform: Form 208">
              <a:extLst>
                <a:ext uri="{FF2B5EF4-FFF2-40B4-BE49-F238E27FC236}">
                  <a16:creationId xmlns:a16="http://schemas.microsoft.com/office/drawing/2014/main" id="{5AA0AB42-75EF-994F-BF5B-AB3D60254915}"/>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2" name="Freihandform: Form 209">
              <a:extLst>
                <a:ext uri="{FF2B5EF4-FFF2-40B4-BE49-F238E27FC236}">
                  <a16:creationId xmlns:a16="http://schemas.microsoft.com/office/drawing/2014/main" id="{66F6A80D-F3C9-F642-B852-917FD52C9757}"/>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3" name="Freihandform: Form 210">
              <a:extLst>
                <a:ext uri="{FF2B5EF4-FFF2-40B4-BE49-F238E27FC236}">
                  <a16:creationId xmlns:a16="http://schemas.microsoft.com/office/drawing/2014/main" id="{C1A93574-4721-4241-889C-E5058ED4F2A9}"/>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64" name="Freihandform: Form 211">
              <a:extLst>
                <a:ext uri="{FF2B5EF4-FFF2-40B4-BE49-F238E27FC236}">
                  <a16:creationId xmlns:a16="http://schemas.microsoft.com/office/drawing/2014/main" id="{E3F04F16-36B4-F047-83D3-6F9E270599CC}"/>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5" name="Freihandform: Form 212">
              <a:extLst>
                <a:ext uri="{FF2B5EF4-FFF2-40B4-BE49-F238E27FC236}">
                  <a16:creationId xmlns:a16="http://schemas.microsoft.com/office/drawing/2014/main" id="{6CF206A1-B194-F54E-8D57-5C2BBBC7BBF7}"/>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66" name="Freihandform: Form 213">
              <a:extLst>
                <a:ext uri="{FF2B5EF4-FFF2-40B4-BE49-F238E27FC236}">
                  <a16:creationId xmlns:a16="http://schemas.microsoft.com/office/drawing/2014/main" id="{6B72E0E4-CFBF-4D48-BB0B-541E6BC62028}"/>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solidFill>
              <a:srgbClr val="041E42"/>
            </a:solidFill>
            <a:ln w="9525" cap="flat">
              <a:noFill/>
              <a:prstDash val="solid"/>
              <a:miter/>
            </a:ln>
          </p:spPr>
          <p:txBody>
            <a:bodyPr rtlCol="0" anchor="ctr"/>
            <a:lstStyle/>
            <a:p>
              <a:endParaRPr lang="de-DE"/>
            </a:p>
          </p:txBody>
        </p:sp>
        <p:sp>
          <p:nvSpPr>
            <p:cNvPr id="167" name="Freihandform: Form 214">
              <a:extLst>
                <a:ext uri="{FF2B5EF4-FFF2-40B4-BE49-F238E27FC236}">
                  <a16:creationId xmlns:a16="http://schemas.microsoft.com/office/drawing/2014/main" id="{725EF8DB-42B4-E842-8924-12E34524E90C}"/>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8" name="Freihandform: Form 215">
              <a:extLst>
                <a:ext uri="{FF2B5EF4-FFF2-40B4-BE49-F238E27FC236}">
                  <a16:creationId xmlns:a16="http://schemas.microsoft.com/office/drawing/2014/main" id="{1FF4F9AE-5E8A-C944-BCD8-D4012301D689}"/>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9" name="Freihandform: Form 216">
              <a:extLst>
                <a:ext uri="{FF2B5EF4-FFF2-40B4-BE49-F238E27FC236}">
                  <a16:creationId xmlns:a16="http://schemas.microsoft.com/office/drawing/2014/main" id="{FD62D4EF-91E8-1B48-814C-D05F18C6F6EF}"/>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70" name="Freihandform: Form 217">
              <a:extLst>
                <a:ext uri="{FF2B5EF4-FFF2-40B4-BE49-F238E27FC236}">
                  <a16:creationId xmlns:a16="http://schemas.microsoft.com/office/drawing/2014/main" id="{03883C13-6B26-1E43-83FE-3D039C04F8EA}"/>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1" name="Freihandform: Form 218">
              <a:extLst>
                <a:ext uri="{FF2B5EF4-FFF2-40B4-BE49-F238E27FC236}">
                  <a16:creationId xmlns:a16="http://schemas.microsoft.com/office/drawing/2014/main" id="{788A0430-955A-7849-95A9-113C312C606F}"/>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2" name="Freihandform: Form 219">
              <a:extLst>
                <a:ext uri="{FF2B5EF4-FFF2-40B4-BE49-F238E27FC236}">
                  <a16:creationId xmlns:a16="http://schemas.microsoft.com/office/drawing/2014/main" id="{9B177171-3AAB-8946-9FE6-F2EA48C24436}"/>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rgbClr val="041E42"/>
            </a:solidFill>
            <a:ln w="9525" cap="flat">
              <a:noFill/>
              <a:prstDash val="solid"/>
              <a:miter/>
            </a:ln>
          </p:spPr>
          <p:txBody>
            <a:bodyPr rtlCol="0" anchor="ctr"/>
            <a:lstStyle/>
            <a:p>
              <a:endParaRPr lang="de-DE"/>
            </a:p>
          </p:txBody>
        </p:sp>
        <p:sp>
          <p:nvSpPr>
            <p:cNvPr id="173" name="Freihandform: Form 220">
              <a:extLst>
                <a:ext uri="{FF2B5EF4-FFF2-40B4-BE49-F238E27FC236}">
                  <a16:creationId xmlns:a16="http://schemas.microsoft.com/office/drawing/2014/main" id="{12E0B25E-BA81-1E42-A44E-AB7E12B1BAA7}"/>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4" name="Freihandform: Form 221">
              <a:extLst>
                <a:ext uri="{FF2B5EF4-FFF2-40B4-BE49-F238E27FC236}">
                  <a16:creationId xmlns:a16="http://schemas.microsoft.com/office/drawing/2014/main" id="{E1C04439-6196-A445-BF1B-4F015721BF26}"/>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175" name="Freihandform: Form 222">
              <a:extLst>
                <a:ext uri="{FF2B5EF4-FFF2-40B4-BE49-F238E27FC236}">
                  <a16:creationId xmlns:a16="http://schemas.microsoft.com/office/drawing/2014/main" id="{7329FCED-BF8E-7745-82B4-546904906EC7}"/>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76" name="Freihandform: Form 223">
              <a:extLst>
                <a:ext uri="{FF2B5EF4-FFF2-40B4-BE49-F238E27FC236}">
                  <a16:creationId xmlns:a16="http://schemas.microsoft.com/office/drawing/2014/main" id="{3B528201-4092-0645-84BB-187C02E39F6F}"/>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77" name="Freihandform: Form 224">
              <a:extLst>
                <a:ext uri="{FF2B5EF4-FFF2-40B4-BE49-F238E27FC236}">
                  <a16:creationId xmlns:a16="http://schemas.microsoft.com/office/drawing/2014/main" id="{B774FF21-201B-3445-BDB9-402E89F97A64}"/>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78" name="Freihandform: Form 225">
              <a:extLst>
                <a:ext uri="{FF2B5EF4-FFF2-40B4-BE49-F238E27FC236}">
                  <a16:creationId xmlns:a16="http://schemas.microsoft.com/office/drawing/2014/main" id="{6F95C9ED-5D74-9D43-AAB2-14C21C864001}"/>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79" name="Freihandform: Form 226">
              <a:extLst>
                <a:ext uri="{FF2B5EF4-FFF2-40B4-BE49-F238E27FC236}">
                  <a16:creationId xmlns:a16="http://schemas.microsoft.com/office/drawing/2014/main" id="{16F16592-EE99-4343-9174-3A4C42583534}"/>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80" name="Freihandform: Form 227">
              <a:extLst>
                <a:ext uri="{FF2B5EF4-FFF2-40B4-BE49-F238E27FC236}">
                  <a16:creationId xmlns:a16="http://schemas.microsoft.com/office/drawing/2014/main" id="{0AFCBB3B-2B8A-F44C-9A3C-CC9E36EFC6AC}"/>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1" name="Freihandform: Form 228">
              <a:extLst>
                <a:ext uri="{FF2B5EF4-FFF2-40B4-BE49-F238E27FC236}">
                  <a16:creationId xmlns:a16="http://schemas.microsoft.com/office/drawing/2014/main" id="{9D3633B0-C52E-A845-AC23-E0F497388CBF}"/>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2" name="Freihandform: Form 229">
              <a:extLst>
                <a:ext uri="{FF2B5EF4-FFF2-40B4-BE49-F238E27FC236}">
                  <a16:creationId xmlns:a16="http://schemas.microsoft.com/office/drawing/2014/main" id="{5EB3B6A8-DD94-444E-9EBD-EF24DF9E76FE}"/>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3" name="Freihandform: Form 230">
              <a:extLst>
                <a:ext uri="{FF2B5EF4-FFF2-40B4-BE49-F238E27FC236}">
                  <a16:creationId xmlns:a16="http://schemas.microsoft.com/office/drawing/2014/main" id="{0F82C0A2-26EB-014B-A81D-7F62DCA8E765}"/>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4" name="Freihandform: Form 231">
              <a:extLst>
                <a:ext uri="{FF2B5EF4-FFF2-40B4-BE49-F238E27FC236}">
                  <a16:creationId xmlns:a16="http://schemas.microsoft.com/office/drawing/2014/main" id="{814CE1A7-61CA-C848-A0CD-79DA300FAE04}"/>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5" name="Freihandform: Form 232">
              <a:extLst>
                <a:ext uri="{FF2B5EF4-FFF2-40B4-BE49-F238E27FC236}">
                  <a16:creationId xmlns:a16="http://schemas.microsoft.com/office/drawing/2014/main" id="{779EDB57-4221-994E-ADD9-857882E4B169}"/>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186" name="Freihandform: Form 233">
              <a:extLst>
                <a:ext uri="{FF2B5EF4-FFF2-40B4-BE49-F238E27FC236}">
                  <a16:creationId xmlns:a16="http://schemas.microsoft.com/office/drawing/2014/main" id="{D1FE7DEA-D303-CF4D-9D6C-E2F7EC71A09F}"/>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87" name="Freihandform: Form 234">
              <a:extLst>
                <a:ext uri="{FF2B5EF4-FFF2-40B4-BE49-F238E27FC236}">
                  <a16:creationId xmlns:a16="http://schemas.microsoft.com/office/drawing/2014/main" id="{D9E80069-D7BF-D649-A866-3FF347627391}"/>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8" name="Freihandform: Form 235">
              <a:extLst>
                <a:ext uri="{FF2B5EF4-FFF2-40B4-BE49-F238E27FC236}">
                  <a16:creationId xmlns:a16="http://schemas.microsoft.com/office/drawing/2014/main" id="{9C65CDB7-0833-6E4C-8D33-F091783F9A70}"/>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89" name="Freihandform: Form 236">
              <a:extLst>
                <a:ext uri="{FF2B5EF4-FFF2-40B4-BE49-F238E27FC236}">
                  <a16:creationId xmlns:a16="http://schemas.microsoft.com/office/drawing/2014/main" id="{12D548AD-9F06-DA42-B2EB-F19046F75BD7}"/>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190" name="Freihandform: Form 237">
              <a:extLst>
                <a:ext uri="{FF2B5EF4-FFF2-40B4-BE49-F238E27FC236}">
                  <a16:creationId xmlns:a16="http://schemas.microsoft.com/office/drawing/2014/main" id="{ED383C89-C33D-3C4E-928F-13C7C903920B}"/>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94" name="Freihandform: Form 238">
              <a:extLst>
                <a:ext uri="{FF2B5EF4-FFF2-40B4-BE49-F238E27FC236}">
                  <a16:creationId xmlns:a16="http://schemas.microsoft.com/office/drawing/2014/main" id="{7CA4C99C-809B-3845-9CDD-6CEB4EFA846A}"/>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DF0F4FD-2A14-4918-B946-812A3B6D538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8C9FB1"/>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8C9FB1"/>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8C9FB1"/>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8C9FB1"/>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8C9FB1"/>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8C9FB1"/>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9A354EFC-6BE5-4F11-B92A-C9195A29D17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92" name="Grafik 3">
            <a:extLst>
              <a:ext uri="{FF2B5EF4-FFF2-40B4-BE49-F238E27FC236}">
                <a16:creationId xmlns:a16="http://schemas.microsoft.com/office/drawing/2014/main" id="{42A11C29-4219-0D4B-BEED-BBCF423DEC50}"/>
              </a:ext>
            </a:extLst>
          </p:cNvPr>
          <p:cNvGrpSpPr/>
          <p:nvPr userDrawn="1"/>
        </p:nvGrpSpPr>
        <p:grpSpPr>
          <a:xfrm>
            <a:off x="380207" y="293688"/>
            <a:ext cx="2594512" cy="327278"/>
            <a:chOff x="2242184" y="2525076"/>
            <a:chExt cx="7709534" cy="972502"/>
          </a:xfrm>
          <a:solidFill>
            <a:schemeClr val="tx1"/>
          </a:solidFill>
        </p:grpSpPr>
        <p:sp>
          <p:nvSpPr>
            <p:cNvPr id="93" name="Freihandform: Form 190">
              <a:extLst>
                <a:ext uri="{FF2B5EF4-FFF2-40B4-BE49-F238E27FC236}">
                  <a16:creationId xmlns:a16="http://schemas.microsoft.com/office/drawing/2014/main" id="{923125BD-405C-5040-BA72-E134C8DA93C4}"/>
                </a:ext>
              </a:extLst>
            </p:cNvPr>
            <p:cNvSpPr/>
            <p:nvPr/>
          </p:nvSpPr>
          <p:spPr>
            <a:xfrm>
              <a:off x="2269806" y="2545079"/>
              <a:ext cx="232409" cy="369569"/>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94" name="Freihandform: Form 191">
              <a:extLst>
                <a:ext uri="{FF2B5EF4-FFF2-40B4-BE49-F238E27FC236}">
                  <a16:creationId xmlns:a16="http://schemas.microsoft.com/office/drawing/2014/main" id="{E62DDEF6-36E4-F44B-BA60-9E391BE20F8C}"/>
                </a:ext>
              </a:extLst>
            </p:cNvPr>
            <p:cNvSpPr/>
            <p:nvPr/>
          </p:nvSpPr>
          <p:spPr>
            <a:xfrm>
              <a:off x="2538412"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95" name="Freihandform: Form 192">
              <a:extLst>
                <a:ext uri="{FF2B5EF4-FFF2-40B4-BE49-F238E27FC236}">
                  <a16:creationId xmlns:a16="http://schemas.microsoft.com/office/drawing/2014/main" id="{63A049DD-17D6-A141-8B7C-E28CE1EB9F85}"/>
                </a:ext>
              </a:extLst>
            </p:cNvPr>
            <p:cNvSpPr/>
            <p:nvPr/>
          </p:nvSpPr>
          <p:spPr>
            <a:xfrm>
              <a:off x="2743199"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96" name="Freihandform: Form 193">
              <a:extLst>
                <a:ext uri="{FF2B5EF4-FFF2-40B4-BE49-F238E27FC236}">
                  <a16:creationId xmlns:a16="http://schemas.microsoft.com/office/drawing/2014/main" id="{7B0AF71D-203B-B248-A6CC-91B0C91DE7ED}"/>
                </a:ext>
              </a:extLst>
            </p:cNvPr>
            <p:cNvSpPr/>
            <p:nvPr/>
          </p:nvSpPr>
          <p:spPr>
            <a:xfrm>
              <a:off x="2879407"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solidFill>
              <a:srgbClr val="041E42"/>
            </a:solidFill>
            <a:ln w="9525" cap="flat">
              <a:noFill/>
              <a:prstDash val="solid"/>
              <a:miter/>
            </a:ln>
          </p:spPr>
          <p:txBody>
            <a:bodyPr rtlCol="0" anchor="ctr"/>
            <a:lstStyle/>
            <a:p>
              <a:endParaRPr lang="de-DE"/>
            </a:p>
          </p:txBody>
        </p:sp>
        <p:sp>
          <p:nvSpPr>
            <p:cNvPr id="97" name="Freihandform: Form 194">
              <a:extLst>
                <a:ext uri="{FF2B5EF4-FFF2-40B4-BE49-F238E27FC236}">
                  <a16:creationId xmlns:a16="http://schemas.microsoft.com/office/drawing/2014/main" id="{0AF1A0A5-C522-674F-97DD-58A85E56C84C}"/>
                </a:ext>
              </a:extLst>
            </p:cNvPr>
            <p:cNvSpPr/>
            <p:nvPr/>
          </p:nvSpPr>
          <p:spPr>
            <a:xfrm>
              <a:off x="317753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p>
          </p:txBody>
        </p:sp>
        <p:sp>
          <p:nvSpPr>
            <p:cNvPr id="98" name="Freihandform: Form 195">
              <a:extLst>
                <a:ext uri="{FF2B5EF4-FFF2-40B4-BE49-F238E27FC236}">
                  <a16:creationId xmlns:a16="http://schemas.microsoft.com/office/drawing/2014/main" id="{2D01A574-25EF-414E-B114-D84A461A66EF}"/>
                </a:ext>
              </a:extLst>
            </p:cNvPr>
            <p:cNvSpPr/>
            <p:nvPr/>
          </p:nvSpPr>
          <p:spPr>
            <a:xfrm>
              <a:off x="350900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99" name="Freihandform: Form 196">
              <a:extLst>
                <a:ext uri="{FF2B5EF4-FFF2-40B4-BE49-F238E27FC236}">
                  <a16:creationId xmlns:a16="http://schemas.microsoft.com/office/drawing/2014/main" id="{DEB6C9A2-EE2A-354A-BAAA-3CDC2B8E881F}"/>
                </a:ext>
              </a:extLst>
            </p:cNvPr>
            <p:cNvSpPr/>
            <p:nvPr/>
          </p:nvSpPr>
          <p:spPr>
            <a:xfrm>
              <a:off x="3712844"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solidFill>
              <a:srgbClr val="041E42"/>
            </a:solidFill>
            <a:ln w="9525" cap="flat">
              <a:noFill/>
              <a:prstDash val="solid"/>
              <a:miter/>
            </a:ln>
          </p:spPr>
          <p:txBody>
            <a:bodyPr rtlCol="0" anchor="ctr"/>
            <a:lstStyle/>
            <a:p>
              <a:endParaRPr lang="de-DE"/>
            </a:p>
          </p:txBody>
        </p:sp>
        <p:sp>
          <p:nvSpPr>
            <p:cNvPr id="100" name="Freihandform: Form 197">
              <a:extLst>
                <a:ext uri="{FF2B5EF4-FFF2-40B4-BE49-F238E27FC236}">
                  <a16:creationId xmlns:a16="http://schemas.microsoft.com/office/drawing/2014/main" id="{37923513-7535-254C-84D1-ED0DCB24D509}"/>
                </a:ext>
              </a:extLst>
            </p:cNvPr>
            <p:cNvSpPr/>
            <p:nvPr/>
          </p:nvSpPr>
          <p:spPr>
            <a:xfrm>
              <a:off x="3850957" y="2640329"/>
              <a:ext cx="224789" cy="280034"/>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01" name="Freihandform: Form 198">
              <a:extLst>
                <a:ext uri="{FF2B5EF4-FFF2-40B4-BE49-F238E27FC236}">
                  <a16:creationId xmlns:a16="http://schemas.microsoft.com/office/drawing/2014/main" id="{D96F94EA-4808-3E40-B904-1C6C3F9F84EF}"/>
                </a:ext>
              </a:extLst>
            </p:cNvPr>
            <p:cNvSpPr/>
            <p:nvPr/>
          </p:nvSpPr>
          <p:spPr>
            <a:xfrm>
              <a:off x="4129087" y="2525076"/>
              <a:ext cx="229552" cy="389572"/>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02" name="Freihandform: Form 199">
              <a:extLst>
                <a:ext uri="{FF2B5EF4-FFF2-40B4-BE49-F238E27FC236}">
                  <a16:creationId xmlns:a16="http://schemas.microsoft.com/office/drawing/2014/main" id="{E71DD333-64D4-1742-82FC-8DA34337BFBA}"/>
                </a:ext>
              </a:extLst>
            </p:cNvPr>
            <p:cNvSpPr/>
            <p:nvPr/>
          </p:nvSpPr>
          <p:spPr>
            <a:xfrm>
              <a:off x="4430077"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03" name="Freihandform: Form 200">
              <a:extLst>
                <a:ext uri="{FF2B5EF4-FFF2-40B4-BE49-F238E27FC236}">
                  <a16:creationId xmlns:a16="http://schemas.microsoft.com/office/drawing/2014/main" id="{393D102B-9D88-D243-8E25-B4A36B3CFFD9}"/>
                </a:ext>
              </a:extLst>
            </p:cNvPr>
            <p:cNvSpPr/>
            <p:nvPr/>
          </p:nvSpPr>
          <p:spPr>
            <a:xfrm>
              <a:off x="4593906" y="2545079"/>
              <a:ext cx="342900" cy="368617"/>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04" name="Freihandform: Form 201">
              <a:extLst>
                <a:ext uri="{FF2B5EF4-FFF2-40B4-BE49-F238E27FC236}">
                  <a16:creationId xmlns:a16="http://schemas.microsoft.com/office/drawing/2014/main" id="{6252A0DA-1AB8-6C4C-BDC4-AB4F65A44C23}"/>
                </a:ext>
              </a:extLst>
            </p:cNvPr>
            <p:cNvSpPr/>
            <p:nvPr/>
          </p:nvSpPr>
          <p:spPr>
            <a:xfrm>
              <a:off x="499205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05" name="Freihandform: Form 202">
              <a:extLst>
                <a:ext uri="{FF2B5EF4-FFF2-40B4-BE49-F238E27FC236}">
                  <a16:creationId xmlns:a16="http://schemas.microsoft.com/office/drawing/2014/main" id="{2A8FD993-BC3F-794E-AB2B-D48CFE814026}"/>
                </a:ext>
              </a:extLst>
            </p:cNvPr>
            <p:cNvSpPr/>
            <p:nvPr/>
          </p:nvSpPr>
          <p:spPr>
            <a:xfrm>
              <a:off x="512063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06" name="Freihandform: Form 203">
              <a:extLst>
                <a:ext uri="{FF2B5EF4-FFF2-40B4-BE49-F238E27FC236}">
                  <a16:creationId xmlns:a16="http://schemas.microsoft.com/office/drawing/2014/main" id="{A4F6238B-626F-9641-895F-F1A9E9A0B830}"/>
                </a:ext>
              </a:extLst>
            </p:cNvPr>
            <p:cNvSpPr/>
            <p:nvPr/>
          </p:nvSpPr>
          <p:spPr>
            <a:xfrm>
              <a:off x="539781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07" name="Freihandform: Form 204">
              <a:extLst>
                <a:ext uri="{FF2B5EF4-FFF2-40B4-BE49-F238E27FC236}">
                  <a16:creationId xmlns:a16="http://schemas.microsoft.com/office/drawing/2014/main" id="{C423916A-DF08-D84A-90D2-4B3249A043AC}"/>
                </a:ext>
              </a:extLst>
            </p:cNvPr>
            <p:cNvSpPr/>
            <p:nvPr/>
          </p:nvSpPr>
          <p:spPr>
            <a:xfrm>
              <a:off x="568640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08" name="Freihandform: Form 205">
              <a:extLst>
                <a:ext uri="{FF2B5EF4-FFF2-40B4-BE49-F238E27FC236}">
                  <a16:creationId xmlns:a16="http://schemas.microsoft.com/office/drawing/2014/main" id="{0364AE98-86E1-1046-8931-CEE7D9B5E4C4}"/>
                </a:ext>
              </a:extLst>
            </p:cNvPr>
            <p:cNvSpPr/>
            <p:nvPr/>
          </p:nvSpPr>
          <p:spPr>
            <a:xfrm>
              <a:off x="5991224" y="2641281"/>
              <a:ext cx="229552" cy="273367"/>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09" name="Freihandform: Form 206">
              <a:extLst>
                <a:ext uri="{FF2B5EF4-FFF2-40B4-BE49-F238E27FC236}">
                  <a16:creationId xmlns:a16="http://schemas.microsoft.com/office/drawing/2014/main" id="{969761B4-2BF6-6741-9B48-A97B8E72D466}"/>
                </a:ext>
              </a:extLst>
            </p:cNvPr>
            <p:cNvSpPr/>
            <p:nvPr/>
          </p:nvSpPr>
          <p:spPr>
            <a:xfrm>
              <a:off x="62864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10" name="Freihandform: Form 207">
              <a:extLst>
                <a:ext uri="{FF2B5EF4-FFF2-40B4-BE49-F238E27FC236}">
                  <a16:creationId xmlns:a16="http://schemas.microsoft.com/office/drawing/2014/main" id="{D747CBAA-EF34-4C47-8E8A-A91024973FCE}"/>
                </a:ext>
              </a:extLst>
            </p:cNvPr>
            <p:cNvSpPr/>
            <p:nvPr/>
          </p:nvSpPr>
          <p:spPr>
            <a:xfrm>
              <a:off x="6602729" y="2641281"/>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11" name="Freihandform: Form 208">
              <a:extLst>
                <a:ext uri="{FF2B5EF4-FFF2-40B4-BE49-F238E27FC236}">
                  <a16:creationId xmlns:a16="http://schemas.microsoft.com/office/drawing/2014/main" id="{0F3C6E8A-CEE0-3349-8987-0ABF0302A0E8}"/>
                </a:ext>
              </a:extLst>
            </p:cNvPr>
            <p:cNvSpPr/>
            <p:nvPr/>
          </p:nvSpPr>
          <p:spPr>
            <a:xfrm>
              <a:off x="6916101"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1" name="Freihandform: Form 209">
              <a:extLst>
                <a:ext uri="{FF2B5EF4-FFF2-40B4-BE49-F238E27FC236}">
                  <a16:creationId xmlns:a16="http://schemas.microsoft.com/office/drawing/2014/main" id="{849E3FEC-CDC4-FF49-857B-F87001199306}"/>
                </a:ext>
              </a:extLst>
            </p:cNvPr>
            <p:cNvSpPr/>
            <p:nvPr/>
          </p:nvSpPr>
          <p:spPr>
            <a:xfrm>
              <a:off x="711517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2" name="Freihandform: Form 210">
              <a:extLst>
                <a:ext uri="{FF2B5EF4-FFF2-40B4-BE49-F238E27FC236}">
                  <a16:creationId xmlns:a16="http://schemas.microsoft.com/office/drawing/2014/main" id="{21ED7022-3EA7-2F49-997D-4BBF41C6726A}"/>
                </a:ext>
              </a:extLst>
            </p:cNvPr>
            <p:cNvSpPr/>
            <p:nvPr/>
          </p:nvSpPr>
          <p:spPr>
            <a:xfrm>
              <a:off x="732472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63" name="Freihandform: Form 211">
              <a:extLst>
                <a:ext uri="{FF2B5EF4-FFF2-40B4-BE49-F238E27FC236}">
                  <a16:creationId xmlns:a16="http://schemas.microsoft.com/office/drawing/2014/main" id="{342E6819-8D33-DA4C-92E3-C9E006063012}"/>
                </a:ext>
              </a:extLst>
            </p:cNvPr>
            <p:cNvSpPr/>
            <p:nvPr/>
          </p:nvSpPr>
          <p:spPr>
            <a:xfrm>
              <a:off x="7697151"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4" name="Freihandform: Form 212">
              <a:extLst>
                <a:ext uri="{FF2B5EF4-FFF2-40B4-BE49-F238E27FC236}">
                  <a16:creationId xmlns:a16="http://schemas.microsoft.com/office/drawing/2014/main" id="{1ED78860-34B0-A047-8E67-F2541F965B23}"/>
                </a:ext>
              </a:extLst>
            </p:cNvPr>
            <p:cNvSpPr/>
            <p:nvPr/>
          </p:nvSpPr>
          <p:spPr>
            <a:xfrm>
              <a:off x="799623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65" name="Freihandform: Form 213">
              <a:extLst>
                <a:ext uri="{FF2B5EF4-FFF2-40B4-BE49-F238E27FC236}">
                  <a16:creationId xmlns:a16="http://schemas.microsoft.com/office/drawing/2014/main" id="{6F02E69D-BE7C-DF44-819A-085556F8AD9C}"/>
                </a:ext>
              </a:extLst>
            </p:cNvPr>
            <p:cNvSpPr/>
            <p:nvPr/>
          </p:nvSpPr>
          <p:spPr>
            <a:xfrm>
              <a:off x="8119109" y="2647949"/>
              <a:ext cx="259079" cy="266700"/>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solidFill>
              <a:srgbClr val="041E42"/>
            </a:solidFill>
            <a:ln w="9525" cap="flat">
              <a:noFill/>
              <a:prstDash val="solid"/>
              <a:miter/>
            </a:ln>
          </p:spPr>
          <p:txBody>
            <a:bodyPr rtlCol="0" anchor="ctr"/>
            <a:lstStyle/>
            <a:p>
              <a:endParaRPr lang="de-DE"/>
            </a:p>
          </p:txBody>
        </p:sp>
        <p:sp>
          <p:nvSpPr>
            <p:cNvPr id="166" name="Freihandform: Form 214">
              <a:extLst>
                <a:ext uri="{FF2B5EF4-FFF2-40B4-BE49-F238E27FC236}">
                  <a16:creationId xmlns:a16="http://schemas.microsoft.com/office/drawing/2014/main" id="{C1C1362E-BF74-144C-8591-2BA271A3E935}"/>
                </a:ext>
              </a:extLst>
            </p:cNvPr>
            <p:cNvSpPr/>
            <p:nvPr/>
          </p:nvSpPr>
          <p:spPr>
            <a:xfrm>
              <a:off x="840676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7" name="Freihandform: Form 215">
              <a:extLst>
                <a:ext uri="{FF2B5EF4-FFF2-40B4-BE49-F238E27FC236}">
                  <a16:creationId xmlns:a16="http://schemas.microsoft.com/office/drawing/2014/main" id="{01D40457-15F4-FD48-922E-804AF233C2CF}"/>
                </a:ext>
              </a:extLst>
            </p:cNvPr>
            <p:cNvSpPr/>
            <p:nvPr/>
          </p:nvSpPr>
          <p:spPr>
            <a:xfrm>
              <a:off x="872013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8" name="Freihandform: Form 216">
              <a:extLst>
                <a:ext uri="{FF2B5EF4-FFF2-40B4-BE49-F238E27FC236}">
                  <a16:creationId xmlns:a16="http://schemas.microsoft.com/office/drawing/2014/main" id="{2AB1631E-8AB8-3346-A5FF-A38437A59CDB}"/>
                </a:ext>
              </a:extLst>
            </p:cNvPr>
            <p:cNvSpPr/>
            <p:nvPr/>
          </p:nvSpPr>
          <p:spPr>
            <a:xfrm>
              <a:off x="8909684"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69" name="Freihandform: Form 217">
              <a:extLst>
                <a:ext uri="{FF2B5EF4-FFF2-40B4-BE49-F238E27FC236}">
                  <a16:creationId xmlns:a16="http://schemas.microsoft.com/office/drawing/2014/main" id="{3CFA2E17-7AA4-464A-8EDF-E92EB160B293}"/>
                </a:ext>
              </a:extLst>
            </p:cNvPr>
            <p:cNvSpPr/>
            <p:nvPr/>
          </p:nvSpPr>
          <p:spPr>
            <a:xfrm>
              <a:off x="9173526" y="2528887"/>
              <a:ext cx="79057" cy="384810"/>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0" name="Freihandform: Form 218">
              <a:extLst>
                <a:ext uri="{FF2B5EF4-FFF2-40B4-BE49-F238E27FC236}">
                  <a16:creationId xmlns:a16="http://schemas.microsoft.com/office/drawing/2014/main" id="{4E72ACDA-00A7-DC4C-8FC4-46ED2CD32C3F}"/>
                </a:ext>
              </a:extLst>
            </p:cNvPr>
            <p:cNvSpPr/>
            <p:nvPr/>
          </p:nvSpPr>
          <p:spPr>
            <a:xfrm>
              <a:off x="9297351"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1" name="Freihandform: Form 219">
              <a:extLst>
                <a:ext uri="{FF2B5EF4-FFF2-40B4-BE49-F238E27FC236}">
                  <a16:creationId xmlns:a16="http://schemas.microsoft.com/office/drawing/2014/main" id="{012873B6-2606-5F4D-A001-E906FF448226}"/>
                </a:ext>
              </a:extLst>
            </p:cNvPr>
            <p:cNvSpPr/>
            <p:nvPr/>
          </p:nvSpPr>
          <p:spPr>
            <a:xfrm>
              <a:off x="9511664" y="2533649"/>
              <a:ext cx="225742" cy="386714"/>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rgbClr val="041E42"/>
            </a:solidFill>
            <a:ln w="9525" cap="flat">
              <a:noFill/>
              <a:prstDash val="solid"/>
              <a:miter/>
            </a:ln>
          </p:spPr>
          <p:txBody>
            <a:bodyPr rtlCol="0" anchor="ctr"/>
            <a:lstStyle/>
            <a:p>
              <a:endParaRPr lang="de-DE"/>
            </a:p>
          </p:txBody>
        </p:sp>
        <p:sp>
          <p:nvSpPr>
            <p:cNvPr id="172" name="Freihandform: Form 220">
              <a:extLst>
                <a:ext uri="{FF2B5EF4-FFF2-40B4-BE49-F238E27FC236}">
                  <a16:creationId xmlns:a16="http://schemas.microsoft.com/office/drawing/2014/main" id="{80C92A1B-D307-4A4D-9C14-D16F6498CF32}"/>
                </a:ext>
              </a:extLst>
            </p:cNvPr>
            <p:cNvSpPr/>
            <p:nvPr/>
          </p:nvSpPr>
          <p:spPr>
            <a:xfrm>
              <a:off x="9785984"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3" name="Freihandform: Form 221">
              <a:extLst>
                <a:ext uri="{FF2B5EF4-FFF2-40B4-BE49-F238E27FC236}">
                  <a16:creationId xmlns:a16="http://schemas.microsoft.com/office/drawing/2014/main" id="{B7D2604A-E174-0B4E-BB4F-F2C79196D37E}"/>
                </a:ext>
              </a:extLst>
            </p:cNvPr>
            <p:cNvSpPr/>
            <p:nvPr/>
          </p:nvSpPr>
          <p:spPr>
            <a:xfrm>
              <a:off x="2242184" y="3122294"/>
              <a:ext cx="275272" cy="368617"/>
            </a:xfrm>
            <a:custGeom>
              <a:avLst/>
              <a:gdLst>
                <a:gd name="connsiteX0" fmla="*/ 275273 w 275272"/>
                <a:gd name="connsiteY0" fmla="*/ 60960 h 368617"/>
                <a:gd name="connsiteX1" fmla="*/ 170498 w 275272"/>
                <a:gd name="connsiteY1" fmla="*/ 60960 h 368617"/>
                <a:gd name="connsiteX2" fmla="*/ 170498 w 275272"/>
                <a:gd name="connsiteY2" fmla="*/ 368617 h 368617"/>
                <a:gd name="connsiteX3" fmla="*/ 104775 w 275272"/>
                <a:gd name="connsiteY3" fmla="*/ 368617 h 368617"/>
                <a:gd name="connsiteX4" fmla="*/ 104775 w 275272"/>
                <a:gd name="connsiteY4" fmla="*/ 60960 h 368617"/>
                <a:gd name="connsiteX5" fmla="*/ 0 w 275272"/>
                <a:gd name="connsiteY5" fmla="*/ 60960 h 368617"/>
                <a:gd name="connsiteX6" fmla="*/ 0 w 275272"/>
                <a:gd name="connsiteY6" fmla="*/ 0 h 368617"/>
                <a:gd name="connsiteX7" fmla="*/ 275273 w 275272"/>
                <a:gd name="connsiteY7" fmla="*/ 0 h 368617"/>
                <a:gd name="connsiteX8" fmla="*/ 275273 w 275272"/>
                <a:gd name="connsiteY8" fmla="*/ 6096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72" h="368617">
                  <a:moveTo>
                    <a:pt x="275273" y="60960"/>
                  </a:moveTo>
                  <a:lnTo>
                    <a:pt x="170498" y="60960"/>
                  </a:lnTo>
                  <a:lnTo>
                    <a:pt x="170498" y="368617"/>
                  </a:lnTo>
                  <a:lnTo>
                    <a:pt x="104775" y="368617"/>
                  </a:lnTo>
                  <a:lnTo>
                    <a:pt x="104775" y="60960"/>
                  </a:lnTo>
                  <a:lnTo>
                    <a:pt x="0" y="60960"/>
                  </a:lnTo>
                  <a:lnTo>
                    <a:pt x="0" y="0"/>
                  </a:lnTo>
                  <a:lnTo>
                    <a:pt x="275273" y="0"/>
                  </a:lnTo>
                  <a:lnTo>
                    <a:pt x="275273" y="60960"/>
                  </a:lnTo>
                  <a:close/>
                </a:path>
              </a:pathLst>
            </a:custGeom>
            <a:grpFill/>
            <a:ln w="9525" cap="flat">
              <a:noFill/>
              <a:prstDash val="solid"/>
              <a:miter/>
            </a:ln>
          </p:spPr>
          <p:txBody>
            <a:bodyPr rtlCol="0" anchor="ctr"/>
            <a:lstStyle/>
            <a:p>
              <a:endParaRPr lang="de-DE"/>
            </a:p>
          </p:txBody>
        </p:sp>
        <p:sp>
          <p:nvSpPr>
            <p:cNvPr id="174" name="Freihandform: Form 222">
              <a:extLst>
                <a:ext uri="{FF2B5EF4-FFF2-40B4-BE49-F238E27FC236}">
                  <a16:creationId xmlns:a16="http://schemas.microsoft.com/office/drawing/2014/main" id="{AD3EA9C9-0A21-094F-8D35-BB4E19639FAE}"/>
                </a:ext>
              </a:extLst>
            </p:cNvPr>
            <p:cNvSpPr/>
            <p:nvPr/>
          </p:nvSpPr>
          <p:spPr>
            <a:xfrm>
              <a:off x="2519362" y="3217544"/>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3817 w 242887"/>
                <a:gd name="connsiteY5" fmla="*/ 160972 h 279082"/>
                <a:gd name="connsiteX6" fmla="*/ 133350 w 242887"/>
                <a:gd name="connsiteY6" fmla="*/ 225742 h 279082"/>
                <a:gd name="connsiteX7" fmla="*/ 199073 w 242887"/>
                <a:gd name="connsiteY7" fmla="*/ 194310 h 279082"/>
                <a:gd name="connsiteX8" fmla="*/ 238125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7" y="0"/>
                  </a:cubicBezTo>
                  <a:cubicBezTo>
                    <a:pt x="196215" y="0"/>
                    <a:pt x="242888" y="53340"/>
                    <a:pt x="242888" y="135255"/>
                  </a:cubicBezTo>
                  <a:cubicBezTo>
                    <a:pt x="242888" y="143827"/>
                    <a:pt x="241935" y="153352"/>
                    <a:pt x="241935" y="160972"/>
                  </a:cubicBezTo>
                  <a:lnTo>
                    <a:pt x="63817" y="160972"/>
                  </a:lnTo>
                  <a:cubicBezTo>
                    <a:pt x="70485" y="201930"/>
                    <a:pt x="95250" y="225742"/>
                    <a:pt x="133350" y="225742"/>
                  </a:cubicBezTo>
                  <a:cubicBezTo>
                    <a:pt x="158115" y="225742"/>
                    <a:pt x="178117" y="216217"/>
                    <a:pt x="199073" y="194310"/>
                  </a:cubicBezTo>
                  <a:lnTo>
                    <a:pt x="238125" y="235267"/>
                  </a:lnTo>
                  <a:cubicBezTo>
                    <a:pt x="206692" y="264795"/>
                    <a:pt x="172402" y="279083"/>
                    <a:pt x="132398" y="279083"/>
                  </a:cubicBezTo>
                  <a:close/>
                  <a:moveTo>
                    <a:pt x="62865" y="115252"/>
                  </a:moveTo>
                  <a:lnTo>
                    <a:pt x="183833"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75" name="Freihandform: Form 223">
              <a:extLst>
                <a:ext uri="{FF2B5EF4-FFF2-40B4-BE49-F238E27FC236}">
                  <a16:creationId xmlns:a16="http://schemas.microsoft.com/office/drawing/2014/main" id="{C4ECD04B-6772-5742-A8C8-04897EC16BA3}"/>
                </a:ext>
              </a:extLst>
            </p:cNvPr>
            <p:cNvSpPr/>
            <p:nvPr/>
          </p:nvSpPr>
          <p:spPr>
            <a:xfrm>
              <a:off x="2816541"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3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76" name="Freihandform: Form 224">
              <a:extLst>
                <a:ext uri="{FF2B5EF4-FFF2-40B4-BE49-F238E27FC236}">
                  <a16:creationId xmlns:a16="http://schemas.microsoft.com/office/drawing/2014/main" id="{A4C89810-B195-2F43-AFDB-CAA6C4DD3CD0}"/>
                </a:ext>
              </a:extLst>
            </p:cNvPr>
            <p:cNvSpPr/>
            <p:nvPr/>
          </p:nvSpPr>
          <p:spPr>
            <a:xfrm>
              <a:off x="3095624"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77" name="Freihandform: Form 225">
              <a:extLst>
                <a:ext uri="{FF2B5EF4-FFF2-40B4-BE49-F238E27FC236}">
                  <a16:creationId xmlns:a16="http://schemas.microsoft.com/office/drawing/2014/main" id="{E66C4ABC-9333-214D-B489-DC951264618A}"/>
                </a:ext>
              </a:extLst>
            </p:cNvPr>
            <p:cNvSpPr/>
            <p:nvPr/>
          </p:nvSpPr>
          <p:spPr>
            <a:xfrm>
              <a:off x="3404234"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78" name="Freihandform: Form 226">
              <a:extLst>
                <a:ext uri="{FF2B5EF4-FFF2-40B4-BE49-F238E27FC236}">
                  <a16:creationId xmlns:a16="http://schemas.microsoft.com/office/drawing/2014/main" id="{703472B0-BAAC-654A-8A58-B0CEF3BCD909}"/>
                </a:ext>
              </a:extLst>
            </p:cNvPr>
            <p:cNvSpPr/>
            <p:nvPr/>
          </p:nvSpPr>
          <p:spPr>
            <a:xfrm>
              <a:off x="3703319" y="3105149"/>
              <a:ext cx="79057" cy="384809"/>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960"/>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79" name="Freihandform: Form 227">
              <a:extLst>
                <a:ext uri="{FF2B5EF4-FFF2-40B4-BE49-F238E27FC236}">
                  <a16:creationId xmlns:a16="http://schemas.microsoft.com/office/drawing/2014/main" id="{CC8C30F8-435E-B844-B724-13122B587F86}"/>
                </a:ext>
              </a:extLst>
            </p:cNvPr>
            <p:cNvSpPr/>
            <p:nvPr/>
          </p:nvSpPr>
          <p:spPr>
            <a:xfrm>
              <a:off x="383095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2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2" y="0"/>
                  </a:cubicBezTo>
                  <a:cubicBezTo>
                    <a:pt x="143828" y="0"/>
                    <a:pt x="175260" y="9525"/>
                    <a:pt x="203835" y="27623"/>
                  </a:cubicBezTo>
                  <a:lnTo>
                    <a:pt x="174308" y="76200"/>
                  </a:lnTo>
                  <a:cubicBezTo>
                    <a:pt x="151448" y="60960"/>
                    <a:pt x="130492"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0" name="Freihandform: Form 228">
              <a:extLst>
                <a:ext uri="{FF2B5EF4-FFF2-40B4-BE49-F238E27FC236}">
                  <a16:creationId xmlns:a16="http://schemas.microsoft.com/office/drawing/2014/main" id="{E2EAA7B4-A980-6C4C-A991-30C9430B0032}"/>
                </a:ext>
              </a:extLst>
            </p:cNvPr>
            <p:cNvSpPr/>
            <p:nvPr/>
          </p:nvSpPr>
          <p:spPr>
            <a:xfrm>
              <a:off x="4087177"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5735"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1" name="Freihandform: Form 229">
              <a:extLst>
                <a:ext uri="{FF2B5EF4-FFF2-40B4-BE49-F238E27FC236}">
                  <a16:creationId xmlns:a16="http://schemas.microsoft.com/office/drawing/2014/main" id="{82E92016-DFB8-0941-9DD8-D3EAEDF00BCF}"/>
                </a:ext>
              </a:extLst>
            </p:cNvPr>
            <p:cNvSpPr/>
            <p:nvPr/>
          </p:nvSpPr>
          <p:spPr>
            <a:xfrm>
              <a:off x="4366259"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82" name="Freihandform: Form 230">
              <a:extLst>
                <a:ext uri="{FF2B5EF4-FFF2-40B4-BE49-F238E27FC236}">
                  <a16:creationId xmlns:a16="http://schemas.microsoft.com/office/drawing/2014/main" id="{52B21CE5-387E-774F-A6E4-CB2340B7E1A3}"/>
                </a:ext>
              </a:extLst>
            </p:cNvPr>
            <p:cNvSpPr/>
            <p:nvPr/>
          </p:nvSpPr>
          <p:spPr>
            <a:xfrm>
              <a:off x="465962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3" name="Freihandform: Form 231">
              <a:extLst>
                <a:ext uri="{FF2B5EF4-FFF2-40B4-BE49-F238E27FC236}">
                  <a16:creationId xmlns:a16="http://schemas.microsoft.com/office/drawing/2014/main" id="{9B0875E3-D6B0-8940-B39D-4E7061BD3188}"/>
                </a:ext>
              </a:extLst>
            </p:cNvPr>
            <p:cNvSpPr/>
            <p:nvPr/>
          </p:nvSpPr>
          <p:spPr>
            <a:xfrm>
              <a:off x="5130164" y="3122294"/>
              <a:ext cx="231457" cy="368617"/>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84" name="Freihandform: Form 232">
              <a:extLst>
                <a:ext uri="{FF2B5EF4-FFF2-40B4-BE49-F238E27FC236}">
                  <a16:creationId xmlns:a16="http://schemas.microsoft.com/office/drawing/2014/main" id="{E52360F8-A736-C646-ABDE-70CAF24845A5}"/>
                </a:ext>
              </a:extLst>
            </p:cNvPr>
            <p:cNvSpPr/>
            <p:nvPr/>
          </p:nvSpPr>
          <p:spPr>
            <a:xfrm>
              <a:off x="5373052" y="3217544"/>
              <a:ext cx="226694" cy="279082"/>
            </a:xfrm>
            <a:custGeom>
              <a:avLst/>
              <a:gdLst>
                <a:gd name="connsiteX0" fmla="*/ 115253 w 226694"/>
                <a:gd name="connsiteY0" fmla="*/ 107633 h 279082"/>
                <a:gd name="connsiteX1" fmla="*/ 165735 w 226694"/>
                <a:gd name="connsiteY1" fmla="*/ 113347 h 279082"/>
                <a:gd name="connsiteX2" fmla="*/ 165735 w 226694"/>
                <a:gd name="connsiteY2" fmla="*/ 103822 h 279082"/>
                <a:gd name="connsiteX3" fmla="*/ 106680 w 226694"/>
                <a:gd name="connsiteY3" fmla="*/ 52388 h 279082"/>
                <a:gd name="connsiteX4" fmla="*/ 39053 w 226694"/>
                <a:gd name="connsiteY4" fmla="*/ 67627 h 279082"/>
                <a:gd name="connsiteX5" fmla="*/ 25717 w 226694"/>
                <a:gd name="connsiteY5" fmla="*/ 15240 h 279082"/>
                <a:gd name="connsiteX6" fmla="*/ 113347 w 226694"/>
                <a:gd name="connsiteY6" fmla="*/ 0 h 279082"/>
                <a:gd name="connsiteX7" fmla="*/ 226695 w 226694"/>
                <a:gd name="connsiteY7" fmla="*/ 102870 h 279082"/>
                <a:gd name="connsiteX8" fmla="*/ 226695 w 226694"/>
                <a:gd name="connsiteY8" fmla="*/ 273367 h 279082"/>
                <a:gd name="connsiteX9" fmla="*/ 167640 w 226694"/>
                <a:gd name="connsiteY9" fmla="*/ 273367 h 279082"/>
                <a:gd name="connsiteX10" fmla="*/ 167640 w 226694"/>
                <a:gd name="connsiteY10" fmla="*/ 244792 h 279082"/>
                <a:gd name="connsiteX11" fmla="*/ 165735 w 226694"/>
                <a:gd name="connsiteY11" fmla="*/ 244792 h 279082"/>
                <a:gd name="connsiteX12" fmla="*/ 87630 w 226694"/>
                <a:gd name="connsiteY12" fmla="*/ 279083 h 279082"/>
                <a:gd name="connsiteX13" fmla="*/ 0 w 226694"/>
                <a:gd name="connsiteY13" fmla="*/ 194310 h 279082"/>
                <a:gd name="connsiteX14" fmla="*/ 115253 w 226694"/>
                <a:gd name="connsiteY14" fmla="*/ 107633 h 279082"/>
                <a:gd name="connsiteX15" fmla="*/ 104775 w 226694"/>
                <a:gd name="connsiteY15" fmla="*/ 232410 h 279082"/>
                <a:gd name="connsiteX16" fmla="*/ 165735 w 226694"/>
                <a:gd name="connsiteY16" fmla="*/ 200025 h 279082"/>
                <a:gd name="connsiteX17" fmla="*/ 165735 w 226694"/>
                <a:gd name="connsiteY17" fmla="*/ 153352 h 279082"/>
                <a:gd name="connsiteX18" fmla="*/ 121920 w 226694"/>
                <a:gd name="connsiteY18" fmla="*/ 148590 h 279082"/>
                <a:gd name="connsiteX19" fmla="*/ 60007 w 226694"/>
                <a:gd name="connsiteY19" fmla="*/ 192405 h 279082"/>
                <a:gd name="connsiteX20" fmla="*/ 104775 w 226694"/>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4" h="279082">
                  <a:moveTo>
                    <a:pt x="115253" y="107633"/>
                  </a:moveTo>
                  <a:cubicBezTo>
                    <a:pt x="132397" y="107633"/>
                    <a:pt x="148590" y="108585"/>
                    <a:pt x="165735" y="113347"/>
                  </a:cubicBezTo>
                  <a:lnTo>
                    <a:pt x="165735" y="103822"/>
                  </a:lnTo>
                  <a:cubicBezTo>
                    <a:pt x="165735" y="69532"/>
                    <a:pt x="145732" y="52388"/>
                    <a:pt x="106680" y="52388"/>
                  </a:cubicBezTo>
                  <a:cubicBezTo>
                    <a:pt x="84772" y="52388"/>
                    <a:pt x="60960" y="57150"/>
                    <a:pt x="39053" y="67627"/>
                  </a:cubicBezTo>
                  <a:lnTo>
                    <a:pt x="25717" y="15240"/>
                  </a:lnTo>
                  <a:cubicBezTo>
                    <a:pt x="50482" y="5715"/>
                    <a:pt x="82867" y="0"/>
                    <a:pt x="113347" y="0"/>
                  </a:cubicBezTo>
                  <a:cubicBezTo>
                    <a:pt x="188595" y="0"/>
                    <a:pt x="226695" y="35242"/>
                    <a:pt x="226695" y="102870"/>
                  </a:cubicBezTo>
                  <a:lnTo>
                    <a:pt x="226695" y="273367"/>
                  </a:lnTo>
                  <a:lnTo>
                    <a:pt x="167640" y="273367"/>
                  </a:lnTo>
                  <a:lnTo>
                    <a:pt x="167640" y="244792"/>
                  </a:lnTo>
                  <a:lnTo>
                    <a:pt x="165735" y="244792"/>
                  </a:lnTo>
                  <a:cubicBezTo>
                    <a:pt x="142875" y="268605"/>
                    <a:pt x="119063" y="279083"/>
                    <a:pt x="87630" y="279083"/>
                  </a:cubicBezTo>
                  <a:cubicBezTo>
                    <a:pt x="34290" y="279083"/>
                    <a:pt x="0" y="245745"/>
                    <a:pt x="0" y="194310"/>
                  </a:cubicBezTo>
                  <a:cubicBezTo>
                    <a:pt x="0" y="138113"/>
                    <a:pt x="40005" y="107633"/>
                    <a:pt x="115253" y="107633"/>
                  </a:cubicBezTo>
                  <a:close/>
                  <a:moveTo>
                    <a:pt x="104775" y="232410"/>
                  </a:moveTo>
                  <a:cubicBezTo>
                    <a:pt x="127635" y="232410"/>
                    <a:pt x="148590" y="220980"/>
                    <a:pt x="165735" y="200025"/>
                  </a:cubicBezTo>
                  <a:lnTo>
                    <a:pt x="165735" y="153352"/>
                  </a:lnTo>
                  <a:cubicBezTo>
                    <a:pt x="151447" y="149542"/>
                    <a:pt x="136207" y="148590"/>
                    <a:pt x="121920" y="148590"/>
                  </a:cubicBezTo>
                  <a:cubicBezTo>
                    <a:pt x="82867" y="148590"/>
                    <a:pt x="60007" y="163830"/>
                    <a:pt x="60007" y="192405"/>
                  </a:cubicBezTo>
                  <a:cubicBezTo>
                    <a:pt x="60007" y="217170"/>
                    <a:pt x="77153" y="232410"/>
                    <a:pt x="104775" y="232410"/>
                  </a:cubicBezTo>
                  <a:close/>
                </a:path>
              </a:pathLst>
            </a:custGeom>
            <a:grpFill/>
            <a:ln w="9525" cap="flat">
              <a:noFill/>
              <a:prstDash val="solid"/>
              <a:miter/>
            </a:ln>
          </p:spPr>
          <p:txBody>
            <a:bodyPr rtlCol="0" anchor="ctr"/>
            <a:lstStyle/>
            <a:p>
              <a:endParaRPr lang="de-DE"/>
            </a:p>
          </p:txBody>
        </p:sp>
        <p:sp>
          <p:nvSpPr>
            <p:cNvPr id="185" name="Freihandform: Form 233">
              <a:extLst>
                <a:ext uri="{FF2B5EF4-FFF2-40B4-BE49-F238E27FC236}">
                  <a16:creationId xmlns:a16="http://schemas.microsoft.com/office/drawing/2014/main" id="{062E80BD-76C7-A245-B040-96FDA2CC6B86}"/>
                </a:ext>
              </a:extLst>
            </p:cNvPr>
            <p:cNvSpPr/>
            <p:nvPr/>
          </p:nvSpPr>
          <p:spPr>
            <a:xfrm>
              <a:off x="5678804"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86" name="Freihandform: Form 234">
              <a:extLst>
                <a:ext uri="{FF2B5EF4-FFF2-40B4-BE49-F238E27FC236}">
                  <a16:creationId xmlns:a16="http://schemas.microsoft.com/office/drawing/2014/main" id="{1C5B2127-30F5-D84B-B087-28648EE454EF}"/>
                </a:ext>
              </a:extLst>
            </p:cNvPr>
            <p:cNvSpPr/>
            <p:nvPr/>
          </p:nvSpPr>
          <p:spPr>
            <a:xfrm>
              <a:off x="5958839"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7" name="Freihandform: Form 235">
              <a:extLst>
                <a:ext uri="{FF2B5EF4-FFF2-40B4-BE49-F238E27FC236}">
                  <a16:creationId xmlns:a16="http://schemas.microsoft.com/office/drawing/2014/main" id="{E07AD439-E36D-F240-B150-354148FDFDCA}"/>
                </a:ext>
              </a:extLst>
            </p:cNvPr>
            <p:cNvSpPr/>
            <p:nvPr/>
          </p:nvSpPr>
          <p:spPr>
            <a:xfrm>
              <a:off x="6268402"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88" name="Freihandform: Form 236">
              <a:extLst>
                <a:ext uri="{FF2B5EF4-FFF2-40B4-BE49-F238E27FC236}">
                  <a16:creationId xmlns:a16="http://schemas.microsoft.com/office/drawing/2014/main" id="{35FD17B1-9146-4947-98E9-52B23709F881}"/>
                </a:ext>
              </a:extLst>
            </p:cNvPr>
            <p:cNvSpPr/>
            <p:nvPr/>
          </p:nvSpPr>
          <p:spPr>
            <a:xfrm>
              <a:off x="638555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8 w 165734"/>
                <a:gd name="connsiteY3" fmla="*/ 282892 h 358140"/>
                <a:gd name="connsiteX4" fmla="*/ 40958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2" y="303847"/>
                    <a:pt x="155258" y="300038"/>
                    <a:pt x="165735" y="295275"/>
                  </a:cubicBezTo>
                  <a:close/>
                </a:path>
              </a:pathLst>
            </a:custGeom>
            <a:grpFill/>
            <a:ln w="9525" cap="flat">
              <a:noFill/>
              <a:prstDash val="solid"/>
              <a:miter/>
            </a:ln>
          </p:spPr>
          <p:txBody>
            <a:bodyPr rtlCol="0" anchor="ctr"/>
            <a:lstStyle/>
            <a:p>
              <a:endParaRPr lang="de-DE"/>
            </a:p>
          </p:txBody>
        </p:sp>
        <p:sp>
          <p:nvSpPr>
            <p:cNvPr id="189" name="Freihandform: Form 237">
              <a:extLst>
                <a:ext uri="{FF2B5EF4-FFF2-40B4-BE49-F238E27FC236}">
                  <a16:creationId xmlns:a16="http://schemas.microsoft.com/office/drawing/2014/main" id="{97B7D0E9-59CF-B245-B39B-E69754052133}"/>
                </a:ext>
              </a:extLst>
            </p:cNvPr>
            <p:cNvSpPr/>
            <p:nvPr/>
          </p:nvSpPr>
          <p:spPr>
            <a:xfrm>
              <a:off x="6599871"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3 w 225742"/>
                <a:gd name="connsiteY21" fmla="*/ 307658 h 386715"/>
                <a:gd name="connsiteX22" fmla="*/ 164783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3" y="340042"/>
                    <a:pt x="147638" y="328613"/>
                    <a:pt x="164783" y="307658"/>
                  </a:cubicBezTo>
                  <a:lnTo>
                    <a:pt x="164783"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191" name="Freihandform: Form 238">
              <a:extLst>
                <a:ext uri="{FF2B5EF4-FFF2-40B4-BE49-F238E27FC236}">
                  <a16:creationId xmlns:a16="http://schemas.microsoft.com/office/drawing/2014/main" id="{B1F7D0AA-A5ED-ED4A-8A35-C27208F99B91}"/>
                </a:ext>
              </a:extLst>
            </p:cNvPr>
            <p:cNvSpPr/>
            <p:nvPr/>
          </p:nvSpPr>
          <p:spPr>
            <a:xfrm>
              <a:off x="687419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2870 w 165734"/>
                <a:gd name="connsiteY13" fmla="*/ 138113 h 358140"/>
                <a:gd name="connsiteX14" fmla="*/ 102870 w 165734"/>
                <a:gd name="connsiteY14" fmla="*/ 269558 h 358140"/>
                <a:gd name="connsiteX15" fmla="*/ 131445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2870" y="138113"/>
                  </a:lnTo>
                  <a:lnTo>
                    <a:pt x="102870" y="269558"/>
                  </a:lnTo>
                  <a:cubicBezTo>
                    <a:pt x="102870" y="294322"/>
                    <a:pt x="111443" y="304800"/>
                    <a:pt x="131445"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8" y="6634667"/>
            <a:ext cx="540211" cy="107722"/>
          </a:xfrm>
        </p:spPr>
        <p:txBody>
          <a:bodyPr/>
          <a:lstStyle>
            <a:lvl1pPr>
              <a:defRPr b="0" i="0">
                <a:latin typeface="FAUSans Office" panose="020B0504010101010104" pitchFamily="34" charset="77"/>
                <a:cs typeface="FAUSans Office" panose="020B0504010101010104" pitchFamily="34" charset="77"/>
              </a:defRPr>
            </a:lvl1pPr>
          </a:lstStyle>
          <a:p>
            <a:fld id="{37A194AD-81A6-49F3-9DCB-83F03741B6B1}"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8" y="6634667"/>
            <a:ext cx="540211" cy="107722"/>
          </a:xfrm>
        </p:spPr>
        <p:txBody>
          <a:bodyPr/>
          <a:lstStyle>
            <a:lvl1pPr>
              <a:defRPr b="0" i="0">
                <a:latin typeface="FAUSans Office" panose="020B0504010101010104" pitchFamily="34" charset="77"/>
                <a:cs typeface="FAUSans Office" panose="020B0504010101010104" pitchFamily="34" charset="77"/>
              </a:defRPr>
            </a:lvl1pPr>
          </a:lstStyle>
          <a:p>
            <a:fld id="{A1FB15F5-5D32-4F33-91B1-B99611864872}"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8" y="6634667"/>
            <a:ext cx="540211" cy="107722"/>
          </a:xfrm>
        </p:spPr>
        <p:txBody>
          <a:bodyPr/>
          <a:lstStyle>
            <a:lvl1pPr>
              <a:defRPr b="0" i="0">
                <a:latin typeface="FAUSans Office" panose="020B0504010101010104" pitchFamily="34" charset="77"/>
                <a:cs typeface="FAUSans Office" panose="020B0504010101010104" pitchFamily="34" charset="77"/>
              </a:defRPr>
            </a:lvl1pPr>
          </a:lstStyle>
          <a:p>
            <a:fld id="{9D2FFBB7-AB5C-4902-9146-6920DB5A4985}"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575907" y="6634667"/>
            <a:ext cx="181140" cy="107722"/>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8" y="6634667"/>
            <a:ext cx="540211" cy="107722"/>
          </a:xfrm>
        </p:spPr>
        <p:txBody>
          <a:bodyPr/>
          <a:lstStyle>
            <a:lvl1pPr>
              <a:defRPr b="0" i="0">
                <a:latin typeface="FAUSans Office" panose="020B0504010101010104" pitchFamily="34" charset="77"/>
                <a:cs typeface="FAUSans Office" panose="020B0504010101010104" pitchFamily="34" charset="77"/>
              </a:defRPr>
            </a:lvl1pPr>
          </a:lstStyle>
          <a:p>
            <a:fld id="{56C0B545-5A07-468B-BA8E-BF6B5C4D36D0}"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8" y="6634667"/>
            <a:ext cx="540211" cy="107722"/>
          </a:xfrm>
        </p:spPr>
        <p:txBody>
          <a:bodyPr/>
          <a:lstStyle>
            <a:lvl1pPr>
              <a:defRPr b="0" i="0">
                <a:latin typeface="FAUSans Office" panose="020B0504010101010104" pitchFamily="34" charset="77"/>
                <a:cs typeface="FAUSans Office" panose="020B0504010101010104" pitchFamily="34" charset="77"/>
              </a:defRPr>
            </a:lvl1pPr>
          </a:lstStyle>
          <a:p>
            <a:fld id="{75A4179D-A70B-4A8F-A492-C0993331794F}"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Technische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575907" y="6634667"/>
            <a:ext cx="181140" cy="107722"/>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909998" y="6634667"/>
            <a:ext cx="540211"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06046321-4025-48AD-B5BC-07962A539B0E}"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b="0" i="0">
                <a:solidFill>
                  <a:schemeClr val="tx1"/>
                </a:solidFill>
                <a:latin typeface="FAUSans Office" panose="020B0504010101010104" pitchFamily="34" charset="77"/>
                <a:cs typeface="FAUSans Office" panose="020B0504010101010104" pitchFamily="34" charset="77"/>
              </a:defRPr>
            </a:lvl1pPr>
          </a:lstStyle>
          <a:p>
            <a:r>
              <a:rPr lang="de-DE"/>
              <a:t>Technische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rgbClr val="8C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0" i="0">
              <a:latin typeface="FAUSans Office" panose="020B0504010101010104" pitchFamily="34" charset="77"/>
              <a:cs typeface="FAUSans Office" panose="020B0504010101010104" pitchFamily="34" charset="77"/>
            </a:endParaRPr>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0" i="0">
              <a:latin typeface="FAUSans Office" panose="020B0504010101010104" pitchFamily="34" charset="77"/>
              <a:cs typeface="FAUSans Office" panose="020B0504010101010104" pitchFamily="34" charset="77"/>
            </a:endParaRPr>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CA930D9A-3362-BE48-BC09-E13225188C08}"/>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Text, Geschirr enthält.&#10;&#10;Automatisch generierte Beschreibung">
            <a:extLst>
              <a:ext uri="{FF2B5EF4-FFF2-40B4-BE49-F238E27FC236}">
                <a16:creationId xmlns:a16="http://schemas.microsoft.com/office/drawing/2014/main" id="{30D5DC38-4110-4C82-9D2B-FA71372C25C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49B82D17-B5F8-4ABD-AED8-8E14D6039706}"/>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latin typeface="FAUSans Office" panose="020B0504010101010104" pitchFamily="34" charset="77"/>
                <a:cs typeface="FAUSans Office" panose="020B0504010101010104" pitchFamily="34" charset="77"/>
              </a:rPr>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31531B03-0E1B-445D-9969-ECF6216C943F}"/>
              </a:ext>
            </a:extLst>
          </p:cNvPr>
          <p:cNvSpPr>
            <a:spLocks noGrp="1"/>
          </p:cNvSpPr>
          <p:nvPr>
            <p:ph type="dt" sz="half" idx="10"/>
          </p:nvPr>
        </p:nvSpPr>
        <p:spPr/>
        <p:txBody>
          <a:bodyPr/>
          <a:lstStyle/>
          <a:p>
            <a:fld id="{2021D2CA-1FA8-40A5-9C8B-40F8258AC220}" type="datetime4">
              <a:rPr lang="de-DE" smtClean="0"/>
              <a:t>13. Juli 2022</a:t>
            </a:fld>
            <a:endParaRPr lang="de-DE" dirty="0"/>
          </a:p>
        </p:txBody>
      </p:sp>
      <p:sp>
        <p:nvSpPr>
          <p:cNvPr id="3" name="Fußzeilenplatzhalter 2">
            <a:extLst>
              <a:ext uri="{FF2B5EF4-FFF2-40B4-BE49-F238E27FC236}">
                <a16:creationId xmlns:a16="http://schemas.microsoft.com/office/drawing/2014/main" id="{2B646645-8EC6-4FA4-9573-48A908AA23C6}"/>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0AABFB25-2B51-4D4F-B879-226DA1E8C45B}"/>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47F62210-DC50-4919-93FD-691726826970}"/>
              </a:ext>
            </a:extLst>
          </p:cNvPr>
          <p:cNvSpPr>
            <a:spLocks noGrp="1"/>
          </p:cNvSpPr>
          <p:nvPr>
            <p:ph type="dt" sz="half" idx="10"/>
          </p:nvPr>
        </p:nvSpPr>
        <p:spPr/>
        <p:txBody>
          <a:bodyPr/>
          <a:lstStyle/>
          <a:p>
            <a:fld id="{314B4DEA-D784-48C5-BCF6-5ADF019EB235}" type="datetime4">
              <a:rPr lang="de-DE" smtClean="0"/>
              <a:t>13. Juli 2022</a:t>
            </a:fld>
            <a:endParaRPr lang="de-DE" dirty="0"/>
          </a:p>
        </p:txBody>
      </p:sp>
      <p:sp>
        <p:nvSpPr>
          <p:cNvPr id="8" name="Fußzeilenplatzhalter 7">
            <a:extLst>
              <a:ext uri="{FF2B5EF4-FFF2-40B4-BE49-F238E27FC236}">
                <a16:creationId xmlns:a16="http://schemas.microsoft.com/office/drawing/2014/main" id="{9B87255A-7F95-4935-89D8-262291F25A1B}"/>
              </a:ext>
            </a:extLst>
          </p:cNvPr>
          <p:cNvSpPr>
            <a:spLocks noGrp="1"/>
          </p:cNvSpPr>
          <p:nvPr>
            <p:ph type="ftr" sz="quarter" idx="11"/>
          </p:nvPr>
        </p:nvSpPr>
        <p:spPr/>
        <p:txBody>
          <a:bodyPr/>
          <a:lstStyle/>
          <a:p>
            <a:r>
              <a:rPr lang="de-DE"/>
              <a:t>Technische Fakultät</a:t>
            </a:r>
            <a:endParaRPr lang="de-DE" dirty="0"/>
          </a:p>
        </p:txBody>
      </p:sp>
      <p:sp>
        <p:nvSpPr>
          <p:cNvPr id="11" name="Foliennummernplatzhalter 10">
            <a:extLst>
              <a:ext uri="{FF2B5EF4-FFF2-40B4-BE49-F238E27FC236}">
                <a16:creationId xmlns:a16="http://schemas.microsoft.com/office/drawing/2014/main" id="{3BBE3445-5829-4682-8A77-4B5B5A38B6A7}"/>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5F7E1A35-F646-4CEB-9694-5FB507FFD4C5}" type="datetime4">
              <a:rPr lang="de-DE" smtClean="0"/>
              <a:t>13. Juli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67554215-56B5-4814-BB2A-FAAE0DF9F381}" type="datetime4">
              <a:rPr lang="de-DE" smtClean="0"/>
              <a:t>13. Juli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a:t>Inhaltsfolie | Säulendiagramm</a:t>
            </a:r>
            <a:endParaRPr lang="de-DE" dirty="0"/>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417A41FF-A58C-43B3-891F-9AA6E13E690F}"/>
              </a:ext>
            </a:extLst>
          </p:cNvPr>
          <p:cNvGraphicFramePr>
            <a:graphicFrameLocks noGrp="1"/>
          </p:cNvGraphicFramePr>
          <p:nvPr>
            <p:ph sz="quarter" idx="14"/>
            <p:extLst>
              <p:ext uri="{D42A27DB-BD31-4B8C-83A1-F6EECF244321}">
                <p14:modId xmlns:p14="http://schemas.microsoft.com/office/powerpoint/2010/main" val="2287172856"/>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FA4A80CD-3273-43A8-BB3A-D2BA5D9C38B9}" type="datetime4">
              <a:rPr lang="de-DE" smtClean="0"/>
              <a:t>13. Juli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5">
            <a:extLst>
              <a:ext uri="{FF2B5EF4-FFF2-40B4-BE49-F238E27FC236}">
                <a16:creationId xmlns:a16="http://schemas.microsoft.com/office/drawing/2014/main" id="{4CF3357B-8719-4E83-A0E1-BE0B719B6C0A}"/>
              </a:ext>
            </a:extLst>
          </p:cNvPr>
          <p:cNvGraphicFramePr>
            <a:graphicFrameLocks noGrp="1"/>
          </p:cNvGraphicFramePr>
          <p:nvPr>
            <p:ph sz="quarter" idx="16"/>
            <p:extLst>
              <p:ext uri="{D42A27DB-BD31-4B8C-83A1-F6EECF244321}">
                <p14:modId xmlns:p14="http://schemas.microsoft.com/office/powerpoint/2010/main" val="1636746076"/>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78A5B475-7372-4844-8D85-115927B42314}" type="datetime4">
              <a:rPr lang="de-DE" smtClean="0"/>
              <a:t>13. Juli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BCC55A11-5AF7-488C-9350-FEE5013772F1}"/>
              </a:ext>
            </a:extLst>
          </p:cNvPr>
          <p:cNvGraphicFramePr>
            <a:graphicFrameLocks noGrp="1"/>
          </p:cNvGraphicFramePr>
          <p:nvPr>
            <p:ph sz="quarter" idx="14"/>
            <p:extLst>
              <p:ext uri="{D42A27DB-BD31-4B8C-83A1-F6EECF244321}">
                <p14:modId xmlns:p14="http://schemas.microsoft.com/office/powerpoint/2010/main" val="409852559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0D6924A4-D51E-4FBC-A6EE-8B65C0BB798B}"/>
              </a:ext>
            </a:extLst>
          </p:cNvPr>
          <p:cNvGraphicFramePr>
            <a:graphicFrameLocks noGrp="1"/>
          </p:cNvGraphicFramePr>
          <p:nvPr>
            <p:ph sz="quarter" idx="39"/>
            <p:extLst>
              <p:ext uri="{D42A27DB-BD31-4B8C-83A1-F6EECF244321}">
                <p14:modId xmlns:p14="http://schemas.microsoft.com/office/powerpoint/2010/main" val="109960721"/>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B12FC8BE-481C-4673-8CA3-469078E1714B}"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032CDD28-7A10-4AAC-B007-CA234F3307FC}"/>
              </a:ext>
            </a:extLst>
          </p:cNvPr>
          <p:cNvGraphicFramePr>
            <a:graphicFrameLocks noGrp="1"/>
          </p:cNvGraphicFramePr>
          <p:nvPr>
            <p:ph sz="quarter" idx="16"/>
            <p:extLst>
              <p:ext uri="{D42A27DB-BD31-4B8C-83A1-F6EECF244321}">
                <p14:modId xmlns:p14="http://schemas.microsoft.com/office/powerpoint/2010/main" val="1734543324"/>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85F2D7CD-E8CE-4942-BD0D-4C323BC9D22F}"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AF5807CB-BECB-4E6D-BFBC-7D5181B32204}"/>
              </a:ext>
            </a:extLst>
          </p:cNvPr>
          <p:cNvGraphicFramePr>
            <a:graphicFrameLocks noGrp="1"/>
          </p:cNvGraphicFramePr>
          <p:nvPr>
            <p:ph sz="quarter" idx="16"/>
            <p:extLst>
              <p:ext uri="{D42A27DB-BD31-4B8C-83A1-F6EECF244321}">
                <p14:modId xmlns:p14="http://schemas.microsoft.com/office/powerpoint/2010/main" val="3256540302"/>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4C616FDA-7467-4C73-9442-0262042B5A76}" type="datetime4">
              <a:rPr lang="de-DE" smtClean="0"/>
              <a:t>13. Juli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585488215"/>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909998" y="6634667"/>
            <a:ext cx="540211" cy="107722"/>
          </a:xfrm>
        </p:spPr>
        <p:txBody>
          <a:bodyPr/>
          <a:lstStyle/>
          <a:p>
            <a:fld id="{A4DB5ED2-4941-4022-BB30-EACA8CFE1304}"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latin typeface="FAUSans Office" panose="020B0504010101010104" pitchFamily="34" charset="77"/>
                <a:cs typeface="FAUSans Office" panose="020B0504010101010104" pitchFamily="34" charset="77"/>
              </a:rPr>
              <a:t>Technische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702545" y="6634667"/>
            <a:ext cx="54502" cy="107722"/>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a:t>
            </a:fld>
            <a:endParaRPr lang="de-DE">
              <a:latin typeface="FAUSans Office" panose="020B0504010101010104" pitchFamily="34" charset="77"/>
              <a:cs typeface="FAUSans Office" panose="020B0504010101010104" pitchFamily="34" charset="77"/>
            </a:endParaRP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b="0" dirty="0">
                <a:latin typeface="FAUSans Office" panose="020B0504010101010104" pitchFamily="34" charset="77"/>
                <a:cs typeface="FAUSans Office" panose="020B0504010101010104" pitchFamily="34" charset="77"/>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b="0" dirty="0">
                <a:latin typeface="FAUSans Office" panose="020B0504010101010104" pitchFamily="34" charset="77"/>
                <a:cs typeface="FAUSans Office" panose="020B0504010101010104" pitchFamily="34" charset="77"/>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b="0" dirty="0">
                <a:latin typeface="FAUSans Office" panose="020B0504010101010104" pitchFamily="34" charset="77"/>
                <a:cs typeface="FAUSans Office" panose="020B0504010101010104" pitchFamily="34" charset="77"/>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b="0" dirty="0">
                <a:latin typeface="FAUSans Office" panose="020B0504010101010104" pitchFamily="34" charset="77"/>
                <a:cs typeface="FAUSans Office" panose="020B0504010101010104" pitchFamily="34" charset="77"/>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b="0" dirty="0">
                <a:latin typeface="FAUSans Office" panose="020B0504010101010104" pitchFamily="34" charset="77"/>
                <a:cs typeface="FAUSans Office" panose="020B0504010101010104" pitchFamily="34" charset="77"/>
              </a:rPr>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b="0" dirty="0">
                <a:latin typeface="FAUSans Office" panose="020B0504010101010104" pitchFamily="34" charset="77"/>
                <a:cs typeface="FAUSans Office" panose="020B0504010101010104" pitchFamily="34" charset="77"/>
              </a:rPr>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b="0" dirty="0">
                <a:latin typeface="FAUSans Office" panose="020B0504010101010104" pitchFamily="34" charset="77"/>
                <a:cs typeface="FAUSans Office" panose="020B0504010101010104" pitchFamily="34" charset="77"/>
              </a:rPr>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b="0" dirty="0">
                <a:latin typeface="FAUSans Office" panose="020B0504010101010104" pitchFamily="34" charset="77"/>
                <a:cs typeface="FAUSans Office" panose="020B0504010101010104" pitchFamily="34" charset="77"/>
              </a:rPr>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b="0" dirty="0">
                <a:latin typeface="FAUSans Office" panose="020B0504010101010104" pitchFamily="34" charset="77"/>
                <a:cs typeface="FAUSans Office" panose="020B0504010101010104" pitchFamily="34" charset="77"/>
              </a:rPr>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b="0" dirty="0">
                <a:latin typeface="FAUSans Office" panose="020B0504010101010104" pitchFamily="34" charset="77"/>
                <a:cs typeface="FAUSans Office" panose="020B0504010101010104" pitchFamily="34" charset="77"/>
              </a:rPr>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b="0" dirty="0">
                <a:latin typeface="FAUSans Office" panose="020B0504010101010104" pitchFamily="34" charset="77"/>
                <a:cs typeface="FAUSans Office" panose="020B0504010101010104" pitchFamily="34" charset="77"/>
              </a:rPr>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b="0" dirty="0">
                <a:latin typeface="FAUSans Office" panose="020B0504010101010104" pitchFamily="34" charset="77"/>
                <a:cs typeface="FAUSans Office" panose="020B0504010101010104" pitchFamily="34" charset="77"/>
              </a:rPr>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latin typeface="FAUSans Office" panose="020B0504010101010104" pitchFamily="34" charset="77"/>
                <a:cs typeface="FAUSans Office" panose="020B0504010101010104" pitchFamily="34" charset="77"/>
              </a:rPr>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E6F96DD2-419D-4E3D-BB82-BD1D90C1B7A3}" type="datetime4">
              <a:rPr lang="de-DE" smtClean="0"/>
              <a:t>13. Juli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dirty="0"/>
              <a:t>Subheadline möglich. Gegebenenfalls löschen.</a:t>
            </a:r>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FC2D1B2A-E46E-4F6A-B7DF-9586396A2D8F}"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D4E2239B-C634-439B-A10C-1F3F53A5DD5D}"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98511EC1-D948-4DD4-ACD3-044CDBB9F2EF}"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7328AB40-863D-4BB2-98F9-1795F1F860FA}"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CBF1FAFD-6E4C-4147-B0C0-560B8EF9F26B}" type="datetime4">
              <a:rPr lang="de-DE" smtClean="0"/>
              <a:t>13. Juli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a:t>Subheadline möglich. Gegebenenfalls löschen.</a:t>
            </a:r>
            <a:endParaRPr lang="de-DE" dirty="0"/>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Text, Geschirr enthält.&#10;&#10;Automatisch generierte Beschreibung">
            <a:extLst>
              <a:ext uri="{FF2B5EF4-FFF2-40B4-BE49-F238E27FC236}">
                <a16:creationId xmlns:a16="http://schemas.microsoft.com/office/drawing/2014/main" id="{4606E407-6502-4BBD-89CE-D9BC2192A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4" name="Textplatzhalter 3">
            <a:extLst>
              <a:ext uri="{FF2B5EF4-FFF2-40B4-BE49-F238E27FC236}">
                <a16:creationId xmlns:a16="http://schemas.microsoft.com/office/drawing/2014/main" id="{130BA884-7298-4473-9E81-1424574BAB08}"/>
              </a:ext>
            </a:extLst>
          </p:cNvPr>
          <p:cNvSpPr>
            <a:spLocks noGrp="1"/>
          </p:cNvSpPr>
          <p:nvPr>
            <p:ph type="body" sz="quarter" idx="12"/>
          </p:nvPr>
        </p:nvSpPr>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909998" y="6634667"/>
            <a:ext cx="540211" cy="107722"/>
          </a:xfrm>
        </p:spPr>
        <p:txBody>
          <a:bodyPr/>
          <a:lstStyle/>
          <a:p>
            <a:fld id="{AFD88D9F-F6AB-4E5B-9545-2A46BFD9A848}"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latin typeface="FAUSans Office" panose="020B0504010101010104" pitchFamily="34" charset="77"/>
                <a:cs typeface="FAUSans Office" panose="020B0504010101010104" pitchFamily="34" charset="77"/>
              </a:rPr>
              <a:t>Technische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702545" y="6634667"/>
            <a:ext cx="54502" cy="107722"/>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3</a:t>
            </a:fld>
            <a:endParaRPr lang="de-DE">
              <a:latin typeface="FAUSans Office" panose="020B0504010101010104" pitchFamily="34" charset="77"/>
              <a:cs typeface="FAUSans Office" panose="020B0504010101010104" pitchFamily="34" charset="77"/>
            </a:endParaRPr>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latin typeface="FAUSans Office" panose="020B0504010101010104" pitchFamily="34" charset="77"/>
                <a:cs typeface="FAUSans Office" panose="020B0504010101010104" pitchFamily="34" charset="77"/>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latin typeface="FAUSans Office" panose="020B0504010101010104" pitchFamily="34" charset="77"/>
                <a:cs typeface="FAUSans Office" panose="020B0504010101010104" pitchFamily="34" charset="77"/>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latin typeface="FAUSans Office" panose="020B0504010101010104" pitchFamily="34" charset="77"/>
                <a:cs typeface="FAUSans Office" panose="020B0504010101010104" pitchFamily="34" charset="77"/>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latin typeface="FAUSans Office" panose="020B0504010101010104" pitchFamily="34" charset="77"/>
                <a:cs typeface="FAUSans Office" panose="020B0504010101010104" pitchFamily="34" charset="77"/>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latin typeface="FAUSans Office" panose="020B0504010101010104" pitchFamily="34" charset="77"/>
                <a:cs typeface="FAUSans Office" panose="020B0504010101010104" pitchFamily="34" charset="77"/>
              </a:rPr>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latin typeface="FAUSans Office" panose="020B0504010101010104" pitchFamily="34" charset="77"/>
                <a:cs typeface="FAUSans Office" panose="020B0504010101010104" pitchFamily="34" charset="77"/>
              </a:rPr>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latin typeface="FAUSans Office" panose="020B0504010101010104" pitchFamily="34" charset="77"/>
                <a:cs typeface="FAUSans Office" panose="020B0504010101010104" pitchFamily="34" charset="77"/>
              </a:rPr>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dirty="0" err="1">
                <a:latin typeface="FAUSans Office" panose="020B0504010101010104" pitchFamily="34" charset="77"/>
                <a:cs typeface="FAUSans Office" panose="020B0504010101010104" pitchFamily="34" charset="77"/>
              </a:rPr>
              <a:t>Kapiteltrenner</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a:xfrm>
            <a:off x="7909998" y="6634667"/>
            <a:ext cx="540211" cy="107722"/>
          </a:xfrm>
        </p:spPr>
        <p:txBody>
          <a:bodyPr/>
          <a:lstStyle/>
          <a:p>
            <a:fld id="{D83D0017-F46F-448A-8980-D9A41459AB9D}"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Technische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a:xfrm>
            <a:off x="8702545" y="6634667"/>
            <a:ext cx="54502" cy="107722"/>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4</a:t>
            </a:fld>
            <a:endParaRPr lang="de-DE">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A8C280A6-3607-41E4-A8A7-A74D3042BC0A}" type="datetime4">
              <a:rPr lang="de-DE" smtClean="0"/>
              <a:t>13. Juli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latin typeface="FAUSans Office" panose="020B0504010101010104" pitchFamily="34" charset="77"/>
                <a:cs typeface="FAUSans Office" panose="020B0504010101010104" pitchFamily="34" charset="77"/>
              </a:rPr>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1A1FB86F-9820-40B2-BC37-07315653DE43}" type="datetime4">
              <a:rPr lang="de-DE" smtClean="0"/>
              <a:t>13. Juli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dirty="0"/>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CDF93CC3-BE73-4D9B-808D-227C6D4ADC32}" type="datetime4">
              <a:rPr lang="de-DE" smtClean="0"/>
              <a:t>13. Juli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dirty="0"/>
              <a:t>Textfolie | dreispaltig</a:t>
            </a:r>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54F7018D-ECA0-46E5-962B-86EB4D700D3B}"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FB36E46A-3E88-4C7B-9445-5E85827DFB89}"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Technische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Grau">
      <a:dk1>
        <a:sysClr val="windowText" lastClr="000000"/>
      </a:dk1>
      <a:lt1>
        <a:srgbClr val="FFFFFF"/>
      </a:lt1>
      <a:dk2>
        <a:srgbClr val="8C9FB1"/>
      </a:dk2>
      <a:lt2>
        <a:srgbClr val="FFFFFF"/>
      </a:lt2>
      <a:accent1>
        <a:srgbClr val="7F7F7F"/>
      </a:accent1>
      <a:accent2>
        <a:srgbClr val="204251"/>
      </a:accent2>
      <a:accent3>
        <a:srgbClr val="2F586E"/>
      </a:accent3>
      <a:accent4>
        <a:srgbClr val="8C9FB1"/>
      </a:accent4>
      <a:accent5>
        <a:srgbClr val="C2D0DC"/>
      </a:accent5>
      <a:accent6>
        <a:srgbClr val="C7C7C7"/>
      </a:accent6>
      <a:hlink>
        <a:srgbClr val="2F586E"/>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A1DF4B6E-E8EF-4FAC-B27C-12A410065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1551</Words>
  <Application>Microsoft Macintosh PowerPoint</Application>
  <PresentationFormat>Bildschirmpräsentation (4:3)</PresentationFormat>
  <Paragraphs>343</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120</cp:revision>
  <dcterms:created xsi:type="dcterms:W3CDTF">2021-11-18T07:49:57Z</dcterms:created>
  <dcterms:modified xsi:type="dcterms:W3CDTF">2022-07-13T16:18:03Z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