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1" r:id="rId19"/>
    <p:sldId id="270" r:id="rId20"/>
    <p:sldId id="272" r:id="rId21"/>
    <p:sldId id="273" r:id="rId22"/>
    <p:sldId id="274" r:id="rId23"/>
    <p:sldId id="275" r:id="rId24"/>
    <p:sldId id="276" r:id="rId25"/>
    <p:sldId id="277" r:id="rId26"/>
    <p:sldId id="279" r:id="rId27"/>
    <p:sldId id="280" r:id="rId28"/>
    <p:sldId id="281" r:id="rId29"/>
    <p:sldId id="282" r:id="rId3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1E42"/>
    <a:srgbClr val="C50F3C"/>
    <a:srgbClr val="971B2F"/>
    <a:srgbClr val="0431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26" autoAdjust="0"/>
    <p:restoredTop sz="96081" autoAdjust="0"/>
  </p:normalViewPr>
  <p:slideViewPr>
    <p:cSldViewPr snapToGrid="0" showGuides="1">
      <p:cViewPr varScale="1">
        <p:scale>
          <a:sx n="157" d="100"/>
          <a:sy n="157" d="100"/>
        </p:scale>
        <p:origin x="2272" y="168"/>
      </p:cViewPr>
      <p:guideLst/>
    </p:cSldViewPr>
  </p:slideViewPr>
  <p:outlineViewPr>
    <p:cViewPr>
      <p:scale>
        <a:sx n="33" d="100"/>
        <a:sy n="33" d="100"/>
      </p:scale>
      <p:origin x="0" y="-27840"/>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80" d="100"/>
          <a:sy n="80" d="100"/>
        </p:scale>
        <p:origin x="391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Arbeitsblat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Arbeitsblat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Arbeitsblat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Arbeitsblat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Arbeitsblat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413509068338569E-2"/>
          <c:y val="3.9175591120524253E-2"/>
          <c:w val="0.95706514773302742"/>
          <c:h val="0.76879088595487388"/>
        </c:manualLayout>
      </c:layout>
      <c:barChart>
        <c:barDir val="col"/>
        <c:grouping val="clustered"/>
        <c:varyColors val="0"/>
        <c:ser>
          <c:idx val="0"/>
          <c:order val="0"/>
          <c:tx>
            <c:strRef>
              <c:f>Tabelle1!$B$1</c:f>
              <c:strCache>
                <c:ptCount val="1"/>
                <c:pt idx="0">
                  <c:v>#7F7F7F</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Tabelle1!$B$2</c:f>
              <c:numCache>
                <c:formatCode>General</c:formatCode>
                <c:ptCount val="1"/>
                <c:pt idx="0">
                  <c:v>4.3</c:v>
                </c:pt>
              </c:numCache>
            </c:numRef>
          </c:val>
          <c:extLst>
            <c:ext xmlns:c16="http://schemas.microsoft.com/office/drawing/2014/chart" uri="{C3380CC4-5D6E-409C-BE32-E72D297353CC}">
              <c16:uniqueId val="{00000000-5C07-428C-A3FC-41AB66FB1042}"/>
            </c:ext>
          </c:extLst>
        </c:ser>
        <c:ser>
          <c:idx val="1"/>
          <c:order val="1"/>
          <c:tx>
            <c:strRef>
              <c:f>Tabelle1!$C$1</c:f>
              <c:strCache>
                <c:ptCount val="1"/>
                <c:pt idx="0">
                  <c:v>#662938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Tabelle1!$C$2</c:f>
              <c:numCache>
                <c:formatCode>General</c:formatCode>
                <c:ptCount val="1"/>
                <c:pt idx="0">
                  <c:v>3</c:v>
                </c:pt>
              </c:numCache>
            </c:numRef>
          </c:val>
          <c:extLst>
            <c:ext xmlns:c16="http://schemas.microsoft.com/office/drawing/2014/chart" uri="{C3380CC4-5D6E-409C-BE32-E72D297353CC}">
              <c16:uniqueId val="{00000001-5C07-428C-A3FC-41AB66FB1042}"/>
            </c:ext>
          </c:extLst>
        </c:ser>
        <c:ser>
          <c:idx val="2"/>
          <c:order val="2"/>
          <c:tx>
            <c:strRef>
              <c:f>Tabelle1!$D$1</c:f>
              <c:strCache>
                <c:ptCount val="1"/>
                <c:pt idx="0">
                  <c:v>#971B2F</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Tabelle1!$D$2</c:f>
              <c:numCache>
                <c:formatCode>General</c:formatCode>
                <c:ptCount val="1"/>
                <c:pt idx="0">
                  <c:v>2</c:v>
                </c:pt>
              </c:numCache>
            </c:numRef>
          </c:val>
          <c:extLst>
            <c:ext xmlns:c16="http://schemas.microsoft.com/office/drawing/2014/chart" uri="{C3380CC4-5D6E-409C-BE32-E72D297353CC}">
              <c16:uniqueId val="{00000002-5C07-428C-A3FC-41AB66FB1042}"/>
            </c:ext>
          </c:extLst>
        </c:ser>
        <c:ser>
          <c:idx val="3"/>
          <c:order val="3"/>
          <c:tx>
            <c:strRef>
              <c:f>Tabelle1!$E$1</c:f>
              <c:strCache>
                <c:ptCount val="1"/>
                <c:pt idx="0">
                  <c:v>#C50f3C</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Tabelle1!$E$2</c:f>
              <c:numCache>
                <c:formatCode>General</c:formatCode>
                <c:ptCount val="1"/>
                <c:pt idx="0">
                  <c:v>3.5</c:v>
                </c:pt>
              </c:numCache>
            </c:numRef>
          </c:val>
          <c:extLst>
            <c:ext xmlns:c16="http://schemas.microsoft.com/office/drawing/2014/chart" uri="{C3380CC4-5D6E-409C-BE32-E72D297353CC}">
              <c16:uniqueId val="{00000003-5C07-428C-A3FC-41AB66FB1042}"/>
            </c:ext>
          </c:extLst>
        </c:ser>
        <c:ser>
          <c:idx val="4"/>
          <c:order val="4"/>
          <c:tx>
            <c:strRef>
              <c:f>Tabelle1!$F$1</c:f>
              <c:strCache>
                <c:ptCount val="1"/>
                <c:pt idx="0">
                  <c:v>#EBCCB7</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Tabelle1!$F$2</c:f>
              <c:numCache>
                <c:formatCode>General</c:formatCode>
                <c:ptCount val="1"/>
                <c:pt idx="0">
                  <c:v>2.5</c:v>
                </c:pt>
              </c:numCache>
            </c:numRef>
          </c:val>
          <c:extLst>
            <c:ext xmlns:c16="http://schemas.microsoft.com/office/drawing/2014/chart" uri="{C3380CC4-5D6E-409C-BE32-E72D297353CC}">
              <c16:uniqueId val="{00000004-5C07-428C-A3FC-41AB66FB1042}"/>
            </c:ext>
          </c:extLst>
        </c:ser>
        <c:ser>
          <c:idx val="5"/>
          <c:order val="5"/>
          <c:tx>
            <c:strRef>
              <c:f>Tabelle1!$G$1</c:f>
              <c:strCache>
                <c:ptCount val="1"/>
                <c:pt idx="0">
                  <c:v>#C7C7C7</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Tabelle1!$G$2</c:f>
              <c:numCache>
                <c:formatCode>General</c:formatCode>
                <c:ptCount val="1"/>
                <c:pt idx="0">
                  <c:v>3.5</c:v>
                </c:pt>
              </c:numCache>
            </c:numRef>
          </c:val>
          <c:extLst>
            <c:ext xmlns:c16="http://schemas.microsoft.com/office/drawing/2014/chart" uri="{C3380CC4-5D6E-409C-BE32-E72D297353CC}">
              <c16:uniqueId val="{00000005-5C07-428C-A3FC-41AB66FB1042}"/>
            </c:ext>
          </c:extLst>
        </c:ser>
        <c:dLbls>
          <c:dLblPos val="outEnd"/>
          <c:showLegendKey val="0"/>
          <c:showVal val="1"/>
          <c:showCatName val="0"/>
          <c:showSerName val="0"/>
          <c:showPercent val="0"/>
          <c:showBubbleSize val="0"/>
        </c:dLbls>
        <c:gapWidth val="250"/>
        <c:overlap val="-100"/>
        <c:axId val="1434660416"/>
        <c:axId val="1434658752"/>
      </c:barChart>
      <c:catAx>
        <c:axId val="1434660416"/>
        <c:scaling>
          <c:orientation val="minMax"/>
        </c:scaling>
        <c:delete val="0"/>
        <c:axPos val="b"/>
        <c:numFmt formatCode="General" sourceLinked="1"/>
        <c:majorTickMark val="none"/>
        <c:minorTickMark val="none"/>
        <c:tickLblPos val="nextTo"/>
        <c:spPr>
          <a:noFill/>
          <a:ln w="6350" cap="flat" cmpd="sng" algn="ctr">
            <a:solidFill>
              <a:schemeClr val="accent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1434658752"/>
        <c:crosses val="autoZero"/>
        <c:auto val="1"/>
        <c:lblAlgn val="ctr"/>
        <c:lblOffset val="100"/>
        <c:noMultiLvlLbl val="0"/>
      </c:catAx>
      <c:valAx>
        <c:axId val="1434658752"/>
        <c:scaling>
          <c:orientation val="minMax"/>
        </c:scaling>
        <c:delete val="0"/>
        <c:axPos val="l"/>
        <c:majorGridlines>
          <c:spPr>
            <a:ln w="6350" cap="flat" cmpd="sng" algn="ctr">
              <a:solidFill>
                <a:schemeClr val="accent6"/>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1434660416"/>
        <c:crosses val="autoZero"/>
        <c:crossBetween val="between"/>
        <c:majorUnit val="1"/>
      </c:valAx>
      <c:spPr>
        <a:noFill/>
        <a:ln>
          <a:noFill/>
        </a:ln>
        <a:effectLst/>
      </c:spPr>
    </c:plotArea>
    <c:legend>
      <c:legendPos val="b"/>
      <c:layout>
        <c:manualLayout>
          <c:xMode val="edge"/>
          <c:yMode val="edge"/>
          <c:x val="0"/>
          <c:y val="0.93371228813318075"/>
          <c:w val="0.99922257915104062"/>
          <c:h val="6.628771186681925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413509068338569E-2"/>
          <c:y val="3.9175591120524253E-2"/>
          <c:w val="0.95706514773302742"/>
          <c:h val="0.76879088595487388"/>
        </c:manualLayout>
      </c:layout>
      <c:barChart>
        <c:barDir val="col"/>
        <c:grouping val="clustered"/>
        <c:varyColors val="0"/>
        <c:ser>
          <c:idx val="0"/>
          <c:order val="0"/>
          <c:tx>
            <c:strRef>
              <c:f>Tabelle1!$B$1</c:f>
              <c:strCache>
                <c:ptCount val="1"/>
                <c:pt idx="0">
                  <c:v>#7F7F7F</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Tabelle1!$B$2</c:f>
              <c:numCache>
                <c:formatCode>General</c:formatCode>
                <c:ptCount val="1"/>
                <c:pt idx="0">
                  <c:v>4.3</c:v>
                </c:pt>
              </c:numCache>
            </c:numRef>
          </c:val>
          <c:extLst>
            <c:ext xmlns:c16="http://schemas.microsoft.com/office/drawing/2014/chart" uri="{C3380CC4-5D6E-409C-BE32-E72D297353CC}">
              <c16:uniqueId val="{00000000-C718-46DD-9CB2-F4409BA3802B}"/>
            </c:ext>
          </c:extLst>
        </c:ser>
        <c:ser>
          <c:idx val="1"/>
          <c:order val="1"/>
          <c:tx>
            <c:strRef>
              <c:f>Tabelle1!$C$1</c:f>
              <c:strCache>
                <c:ptCount val="1"/>
                <c:pt idx="0">
                  <c:v>#662938</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Tabelle1!$C$2</c:f>
              <c:numCache>
                <c:formatCode>General</c:formatCode>
                <c:ptCount val="1"/>
                <c:pt idx="0">
                  <c:v>3</c:v>
                </c:pt>
              </c:numCache>
            </c:numRef>
          </c:val>
          <c:extLst>
            <c:ext xmlns:c16="http://schemas.microsoft.com/office/drawing/2014/chart" uri="{C3380CC4-5D6E-409C-BE32-E72D297353CC}">
              <c16:uniqueId val="{00000001-C718-46DD-9CB2-F4409BA3802B}"/>
            </c:ext>
          </c:extLst>
        </c:ser>
        <c:ser>
          <c:idx val="2"/>
          <c:order val="2"/>
          <c:tx>
            <c:strRef>
              <c:f>Tabelle1!$D$1</c:f>
              <c:strCache>
                <c:ptCount val="1"/>
                <c:pt idx="0">
                  <c:v>#971B2F</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Tabelle1!$D$2</c:f>
              <c:numCache>
                <c:formatCode>General</c:formatCode>
                <c:ptCount val="1"/>
                <c:pt idx="0">
                  <c:v>2</c:v>
                </c:pt>
              </c:numCache>
            </c:numRef>
          </c:val>
          <c:extLst>
            <c:ext xmlns:c16="http://schemas.microsoft.com/office/drawing/2014/chart" uri="{C3380CC4-5D6E-409C-BE32-E72D297353CC}">
              <c16:uniqueId val="{00000002-C718-46DD-9CB2-F4409BA3802B}"/>
            </c:ext>
          </c:extLst>
        </c:ser>
        <c:ser>
          <c:idx val="3"/>
          <c:order val="3"/>
          <c:tx>
            <c:strRef>
              <c:f>Tabelle1!$E$1</c:f>
              <c:strCache>
                <c:ptCount val="1"/>
                <c:pt idx="0">
                  <c:v>#C50f3C</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Tabelle1!$E$2</c:f>
              <c:numCache>
                <c:formatCode>General</c:formatCode>
                <c:ptCount val="1"/>
                <c:pt idx="0">
                  <c:v>3.5</c:v>
                </c:pt>
              </c:numCache>
            </c:numRef>
          </c:val>
          <c:extLst>
            <c:ext xmlns:c16="http://schemas.microsoft.com/office/drawing/2014/chart" uri="{C3380CC4-5D6E-409C-BE32-E72D297353CC}">
              <c16:uniqueId val="{00000003-C718-46DD-9CB2-F4409BA3802B}"/>
            </c:ext>
          </c:extLst>
        </c:ser>
        <c:ser>
          <c:idx val="4"/>
          <c:order val="4"/>
          <c:tx>
            <c:strRef>
              <c:f>Tabelle1!$F$1</c:f>
              <c:strCache>
                <c:ptCount val="1"/>
                <c:pt idx="0">
                  <c:v>#EBCCB7</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Tabelle1!$F$2</c:f>
              <c:numCache>
                <c:formatCode>General</c:formatCode>
                <c:ptCount val="1"/>
                <c:pt idx="0">
                  <c:v>2.5</c:v>
                </c:pt>
              </c:numCache>
            </c:numRef>
          </c:val>
          <c:extLst>
            <c:ext xmlns:c16="http://schemas.microsoft.com/office/drawing/2014/chart" uri="{C3380CC4-5D6E-409C-BE32-E72D297353CC}">
              <c16:uniqueId val="{00000004-C718-46DD-9CB2-F4409BA3802B}"/>
            </c:ext>
          </c:extLst>
        </c:ser>
        <c:ser>
          <c:idx val="5"/>
          <c:order val="5"/>
          <c:tx>
            <c:strRef>
              <c:f>Tabelle1!$G$1</c:f>
              <c:strCache>
                <c:ptCount val="1"/>
                <c:pt idx="0">
                  <c:v>#C7C7C7</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Tabelle1!$G$2</c:f>
              <c:numCache>
                <c:formatCode>General</c:formatCode>
                <c:ptCount val="1"/>
                <c:pt idx="0">
                  <c:v>3.5</c:v>
                </c:pt>
              </c:numCache>
            </c:numRef>
          </c:val>
          <c:extLst>
            <c:ext xmlns:c16="http://schemas.microsoft.com/office/drawing/2014/chart" uri="{C3380CC4-5D6E-409C-BE32-E72D297353CC}">
              <c16:uniqueId val="{00000005-C718-46DD-9CB2-F4409BA3802B}"/>
            </c:ext>
          </c:extLst>
        </c:ser>
        <c:dLbls>
          <c:dLblPos val="outEnd"/>
          <c:showLegendKey val="0"/>
          <c:showVal val="1"/>
          <c:showCatName val="0"/>
          <c:showSerName val="0"/>
          <c:showPercent val="0"/>
          <c:showBubbleSize val="0"/>
        </c:dLbls>
        <c:gapWidth val="250"/>
        <c:overlap val="-100"/>
        <c:axId val="1434660416"/>
        <c:axId val="1434658752"/>
      </c:barChart>
      <c:catAx>
        <c:axId val="1434660416"/>
        <c:scaling>
          <c:orientation val="minMax"/>
        </c:scaling>
        <c:delete val="0"/>
        <c:axPos val="b"/>
        <c:numFmt formatCode="General" sourceLinked="1"/>
        <c:majorTickMark val="none"/>
        <c:minorTickMark val="none"/>
        <c:tickLblPos val="nextTo"/>
        <c:spPr>
          <a:noFill/>
          <a:ln w="6350" cap="flat" cmpd="sng" algn="ctr">
            <a:solidFill>
              <a:schemeClr val="accent1"/>
            </a:solidFill>
            <a:round/>
          </a:ln>
          <a:effectLst/>
        </c:spPr>
        <c:txPr>
          <a:bodyPr rot="-6000000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crossAx val="1434658752"/>
        <c:crosses val="autoZero"/>
        <c:auto val="1"/>
        <c:lblAlgn val="ctr"/>
        <c:lblOffset val="100"/>
        <c:noMultiLvlLbl val="0"/>
      </c:catAx>
      <c:valAx>
        <c:axId val="1434658752"/>
        <c:scaling>
          <c:orientation val="minMax"/>
        </c:scaling>
        <c:delete val="0"/>
        <c:axPos val="l"/>
        <c:majorGridlines>
          <c:spPr>
            <a:ln w="6350" cap="flat" cmpd="sng" algn="ctr">
              <a:solidFill>
                <a:schemeClr val="accent6"/>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crossAx val="1434660416"/>
        <c:crosses val="autoZero"/>
        <c:crossBetween val="between"/>
        <c:majorUnit val="1"/>
      </c:valAx>
      <c:spPr>
        <a:noFill/>
        <a:ln>
          <a:noFill/>
        </a:ln>
        <a:effectLst/>
      </c:spPr>
    </c:plotArea>
    <c:legend>
      <c:legendPos val="b"/>
      <c:layout>
        <c:manualLayout>
          <c:xMode val="edge"/>
          <c:yMode val="edge"/>
          <c:x val="1.3797069372099357E-2"/>
          <c:y val="0.90035578075325728"/>
          <c:w val="0.97930439594185092"/>
          <c:h val="9.9644219246742854E-2"/>
        </c:manualLayout>
      </c:layout>
      <c:overlay val="0"/>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a:defRPr lang="en-US" sz="1400" b="0" i="0" u="none" strike="noStrike" kern="1200" baseline="0">
          <a:solidFill>
            <a:schemeClr val="tx1"/>
          </a:solidFill>
          <a:latin typeface="+mn-lt"/>
          <a:ea typeface="+mn-ea"/>
          <a:cs typeface="+mn-cs"/>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0A9A-47A0-B41F-EA351F856BEC}"/>
              </c:ext>
            </c:extLst>
          </c:dPt>
          <c:dPt>
            <c:idx val="1"/>
            <c:bubble3D val="0"/>
            <c:spPr>
              <a:solidFill>
                <a:schemeClr val="accent2"/>
              </a:solidFill>
              <a:ln w="12700">
                <a:noFill/>
              </a:ln>
              <a:effectLst/>
            </c:spPr>
            <c:extLst>
              <c:ext xmlns:c16="http://schemas.microsoft.com/office/drawing/2014/chart" uri="{C3380CC4-5D6E-409C-BE32-E72D297353CC}">
                <c16:uniqueId val="{00000003-0A9A-47A0-B41F-EA351F856BEC}"/>
              </c:ext>
            </c:extLst>
          </c:dPt>
          <c:dPt>
            <c:idx val="2"/>
            <c:bubble3D val="0"/>
            <c:spPr>
              <a:solidFill>
                <a:schemeClr val="accent3"/>
              </a:solidFill>
              <a:ln w="12700">
                <a:noFill/>
              </a:ln>
              <a:effectLst/>
            </c:spPr>
            <c:extLst>
              <c:ext xmlns:c16="http://schemas.microsoft.com/office/drawing/2014/chart" uri="{C3380CC4-5D6E-409C-BE32-E72D297353CC}">
                <c16:uniqueId val="{00000005-0A9A-47A0-B41F-EA351F856BEC}"/>
              </c:ext>
            </c:extLst>
          </c:dPt>
          <c:dPt>
            <c:idx val="3"/>
            <c:bubble3D val="0"/>
            <c:spPr>
              <a:solidFill>
                <a:schemeClr val="accent4"/>
              </a:solidFill>
              <a:ln w="12700">
                <a:noFill/>
              </a:ln>
              <a:effectLst/>
            </c:spPr>
            <c:extLst>
              <c:ext xmlns:c16="http://schemas.microsoft.com/office/drawing/2014/chart" uri="{C3380CC4-5D6E-409C-BE32-E72D297353CC}">
                <c16:uniqueId val="{00000007-0A9A-47A0-B41F-EA351F856BEC}"/>
              </c:ext>
            </c:extLst>
          </c:dPt>
          <c:dPt>
            <c:idx val="4"/>
            <c:bubble3D val="0"/>
            <c:spPr>
              <a:solidFill>
                <a:schemeClr val="accent5"/>
              </a:solidFill>
              <a:ln w="12700">
                <a:noFill/>
              </a:ln>
              <a:effectLst/>
            </c:spPr>
            <c:extLst>
              <c:ext xmlns:c16="http://schemas.microsoft.com/office/drawing/2014/chart" uri="{C3380CC4-5D6E-409C-BE32-E72D297353CC}">
                <c16:uniqueId val="{00000009-0A9A-47A0-B41F-EA351F856BEC}"/>
              </c:ext>
            </c:extLst>
          </c:dPt>
          <c:dPt>
            <c:idx val="5"/>
            <c:bubble3D val="0"/>
            <c:spPr>
              <a:solidFill>
                <a:schemeClr val="accent6"/>
              </a:solidFill>
              <a:ln w="12700">
                <a:noFill/>
              </a:ln>
              <a:effectLst/>
            </c:spPr>
            <c:extLst>
              <c:ext xmlns:c16="http://schemas.microsoft.com/office/drawing/2014/chart" uri="{C3380CC4-5D6E-409C-BE32-E72D297353CC}">
                <c16:uniqueId val="{0000000B-0A9A-47A0-B41F-EA351F856BEC}"/>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#662938</c:v>
                </c:pt>
                <c:pt idx="2">
                  <c:v>#971B2F</c:v>
                </c:pt>
                <c:pt idx="3">
                  <c:v>#C50f3C</c:v>
                </c:pt>
                <c:pt idx="4">
                  <c:v>#EBCCB7</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0A9A-47A0-B41F-EA351F856BEC}"/>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5.1256506459616054E-4"/>
          <c:y val="0.89704254233535186"/>
          <c:w val="0.99832593763852651"/>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73798785987664"/>
          <c:y val="9.9932785053076165E-2"/>
          <c:w val="0.74452378050266932"/>
          <c:h val="0.66823538009264816"/>
        </c:manualLayout>
      </c:layout>
      <c:doughnut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F81B-4C14-B30A-8048AE03DF8B}"/>
              </c:ext>
            </c:extLst>
          </c:dPt>
          <c:dPt>
            <c:idx val="1"/>
            <c:bubble3D val="0"/>
            <c:spPr>
              <a:solidFill>
                <a:schemeClr val="accent2"/>
              </a:solidFill>
              <a:ln w="12700">
                <a:noFill/>
              </a:ln>
              <a:effectLst/>
            </c:spPr>
            <c:extLst>
              <c:ext xmlns:c16="http://schemas.microsoft.com/office/drawing/2014/chart" uri="{C3380CC4-5D6E-409C-BE32-E72D297353CC}">
                <c16:uniqueId val="{00000003-F81B-4C14-B30A-8048AE03DF8B}"/>
              </c:ext>
            </c:extLst>
          </c:dPt>
          <c:dPt>
            <c:idx val="2"/>
            <c:bubble3D val="0"/>
            <c:spPr>
              <a:solidFill>
                <a:schemeClr val="accent3"/>
              </a:solidFill>
              <a:ln w="12700">
                <a:noFill/>
              </a:ln>
              <a:effectLst/>
            </c:spPr>
            <c:extLst>
              <c:ext xmlns:c16="http://schemas.microsoft.com/office/drawing/2014/chart" uri="{C3380CC4-5D6E-409C-BE32-E72D297353CC}">
                <c16:uniqueId val="{00000005-F81B-4C14-B30A-8048AE03DF8B}"/>
              </c:ext>
            </c:extLst>
          </c:dPt>
          <c:dPt>
            <c:idx val="3"/>
            <c:bubble3D val="0"/>
            <c:spPr>
              <a:solidFill>
                <a:schemeClr val="accent4"/>
              </a:solidFill>
              <a:ln w="12700">
                <a:noFill/>
              </a:ln>
              <a:effectLst/>
            </c:spPr>
            <c:extLst>
              <c:ext xmlns:c16="http://schemas.microsoft.com/office/drawing/2014/chart" uri="{C3380CC4-5D6E-409C-BE32-E72D297353CC}">
                <c16:uniqueId val="{00000007-F81B-4C14-B30A-8048AE03DF8B}"/>
              </c:ext>
            </c:extLst>
          </c:dPt>
          <c:dPt>
            <c:idx val="4"/>
            <c:bubble3D val="0"/>
            <c:spPr>
              <a:solidFill>
                <a:schemeClr val="accent5"/>
              </a:solidFill>
              <a:ln w="12700">
                <a:noFill/>
              </a:ln>
              <a:effectLst/>
            </c:spPr>
            <c:extLst>
              <c:ext xmlns:c16="http://schemas.microsoft.com/office/drawing/2014/chart" uri="{C3380CC4-5D6E-409C-BE32-E72D297353CC}">
                <c16:uniqueId val="{00000009-F81B-4C14-B30A-8048AE03DF8B}"/>
              </c:ext>
            </c:extLst>
          </c:dPt>
          <c:dPt>
            <c:idx val="5"/>
            <c:bubble3D val="0"/>
            <c:spPr>
              <a:solidFill>
                <a:schemeClr val="accent6"/>
              </a:solidFill>
              <a:ln w="12700">
                <a:noFill/>
              </a:ln>
              <a:effectLst/>
            </c:spPr>
            <c:extLst>
              <c:ext xmlns:c16="http://schemas.microsoft.com/office/drawing/2014/chart" uri="{C3380CC4-5D6E-409C-BE32-E72D297353CC}">
                <c16:uniqueId val="{0000000B-F81B-4C14-B30A-8048AE03DF8B}"/>
              </c:ext>
            </c:extLst>
          </c:dPt>
          <c:dLbls>
            <c:dLbl>
              <c:idx val="0"/>
              <c:layout>
                <c:manualLayout>
                  <c:x val="5.1073708647707487E-2"/>
                  <c:y val="-6.1132344305064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81B-4C14-B30A-8048AE03DF8B}"/>
                </c:ext>
              </c:extLst>
            </c:dLbl>
            <c:dLbl>
              <c:idx val="1"/>
              <c:layout>
                <c:manualLayout>
                  <c:x val="6.73244341265235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81B-4C14-B30A-8048AE03DF8B}"/>
                </c:ext>
              </c:extLst>
            </c:dLbl>
            <c:dLbl>
              <c:idx val="2"/>
              <c:layout>
                <c:manualLayout>
                  <c:x val="4.6430644225188708E-2"/>
                  <c:y val="5.55748584591498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81B-4C14-B30A-8048AE03DF8B}"/>
                </c:ext>
              </c:extLst>
            </c:dLbl>
            <c:dLbl>
              <c:idx val="3"/>
              <c:layout>
                <c:manualLayout>
                  <c:x val="-3.4822983168891465E-2"/>
                  <c:y val="6.66898301509799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81B-4C14-B30A-8048AE03DF8B}"/>
                </c:ext>
              </c:extLst>
            </c:dLbl>
            <c:dLbl>
              <c:idx val="4"/>
              <c:layout>
                <c:manualLayout>
                  <c:x val="-6.50029019152641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81B-4C14-B30A-8048AE03DF8B}"/>
                </c:ext>
              </c:extLst>
            </c:dLbl>
            <c:dLbl>
              <c:idx val="5"/>
              <c:layout>
                <c:manualLayout>
                  <c:x val="-4.8752176436448101E-2"/>
                  <c:y val="-6.1132344305064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81B-4C14-B30A-8048AE03DF8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#662938</c:v>
                </c:pt>
                <c:pt idx="2">
                  <c:v>#971B2F</c:v>
                </c:pt>
                <c:pt idx="3">
                  <c:v>#C50f3C</c:v>
                </c:pt>
                <c:pt idx="4">
                  <c:v>#EBCCB7</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F81B-4C14-B30A-8048AE03DF8B}"/>
            </c:ext>
          </c:extLst>
        </c:ser>
        <c:dLbls>
          <c:showLegendKey val="0"/>
          <c:showVal val="0"/>
          <c:showCatName val="0"/>
          <c:showSerName val="0"/>
          <c:showPercent val="0"/>
          <c:showBubbleSize val="0"/>
          <c:showLeaderLines val="1"/>
        </c:dLbls>
        <c:firstSliceAng val="0"/>
        <c:holeSize val="80"/>
      </c:doughnutChart>
      <c:spPr>
        <a:noFill/>
        <a:ln>
          <a:noFill/>
        </a:ln>
        <a:effectLst/>
      </c:spPr>
    </c:plotArea>
    <c:legend>
      <c:legendPos val="b"/>
      <c:layout>
        <c:manualLayout>
          <c:xMode val="edge"/>
          <c:yMode val="edge"/>
          <c:x val="5.1256506459616054E-4"/>
          <c:y val="0.89704254233535186"/>
          <c:w val="0.99948743493540382"/>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56FA-4421-B725-60E71A29B943}"/>
              </c:ext>
            </c:extLst>
          </c:dPt>
          <c:dPt>
            <c:idx val="1"/>
            <c:bubble3D val="0"/>
            <c:spPr>
              <a:solidFill>
                <a:schemeClr val="accent2"/>
              </a:solidFill>
              <a:ln w="12700">
                <a:noFill/>
              </a:ln>
              <a:effectLst/>
            </c:spPr>
            <c:extLst>
              <c:ext xmlns:c16="http://schemas.microsoft.com/office/drawing/2014/chart" uri="{C3380CC4-5D6E-409C-BE32-E72D297353CC}">
                <c16:uniqueId val="{00000003-56FA-4421-B725-60E71A29B943}"/>
              </c:ext>
            </c:extLst>
          </c:dPt>
          <c:dPt>
            <c:idx val="2"/>
            <c:bubble3D val="0"/>
            <c:spPr>
              <a:solidFill>
                <a:schemeClr val="accent3"/>
              </a:solidFill>
              <a:ln w="12700">
                <a:noFill/>
              </a:ln>
              <a:effectLst/>
            </c:spPr>
            <c:extLst>
              <c:ext xmlns:c16="http://schemas.microsoft.com/office/drawing/2014/chart" uri="{C3380CC4-5D6E-409C-BE32-E72D297353CC}">
                <c16:uniqueId val="{00000005-56FA-4421-B725-60E71A29B943}"/>
              </c:ext>
            </c:extLst>
          </c:dPt>
          <c:dPt>
            <c:idx val="3"/>
            <c:bubble3D val="0"/>
            <c:spPr>
              <a:solidFill>
                <a:schemeClr val="accent4"/>
              </a:solidFill>
              <a:ln w="12700">
                <a:noFill/>
              </a:ln>
              <a:effectLst/>
            </c:spPr>
            <c:extLst>
              <c:ext xmlns:c16="http://schemas.microsoft.com/office/drawing/2014/chart" uri="{C3380CC4-5D6E-409C-BE32-E72D297353CC}">
                <c16:uniqueId val="{00000007-56FA-4421-B725-60E71A29B943}"/>
              </c:ext>
            </c:extLst>
          </c:dPt>
          <c:dPt>
            <c:idx val="4"/>
            <c:bubble3D val="0"/>
            <c:spPr>
              <a:solidFill>
                <a:schemeClr val="accent5"/>
              </a:solidFill>
              <a:ln w="12700">
                <a:noFill/>
              </a:ln>
              <a:effectLst/>
            </c:spPr>
            <c:extLst>
              <c:ext xmlns:c16="http://schemas.microsoft.com/office/drawing/2014/chart" uri="{C3380CC4-5D6E-409C-BE32-E72D297353CC}">
                <c16:uniqueId val="{00000009-56FA-4421-B725-60E71A29B943}"/>
              </c:ext>
            </c:extLst>
          </c:dPt>
          <c:dPt>
            <c:idx val="5"/>
            <c:bubble3D val="0"/>
            <c:spPr>
              <a:solidFill>
                <a:schemeClr val="accent6"/>
              </a:solidFill>
              <a:ln w="12700">
                <a:noFill/>
              </a:ln>
              <a:effectLst/>
            </c:spPr>
            <c:extLst>
              <c:ext xmlns:c16="http://schemas.microsoft.com/office/drawing/2014/chart" uri="{C3380CC4-5D6E-409C-BE32-E72D297353CC}">
                <c16:uniqueId val="{0000000B-56FA-4421-B725-60E71A29B943}"/>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#662938</c:v>
                </c:pt>
                <c:pt idx="2">
                  <c:v>#971B2F</c:v>
                </c:pt>
                <c:pt idx="3">
                  <c:v>#C50f3C</c:v>
                </c:pt>
                <c:pt idx="4">
                  <c:v>#EBCCB7</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56FA-4421-B725-60E71A29B943}"/>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5.1256506459616054E-4"/>
          <c:y val="0.89704254233535186"/>
          <c:w val="0.97533076753712533"/>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73798785987664"/>
          <c:y val="9.9932785053076165E-2"/>
          <c:w val="0.74452378050266932"/>
          <c:h val="0.66823538009264816"/>
        </c:manualLayout>
      </c:layout>
      <c:doughnut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FD03-4201-973F-88A7374AF0CE}"/>
              </c:ext>
            </c:extLst>
          </c:dPt>
          <c:dPt>
            <c:idx val="1"/>
            <c:bubble3D val="0"/>
            <c:spPr>
              <a:solidFill>
                <a:schemeClr val="accent2"/>
              </a:solidFill>
              <a:ln w="12700">
                <a:noFill/>
              </a:ln>
              <a:effectLst/>
            </c:spPr>
            <c:extLst>
              <c:ext xmlns:c16="http://schemas.microsoft.com/office/drawing/2014/chart" uri="{C3380CC4-5D6E-409C-BE32-E72D297353CC}">
                <c16:uniqueId val="{00000003-FD03-4201-973F-88A7374AF0CE}"/>
              </c:ext>
            </c:extLst>
          </c:dPt>
          <c:dPt>
            <c:idx val="2"/>
            <c:bubble3D val="0"/>
            <c:spPr>
              <a:solidFill>
                <a:schemeClr val="accent3"/>
              </a:solidFill>
              <a:ln w="12700">
                <a:noFill/>
              </a:ln>
              <a:effectLst/>
            </c:spPr>
            <c:extLst>
              <c:ext xmlns:c16="http://schemas.microsoft.com/office/drawing/2014/chart" uri="{C3380CC4-5D6E-409C-BE32-E72D297353CC}">
                <c16:uniqueId val="{00000005-FD03-4201-973F-88A7374AF0CE}"/>
              </c:ext>
            </c:extLst>
          </c:dPt>
          <c:dPt>
            <c:idx val="3"/>
            <c:bubble3D val="0"/>
            <c:spPr>
              <a:solidFill>
                <a:schemeClr val="accent4"/>
              </a:solidFill>
              <a:ln w="12700">
                <a:noFill/>
              </a:ln>
              <a:effectLst/>
            </c:spPr>
            <c:extLst>
              <c:ext xmlns:c16="http://schemas.microsoft.com/office/drawing/2014/chart" uri="{C3380CC4-5D6E-409C-BE32-E72D297353CC}">
                <c16:uniqueId val="{00000007-FD03-4201-973F-88A7374AF0CE}"/>
              </c:ext>
            </c:extLst>
          </c:dPt>
          <c:dPt>
            <c:idx val="4"/>
            <c:bubble3D val="0"/>
            <c:spPr>
              <a:solidFill>
                <a:schemeClr val="accent5"/>
              </a:solidFill>
              <a:ln w="12700">
                <a:noFill/>
              </a:ln>
              <a:effectLst/>
            </c:spPr>
            <c:extLst>
              <c:ext xmlns:c16="http://schemas.microsoft.com/office/drawing/2014/chart" uri="{C3380CC4-5D6E-409C-BE32-E72D297353CC}">
                <c16:uniqueId val="{00000009-FD03-4201-973F-88A7374AF0CE}"/>
              </c:ext>
            </c:extLst>
          </c:dPt>
          <c:dPt>
            <c:idx val="5"/>
            <c:bubble3D val="0"/>
            <c:spPr>
              <a:solidFill>
                <a:schemeClr val="accent6"/>
              </a:solidFill>
              <a:ln w="12700">
                <a:noFill/>
              </a:ln>
              <a:effectLst/>
            </c:spPr>
            <c:extLst>
              <c:ext xmlns:c16="http://schemas.microsoft.com/office/drawing/2014/chart" uri="{C3380CC4-5D6E-409C-BE32-E72D297353CC}">
                <c16:uniqueId val="{0000000B-FD03-4201-973F-88A7374AF0CE}"/>
              </c:ext>
            </c:extLst>
          </c:dPt>
          <c:dLbls>
            <c:dLbl>
              <c:idx val="0"/>
              <c:layout>
                <c:manualLayout>
                  <c:x val="5.1073708647707487E-2"/>
                  <c:y val="-6.1132344305064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D03-4201-973F-88A7374AF0CE}"/>
                </c:ext>
              </c:extLst>
            </c:dLbl>
            <c:dLbl>
              <c:idx val="1"/>
              <c:layout>
                <c:manualLayout>
                  <c:x val="6.73244341265235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D03-4201-973F-88A7374AF0CE}"/>
                </c:ext>
              </c:extLst>
            </c:dLbl>
            <c:dLbl>
              <c:idx val="2"/>
              <c:layout>
                <c:manualLayout>
                  <c:x val="4.6430644225188708E-2"/>
                  <c:y val="5.55748584591498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D03-4201-973F-88A7374AF0CE}"/>
                </c:ext>
              </c:extLst>
            </c:dLbl>
            <c:dLbl>
              <c:idx val="3"/>
              <c:layout>
                <c:manualLayout>
                  <c:x val="-3.4822983168891465E-2"/>
                  <c:y val="6.66898301509799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D03-4201-973F-88A7374AF0CE}"/>
                </c:ext>
              </c:extLst>
            </c:dLbl>
            <c:dLbl>
              <c:idx val="4"/>
              <c:layout>
                <c:manualLayout>
                  <c:x val="-6.50029019152641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D03-4201-973F-88A7374AF0CE}"/>
                </c:ext>
              </c:extLst>
            </c:dLbl>
            <c:dLbl>
              <c:idx val="5"/>
              <c:layout>
                <c:manualLayout>
                  <c:x val="-4.8752176436448101E-2"/>
                  <c:y val="-6.1132344305064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D03-4201-973F-88A7374AF0C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#662938</c:v>
                </c:pt>
                <c:pt idx="2">
                  <c:v>#971B2F</c:v>
                </c:pt>
                <c:pt idx="3">
                  <c:v>#C50f3C</c:v>
                </c:pt>
                <c:pt idx="4">
                  <c:v>#EBCCB7</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FD03-4201-973F-88A7374AF0CE}"/>
            </c:ext>
          </c:extLst>
        </c:ser>
        <c:dLbls>
          <c:showLegendKey val="0"/>
          <c:showVal val="0"/>
          <c:showCatName val="0"/>
          <c:showSerName val="0"/>
          <c:showPercent val="0"/>
          <c:showBubbleSize val="0"/>
          <c:showLeaderLines val="1"/>
        </c:dLbls>
        <c:firstSliceAng val="0"/>
        <c:holeSize val="80"/>
      </c:doughnutChart>
      <c:spPr>
        <a:noFill/>
        <a:ln>
          <a:noFill/>
        </a:ln>
        <a:effectLst/>
      </c:spPr>
    </c:plotArea>
    <c:legend>
      <c:legendPos val="b"/>
      <c:layout>
        <c:manualLayout>
          <c:xMode val="edge"/>
          <c:yMode val="edge"/>
          <c:x val="5.1256506459616054E-4"/>
          <c:y val="0.89704254233535186"/>
          <c:w val="0.9925888734059134"/>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2C9555C-46DE-4406-8ABE-45349F5208F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E4F3B590-57A4-4D61-9607-3C2EA36AB1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8CE87A-16FF-4C7D-8292-0CB980715C8B}" type="datetimeFigureOut">
              <a:rPr lang="de-DE" smtClean="0"/>
              <a:t>13.07.22</a:t>
            </a:fld>
            <a:endParaRPr lang="de-DE"/>
          </a:p>
        </p:txBody>
      </p:sp>
      <p:sp>
        <p:nvSpPr>
          <p:cNvPr id="4" name="Fußzeilenplatzhalter 3">
            <a:extLst>
              <a:ext uri="{FF2B5EF4-FFF2-40B4-BE49-F238E27FC236}">
                <a16:creationId xmlns:a16="http://schemas.microsoft.com/office/drawing/2014/main" id="{4C6DC5A1-1CCC-484A-AB24-DCA2F05D59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24041CFA-48F6-4759-86C7-790FC637E93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2F6222-CCA6-4FA7-88E0-B7BAE53645AA}" type="slidenum">
              <a:rPr lang="de-DE" smtClean="0"/>
              <a:t>‹Nr.›</a:t>
            </a:fld>
            <a:endParaRPr lang="de-DE"/>
          </a:p>
        </p:txBody>
      </p:sp>
    </p:spTree>
    <p:extLst>
      <p:ext uri="{BB962C8B-B14F-4D97-AF65-F5344CB8AC3E}">
        <p14:creationId xmlns:p14="http://schemas.microsoft.com/office/powerpoint/2010/main" val="1441832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ECA62E-2216-4960-A875-4D2633F4A404}" type="datetimeFigureOut">
              <a:rPr lang="de-DE" smtClean="0"/>
              <a:t>13.07.22</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F93703-73BA-47D5-8B02-C172375928DA}" type="slidenum">
              <a:rPr lang="de-DE" smtClean="0"/>
              <a:t>‹Nr.›</a:t>
            </a:fld>
            <a:endParaRPr lang="de-DE"/>
          </a:p>
        </p:txBody>
      </p:sp>
    </p:spTree>
    <p:extLst>
      <p:ext uri="{BB962C8B-B14F-4D97-AF65-F5344CB8AC3E}">
        <p14:creationId xmlns:p14="http://schemas.microsoft.com/office/powerpoint/2010/main" val="1153314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bild">
    <p:bg>
      <p:bgPr>
        <a:solidFill>
          <a:srgbClr val="C50F3C"/>
        </a:solidFill>
        <a:effectLst/>
      </p:bgPr>
    </p:bg>
    <p:spTree>
      <p:nvGrpSpPr>
        <p:cNvPr id="1" name=""/>
        <p:cNvGrpSpPr/>
        <p:nvPr/>
      </p:nvGrpSpPr>
      <p:grpSpPr>
        <a:xfrm>
          <a:off x="0" y="0"/>
          <a:ext cx="0" cy="0"/>
          <a:chOff x="0" y="0"/>
          <a:chExt cx="0" cy="0"/>
        </a:xfrm>
      </p:grpSpPr>
      <p:sp>
        <p:nvSpPr>
          <p:cNvPr id="168" name="Textplatzhalter 167">
            <a:extLst>
              <a:ext uri="{FF2B5EF4-FFF2-40B4-BE49-F238E27FC236}">
                <a16:creationId xmlns:a16="http://schemas.microsoft.com/office/drawing/2014/main" id="{91CA67B1-C872-42F5-99A5-C31B319F69AF}"/>
              </a:ext>
            </a:extLst>
          </p:cNvPr>
          <p:cNvSpPr>
            <a:spLocks noGrp="1"/>
          </p:cNvSpPr>
          <p:nvPr>
            <p:ph type="body" sz="quarter" idx="11" hasCustomPrompt="1"/>
          </p:nvPr>
        </p:nvSpPr>
        <p:spPr>
          <a:xfrm>
            <a:off x="0" y="1628776"/>
            <a:ext cx="9144000" cy="5229225"/>
          </a:xfrm>
          <a:gradFill>
            <a:gsLst>
              <a:gs pos="50000">
                <a:schemeClr val="bg2">
                  <a:alpha val="50000"/>
                </a:schemeClr>
              </a:gs>
              <a:gs pos="5000">
                <a:schemeClr val="accent4"/>
              </a:gs>
              <a:gs pos="100000">
                <a:schemeClr val="accent4">
                  <a:alpha val="20000"/>
                </a:schemeClr>
              </a:gs>
            </a:gsLst>
            <a:lin ang="5400000" scaled="1"/>
          </a:gradFill>
        </p:spPr>
        <p:txBody>
          <a:bodyPr vert="horz" wrap="square" lIns="540000" tIns="1188000" rIns="0" bIns="0" rtlCol="0" anchor="t" anchorCtr="0">
            <a:noAutofit/>
          </a:bodyPr>
          <a:lstStyle>
            <a:lvl1pPr>
              <a:defRPr lang="de-DE" sz="3000" b="1" dirty="0">
                <a:latin typeface="+mj-lt"/>
                <a:ea typeface="+mj-ea"/>
                <a:cs typeface="+mj-cs"/>
              </a:defRPr>
            </a:lvl1pPr>
          </a:lstStyle>
          <a:p>
            <a:pPr lvl="0">
              <a:spcBef>
                <a:spcPct val="0"/>
              </a:spcBef>
            </a:pPr>
            <a:r>
              <a:rPr lang="de-DE" dirty="0"/>
              <a:t> </a:t>
            </a:r>
          </a:p>
        </p:txBody>
      </p:sp>
      <p:sp>
        <p:nvSpPr>
          <p:cNvPr id="165" name="Bildplatzhalter 60">
            <a:extLst>
              <a:ext uri="{FF2B5EF4-FFF2-40B4-BE49-F238E27FC236}">
                <a16:creationId xmlns:a16="http://schemas.microsoft.com/office/drawing/2014/main" id="{F018B551-27B5-4B00-BF39-7527999917AE}"/>
              </a:ext>
            </a:extLst>
          </p:cNvPr>
          <p:cNvSpPr>
            <a:spLocks noGrp="1"/>
          </p:cNvSpPr>
          <p:nvPr>
            <p:ph type="pic" sz="quarter" idx="10" hasCustomPrompt="1"/>
          </p:nvPr>
        </p:nvSpPr>
        <p:spPr>
          <a:xfrm>
            <a:off x="0" y="1628775"/>
            <a:ext cx="9144000" cy="5229226"/>
          </a:xfrm>
          <a:solidFill>
            <a:schemeClr val="tx1">
              <a:lumMod val="95000"/>
            </a:schemeClr>
          </a:solidFill>
        </p:spPr>
        <p:txBody>
          <a:bodyPr/>
          <a:lstStyle/>
          <a:p>
            <a:r>
              <a:rPr lang="de-DE" dirty="0"/>
              <a:t> </a:t>
            </a:r>
          </a:p>
        </p:txBody>
      </p:sp>
      <p:sp>
        <p:nvSpPr>
          <p:cNvPr id="2" name="Titel 1">
            <a:extLst>
              <a:ext uri="{FF2B5EF4-FFF2-40B4-BE49-F238E27FC236}">
                <a16:creationId xmlns:a16="http://schemas.microsoft.com/office/drawing/2014/main" id="{6C1DC1BF-B7B9-4143-AFEB-7D1D6C73E88C}"/>
              </a:ext>
            </a:extLst>
          </p:cNvPr>
          <p:cNvSpPr>
            <a:spLocks noGrp="1"/>
          </p:cNvSpPr>
          <p:nvPr>
            <p:ph type="title" hasCustomPrompt="1"/>
          </p:nvPr>
        </p:nvSpPr>
        <p:spPr>
          <a:xfrm>
            <a:off x="390123" y="3042516"/>
            <a:ext cx="3732625" cy="772969"/>
          </a:xfrm>
        </p:spPr>
        <p:txBody>
          <a:bodyPr wrap="none" tIns="0" rIns="0"/>
          <a:lstStyle>
            <a:lvl1pPr algn="l">
              <a:lnSpc>
                <a:spcPct val="110000"/>
              </a:lnSpc>
              <a:defRPr sz="4950">
                <a:solidFill>
                  <a:schemeClr val="tx1"/>
                </a:solidFill>
              </a:defRPr>
            </a:lvl1pPr>
          </a:lstStyle>
          <a:p>
            <a:r>
              <a:rPr lang="de-DE" dirty="0"/>
              <a:t>Willkommen</a:t>
            </a:r>
          </a:p>
        </p:txBody>
      </p:sp>
      <p:sp>
        <p:nvSpPr>
          <p:cNvPr id="56" name="Rechteck 55">
            <a:extLst>
              <a:ext uri="{FF2B5EF4-FFF2-40B4-BE49-F238E27FC236}">
                <a16:creationId xmlns:a16="http://schemas.microsoft.com/office/drawing/2014/main" id="{929994FB-5DBF-40C3-99B7-BCB45F80FCBA}"/>
              </a:ext>
            </a:extLst>
          </p:cNvPr>
          <p:cNvSpPr/>
          <p:nvPr userDrawn="1"/>
        </p:nvSpPr>
        <p:spPr>
          <a:xfrm>
            <a:off x="388800" y="1196733"/>
            <a:ext cx="8757047" cy="72000"/>
          </a:xfrm>
          <a:prstGeom prst="rect">
            <a:avLst/>
          </a:prstGeom>
          <a:solidFill>
            <a:srgbClr val="971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grpSp>
        <p:nvGrpSpPr>
          <p:cNvPr id="57" name="Gruppieren 56">
            <a:extLst>
              <a:ext uri="{FF2B5EF4-FFF2-40B4-BE49-F238E27FC236}">
                <a16:creationId xmlns:a16="http://schemas.microsoft.com/office/drawing/2014/main" id="{A67BB0E1-5E7F-46E5-9D87-74249FA80151}"/>
              </a:ext>
            </a:extLst>
          </p:cNvPr>
          <p:cNvGrpSpPr/>
          <p:nvPr userDrawn="1"/>
        </p:nvGrpSpPr>
        <p:grpSpPr>
          <a:xfrm>
            <a:off x="-292893" y="160153"/>
            <a:ext cx="250031" cy="136812"/>
            <a:chOff x="-133350" y="2711163"/>
            <a:chExt cx="333375" cy="136812"/>
          </a:xfrm>
        </p:grpSpPr>
        <p:cxnSp>
          <p:nvCxnSpPr>
            <p:cNvPr id="58" name="Gerader Verbinder 57">
              <a:extLst>
                <a:ext uri="{FF2B5EF4-FFF2-40B4-BE49-F238E27FC236}">
                  <a16:creationId xmlns:a16="http://schemas.microsoft.com/office/drawing/2014/main" id="{735EC3F0-D52F-43D8-9D20-FC4F70B1922F}"/>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59" name="Textfeld 58">
              <a:extLst>
                <a:ext uri="{FF2B5EF4-FFF2-40B4-BE49-F238E27FC236}">
                  <a16:creationId xmlns:a16="http://schemas.microsoft.com/office/drawing/2014/main" id="{D73E6E84-A759-4118-9971-2B614D3FE504}"/>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0" name="Gruppieren 59">
            <a:extLst>
              <a:ext uri="{FF2B5EF4-FFF2-40B4-BE49-F238E27FC236}">
                <a16:creationId xmlns:a16="http://schemas.microsoft.com/office/drawing/2014/main" id="{F1FCC803-A93B-423F-B835-B52876B2721B}"/>
              </a:ext>
            </a:extLst>
          </p:cNvPr>
          <p:cNvGrpSpPr/>
          <p:nvPr userDrawn="1"/>
        </p:nvGrpSpPr>
        <p:grpSpPr>
          <a:xfrm>
            <a:off x="-292893" y="1131703"/>
            <a:ext cx="250031" cy="136812"/>
            <a:chOff x="-133350" y="2711163"/>
            <a:chExt cx="333375" cy="136812"/>
          </a:xfrm>
        </p:grpSpPr>
        <p:cxnSp>
          <p:nvCxnSpPr>
            <p:cNvPr id="61" name="Gerader Verbinder 60">
              <a:extLst>
                <a:ext uri="{FF2B5EF4-FFF2-40B4-BE49-F238E27FC236}">
                  <a16:creationId xmlns:a16="http://schemas.microsoft.com/office/drawing/2014/main" id="{94D29247-DB20-40F1-888F-155F9E5ABC80}"/>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5E32A3F3-E989-43F3-A16F-94173C632533}"/>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3" name="Gruppieren 62">
            <a:extLst>
              <a:ext uri="{FF2B5EF4-FFF2-40B4-BE49-F238E27FC236}">
                <a16:creationId xmlns:a16="http://schemas.microsoft.com/office/drawing/2014/main" id="{44D22F83-A0F5-4FE2-9D6C-012542F7E2B8}"/>
              </a:ext>
            </a:extLst>
          </p:cNvPr>
          <p:cNvGrpSpPr/>
          <p:nvPr userDrawn="1"/>
        </p:nvGrpSpPr>
        <p:grpSpPr>
          <a:xfrm>
            <a:off x="-292893" y="1491963"/>
            <a:ext cx="250031" cy="136812"/>
            <a:chOff x="-133350" y="2711163"/>
            <a:chExt cx="333375" cy="136812"/>
          </a:xfrm>
        </p:grpSpPr>
        <p:cxnSp>
          <p:nvCxnSpPr>
            <p:cNvPr id="64" name="Gerader Verbinder 63">
              <a:extLst>
                <a:ext uri="{FF2B5EF4-FFF2-40B4-BE49-F238E27FC236}">
                  <a16:creationId xmlns:a16="http://schemas.microsoft.com/office/drawing/2014/main" id="{BA2BC1BF-6FE4-4475-BE69-6D37CBD5164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5" name="Textfeld 64">
              <a:extLst>
                <a:ext uri="{FF2B5EF4-FFF2-40B4-BE49-F238E27FC236}">
                  <a16:creationId xmlns:a16="http://schemas.microsoft.com/office/drawing/2014/main" id="{88D7DDBE-C865-4F05-B6F5-3E2BBB15FDA7}"/>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66" name="Gruppieren 65">
            <a:extLst>
              <a:ext uri="{FF2B5EF4-FFF2-40B4-BE49-F238E27FC236}">
                <a16:creationId xmlns:a16="http://schemas.microsoft.com/office/drawing/2014/main" id="{5BF365C6-4DF1-469F-A081-5BB981472333}"/>
              </a:ext>
            </a:extLst>
          </p:cNvPr>
          <p:cNvGrpSpPr/>
          <p:nvPr userDrawn="1"/>
        </p:nvGrpSpPr>
        <p:grpSpPr>
          <a:xfrm>
            <a:off x="-292893" y="3292188"/>
            <a:ext cx="250031" cy="136812"/>
            <a:chOff x="-133350" y="2711163"/>
            <a:chExt cx="333375" cy="136812"/>
          </a:xfrm>
        </p:grpSpPr>
        <p:cxnSp>
          <p:nvCxnSpPr>
            <p:cNvPr id="67" name="Gerader Verbinder 66">
              <a:extLst>
                <a:ext uri="{FF2B5EF4-FFF2-40B4-BE49-F238E27FC236}">
                  <a16:creationId xmlns:a16="http://schemas.microsoft.com/office/drawing/2014/main" id="{9CA1C573-E95F-4CC5-A4BE-0E74960DBC2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02A35681-195F-407A-BB6C-7E3B4E241132}"/>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69" name="Gruppieren 68">
            <a:extLst>
              <a:ext uri="{FF2B5EF4-FFF2-40B4-BE49-F238E27FC236}">
                <a16:creationId xmlns:a16="http://schemas.microsoft.com/office/drawing/2014/main" id="{BF6DC0B3-1B79-4824-B73B-DC9B7AA77A08}"/>
              </a:ext>
            </a:extLst>
          </p:cNvPr>
          <p:cNvGrpSpPr/>
          <p:nvPr userDrawn="1"/>
        </p:nvGrpSpPr>
        <p:grpSpPr>
          <a:xfrm>
            <a:off x="-292893" y="6063963"/>
            <a:ext cx="250031" cy="136812"/>
            <a:chOff x="-133350" y="2711163"/>
            <a:chExt cx="333375" cy="136812"/>
          </a:xfrm>
        </p:grpSpPr>
        <p:cxnSp>
          <p:nvCxnSpPr>
            <p:cNvPr id="70" name="Gerader Verbinder 69">
              <a:extLst>
                <a:ext uri="{FF2B5EF4-FFF2-40B4-BE49-F238E27FC236}">
                  <a16:creationId xmlns:a16="http://schemas.microsoft.com/office/drawing/2014/main" id="{439D9EA3-D6F8-4D8A-8C91-B7BCDD4883C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1" name="Textfeld 70">
              <a:extLst>
                <a:ext uri="{FF2B5EF4-FFF2-40B4-BE49-F238E27FC236}">
                  <a16:creationId xmlns:a16="http://schemas.microsoft.com/office/drawing/2014/main" id="{EF8776E0-353D-4DBE-918C-2BE4D9ED22C0}"/>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2" name="Gruppieren 71">
            <a:extLst>
              <a:ext uri="{FF2B5EF4-FFF2-40B4-BE49-F238E27FC236}">
                <a16:creationId xmlns:a16="http://schemas.microsoft.com/office/drawing/2014/main" id="{EB1A981A-C15F-48BC-856D-45BFDE402164}"/>
              </a:ext>
            </a:extLst>
          </p:cNvPr>
          <p:cNvGrpSpPr/>
          <p:nvPr userDrawn="1"/>
        </p:nvGrpSpPr>
        <p:grpSpPr>
          <a:xfrm>
            <a:off x="-292893" y="6495763"/>
            <a:ext cx="250031" cy="136812"/>
            <a:chOff x="-133350" y="2711163"/>
            <a:chExt cx="333375" cy="136812"/>
          </a:xfrm>
        </p:grpSpPr>
        <p:cxnSp>
          <p:nvCxnSpPr>
            <p:cNvPr id="73" name="Gerader Verbinder 72">
              <a:extLst>
                <a:ext uri="{FF2B5EF4-FFF2-40B4-BE49-F238E27FC236}">
                  <a16:creationId xmlns:a16="http://schemas.microsoft.com/office/drawing/2014/main" id="{CA1B7D91-52B4-4C4E-9872-DAE627C5BDA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4" name="Textfeld 73">
              <a:extLst>
                <a:ext uri="{FF2B5EF4-FFF2-40B4-BE49-F238E27FC236}">
                  <a16:creationId xmlns:a16="http://schemas.microsoft.com/office/drawing/2014/main" id="{DD5301F3-CDC0-4F62-A7F3-64DF1FAFB6C3}"/>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75" name="Gruppieren 74">
            <a:extLst>
              <a:ext uri="{FF2B5EF4-FFF2-40B4-BE49-F238E27FC236}">
                <a16:creationId xmlns:a16="http://schemas.microsoft.com/office/drawing/2014/main" id="{C5363AC9-A7FE-4ED9-A4AE-BF1F41479440}"/>
              </a:ext>
            </a:extLst>
          </p:cNvPr>
          <p:cNvGrpSpPr/>
          <p:nvPr userDrawn="1"/>
        </p:nvGrpSpPr>
        <p:grpSpPr>
          <a:xfrm rot="16200000">
            <a:off x="169567" y="-282035"/>
            <a:ext cx="333375" cy="102606"/>
            <a:chOff x="-133350" y="2711167"/>
            <a:chExt cx="333375" cy="136808"/>
          </a:xfrm>
        </p:grpSpPr>
        <p:cxnSp>
          <p:nvCxnSpPr>
            <p:cNvPr id="76" name="Gerader Verbinder 75">
              <a:extLst>
                <a:ext uri="{FF2B5EF4-FFF2-40B4-BE49-F238E27FC236}">
                  <a16:creationId xmlns:a16="http://schemas.microsoft.com/office/drawing/2014/main" id="{A5C058E5-1B77-4F37-8A90-6C2DB0C9F0D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7" name="Textfeld 76">
              <a:extLst>
                <a:ext uri="{FF2B5EF4-FFF2-40B4-BE49-F238E27FC236}">
                  <a16:creationId xmlns:a16="http://schemas.microsoft.com/office/drawing/2014/main" id="{3F3FD432-7B0C-441D-887D-260F088129D6}"/>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78" name="Gruppieren 77">
            <a:extLst>
              <a:ext uri="{FF2B5EF4-FFF2-40B4-BE49-F238E27FC236}">
                <a16:creationId xmlns:a16="http://schemas.microsoft.com/office/drawing/2014/main" id="{11D3348D-CD05-48E5-89ED-528A62DA8118}"/>
              </a:ext>
            </a:extLst>
          </p:cNvPr>
          <p:cNvGrpSpPr/>
          <p:nvPr userDrawn="1"/>
        </p:nvGrpSpPr>
        <p:grpSpPr>
          <a:xfrm rot="16200000">
            <a:off x="4273057" y="-282036"/>
            <a:ext cx="333375" cy="102603"/>
            <a:chOff x="-133350" y="2711171"/>
            <a:chExt cx="333375" cy="136804"/>
          </a:xfrm>
        </p:grpSpPr>
        <p:cxnSp>
          <p:nvCxnSpPr>
            <p:cNvPr id="79" name="Gerader Verbinder 78">
              <a:extLst>
                <a:ext uri="{FF2B5EF4-FFF2-40B4-BE49-F238E27FC236}">
                  <a16:creationId xmlns:a16="http://schemas.microsoft.com/office/drawing/2014/main" id="{8C904B9B-CFB8-4878-BE89-64B7783A68C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0" name="Textfeld 79">
              <a:extLst>
                <a:ext uri="{FF2B5EF4-FFF2-40B4-BE49-F238E27FC236}">
                  <a16:creationId xmlns:a16="http://schemas.microsoft.com/office/drawing/2014/main" id="{C15810B6-1DFF-43DE-849F-E24988A1AC21}"/>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1" name="Gruppieren 80">
            <a:extLst>
              <a:ext uri="{FF2B5EF4-FFF2-40B4-BE49-F238E27FC236}">
                <a16:creationId xmlns:a16="http://schemas.microsoft.com/office/drawing/2014/main" id="{CFDE3FDD-B76C-49E7-81B4-7302EAE01430}"/>
              </a:ext>
            </a:extLst>
          </p:cNvPr>
          <p:cNvGrpSpPr/>
          <p:nvPr userDrawn="1"/>
        </p:nvGrpSpPr>
        <p:grpSpPr>
          <a:xfrm>
            <a:off x="4652949" y="-397424"/>
            <a:ext cx="93680" cy="333375"/>
            <a:chOff x="6416679" y="-397424"/>
            <a:chExt cx="124907" cy="333375"/>
          </a:xfrm>
        </p:grpSpPr>
        <p:cxnSp>
          <p:nvCxnSpPr>
            <p:cNvPr id="82" name="Gerader Verbinder 81">
              <a:extLst>
                <a:ext uri="{FF2B5EF4-FFF2-40B4-BE49-F238E27FC236}">
                  <a16:creationId xmlns:a16="http://schemas.microsoft.com/office/drawing/2014/main" id="{CC2966EC-F4C0-41FC-88ED-2E5F725EA0B2}"/>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3" name="Textfeld 82">
              <a:extLst>
                <a:ext uri="{FF2B5EF4-FFF2-40B4-BE49-F238E27FC236}">
                  <a16:creationId xmlns:a16="http://schemas.microsoft.com/office/drawing/2014/main" id="{92230FDE-430C-429C-A396-DFCEF2CE147E}"/>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4" name="Gerader Verbinder 83">
            <a:extLst>
              <a:ext uri="{FF2B5EF4-FFF2-40B4-BE49-F238E27FC236}">
                <a16:creationId xmlns:a16="http://schemas.microsoft.com/office/drawing/2014/main" id="{53056242-C21F-4347-8E6E-305C959935E8}"/>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85" name="Gruppieren 84">
            <a:extLst>
              <a:ext uri="{FF2B5EF4-FFF2-40B4-BE49-F238E27FC236}">
                <a16:creationId xmlns:a16="http://schemas.microsoft.com/office/drawing/2014/main" id="{A954A2AB-7A1B-4F20-8556-0C283B584BE2}"/>
              </a:ext>
            </a:extLst>
          </p:cNvPr>
          <p:cNvGrpSpPr/>
          <p:nvPr userDrawn="1"/>
        </p:nvGrpSpPr>
        <p:grpSpPr>
          <a:xfrm rot="16200000">
            <a:off x="8543829" y="-282039"/>
            <a:ext cx="333375" cy="102600"/>
            <a:chOff x="-133350" y="2711175"/>
            <a:chExt cx="333375" cy="136800"/>
          </a:xfrm>
        </p:grpSpPr>
        <p:cxnSp>
          <p:nvCxnSpPr>
            <p:cNvPr id="86" name="Gerader Verbinder 85">
              <a:extLst>
                <a:ext uri="{FF2B5EF4-FFF2-40B4-BE49-F238E27FC236}">
                  <a16:creationId xmlns:a16="http://schemas.microsoft.com/office/drawing/2014/main" id="{C31D32E9-A207-4C49-AAE0-5A541EE5B56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7" name="Textfeld 86">
              <a:extLst>
                <a:ext uri="{FF2B5EF4-FFF2-40B4-BE49-F238E27FC236}">
                  <a16:creationId xmlns:a16="http://schemas.microsoft.com/office/drawing/2014/main" id="{0027A521-04C3-4807-A55B-38087BBBA705}"/>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88" name="Freihandform: Form 87">
            <a:extLst>
              <a:ext uri="{FF2B5EF4-FFF2-40B4-BE49-F238E27FC236}">
                <a16:creationId xmlns:a16="http://schemas.microsoft.com/office/drawing/2014/main" id="{32A9FC5C-493F-49C1-98F3-CCD0749E4F46}"/>
              </a:ext>
            </a:extLst>
          </p:cNvPr>
          <p:cNvSpPr/>
          <p:nvPr userDrawn="1"/>
        </p:nvSpPr>
        <p:spPr>
          <a:xfrm>
            <a:off x="7352747" y="300703"/>
            <a:ext cx="1403903" cy="535987"/>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rgbClr val="041E42"/>
          </a:solidFill>
          <a:ln w="2892" cap="flat">
            <a:noFill/>
            <a:prstDash val="solid"/>
            <a:miter/>
          </a:ln>
        </p:spPr>
        <p:txBody>
          <a:bodyPr rtlCol="0" anchor="ctr"/>
          <a:lstStyle/>
          <a:p>
            <a:endParaRPr lang="de-DE"/>
          </a:p>
        </p:txBody>
      </p:sp>
      <p:grpSp>
        <p:nvGrpSpPr>
          <p:cNvPr id="99" name="Grafik 3">
            <a:extLst>
              <a:ext uri="{FF2B5EF4-FFF2-40B4-BE49-F238E27FC236}">
                <a16:creationId xmlns:a16="http://schemas.microsoft.com/office/drawing/2014/main" id="{78EF77FD-BF73-470E-A574-F92E82095EBD}"/>
              </a:ext>
            </a:extLst>
          </p:cNvPr>
          <p:cNvGrpSpPr/>
          <p:nvPr userDrawn="1"/>
        </p:nvGrpSpPr>
        <p:grpSpPr>
          <a:xfrm>
            <a:off x="382588" y="293688"/>
            <a:ext cx="2631832" cy="563562"/>
            <a:chOff x="4011188" y="1936931"/>
            <a:chExt cx="6776742" cy="1451124"/>
          </a:xfrm>
          <a:solidFill>
            <a:schemeClr val="tx1"/>
          </a:solidFill>
        </p:grpSpPr>
        <p:sp>
          <p:nvSpPr>
            <p:cNvPr id="100" name="Freihandform: Form 99">
              <a:extLst>
                <a:ext uri="{FF2B5EF4-FFF2-40B4-BE49-F238E27FC236}">
                  <a16:creationId xmlns:a16="http://schemas.microsoft.com/office/drawing/2014/main" id="{3EDDED18-021A-4222-A9EC-6CAB551F114C}"/>
                </a:ext>
              </a:extLst>
            </p:cNvPr>
            <p:cNvSpPr/>
            <p:nvPr/>
          </p:nvSpPr>
          <p:spPr>
            <a:xfrm>
              <a:off x="4034676" y="1955336"/>
              <a:ext cx="203537" cy="324184"/>
            </a:xfrm>
            <a:custGeom>
              <a:avLst/>
              <a:gdLst>
                <a:gd name="connsiteX0" fmla="*/ 203538 w 203537"/>
                <a:gd name="connsiteY0" fmla="*/ 52963 h 324184"/>
                <a:gd name="connsiteX1" fmla="*/ 57561 w 203537"/>
                <a:gd name="connsiteY1" fmla="*/ 52963 h 324184"/>
                <a:gd name="connsiteX2" fmla="*/ 57561 w 203537"/>
                <a:gd name="connsiteY2" fmla="*/ 133551 h 324184"/>
                <a:gd name="connsiteX3" fmla="*/ 166694 w 203537"/>
                <a:gd name="connsiteY3" fmla="*/ 133551 h 324184"/>
                <a:gd name="connsiteX4" fmla="*/ 166694 w 203537"/>
                <a:gd name="connsiteY4" fmla="*/ 186045 h 324184"/>
                <a:gd name="connsiteX5" fmla="*/ 57561 w 203537"/>
                <a:gd name="connsiteY5" fmla="*/ 186045 h 324184"/>
                <a:gd name="connsiteX6" fmla="*/ 57561 w 203537"/>
                <a:gd name="connsiteY6" fmla="*/ 324185 h 324184"/>
                <a:gd name="connsiteX7" fmla="*/ 0 w 203537"/>
                <a:gd name="connsiteY7" fmla="*/ 324185 h 324184"/>
                <a:gd name="connsiteX8" fmla="*/ 0 w 203537"/>
                <a:gd name="connsiteY8" fmla="*/ 0 h 324184"/>
                <a:gd name="connsiteX9" fmla="*/ 203538 w 203537"/>
                <a:gd name="connsiteY9" fmla="*/ 0 h 324184"/>
                <a:gd name="connsiteX10" fmla="*/ 203538 w 203537"/>
                <a:gd name="connsiteY10" fmla="*/ 52963 h 3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537" h="324184">
                  <a:moveTo>
                    <a:pt x="203538" y="52963"/>
                  </a:moveTo>
                  <a:lnTo>
                    <a:pt x="57561" y="52963"/>
                  </a:lnTo>
                  <a:lnTo>
                    <a:pt x="57561" y="133551"/>
                  </a:lnTo>
                  <a:lnTo>
                    <a:pt x="166694" y="133551"/>
                  </a:lnTo>
                  <a:lnTo>
                    <a:pt x="166694" y="186045"/>
                  </a:lnTo>
                  <a:lnTo>
                    <a:pt x="57561" y="186045"/>
                  </a:lnTo>
                  <a:lnTo>
                    <a:pt x="57561" y="324185"/>
                  </a:lnTo>
                  <a:lnTo>
                    <a:pt x="0" y="324185"/>
                  </a:lnTo>
                  <a:lnTo>
                    <a:pt x="0" y="0"/>
                  </a:lnTo>
                  <a:lnTo>
                    <a:pt x="203538" y="0"/>
                  </a:lnTo>
                  <a:lnTo>
                    <a:pt x="203538" y="52963"/>
                  </a:lnTo>
                  <a:close/>
                </a:path>
              </a:pathLst>
            </a:custGeom>
            <a:solidFill>
              <a:srgbClr val="041E42"/>
            </a:solidFill>
            <a:ln w="8374" cap="flat">
              <a:noFill/>
              <a:prstDash val="solid"/>
              <a:miter/>
            </a:ln>
          </p:spPr>
          <p:txBody>
            <a:bodyPr rtlCol="0" anchor="ctr"/>
            <a:lstStyle/>
            <a:p>
              <a:endParaRPr lang="de-DE"/>
            </a:p>
          </p:txBody>
        </p:sp>
        <p:sp>
          <p:nvSpPr>
            <p:cNvPr id="101" name="Freihandform: Form 100">
              <a:extLst>
                <a:ext uri="{FF2B5EF4-FFF2-40B4-BE49-F238E27FC236}">
                  <a16:creationId xmlns:a16="http://schemas.microsoft.com/office/drawing/2014/main" id="{BCF6CC6C-9023-46C1-BE58-D2CFC4522EAD}"/>
                </a:ext>
              </a:extLst>
            </p:cNvPr>
            <p:cNvSpPr/>
            <p:nvPr/>
          </p:nvSpPr>
          <p:spPr>
            <a:xfrm>
              <a:off x="4269506" y="2039156"/>
              <a:ext cx="141832" cy="240364"/>
            </a:xfrm>
            <a:custGeom>
              <a:avLst/>
              <a:gdLst>
                <a:gd name="connsiteX0" fmla="*/ 141832 w 141832"/>
                <a:gd name="connsiteY0" fmla="*/ 5058 h 240364"/>
                <a:gd name="connsiteX1" fmla="*/ 133082 w 141832"/>
                <a:gd name="connsiteY1" fmla="*/ 61236 h 240364"/>
                <a:gd name="connsiteX2" fmla="*/ 102694 w 141832"/>
                <a:gd name="connsiteY2" fmla="*/ 53868 h 240364"/>
                <a:gd name="connsiteX3" fmla="*/ 54797 w 141832"/>
                <a:gd name="connsiteY3" fmla="*/ 120178 h 240364"/>
                <a:gd name="connsiteX4" fmla="*/ 54797 w 141832"/>
                <a:gd name="connsiteY4" fmla="*/ 240365 h 240364"/>
                <a:gd name="connsiteX5" fmla="*/ 0 w 141832"/>
                <a:gd name="connsiteY5" fmla="*/ 240365 h 240364"/>
                <a:gd name="connsiteX6" fmla="*/ 0 w 141832"/>
                <a:gd name="connsiteY6" fmla="*/ 5979 h 240364"/>
                <a:gd name="connsiteX7" fmla="*/ 53884 w 141832"/>
                <a:gd name="connsiteY7" fmla="*/ 5979 h 240364"/>
                <a:gd name="connsiteX8" fmla="*/ 53884 w 141832"/>
                <a:gd name="connsiteY8" fmla="*/ 35454 h 240364"/>
                <a:gd name="connsiteX9" fmla="*/ 54797 w 141832"/>
                <a:gd name="connsiteY9" fmla="*/ 35454 h 240364"/>
                <a:gd name="connsiteX10" fmla="*/ 116041 w 141832"/>
                <a:gd name="connsiteY10" fmla="*/ 0 h 240364"/>
                <a:gd name="connsiteX11" fmla="*/ 141832 w 141832"/>
                <a:gd name="connsiteY11" fmla="*/ 5058 h 240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832" h="240364">
                  <a:moveTo>
                    <a:pt x="141832" y="5058"/>
                  </a:moveTo>
                  <a:lnTo>
                    <a:pt x="133082" y="61236"/>
                  </a:lnTo>
                  <a:cubicBezTo>
                    <a:pt x="124800" y="56631"/>
                    <a:pt x="114668" y="53868"/>
                    <a:pt x="102694" y="53868"/>
                  </a:cubicBezTo>
                  <a:cubicBezTo>
                    <a:pt x="64929" y="53868"/>
                    <a:pt x="54797" y="84264"/>
                    <a:pt x="54797" y="120178"/>
                  </a:cubicBezTo>
                  <a:lnTo>
                    <a:pt x="54797" y="240365"/>
                  </a:lnTo>
                  <a:lnTo>
                    <a:pt x="0" y="240365"/>
                  </a:lnTo>
                  <a:lnTo>
                    <a:pt x="0" y="5979"/>
                  </a:lnTo>
                  <a:lnTo>
                    <a:pt x="53884" y="5979"/>
                  </a:lnTo>
                  <a:lnTo>
                    <a:pt x="53884" y="35454"/>
                  </a:lnTo>
                  <a:lnTo>
                    <a:pt x="54797" y="35454"/>
                  </a:lnTo>
                  <a:cubicBezTo>
                    <a:pt x="67232" y="13348"/>
                    <a:pt x="89338" y="0"/>
                    <a:pt x="116041" y="0"/>
                  </a:cubicBezTo>
                  <a:cubicBezTo>
                    <a:pt x="123871" y="-8"/>
                    <a:pt x="133543" y="1373"/>
                    <a:pt x="141832" y="5058"/>
                  </a:cubicBezTo>
                  <a:close/>
                </a:path>
              </a:pathLst>
            </a:custGeom>
            <a:solidFill>
              <a:srgbClr val="041E42"/>
            </a:solidFill>
            <a:ln w="8374" cap="flat">
              <a:noFill/>
              <a:prstDash val="solid"/>
              <a:miter/>
            </a:ln>
          </p:spPr>
          <p:txBody>
            <a:bodyPr rtlCol="0" anchor="ctr"/>
            <a:lstStyle/>
            <a:p>
              <a:endParaRPr lang="de-DE"/>
            </a:p>
          </p:txBody>
        </p:sp>
        <p:sp>
          <p:nvSpPr>
            <p:cNvPr id="102" name="Freihandform: Form 101">
              <a:extLst>
                <a:ext uri="{FF2B5EF4-FFF2-40B4-BE49-F238E27FC236}">
                  <a16:creationId xmlns:a16="http://schemas.microsoft.com/office/drawing/2014/main" id="{8B83471E-622C-4051-9BAC-2D2500439CDB}"/>
                </a:ext>
              </a:extLst>
            </p:cNvPr>
            <p:cNvSpPr/>
            <p:nvPr/>
          </p:nvSpPr>
          <p:spPr>
            <a:xfrm>
              <a:off x="4450268" y="1941059"/>
              <a:ext cx="69542" cy="338461"/>
            </a:xfrm>
            <a:custGeom>
              <a:avLst/>
              <a:gdLst>
                <a:gd name="connsiteX0" fmla="*/ 69543 w 69542"/>
                <a:gd name="connsiteY0" fmla="*/ 33160 h 338461"/>
                <a:gd name="connsiteX1" fmla="*/ 34541 w 69542"/>
                <a:gd name="connsiteY1" fmla="*/ 66311 h 338461"/>
                <a:gd name="connsiteX2" fmla="*/ 0 w 69542"/>
                <a:gd name="connsiteY2" fmla="*/ 33160 h 338461"/>
                <a:gd name="connsiteX3" fmla="*/ 34541 w 69542"/>
                <a:gd name="connsiteY3" fmla="*/ 0 h 338461"/>
                <a:gd name="connsiteX4" fmla="*/ 69543 w 69542"/>
                <a:gd name="connsiteY4" fmla="*/ 33160 h 338461"/>
                <a:gd name="connsiteX5" fmla="*/ 62175 w 69542"/>
                <a:gd name="connsiteY5" fmla="*/ 338462 h 338461"/>
                <a:gd name="connsiteX6" fmla="*/ 7369 w 69542"/>
                <a:gd name="connsiteY6" fmla="*/ 338462 h 338461"/>
                <a:gd name="connsiteX7" fmla="*/ 7369 w 69542"/>
                <a:gd name="connsiteY7" fmla="*/ 104076 h 338461"/>
                <a:gd name="connsiteX8" fmla="*/ 62175 w 69542"/>
                <a:gd name="connsiteY8" fmla="*/ 104076 h 338461"/>
                <a:gd name="connsiteX9" fmla="*/ 62175 w 69542"/>
                <a:gd name="connsiteY9" fmla="*/ 338462 h 33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42" h="338461">
                  <a:moveTo>
                    <a:pt x="69543" y="33160"/>
                  </a:moveTo>
                  <a:cubicBezTo>
                    <a:pt x="69543" y="52503"/>
                    <a:pt x="53884" y="66311"/>
                    <a:pt x="34541" y="66311"/>
                  </a:cubicBezTo>
                  <a:cubicBezTo>
                    <a:pt x="15659" y="66311"/>
                    <a:pt x="0" y="52503"/>
                    <a:pt x="0" y="33160"/>
                  </a:cubicBezTo>
                  <a:cubicBezTo>
                    <a:pt x="0" y="14277"/>
                    <a:pt x="15659" y="0"/>
                    <a:pt x="34541" y="0"/>
                  </a:cubicBezTo>
                  <a:cubicBezTo>
                    <a:pt x="53876" y="0"/>
                    <a:pt x="69543" y="14277"/>
                    <a:pt x="69543" y="33160"/>
                  </a:cubicBezTo>
                  <a:close/>
                  <a:moveTo>
                    <a:pt x="62175" y="338462"/>
                  </a:moveTo>
                  <a:lnTo>
                    <a:pt x="7369" y="338462"/>
                  </a:lnTo>
                  <a:lnTo>
                    <a:pt x="7369" y="104076"/>
                  </a:lnTo>
                  <a:lnTo>
                    <a:pt x="62175" y="104076"/>
                  </a:lnTo>
                  <a:lnTo>
                    <a:pt x="62175" y="338462"/>
                  </a:lnTo>
                  <a:close/>
                </a:path>
              </a:pathLst>
            </a:custGeom>
            <a:solidFill>
              <a:srgbClr val="041E42"/>
            </a:solidFill>
            <a:ln w="8374" cap="flat">
              <a:noFill/>
              <a:prstDash val="solid"/>
              <a:miter/>
            </a:ln>
          </p:spPr>
          <p:txBody>
            <a:bodyPr rtlCol="0" anchor="ctr"/>
            <a:lstStyle/>
            <a:p>
              <a:endParaRPr lang="de-DE"/>
            </a:p>
          </p:txBody>
        </p:sp>
        <p:sp>
          <p:nvSpPr>
            <p:cNvPr id="103" name="Freihandform: Form 102">
              <a:extLst>
                <a:ext uri="{FF2B5EF4-FFF2-40B4-BE49-F238E27FC236}">
                  <a16:creationId xmlns:a16="http://schemas.microsoft.com/office/drawing/2014/main" id="{06D46A72-F4FB-4451-9B27-5E9F2B59E235}"/>
                </a:ext>
              </a:extLst>
            </p:cNvPr>
            <p:cNvSpPr/>
            <p:nvPr/>
          </p:nvSpPr>
          <p:spPr>
            <a:xfrm>
              <a:off x="4570153" y="2039148"/>
              <a:ext cx="214138" cy="245899"/>
            </a:xfrm>
            <a:custGeom>
              <a:avLst/>
              <a:gdLst>
                <a:gd name="connsiteX0" fmla="*/ 116042 w 214138"/>
                <a:gd name="connsiteY0" fmla="*/ 245900 h 245899"/>
                <a:gd name="connsiteX1" fmla="*/ 0 w 214138"/>
                <a:gd name="connsiteY1" fmla="*/ 122489 h 245899"/>
                <a:gd name="connsiteX2" fmla="*/ 110063 w 214138"/>
                <a:gd name="connsiteY2" fmla="*/ 0 h 245899"/>
                <a:gd name="connsiteX3" fmla="*/ 214139 w 214138"/>
                <a:gd name="connsiteY3" fmla="*/ 119266 h 245899"/>
                <a:gd name="connsiteX4" fmla="*/ 213218 w 214138"/>
                <a:gd name="connsiteY4" fmla="*/ 141824 h 245899"/>
                <a:gd name="connsiteX5" fmla="*/ 55727 w 214138"/>
                <a:gd name="connsiteY5" fmla="*/ 141824 h 245899"/>
                <a:gd name="connsiteX6" fmla="*/ 116511 w 214138"/>
                <a:gd name="connsiteY6" fmla="*/ 198924 h 245899"/>
                <a:gd name="connsiteX7" fmla="*/ 174079 w 214138"/>
                <a:gd name="connsiteY7" fmla="*/ 171291 h 245899"/>
                <a:gd name="connsiteX8" fmla="*/ 208152 w 214138"/>
                <a:gd name="connsiteY8" fmla="*/ 207214 h 245899"/>
                <a:gd name="connsiteX9" fmla="*/ 116042 w 214138"/>
                <a:gd name="connsiteY9" fmla="*/ 245900 h 245899"/>
                <a:gd name="connsiteX10" fmla="*/ 54797 w 214138"/>
                <a:gd name="connsiteY10" fmla="*/ 101765 h 245899"/>
                <a:gd name="connsiteX11" fmla="*/ 161167 w 214138"/>
                <a:gd name="connsiteY11" fmla="*/ 101765 h 245899"/>
                <a:gd name="connsiteX12" fmla="*/ 109125 w 214138"/>
                <a:gd name="connsiteY12" fmla="*/ 45126 h 245899"/>
                <a:gd name="connsiteX13" fmla="*/ 54797 w 214138"/>
                <a:gd name="connsiteY13" fmla="*/ 101765 h 24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8" h="245899">
                  <a:moveTo>
                    <a:pt x="116042" y="245900"/>
                  </a:moveTo>
                  <a:cubicBezTo>
                    <a:pt x="46507" y="245900"/>
                    <a:pt x="0" y="196621"/>
                    <a:pt x="0" y="122489"/>
                  </a:cubicBezTo>
                  <a:cubicBezTo>
                    <a:pt x="0" y="49739"/>
                    <a:pt x="44673" y="0"/>
                    <a:pt x="110063" y="0"/>
                  </a:cubicBezTo>
                  <a:cubicBezTo>
                    <a:pt x="173150" y="0"/>
                    <a:pt x="214139" y="46968"/>
                    <a:pt x="214139" y="119266"/>
                  </a:cubicBezTo>
                  <a:cubicBezTo>
                    <a:pt x="214139" y="127095"/>
                    <a:pt x="213670" y="135385"/>
                    <a:pt x="213218" y="141824"/>
                  </a:cubicBezTo>
                  <a:lnTo>
                    <a:pt x="55727" y="141824"/>
                  </a:lnTo>
                  <a:cubicBezTo>
                    <a:pt x="61714" y="178208"/>
                    <a:pt x="83360" y="198924"/>
                    <a:pt x="116511" y="198924"/>
                  </a:cubicBezTo>
                  <a:cubicBezTo>
                    <a:pt x="138157" y="198924"/>
                    <a:pt x="155657" y="190634"/>
                    <a:pt x="174079" y="171291"/>
                  </a:cubicBezTo>
                  <a:lnTo>
                    <a:pt x="208152" y="207214"/>
                  </a:lnTo>
                  <a:cubicBezTo>
                    <a:pt x="181431" y="233465"/>
                    <a:pt x="151495" y="245900"/>
                    <a:pt x="116042" y="245900"/>
                  </a:cubicBezTo>
                  <a:close/>
                  <a:moveTo>
                    <a:pt x="54797" y="101765"/>
                  </a:moveTo>
                  <a:lnTo>
                    <a:pt x="161167" y="101765"/>
                  </a:lnTo>
                  <a:cubicBezTo>
                    <a:pt x="158864" y="65850"/>
                    <a:pt x="139982" y="45126"/>
                    <a:pt x="109125" y="45126"/>
                  </a:cubicBezTo>
                  <a:cubicBezTo>
                    <a:pt x="78746" y="45134"/>
                    <a:pt x="59402" y="65390"/>
                    <a:pt x="54797" y="101765"/>
                  </a:cubicBezTo>
                  <a:close/>
                </a:path>
              </a:pathLst>
            </a:custGeom>
            <a:solidFill>
              <a:srgbClr val="041E42"/>
            </a:solidFill>
            <a:ln w="8374" cap="flat">
              <a:noFill/>
              <a:prstDash val="solid"/>
              <a:miter/>
            </a:ln>
          </p:spPr>
          <p:txBody>
            <a:bodyPr rtlCol="0" anchor="ctr"/>
            <a:lstStyle/>
            <a:p>
              <a:endParaRPr lang="de-DE"/>
            </a:p>
          </p:txBody>
        </p:sp>
        <p:sp>
          <p:nvSpPr>
            <p:cNvPr id="104" name="Freihandform: Form 103">
              <a:extLst>
                <a:ext uri="{FF2B5EF4-FFF2-40B4-BE49-F238E27FC236}">
                  <a16:creationId xmlns:a16="http://schemas.microsoft.com/office/drawing/2014/main" id="{EE91D60D-7958-4B00-A268-713F9FC0D5EA}"/>
                </a:ext>
              </a:extLst>
            </p:cNvPr>
            <p:cNvSpPr/>
            <p:nvPr/>
          </p:nvSpPr>
          <p:spPr>
            <a:xfrm>
              <a:off x="4831929" y="1936931"/>
              <a:ext cx="219187" cy="348116"/>
            </a:xfrm>
            <a:custGeom>
              <a:avLst/>
              <a:gdLst>
                <a:gd name="connsiteX0" fmla="*/ 0 w 219187"/>
                <a:gd name="connsiteY0" fmla="*/ 224706 h 348116"/>
                <a:gd name="connsiteX1" fmla="*/ 95317 w 219187"/>
                <a:gd name="connsiteY1" fmla="*/ 102217 h 348116"/>
                <a:gd name="connsiteX2" fmla="*/ 163478 w 219187"/>
                <a:gd name="connsiteY2" fmla="*/ 133986 h 348116"/>
                <a:gd name="connsiteX3" fmla="*/ 164391 w 219187"/>
                <a:gd name="connsiteY3" fmla="*/ 133986 h 348116"/>
                <a:gd name="connsiteX4" fmla="*/ 164391 w 219187"/>
                <a:gd name="connsiteY4" fmla="*/ 13808 h 348116"/>
                <a:gd name="connsiteX5" fmla="*/ 219188 w 219187"/>
                <a:gd name="connsiteY5" fmla="*/ 0 h 348116"/>
                <a:gd name="connsiteX6" fmla="*/ 219188 w 219187"/>
                <a:gd name="connsiteY6" fmla="*/ 342590 h 348116"/>
                <a:gd name="connsiteX7" fmla="*/ 165773 w 219187"/>
                <a:gd name="connsiteY7" fmla="*/ 342590 h 348116"/>
                <a:gd name="connsiteX8" fmla="*/ 165773 w 219187"/>
                <a:gd name="connsiteY8" fmla="*/ 314957 h 348116"/>
                <a:gd name="connsiteX9" fmla="*/ 164851 w 219187"/>
                <a:gd name="connsiteY9" fmla="*/ 314957 h 348116"/>
                <a:gd name="connsiteX10" fmla="*/ 94404 w 219187"/>
                <a:gd name="connsiteY10" fmla="*/ 348117 h 348116"/>
                <a:gd name="connsiteX11" fmla="*/ 0 w 219187"/>
                <a:gd name="connsiteY11" fmla="*/ 224706 h 348116"/>
                <a:gd name="connsiteX12" fmla="*/ 54328 w 219187"/>
                <a:gd name="connsiteY12" fmla="*/ 224706 h 348116"/>
                <a:gd name="connsiteX13" fmla="*/ 108664 w 219187"/>
                <a:gd name="connsiteY13" fmla="*/ 299767 h 348116"/>
                <a:gd name="connsiteX14" fmla="*/ 164383 w 219187"/>
                <a:gd name="connsiteY14" fmla="*/ 268911 h 348116"/>
                <a:gd name="connsiteX15" fmla="*/ 164383 w 219187"/>
                <a:gd name="connsiteY15" fmla="*/ 183265 h 348116"/>
                <a:gd name="connsiteX16" fmla="*/ 108664 w 219187"/>
                <a:gd name="connsiteY16" fmla="*/ 151956 h 348116"/>
                <a:gd name="connsiteX17" fmla="*/ 54328 w 219187"/>
                <a:gd name="connsiteY17" fmla="*/ 224706 h 34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9187" h="348116">
                  <a:moveTo>
                    <a:pt x="0" y="224706"/>
                  </a:moveTo>
                  <a:cubicBezTo>
                    <a:pt x="0" y="149185"/>
                    <a:pt x="38217" y="102217"/>
                    <a:pt x="95317" y="102217"/>
                  </a:cubicBezTo>
                  <a:cubicBezTo>
                    <a:pt x="124792" y="102217"/>
                    <a:pt x="147819" y="114643"/>
                    <a:pt x="163478" y="133986"/>
                  </a:cubicBezTo>
                  <a:lnTo>
                    <a:pt x="164391" y="133986"/>
                  </a:lnTo>
                  <a:lnTo>
                    <a:pt x="164391" y="13808"/>
                  </a:lnTo>
                  <a:lnTo>
                    <a:pt x="219188" y="0"/>
                  </a:lnTo>
                  <a:lnTo>
                    <a:pt x="219188" y="342590"/>
                  </a:lnTo>
                  <a:lnTo>
                    <a:pt x="165773" y="342590"/>
                  </a:lnTo>
                  <a:lnTo>
                    <a:pt x="165773" y="314957"/>
                  </a:lnTo>
                  <a:lnTo>
                    <a:pt x="164851" y="314957"/>
                  </a:lnTo>
                  <a:cubicBezTo>
                    <a:pt x="147819" y="335682"/>
                    <a:pt x="123410" y="348117"/>
                    <a:pt x="94404" y="348117"/>
                  </a:cubicBezTo>
                  <a:cubicBezTo>
                    <a:pt x="38677" y="348117"/>
                    <a:pt x="0" y="300689"/>
                    <a:pt x="0" y="224706"/>
                  </a:cubicBezTo>
                  <a:close/>
                  <a:moveTo>
                    <a:pt x="54328" y="224706"/>
                  </a:moveTo>
                  <a:cubicBezTo>
                    <a:pt x="54328" y="272595"/>
                    <a:pt x="74131" y="299767"/>
                    <a:pt x="108664" y="299767"/>
                  </a:cubicBezTo>
                  <a:cubicBezTo>
                    <a:pt x="129849" y="299767"/>
                    <a:pt x="147351" y="289635"/>
                    <a:pt x="164383" y="268911"/>
                  </a:cubicBezTo>
                  <a:lnTo>
                    <a:pt x="164383" y="183265"/>
                  </a:lnTo>
                  <a:cubicBezTo>
                    <a:pt x="148732" y="162088"/>
                    <a:pt x="130762" y="151956"/>
                    <a:pt x="108664" y="151956"/>
                  </a:cubicBezTo>
                  <a:cubicBezTo>
                    <a:pt x="73210" y="151956"/>
                    <a:pt x="54328" y="177739"/>
                    <a:pt x="54328" y="224706"/>
                  </a:cubicBezTo>
                  <a:close/>
                </a:path>
              </a:pathLst>
            </a:custGeom>
            <a:solidFill>
              <a:srgbClr val="041E42"/>
            </a:solidFill>
            <a:ln w="8374" cap="flat">
              <a:noFill/>
              <a:prstDash val="solid"/>
              <a:miter/>
            </a:ln>
          </p:spPr>
          <p:txBody>
            <a:bodyPr rtlCol="0" anchor="ctr"/>
            <a:lstStyle/>
            <a:p>
              <a:endParaRPr lang="de-DE"/>
            </a:p>
          </p:txBody>
        </p:sp>
        <p:sp>
          <p:nvSpPr>
            <p:cNvPr id="105" name="Freihandform: Form 104">
              <a:extLst>
                <a:ext uri="{FF2B5EF4-FFF2-40B4-BE49-F238E27FC236}">
                  <a16:creationId xmlns:a16="http://schemas.microsoft.com/office/drawing/2014/main" id="{E181E2B9-ABBD-490C-98C4-60ED2A6AB0CC}"/>
                </a:ext>
              </a:extLst>
            </p:cNvPr>
            <p:cNvSpPr/>
            <p:nvPr/>
          </p:nvSpPr>
          <p:spPr>
            <a:xfrm>
              <a:off x="5122486" y="2039156"/>
              <a:ext cx="141832" cy="240364"/>
            </a:xfrm>
            <a:custGeom>
              <a:avLst/>
              <a:gdLst>
                <a:gd name="connsiteX0" fmla="*/ 141832 w 141832"/>
                <a:gd name="connsiteY0" fmla="*/ 5058 h 240364"/>
                <a:gd name="connsiteX1" fmla="*/ 133082 w 141832"/>
                <a:gd name="connsiteY1" fmla="*/ 61236 h 240364"/>
                <a:gd name="connsiteX2" fmla="*/ 102686 w 141832"/>
                <a:gd name="connsiteY2" fmla="*/ 53868 h 240364"/>
                <a:gd name="connsiteX3" fmla="*/ 54797 w 141832"/>
                <a:gd name="connsiteY3" fmla="*/ 120178 h 240364"/>
                <a:gd name="connsiteX4" fmla="*/ 54797 w 141832"/>
                <a:gd name="connsiteY4" fmla="*/ 240365 h 240364"/>
                <a:gd name="connsiteX5" fmla="*/ 0 w 141832"/>
                <a:gd name="connsiteY5" fmla="*/ 240365 h 240364"/>
                <a:gd name="connsiteX6" fmla="*/ 0 w 141832"/>
                <a:gd name="connsiteY6" fmla="*/ 5979 h 240364"/>
                <a:gd name="connsiteX7" fmla="*/ 53876 w 141832"/>
                <a:gd name="connsiteY7" fmla="*/ 5979 h 240364"/>
                <a:gd name="connsiteX8" fmla="*/ 53876 w 141832"/>
                <a:gd name="connsiteY8" fmla="*/ 35454 h 240364"/>
                <a:gd name="connsiteX9" fmla="*/ 54797 w 141832"/>
                <a:gd name="connsiteY9" fmla="*/ 35454 h 240364"/>
                <a:gd name="connsiteX10" fmla="*/ 116033 w 141832"/>
                <a:gd name="connsiteY10" fmla="*/ 0 h 240364"/>
                <a:gd name="connsiteX11" fmla="*/ 141832 w 141832"/>
                <a:gd name="connsiteY11" fmla="*/ 5058 h 240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832" h="240364">
                  <a:moveTo>
                    <a:pt x="141832" y="5058"/>
                  </a:moveTo>
                  <a:lnTo>
                    <a:pt x="133082" y="61236"/>
                  </a:lnTo>
                  <a:cubicBezTo>
                    <a:pt x="124792" y="56631"/>
                    <a:pt x="114660" y="53868"/>
                    <a:pt x="102686" y="53868"/>
                  </a:cubicBezTo>
                  <a:cubicBezTo>
                    <a:pt x="64929" y="53868"/>
                    <a:pt x="54797" y="84264"/>
                    <a:pt x="54797" y="120178"/>
                  </a:cubicBezTo>
                  <a:lnTo>
                    <a:pt x="54797" y="240365"/>
                  </a:lnTo>
                  <a:lnTo>
                    <a:pt x="0" y="240365"/>
                  </a:lnTo>
                  <a:lnTo>
                    <a:pt x="0" y="5979"/>
                  </a:lnTo>
                  <a:lnTo>
                    <a:pt x="53876" y="5979"/>
                  </a:lnTo>
                  <a:lnTo>
                    <a:pt x="53876" y="35454"/>
                  </a:lnTo>
                  <a:lnTo>
                    <a:pt x="54797" y="35454"/>
                  </a:lnTo>
                  <a:cubicBezTo>
                    <a:pt x="67224" y="13348"/>
                    <a:pt x="89330" y="0"/>
                    <a:pt x="116033" y="0"/>
                  </a:cubicBezTo>
                  <a:cubicBezTo>
                    <a:pt x="123871" y="-8"/>
                    <a:pt x="133543" y="1373"/>
                    <a:pt x="141832" y="5058"/>
                  </a:cubicBezTo>
                  <a:close/>
                </a:path>
              </a:pathLst>
            </a:custGeom>
            <a:solidFill>
              <a:srgbClr val="041E42"/>
            </a:solidFill>
            <a:ln w="8374" cap="flat">
              <a:noFill/>
              <a:prstDash val="solid"/>
              <a:miter/>
            </a:ln>
          </p:spPr>
          <p:txBody>
            <a:bodyPr rtlCol="0" anchor="ctr"/>
            <a:lstStyle/>
            <a:p>
              <a:endParaRPr lang="de-DE"/>
            </a:p>
          </p:txBody>
        </p:sp>
        <p:sp>
          <p:nvSpPr>
            <p:cNvPr id="106" name="Freihandform: Form 105">
              <a:extLst>
                <a:ext uri="{FF2B5EF4-FFF2-40B4-BE49-F238E27FC236}">
                  <a16:creationId xmlns:a16="http://schemas.microsoft.com/office/drawing/2014/main" id="{0324CD4E-D7C9-41FB-838C-282DBC08C129}"/>
                </a:ext>
              </a:extLst>
            </p:cNvPr>
            <p:cNvSpPr/>
            <p:nvPr/>
          </p:nvSpPr>
          <p:spPr>
            <a:xfrm>
              <a:off x="5303239" y="1941059"/>
              <a:ext cx="69542" cy="338461"/>
            </a:xfrm>
            <a:custGeom>
              <a:avLst/>
              <a:gdLst>
                <a:gd name="connsiteX0" fmla="*/ 69543 w 69542"/>
                <a:gd name="connsiteY0" fmla="*/ 33160 h 338461"/>
                <a:gd name="connsiteX1" fmla="*/ 34541 w 69542"/>
                <a:gd name="connsiteY1" fmla="*/ 66311 h 338461"/>
                <a:gd name="connsiteX2" fmla="*/ 0 w 69542"/>
                <a:gd name="connsiteY2" fmla="*/ 33160 h 338461"/>
                <a:gd name="connsiteX3" fmla="*/ 34541 w 69542"/>
                <a:gd name="connsiteY3" fmla="*/ 0 h 338461"/>
                <a:gd name="connsiteX4" fmla="*/ 69543 w 69542"/>
                <a:gd name="connsiteY4" fmla="*/ 33160 h 338461"/>
                <a:gd name="connsiteX5" fmla="*/ 62174 w 69542"/>
                <a:gd name="connsiteY5" fmla="*/ 338462 h 338461"/>
                <a:gd name="connsiteX6" fmla="*/ 7369 w 69542"/>
                <a:gd name="connsiteY6" fmla="*/ 338462 h 338461"/>
                <a:gd name="connsiteX7" fmla="*/ 7369 w 69542"/>
                <a:gd name="connsiteY7" fmla="*/ 104076 h 338461"/>
                <a:gd name="connsiteX8" fmla="*/ 62174 w 69542"/>
                <a:gd name="connsiteY8" fmla="*/ 104076 h 338461"/>
                <a:gd name="connsiteX9" fmla="*/ 62174 w 69542"/>
                <a:gd name="connsiteY9" fmla="*/ 338462 h 33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42" h="338461">
                  <a:moveTo>
                    <a:pt x="69543" y="33160"/>
                  </a:moveTo>
                  <a:cubicBezTo>
                    <a:pt x="69543" y="52503"/>
                    <a:pt x="53884" y="66311"/>
                    <a:pt x="34541" y="66311"/>
                  </a:cubicBezTo>
                  <a:cubicBezTo>
                    <a:pt x="15659" y="66311"/>
                    <a:pt x="0" y="52503"/>
                    <a:pt x="0" y="33160"/>
                  </a:cubicBezTo>
                  <a:cubicBezTo>
                    <a:pt x="0" y="14277"/>
                    <a:pt x="15659" y="0"/>
                    <a:pt x="34541" y="0"/>
                  </a:cubicBezTo>
                  <a:cubicBezTo>
                    <a:pt x="53884" y="0"/>
                    <a:pt x="69543" y="14277"/>
                    <a:pt x="69543" y="33160"/>
                  </a:cubicBezTo>
                  <a:close/>
                  <a:moveTo>
                    <a:pt x="62174" y="338462"/>
                  </a:moveTo>
                  <a:lnTo>
                    <a:pt x="7369" y="338462"/>
                  </a:lnTo>
                  <a:lnTo>
                    <a:pt x="7369" y="104076"/>
                  </a:lnTo>
                  <a:lnTo>
                    <a:pt x="62174" y="104076"/>
                  </a:lnTo>
                  <a:lnTo>
                    <a:pt x="62174" y="338462"/>
                  </a:lnTo>
                  <a:close/>
                </a:path>
              </a:pathLst>
            </a:custGeom>
            <a:solidFill>
              <a:srgbClr val="041E42"/>
            </a:solidFill>
            <a:ln w="8374" cap="flat">
              <a:noFill/>
              <a:prstDash val="solid"/>
              <a:miter/>
            </a:ln>
          </p:spPr>
          <p:txBody>
            <a:bodyPr rtlCol="0" anchor="ctr"/>
            <a:lstStyle/>
            <a:p>
              <a:endParaRPr lang="de-DE"/>
            </a:p>
          </p:txBody>
        </p:sp>
        <p:sp>
          <p:nvSpPr>
            <p:cNvPr id="107" name="Freihandform: Form 106">
              <a:extLst>
                <a:ext uri="{FF2B5EF4-FFF2-40B4-BE49-F238E27FC236}">
                  <a16:creationId xmlns:a16="http://schemas.microsoft.com/office/drawing/2014/main" id="{CD80B1B9-BC73-4BD0-B2A7-6CE9D8CAE08E}"/>
                </a:ext>
              </a:extLst>
            </p:cNvPr>
            <p:cNvSpPr/>
            <p:nvPr/>
          </p:nvSpPr>
          <p:spPr>
            <a:xfrm>
              <a:off x="5424179" y="2039156"/>
              <a:ext cx="197542" cy="245899"/>
            </a:xfrm>
            <a:custGeom>
              <a:avLst/>
              <a:gdLst>
                <a:gd name="connsiteX0" fmla="*/ 196169 w 197542"/>
                <a:gd name="connsiteY0" fmla="*/ 208135 h 245899"/>
                <a:gd name="connsiteX1" fmla="*/ 112358 w 197542"/>
                <a:gd name="connsiteY1" fmla="*/ 245900 h 245899"/>
                <a:gd name="connsiteX2" fmla="*/ 0 w 197542"/>
                <a:gd name="connsiteY2" fmla="*/ 123871 h 245899"/>
                <a:gd name="connsiteX3" fmla="*/ 113279 w 197542"/>
                <a:gd name="connsiteY3" fmla="*/ 0 h 245899"/>
                <a:gd name="connsiteX4" fmla="*/ 197542 w 197542"/>
                <a:gd name="connsiteY4" fmla="*/ 40059 h 245899"/>
                <a:gd name="connsiteX5" fmla="*/ 159777 w 197542"/>
                <a:gd name="connsiteY5" fmla="*/ 75974 h 245899"/>
                <a:gd name="connsiteX6" fmla="*/ 112809 w 197542"/>
                <a:gd name="connsiteY6" fmla="*/ 50192 h 245899"/>
                <a:gd name="connsiteX7" fmla="*/ 54789 w 197542"/>
                <a:gd name="connsiteY7" fmla="*/ 122942 h 245899"/>
                <a:gd name="connsiteX8" fmla="*/ 112349 w 197542"/>
                <a:gd name="connsiteY8" fmla="*/ 196161 h 245899"/>
                <a:gd name="connsiteX9" fmla="*/ 160699 w 197542"/>
                <a:gd name="connsiteY9" fmla="*/ 170370 h 245899"/>
                <a:gd name="connsiteX10" fmla="*/ 196169 w 197542"/>
                <a:gd name="connsiteY10" fmla="*/ 208135 h 24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542" h="245899">
                  <a:moveTo>
                    <a:pt x="196169" y="208135"/>
                  </a:moveTo>
                  <a:cubicBezTo>
                    <a:pt x="172681" y="233926"/>
                    <a:pt x="145978" y="245900"/>
                    <a:pt x="112358" y="245900"/>
                  </a:cubicBezTo>
                  <a:cubicBezTo>
                    <a:pt x="45134" y="245900"/>
                    <a:pt x="0" y="197551"/>
                    <a:pt x="0" y="123871"/>
                  </a:cubicBezTo>
                  <a:cubicBezTo>
                    <a:pt x="0" y="50192"/>
                    <a:pt x="45586" y="0"/>
                    <a:pt x="113279" y="0"/>
                  </a:cubicBezTo>
                  <a:cubicBezTo>
                    <a:pt x="148280" y="0"/>
                    <a:pt x="177286" y="13808"/>
                    <a:pt x="197542" y="40059"/>
                  </a:cubicBezTo>
                  <a:lnTo>
                    <a:pt x="159777" y="75974"/>
                  </a:lnTo>
                  <a:cubicBezTo>
                    <a:pt x="145969" y="58012"/>
                    <a:pt x="131231" y="50192"/>
                    <a:pt x="112809" y="50192"/>
                  </a:cubicBezTo>
                  <a:cubicBezTo>
                    <a:pt x="78277" y="50192"/>
                    <a:pt x="54789" y="78737"/>
                    <a:pt x="54789" y="122942"/>
                  </a:cubicBezTo>
                  <a:cubicBezTo>
                    <a:pt x="54789" y="166694"/>
                    <a:pt x="78277" y="196161"/>
                    <a:pt x="112349" y="196161"/>
                  </a:cubicBezTo>
                  <a:cubicBezTo>
                    <a:pt x="130771" y="196161"/>
                    <a:pt x="145509" y="187871"/>
                    <a:pt x="160699" y="170370"/>
                  </a:cubicBezTo>
                  <a:lnTo>
                    <a:pt x="196169" y="208135"/>
                  </a:lnTo>
                  <a:close/>
                </a:path>
              </a:pathLst>
            </a:custGeom>
            <a:solidFill>
              <a:srgbClr val="041E42"/>
            </a:solidFill>
            <a:ln w="8374" cap="flat">
              <a:noFill/>
              <a:prstDash val="solid"/>
              <a:miter/>
            </a:ln>
          </p:spPr>
          <p:txBody>
            <a:bodyPr rtlCol="0" anchor="ctr"/>
            <a:lstStyle/>
            <a:p>
              <a:endParaRPr lang="de-DE"/>
            </a:p>
          </p:txBody>
        </p:sp>
        <p:sp>
          <p:nvSpPr>
            <p:cNvPr id="108" name="Freihandform: Form 107">
              <a:extLst>
                <a:ext uri="{FF2B5EF4-FFF2-40B4-BE49-F238E27FC236}">
                  <a16:creationId xmlns:a16="http://schemas.microsoft.com/office/drawing/2014/main" id="{D9E42C45-458C-478E-BCBA-08B8E328AE94}"/>
                </a:ext>
              </a:extLst>
            </p:cNvPr>
            <p:cNvSpPr/>
            <p:nvPr/>
          </p:nvSpPr>
          <p:spPr>
            <a:xfrm>
              <a:off x="5668731" y="1936931"/>
              <a:ext cx="201695" cy="342590"/>
            </a:xfrm>
            <a:custGeom>
              <a:avLst/>
              <a:gdLst>
                <a:gd name="connsiteX0" fmla="*/ 201695 w 201695"/>
                <a:gd name="connsiteY0" fmla="*/ 342590 h 342590"/>
                <a:gd name="connsiteX1" fmla="*/ 146898 w 201695"/>
                <a:gd name="connsiteY1" fmla="*/ 342590 h 342590"/>
                <a:gd name="connsiteX2" fmla="*/ 146898 w 201695"/>
                <a:gd name="connsiteY2" fmla="*/ 208587 h 342590"/>
                <a:gd name="connsiteX3" fmla="*/ 103607 w 201695"/>
                <a:gd name="connsiteY3" fmla="*/ 151487 h 342590"/>
                <a:gd name="connsiteX4" fmla="*/ 54797 w 201695"/>
                <a:gd name="connsiteY4" fmla="*/ 208135 h 342590"/>
                <a:gd name="connsiteX5" fmla="*/ 54797 w 201695"/>
                <a:gd name="connsiteY5" fmla="*/ 342590 h 342590"/>
                <a:gd name="connsiteX6" fmla="*/ 0 w 201695"/>
                <a:gd name="connsiteY6" fmla="*/ 342590 h 342590"/>
                <a:gd name="connsiteX7" fmla="*/ 0 w 201695"/>
                <a:gd name="connsiteY7" fmla="*/ 13808 h 342590"/>
                <a:gd name="connsiteX8" fmla="*/ 54797 w 201695"/>
                <a:gd name="connsiteY8" fmla="*/ 0 h 342590"/>
                <a:gd name="connsiteX9" fmla="*/ 54797 w 201695"/>
                <a:gd name="connsiteY9" fmla="*/ 136298 h 342590"/>
                <a:gd name="connsiteX10" fmla="*/ 55718 w 201695"/>
                <a:gd name="connsiteY10" fmla="*/ 136298 h 342590"/>
                <a:gd name="connsiteX11" fmla="*/ 124323 w 201695"/>
                <a:gd name="connsiteY11" fmla="*/ 102225 h 342590"/>
                <a:gd name="connsiteX12" fmla="*/ 201687 w 201695"/>
                <a:gd name="connsiteY12" fmla="*/ 197082 h 342590"/>
                <a:gd name="connsiteX13" fmla="*/ 201687 w 201695"/>
                <a:gd name="connsiteY13" fmla="*/ 342590 h 342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695" h="342590">
                  <a:moveTo>
                    <a:pt x="201695" y="342590"/>
                  </a:moveTo>
                  <a:lnTo>
                    <a:pt x="146898" y="342590"/>
                  </a:lnTo>
                  <a:lnTo>
                    <a:pt x="146898" y="208587"/>
                  </a:lnTo>
                  <a:cubicBezTo>
                    <a:pt x="146898" y="174054"/>
                    <a:pt x="136297" y="151487"/>
                    <a:pt x="103607" y="151487"/>
                  </a:cubicBezTo>
                  <a:cubicBezTo>
                    <a:pt x="65850" y="151487"/>
                    <a:pt x="54797" y="181423"/>
                    <a:pt x="54797" y="208135"/>
                  </a:cubicBezTo>
                  <a:lnTo>
                    <a:pt x="54797" y="342590"/>
                  </a:lnTo>
                  <a:lnTo>
                    <a:pt x="0" y="342590"/>
                  </a:lnTo>
                  <a:lnTo>
                    <a:pt x="0" y="13808"/>
                  </a:lnTo>
                  <a:lnTo>
                    <a:pt x="54797" y="0"/>
                  </a:lnTo>
                  <a:lnTo>
                    <a:pt x="54797" y="136298"/>
                  </a:lnTo>
                  <a:lnTo>
                    <a:pt x="55718" y="136298"/>
                  </a:lnTo>
                  <a:cubicBezTo>
                    <a:pt x="69074" y="115573"/>
                    <a:pt x="93475" y="102225"/>
                    <a:pt x="124323" y="102225"/>
                  </a:cubicBezTo>
                  <a:cubicBezTo>
                    <a:pt x="178660" y="102225"/>
                    <a:pt x="201687" y="142745"/>
                    <a:pt x="201687" y="197082"/>
                  </a:cubicBezTo>
                  <a:lnTo>
                    <a:pt x="201687" y="342590"/>
                  </a:lnTo>
                  <a:close/>
                </a:path>
              </a:pathLst>
            </a:custGeom>
            <a:solidFill>
              <a:srgbClr val="041E42"/>
            </a:solidFill>
            <a:ln w="8374" cap="flat">
              <a:noFill/>
              <a:prstDash val="solid"/>
              <a:miter/>
            </a:ln>
          </p:spPr>
          <p:txBody>
            <a:bodyPr rtlCol="0" anchor="ctr"/>
            <a:lstStyle/>
            <a:p>
              <a:endParaRPr lang="de-DE"/>
            </a:p>
          </p:txBody>
        </p:sp>
        <p:sp>
          <p:nvSpPr>
            <p:cNvPr id="109" name="Freihandform: Form 108">
              <a:extLst>
                <a:ext uri="{FF2B5EF4-FFF2-40B4-BE49-F238E27FC236}">
                  <a16:creationId xmlns:a16="http://schemas.microsoft.com/office/drawing/2014/main" id="{B8D3422A-DA17-4CC9-B2F2-09C258E4E2C0}"/>
                </a:ext>
              </a:extLst>
            </p:cNvPr>
            <p:cNvSpPr/>
            <p:nvPr/>
          </p:nvSpPr>
          <p:spPr>
            <a:xfrm>
              <a:off x="5933312" y="2109603"/>
              <a:ext cx="115120" cy="52033"/>
            </a:xfrm>
            <a:custGeom>
              <a:avLst/>
              <a:gdLst>
                <a:gd name="connsiteX0" fmla="*/ 115121 w 115120"/>
                <a:gd name="connsiteY0" fmla="*/ 52034 h 52033"/>
                <a:gd name="connsiteX1" fmla="*/ 0 w 115120"/>
                <a:gd name="connsiteY1" fmla="*/ 52034 h 52033"/>
                <a:gd name="connsiteX2" fmla="*/ 0 w 115120"/>
                <a:gd name="connsiteY2" fmla="*/ 0 h 52033"/>
                <a:gd name="connsiteX3" fmla="*/ 115121 w 115120"/>
                <a:gd name="connsiteY3" fmla="*/ 0 h 52033"/>
                <a:gd name="connsiteX4" fmla="*/ 115121 w 115120"/>
                <a:gd name="connsiteY4" fmla="*/ 52034 h 52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120" h="52033">
                  <a:moveTo>
                    <a:pt x="115121" y="52034"/>
                  </a:moveTo>
                  <a:lnTo>
                    <a:pt x="0" y="52034"/>
                  </a:lnTo>
                  <a:lnTo>
                    <a:pt x="0" y="0"/>
                  </a:lnTo>
                  <a:lnTo>
                    <a:pt x="115121" y="0"/>
                  </a:lnTo>
                  <a:lnTo>
                    <a:pt x="115121" y="52034"/>
                  </a:lnTo>
                  <a:close/>
                </a:path>
              </a:pathLst>
            </a:custGeom>
            <a:solidFill>
              <a:srgbClr val="041E42"/>
            </a:solidFill>
            <a:ln w="8374" cap="flat">
              <a:noFill/>
              <a:prstDash val="solid"/>
              <a:miter/>
            </a:ln>
          </p:spPr>
          <p:txBody>
            <a:bodyPr rtlCol="0" anchor="ctr"/>
            <a:lstStyle/>
            <a:p>
              <a:endParaRPr lang="de-DE"/>
            </a:p>
          </p:txBody>
        </p:sp>
        <p:sp>
          <p:nvSpPr>
            <p:cNvPr id="110" name="Freihandform: Form 109">
              <a:extLst>
                <a:ext uri="{FF2B5EF4-FFF2-40B4-BE49-F238E27FC236}">
                  <a16:creationId xmlns:a16="http://schemas.microsoft.com/office/drawing/2014/main" id="{95630228-EEE1-4F53-86AE-3B72CDE261D7}"/>
                </a:ext>
              </a:extLst>
            </p:cNvPr>
            <p:cNvSpPr/>
            <p:nvPr/>
          </p:nvSpPr>
          <p:spPr>
            <a:xfrm>
              <a:off x="6076636" y="1955336"/>
              <a:ext cx="302078" cy="324184"/>
            </a:xfrm>
            <a:custGeom>
              <a:avLst/>
              <a:gdLst>
                <a:gd name="connsiteX0" fmla="*/ 120647 w 302078"/>
                <a:gd name="connsiteY0" fmla="*/ 0 h 324184"/>
                <a:gd name="connsiteX1" fmla="*/ 181431 w 302078"/>
                <a:gd name="connsiteY1" fmla="*/ 0 h 324184"/>
                <a:gd name="connsiteX2" fmla="*/ 302079 w 302078"/>
                <a:gd name="connsiteY2" fmla="*/ 324185 h 324184"/>
                <a:gd name="connsiteX3" fmla="*/ 238991 w 302078"/>
                <a:gd name="connsiteY3" fmla="*/ 324185 h 324184"/>
                <a:gd name="connsiteX4" fmla="*/ 215503 w 302078"/>
                <a:gd name="connsiteY4" fmla="*/ 255111 h 324184"/>
                <a:gd name="connsiteX5" fmla="*/ 84732 w 302078"/>
                <a:gd name="connsiteY5" fmla="*/ 255111 h 324184"/>
                <a:gd name="connsiteX6" fmla="*/ 61244 w 302078"/>
                <a:gd name="connsiteY6" fmla="*/ 324185 h 324184"/>
                <a:gd name="connsiteX7" fmla="*/ 0 w 302078"/>
                <a:gd name="connsiteY7" fmla="*/ 324185 h 324184"/>
                <a:gd name="connsiteX8" fmla="*/ 120647 w 302078"/>
                <a:gd name="connsiteY8" fmla="*/ 0 h 324184"/>
                <a:gd name="connsiteX9" fmla="*/ 102686 w 302078"/>
                <a:gd name="connsiteY9" fmla="*/ 203538 h 324184"/>
                <a:gd name="connsiteX10" fmla="*/ 197542 w 302078"/>
                <a:gd name="connsiteY10" fmla="*/ 203538 h 324184"/>
                <a:gd name="connsiteX11" fmla="*/ 150575 w 302078"/>
                <a:gd name="connsiteY11" fmla="*/ 65859 h 324184"/>
                <a:gd name="connsiteX12" fmla="*/ 149654 w 302078"/>
                <a:gd name="connsiteY12" fmla="*/ 65859 h 324184"/>
                <a:gd name="connsiteX13" fmla="*/ 102686 w 302078"/>
                <a:gd name="connsiteY13" fmla="*/ 203538 h 3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078" h="324184">
                  <a:moveTo>
                    <a:pt x="120647" y="0"/>
                  </a:moveTo>
                  <a:lnTo>
                    <a:pt x="181431" y="0"/>
                  </a:lnTo>
                  <a:lnTo>
                    <a:pt x="302079" y="324185"/>
                  </a:lnTo>
                  <a:lnTo>
                    <a:pt x="238991" y="324185"/>
                  </a:lnTo>
                  <a:lnTo>
                    <a:pt x="215503" y="255111"/>
                  </a:lnTo>
                  <a:lnTo>
                    <a:pt x="84732" y="255111"/>
                  </a:lnTo>
                  <a:lnTo>
                    <a:pt x="61244" y="324185"/>
                  </a:lnTo>
                  <a:lnTo>
                    <a:pt x="0" y="324185"/>
                  </a:lnTo>
                  <a:lnTo>
                    <a:pt x="120647" y="0"/>
                  </a:lnTo>
                  <a:close/>
                  <a:moveTo>
                    <a:pt x="102686" y="203538"/>
                  </a:moveTo>
                  <a:lnTo>
                    <a:pt x="197542" y="203538"/>
                  </a:lnTo>
                  <a:lnTo>
                    <a:pt x="150575" y="65859"/>
                  </a:lnTo>
                  <a:lnTo>
                    <a:pt x="149654" y="65859"/>
                  </a:lnTo>
                  <a:lnTo>
                    <a:pt x="102686" y="203538"/>
                  </a:lnTo>
                  <a:close/>
                </a:path>
              </a:pathLst>
            </a:custGeom>
            <a:solidFill>
              <a:srgbClr val="041E42"/>
            </a:solidFill>
            <a:ln w="8374" cap="flat">
              <a:noFill/>
              <a:prstDash val="solid"/>
              <a:miter/>
            </a:ln>
          </p:spPr>
          <p:txBody>
            <a:bodyPr rtlCol="0" anchor="ctr"/>
            <a:lstStyle/>
            <a:p>
              <a:endParaRPr lang="de-DE"/>
            </a:p>
          </p:txBody>
        </p:sp>
        <p:sp>
          <p:nvSpPr>
            <p:cNvPr id="111" name="Freihandform: Form 110">
              <a:extLst>
                <a:ext uri="{FF2B5EF4-FFF2-40B4-BE49-F238E27FC236}">
                  <a16:creationId xmlns:a16="http://schemas.microsoft.com/office/drawing/2014/main" id="{78FCC60B-8D1A-4FD2-A744-6A4C32435493}"/>
                </a:ext>
              </a:extLst>
            </p:cNvPr>
            <p:cNvSpPr/>
            <p:nvPr/>
          </p:nvSpPr>
          <p:spPr>
            <a:xfrm>
              <a:off x="6426787" y="1937383"/>
              <a:ext cx="54797" cy="342137"/>
            </a:xfrm>
            <a:custGeom>
              <a:avLst/>
              <a:gdLst>
                <a:gd name="connsiteX0" fmla="*/ 54797 w 54797"/>
                <a:gd name="connsiteY0" fmla="*/ 342138 h 342137"/>
                <a:gd name="connsiteX1" fmla="*/ 0 w 54797"/>
                <a:gd name="connsiteY1" fmla="*/ 342138 h 342137"/>
                <a:gd name="connsiteX2" fmla="*/ 0 w 54797"/>
                <a:gd name="connsiteY2" fmla="*/ 12426 h 342137"/>
                <a:gd name="connsiteX3" fmla="*/ 54797 w 54797"/>
                <a:gd name="connsiteY3" fmla="*/ 0 h 342137"/>
                <a:gd name="connsiteX4" fmla="*/ 54797 w 54797"/>
                <a:gd name="connsiteY4" fmla="*/ 342138 h 342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7" h="342137">
                  <a:moveTo>
                    <a:pt x="54797" y="342138"/>
                  </a:moveTo>
                  <a:lnTo>
                    <a:pt x="0" y="342138"/>
                  </a:lnTo>
                  <a:lnTo>
                    <a:pt x="0" y="12426"/>
                  </a:lnTo>
                  <a:lnTo>
                    <a:pt x="54797" y="0"/>
                  </a:lnTo>
                  <a:lnTo>
                    <a:pt x="54797" y="342138"/>
                  </a:lnTo>
                  <a:close/>
                </a:path>
              </a:pathLst>
            </a:custGeom>
            <a:solidFill>
              <a:srgbClr val="041E42"/>
            </a:solidFill>
            <a:ln w="8374" cap="flat">
              <a:noFill/>
              <a:prstDash val="solid"/>
              <a:miter/>
            </a:ln>
          </p:spPr>
          <p:txBody>
            <a:bodyPr rtlCol="0" anchor="ctr"/>
            <a:lstStyle/>
            <a:p>
              <a:endParaRPr lang="de-DE"/>
            </a:p>
          </p:txBody>
        </p:sp>
        <p:sp>
          <p:nvSpPr>
            <p:cNvPr id="112" name="Freihandform: Form 111">
              <a:extLst>
                <a:ext uri="{FF2B5EF4-FFF2-40B4-BE49-F238E27FC236}">
                  <a16:creationId xmlns:a16="http://schemas.microsoft.com/office/drawing/2014/main" id="{D4655853-58AA-477A-86A9-A6F8C0F99449}"/>
                </a:ext>
              </a:extLst>
            </p:cNvPr>
            <p:cNvSpPr/>
            <p:nvPr/>
          </p:nvSpPr>
          <p:spPr>
            <a:xfrm>
              <a:off x="6541003" y="2039148"/>
              <a:ext cx="214130" cy="245899"/>
            </a:xfrm>
            <a:custGeom>
              <a:avLst/>
              <a:gdLst>
                <a:gd name="connsiteX0" fmla="*/ 116033 w 214130"/>
                <a:gd name="connsiteY0" fmla="*/ 245900 h 245899"/>
                <a:gd name="connsiteX1" fmla="*/ 0 w 214130"/>
                <a:gd name="connsiteY1" fmla="*/ 122489 h 245899"/>
                <a:gd name="connsiteX2" fmla="*/ 110055 w 214130"/>
                <a:gd name="connsiteY2" fmla="*/ 0 h 245899"/>
                <a:gd name="connsiteX3" fmla="*/ 214130 w 214130"/>
                <a:gd name="connsiteY3" fmla="*/ 119266 h 245899"/>
                <a:gd name="connsiteX4" fmla="*/ 213209 w 214130"/>
                <a:gd name="connsiteY4" fmla="*/ 141824 h 245899"/>
                <a:gd name="connsiteX5" fmla="*/ 55726 w 214130"/>
                <a:gd name="connsiteY5" fmla="*/ 141824 h 245899"/>
                <a:gd name="connsiteX6" fmla="*/ 116511 w 214130"/>
                <a:gd name="connsiteY6" fmla="*/ 198924 h 245899"/>
                <a:gd name="connsiteX7" fmla="*/ 174071 w 214130"/>
                <a:gd name="connsiteY7" fmla="*/ 171291 h 245899"/>
                <a:gd name="connsiteX8" fmla="*/ 208143 w 214130"/>
                <a:gd name="connsiteY8" fmla="*/ 207214 h 245899"/>
                <a:gd name="connsiteX9" fmla="*/ 116033 w 214130"/>
                <a:gd name="connsiteY9" fmla="*/ 245900 h 245899"/>
                <a:gd name="connsiteX10" fmla="*/ 54797 w 214130"/>
                <a:gd name="connsiteY10" fmla="*/ 101765 h 245899"/>
                <a:gd name="connsiteX11" fmla="*/ 161167 w 214130"/>
                <a:gd name="connsiteY11" fmla="*/ 101765 h 245899"/>
                <a:gd name="connsiteX12" fmla="*/ 109134 w 214130"/>
                <a:gd name="connsiteY12" fmla="*/ 45126 h 245899"/>
                <a:gd name="connsiteX13" fmla="*/ 54797 w 214130"/>
                <a:gd name="connsiteY13" fmla="*/ 101765 h 24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0" h="245899">
                  <a:moveTo>
                    <a:pt x="116033" y="245900"/>
                  </a:moveTo>
                  <a:cubicBezTo>
                    <a:pt x="46499" y="245900"/>
                    <a:pt x="0" y="196621"/>
                    <a:pt x="0" y="122489"/>
                  </a:cubicBezTo>
                  <a:cubicBezTo>
                    <a:pt x="0" y="49739"/>
                    <a:pt x="44665" y="0"/>
                    <a:pt x="110055" y="0"/>
                  </a:cubicBezTo>
                  <a:cubicBezTo>
                    <a:pt x="173141" y="0"/>
                    <a:pt x="214130" y="46968"/>
                    <a:pt x="214130" y="119266"/>
                  </a:cubicBezTo>
                  <a:cubicBezTo>
                    <a:pt x="214130" y="127095"/>
                    <a:pt x="213670" y="135385"/>
                    <a:pt x="213209" y="141824"/>
                  </a:cubicBezTo>
                  <a:lnTo>
                    <a:pt x="55726" y="141824"/>
                  </a:lnTo>
                  <a:cubicBezTo>
                    <a:pt x="61714" y="178208"/>
                    <a:pt x="83351" y="198924"/>
                    <a:pt x="116511" y="198924"/>
                  </a:cubicBezTo>
                  <a:cubicBezTo>
                    <a:pt x="138148" y="198924"/>
                    <a:pt x="155649" y="190634"/>
                    <a:pt x="174071" y="171291"/>
                  </a:cubicBezTo>
                  <a:lnTo>
                    <a:pt x="208143" y="207214"/>
                  </a:lnTo>
                  <a:cubicBezTo>
                    <a:pt x="181431" y="233465"/>
                    <a:pt x="151487" y="245900"/>
                    <a:pt x="116033" y="245900"/>
                  </a:cubicBezTo>
                  <a:close/>
                  <a:moveTo>
                    <a:pt x="54797" y="101765"/>
                  </a:moveTo>
                  <a:lnTo>
                    <a:pt x="161167" y="101765"/>
                  </a:lnTo>
                  <a:cubicBezTo>
                    <a:pt x="158872" y="65850"/>
                    <a:pt x="139990" y="45126"/>
                    <a:pt x="109134" y="45126"/>
                  </a:cubicBezTo>
                  <a:cubicBezTo>
                    <a:pt x="78737" y="45134"/>
                    <a:pt x="59394" y="65390"/>
                    <a:pt x="54797" y="101765"/>
                  </a:cubicBezTo>
                  <a:close/>
                </a:path>
              </a:pathLst>
            </a:custGeom>
            <a:solidFill>
              <a:srgbClr val="041E42"/>
            </a:solidFill>
            <a:ln w="8374" cap="flat">
              <a:noFill/>
              <a:prstDash val="solid"/>
              <a:miter/>
            </a:ln>
          </p:spPr>
          <p:txBody>
            <a:bodyPr rtlCol="0" anchor="ctr"/>
            <a:lstStyle/>
            <a:p>
              <a:endParaRPr lang="de-DE"/>
            </a:p>
          </p:txBody>
        </p:sp>
        <p:sp>
          <p:nvSpPr>
            <p:cNvPr id="113" name="Freihandform: Form 112">
              <a:extLst>
                <a:ext uri="{FF2B5EF4-FFF2-40B4-BE49-F238E27FC236}">
                  <a16:creationId xmlns:a16="http://schemas.microsoft.com/office/drawing/2014/main" id="{9638CE08-6FB1-4D27-924B-CEB8CCEFEC81}"/>
                </a:ext>
              </a:extLst>
            </p:cNvPr>
            <p:cNvSpPr/>
            <p:nvPr/>
          </p:nvSpPr>
          <p:spPr>
            <a:xfrm>
              <a:off x="6784224" y="2045127"/>
              <a:ext cx="224245" cy="234394"/>
            </a:xfrm>
            <a:custGeom>
              <a:avLst/>
              <a:gdLst>
                <a:gd name="connsiteX0" fmla="*/ 224245 w 224245"/>
                <a:gd name="connsiteY0" fmla="*/ 234395 h 234394"/>
                <a:gd name="connsiteX1" fmla="*/ 161619 w 224245"/>
                <a:gd name="connsiteY1" fmla="*/ 234395 h 234394"/>
                <a:gd name="connsiteX2" fmla="*/ 111427 w 224245"/>
                <a:gd name="connsiteY2" fmla="*/ 153346 h 234394"/>
                <a:gd name="connsiteX3" fmla="*/ 110515 w 224245"/>
                <a:gd name="connsiteY3" fmla="*/ 153346 h 234394"/>
                <a:gd name="connsiteX4" fmla="*/ 61697 w 224245"/>
                <a:gd name="connsiteY4" fmla="*/ 234395 h 234394"/>
                <a:gd name="connsiteX5" fmla="*/ 0 w 224245"/>
                <a:gd name="connsiteY5" fmla="*/ 234395 h 234394"/>
                <a:gd name="connsiteX6" fmla="*/ 80119 w 224245"/>
                <a:gd name="connsiteY6" fmla="*/ 112826 h 234394"/>
                <a:gd name="connsiteX7" fmla="*/ 5979 w 224245"/>
                <a:gd name="connsiteY7" fmla="*/ 0 h 234394"/>
                <a:gd name="connsiteX8" fmla="*/ 67684 w 224245"/>
                <a:gd name="connsiteY8" fmla="*/ 0 h 234394"/>
                <a:gd name="connsiteX9" fmla="*/ 111888 w 224245"/>
                <a:gd name="connsiteY9" fmla="*/ 71837 h 234394"/>
                <a:gd name="connsiteX10" fmla="*/ 112801 w 224245"/>
                <a:gd name="connsiteY10" fmla="*/ 71837 h 234394"/>
                <a:gd name="connsiteX11" fmla="*/ 156553 w 224245"/>
                <a:gd name="connsiteY11" fmla="*/ 0 h 234394"/>
                <a:gd name="connsiteX12" fmla="*/ 217337 w 224245"/>
                <a:gd name="connsiteY12" fmla="*/ 0 h 234394"/>
                <a:gd name="connsiteX13" fmla="*/ 143657 w 224245"/>
                <a:gd name="connsiteY13" fmla="*/ 111897 h 234394"/>
                <a:gd name="connsiteX14" fmla="*/ 224245 w 224245"/>
                <a:gd name="connsiteY14" fmla="*/ 234395 h 23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4245" h="234394">
                  <a:moveTo>
                    <a:pt x="224245" y="234395"/>
                  </a:moveTo>
                  <a:lnTo>
                    <a:pt x="161619" y="234395"/>
                  </a:lnTo>
                  <a:lnTo>
                    <a:pt x="111427" y="153346"/>
                  </a:lnTo>
                  <a:lnTo>
                    <a:pt x="110515" y="153346"/>
                  </a:lnTo>
                  <a:lnTo>
                    <a:pt x="61697" y="234395"/>
                  </a:lnTo>
                  <a:lnTo>
                    <a:pt x="0" y="234395"/>
                  </a:lnTo>
                  <a:lnTo>
                    <a:pt x="80119" y="112826"/>
                  </a:lnTo>
                  <a:lnTo>
                    <a:pt x="5979" y="0"/>
                  </a:lnTo>
                  <a:lnTo>
                    <a:pt x="67684" y="0"/>
                  </a:lnTo>
                  <a:lnTo>
                    <a:pt x="111888" y="71837"/>
                  </a:lnTo>
                  <a:lnTo>
                    <a:pt x="112801" y="71837"/>
                  </a:lnTo>
                  <a:lnTo>
                    <a:pt x="156553" y="0"/>
                  </a:lnTo>
                  <a:lnTo>
                    <a:pt x="217337" y="0"/>
                  </a:lnTo>
                  <a:lnTo>
                    <a:pt x="143657" y="111897"/>
                  </a:lnTo>
                  <a:lnTo>
                    <a:pt x="224245" y="234395"/>
                  </a:lnTo>
                  <a:close/>
                </a:path>
              </a:pathLst>
            </a:custGeom>
            <a:solidFill>
              <a:srgbClr val="041E42"/>
            </a:solidFill>
            <a:ln w="8374" cap="flat">
              <a:noFill/>
              <a:prstDash val="solid"/>
              <a:miter/>
            </a:ln>
          </p:spPr>
          <p:txBody>
            <a:bodyPr rtlCol="0" anchor="ctr"/>
            <a:lstStyle/>
            <a:p>
              <a:endParaRPr lang="de-DE"/>
            </a:p>
          </p:txBody>
        </p:sp>
        <p:sp>
          <p:nvSpPr>
            <p:cNvPr id="114" name="Freihandform: Form 113">
              <a:extLst>
                <a:ext uri="{FF2B5EF4-FFF2-40B4-BE49-F238E27FC236}">
                  <a16:creationId xmlns:a16="http://schemas.microsoft.com/office/drawing/2014/main" id="{BC393B1F-EB8B-4C55-8DB3-F21B2F2B9451}"/>
                </a:ext>
              </a:extLst>
            </p:cNvPr>
            <p:cNvSpPr/>
            <p:nvPr/>
          </p:nvSpPr>
          <p:spPr>
            <a:xfrm>
              <a:off x="7037149" y="2039148"/>
              <a:ext cx="198924" cy="245899"/>
            </a:xfrm>
            <a:custGeom>
              <a:avLst/>
              <a:gdLst>
                <a:gd name="connsiteX0" fmla="*/ 100835 w 198924"/>
                <a:gd name="connsiteY0" fmla="*/ 94856 h 245899"/>
                <a:gd name="connsiteX1" fmla="*/ 145039 w 198924"/>
                <a:gd name="connsiteY1" fmla="*/ 99922 h 245899"/>
                <a:gd name="connsiteX2" fmla="*/ 145039 w 198924"/>
                <a:gd name="connsiteY2" fmla="*/ 91633 h 245899"/>
                <a:gd name="connsiteX3" fmla="*/ 93466 w 198924"/>
                <a:gd name="connsiteY3" fmla="*/ 46047 h 245899"/>
                <a:gd name="connsiteX4" fmla="*/ 34064 w 198924"/>
                <a:gd name="connsiteY4" fmla="*/ 59402 h 245899"/>
                <a:gd name="connsiteX5" fmla="*/ 22090 w 198924"/>
                <a:gd name="connsiteY5" fmla="*/ 13356 h 245899"/>
                <a:gd name="connsiteX6" fmla="*/ 98993 w 198924"/>
                <a:gd name="connsiteY6" fmla="*/ 0 h 245899"/>
                <a:gd name="connsiteX7" fmla="*/ 198924 w 198924"/>
                <a:gd name="connsiteY7" fmla="*/ 90712 h 245899"/>
                <a:gd name="connsiteX8" fmla="*/ 198924 w 198924"/>
                <a:gd name="connsiteY8" fmla="*/ 240373 h 245899"/>
                <a:gd name="connsiteX9" fmla="*/ 146882 w 198924"/>
                <a:gd name="connsiteY9" fmla="*/ 240373 h 245899"/>
                <a:gd name="connsiteX10" fmla="*/ 146882 w 198924"/>
                <a:gd name="connsiteY10" fmla="*/ 215504 h 245899"/>
                <a:gd name="connsiteX11" fmla="*/ 145969 w 198924"/>
                <a:gd name="connsiteY11" fmla="*/ 215504 h 245899"/>
                <a:gd name="connsiteX12" fmla="*/ 77356 w 198924"/>
                <a:gd name="connsiteY12" fmla="*/ 245900 h 245899"/>
                <a:gd name="connsiteX13" fmla="*/ 0 w 198924"/>
                <a:gd name="connsiteY13" fmla="*/ 171299 h 245899"/>
                <a:gd name="connsiteX14" fmla="*/ 100835 w 198924"/>
                <a:gd name="connsiteY14" fmla="*/ 94856 h 245899"/>
                <a:gd name="connsiteX15" fmla="*/ 91624 w 198924"/>
                <a:gd name="connsiteY15" fmla="*/ 204919 h 245899"/>
                <a:gd name="connsiteX16" fmla="*/ 145039 w 198924"/>
                <a:gd name="connsiteY16" fmla="*/ 176834 h 245899"/>
                <a:gd name="connsiteX17" fmla="*/ 145039 w 198924"/>
                <a:gd name="connsiteY17" fmla="*/ 135845 h 245899"/>
                <a:gd name="connsiteX18" fmla="*/ 106823 w 198924"/>
                <a:gd name="connsiteY18" fmla="*/ 131240 h 245899"/>
                <a:gd name="connsiteX19" fmla="*/ 52486 w 198924"/>
                <a:gd name="connsiteY19" fmla="*/ 169918 h 245899"/>
                <a:gd name="connsiteX20" fmla="*/ 91624 w 198924"/>
                <a:gd name="connsiteY20" fmla="*/ 204919 h 24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8924" h="245899">
                  <a:moveTo>
                    <a:pt x="100835" y="94856"/>
                  </a:moveTo>
                  <a:cubicBezTo>
                    <a:pt x="116025" y="94856"/>
                    <a:pt x="129850" y="95778"/>
                    <a:pt x="145039" y="99922"/>
                  </a:cubicBezTo>
                  <a:lnTo>
                    <a:pt x="145039" y="91633"/>
                  </a:lnTo>
                  <a:cubicBezTo>
                    <a:pt x="145039" y="61705"/>
                    <a:pt x="127539" y="46047"/>
                    <a:pt x="93466" y="46047"/>
                  </a:cubicBezTo>
                  <a:cubicBezTo>
                    <a:pt x="74584" y="46047"/>
                    <a:pt x="53407" y="50652"/>
                    <a:pt x="34064" y="59402"/>
                  </a:cubicBezTo>
                  <a:lnTo>
                    <a:pt x="22090" y="13356"/>
                  </a:lnTo>
                  <a:cubicBezTo>
                    <a:pt x="43727" y="5066"/>
                    <a:pt x="72281" y="0"/>
                    <a:pt x="98993" y="0"/>
                  </a:cubicBezTo>
                  <a:cubicBezTo>
                    <a:pt x="164844" y="0"/>
                    <a:pt x="198924" y="30857"/>
                    <a:pt x="198924" y="90712"/>
                  </a:cubicBezTo>
                  <a:lnTo>
                    <a:pt x="198924" y="240373"/>
                  </a:lnTo>
                  <a:lnTo>
                    <a:pt x="146882" y="240373"/>
                  </a:lnTo>
                  <a:lnTo>
                    <a:pt x="146882" y="215504"/>
                  </a:lnTo>
                  <a:lnTo>
                    <a:pt x="145969" y="215504"/>
                  </a:lnTo>
                  <a:cubicBezTo>
                    <a:pt x="125705" y="236228"/>
                    <a:pt x="104528" y="245900"/>
                    <a:pt x="77356" y="245900"/>
                  </a:cubicBezTo>
                  <a:cubicBezTo>
                    <a:pt x="30388" y="245900"/>
                    <a:pt x="0" y="216885"/>
                    <a:pt x="0" y="171299"/>
                  </a:cubicBezTo>
                  <a:cubicBezTo>
                    <a:pt x="-8" y="121568"/>
                    <a:pt x="35446" y="94856"/>
                    <a:pt x="100835" y="94856"/>
                  </a:cubicBezTo>
                  <a:close/>
                  <a:moveTo>
                    <a:pt x="91624" y="204919"/>
                  </a:moveTo>
                  <a:cubicBezTo>
                    <a:pt x="111420" y="204919"/>
                    <a:pt x="129842" y="195248"/>
                    <a:pt x="145039" y="176834"/>
                  </a:cubicBezTo>
                  <a:lnTo>
                    <a:pt x="145039" y="135845"/>
                  </a:lnTo>
                  <a:cubicBezTo>
                    <a:pt x="132144" y="132621"/>
                    <a:pt x="118789" y="131240"/>
                    <a:pt x="106823" y="131240"/>
                  </a:cubicBezTo>
                  <a:cubicBezTo>
                    <a:pt x="72289" y="131240"/>
                    <a:pt x="52486" y="145048"/>
                    <a:pt x="52486" y="169918"/>
                  </a:cubicBezTo>
                  <a:cubicBezTo>
                    <a:pt x="52478" y="191563"/>
                    <a:pt x="67684" y="204919"/>
                    <a:pt x="91624" y="204919"/>
                  </a:cubicBezTo>
                  <a:close/>
                </a:path>
              </a:pathLst>
            </a:custGeom>
            <a:solidFill>
              <a:srgbClr val="041E42"/>
            </a:solidFill>
            <a:ln w="8374" cap="flat">
              <a:noFill/>
              <a:prstDash val="solid"/>
              <a:miter/>
            </a:ln>
          </p:spPr>
          <p:txBody>
            <a:bodyPr rtlCol="0" anchor="ctr"/>
            <a:lstStyle/>
            <a:p>
              <a:endParaRPr lang="de-DE"/>
            </a:p>
          </p:txBody>
        </p:sp>
        <p:sp>
          <p:nvSpPr>
            <p:cNvPr id="115" name="Freihandform: Form 114">
              <a:extLst>
                <a:ext uri="{FF2B5EF4-FFF2-40B4-BE49-F238E27FC236}">
                  <a16:creationId xmlns:a16="http://schemas.microsoft.com/office/drawing/2014/main" id="{D5380E58-DFE3-4385-98CB-1CC57D90463C}"/>
                </a:ext>
              </a:extLst>
            </p:cNvPr>
            <p:cNvSpPr/>
            <p:nvPr/>
          </p:nvSpPr>
          <p:spPr>
            <a:xfrm>
              <a:off x="7305540" y="2039148"/>
              <a:ext cx="201695" cy="240373"/>
            </a:xfrm>
            <a:custGeom>
              <a:avLst/>
              <a:gdLst>
                <a:gd name="connsiteX0" fmla="*/ 201696 w 201695"/>
                <a:gd name="connsiteY0" fmla="*/ 240373 h 240373"/>
                <a:gd name="connsiteX1" fmla="*/ 146890 w 201695"/>
                <a:gd name="connsiteY1" fmla="*/ 240373 h 240373"/>
                <a:gd name="connsiteX2" fmla="*/ 146890 w 201695"/>
                <a:gd name="connsiteY2" fmla="*/ 106370 h 240373"/>
                <a:gd name="connsiteX3" fmla="*/ 103607 w 201695"/>
                <a:gd name="connsiteY3" fmla="*/ 49270 h 240373"/>
                <a:gd name="connsiteX4" fmla="*/ 54797 w 201695"/>
                <a:gd name="connsiteY4" fmla="*/ 105918 h 240373"/>
                <a:gd name="connsiteX5" fmla="*/ 54797 w 201695"/>
                <a:gd name="connsiteY5" fmla="*/ 240373 h 240373"/>
                <a:gd name="connsiteX6" fmla="*/ 0 w 201695"/>
                <a:gd name="connsiteY6" fmla="*/ 240373 h 240373"/>
                <a:gd name="connsiteX7" fmla="*/ 0 w 201695"/>
                <a:gd name="connsiteY7" fmla="*/ 5987 h 240373"/>
                <a:gd name="connsiteX8" fmla="*/ 54337 w 201695"/>
                <a:gd name="connsiteY8" fmla="*/ 5987 h 240373"/>
                <a:gd name="connsiteX9" fmla="*/ 54337 w 201695"/>
                <a:gd name="connsiteY9" fmla="*/ 34072 h 240373"/>
                <a:gd name="connsiteX10" fmla="*/ 55249 w 201695"/>
                <a:gd name="connsiteY10" fmla="*/ 34072 h 240373"/>
                <a:gd name="connsiteX11" fmla="*/ 124323 w 201695"/>
                <a:gd name="connsiteY11" fmla="*/ 0 h 240373"/>
                <a:gd name="connsiteX12" fmla="*/ 201687 w 201695"/>
                <a:gd name="connsiteY12" fmla="*/ 94856 h 240373"/>
                <a:gd name="connsiteX13" fmla="*/ 201687 w 201695"/>
                <a:gd name="connsiteY13" fmla="*/ 240373 h 240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695" h="240373">
                  <a:moveTo>
                    <a:pt x="201696" y="240373"/>
                  </a:moveTo>
                  <a:lnTo>
                    <a:pt x="146890" y="240373"/>
                  </a:lnTo>
                  <a:lnTo>
                    <a:pt x="146890" y="106370"/>
                  </a:lnTo>
                  <a:cubicBezTo>
                    <a:pt x="146890" y="72298"/>
                    <a:pt x="136767" y="49270"/>
                    <a:pt x="103607" y="49270"/>
                  </a:cubicBezTo>
                  <a:cubicBezTo>
                    <a:pt x="65390" y="49270"/>
                    <a:pt x="54797" y="80588"/>
                    <a:pt x="54797" y="105918"/>
                  </a:cubicBezTo>
                  <a:lnTo>
                    <a:pt x="54797" y="240373"/>
                  </a:lnTo>
                  <a:lnTo>
                    <a:pt x="0" y="240373"/>
                  </a:lnTo>
                  <a:lnTo>
                    <a:pt x="0" y="5987"/>
                  </a:lnTo>
                  <a:lnTo>
                    <a:pt x="54337" y="5987"/>
                  </a:lnTo>
                  <a:lnTo>
                    <a:pt x="54337" y="34072"/>
                  </a:lnTo>
                  <a:lnTo>
                    <a:pt x="55249" y="34072"/>
                  </a:lnTo>
                  <a:cubicBezTo>
                    <a:pt x="69066" y="13348"/>
                    <a:pt x="93935" y="0"/>
                    <a:pt x="124323" y="0"/>
                  </a:cubicBezTo>
                  <a:cubicBezTo>
                    <a:pt x="177739" y="0"/>
                    <a:pt x="201687" y="39138"/>
                    <a:pt x="201687" y="94856"/>
                  </a:cubicBezTo>
                  <a:lnTo>
                    <a:pt x="201687" y="240373"/>
                  </a:lnTo>
                  <a:close/>
                </a:path>
              </a:pathLst>
            </a:custGeom>
            <a:solidFill>
              <a:srgbClr val="041E42"/>
            </a:solidFill>
            <a:ln w="8374" cap="flat">
              <a:noFill/>
              <a:prstDash val="solid"/>
              <a:miter/>
            </a:ln>
          </p:spPr>
          <p:txBody>
            <a:bodyPr rtlCol="0" anchor="ctr"/>
            <a:lstStyle/>
            <a:p>
              <a:endParaRPr lang="de-DE"/>
            </a:p>
          </p:txBody>
        </p:sp>
        <p:sp>
          <p:nvSpPr>
            <p:cNvPr id="116" name="Freihandform: Form 115">
              <a:extLst>
                <a:ext uri="{FF2B5EF4-FFF2-40B4-BE49-F238E27FC236}">
                  <a16:creationId xmlns:a16="http://schemas.microsoft.com/office/drawing/2014/main" id="{492736D1-0968-4738-BAA5-2EA9DBE8959F}"/>
                </a:ext>
              </a:extLst>
            </p:cNvPr>
            <p:cNvSpPr/>
            <p:nvPr/>
          </p:nvSpPr>
          <p:spPr>
            <a:xfrm>
              <a:off x="7565198" y="1936931"/>
              <a:ext cx="219195" cy="348116"/>
            </a:xfrm>
            <a:custGeom>
              <a:avLst/>
              <a:gdLst>
                <a:gd name="connsiteX0" fmla="*/ 0 w 219195"/>
                <a:gd name="connsiteY0" fmla="*/ 224706 h 348116"/>
                <a:gd name="connsiteX1" fmla="*/ 95325 w 219195"/>
                <a:gd name="connsiteY1" fmla="*/ 102217 h 348116"/>
                <a:gd name="connsiteX2" fmla="*/ 163478 w 219195"/>
                <a:gd name="connsiteY2" fmla="*/ 133986 h 348116"/>
                <a:gd name="connsiteX3" fmla="*/ 164399 w 219195"/>
                <a:gd name="connsiteY3" fmla="*/ 133986 h 348116"/>
                <a:gd name="connsiteX4" fmla="*/ 164399 w 219195"/>
                <a:gd name="connsiteY4" fmla="*/ 13808 h 348116"/>
                <a:gd name="connsiteX5" fmla="*/ 219196 w 219195"/>
                <a:gd name="connsiteY5" fmla="*/ 0 h 348116"/>
                <a:gd name="connsiteX6" fmla="*/ 219196 w 219195"/>
                <a:gd name="connsiteY6" fmla="*/ 342590 h 348116"/>
                <a:gd name="connsiteX7" fmla="*/ 165781 w 219195"/>
                <a:gd name="connsiteY7" fmla="*/ 342590 h 348116"/>
                <a:gd name="connsiteX8" fmla="*/ 165781 w 219195"/>
                <a:gd name="connsiteY8" fmla="*/ 314957 h 348116"/>
                <a:gd name="connsiteX9" fmla="*/ 164859 w 219195"/>
                <a:gd name="connsiteY9" fmla="*/ 314957 h 348116"/>
                <a:gd name="connsiteX10" fmla="*/ 94404 w 219195"/>
                <a:gd name="connsiteY10" fmla="*/ 348117 h 348116"/>
                <a:gd name="connsiteX11" fmla="*/ 0 w 219195"/>
                <a:gd name="connsiteY11" fmla="*/ 224706 h 348116"/>
                <a:gd name="connsiteX12" fmla="*/ 54336 w 219195"/>
                <a:gd name="connsiteY12" fmla="*/ 224706 h 348116"/>
                <a:gd name="connsiteX13" fmla="*/ 108673 w 219195"/>
                <a:gd name="connsiteY13" fmla="*/ 299767 h 348116"/>
                <a:gd name="connsiteX14" fmla="*/ 164391 w 219195"/>
                <a:gd name="connsiteY14" fmla="*/ 268911 h 348116"/>
                <a:gd name="connsiteX15" fmla="*/ 164391 w 219195"/>
                <a:gd name="connsiteY15" fmla="*/ 183265 h 348116"/>
                <a:gd name="connsiteX16" fmla="*/ 108673 w 219195"/>
                <a:gd name="connsiteY16" fmla="*/ 151956 h 348116"/>
                <a:gd name="connsiteX17" fmla="*/ 54336 w 219195"/>
                <a:gd name="connsiteY17" fmla="*/ 224706 h 34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9195" h="348116">
                  <a:moveTo>
                    <a:pt x="0" y="224706"/>
                  </a:moveTo>
                  <a:cubicBezTo>
                    <a:pt x="0" y="149185"/>
                    <a:pt x="38217" y="102217"/>
                    <a:pt x="95325" y="102217"/>
                  </a:cubicBezTo>
                  <a:cubicBezTo>
                    <a:pt x="124800" y="102217"/>
                    <a:pt x="147828" y="114643"/>
                    <a:pt x="163478" y="133986"/>
                  </a:cubicBezTo>
                  <a:lnTo>
                    <a:pt x="164399" y="133986"/>
                  </a:lnTo>
                  <a:lnTo>
                    <a:pt x="164399" y="13808"/>
                  </a:lnTo>
                  <a:lnTo>
                    <a:pt x="219196" y="0"/>
                  </a:lnTo>
                  <a:lnTo>
                    <a:pt x="219196" y="342590"/>
                  </a:lnTo>
                  <a:lnTo>
                    <a:pt x="165781" y="342590"/>
                  </a:lnTo>
                  <a:lnTo>
                    <a:pt x="165781" y="314957"/>
                  </a:lnTo>
                  <a:lnTo>
                    <a:pt x="164859" y="314957"/>
                  </a:lnTo>
                  <a:cubicBezTo>
                    <a:pt x="147828" y="335682"/>
                    <a:pt x="123418" y="348117"/>
                    <a:pt x="94404" y="348117"/>
                  </a:cubicBezTo>
                  <a:cubicBezTo>
                    <a:pt x="38686" y="348117"/>
                    <a:pt x="0" y="300689"/>
                    <a:pt x="0" y="224706"/>
                  </a:cubicBezTo>
                  <a:close/>
                  <a:moveTo>
                    <a:pt x="54336" y="224706"/>
                  </a:moveTo>
                  <a:cubicBezTo>
                    <a:pt x="54336" y="272595"/>
                    <a:pt x="74140" y="299767"/>
                    <a:pt x="108673" y="299767"/>
                  </a:cubicBezTo>
                  <a:cubicBezTo>
                    <a:pt x="129850" y="299767"/>
                    <a:pt x="147351" y="289635"/>
                    <a:pt x="164391" y="268911"/>
                  </a:cubicBezTo>
                  <a:lnTo>
                    <a:pt x="164391" y="183265"/>
                  </a:lnTo>
                  <a:cubicBezTo>
                    <a:pt x="148733" y="162088"/>
                    <a:pt x="130771" y="151956"/>
                    <a:pt x="108673" y="151956"/>
                  </a:cubicBezTo>
                  <a:cubicBezTo>
                    <a:pt x="73219" y="151956"/>
                    <a:pt x="54336" y="177739"/>
                    <a:pt x="54336" y="224706"/>
                  </a:cubicBezTo>
                  <a:close/>
                </a:path>
              </a:pathLst>
            </a:custGeom>
            <a:solidFill>
              <a:srgbClr val="041E42"/>
            </a:solidFill>
            <a:ln w="8374" cap="flat">
              <a:noFill/>
              <a:prstDash val="solid"/>
              <a:miter/>
            </a:ln>
          </p:spPr>
          <p:txBody>
            <a:bodyPr rtlCol="0" anchor="ctr"/>
            <a:lstStyle/>
            <a:p>
              <a:endParaRPr lang="de-DE"/>
            </a:p>
          </p:txBody>
        </p:sp>
        <p:sp>
          <p:nvSpPr>
            <p:cNvPr id="117" name="Freihandform: Form 116">
              <a:extLst>
                <a:ext uri="{FF2B5EF4-FFF2-40B4-BE49-F238E27FC236}">
                  <a16:creationId xmlns:a16="http://schemas.microsoft.com/office/drawing/2014/main" id="{A3DC1FBA-48F2-4701-BECE-DA2F6CE16A8D}"/>
                </a:ext>
              </a:extLst>
            </p:cNvPr>
            <p:cNvSpPr/>
            <p:nvPr/>
          </p:nvSpPr>
          <p:spPr>
            <a:xfrm>
              <a:off x="7843881" y="2039148"/>
              <a:ext cx="214130" cy="245899"/>
            </a:xfrm>
            <a:custGeom>
              <a:avLst/>
              <a:gdLst>
                <a:gd name="connsiteX0" fmla="*/ 116034 w 214130"/>
                <a:gd name="connsiteY0" fmla="*/ 245900 h 245899"/>
                <a:gd name="connsiteX1" fmla="*/ 0 w 214130"/>
                <a:gd name="connsiteY1" fmla="*/ 122489 h 245899"/>
                <a:gd name="connsiteX2" fmla="*/ 110055 w 214130"/>
                <a:gd name="connsiteY2" fmla="*/ 0 h 245899"/>
                <a:gd name="connsiteX3" fmla="*/ 214131 w 214130"/>
                <a:gd name="connsiteY3" fmla="*/ 119266 h 245899"/>
                <a:gd name="connsiteX4" fmla="*/ 213210 w 214130"/>
                <a:gd name="connsiteY4" fmla="*/ 141824 h 245899"/>
                <a:gd name="connsiteX5" fmla="*/ 55719 w 214130"/>
                <a:gd name="connsiteY5" fmla="*/ 141824 h 245899"/>
                <a:gd name="connsiteX6" fmla="*/ 116511 w 214130"/>
                <a:gd name="connsiteY6" fmla="*/ 198924 h 245899"/>
                <a:gd name="connsiteX7" fmla="*/ 174072 w 214130"/>
                <a:gd name="connsiteY7" fmla="*/ 171291 h 245899"/>
                <a:gd name="connsiteX8" fmla="*/ 208144 w 214130"/>
                <a:gd name="connsiteY8" fmla="*/ 207214 h 245899"/>
                <a:gd name="connsiteX9" fmla="*/ 116034 w 214130"/>
                <a:gd name="connsiteY9" fmla="*/ 245900 h 245899"/>
                <a:gd name="connsiteX10" fmla="*/ 54789 w 214130"/>
                <a:gd name="connsiteY10" fmla="*/ 101765 h 245899"/>
                <a:gd name="connsiteX11" fmla="*/ 161160 w 214130"/>
                <a:gd name="connsiteY11" fmla="*/ 101765 h 245899"/>
                <a:gd name="connsiteX12" fmla="*/ 109125 w 214130"/>
                <a:gd name="connsiteY12" fmla="*/ 45126 h 245899"/>
                <a:gd name="connsiteX13" fmla="*/ 54789 w 214130"/>
                <a:gd name="connsiteY13" fmla="*/ 101765 h 24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0" h="245899">
                  <a:moveTo>
                    <a:pt x="116034" y="245900"/>
                  </a:moveTo>
                  <a:cubicBezTo>
                    <a:pt x="46499" y="245900"/>
                    <a:pt x="0" y="196621"/>
                    <a:pt x="0" y="122489"/>
                  </a:cubicBezTo>
                  <a:cubicBezTo>
                    <a:pt x="0" y="49739"/>
                    <a:pt x="44665" y="0"/>
                    <a:pt x="110055" y="0"/>
                  </a:cubicBezTo>
                  <a:cubicBezTo>
                    <a:pt x="173141" y="0"/>
                    <a:pt x="214131" y="46968"/>
                    <a:pt x="214131" y="119266"/>
                  </a:cubicBezTo>
                  <a:cubicBezTo>
                    <a:pt x="214131" y="127095"/>
                    <a:pt x="213671" y="135385"/>
                    <a:pt x="213210" y="141824"/>
                  </a:cubicBezTo>
                  <a:lnTo>
                    <a:pt x="55719" y="141824"/>
                  </a:lnTo>
                  <a:cubicBezTo>
                    <a:pt x="61714" y="178208"/>
                    <a:pt x="83351" y="198924"/>
                    <a:pt x="116511" y="198924"/>
                  </a:cubicBezTo>
                  <a:cubicBezTo>
                    <a:pt x="138148" y="198924"/>
                    <a:pt x="155649" y="190634"/>
                    <a:pt x="174072" y="171291"/>
                  </a:cubicBezTo>
                  <a:lnTo>
                    <a:pt x="208144" y="207214"/>
                  </a:lnTo>
                  <a:cubicBezTo>
                    <a:pt x="181423" y="233465"/>
                    <a:pt x="151496" y="245900"/>
                    <a:pt x="116034" y="245900"/>
                  </a:cubicBezTo>
                  <a:close/>
                  <a:moveTo>
                    <a:pt x="54789" y="101765"/>
                  </a:moveTo>
                  <a:lnTo>
                    <a:pt x="161160" y="101765"/>
                  </a:lnTo>
                  <a:cubicBezTo>
                    <a:pt x="158857" y="65850"/>
                    <a:pt x="139982" y="45126"/>
                    <a:pt x="109125" y="45126"/>
                  </a:cubicBezTo>
                  <a:cubicBezTo>
                    <a:pt x="78738" y="45134"/>
                    <a:pt x="59394" y="65390"/>
                    <a:pt x="54789" y="101765"/>
                  </a:cubicBezTo>
                  <a:close/>
                </a:path>
              </a:pathLst>
            </a:custGeom>
            <a:solidFill>
              <a:srgbClr val="041E42"/>
            </a:solidFill>
            <a:ln w="8374" cap="flat">
              <a:noFill/>
              <a:prstDash val="solid"/>
              <a:miter/>
            </a:ln>
          </p:spPr>
          <p:txBody>
            <a:bodyPr rtlCol="0" anchor="ctr"/>
            <a:lstStyle/>
            <a:p>
              <a:endParaRPr lang="de-DE"/>
            </a:p>
          </p:txBody>
        </p:sp>
        <p:sp>
          <p:nvSpPr>
            <p:cNvPr id="118" name="Freihandform: Form 117">
              <a:extLst>
                <a:ext uri="{FF2B5EF4-FFF2-40B4-BE49-F238E27FC236}">
                  <a16:creationId xmlns:a16="http://schemas.microsoft.com/office/drawing/2014/main" id="{4F444C21-63D6-47B8-983E-C0D4FC8FCE47}"/>
                </a:ext>
              </a:extLst>
            </p:cNvPr>
            <p:cNvSpPr/>
            <p:nvPr/>
          </p:nvSpPr>
          <p:spPr>
            <a:xfrm>
              <a:off x="8117849" y="2039156"/>
              <a:ext cx="141832" cy="240364"/>
            </a:xfrm>
            <a:custGeom>
              <a:avLst/>
              <a:gdLst>
                <a:gd name="connsiteX0" fmla="*/ 141832 w 141832"/>
                <a:gd name="connsiteY0" fmla="*/ 5058 h 240364"/>
                <a:gd name="connsiteX1" fmla="*/ 133083 w 141832"/>
                <a:gd name="connsiteY1" fmla="*/ 61236 h 240364"/>
                <a:gd name="connsiteX2" fmla="*/ 102686 w 141832"/>
                <a:gd name="connsiteY2" fmla="*/ 53868 h 240364"/>
                <a:gd name="connsiteX3" fmla="*/ 54798 w 141832"/>
                <a:gd name="connsiteY3" fmla="*/ 120178 h 240364"/>
                <a:gd name="connsiteX4" fmla="*/ 54798 w 141832"/>
                <a:gd name="connsiteY4" fmla="*/ 240365 h 240364"/>
                <a:gd name="connsiteX5" fmla="*/ 0 w 141832"/>
                <a:gd name="connsiteY5" fmla="*/ 240365 h 240364"/>
                <a:gd name="connsiteX6" fmla="*/ 0 w 141832"/>
                <a:gd name="connsiteY6" fmla="*/ 5979 h 240364"/>
                <a:gd name="connsiteX7" fmla="*/ 53876 w 141832"/>
                <a:gd name="connsiteY7" fmla="*/ 5979 h 240364"/>
                <a:gd name="connsiteX8" fmla="*/ 53876 w 141832"/>
                <a:gd name="connsiteY8" fmla="*/ 35454 h 240364"/>
                <a:gd name="connsiteX9" fmla="*/ 54798 w 141832"/>
                <a:gd name="connsiteY9" fmla="*/ 35454 h 240364"/>
                <a:gd name="connsiteX10" fmla="*/ 116042 w 141832"/>
                <a:gd name="connsiteY10" fmla="*/ 0 h 240364"/>
                <a:gd name="connsiteX11" fmla="*/ 141832 w 141832"/>
                <a:gd name="connsiteY11" fmla="*/ 5058 h 240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832" h="240364">
                  <a:moveTo>
                    <a:pt x="141832" y="5058"/>
                  </a:moveTo>
                  <a:lnTo>
                    <a:pt x="133083" y="61236"/>
                  </a:lnTo>
                  <a:cubicBezTo>
                    <a:pt x="124801" y="56631"/>
                    <a:pt x="114668" y="53868"/>
                    <a:pt x="102686" y="53868"/>
                  </a:cubicBezTo>
                  <a:cubicBezTo>
                    <a:pt x="64929" y="53868"/>
                    <a:pt x="54798" y="84264"/>
                    <a:pt x="54798" y="120178"/>
                  </a:cubicBezTo>
                  <a:lnTo>
                    <a:pt x="54798" y="240365"/>
                  </a:lnTo>
                  <a:lnTo>
                    <a:pt x="0" y="240365"/>
                  </a:lnTo>
                  <a:lnTo>
                    <a:pt x="0" y="5979"/>
                  </a:lnTo>
                  <a:lnTo>
                    <a:pt x="53876" y="5979"/>
                  </a:lnTo>
                  <a:lnTo>
                    <a:pt x="53876" y="35454"/>
                  </a:lnTo>
                  <a:lnTo>
                    <a:pt x="54798" y="35454"/>
                  </a:lnTo>
                  <a:cubicBezTo>
                    <a:pt x="67224" y="13348"/>
                    <a:pt x="89330" y="0"/>
                    <a:pt x="116042" y="0"/>
                  </a:cubicBezTo>
                  <a:cubicBezTo>
                    <a:pt x="123871" y="-8"/>
                    <a:pt x="133534" y="1373"/>
                    <a:pt x="141832" y="5058"/>
                  </a:cubicBezTo>
                  <a:close/>
                </a:path>
              </a:pathLst>
            </a:custGeom>
            <a:solidFill>
              <a:srgbClr val="041E42"/>
            </a:solidFill>
            <a:ln w="8374" cap="flat">
              <a:noFill/>
              <a:prstDash val="solid"/>
              <a:miter/>
            </a:ln>
          </p:spPr>
          <p:txBody>
            <a:bodyPr rtlCol="0" anchor="ctr"/>
            <a:lstStyle/>
            <a:p>
              <a:endParaRPr lang="de-DE"/>
            </a:p>
          </p:txBody>
        </p:sp>
        <p:sp>
          <p:nvSpPr>
            <p:cNvPr id="119" name="Freihandform: Form 118">
              <a:extLst>
                <a:ext uri="{FF2B5EF4-FFF2-40B4-BE49-F238E27FC236}">
                  <a16:creationId xmlns:a16="http://schemas.microsoft.com/office/drawing/2014/main" id="{BBD6AD07-3A48-4255-8252-6866454313D1}"/>
                </a:ext>
              </a:extLst>
            </p:cNvPr>
            <p:cNvSpPr/>
            <p:nvPr/>
          </p:nvSpPr>
          <p:spPr>
            <a:xfrm>
              <a:off x="8293771" y="2109603"/>
              <a:ext cx="115119" cy="52033"/>
            </a:xfrm>
            <a:custGeom>
              <a:avLst/>
              <a:gdLst>
                <a:gd name="connsiteX0" fmla="*/ 115120 w 115119"/>
                <a:gd name="connsiteY0" fmla="*/ 52034 h 52033"/>
                <a:gd name="connsiteX1" fmla="*/ 0 w 115119"/>
                <a:gd name="connsiteY1" fmla="*/ 52034 h 52033"/>
                <a:gd name="connsiteX2" fmla="*/ 0 w 115119"/>
                <a:gd name="connsiteY2" fmla="*/ 0 h 52033"/>
                <a:gd name="connsiteX3" fmla="*/ 115120 w 115119"/>
                <a:gd name="connsiteY3" fmla="*/ 0 h 52033"/>
                <a:gd name="connsiteX4" fmla="*/ 115120 w 115119"/>
                <a:gd name="connsiteY4" fmla="*/ 52034 h 52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119" h="52033">
                  <a:moveTo>
                    <a:pt x="115120" y="52034"/>
                  </a:moveTo>
                  <a:lnTo>
                    <a:pt x="0" y="52034"/>
                  </a:lnTo>
                  <a:lnTo>
                    <a:pt x="0" y="0"/>
                  </a:lnTo>
                  <a:lnTo>
                    <a:pt x="115120" y="0"/>
                  </a:lnTo>
                  <a:lnTo>
                    <a:pt x="115120" y="52034"/>
                  </a:lnTo>
                  <a:close/>
                </a:path>
              </a:pathLst>
            </a:custGeom>
            <a:solidFill>
              <a:srgbClr val="041E42"/>
            </a:solidFill>
            <a:ln w="8374" cap="flat">
              <a:noFill/>
              <a:prstDash val="solid"/>
              <a:miter/>
            </a:ln>
          </p:spPr>
          <p:txBody>
            <a:bodyPr rtlCol="0" anchor="ctr"/>
            <a:lstStyle/>
            <a:p>
              <a:endParaRPr lang="de-DE"/>
            </a:p>
          </p:txBody>
        </p:sp>
        <p:sp>
          <p:nvSpPr>
            <p:cNvPr id="120" name="Freihandform: Form 119">
              <a:extLst>
                <a:ext uri="{FF2B5EF4-FFF2-40B4-BE49-F238E27FC236}">
                  <a16:creationId xmlns:a16="http://schemas.microsoft.com/office/drawing/2014/main" id="{BA116517-ECF9-4C58-9D89-935D6037FD47}"/>
                </a:ext>
              </a:extLst>
            </p:cNvPr>
            <p:cNvSpPr/>
            <p:nvPr/>
          </p:nvSpPr>
          <p:spPr>
            <a:xfrm>
              <a:off x="8478811" y="1955336"/>
              <a:ext cx="253268" cy="329711"/>
            </a:xfrm>
            <a:custGeom>
              <a:avLst/>
              <a:gdLst>
                <a:gd name="connsiteX0" fmla="*/ 253268 w 253268"/>
                <a:gd name="connsiteY0" fmla="*/ 195708 h 329711"/>
                <a:gd name="connsiteX1" fmla="*/ 126174 w 253268"/>
                <a:gd name="connsiteY1" fmla="*/ 329712 h 329711"/>
                <a:gd name="connsiteX2" fmla="*/ 0 w 253268"/>
                <a:gd name="connsiteY2" fmla="*/ 195708 h 329711"/>
                <a:gd name="connsiteX3" fmla="*/ 0 w 253268"/>
                <a:gd name="connsiteY3" fmla="*/ 0 h 329711"/>
                <a:gd name="connsiteX4" fmla="*/ 58941 w 253268"/>
                <a:gd name="connsiteY4" fmla="*/ 0 h 329711"/>
                <a:gd name="connsiteX5" fmla="*/ 58941 w 253268"/>
                <a:gd name="connsiteY5" fmla="*/ 192485 h 329711"/>
                <a:gd name="connsiteX6" fmla="*/ 128016 w 253268"/>
                <a:gd name="connsiteY6" fmla="*/ 274446 h 329711"/>
                <a:gd name="connsiteX7" fmla="*/ 194795 w 253268"/>
                <a:gd name="connsiteY7" fmla="*/ 192485 h 329711"/>
                <a:gd name="connsiteX8" fmla="*/ 194795 w 253268"/>
                <a:gd name="connsiteY8" fmla="*/ 0 h 329711"/>
                <a:gd name="connsiteX9" fmla="*/ 253268 w 253268"/>
                <a:gd name="connsiteY9" fmla="*/ 0 h 329711"/>
                <a:gd name="connsiteX10" fmla="*/ 253268 w 253268"/>
                <a:gd name="connsiteY10" fmla="*/ 195708 h 32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3268" h="329711">
                  <a:moveTo>
                    <a:pt x="253268" y="195708"/>
                  </a:moveTo>
                  <a:cubicBezTo>
                    <a:pt x="253268" y="273993"/>
                    <a:pt x="213209" y="329712"/>
                    <a:pt x="126174" y="329712"/>
                  </a:cubicBezTo>
                  <a:cubicBezTo>
                    <a:pt x="39599" y="329712"/>
                    <a:pt x="0" y="274446"/>
                    <a:pt x="0" y="195708"/>
                  </a:cubicBezTo>
                  <a:lnTo>
                    <a:pt x="0" y="0"/>
                  </a:lnTo>
                  <a:lnTo>
                    <a:pt x="58941" y="0"/>
                  </a:lnTo>
                  <a:lnTo>
                    <a:pt x="58941" y="192485"/>
                  </a:lnTo>
                  <a:cubicBezTo>
                    <a:pt x="58941" y="241294"/>
                    <a:pt x="80127" y="274446"/>
                    <a:pt x="128016" y="274446"/>
                  </a:cubicBezTo>
                  <a:cubicBezTo>
                    <a:pt x="175913" y="274446"/>
                    <a:pt x="194795" y="241755"/>
                    <a:pt x="194795" y="192485"/>
                  </a:cubicBezTo>
                  <a:lnTo>
                    <a:pt x="194795" y="0"/>
                  </a:lnTo>
                  <a:lnTo>
                    <a:pt x="253268" y="0"/>
                  </a:lnTo>
                  <a:lnTo>
                    <a:pt x="253268" y="195708"/>
                  </a:lnTo>
                  <a:close/>
                </a:path>
              </a:pathLst>
            </a:custGeom>
            <a:solidFill>
              <a:srgbClr val="041E42"/>
            </a:solidFill>
            <a:ln w="8374" cap="flat">
              <a:noFill/>
              <a:prstDash val="solid"/>
              <a:miter/>
            </a:ln>
          </p:spPr>
          <p:txBody>
            <a:bodyPr rtlCol="0" anchor="ctr"/>
            <a:lstStyle/>
            <a:p>
              <a:endParaRPr lang="de-DE"/>
            </a:p>
          </p:txBody>
        </p:sp>
        <p:sp>
          <p:nvSpPr>
            <p:cNvPr id="121" name="Freihandform: Form 120">
              <a:extLst>
                <a:ext uri="{FF2B5EF4-FFF2-40B4-BE49-F238E27FC236}">
                  <a16:creationId xmlns:a16="http://schemas.microsoft.com/office/drawing/2014/main" id="{9E26D91A-0A8C-496B-AEDE-9E3749A588B5}"/>
                </a:ext>
              </a:extLst>
            </p:cNvPr>
            <p:cNvSpPr/>
            <p:nvPr/>
          </p:nvSpPr>
          <p:spPr>
            <a:xfrm>
              <a:off x="8804838" y="2039148"/>
              <a:ext cx="201695" cy="240373"/>
            </a:xfrm>
            <a:custGeom>
              <a:avLst/>
              <a:gdLst>
                <a:gd name="connsiteX0" fmla="*/ 201696 w 201695"/>
                <a:gd name="connsiteY0" fmla="*/ 240373 h 240373"/>
                <a:gd name="connsiteX1" fmla="*/ 146898 w 201695"/>
                <a:gd name="connsiteY1" fmla="*/ 240373 h 240373"/>
                <a:gd name="connsiteX2" fmla="*/ 146898 w 201695"/>
                <a:gd name="connsiteY2" fmla="*/ 106370 h 240373"/>
                <a:gd name="connsiteX3" fmla="*/ 103607 w 201695"/>
                <a:gd name="connsiteY3" fmla="*/ 49270 h 240373"/>
                <a:gd name="connsiteX4" fmla="*/ 54798 w 201695"/>
                <a:gd name="connsiteY4" fmla="*/ 105918 h 240373"/>
                <a:gd name="connsiteX5" fmla="*/ 54798 w 201695"/>
                <a:gd name="connsiteY5" fmla="*/ 240373 h 240373"/>
                <a:gd name="connsiteX6" fmla="*/ 0 w 201695"/>
                <a:gd name="connsiteY6" fmla="*/ 240373 h 240373"/>
                <a:gd name="connsiteX7" fmla="*/ 0 w 201695"/>
                <a:gd name="connsiteY7" fmla="*/ 5987 h 240373"/>
                <a:gd name="connsiteX8" fmla="*/ 54337 w 201695"/>
                <a:gd name="connsiteY8" fmla="*/ 5987 h 240373"/>
                <a:gd name="connsiteX9" fmla="*/ 54337 w 201695"/>
                <a:gd name="connsiteY9" fmla="*/ 34072 h 240373"/>
                <a:gd name="connsiteX10" fmla="*/ 55249 w 201695"/>
                <a:gd name="connsiteY10" fmla="*/ 34072 h 240373"/>
                <a:gd name="connsiteX11" fmla="*/ 124324 w 201695"/>
                <a:gd name="connsiteY11" fmla="*/ 0 h 240373"/>
                <a:gd name="connsiteX12" fmla="*/ 201688 w 201695"/>
                <a:gd name="connsiteY12" fmla="*/ 94856 h 240373"/>
                <a:gd name="connsiteX13" fmla="*/ 201688 w 201695"/>
                <a:gd name="connsiteY13" fmla="*/ 240373 h 240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695" h="240373">
                  <a:moveTo>
                    <a:pt x="201696" y="240373"/>
                  </a:moveTo>
                  <a:lnTo>
                    <a:pt x="146898" y="240373"/>
                  </a:lnTo>
                  <a:lnTo>
                    <a:pt x="146898" y="106370"/>
                  </a:lnTo>
                  <a:cubicBezTo>
                    <a:pt x="146898" y="72298"/>
                    <a:pt x="136767" y="49270"/>
                    <a:pt x="103607" y="49270"/>
                  </a:cubicBezTo>
                  <a:cubicBezTo>
                    <a:pt x="65390" y="49270"/>
                    <a:pt x="54798" y="80588"/>
                    <a:pt x="54798" y="105918"/>
                  </a:cubicBezTo>
                  <a:lnTo>
                    <a:pt x="54798" y="240373"/>
                  </a:lnTo>
                  <a:lnTo>
                    <a:pt x="0" y="240373"/>
                  </a:lnTo>
                  <a:lnTo>
                    <a:pt x="0" y="5987"/>
                  </a:lnTo>
                  <a:lnTo>
                    <a:pt x="54337" y="5987"/>
                  </a:lnTo>
                  <a:lnTo>
                    <a:pt x="54337" y="34072"/>
                  </a:lnTo>
                  <a:lnTo>
                    <a:pt x="55249" y="34072"/>
                  </a:lnTo>
                  <a:cubicBezTo>
                    <a:pt x="69066" y="13348"/>
                    <a:pt x="93935" y="0"/>
                    <a:pt x="124324" y="0"/>
                  </a:cubicBezTo>
                  <a:cubicBezTo>
                    <a:pt x="177739" y="0"/>
                    <a:pt x="201688" y="39138"/>
                    <a:pt x="201688" y="94856"/>
                  </a:cubicBezTo>
                  <a:lnTo>
                    <a:pt x="201688" y="240373"/>
                  </a:lnTo>
                  <a:close/>
                </a:path>
              </a:pathLst>
            </a:custGeom>
            <a:solidFill>
              <a:srgbClr val="041E42"/>
            </a:solidFill>
            <a:ln w="8374" cap="flat">
              <a:noFill/>
              <a:prstDash val="solid"/>
              <a:miter/>
            </a:ln>
          </p:spPr>
          <p:txBody>
            <a:bodyPr rtlCol="0" anchor="ctr"/>
            <a:lstStyle/>
            <a:p>
              <a:endParaRPr lang="de-DE"/>
            </a:p>
          </p:txBody>
        </p:sp>
        <p:sp>
          <p:nvSpPr>
            <p:cNvPr id="122" name="Freihandform: Form 121">
              <a:extLst>
                <a:ext uri="{FF2B5EF4-FFF2-40B4-BE49-F238E27FC236}">
                  <a16:creationId xmlns:a16="http://schemas.microsoft.com/office/drawing/2014/main" id="{84E9EC22-5B87-457D-8234-E927616B2B0B}"/>
                </a:ext>
              </a:extLst>
            </p:cNvPr>
            <p:cNvSpPr/>
            <p:nvPr/>
          </p:nvSpPr>
          <p:spPr>
            <a:xfrm>
              <a:off x="9068273" y="1941059"/>
              <a:ext cx="69534" cy="338461"/>
            </a:xfrm>
            <a:custGeom>
              <a:avLst/>
              <a:gdLst>
                <a:gd name="connsiteX0" fmla="*/ 69534 w 69534"/>
                <a:gd name="connsiteY0" fmla="*/ 33160 h 338461"/>
                <a:gd name="connsiteX1" fmla="*/ 34532 w 69534"/>
                <a:gd name="connsiteY1" fmla="*/ 66311 h 338461"/>
                <a:gd name="connsiteX2" fmla="*/ 0 w 69534"/>
                <a:gd name="connsiteY2" fmla="*/ 33160 h 338461"/>
                <a:gd name="connsiteX3" fmla="*/ 34532 w 69534"/>
                <a:gd name="connsiteY3" fmla="*/ 0 h 338461"/>
                <a:gd name="connsiteX4" fmla="*/ 69534 w 69534"/>
                <a:gd name="connsiteY4" fmla="*/ 33160 h 338461"/>
                <a:gd name="connsiteX5" fmla="*/ 62165 w 69534"/>
                <a:gd name="connsiteY5" fmla="*/ 338462 h 338461"/>
                <a:gd name="connsiteX6" fmla="*/ 7368 w 69534"/>
                <a:gd name="connsiteY6" fmla="*/ 338462 h 338461"/>
                <a:gd name="connsiteX7" fmla="*/ 7368 w 69534"/>
                <a:gd name="connsiteY7" fmla="*/ 104076 h 338461"/>
                <a:gd name="connsiteX8" fmla="*/ 62165 w 69534"/>
                <a:gd name="connsiteY8" fmla="*/ 104076 h 338461"/>
                <a:gd name="connsiteX9" fmla="*/ 62165 w 69534"/>
                <a:gd name="connsiteY9" fmla="*/ 338462 h 33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34" h="338461">
                  <a:moveTo>
                    <a:pt x="69534" y="33160"/>
                  </a:moveTo>
                  <a:cubicBezTo>
                    <a:pt x="69534" y="52503"/>
                    <a:pt x="53876" y="66311"/>
                    <a:pt x="34532" y="66311"/>
                  </a:cubicBezTo>
                  <a:cubicBezTo>
                    <a:pt x="15649" y="66311"/>
                    <a:pt x="0" y="52503"/>
                    <a:pt x="0" y="33160"/>
                  </a:cubicBezTo>
                  <a:cubicBezTo>
                    <a:pt x="0" y="14277"/>
                    <a:pt x="15649" y="0"/>
                    <a:pt x="34532" y="0"/>
                  </a:cubicBezTo>
                  <a:cubicBezTo>
                    <a:pt x="53876" y="0"/>
                    <a:pt x="69534" y="14277"/>
                    <a:pt x="69534" y="33160"/>
                  </a:cubicBezTo>
                  <a:close/>
                  <a:moveTo>
                    <a:pt x="62165" y="338462"/>
                  </a:moveTo>
                  <a:lnTo>
                    <a:pt x="7368" y="338462"/>
                  </a:lnTo>
                  <a:lnTo>
                    <a:pt x="7368" y="104076"/>
                  </a:lnTo>
                  <a:lnTo>
                    <a:pt x="62165" y="104076"/>
                  </a:lnTo>
                  <a:lnTo>
                    <a:pt x="62165" y="338462"/>
                  </a:lnTo>
                  <a:close/>
                </a:path>
              </a:pathLst>
            </a:custGeom>
            <a:solidFill>
              <a:srgbClr val="041E42"/>
            </a:solidFill>
            <a:ln w="8374" cap="flat">
              <a:noFill/>
              <a:prstDash val="solid"/>
              <a:miter/>
            </a:ln>
          </p:spPr>
          <p:txBody>
            <a:bodyPr rtlCol="0" anchor="ctr"/>
            <a:lstStyle/>
            <a:p>
              <a:endParaRPr lang="de-DE"/>
            </a:p>
          </p:txBody>
        </p:sp>
        <p:sp>
          <p:nvSpPr>
            <p:cNvPr id="123" name="Freihandform: Form 122">
              <a:extLst>
                <a:ext uri="{FF2B5EF4-FFF2-40B4-BE49-F238E27FC236}">
                  <a16:creationId xmlns:a16="http://schemas.microsoft.com/office/drawing/2014/main" id="{5973D2A9-F2A7-45D1-B0AB-674784CE4EAB}"/>
                </a:ext>
              </a:extLst>
            </p:cNvPr>
            <p:cNvSpPr/>
            <p:nvPr/>
          </p:nvSpPr>
          <p:spPr>
            <a:xfrm>
              <a:off x="9176921" y="2045135"/>
              <a:ext cx="227478" cy="234386"/>
            </a:xfrm>
            <a:custGeom>
              <a:avLst/>
              <a:gdLst>
                <a:gd name="connsiteX0" fmla="*/ 227478 w 227478"/>
                <a:gd name="connsiteY0" fmla="*/ 0 h 234386"/>
                <a:gd name="connsiteX1" fmla="*/ 142284 w 227478"/>
                <a:gd name="connsiteY1" fmla="*/ 234386 h 234386"/>
                <a:gd name="connsiteX2" fmla="*/ 85185 w 227478"/>
                <a:gd name="connsiteY2" fmla="*/ 234386 h 234386"/>
                <a:gd name="connsiteX3" fmla="*/ 0 w 227478"/>
                <a:gd name="connsiteY3" fmla="*/ 0 h 234386"/>
                <a:gd name="connsiteX4" fmla="*/ 60323 w 227478"/>
                <a:gd name="connsiteY4" fmla="*/ 0 h 234386"/>
                <a:gd name="connsiteX5" fmla="*/ 114199 w 227478"/>
                <a:gd name="connsiteY5" fmla="*/ 170387 h 234386"/>
                <a:gd name="connsiteX6" fmla="*/ 115120 w 227478"/>
                <a:gd name="connsiteY6" fmla="*/ 170387 h 234386"/>
                <a:gd name="connsiteX7" fmla="*/ 168997 w 227478"/>
                <a:gd name="connsiteY7" fmla="*/ 0 h 234386"/>
                <a:gd name="connsiteX8" fmla="*/ 227478 w 227478"/>
                <a:gd name="connsiteY8" fmla="*/ 0 h 23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478" h="234386">
                  <a:moveTo>
                    <a:pt x="227478" y="0"/>
                  </a:moveTo>
                  <a:lnTo>
                    <a:pt x="142284" y="234386"/>
                  </a:lnTo>
                  <a:lnTo>
                    <a:pt x="85185" y="234386"/>
                  </a:lnTo>
                  <a:lnTo>
                    <a:pt x="0" y="0"/>
                  </a:lnTo>
                  <a:lnTo>
                    <a:pt x="60323" y="0"/>
                  </a:lnTo>
                  <a:lnTo>
                    <a:pt x="114199" y="170387"/>
                  </a:lnTo>
                  <a:lnTo>
                    <a:pt x="115120" y="170387"/>
                  </a:lnTo>
                  <a:lnTo>
                    <a:pt x="168997" y="0"/>
                  </a:lnTo>
                  <a:lnTo>
                    <a:pt x="227478" y="0"/>
                  </a:lnTo>
                  <a:close/>
                </a:path>
              </a:pathLst>
            </a:custGeom>
            <a:solidFill>
              <a:srgbClr val="041E42"/>
            </a:solidFill>
            <a:ln w="8374" cap="flat">
              <a:noFill/>
              <a:prstDash val="solid"/>
              <a:miter/>
            </a:ln>
          </p:spPr>
          <p:txBody>
            <a:bodyPr rtlCol="0" anchor="ctr"/>
            <a:lstStyle/>
            <a:p>
              <a:endParaRPr lang="de-DE"/>
            </a:p>
          </p:txBody>
        </p:sp>
        <p:sp>
          <p:nvSpPr>
            <p:cNvPr id="124" name="Freihandform: Form 123">
              <a:extLst>
                <a:ext uri="{FF2B5EF4-FFF2-40B4-BE49-F238E27FC236}">
                  <a16:creationId xmlns:a16="http://schemas.microsoft.com/office/drawing/2014/main" id="{C2DB9DC3-AFF3-46D6-A830-C0452B20289A}"/>
                </a:ext>
              </a:extLst>
            </p:cNvPr>
            <p:cNvSpPr/>
            <p:nvPr/>
          </p:nvSpPr>
          <p:spPr>
            <a:xfrm>
              <a:off x="9429904" y="2039148"/>
              <a:ext cx="214130" cy="245899"/>
            </a:xfrm>
            <a:custGeom>
              <a:avLst/>
              <a:gdLst>
                <a:gd name="connsiteX0" fmla="*/ 116034 w 214130"/>
                <a:gd name="connsiteY0" fmla="*/ 245900 h 245899"/>
                <a:gd name="connsiteX1" fmla="*/ 0 w 214130"/>
                <a:gd name="connsiteY1" fmla="*/ 122489 h 245899"/>
                <a:gd name="connsiteX2" fmla="*/ 110055 w 214130"/>
                <a:gd name="connsiteY2" fmla="*/ 0 h 245899"/>
                <a:gd name="connsiteX3" fmla="*/ 214131 w 214130"/>
                <a:gd name="connsiteY3" fmla="*/ 119266 h 245899"/>
                <a:gd name="connsiteX4" fmla="*/ 213210 w 214130"/>
                <a:gd name="connsiteY4" fmla="*/ 141824 h 245899"/>
                <a:gd name="connsiteX5" fmla="*/ 55727 w 214130"/>
                <a:gd name="connsiteY5" fmla="*/ 141824 h 245899"/>
                <a:gd name="connsiteX6" fmla="*/ 116511 w 214130"/>
                <a:gd name="connsiteY6" fmla="*/ 198924 h 245899"/>
                <a:gd name="connsiteX7" fmla="*/ 174072 w 214130"/>
                <a:gd name="connsiteY7" fmla="*/ 171291 h 245899"/>
                <a:gd name="connsiteX8" fmla="*/ 208144 w 214130"/>
                <a:gd name="connsiteY8" fmla="*/ 207214 h 245899"/>
                <a:gd name="connsiteX9" fmla="*/ 116034 w 214130"/>
                <a:gd name="connsiteY9" fmla="*/ 245900 h 245899"/>
                <a:gd name="connsiteX10" fmla="*/ 54798 w 214130"/>
                <a:gd name="connsiteY10" fmla="*/ 101765 h 245899"/>
                <a:gd name="connsiteX11" fmla="*/ 161168 w 214130"/>
                <a:gd name="connsiteY11" fmla="*/ 101765 h 245899"/>
                <a:gd name="connsiteX12" fmla="*/ 109134 w 214130"/>
                <a:gd name="connsiteY12" fmla="*/ 45126 h 245899"/>
                <a:gd name="connsiteX13" fmla="*/ 54798 w 214130"/>
                <a:gd name="connsiteY13" fmla="*/ 101765 h 24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0" h="245899">
                  <a:moveTo>
                    <a:pt x="116034" y="245900"/>
                  </a:moveTo>
                  <a:cubicBezTo>
                    <a:pt x="46500" y="245900"/>
                    <a:pt x="0" y="196621"/>
                    <a:pt x="0" y="122489"/>
                  </a:cubicBezTo>
                  <a:cubicBezTo>
                    <a:pt x="0" y="49739"/>
                    <a:pt x="44666" y="0"/>
                    <a:pt x="110055" y="0"/>
                  </a:cubicBezTo>
                  <a:cubicBezTo>
                    <a:pt x="173141" y="0"/>
                    <a:pt x="214131" y="46968"/>
                    <a:pt x="214131" y="119266"/>
                  </a:cubicBezTo>
                  <a:cubicBezTo>
                    <a:pt x="214131" y="127095"/>
                    <a:pt x="213671" y="135385"/>
                    <a:pt x="213210" y="141824"/>
                  </a:cubicBezTo>
                  <a:lnTo>
                    <a:pt x="55727" y="141824"/>
                  </a:lnTo>
                  <a:cubicBezTo>
                    <a:pt x="61714" y="178208"/>
                    <a:pt x="83352" y="198924"/>
                    <a:pt x="116511" y="198924"/>
                  </a:cubicBezTo>
                  <a:cubicBezTo>
                    <a:pt x="138148" y="198924"/>
                    <a:pt x="155649" y="190634"/>
                    <a:pt x="174072" y="171291"/>
                  </a:cubicBezTo>
                  <a:lnTo>
                    <a:pt x="208144" y="207214"/>
                  </a:lnTo>
                  <a:cubicBezTo>
                    <a:pt x="181431" y="233465"/>
                    <a:pt x="151488" y="245900"/>
                    <a:pt x="116034" y="245900"/>
                  </a:cubicBezTo>
                  <a:close/>
                  <a:moveTo>
                    <a:pt x="54798" y="101765"/>
                  </a:moveTo>
                  <a:lnTo>
                    <a:pt x="161168" y="101765"/>
                  </a:lnTo>
                  <a:cubicBezTo>
                    <a:pt x="158873" y="65850"/>
                    <a:pt x="139990" y="45126"/>
                    <a:pt x="109134" y="45126"/>
                  </a:cubicBezTo>
                  <a:cubicBezTo>
                    <a:pt x="78738" y="45134"/>
                    <a:pt x="59394" y="65390"/>
                    <a:pt x="54798" y="101765"/>
                  </a:cubicBezTo>
                  <a:close/>
                </a:path>
              </a:pathLst>
            </a:custGeom>
            <a:solidFill>
              <a:srgbClr val="041E42"/>
            </a:solidFill>
            <a:ln w="8374" cap="flat">
              <a:noFill/>
              <a:prstDash val="solid"/>
              <a:miter/>
            </a:ln>
          </p:spPr>
          <p:txBody>
            <a:bodyPr rtlCol="0" anchor="ctr"/>
            <a:lstStyle/>
            <a:p>
              <a:endParaRPr lang="de-DE"/>
            </a:p>
          </p:txBody>
        </p:sp>
        <p:sp>
          <p:nvSpPr>
            <p:cNvPr id="125" name="Freihandform: Form 124">
              <a:extLst>
                <a:ext uri="{FF2B5EF4-FFF2-40B4-BE49-F238E27FC236}">
                  <a16:creationId xmlns:a16="http://schemas.microsoft.com/office/drawing/2014/main" id="{E205396D-763A-43C3-A3DC-14BE117BF96F}"/>
                </a:ext>
              </a:extLst>
            </p:cNvPr>
            <p:cNvSpPr/>
            <p:nvPr/>
          </p:nvSpPr>
          <p:spPr>
            <a:xfrm>
              <a:off x="9703872" y="2039156"/>
              <a:ext cx="141832" cy="240364"/>
            </a:xfrm>
            <a:custGeom>
              <a:avLst/>
              <a:gdLst>
                <a:gd name="connsiteX0" fmla="*/ 141832 w 141832"/>
                <a:gd name="connsiteY0" fmla="*/ 5058 h 240364"/>
                <a:gd name="connsiteX1" fmla="*/ 133083 w 141832"/>
                <a:gd name="connsiteY1" fmla="*/ 61236 h 240364"/>
                <a:gd name="connsiteX2" fmla="*/ 102694 w 141832"/>
                <a:gd name="connsiteY2" fmla="*/ 53868 h 240364"/>
                <a:gd name="connsiteX3" fmla="*/ 54798 w 141832"/>
                <a:gd name="connsiteY3" fmla="*/ 120178 h 240364"/>
                <a:gd name="connsiteX4" fmla="*/ 54798 w 141832"/>
                <a:gd name="connsiteY4" fmla="*/ 240365 h 240364"/>
                <a:gd name="connsiteX5" fmla="*/ 0 w 141832"/>
                <a:gd name="connsiteY5" fmla="*/ 240365 h 240364"/>
                <a:gd name="connsiteX6" fmla="*/ 0 w 141832"/>
                <a:gd name="connsiteY6" fmla="*/ 5979 h 240364"/>
                <a:gd name="connsiteX7" fmla="*/ 53877 w 141832"/>
                <a:gd name="connsiteY7" fmla="*/ 5979 h 240364"/>
                <a:gd name="connsiteX8" fmla="*/ 53877 w 141832"/>
                <a:gd name="connsiteY8" fmla="*/ 35454 h 240364"/>
                <a:gd name="connsiteX9" fmla="*/ 54798 w 141832"/>
                <a:gd name="connsiteY9" fmla="*/ 35454 h 240364"/>
                <a:gd name="connsiteX10" fmla="*/ 116042 w 141832"/>
                <a:gd name="connsiteY10" fmla="*/ 0 h 240364"/>
                <a:gd name="connsiteX11" fmla="*/ 141832 w 141832"/>
                <a:gd name="connsiteY11" fmla="*/ 5058 h 240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832" h="240364">
                  <a:moveTo>
                    <a:pt x="141832" y="5058"/>
                  </a:moveTo>
                  <a:lnTo>
                    <a:pt x="133083" y="61236"/>
                  </a:lnTo>
                  <a:cubicBezTo>
                    <a:pt x="124793" y="56631"/>
                    <a:pt x="114669" y="53868"/>
                    <a:pt x="102694" y="53868"/>
                  </a:cubicBezTo>
                  <a:cubicBezTo>
                    <a:pt x="64929" y="53868"/>
                    <a:pt x="54798" y="84264"/>
                    <a:pt x="54798" y="120178"/>
                  </a:cubicBezTo>
                  <a:lnTo>
                    <a:pt x="54798" y="240365"/>
                  </a:lnTo>
                  <a:lnTo>
                    <a:pt x="0" y="240365"/>
                  </a:lnTo>
                  <a:lnTo>
                    <a:pt x="0" y="5979"/>
                  </a:lnTo>
                  <a:lnTo>
                    <a:pt x="53877" y="5979"/>
                  </a:lnTo>
                  <a:lnTo>
                    <a:pt x="53877" y="35454"/>
                  </a:lnTo>
                  <a:lnTo>
                    <a:pt x="54798" y="35454"/>
                  </a:lnTo>
                  <a:cubicBezTo>
                    <a:pt x="67224" y="13348"/>
                    <a:pt x="89331" y="0"/>
                    <a:pt x="116042" y="0"/>
                  </a:cubicBezTo>
                  <a:cubicBezTo>
                    <a:pt x="123872" y="-8"/>
                    <a:pt x="133543" y="1373"/>
                    <a:pt x="141832" y="5058"/>
                  </a:cubicBezTo>
                  <a:close/>
                </a:path>
              </a:pathLst>
            </a:custGeom>
            <a:solidFill>
              <a:srgbClr val="041E42"/>
            </a:solidFill>
            <a:ln w="8374" cap="flat">
              <a:noFill/>
              <a:prstDash val="solid"/>
              <a:miter/>
            </a:ln>
          </p:spPr>
          <p:txBody>
            <a:bodyPr rtlCol="0" anchor="ctr"/>
            <a:lstStyle/>
            <a:p>
              <a:endParaRPr lang="de-DE"/>
            </a:p>
          </p:txBody>
        </p:sp>
        <p:sp>
          <p:nvSpPr>
            <p:cNvPr id="126" name="Freihandform: Form 125">
              <a:extLst>
                <a:ext uri="{FF2B5EF4-FFF2-40B4-BE49-F238E27FC236}">
                  <a16:creationId xmlns:a16="http://schemas.microsoft.com/office/drawing/2014/main" id="{D3CDCFA8-C3CA-4DDB-84F3-FF01FBB9BED4}"/>
                </a:ext>
              </a:extLst>
            </p:cNvPr>
            <p:cNvSpPr/>
            <p:nvPr/>
          </p:nvSpPr>
          <p:spPr>
            <a:xfrm>
              <a:off x="9871287" y="2039148"/>
              <a:ext cx="180510" cy="245891"/>
            </a:xfrm>
            <a:custGeom>
              <a:avLst/>
              <a:gdLst>
                <a:gd name="connsiteX0" fmla="*/ 26234 w 180510"/>
                <a:gd name="connsiteY0" fmla="*/ 174063 h 245891"/>
                <a:gd name="connsiteX1" fmla="*/ 92545 w 180510"/>
                <a:gd name="connsiteY1" fmla="*/ 200314 h 245891"/>
                <a:gd name="connsiteX2" fmla="*/ 127078 w 180510"/>
                <a:gd name="connsiteY2" fmla="*/ 176826 h 245891"/>
                <a:gd name="connsiteX3" fmla="*/ 9664 w 180510"/>
                <a:gd name="connsiteY3" fmla="*/ 72750 h 245891"/>
                <a:gd name="connsiteX4" fmla="*/ 98080 w 180510"/>
                <a:gd name="connsiteY4" fmla="*/ 0 h 245891"/>
                <a:gd name="connsiteX5" fmla="*/ 179128 w 180510"/>
                <a:gd name="connsiteY5" fmla="*/ 24401 h 245891"/>
                <a:gd name="connsiteX6" fmla="*/ 153338 w 180510"/>
                <a:gd name="connsiteY6" fmla="*/ 67223 h 245891"/>
                <a:gd name="connsiteX7" fmla="*/ 97159 w 180510"/>
                <a:gd name="connsiteY7" fmla="*/ 46499 h 245891"/>
                <a:gd name="connsiteX8" fmla="*/ 63539 w 180510"/>
                <a:gd name="connsiteY8" fmla="*/ 68145 h 245891"/>
                <a:gd name="connsiteX9" fmla="*/ 180510 w 180510"/>
                <a:gd name="connsiteY9" fmla="*/ 171751 h 245891"/>
                <a:gd name="connsiteX10" fmla="*/ 90251 w 180510"/>
                <a:gd name="connsiteY10" fmla="*/ 245892 h 245891"/>
                <a:gd name="connsiteX11" fmla="*/ 0 w 180510"/>
                <a:gd name="connsiteY11" fmla="*/ 217337 h 245891"/>
                <a:gd name="connsiteX12" fmla="*/ 26234 w 180510"/>
                <a:gd name="connsiteY12" fmla="*/ 174063 h 24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510" h="245891">
                  <a:moveTo>
                    <a:pt x="26234" y="174063"/>
                  </a:moveTo>
                  <a:cubicBezTo>
                    <a:pt x="49261" y="191563"/>
                    <a:pt x="71821" y="200314"/>
                    <a:pt x="92545" y="200314"/>
                  </a:cubicBezTo>
                  <a:cubicBezTo>
                    <a:pt x="112810" y="200314"/>
                    <a:pt x="127078" y="191103"/>
                    <a:pt x="127078" y="176826"/>
                  </a:cubicBezTo>
                  <a:cubicBezTo>
                    <a:pt x="127078" y="136766"/>
                    <a:pt x="9664" y="151035"/>
                    <a:pt x="9664" y="72750"/>
                  </a:cubicBezTo>
                  <a:cubicBezTo>
                    <a:pt x="9664" y="29467"/>
                    <a:pt x="45578" y="0"/>
                    <a:pt x="98080" y="0"/>
                  </a:cubicBezTo>
                  <a:cubicBezTo>
                    <a:pt x="126166" y="0"/>
                    <a:pt x="154259" y="8282"/>
                    <a:pt x="179128" y="24401"/>
                  </a:cubicBezTo>
                  <a:lnTo>
                    <a:pt x="153338" y="67223"/>
                  </a:lnTo>
                  <a:cubicBezTo>
                    <a:pt x="133082" y="53415"/>
                    <a:pt x="115121" y="46499"/>
                    <a:pt x="97159" y="46499"/>
                  </a:cubicBezTo>
                  <a:cubicBezTo>
                    <a:pt x="76895" y="46499"/>
                    <a:pt x="63539" y="55249"/>
                    <a:pt x="63539" y="68145"/>
                  </a:cubicBezTo>
                  <a:cubicBezTo>
                    <a:pt x="63539" y="106362"/>
                    <a:pt x="180510" y="93014"/>
                    <a:pt x="180510" y="171751"/>
                  </a:cubicBezTo>
                  <a:cubicBezTo>
                    <a:pt x="180510" y="215956"/>
                    <a:pt x="144127" y="245892"/>
                    <a:pt x="90251" y="245892"/>
                  </a:cubicBezTo>
                  <a:cubicBezTo>
                    <a:pt x="58941" y="245892"/>
                    <a:pt x="27172" y="236220"/>
                    <a:pt x="0" y="217337"/>
                  </a:cubicBezTo>
                  <a:lnTo>
                    <a:pt x="26234" y="174063"/>
                  </a:lnTo>
                  <a:close/>
                </a:path>
              </a:pathLst>
            </a:custGeom>
            <a:solidFill>
              <a:srgbClr val="041E42"/>
            </a:solidFill>
            <a:ln w="8374" cap="flat">
              <a:noFill/>
              <a:prstDash val="solid"/>
              <a:miter/>
            </a:ln>
          </p:spPr>
          <p:txBody>
            <a:bodyPr rtlCol="0" anchor="ctr"/>
            <a:lstStyle/>
            <a:p>
              <a:endParaRPr lang="de-DE"/>
            </a:p>
          </p:txBody>
        </p:sp>
        <p:sp>
          <p:nvSpPr>
            <p:cNvPr id="127" name="Freihandform: Form 126">
              <a:extLst>
                <a:ext uri="{FF2B5EF4-FFF2-40B4-BE49-F238E27FC236}">
                  <a16:creationId xmlns:a16="http://schemas.microsoft.com/office/drawing/2014/main" id="{6E5DE4EE-18F5-4078-9BFF-F00CB8EE3D00}"/>
                </a:ext>
              </a:extLst>
            </p:cNvPr>
            <p:cNvSpPr/>
            <p:nvPr/>
          </p:nvSpPr>
          <p:spPr>
            <a:xfrm>
              <a:off x="10103018" y="1941059"/>
              <a:ext cx="69535" cy="338461"/>
            </a:xfrm>
            <a:custGeom>
              <a:avLst/>
              <a:gdLst>
                <a:gd name="connsiteX0" fmla="*/ 69535 w 69535"/>
                <a:gd name="connsiteY0" fmla="*/ 33160 h 338461"/>
                <a:gd name="connsiteX1" fmla="*/ 34533 w 69535"/>
                <a:gd name="connsiteY1" fmla="*/ 66311 h 338461"/>
                <a:gd name="connsiteX2" fmla="*/ 0 w 69535"/>
                <a:gd name="connsiteY2" fmla="*/ 33160 h 338461"/>
                <a:gd name="connsiteX3" fmla="*/ 34533 w 69535"/>
                <a:gd name="connsiteY3" fmla="*/ 0 h 338461"/>
                <a:gd name="connsiteX4" fmla="*/ 69535 w 69535"/>
                <a:gd name="connsiteY4" fmla="*/ 33160 h 338461"/>
                <a:gd name="connsiteX5" fmla="*/ 62166 w 69535"/>
                <a:gd name="connsiteY5" fmla="*/ 338462 h 338461"/>
                <a:gd name="connsiteX6" fmla="*/ 7369 w 69535"/>
                <a:gd name="connsiteY6" fmla="*/ 338462 h 338461"/>
                <a:gd name="connsiteX7" fmla="*/ 7369 w 69535"/>
                <a:gd name="connsiteY7" fmla="*/ 104076 h 338461"/>
                <a:gd name="connsiteX8" fmla="*/ 62166 w 69535"/>
                <a:gd name="connsiteY8" fmla="*/ 104076 h 338461"/>
                <a:gd name="connsiteX9" fmla="*/ 62166 w 69535"/>
                <a:gd name="connsiteY9" fmla="*/ 338462 h 33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35" h="338461">
                  <a:moveTo>
                    <a:pt x="69535" y="33160"/>
                  </a:moveTo>
                  <a:cubicBezTo>
                    <a:pt x="69535" y="52503"/>
                    <a:pt x="53877" y="66311"/>
                    <a:pt x="34533" y="66311"/>
                  </a:cubicBezTo>
                  <a:cubicBezTo>
                    <a:pt x="15650" y="66311"/>
                    <a:pt x="0" y="52503"/>
                    <a:pt x="0" y="33160"/>
                  </a:cubicBezTo>
                  <a:cubicBezTo>
                    <a:pt x="0" y="14277"/>
                    <a:pt x="15650" y="0"/>
                    <a:pt x="34533" y="0"/>
                  </a:cubicBezTo>
                  <a:cubicBezTo>
                    <a:pt x="53877" y="0"/>
                    <a:pt x="69535" y="14277"/>
                    <a:pt x="69535" y="33160"/>
                  </a:cubicBezTo>
                  <a:close/>
                  <a:moveTo>
                    <a:pt x="62166" y="338462"/>
                  </a:moveTo>
                  <a:lnTo>
                    <a:pt x="7369" y="338462"/>
                  </a:lnTo>
                  <a:lnTo>
                    <a:pt x="7369" y="104076"/>
                  </a:lnTo>
                  <a:lnTo>
                    <a:pt x="62166" y="104076"/>
                  </a:lnTo>
                  <a:lnTo>
                    <a:pt x="62166" y="338462"/>
                  </a:lnTo>
                  <a:close/>
                </a:path>
              </a:pathLst>
            </a:custGeom>
            <a:solidFill>
              <a:srgbClr val="041E42"/>
            </a:solidFill>
            <a:ln w="8374" cap="flat">
              <a:noFill/>
              <a:prstDash val="solid"/>
              <a:miter/>
            </a:ln>
          </p:spPr>
          <p:txBody>
            <a:bodyPr rtlCol="0" anchor="ctr"/>
            <a:lstStyle/>
            <a:p>
              <a:endParaRPr lang="de-DE"/>
            </a:p>
          </p:txBody>
        </p:sp>
        <p:sp>
          <p:nvSpPr>
            <p:cNvPr id="128" name="Freihandform: Form 127">
              <a:extLst>
                <a:ext uri="{FF2B5EF4-FFF2-40B4-BE49-F238E27FC236}">
                  <a16:creationId xmlns:a16="http://schemas.microsoft.com/office/drawing/2014/main" id="{0EEE14C1-8CD4-472A-9692-3AD15174463F}"/>
                </a:ext>
              </a:extLst>
            </p:cNvPr>
            <p:cNvSpPr/>
            <p:nvPr/>
          </p:nvSpPr>
          <p:spPr>
            <a:xfrm>
              <a:off x="10211675" y="1969144"/>
              <a:ext cx="145977" cy="315903"/>
            </a:xfrm>
            <a:custGeom>
              <a:avLst/>
              <a:gdLst>
                <a:gd name="connsiteX0" fmla="*/ 145977 w 145977"/>
                <a:gd name="connsiteY0" fmla="*/ 260185 h 315903"/>
                <a:gd name="connsiteX1" fmla="*/ 145977 w 145977"/>
                <a:gd name="connsiteY1" fmla="*/ 307153 h 315903"/>
                <a:gd name="connsiteX2" fmla="*/ 99922 w 145977"/>
                <a:gd name="connsiteY2" fmla="*/ 315903 h 315903"/>
                <a:gd name="connsiteX3" fmla="*/ 35914 w 145977"/>
                <a:gd name="connsiteY3" fmla="*/ 250053 h 315903"/>
                <a:gd name="connsiteX4" fmla="*/ 35914 w 145977"/>
                <a:gd name="connsiteY4" fmla="*/ 121577 h 315903"/>
                <a:gd name="connsiteX5" fmla="*/ 0 w 145977"/>
                <a:gd name="connsiteY5" fmla="*/ 121577 h 315903"/>
                <a:gd name="connsiteX6" fmla="*/ 0 w 145977"/>
                <a:gd name="connsiteY6" fmla="*/ 75991 h 315903"/>
                <a:gd name="connsiteX7" fmla="*/ 35454 w 145977"/>
                <a:gd name="connsiteY7" fmla="*/ 75991 h 315903"/>
                <a:gd name="connsiteX8" fmla="*/ 35454 w 145977"/>
                <a:gd name="connsiteY8" fmla="*/ 11983 h 315903"/>
                <a:gd name="connsiteX9" fmla="*/ 90251 w 145977"/>
                <a:gd name="connsiteY9" fmla="*/ 0 h 315903"/>
                <a:gd name="connsiteX10" fmla="*/ 90251 w 145977"/>
                <a:gd name="connsiteY10" fmla="*/ 75982 h 315903"/>
                <a:gd name="connsiteX11" fmla="*/ 145969 w 145977"/>
                <a:gd name="connsiteY11" fmla="*/ 75982 h 315903"/>
                <a:gd name="connsiteX12" fmla="*/ 145969 w 145977"/>
                <a:gd name="connsiteY12" fmla="*/ 121568 h 315903"/>
                <a:gd name="connsiteX13" fmla="*/ 90251 w 145977"/>
                <a:gd name="connsiteY13" fmla="*/ 121568 h 315903"/>
                <a:gd name="connsiteX14" fmla="*/ 90251 w 145977"/>
                <a:gd name="connsiteY14" fmla="*/ 237149 h 315903"/>
                <a:gd name="connsiteX15" fmla="*/ 115573 w 145977"/>
                <a:gd name="connsiteY15" fmla="*/ 268006 h 315903"/>
                <a:gd name="connsiteX16" fmla="*/ 145977 w 145977"/>
                <a:gd name="connsiteY16" fmla="*/ 260185 h 31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5977" h="315903">
                  <a:moveTo>
                    <a:pt x="145977" y="260185"/>
                  </a:moveTo>
                  <a:lnTo>
                    <a:pt x="145977" y="307153"/>
                  </a:lnTo>
                  <a:cubicBezTo>
                    <a:pt x="134003" y="312680"/>
                    <a:pt x="116041" y="315903"/>
                    <a:pt x="99922" y="315903"/>
                  </a:cubicBezTo>
                  <a:cubicBezTo>
                    <a:pt x="58481" y="315903"/>
                    <a:pt x="35914" y="292876"/>
                    <a:pt x="35914" y="250053"/>
                  </a:cubicBezTo>
                  <a:lnTo>
                    <a:pt x="35914" y="121577"/>
                  </a:lnTo>
                  <a:lnTo>
                    <a:pt x="0" y="121577"/>
                  </a:lnTo>
                  <a:lnTo>
                    <a:pt x="0" y="75991"/>
                  </a:lnTo>
                  <a:lnTo>
                    <a:pt x="35454" y="75991"/>
                  </a:lnTo>
                  <a:lnTo>
                    <a:pt x="35454" y="11983"/>
                  </a:lnTo>
                  <a:lnTo>
                    <a:pt x="90251" y="0"/>
                  </a:lnTo>
                  <a:lnTo>
                    <a:pt x="90251" y="75982"/>
                  </a:lnTo>
                  <a:lnTo>
                    <a:pt x="145969" y="75982"/>
                  </a:lnTo>
                  <a:lnTo>
                    <a:pt x="145969" y="121568"/>
                  </a:lnTo>
                  <a:lnTo>
                    <a:pt x="90251" y="121568"/>
                  </a:lnTo>
                  <a:lnTo>
                    <a:pt x="90251" y="237149"/>
                  </a:lnTo>
                  <a:cubicBezTo>
                    <a:pt x="90251" y="258795"/>
                    <a:pt x="97619" y="268006"/>
                    <a:pt x="115573" y="268006"/>
                  </a:cubicBezTo>
                  <a:cubicBezTo>
                    <a:pt x="125713" y="268015"/>
                    <a:pt x="136757" y="264791"/>
                    <a:pt x="145977" y="260185"/>
                  </a:cubicBezTo>
                  <a:close/>
                </a:path>
              </a:pathLst>
            </a:custGeom>
            <a:solidFill>
              <a:srgbClr val="041E42"/>
            </a:solidFill>
            <a:ln w="8374" cap="flat">
              <a:noFill/>
              <a:prstDash val="solid"/>
              <a:miter/>
            </a:ln>
          </p:spPr>
          <p:txBody>
            <a:bodyPr rtlCol="0" anchor="ctr"/>
            <a:lstStyle/>
            <a:p>
              <a:endParaRPr lang="de-DE"/>
            </a:p>
          </p:txBody>
        </p:sp>
        <p:sp>
          <p:nvSpPr>
            <p:cNvPr id="129" name="Freihandform: Form 128">
              <a:extLst>
                <a:ext uri="{FF2B5EF4-FFF2-40B4-BE49-F238E27FC236}">
                  <a16:creationId xmlns:a16="http://schemas.microsoft.com/office/drawing/2014/main" id="{D1E71A16-9C26-43D3-B66B-482AB320206C}"/>
                </a:ext>
              </a:extLst>
            </p:cNvPr>
            <p:cNvSpPr/>
            <p:nvPr/>
          </p:nvSpPr>
          <p:spPr>
            <a:xfrm>
              <a:off x="10400449" y="1944744"/>
              <a:ext cx="198923" cy="340304"/>
            </a:xfrm>
            <a:custGeom>
              <a:avLst/>
              <a:gdLst>
                <a:gd name="connsiteX0" fmla="*/ 100835 w 198923"/>
                <a:gd name="connsiteY0" fmla="*/ 189261 h 340304"/>
                <a:gd name="connsiteX1" fmla="*/ 145040 w 198923"/>
                <a:gd name="connsiteY1" fmla="*/ 194327 h 340304"/>
                <a:gd name="connsiteX2" fmla="*/ 145040 w 198923"/>
                <a:gd name="connsiteY2" fmla="*/ 186037 h 340304"/>
                <a:gd name="connsiteX3" fmla="*/ 93466 w 198923"/>
                <a:gd name="connsiteY3" fmla="*/ 140451 h 340304"/>
                <a:gd name="connsiteX4" fmla="*/ 34064 w 198923"/>
                <a:gd name="connsiteY4" fmla="*/ 153807 h 340304"/>
                <a:gd name="connsiteX5" fmla="*/ 22090 w 198923"/>
                <a:gd name="connsiteY5" fmla="*/ 107760 h 340304"/>
                <a:gd name="connsiteX6" fmla="*/ 98993 w 198923"/>
                <a:gd name="connsiteY6" fmla="*/ 94404 h 340304"/>
                <a:gd name="connsiteX7" fmla="*/ 198924 w 198923"/>
                <a:gd name="connsiteY7" fmla="*/ 185116 h 340304"/>
                <a:gd name="connsiteX8" fmla="*/ 198924 w 198923"/>
                <a:gd name="connsiteY8" fmla="*/ 334778 h 340304"/>
                <a:gd name="connsiteX9" fmla="*/ 146882 w 198923"/>
                <a:gd name="connsiteY9" fmla="*/ 334778 h 340304"/>
                <a:gd name="connsiteX10" fmla="*/ 146882 w 198923"/>
                <a:gd name="connsiteY10" fmla="*/ 309908 h 340304"/>
                <a:gd name="connsiteX11" fmla="*/ 145969 w 198923"/>
                <a:gd name="connsiteY11" fmla="*/ 309908 h 340304"/>
                <a:gd name="connsiteX12" fmla="*/ 77356 w 198923"/>
                <a:gd name="connsiteY12" fmla="*/ 340304 h 340304"/>
                <a:gd name="connsiteX13" fmla="*/ 0 w 198923"/>
                <a:gd name="connsiteY13" fmla="*/ 265703 h 340304"/>
                <a:gd name="connsiteX14" fmla="*/ 100835 w 198923"/>
                <a:gd name="connsiteY14" fmla="*/ 189261 h 340304"/>
                <a:gd name="connsiteX15" fmla="*/ 56170 w 198923"/>
                <a:gd name="connsiteY15" fmla="*/ 64008 h 340304"/>
                <a:gd name="connsiteX16" fmla="*/ 23480 w 198923"/>
                <a:gd name="connsiteY16" fmla="*/ 32238 h 340304"/>
                <a:gd name="connsiteX17" fmla="*/ 56170 w 198923"/>
                <a:gd name="connsiteY17" fmla="*/ 0 h 340304"/>
                <a:gd name="connsiteX18" fmla="*/ 88861 w 198923"/>
                <a:gd name="connsiteY18" fmla="*/ 32238 h 340304"/>
                <a:gd name="connsiteX19" fmla="*/ 56170 w 198923"/>
                <a:gd name="connsiteY19" fmla="*/ 64008 h 340304"/>
                <a:gd name="connsiteX20" fmla="*/ 91624 w 198923"/>
                <a:gd name="connsiteY20" fmla="*/ 299324 h 340304"/>
                <a:gd name="connsiteX21" fmla="*/ 145040 w 198923"/>
                <a:gd name="connsiteY21" fmla="*/ 271238 h 340304"/>
                <a:gd name="connsiteX22" fmla="*/ 145040 w 198923"/>
                <a:gd name="connsiteY22" fmla="*/ 230250 h 340304"/>
                <a:gd name="connsiteX23" fmla="*/ 106823 w 198923"/>
                <a:gd name="connsiteY23" fmla="*/ 225644 h 340304"/>
                <a:gd name="connsiteX24" fmla="*/ 52486 w 198923"/>
                <a:gd name="connsiteY24" fmla="*/ 264322 h 340304"/>
                <a:gd name="connsiteX25" fmla="*/ 91624 w 198923"/>
                <a:gd name="connsiteY25" fmla="*/ 299324 h 340304"/>
                <a:gd name="connsiteX26" fmla="*/ 151948 w 198923"/>
                <a:gd name="connsiteY26" fmla="*/ 64008 h 340304"/>
                <a:gd name="connsiteX27" fmla="*/ 119258 w 198923"/>
                <a:gd name="connsiteY27" fmla="*/ 32238 h 340304"/>
                <a:gd name="connsiteX28" fmla="*/ 151948 w 198923"/>
                <a:gd name="connsiteY28" fmla="*/ 0 h 340304"/>
                <a:gd name="connsiteX29" fmla="*/ 184639 w 198923"/>
                <a:gd name="connsiteY29" fmla="*/ 32238 h 340304"/>
                <a:gd name="connsiteX30" fmla="*/ 151948 w 198923"/>
                <a:gd name="connsiteY30" fmla="*/ 64008 h 34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8923" h="340304">
                  <a:moveTo>
                    <a:pt x="100835" y="189261"/>
                  </a:moveTo>
                  <a:cubicBezTo>
                    <a:pt x="116026" y="189261"/>
                    <a:pt x="129851" y="190182"/>
                    <a:pt x="145040" y="194327"/>
                  </a:cubicBezTo>
                  <a:lnTo>
                    <a:pt x="145040" y="186037"/>
                  </a:lnTo>
                  <a:cubicBezTo>
                    <a:pt x="145040" y="156109"/>
                    <a:pt x="127539" y="140451"/>
                    <a:pt x="93466" y="140451"/>
                  </a:cubicBezTo>
                  <a:cubicBezTo>
                    <a:pt x="74584" y="140451"/>
                    <a:pt x="53407" y="145056"/>
                    <a:pt x="34064" y="153807"/>
                  </a:cubicBezTo>
                  <a:lnTo>
                    <a:pt x="22090" y="107760"/>
                  </a:lnTo>
                  <a:cubicBezTo>
                    <a:pt x="43727" y="99470"/>
                    <a:pt x="72282" y="94404"/>
                    <a:pt x="98993" y="94404"/>
                  </a:cubicBezTo>
                  <a:cubicBezTo>
                    <a:pt x="164844" y="94404"/>
                    <a:pt x="198924" y="125261"/>
                    <a:pt x="198924" y="185116"/>
                  </a:cubicBezTo>
                  <a:lnTo>
                    <a:pt x="198924" y="334778"/>
                  </a:lnTo>
                  <a:lnTo>
                    <a:pt x="146882" y="334778"/>
                  </a:lnTo>
                  <a:lnTo>
                    <a:pt x="146882" y="309908"/>
                  </a:lnTo>
                  <a:lnTo>
                    <a:pt x="145969" y="309908"/>
                  </a:lnTo>
                  <a:cubicBezTo>
                    <a:pt x="125705" y="330633"/>
                    <a:pt x="104528" y="340304"/>
                    <a:pt x="77356" y="340304"/>
                  </a:cubicBezTo>
                  <a:cubicBezTo>
                    <a:pt x="30388" y="340304"/>
                    <a:pt x="0" y="311290"/>
                    <a:pt x="0" y="265703"/>
                  </a:cubicBezTo>
                  <a:cubicBezTo>
                    <a:pt x="-8" y="215973"/>
                    <a:pt x="35446" y="189261"/>
                    <a:pt x="100835" y="189261"/>
                  </a:cubicBezTo>
                  <a:close/>
                  <a:moveTo>
                    <a:pt x="56170" y="64008"/>
                  </a:moveTo>
                  <a:cubicBezTo>
                    <a:pt x="38670" y="64008"/>
                    <a:pt x="23480" y="49270"/>
                    <a:pt x="23480" y="32238"/>
                  </a:cubicBezTo>
                  <a:cubicBezTo>
                    <a:pt x="23480" y="15198"/>
                    <a:pt x="38670" y="0"/>
                    <a:pt x="56170" y="0"/>
                  </a:cubicBezTo>
                  <a:cubicBezTo>
                    <a:pt x="73671" y="0"/>
                    <a:pt x="88861" y="15190"/>
                    <a:pt x="88861" y="32238"/>
                  </a:cubicBezTo>
                  <a:cubicBezTo>
                    <a:pt x="88861" y="49270"/>
                    <a:pt x="73671" y="64008"/>
                    <a:pt x="56170" y="64008"/>
                  </a:cubicBezTo>
                  <a:close/>
                  <a:moveTo>
                    <a:pt x="91624" y="299324"/>
                  </a:moveTo>
                  <a:cubicBezTo>
                    <a:pt x="111420" y="299324"/>
                    <a:pt x="129841" y="289652"/>
                    <a:pt x="145040" y="271238"/>
                  </a:cubicBezTo>
                  <a:lnTo>
                    <a:pt x="145040" y="230250"/>
                  </a:lnTo>
                  <a:cubicBezTo>
                    <a:pt x="132144" y="227026"/>
                    <a:pt x="118789" y="225644"/>
                    <a:pt x="106823" y="225644"/>
                  </a:cubicBezTo>
                  <a:cubicBezTo>
                    <a:pt x="72290" y="225644"/>
                    <a:pt x="52486" y="239452"/>
                    <a:pt x="52486" y="264322"/>
                  </a:cubicBezTo>
                  <a:cubicBezTo>
                    <a:pt x="52477" y="285968"/>
                    <a:pt x="67684" y="299324"/>
                    <a:pt x="91624" y="299324"/>
                  </a:cubicBezTo>
                  <a:close/>
                  <a:moveTo>
                    <a:pt x="151948" y="64008"/>
                  </a:moveTo>
                  <a:cubicBezTo>
                    <a:pt x="134447" y="64008"/>
                    <a:pt x="119258" y="49270"/>
                    <a:pt x="119258" y="32238"/>
                  </a:cubicBezTo>
                  <a:cubicBezTo>
                    <a:pt x="119258" y="15198"/>
                    <a:pt x="134447" y="0"/>
                    <a:pt x="151948" y="0"/>
                  </a:cubicBezTo>
                  <a:cubicBezTo>
                    <a:pt x="169448" y="0"/>
                    <a:pt x="184639" y="15190"/>
                    <a:pt x="184639" y="32238"/>
                  </a:cubicBezTo>
                  <a:cubicBezTo>
                    <a:pt x="184647" y="49270"/>
                    <a:pt x="169448" y="64008"/>
                    <a:pt x="151948" y="64008"/>
                  </a:cubicBezTo>
                  <a:close/>
                </a:path>
              </a:pathLst>
            </a:custGeom>
            <a:solidFill>
              <a:srgbClr val="041E42"/>
            </a:solidFill>
            <a:ln w="8374" cap="flat">
              <a:noFill/>
              <a:prstDash val="solid"/>
              <a:miter/>
            </a:ln>
          </p:spPr>
          <p:txBody>
            <a:bodyPr rtlCol="0" anchor="ctr"/>
            <a:lstStyle/>
            <a:p>
              <a:endParaRPr lang="de-DE"/>
            </a:p>
          </p:txBody>
        </p:sp>
        <p:sp>
          <p:nvSpPr>
            <p:cNvPr id="130" name="Freihandform: Form 129">
              <a:extLst>
                <a:ext uri="{FF2B5EF4-FFF2-40B4-BE49-F238E27FC236}">
                  <a16:creationId xmlns:a16="http://schemas.microsoft.com/office/drawing/2014/main" id="{CE51A8F5-7EB6-4375-9F00-0FF8E88031C9}"/>
                </a:ext>
              </a:extLst>
            </p:cNvPr>
            <p:cNvSpPr/>
            <p:nvPr/>
          </p:nvSpPr>
          <p:spPr>
            <a:xfrm>
              <a:off x="10641954" y="1969144"/>
              <a:ext cx="145977" cy="315903"/>
            </a:xfrm>
            <a:custGeom>
              <a:avLst/>
              <a:gdLst>
                <a:gd name="connsiteX0" fmla="*/ 145977 w 145977"/>
                <a:gd name="connsiteY0" fmla="*/ 260185 h 315903"/>
                <a:gd name="connsiteX1" fmla="*/ 145977 w 145977"/>
                <a:gd name="connsiteY1" fmla="*/ 307153 h 315903"/>
                <a:gd name="connsiteX2" fmla="*/ 99922 w 145977"/>
                <a:gd name="connsiteY2" fmla="*/ 315903 h 315903"/>
                <a:gd name="connsiteX3" fmla="*/ 35914 w 145977"/>
                <a:gd name="connsiteY3" fmla="*/ 250053 h 315903"/>
                <a:gd name="connsiteX4" fmla="*/ 35914 w 145977"/>
                <a:gd name="connsiteY4" fmla="*/ 121577 h 315903"/>
                <a:gd name="connsiteX5" fmla="*/ 0 w 145977"/>
                <a:gd name="connsiteY5" fmla="*/ 121577 h 315903"/>
                <a:gd name="connsiteX6" fmla="*/ 0 w 145977"/>
                <a:gd name="connsiteY6" fmla="*/ 75991 h 315903"/>
                <a:gd name="connsiteX7" fmla="*/ 35454 w 145977"/>
                <a:gd name="connsiteY7" fmla="*/ 75991 h 315903"/>
                <a:gd name="connsiteX8" fmla="*/ 35454 w 145977"/>
                <a:gd name="connsiteY8" fmla="*/ 11983 h 315903"/>
                <a:gd name="connsiteX9" fmla="*/ 90251 w 145977"/>
                <a:gd name="connsiteY9" fmla="*/ 0 h 315903"/>
                <a:gd name="connsiteX10" fmla="*/ 90251 w 145977"/>
                <a:gd name="connsiteY10" fmla="*/ 75982 h 315903"/>
                <a:gd name="connsiteX11" fmla="*/ 145969 w 145977"/>
                <a:gd name="connsiteY11" fmla="*/ 75982 h 315903"/>
                <a:gd name="connsiteX12" fmla="*/ 145969 w 145977"/>
                <a:gd name="connsiteY12" fmla="*/ 121568 h 315903"/>
                <a:gd name="connsiteX13" fmla="*/ 90251 w 145977"/>
                <a:gd name="connsiteY13" fmla="*/ 121568 h 315903"/>
                <a:gd name="connsiteX14" fmla="*/ 90251 w 145977"/>
                <a:gd name="connsiteY14" fmla="*/ 237149 h 315903"/>
                <a:gd name="connsiteX15" fmla="*/ 115573 w 145977"/>
                <a:gd name="connsiteY15" fmla="*/ 268006 h 315903"/>
                <a:gd name="connsiteX16" fmla="*/ 145977 w 145977"/>
                <a:gd name="connsiteY16" fmla="*/ 260185 h 31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5977" h="315903">
                  <a:moveTo>
                    <a:pt x="145977" y="260185"/>
                  </a:moveTo>
                  <a:lnTo>
                    <a:pt x="145977" y="307153"/>
                  </a:lnTo>
                  <a:cubicBezTo>
                    <a:pt x="134003" y="312680"/>
                    <a:pt x="116041" y="315903"/>
                    <a:pt x="99922" y="315903"/>
                  </a:cubicBezTo>
                  <a:cubicBezTo>
                    <a:pt x="58481" y="315903"/>
                    <a:pt x="35914" y="292876"/>
                    <a:pt x="35914" y="250053"/>
                  </a:cubicBezTo>
                  <a:lnTo>
                    <a:pt x="35914" y="121577"/>
                  </a:lnTo>
                  <a:lnTo>
                    <a:pt x="0" y="121577"/>
                  </a:lnTo>
                  <a:lnTo>
                    <a:pt x="0" y="75991"/>
                  </a:lnTo>
                  <a:lnTo>
                    <a:pt x="35454" y="75991"/>
                  </a:lnTo>
                  <a:lnTo>
                    <a:pt x="35454" y="11983"/>
                  </a:lnTo>
                  <a:lnTo>
                    <a:pt x="90251" y="0"/>
                  </a:lnTo>
                  <a:lnTo>
                    <a:pt x="90251" y="75982"/>
                  </a:lnTo>
                  <a:lnTo>
                    <a:pt x="145969" y="75982"/>
                  </a:lnTo>
                  <a:lnTo>
                    <a:pt x="145969" y="121568"/>
                  </a:lnTo>
                  <a:lnTo>
                    <a:pt x="90251" y="121568"/>
                  </a:lnTo>
                  <a:lnTo>
                    <a:pt x="90251" y="237149"/>
                  </a:lnTo>
                  <a:cubicBezTo>
                    <a:pt x="90251" y="258795"/>
                    <a:pt x="97619" y="268006"/>
                    <a:pt x="115573" y="268006"/>
                  </a:cubicBezTo>
                  <a:cubicBezTo>
                    <a:pt x="125713" y="268015"/>
                    <a:pt x="136767" y="264791"/>
                    <a:pt x="145977" y="260185"/>
                  </a:cubicBezTo>
                  <a:close/>
                </a:path>
              </a:pathLst>
            </a:custGeom>
            <a:solidFill>
              <a:srgbClr val="041E42"/>
            </a:solidFill>
            <a:ln w="8374" cap="flat">
              <a:noFill/>
              <a:prstDash val="solid"/>
              <a:miter/>
            </a:ln>
          </p:spPr>
          <p:txBody>
            <a:bodyPr rtlCol="0" anchor="ctr"/>
            <a:lstStyle/>
            <a:p>
              <a:endParaRPr lang="de-DE"/>
            </a:p>
          </p:txBody>
        </p:sp>
        <p:sp>
          <p:nvSpPr>
            <p:cNvPr id="131" name="Freihandform: Form 130">
              <a:extLst>
                <a:ext uri="{FF2B5EF4-FFF2-40B4-BE49-F238E27FC236}">
                  <a16:creationId xmlns:a16="http://schemas.microsoft.com/office/drawing/2014/main" id="{77231CB2-6CE3-4DAB-AD8D-F752028C7856}"/>
                </a:ext>
              </a:extLst>
            </p:cNvPr>
            <p:cNvSpPr/>
            <p:nvPr/>
          </p:nvSpPr>
          <p:spPr>
            <a:xfrm>
              <a:off x="4034676" y="2461949"/>
              <a:ext cx="203537" cy="324184"/>
            </a:xfrm>
            <a:custGeom>
              <a:avLst/>
              <a:gdLst>
                <a:gd name="connsiteX0" fmla="*/ 203538 w 203537"/>
                <a:gd name="connsiteY0" fmla="*/ 52955 h 324184"/>
                <a:gd name="connsiteX1" fmla="*/ 57561 w 203537"/>
                <a:gd name="connsiteY1" fmla="*/ 52955 h 324184"/>
                <a:gd name="connsiteX2" fmla="*/ 57561 w 203537"/>
                <a:gd name="connsiteY2" fmla="*/ 133543 h 324184"/>
                <a:gd name="connsiteX3" fmla="*/ 166694 w 203537"/>
                <a:gd name="connsiteY3" fmla="*/ 133543 h 324184"/>
                <a:gd name="connsiteX4" fmla="*/ 166694 w 203537"/>
                <a:gd name="connsiteY4" fmla="*/ 186037 h 324184"/>
                <a:gd name="connsiteX5" fmla="*/ 57561 w 203537"/>
                <a:gd name="connsiteY5" fmla="*/ 186037 h 324184"/>
                <a:gd name="connsiteX6" fmla="*/ 57561 w 203537"/>
                <a:gd name="connsiteY6" fmla="*/ 324185 h 324184"/>
                <a:gd name="connsiteX7" fmla="*/ 0 w 203537"/>
                <a:gd name="connsiteY7" fmla="*/ 324185 h 324184"/>
                <a:gd name="connsiteX8" fmla="*/ 0 w 203537"/>
                <a:gd name="connsiteY8" fmla="*/ 0 h 324184"/>
                <a:gd name="connsiteX9" fmla="*/ 203538 w 203537"/>
                <a:gd name="connsiteY9" fmla="*/ 0 h 324184"/>
                <a:gd name="connsiteX10" fmla="*/ 203538 w 203537"/>
                <a:gd name="connsiteY10" fmla="*/ 52955 h 3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537" h="324184">
                  <a:moveTo>
                    <a:pt x="203538" y="52955"/>
                  </a:moveTo>
                  <a:lnTo>
                    <a:pt x="57561" y="52955"/>
                  </a:lnTo>
                  <a:lnTo>
                    <a:pt x="57561" y="133543"/>
                  </a:lnTo>
                  <a:lnTo>
                    <a:pt x="166694" y="133543"/>
                  </a:lnTo>
                  <a:lnTo>
                    <a:pt x="166694" y="186037"/>
                  </a:lnTo>
                  <a:lnTo>
                    <a:pt x="57561" y="186037"/>
                  </a:lnTo>
                  <a:lnTo>
                    <a:pt x="57561" y="324185"/>
                  </a:lnTo>
                  <a:lnTo>
                    <a:pt x="0" y="324185"/>
                  </a:lnTo>
                  <a:lnTo>
                    <a:pt x="0" y="0"/>
                  </a:lnTo>
                  <a:lnTo>
                    <a:pt x="203538" y="0"/>
                  </a:lnTo>
                  <a:lnTo>
                    <a:pt x="203538" y="52955"/>
                  </a:lnTo>
                  <a:close/>
                </a:path>
              </a:pathLst>
            </a:custGeom>
            <a:grpFill/>
            <a:ln w="8374" cap="flat">
              <a:noFill/>
              <a:prstDash val="solid"/>
              <a:miter/>
            </a:ln>
          </p:spPr>
          <p:txBody>
            <a:bodyPr rtlCol="0" anchor="ctr"/>
            <a:lstStyle/>
            <a:p>
              <a:endParaRPr lang="de-DE"/>
            </a:p>
          </p:txBody>
        </p:sp>
        <p:sp>
          <p:nvSpPr>
            <p:cNvPr id="132" name="Freihandform: Form 131">
              <a:extLst>
                <a:ext uri="{FF2B5EF4-FFF2-40B4-BE49-F238E27FC236}">
                  <a16:creationId xmlns:a16="http://schemas.microsoft.com/office/drawing/2014/main" id="{473E6711-77B6-4B21-93CA-84D3B6DCE0C5}"/>
                </a:ext>
              </a:extLst>
            </p:cNvPr>
            <p:cNvSpPr/>
            <p:nvPr/>
          </p:nvSpPr>
          <p:spPr>
            <a:xfrm>
              <a:off x="4248564" y="2545752"/>
              <a:ext cx="198923" cy="245899"/>
            </a:xfrm>
            <a:custGeom>
              <a:avLst/>
              <a:gdLst>
                <a:gd name="connsiteX0" fmla="*/ 100835 w 198923"/>
                <a:gd name="connsiteY0" fmla="*/ 94856 h 245899"/>
                <a:gd name="connsiteX1" fmla="*/ 145039 w 198923"/>
                <a:gd name="connsiteY1" fmla="*/ 99922 h 245899"/>
                <a:gd name="connsiteX2" fmla="*/ 145039 w 198923"/>
                <a:gd name="connsiteY2" fmla="*/ 91633 h 245899"/>
                <a:gd name="connsiteX3" fmla="*/ 93466 w 198923"/>
                <a:gd name="connsiteY3" fmla="*/ 46047 h 245899"/>
                <a:gd name="connsiteX4" fmla="*/ 34064 w 198923"/>
                <a:gd name="connsiteY4" fmla="*/ 59402 h 245899"/>
                <a:gd name="connsiteX5" fmla="*/ 22090 w 198923"/>
                <a:gd name="connsiteY5" fmla="*/ 13356 h 245899"/>
                <a:gd name="connsiteX6" fmla="*/ 98993 w 198923"/>
                <a:gd name="connsiteY6" fmla="*/ 0 h 245899"/>
                <a:gd name="connsiteX7" fmla="*/ 198924 w 198923"/>
                <a:gd name="connsiteY7" fmla="*/ 90711 h 245899"/>
                <a:gd name="connsiteX8" fmla="*/ 198924 w 198923"/>
                <a:gd name="connsiteY8" fmla="*/ 240373 h 245899"/>
                <a:gd name="connsiteX9" fmla="*/ 146890 w 198923"/>
                <a:gd name="connsiteY9" fmla="*/ 240373 h 245899"/>
                <a:gd name="connsiteX10" fmla="*/ 146890 w 198923"/>
                <a:gd name="connsiteY10" fmla="*/ 215504 h 245899"/>
                <a:gd name="connsiteX11" fmla="*/ 145969 w 198923"/>
                <a:gd name="connsiteY11" fmla="*/ 215504 h 245899"/>
                <a:gd name="connsiteX12" fmla="*/ 77355 w 198923"/>
                <a:gd name="connsiteY12" fmla="*/ 245900 h 245899"/>
                <a:gd name="connsiteX13" fmla="*/ 0 w 198923"/>
                <a:gd name="connsiteY13" fmla="*/ 171299 h 245899"/>
                <a:gd name="connsiteX14" fmla="*/ 100835 w 198923"/>
                <a:gd name="connsiteY14" fmla="*/ 94856 h 245899"/>
                <a:gd name="connsiteX15" fmla="*/ 91624 w 198923"/>
                <a:gd name="connsiteY15" fmla="*/ 204919 h 245899"/>
                <a:gd name="connsiteX16" fmla="*/ 145039 w 198923"/>
                <a:gd name="connsiteY16" fmla="*/ 176834 h 245899"/>
                <a:gd name="connsiteX17" fmla="*/ 145039 w 198923"/>
                <a:gd name="connsiteY17" fmla="*/ 135845 h 245899"/>
                <a:gd name="connsiteX18" fmla="*/ 106822 w 198923"/>
                <a:gd name="connsiteY18" fmla="*/ 131240 h 245899"/>
                <a:gd name="connsiteX19" fmla="*/ 52494 w 198923"/>
                <a:gd name="connsiteY19" fmla="*/ 169918 h 245899"/>
                <a:gd name="connsiteX20" fmla="*/ 91624 w 198923"/>
                <a:gd name="connsiteY20" fmla="*/ 204919 h 24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8923" h="245899">
                  <a:moveTo>
                    <a:pt x="100835" y="94856"/>
                  </a:moveTo>
                  <a:cubicBezTo>
                    <a:pt x="116033" y="94856"/>
                    <a:pt x="129849" y="95778"/>
                    <a:pt x="145039" y="99922"/>
                  </a:cubicBezTo>
                  <a:lnTo>
                    <a:pt x="145039" y="91633"/>
                  </a:lnTo>
                  <a:cubicBezTo>
                    <a:pt x="145039" y="61705"/>
                    <a:pt x="127547" y="46047"/>
                    <a:pt x="93466" y="46047"/>
                  </a:cubicBezTo>
                  <a:cubicBezTo>
                    <a:pt x="74592" y="46047"/>
                    <a:pt x="53407" y="50652"/>
                    <a:pt x="34064" y="59402"/>
                  </a:cubicBezTo>
                  <a:lnTo>
                    <a:pt x="22090" y="13356"/>
                  </a:lnTo>
                  <a:cubicBezTo>
                    <a:pt x="43735" y="5066"/>
                    <a:pt x="72281" y="0"/>
                    <a:pt x="98993" y="0"/>
                  </a:cubicBezTo>
                  <a:cubicBezTo>
                    <a:pt x="164843" y="0"/>
                    <a:pt x="198924" y="30857"/>
                    <a:pt x="198924" y="90711"/>
                  </a:cubicBezTo>
                  <a:lnTo>
                    <a:pt x="198924" y="240373"/>
                  </a:lnTo>
                  <a:lnTo>
                    <a:pt x="146890" y="240373"/>
                  </a:lnTo>
                  <a:lnTo>
                    <a:pt x="146890" y="215504"/>
                  </a:lnTo>
                  <a:lnTo>
                    <a:pt x="145969" y="215504"/>
                  </a:lnTo>
                  <a:cubicBezTo>
                    <a:pt x="125705" y="236228"/>
                    <a:pt x="104528" y="245900"/>
                    <a:pt x="77355" y="245900"/>
                  </a:cubicBezTo>
                  <a:cubicBezTo>
                    <a:pt x="30396" y="245900"/>
                    <a:pt x="0" y="216885"/>
                    <a:pt x="0" y="171299"/>
                  </a:cubicBezTo>
                  <a:cubicBezTo>
                    <a:pt x="-9" y="121568"/>
                    <a:pt x="35445" y="94856"/>
                    <a:pt x="100835" y="94856"/>
                  </a:cubicBezTo>
                  <a:close/>
                  <a:moveTo>
                    <a:pt x="91624" y="204919"/>
                  </a:moveTo>
                  <a:cubicBezTo>
                    <a:pt x="111427" y="204919"/>
                    <a:pt x="129841" y="195248"/>
                    <a:pt x="145039" y="176834"/>
                  </a:cubicBezTo>
                  <a:lnTo>
                    <a:pt x="145039" y="135845"/>
                  </a:lnTo>
                  <a:cubicBezTo>
                    <a:pt x="132152" y="132621"/>
                    <a:pt x="118796" y="131240"/>
                    <a:pt x="106822" y="131240"/>
                  </a:cubicBezTo>
                  <a:cubicBezTo>
                    <a:pt x="72289" y="131240"/>
                    <a:pt x="52494" y="145048"/>
                    <a:pt x="52494" y="169918"/>
                  </a:cubicBezTo>
                  <a:cubicBezTo>
                    <a:pt x="52494" y="191563"/>
                    <a:pt x="67684" y="204919"/>
                    <a:pt x="91624" y="204919"/>
                  </a:cubicBezTo>
                  <a:close/>
                </a:path>
              </a:pathLst>
            </a:custGeom>
            <a:grpFill/>
            <a:ln w="8374" cap="flat">
              <a:noFill/>
              <a:prstDash val="solid"/>
              <a:miter/>
            </a:ln>
          </p:spPr>
          <p:txBody>
            <a:bodyPr rtlCol="0" anchor="ctr"/>
            <a:lstStyle/>
            <a:p>
              <a:endParaRPr lang="de-DE"/>
            </a:p>
          </p:txBody>
        </p:sp>
        <p:sp>
          <p:nvSpPr>
            <p:cNvPr id="133" name="Freihandform: Form 132">
              <a:extLst>
                <a:ext uri="{FF2B5EF4-FFF2-40B4-BE49-F238E27FC236}">
                  <a16:creationId xmlns:a16="http://schemas.microsoft.com/office/drawing/2014/main" id="{14C68C56-2B78-4B6E-9168-237B597C38E5}"/>
                </a:ext>
              </a:extLst>
            </p:cNvPr>
            <p:cNvSpPr/>
            <p:nvPr/>
          </p:nvSpPr>
          <p:spPr>
            <a:xfrm>
              <a:off x="4504663" y="2545760"/>
              <a:ext cx="197542" cy="245899"/>
            </a:xfrm>
            <a:custGeom>
              <a:avLst/>
              <a:gdLst>
                <a:gd name="connsiteX0" fmla="*/ 196169 w 197542"/>
                <a:gd name="connsiteY0" fmla="*/ 208135 h 245899"/>
                <a:gd name="connsiteX1" fmla="*/ 112357 w 197542"/>
                <a:gd name="connsiteY1" fmla="*/ 245900 h 245899"/>
                <a:gd name="connsiteX2" fmla="*/ 0 w 197542"/>
                <a:gd name="connsiteY2" fmla="*/ 123871 h 245899"/>
                <a:gd name="connsiteX3" fmla="*/ 113279 w 197542"/>
                <a:gd name="connsiteY3" fmla="*/ 0 h 245899"/>
                <a:gd name="connsiteX4" fmla="*/ 197542 w 197542"/>
                <a:gd name="connsiteY4" fmla="*/ 40059 h 245899"/>
                <a:gd name="connsiteX5" fmla="*/ 159777 w 197542"/>
                <a:gd name="connsiteY5" fmla="*/ 75974 h 245899"/>
                <a:gd name="connsiteX6" fmla="*/ 112809 w 197542"/>
                <a:gd name="connsiteY6" fmla="*/ 50191 h 245899"/>
                <a:gd name="connsiteX7" fmla="*/ 54788 w 197542"/>
                <a:gd name="connsiteY7" fmla="*/ 122942 h 245899"/>
                <a:gd name="connsiteX8" fmla="*/ 112349 w 197542"/>
                <a:gd name="connsiteY8" fmla="*/ 196161 h 245899"/>
                <a:gd name="connsiteX9" fmla="*/ 160698 w 197542"/>
                <a:gd name="connsiteY9" fmla="*/ 170370 h 245899"/>
                <a:gd name="connsiteX10" fmla="*/ 196169 w 197542"/>
                <a:gd name="connsiteY10" fmla="*/ 208135 h 24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542" h="245899">
                  <a:moveTo>
                    <a:pt x="196169" y="208135"/>
                  </a:moveTo>
                  <a:cubicBezTo>
                    <a:pt x="172681" y="233926"/>
                    <a:pt x="145977" y="245900"/>
                    <a:pt x="112357" y="245900"/>
                  </a:cubicBezTo>
                  <a:cubicBezTo>
                    <a:pt x="45134" y="245900"/>
                    <a:pt x="0" y="197551"/>
                    <a:pt x="0" y="123871"/>
                  </a:cubicBezTo>
                  <a:cubicBezTo>
                    <a:pt x="0" y="50191"/>
                    <a:pt x="45586" y="0"/>
                    <a:pt x="113279" y="0"/>
                  </a:cubicBezTo>
                  <a:cubicBezTo>
                    <a:pt x="148280" y="0"/>
                    <a:pt x="177286" y="13808"/>
                    <a:pt x="197542" y="40059"/>
                  </a:cubicBezTo>
                  <a:lnTo>
                    <a:pt x="159777" y="75974"/>
                  </a:lnTo>
                  <a:cubicBezTo>
                    <a:pt x="145969" y="58012"/>
                    <a:pt x="131231" y="50191"/>
                    <a:pt x="112809" y="50191"/>
                  </a:cubicBezTo>
                  <a:cubicBezTo>
                    <a:pt x="78276" y="50191"/>
                    <a:pt x="54788" y="78737"/>
                    <a:pt x="54788" y="122942"/>
                  </a:cubicBezTo>
                  <a:cubicBezTo>
                    <a:pt x="54788" y="166694"/>
                    <a:pt x="78276" y="196161"/>
                    <a:pt x="112349" y="196161"/>
                  </a:cubicBezTo>
                  <a:cubicBezTo>
                    <a:pt x="130771" y="196161"/>
                    <a:pt x="145509" y="187871"/>
                    <a:pt x="160698" y="170370"/>
                  </a:cubicBezTo>
                  <a:lnTo>
                    <a:pt x="196169" y="208135"/>
                  </a:lnTo>
                  <a:close/>
                </a:path>
              </a:pathLst>
            </a:custGeom>
            <a:grpFill/>
            <a:ln w="8374" cap="flat">
              <a:noFill/>
              <a:prstDash val="solid"/>
              <a:miter/>
            </a:ln>
          </p:spPr>
          <p:txBody>
            <a:bodyPr rtlCol="0" anchor="ctr"/>
            <a:lstStyle/>
            <a:p>
              <a:endParaRPr lang="de-DE"/>
            </a:p>
          </p:txBody>
        </p:sp>
        <p:sp>
          <p:nvSpPr>
            <p:cNvPr id="134" name="Freihandform: Form 133">
              <a:extLst>
                <a:ext uri="{FF2B5EF4-FFF2-40B4-BE49-F238E27FC236}">
                  <a16:creationId xmlns:a16="http://schemas.microsoft.com/office/drawing/2014/main" id="{522F6C9E-E0CA-485D-9FB8-386C36D01CFB}"/>
                </a:ext>
              </a:extLst>
            </p:cNvPr>
            <p:cNvSpPr/>
            <p:nvPr/>
          </p:nvSpPr>
          <p:spPr>
            <a:xfrm>
              <a:off x="4749206" y="2443535"/>
              <a:ext cx="201695" cy="342598"/>
            </a:xfrm>
            <a:custGeom>
              <a:avLst/>
              <a:gdLst>
                <a:gd name="connsiteX0" fmla="*/ 201696 w 201695"/>
                <a:gd name="connsiteY0" fmla="*/ 342590 h 342598"/>
                <a:gd name="connsiteX1" fmla="*/ 146899 w 201695"/>
                <a:gd name="connsiteY1" fmla="*/ 342590 h 342598"/>
                <a:gd name="connsiteX2" fmla="*/ 146899 w 201695"/>
                <a:gd name="connsiteY2" fmla="*/ 208587 h 342598"/>
                <a:gd name="connsiteX3" fmla="*/ 103607 w 201695"/>
                <a:gd name="connsiteY3" fmla="*/ 151487 h 342598"/>
                <a:gd name="connsiteX4" fmla="*/ 54797 w 201695"/>
                <a:gd name="connsiteY4" fmla="*/ 208135 h 342598"/>
                <a:gd name="connsiteX5" fmla="*/ 54797 w 201695"/>
                <a:gd name="connsiteY5" fmla="*/ 342599 h 342598"/>
                <a:gd name="connsiteX6" fmla="*/ 0 w 201695"/>
                <a:gd name="connsiteY6" fmla="*/ 342599 h 342598"/>
                <a:gd name="connsiteX7" fmla="*/ 0 w 201695"/>
                <a:gd name="connsiteY7" fmla="*/ 13808 h 342598"/>
                <a:gd name="connsiteX8" fmla="*/ 54797 w 201695"/>
                <a:gd name="connsiteY8" fmla="*/ 0 h 342598"/>
                <a:gd name="connsiteX9" fmla="*/ 54797 w 201695"/>
                <a:gd name="connsiteY9" fmla="*/ 136298 h 342598"/>
                <a:gd name="connsiteX10" fmla="*/ 55718 w 201695"/>
                <a:gd name="connsiteY10" fmla="*/ 136298 h 342598"/>
                <a:gd name="connsiteX11" fmla="*/ 124323 w 201695"/>
                <a:gd name="connsiteY11" fmla="*/ 102225 h 342598"/>
                <a:gd name="connsiteX12" fmla="*/ 201687 w 201695"/>
                <a:gd name="connsiteY12" fmla="*/ 197082 h 342598"/>
                <a:gd name="connsiteX13" fmla="*/ 201687 w 201695"/>
                <a:gd name="connsiteY13" fmla="*/ 342590 h 342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695" h="342598">
                  <a:moveTo>
                    <a:pt x="201696" y="342590"/>
                  </a:moveTo>
                  <a:lnTo>
                    <a:pt x="146899" y="342590"/>
                  </a:lnTo>
                  <a:lnTo>
                    <a:pt x="146899" y="208587"/>
                  </a:lnTo>
                  <a:cubicBezTo>
                    <a:pt x="146899" y="174054"/>
                    <a:pt x="136298" y="151487"/>
                    <a:pt x="103607" y="151487"/>
                  </a:cubicBezTo>
                  <a:cubicBezTo>
                    <a:pt x="65850" y="151487"/>
                    <a:pt x="54797" y="181423"/>
                    <a:pt x="54797" y="208135"/>
                  </a:cubicBezTo>
                  <a:lnTo>
                    <a:pt x="54797" y="342599"/>
                  </a:lnTo>
                  <a:lnTo>
                    <a:pt x="0" y="342599"/>
                  </a:lnTo>
                  <a:lnTo>
                    <a:pt x="0" y="13808"/>
                  </a:lnTo>
                  <a:lnTo>
                    <a:pt x="54797" y="0"/>
                  </a:lnTo>
                  <a:lnTo>
                    <a:pt x="54797" y="136298"/>
                  </a:lnTo>
                  <a:lnTo>
                    <a:pt x="55718" y="136298"/>
                  </a:lnTo>
                  <a:cubicBezTo>
                    <a:pt x="69074" y="115573"/>
                    <a:pt x="93475" y="102225"/>
                    <a:pt x="124323" y="102225"/>
                  </a:cubicBezTo>
                  <a:cubicBezTo>
                    <a:pt x="178660" y="102225"/>
                    <a:pt x="201687" y="142745"/>
                    <a:pt x="201687" y="197082"/>
                  </a:cubicBezTo>
                  <a:lnTo>
                    <a:pt x="201687" y="342590"/>
                  </a:lnTo>
                  <a:close/>
                </a:path>
              </a:pathLst>
            </a:custGeom>
            <a:grpFill/>
            <a:ln w="8374" cap="flat">
              <a:noFill/>
              <a:prstDash val="solid"/>
              <a:miter/>
            </a:ln>
          </p:spPr>
          <p:txBody>
            <a:bodyPr rtlCol="0" anchor="ctr"/>
            <a:lstStyle/>
            <a:p>
              <a:endParaRPr lang="de-DE"/>
            </a:p>
          </p:txBody>
        </p:sp>
        <p:sp>
          <p:nvSpPr>
            <p:cNvPr id="135" name="Freihandform: Form 134">
              <a:extLst>
                <a:ext uri="{FF2B5EF4-FFF2-40B4-BE49-F238E27FC236}">
                  <a16:creationId xmlns:a16="http://schemas.microsoft.com/office/drawing/2014/main" id="{D59090C3-0725-4B52-A0D6-DBD724794A8C}"/>
                </a:ext>
              </a:extLst>
            </p:cNvPr>
            <p:cNvSpPr/>
            <p:nvPr/>
          </p:nvSpPr>
          <p:spPr>
            <a:xfrm>
              <a:off x="5020788" y="2443535"/>
              <a:ext cx="218735" cy="348125"/>
            </a:xfrm>
            <a:custGeom>
              <a:avLst/>
              <a:gdLst>
                <a:gd name="connsiteX0" fmla="*/ 218736 w 218735"/>
                <a:gd name="connsiteY0" fmla="*/ 223785 h 348125"/>
                <a:gd name="connsiteX1" fmla="*/ 122959 w 218735"/>
                <a:gd name="connsiteY1" fmla="*/ 348125 h 348125"/>
                <a:gd name="connsiteX2" fmla="*/ 53424 w 218735"/>
                <a:gd name="connsiteY2" fmla="*/ 315434 h 348125"/>
                <a:gd name="connsiteX3" fmla="*/ 52503 w 218735"/>
                <a:gd name="connsiteY3" fmla="*/ 315434 h 348125"/>
                <a:gd name="connsiteX4" fmla="*/ 52503 w 218735"/>
                <a:gd name="connsiteY4" fmla="*/ 342599 h 348125"/>
                <a:gd name="connsiteX5" fmla="*/ 0 w 218735"/>
                <a:gd name="connsiteY5" fmla="*/ 342599 h 348125"/>
                <a:gd name="connsiteX6" fmla="*/ 0 w 218735"/>
                <a:gd name="connsiteY6" fmla="*/ 13808 h 348125"/>
                <a:gd name="connsiteX7" fmla="*/ 54806 w 218735"/>
                <a:gd name="connsiteY7" fmla="*/ 0 h 348125"/>
                <a:gd name="connsiteX8" fmla="*/ 54806 w 218735"/>
                <a:gd name="connsiteY8" fmla="*/ 135376 h 348125"/>
                <a:gd name="connsiteX9" fmla="*/ 55719 w 218735"/>
                <a:gd name="connsiteY9" fmla="*/ 135376 h 348125"/>
                <a:gd name="connsiteX10" fmla="*/ 124332 w 218735"/>
                <a:gd name="connsiteY10" fmla="*/ 102225 h 348125"/>
                <a:gd name="connsiteX11" fmla="*/ 218736 w 218735"/>
                <a:gd name="connsiteY11" fmla="*/ 223785 h 348125"/>
                <a:gd name="connsiteX12" fmla="*/ 164852 w 218735"/>
                <a:gd name="connsiteY12" fmla="*/ 225167 h 348125"/>
                <a:gd name="connsiteX13" fmla="*/ 110055 w 218735"/>
                <a:gd name="connsiteY13" fmla="*/ 151487 h 348125"/>
                <a:gd name="connsiteX14" fmla="*/ 54797 w 218735"/>
                <a:gd name="connsiteY14" fmla="*/ 181883 h 348125"/>
                <a:gd name="connsiteX15" fmla="*/ 54797 w 218735"/>
                <a:gd name="connsiteY15" fmla="*/ 267537 h 348125"/>
                <a:gd name="connsiteX16" fmla="*/ 110507 w 218735"/>
                <a:gd name="connsiteY16" fmla="*/ 299315 h 348125"/>
                <a:gd name="connsiteX17" fmla="*/ 164852 w 218735"/>
                <a:gd name="connsiteY17" fmla="*/ 225167 h 34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8735" h="348125">
                  <a:moveTo>
                    <a:pt x="218736" y="223785"/>
                  </a:moveTo>
                  <a:cubicBezTo>
                    <a:pt x="218736" y="299315"/>
                    <a:pt x="180519" y="348125"/>
                    <a:pt x="122959" y="348125"/>
                  </a:cubicBezTo>
                  <a:cubicBezTo>
                    <a:pt x="93483" y="348125"/>
                    <a:pt x="69074" y="335690"/>
                    <a:pt x="53424" y="315434"/>
                  </a:cubicBezTo>
                  <a:lnTo>
                    <a:pt x="52503" y="315434"/>
                  </a:lnTo>
                  <a:lnTo>
                    <a:pt x="52503" y="342599"/>
                  </a:lnTo>
                  <a:lnTo>
                    <a:pt x="0" y="342599"/>
                  </a:lnTo>
                  <a:lnTo>
                    <a:pt x="0" y="13808"/>
                  </a:lnTo>
                  <a:lnTo>
                    <a:pt x="54806" y="0"/>
                  </a:lnTo>
                  <a:lnTo>
                    <a:pt x="54806" y="135376"/>
                  </a:lnTo>
                  <a:lnTo>
                    <a:pt x="55719" y="135376"/>
                  </a:lnTo>
                  <a:cubicBezTo>
                    <a:pt x="71377" y="114652"/>
                    <a:pt x="95317" y="102225"/>
                    <a:pt x="124332" y="102225"/>
                  </a:cubicBezTo>
                  <a:cubicBezTo>
                    <a:pt x="180510" y="102217"/>
                    <a:pt x="218736" y="147803"/>
                    <a:pt x="218736" y="223785"/>
                  </a:cubicBezTo>
                  <a:close/>
                  <a:moveTo>
                    <a:pt x="164852" y="225167"/>
                  </a:moveTo>
                  <a:cubicBezTo>
                    <a:pt x="164852" y="176826"/>
                    <a:pt x="145056" y="151487"/>
                    <a:pt x="110055" y="151487"/>
                  </a:cubicBezTo>
                  <a:cubicBezTo>
                    <a:pt x="88878" y="151487"/>
                    <a:pt x="71838" y="160707"/>
                    <a:pt x="54797" y="181883"/>
                  </a:cubicBezTo>
                  <a:lnTo>
                    <a:pt x="54797" y="267537"/>
                  </a:lnTo>
                  <a:cubicBezTo>
                    <a:pt x="70448" y="288262"/>
                    <a:pt x="87949" y="299315"/>
                    <a:pt x="110507" y="299315"/>
                  </a:cubicBezTo>
                  <a:cubicBezTo>
                    <a:pt x="145969" y="299307"/>
                    <a:pt x="164852" y="272134"/>
                    <a:pt x="164852" y="225167"/>
                  </a:cubicBezTo>
                  <a:close/>
                </a:path>
              </a:pathLst>
            </a:custGeom>
            <a:grpFill/>
            <a:ln w="8374" cap="flat">
              <a:noFill/>
              <a:prstDash val="solid"/>
              <a:miter/>
            </a:ln>
          </p:spPr>
          <p:txBody>
            <a:bodyPr rtlCol="0" anchor="ctr"/>
            <a:lstStyle/>
            <a:p>
              <a:endParaRPr lang="de-DE"/>
            </a:p>
          </p:txBody>
        </p:sp>
        <p:sp>
          <p:nvSpPr>
            <p:cNvPr id="136" name="Freihandform: Form 135">
              <a:extLst>
                <a:ext uri="{FF2B5EF4-FFF2-40B4-BE49-F238E27FC236}">
                  <a16:creationId xmlns:a16="http://schemas.microsoft.com/office/drawing/2014/main" id="{AD769220-2526-435C-8968-D154BD0716AB}"/>
                </a:ext>
              </a:extLst>
            </p:cNvPr>
            <p:cNvSpPr/>
            <p:nvPr/>
          </p:nvSpPr>
          <p:spPr>
            <a:xfrm>
              <a:off x="5287630" y="2545752"/>
              <a:ext cx="214138" cy="245899"/>
            </a:xfrm>
            <a:custGeom>
              <a:avLst/>
              <a:gdLst>
                <a:gd name="connsiteX0" fmla="*/ 116042 w 214138"/>
                <a:gd name="connsiteY0" fmla="*/ 245900 h 245899"/>
                <a:gd name="connsiteX1" fmla="*/ 0 w 214138"/>
                <a:gd name="connsiteY1" fmla="*/ 122489 h 245899"/>
                <a:gd name="connsiteX2" fmla="*/ 110063 w 214138"/>
                <a:gd name="connsiteY2" fmla="*/ 0 h 245899"/>
                <a:gd name="connsiteX3" fmla="*/ 214139 w 214138"/>
                <a:gd name="connsiteY3" fmla="*/ 119266 h 245899"/>
                <a:gd name="connsiteX4" fmla="*/ 213218 w 214138"/>
                <a:gd name="connsiteY4" fmla="*/ 141824 h 245899"/>
                <a:gd name="connsiteX5" fmla="*/ 55727 w 214138"/>
                <a:gd name="connsiteY5" fmla="*/ 141824 h 245899"/>
                <a:gd name="connsiteX6" fmla="*/ 116511 w 214138"/>
                <a:gd name="connsiteY6" fmla="*/ 198924 h 245899"/>
                <a:gd name="connsiteX7" fmla="*/ 174079 w 214138"/>
                <a:gd name="connsiteY7" fmla="*/ 171291 h 245899"/>
                <a:gd name="connsiteX8" fmla="*/ 208152 w 214138"/>
                <a:gd name="connsiteY8" fmla="*/ 207214 h 245899"/>
                <a:gd name="connsiteX9" fmla="*/ 116042 w 214138"/>
                <a:gd name="connsiteY9" fmla="*/ 245900 h 245899"/>
                <a:gd name="connsiteX10" fmla="*/ 54806 w 214138"/>
                <a:gd name="connsiteY10" fmla="*/ 101765 h 245899"/>
                <a:gd name="connsiteX11" fmla="*/ 161176 w 214138"/>
                <a:gd name="connsiteY11" fmla="*/ 101765 h 245899"/>
                <a:gd name="connsiteX12" fmla="*/ 109134 w 214138"/>
                <a:gd name="connsiteY12" fmla="*/ 45125 h 245899"/>
                <a:gd name="connsiteX13" fmla="*/ 54806 w 214138"/>
                <a:gd name="connsiteY13" fmla="*/ 101765 h 24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8" h="245899">
                  <a:moveTo>
                    <a:pt x="116042" y="245900"/>
                  </a:moveTo>
                  <a:cubicBezTo>
                    <a:pt x="46507" y="245900"/>
                    <a:pt x="0" y="196621"/>
                    <a:pt x="0" y="122489"/>
                  </a:cubicBezTo>
                  <a:cubicBezTo>
                    <a:pt x="0" y="49739"/>
                    <a:pt x="44673" y="0"/>
                    <a:pt x="110063" y="0"/>
                  </a:cubicBezTo>
                  <a:cubicBezTo>
                    <a:pt x="173150" y="0"/>
                    <a:pt x="214139" y="46968"/>
                    <a:pt x="214139" y="119266"/>
                  </a:cubicBezTo>
                  <a:cubicBezTo>
                    <a:pt x="214139" y="127095"/>
                    <a:pt x="213670" y="135385"/>
                    <a:pt x="213218" y="141824"/>
                  </a:cubicBezTo>
                  <a:lnTo>
                    <a:pt x="55727" y="141824"/>
                  </a:lnTo>
                  <a:cubicBezTo>
                    <a:pt x="61714" y="178207"/>
                    <a:pt x="83360" y="198924"/>
                    <a:pt x="116511" y="198924"/>
                  </a:cubicBezTo>
                  <a:cubicBezTo>
                    <a:pt x="138157" y="198924"/>
                    <a:pt x="155658" y="190634"/>
                    <a:pt x="174079" y="171291"/>
                  </a:cubicBezTo>
                  <a:lnTo>
                    <a:pt x="208152" y="207214"/>
                  </a:lnTo>
                  <a:cubicBezTo>
                    <a:pt x="181440" y="233465"/>
                    <a:pt x="151504" y="245900"/>
                    <a:pt x="116042" y="245900"/>
                  </a:cubicBezTo>
                  <a:close/>
                  <a:moveTo>
                    <a:pt x="54806" y="101765"/>
                  </a:moveTo>
                  <a:lnTo>
                    <a:pt x="161176" y="101765"/>
                  </a:lnTo>
                  <a:cubicBezTo>
                    <a:pt x="158873" y="65850"/>
                    <a:pt x="139990" y="45125"/>
                    <a:pt x="109134" y="45125"/>
                  </a:cubicBezTo>
                  <a:cubicBezTo>
                    <a:pt x="78746" y="45134"/>
                    <a:pt x="59411" y="65390"/>
                    <a:pt x="54806" y="101765"/>
                  </a:cubicBezTo>
                  <a:close/>
                </a:path>
              </a:pathLst>
            </a:custGeom>
            <a:grpFill/>
            <a:ln w="8374" cap="flat">
              <a:noFill/>
              <a:prstDash val="solid"/>
              <a:miter/>
            </a:ln>
          </p:spPr>
          <p:txBody>
            <a:bodyPr rtlCol="0" anchor="ctr"/>
            <a:lstStyle/>
            <a:p>
              <a:endParaRPr lang="de-DE"/>
            </a:p>
          </p:txBody>
        </p:sp>
        <p:sp>
          <p:nvSpPr>
            <p:cNvPr id="137" name="Freihandform: Form 136">
              <a:extLst>
                <a:ext uri="{FF2B5EF4-FFF2-40B4-BE49-F238E27FC236}">
                  <a16:creationId xmlns:a16="http://schemas.microsoft.com/office/drawing/2014/main" id="{F8F16E58-D0E0-46D8-B9BC-47BA24F6A6BA}"/>
                </a:ext>
              </a:extLst>
            </p:cNvPr>
            <p:cNvSpPr/>
            <p:nvPr/>
          </p:nvSpPr>
          <p:spPr>
            <a:xfrm>
              <a:off x="5561607" y="2545769"/>
              <a:ext cx="141832" cy="240365"/>
            </a:xfrm>
            <a:custGeom>
              <a:avLst/>
              <a:gdLst>
                <a:gd name="connsiteX0" fmla="*/ 141833 w 141832"/>
                <a:gd name="connsiteY0" fmla="*/ 5049 h 240365"/>
                <a:gd name="connsiteX1" fmla="*/ 133082 w 141832"/>
                <a:gd name="connsiteY1" fmla="*/ 61228 h 240365"/>
                <a:gd name="connsiteX2" fmla="*/ 102686 w 141832"/>
                <a:gd name="connsiteY2" fmla="*/ 53859 h 240365"/>
                <a:gd name="connsiteX3" fmla="*/ 54797 w 141832"/>
                <a:gd name="connsiteY3" fmla="*/ 120170 h 240365"/>
                <a:gd name="connsiteX4" fmla="*/ 54797 w 141832"/>
                <a:gd name="connsiteY4" fmla="*/ 240365 h 240365"/>
                <a:gd name="connsiteX5" fmla="*/ 0 w 141832"/>
                <a:gd name="connsiteY5" fmla="*/ 240365 h 240365"/>
                <a:gd name="connsiteX6" fmla="*/ 0 w 141832"/>
                <a:gd name="connsiteY6" fmla="*/ 5979 h 240365"/>
                <a:gd name="connsiteX7" fmla="*/ 53876 w 141832"/>
                <a:gd name="connsiteY7" fmla="*/ 5979 h 240365"/>
                <a:gd name="connsiteX8" fmla="*/ 53876 w 141832"/>
                <a:gd name="connsiteY8" fmla="*/ 35454 h 240365"/>
                <a:gd name="connsiteX9" fmla="*/ 54797 w 141832"/>
                <a:gd name="connsiteY9" fmla="*/ 35454 h 240365"/>
                <a:gd name="connsiteX10" fmla="*/ 116034 w 141832"/>
                <a:gd name="connsiteY10" fmla="*/ 0 h 240365"/>
                <a:gd name="connsiteX11" fmla="*/ 141833 w 141832"/>
                <a:gd name="connsiteY11" fmla="*/ 5049 h 240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832" h="240365">
                  <a:moveTo>
                    <a:pt x="141833" y="5049"/>
                  </a:moveTo>
                  <a:lnTo>
                    <a:pt x="133082" y="61228"/>
                  </a:lnTo>
                  <a:cubicBezTo>
                    <a:pt x="124792" y="56623"/>
                    <a:pt x="114661" y="53859"/>
                    <a:pt x="102686" y="53859"/>
                  </a:cubicBezTo>
                  <a:cubicBezTo>
                    <a:pt x="64929" y="53859"/>
                    <a:pt x="54797" y="84256"/>
                    <a:pt x="54797" y="120170"/>
                  </a:cubicBezTo>
                  <a:lnTo>
                    <a:pt x="54797" y="240365"/>
                  </a:lnTo>
                  <a:lnTo>
                    <a:pt x="0" y="240365"/>
                  </a:lnTo>
                  <a:lnTo>
                    <a:pt x="0" y="5979"/>
                  </a:lnTo>
                  <a:lnTo>
                    <a:pt x="53876" y="5979"/>
                  </a:lnTo>
                  <a:lnTo>
                    <a:pt x="53876" y="35454"/>
                  </a:lnTo>
                  <a:lnTo>
                    <a:pt x="54797" y="35454"/>
                  </a:lnTo>
                  <a:cubicBezTo>
                    <a:pt x="67224" y="13348"/>
                    <a:pt x="89330" y="0"/>
                    <a:pt x="116034" y="0"/>
                  </a:cubicBezTo>
                  <a:cubicBezTo>
                    <a:pt x="123879" y="-17"/>
                    <a:pt x="133543" y="1365"/>
                    <a:pt x="141833" y="5049"/>
                  </a:cubicBezTo>
                  <a:close/>
                </a:path>
              </a:pathLst>
            </a:custGeom>
            <a:grpFill/>
            <a:ln w="8374" cap="flat">
              <a:noFill/>
              <a:prstDash val="solid"/>
              <a:miter/>
            </a:ln>
          </p:spPr>
          <p:txBody>
            <a:bodyPr rtlCol="0" anchor="ctr"/>
            <a:lstStyle/>
            <a:p>
              <a:endParaRPr lang="de-DE"/>
            </a:p>
          </p:txBody>
        </p:sp>
        <p:sp>
          <p:nvSpPr>
            <p:cNvPr id="138" name="Freihandform: Form 137">
              <a:extLst>
                <a:ext uri="{FF2B5EF4-FFF2-40B4-BE49-F238E27FC236}">
                  <a16:creationId xmlns:a16="http://schemas.microsoft.com/office/drawing/2014/main" id="{A25D601D-3E6E-4815-BB7C-6A1BDCBE0872}"/>
                </a:ext>
              </a:extLst>
            </p:cNvPr>
            <p:cNvSpPr/>
            <p:nvPr/>
          </p:nvSpPr>
          <p:spPr>
            <a:xfrm>
              <a:off x="5733668" y="2545752"/>
              <a:ext cx="214138" cy="245899"/>
            </a:xfrm>
            <a:custGeom>
              <a:avLst/>
              <a:gdLst>
                <a:gd name="connsiteX0" fmla="*/ 116041 w 214138"/>
                <a:gd name="connsiteY0" fmla="*/ 245900 h 245899"/>
                <a:gd name="connsiteX1" fmla="*/ 0 w 214138"/>
                <a:gd name="connsiteY1" fmla="*/ 122489 h 245899"/>
                <a:gd name="connsiteX2" fmla="*/ 110063 w 214138"/>
                <a:gd name="connsiteY2" fmla="*/ 0 h 245899"/>
                <a:gd name="connsiteX3" fmla="*/ 214139 w 214138"/>
                <a:gd name="connsiteY3" fmla="*/ 119266 h 245899"/>
                <a:gd name="connsiteX4" fmla="*/ 213218 w 214138"/>
                <a:gd name="connsiteY4" fmla="*/ 141824 h 245899"/>
                <a:gd name="connsiteX5" fmla="*/ 55726 w 214138"/>
                <a:gd name="connsiteY5" fmla="*/ 141824 h 245899"/>
                <a:gd name="connsiteX6" fmla="*/ 116511 w 214138"/>
                <a:gd name="connsiteY6" fmla="*/ 198924 h 245899"/>
                <a:gd name="connsiteX7" fmla="*/ 174079 w 214138"/>
                <a:gd name="connsiteY7" fmla="*/ 171291 h 245899"/>
                <a:gd name="connsiteX8" fmla="*/ 208151 w 214138"/>
                <a:gd name="connsiteY8" fmla="*/ 207214 h 245899"/>
                <a:gd name="connsiteX9" fmla="*/ 116041 w 214138"/>
                <a:gd name="connsiteY9" fmla="*/ 245900 h 245899"/>
                <a:gd name="connsiteX10" fmla="*/ 54797 w 214138"/>
                <a:gd name="connsiteY10" fmla="*/ 101765 h 245899"/>
                <a:gd name="connsiteX11" fmla="*/ 161167 w 214138"/>
                <a:gd name="connsiteY11" fmla="*/ 101765 h 245899"/>
                <a:gd name="connsiteX12" fmla="*/ 109125 w 214138"/>
                <a:gd name="connsiteY12" fmla="*/ 45125 h 245899"/>
                <a:gd name="connsiteX13" fmla="*/ 54797 w 214138"/>
                <a:gd name="connsiteY13" fmla="*/ 101765 h 24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8" h="245899">
                  <a:moveTo>
                    <a:pt x="116041" y="245900"/>
                  </a:moveTo>
                  <a:cubicBezTo>
                    <a:pt x="46507" y="245900"/>
                    <a:pt x="0" y="196621"/>
                    <a:pt x="0" y="122489"/>
                  </a:cubicBezTo>
                  <a:cubicBezTo>
                    <a:pt x="0" y="49739"/>
                    <a:pt x="44673" y="0"/>
                    <a:pt x="110063" y="0"/>
                  </a:cubicBezTo>
                  <a:cubicBezTo>
                    <a:pt x="173150" y="0"/>
                    <a:pt x="214139" y="46968"/>
                    <a:pt x="214139" y="119266"/>
                  </a:cubicBezTo>
                  <a:cubicBezTo>
                    <a:pt x="214139" y="127095"/>
                    <a:pt x="213670" y="135385"/>
                    <a:pt x="213218" y="141824"/>
                  </a:cubicBezTo>
                  <a:lnTo>
                    <a:pt x="55726" y="141824"/>
                  </a:lnTo>
                  <a:cubicBezTo>
                    <a:pt x="61714" y="178207"/>
                    <a:pt x="83360" y="198924"/>
                    <a:pt x="116511" y="198924"/>
                  </a:cubicBezTo>
                  <a:cubicBezTo>
                    <a:pt x="138156" y="198924"/>
                    <a:pt x="155657" y="190634"/>
                    <a:pt x="174079" y="171291"/>
                  </a:cubicBezTo>
                  <a:lnTo>
                    <a:pt x="208151" y="207214"/>
                  </a:lnTo>
                  <a:cubicBezTo>
                    <a:pt x="181431" y="233465"/>
                    <a:pt x="151495" y="245900"/>
                    <a:pt x="116041" y="245900"/>
                  </a:cubicBezTo>
                  <a:close/>
                  <a:moveTo>
                    <a:pt x="54797" y="101765"/>
                  </a:moveTo>
                  <a:lnTo>
                    <a:pt x="161167" y="101765"/>
                  </a:lnTo>
                  <a:cubicBezTo>
                    <a:pt x="158864" y="65850"/>
                    <a:pt x="139982" y="45125"/>
                    <a:pt x="109125" y="45125"/>
                  </a:cubicBezTo>
                  <a:cubicBezTo>
                    <a:pt x="78746" y="45134"/>
                    <a:pt x="59402" y="65390"/>
                    <a:pt x="54797" y="101765"/>
                  </a:cubicBezTo>
                  <a:close/>
                </a:path>
              </a:pathLst>
            </a:custGeom>
            <a:grpFill/>
            <a:ln w="8374" cap="flat">
              <a:noFill/>
              <a:prstDash val="solid"/>
              <a:miter/>
            </a:ln>
          </p:spPr>
          <p:txBody>
            <a:bodyPr rtlCol="0" anchor="ctr"/>
            <a:lstStyle/>
            <a:p>
              <a:endParaRPr lang="de-DE"/>
            </a:p>
          </p:txBody>
        </p:sp>
        <p:sp>
          <p:nvSpPr>
            <p:cNvPr id="139" name="Freihandform: Form 138">
              <a:extLst>
                <a:ext uri="{FF2B5EF4-FFF2-40B4-BE49-F238E27FC236}">
                  <a16:creationId xmlns:a16="http://schemas.microsoft.com/office/drawing/2014/main" id="{43AC3BAA-D044-4B8F-AEC5-608C9E75D80E}"/>
                </a:ext>
              </a:extLst>
            </p:cNvPr>
            <p:cNvSpPr/>
            <p:nvPr/>
          </p:nvSpPr>
          <p:spPr>
            <a:xfrm>
              <a:off x="5999489" y="2447663"/>
              <a:ext cx="69542" cy="338461"/>
            </a:xfrm>
            <a:custGeom>
              <a:avLst/>
              <a:gdLst>
                <a:gd name="connsiteX0" fmla="*/ 69543 w 69542"/>
                <a:gd name="connsiteY0" fmla="*/ 33160 h 338461"/>
                <a:gd name="connsiteX1" fmla="*/ 34541 w 69542"/>
                <a:gd name="connsiteY1" fmla="*/ 66311 h 338461"/>
                <a:gd name="connsiteX2" fmla="*/ 0 w 69542"/>
                <a:gd name="connsiteY2" fmla="*/ 33160 h 338461"/>
                <a:gd name="connsiteX3" fmla="*/ 34541 w 69542"/>
                <a:gd name="connsiteY3" fmla="*/ 0 h 338461"/>
                <a:gd name="connsiteX4" fmla="*/ 69543 w 69542"/>
                <a:gd name="connsiteY4" fmla="*/ 33160 h 338461"/>
                <a:gd name="connsiteX5" fmla="*/ 62174 w 69542"/>
                <a:gd name="connsiteY5" fmla="*/ 338462 h 338461"/>
                <a:gd name="connsiteX6" fmla="*/ 7369 w 69542"/>
                <a:gd name="connsiteY6" fmla="*/ 338462 h 338461"/>
                <a:gd name="connsiteX7" fmla="*/ 7369 w 69542"/>
                <a:gd name="connsiteY7" fmla="*/ 104076 h 338461"/>
                <a:gd name="connsiteX8" fmla="*/ 62174 w 69542"/>
                <a:gd name="connsiteY8" fmla="*/ 104076 h 338461"/>
                <a:gd name="connsiteX9" fmla="*/ 62174 w 69542"/>
                <a:gd name="connsiteY9" fmla="*/ 338462 h 33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42" h="338461">
                  <a:moveTo>
                    <a:pt x="69543" y="33160"/>
                  </a:moveTo>
                  <a:cubicBezTo>
                    <a:pt x="69543" y="52503"/>
                    <a:pt x="53884" y="66311"/>
                    <a:pt x="34541" y="66311"/>
                  </a:cubicBezTo>
                  <a:cubicBezTo>
                    <a:pt x="15659" y="66311"/>
                    <a:pt x="0" y="52503"/>
                    <a:pt x="0" y="33160"/>
                  </a:cubicBezTo>
                  <a:cubicBezTo>
                    <a:pt x="0" y="14277"/>
                    <a:pt x="15659" y="0"/>
                    <a:pt x="34541" y="0"/>
                  </a:cubicBezTo>
                  <a:cubicBezTo>
                    <a:pt x="53884" y="0"/>
                    <a:pt x="69543" y="14277"/>
                    <a:pt x="69543" y="33160"/>
                  </a:cubicBezTo>
                  <a:close/>
                  <a:moveTo>
                    <a:pt x="62174" y="338462"/>
                  </a:moveTo>
                  <a:lnTo>
                    <a:pt x="7369" y="338462"/>
                  </a:lnTo>
                  <a:lnTo>
                    <a:pt x="7369" y="104076"/>
                  </a:lnTo>
                  <a:lnTo>
                    <a:pt x="62174" y="104076"/>
                  </a:lnTo>
                  <a:lnTo>
                    <a:pt x="62174" y="338462"/>
                  </a:lnTo>
                  <a:close/>
                </a:path>
              </a:pathLst>
            </a:custGeom>
            <a:grpFill/>
            <a:ln w="8374" cap="flat">
              <a:noFill/>
              <a:prstDash val="solid"/>
              <a:miter/>
            </a:ln>
          </p:spPr>
          <p:txBody>
            <a:bodyPr rtlCol="0" anchor="ctr"/>
            <a:lstStyle/>
            <a:p>
              <a:endParaRPr lang="de-DE"/>
            </a:p>
          </p:txBody>
        </p:sp>
        <p:sp>
          <p:nvSpPr>
            <p:cNvPr id="140" name="Freihandform: Form 139">
              <a:extLst>
                <a:ext uri="{FF2B5EF4-FFF2-40B4-BE49-F238E27FC236}">
                  <a16:creationId xmlns:a16="http://schemas.microsoft.com/office/drawing/2014/main" id="{611E3D0F-B284-41AB-B48A-B09E1EBE3B2A}"/>
                </a:ext>
              </a:extLst>
            </p:cNvPr>
            <p:cNvSpPr/>
            <p:nvPr/>
          </p:nvSpPr>
          <p:spPr>
            <a:xfrm>
              <a:off x="6120438" y="2545760"/>
              <a:ext cx="197542" cy="245899"/>
            </a:xfrm>
            <a:custGeom>
              <a:avLst/>
              <a:gdLst>
                <a:gd name="connsiteX0" fmla="*/ 196169 w 197542"/>
                <a:gd name="connsiteY0" fmla="*/ 208135 h 245899"/>
                <a:gd name="connsiteX1" fmla="*/ 112358 w 197542"/>
                <a:gd name="connsiteY1" fmla="*/ 245900 h 245899"/>
                <a:gd name="connsiteX2" fmla="*/ 0 w 197542"/>
                <a:gd name="connsiteY2" fmla="*/ 123871 h 245899"/>
                <a:gd name="connsiteX3" fmla="*/ 113279 w 197542"/>
                <a:gd name="connsiteY3" fmla="*/ 0 h 245899"/>
                <a:gd name="connsiteX4" fmla="*/ 197542 w 197542"/>
                <a:gd name="connsiteY4" fmla="*/ 40059 h 245899"/>
                <a:gd name="connsiteX5" fmla="*/ 159778 w 197542"/>
                <a:gd name="connsiteY5" fmla="*/ 75974 h 245899"/>
                <a:gd name="connsiteX6" fmla="*/ 112810 w 197542"/>
                <a:gd name="connsiteY6" fmla="*/ 50191 h 245899"/>
                <a:gd name="connsiteX7" fmla="*/ 54789 w 197542"/>
                <a:gd name="connsiteY7" fmla="*/ 122942 h 245899"/>
                <a:gd name="connsiteX8" fmla="*/ 112349 w 197542"/>
                <a:gd name="connsiteY8" fmla="*/ 196161 h 245899"/>
                <a:gd name="connsiteX9" fmla="*/ 160699 w 197542"/>
                <a:gd name="connsiteY9" fmla="*/ 170370 h 245899"/>
                <a:gd name="connsiteX10" fmla="*/ 196169 w 197542"/>
                <a:gd name="connsiteY10" fmla="*/ 208135 h 24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542" h="245899">
                  <a:moveTo>
                    <a:pt x="196169" y="208135"/>
                  </a:moveTo>
                  <a:cubicBezTo>
                    <a:pt x="172681" y="233926"/>
                    <a:pt x="145978" y="245900"/>
                    <a:pt x="112358" y="245900"/>
                  </a:cubicBezTo>
                  <a:cubicBezTo>
                    <a:pt x="45126" y="245900"/>
                    <a:pt x="0" y="197551"/>
                    <a:pt x="0" y="123871"/>
                  </a:cubicBezTo>
                  <a:cubicBezTo>
                    <a:pt x="0" y="50191"/>
                    <a:pt x="45586" y="0"/>
                    <a:pt x="113279" y="0"/>
                  </a:cubicBezTo>
                  <a:cubicBezTo>
                    <a:pt x="148272" y="0"/>
                    <a:pt x="177286" y="13808"/>
                    <a:pt x="197542" y="40059"/>
                  </a:cubicBezTo>
                  <a:lnTo>
                    <a:pt x="159778" y="75974"/>
                  </a:lnTo>
                  <a:cubicBezTo>
                    <a:pt x="145969" y="58012"/>
                    <a:pt x="131231" y="50191"/>
                    <a:pt x="112810" y="50191"/>
                  </a:cubicBezTo>
                  <a:cubicBezTo>
                    <a:pt x="78277" y="50191"/>
                    <a:pt x="54789" y="78737"/>
                    <a:pt x="54789" y="122942"/>
                  </a:cubicBezTo>
                  <a:cubicBezTo>
                    <a:pt x="54789" y="166694"/>
                    <a:pt x="78277" y="196161"/>
                    <a:pt x="112349" y="196161"/>
                  </a:cubicBezTo>
                  <a:cubicBezTo>
                    <a:pt x="130763" y="196161"/>
                    <a:pt x="145500" y="187871"/>
                    <a:pt x="160699" y="170370"/>
                  </a:cubicBezTo>
                  <a:lnTo>
                    <a:pt x="196169" y="208135"/>
                  </a:lnTo>
                  <a:close/>
                </a:path>
              </a:pathLst>
            </a:custGeom>
            <a:grpFill/>
            <a:ln w="8374" cap="flat">
              <a:noFill/>
              <a:prstDash val="solid"/>
              <a:miter/>
            </a:ln>
          </p:spPr>
          <p:txBody>
            <a:bodyPr rtlCol="0" anchor="ctr"/>
            <a:lstStyle/>
            <a:p>
              <a:endParaRPr lang="de-DE"/>
            </a:p>
          </p:txBody>
        </p:sp>
        <p:sp>
          <p:nvSpPr>
            <p:cNvPr id="141" name="Freihandform: Form 140">
              <a:extLst>
                <a:ext uri="{FF2B5EF4-FFF2-40B4-BE49-F238E27FC236}">
                  <a16:creationId xmlns:a16="http://schemas.microsoft.com/office/drawing/2014/main" id="{CE7ED1DD-D331-4838-9154-5F11F50F3EB9}"/>
                </a:ext>
              </a:extLst>
            </p:cNvPr>
            <p:cNvSpPr/>
            <p:nvPr/>
          </p:nvSpPr>
          <p:spPr>
            <a:xfrm>
              <a:off x="6364973" y="2443535"/>
              <a:ext cx="201695" cy="342598"/>
            </a:xfrm>
            <a:custGeom>
              <a:avLst/>
              <a:gdLst>
                <a:gd name="connsiteX0" fmla="*/ 201696 w 201695"/>
                <a:gd name="connsiteY0" fmla="*/ 342590 h 342598"/>
                <a:gd name="connsiteX1" fmla="*/ 146899 w 201695"/>
                <a:gd name="connsiteY1" fmla="*/ 342590 h 342598"/>
                <a:gd name="connsiteX2" fmla="*/ 146899 w 201695"/>
                <a:gd name="connsiteY2" fmla="*/ 208587 h 342598"/>
                <a:gd name="connsiteX3" fmla="*/ 103607 w 201695"/>
                <a:gd name="connsiteY3" fmla="*/ 151487 h 342598"/>
                <a:gd name="connsiteX4" fmla="*/ 54797 w 201695"/>
                <a:gd name="connsiteY4" fmla="*/ 208135 h 342598"/>
                <a:gd name="connsiteX5" fmla="*/ 54797 w 201695"/>
                <a:gd name="connsiteY5" fmla="*/ 342599 h 342598"/>
                <a:gd name="connsiteX6" fmla="*/ 0 w 201695"/>
                <a:gd name="connsiteY6" fmla="*/ 342599 h 342598"/>
                <a:gd name="connsiteX7" fmla="*/ 0 w 201695"/>
                <a:gd name="connsiteY7" fmla="*/ 13808 h 342598"/>
                <a:gd name="connsiteX8" fmla="*/ 54797 w 201695"/>
                <a:gd name="connsiteY8" fmla="*/ 0 h 342598"/>
                <a:gd name="connsiteX9" fmla="*/ 54797 w 201695"/>
                <a:gd name="connsiteY9" fmla="*/ 136298 h 342598"/>
                <a:gd name="connsiteX10" fmla="*/ 55719 w 201695"/>
                <a:gd name="connsiteY10" fmla="*/ 136298 h 342598"/>
                <a:gd name="connsiteX11" fmla="*/ 124324 w 201695"/>
                <a:gd name="connsiteY11" fmla="*/ 102225 h 342598"/>
                <a:gd name="connsiteX12" fmla="*/ 201687 w 201695"/>
                <a:gd name="connsiteY12" fmla="*/ 197082 h 342598"/>
                <a:gd name="connsiteX13" fmla="*/ 201687 w 201695"/>
                <a:gd name="connsiteY13" fmla="*/ 342590 h 342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695" h="342598">
                  <a:moveTo>
                    <a:pt x="201696" y="342590"/>
                  </a:moveTo>
                  <a:lnTo>
                    <a:pt x="146899" y="342590"/>
                  </a:lnTo>
                  <a:lnTo>
                    <a:pt x="146899" y="208587"/>
                  </a:lnTo>
                  <a:cubicBezTo>
                    <a:pt x="146899" y="174054"/>
                    <a:pt x="136306" y="151487"/>
                    <a:pt x="103607" y="151487"/>
                  </a:cubicBezTo>
                  <a:cubicBezTo>
                    <a:pt x="65850" y="151487"/>
                    <a:pt x="54797" y="181423"/>
                    <a:pt x="54797" y="208135"/>
                  </a:cubicBezTo>
                  <a:lnTo>
                    <a:pt x="54797" y="342599"/>
                  </a:lnTo>
                  <a:lnTo>
                    <a:pt x="0" y="342599"/>
                  </a:lnTo>
                  <a:lnTo>
                    <a:pt x="0" y="13808"/>
                  </a:lnTo>
                  <a:lnTo>
                    <a:pt x="54797" y="0"/>
                  </a:lnTo>
                  <a:lnTo>
                    <a:pt x="54797" y="136298"/>
                  </a:lnTo>
                  <a:lnTo>
                    <a:pt x="55719" y="136298"/>
                  </a:lnTo>
                  <a:cubicBezTo>
                    <a:pt x="69074" y="115573"/>
                    <a:pt x="93483" y="102225"/>
                    <a:pt x="124324" y="102225"/>
                  </a:cubicBezTo>
                  <a:cubicBezTo>
                    <a:pt x="178660" y="102225"/>
                    <a:pt x="201687" y="142745"/>
                    <a:pt x="201687" y="197082"/>
                  </a:cubicBezTo>
                  <a:lnTo>
                    <a:pt x="201687" y="342590"/>
                  </a:lnTo>
                  <a:close/>
                </a:path>
              </a:pathLst>
            </a:custGeom>
            <a:grpFill/>
            <a:ln w="8374" cap="flat">
              <a:noFill/>
              <a:prstDash val="solid"/>
              <a:miter/>
            </a:ln>
          </p:spPr>
          <p:txBody>
            <a:bodyPr rtlCol="0" anchor="ctr"/>
            <a:lstStyle/>
            <a:p>
              <a:endParaRPr lang="de-DE"/>
            </a:p>
          </p:txBody>
        </p:sp>
        <p:sp>
          <p:nvSpPr>
            <p:cNvPr id="142" name="Freihandform: Form 141">
              <a:extLst>
                <a:ext uri="{FF2B5EF4-FFF2-40B4-BE49-F238E27FC236}">
                  <a16:creationId xmlns:a16="http://schemas.microsoft.com/office/drawing/2014/main" id="{C2191F98-2C73-40A0-805E-D177652D65B5}"/>
                </a:ext>
              </a:extLst>
            </p:cNvPr>
            <p:cNvSpPr/>
            <p:nvPr/>
          </p:nvSpPr>
          <p:spPr>
            <a:xfrm>
              <a:off x="6751826" y="2461940"/>
              <a:ext cx="398768" cy="324184"/>
            </a:xfrm>
            <a:custGeom>
              <a:avLst/>
              <a:gdLst>
                <a:gd name="connsiteX0" fmla="*/ 0 w 398768"/>
                <a:gd name="connsiteY0" fmla="*/ 0 h 324184"/>
                <a:gd name="connsiteX1" fmla="*/ 60323 w 398768"/>
                <a:gd name="connsiteY1" fmla="*/ 0 h 324184"/>
                <a:gd name="connsiteX2" fmla="*/ 113279 w 398768"/>
                <a:gd name="connsiteY2" fmla="*/ 234847 h 324184"/>
                <a:gd name="connsiteX3" fmla="*/ 114200 w 398768"/>
                <a:gd name="connsiteY3" fmla="*/ 234847 h 324184"/>
                <a:gd name="connsiteX4" fmla="*/ 169909 w 398768"/>
                <a:gd name="connsiteY4" fmla="*/ 0 h 324184"/>
                <a:gd name="connsiteX5" fmla="*/ 229772 w 398768"/>
                <a:gd name="connsiteY5" fmla="*/ 0 h 324184"/>
                <a:gd name="connsiteX6" fmla="*/ 286872 w 398768"/>
                <a:gd name="connsiteY6" fmla="*/ 234847 h 324184"/>
                <a:gd name="connsiteX7" fmla="*/ 287785 w 398768"/>
                <a:gd name="connsiteY7" fmla="*/ 234847 h 324184"/>
                <a:gd name="connsiteX8" fmla="*/ 339358 w 398768"/>
                <a:gd name="connsiteY8" fmla="*/ 0 h 324184"/>
                <a:gd name="connsiteX9" fmla="*/ 398769 w 398768"/>
                <a:gd name="connsiteY9" fmla="*/ 0 h 324184"/>
                <a:gd name="connsiteX10" fmla="*/ 317260 w 398768"/>
                <a:gd name="connsiteY10" fmla="*/ 324185 h 324184"/>
                <a:gd name="connsiteX11" fmla="*/ 257858 w 398768"/>
                <a:gd name="connsiteY11" fmla="*/ 324185 h 324184"/>
                <a:gd name="connsiteX12" fmla="*/ 199837 w 398768"/>
                <a:gd name="connsiteY12" fmla="*/ 86575 h 324184"/>
                <a:gd name="connsiteX13" fmla="*/ 198916 w 398768"/>
                <a:gd name="connsiteY13" fmla="*/ 86575 h 324184"/>
                <a:gd name="connsiteX14" fmla="*/ 140895 w 398768"/>
                <a:gd name="connsiteY14" fmla="*/ 324185 h 324184"/>
                <a:gd name="connsiteX15" fmla="*/ 81032 w 398768"/>
                <a:gd name="connsiteY15" fmla="*/ 324185 h 324184"/>
                <a:gd name="connsiteX16" fmla="*/ 0 w 398768"/>
                <a:gd name="connsiteY16" fmla="*/ 0 h 3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8768" h="324184">
                  <a:moveTo>
                    <a:pt x="0" y="0"/>
                  </a:moveTo>
                  <a:lnTo>
                    <a:pt x="60323" y="0"/>
                  </a:lnTo>
                  <a:lnTo>
                    <a:pt x="113279" y="234847"/>
                  </a:lnTo>
                  <a:lnTo>
                    <a:pt x="114200" y="234847"/>
                  </a:lnTo>
                  <a:lnTo>
                    <a:pt x="169909" y="0"/>
                  </a:lnTo>
                  <a:lnTo>
                    <a:pt x="229772" y="0"/>
                  </a:lnTo>
                  <a:lnTo>
                    <a:pt x="286872" y="234847"/>
                  </a:lnTo>
                  <a:lnTo>
                    <a:pt x="287785" y="234847"/>
                  </a:lnTo>
                  <a:lnTo>
                    <a:pt x="339358" y="0"/>
                  </a:lnTo>
                  <a:lnTo>
                    <a:pt x="398769" y="0"/>
                  </a:lnTo>
                  <a:lnTo>
                    <a:pt x="317260" y="324185"/>
                  </a:lnTo>
                  <a:lnTo>
                    <a:pt x="257858" y="324185"/>
                  </a:lnTo>
                  <a:lnTo>
                    <a:pt x="199837" y="86575"/>
                  </a:lnTo>
                  <a:lnTo>
                    <a:pt x="198916" y="86575"/>
                  </a:lnTo>
                  <a:lnTo>
                    <a:pt x="140895" y="324185"/>
                  </a:lnTo>
                  <a:lnTo>
                    <a:pt x="81032" y="324185"/>
                  </a:lnTo>
                  <a:lnTo>
                    <a:pt x="0" y="0"/>
                  </a:lnTo>
                  <a:close/>
                </a:path>
              </a:pathLst>
            </a:custGeom>
            <a:grpFill/>
            <a:ln w="8374" cap="flat">
              <a:noFill/>
              <a:prstDash val="solid"/>
              <a:miter/>
            </a:ln>
          </p:spPr>
          <p:txBody>
            <a:bodyPr rtlCol="0" anchor="ctr"/>
            <a:lstStyle/>
            <a:p>
              <a:endParaRPr lang="de-DE"/>
            </a:p>
          </p:txBody>
        </p:sp>
        <p:sp>
          <p:nvSpPr>
            <p:cNvPr id="143" name="Freihandform: Form 142">
              <a:extLst>
                <a:ext uri="{FF2B5EF4-FFF2-40B4-BE49-F238E27FC236}">
                  <a16:creationId xmlns:a16="http://schemas.microsoft.com/office/drawing/2014/main" id="{AC9AD149-19EB-4FE3-9EB1-51FA5CC8C96E}"/>
                </a:ext>
              </a:extLst>
            </p:cNvPr>
            <p:cNvSpPr/>
            <p:nvPr/>
          </p:nvSpPr>
          <p:spPr>
            <a:xfrm>
              <a:off x="7196759" y="2447663"/>
              <a:ext cx="69534" cy="338461"/>
            </a:xfrm>
            <a:custGeom>
              <a:avLst/>
              <a:gdLst>
                <a:gd name="connsiteX0" fmla="*/ 69534 w 69534"/>
                <a:gd name="connsiteY0" fmla="*/ 33160 h 338461"/>
                <a:gd name="connsiteX1" fmla="*/ 34533 w 69534"/>
                <a:gd name="connsiteY1" fmla="*/ 66311 h 338461"/>
                <a:gd name="connsiteX2" fmla="*/ 0 w 69534"/>
                <a:gd name="connsiteY2" fmla="*/ 33160 h 338461"/>
                <a:gd name="connsiteX3" fmla="*/ 34533 w 69534"/>
                <a:gd name="connsiteY3" fmla="*/ 0 h 338461"/>
                <a:gd name="connsiteX4" fmla="*/ 69534 w 69534"/>
                <a:gd name="connsiteY4" fmla="*/ 33160 h 338461"/>
                <a:gd name="connsiteX5" fmla="*/ 62165 w 69534"/>
                <a:gd name="connsiteY5" fmla="*/ 338462 h 338461"/>
                <a:gd name="connsiteX6" fmla="*/ 7369 w 69534"/>
                <a:gd name="connsiteY6" fmla="*/ 338462 h 338461"/>
                <a:gd name="connsiteX7" fmla="*/ 7369 w 69534"/>
                <a:gd name="connsiteY7" fmla="*/ 104076 h 338461"/>
                <a:gd name="connsiteX8" fmla="*/ 62165 w 69534"/>
                <a:gd name="connsiteY8" fmla="*/ 104076 h 338461"/>
                <a:gd name="connsiteX9" fmla="*/ 62165 w 69534"/>
                <a:gd name="connsiteY9" fmla="*/ 338462 h 33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34" h="338461">
                  <a:moveTo>
                    <a:pt x="69534" y="33160"/>
                  </a:moveTo>
                  <a:cubicBezTo>
                    <a:pt x="69534" y="52503"/>
                    <a:pt x="53876" y="66311"/>
                    <a:pt x="34533" y="66311"/>
                  </a:cubicBezTo>
                  <a:cubicBezTo>
                    <a:pt x="15650" y="66311"/>
                    <a:pt x="0" y="52503"/>
                    <a:pt x="0" y="33160"/>
                  </a:cubicBezTo>
                  <a:cubicBezTo>
                    <a:pt x="0" y="14277"/>
                    <a:pt x="15650" y="0"/>
                    <a:pt x="34533" y="0"/>
                  </a:cubicBezTo>
                  <a:cubicBezTo>
                    <a:pt x="53876" y="0"/>
                    <a:pt x="69534" y="14277"/>
                    <a:pt x="69534" y="33160"/>
                  </a:cubicBezTo>
                  <a:close/>
                  <a:moveTo>
                    <a:pt x="62165" y="338462"/>
                  </a:moveTo>
                  <a:lnTo>
                    <a:pt x="7369" y="338462"/>
                  </a:lnTo>
                  <a:lnTo>
                    <a:pt x="7369" y="104076"/>
                  </a:lnTo>
                  <a:lnTo>
                    <a:pt x="62165" y="104076"/>
                  </a:lnTo>
                  <a:lnTo>
                    <a:pt x="62165" y="338462"/>
                  </a:lnTo>
                  <a:close/>
                </a:path>
              </a:pathLst>
            </a:custGeom>
            <a:grpFill/>
            <a:ln w="8374" cap="flat">
              <a:noFill/>
              <a:prstDash val="solid"/>
              <a:miter/>
            </a:ln>
          </p:spPr>
          <p:txBody>
            <a:bodyPr rtlCol="0" anchor="ctr"/>
            <a:lstStyle/>
            <a:p>
              <a:endParaRPr lang="de-DE"/>
            </a:p>
          </p:txBody>
        </p:sp>
        <p:sp>
          <p:nvSpPr>
            <p:cNvPr id="144" name="Freihandform: Form 143">
              <a:extLst>
                <a:ext uri="{FF2B5EF4-FFF2-40B4-BE49-F238E27FC236}">
                  <a16:creationId xmlns:a16="http://schemas.microsoft.com/office/drawing/2014/main" id="{12EA73FE-B81E-4DF2-96E5-5A163575735D}"/>
                </a:ext>
              </a:extLst>
            </p:cNvPr>
            <p:cNvSpPr/>
            <p:nvPr/>
          </p:nvSpPr>
          <p:spPr>
            <a:xfrm>
              <a:off x="7330586" y="2545769"/>
              <a:ext cx="141832" cy="240365"/>
            </a:xfrm>
            <a:custGeom>
              <a:avLst/>
              <a:gdLst>
                <a:gd name="connsiteX0" fmla="*/ 141832 w 141832"/>
                <a:gd name="connsiteY0" fmla="*/ 5049 h 240365"/>
                <a:gd name="connsiteX1" fmla="*/ 133082 w 141832"/>
                <a:gd name="connsiteY1" fmla="*/ 61228 h 240365"/>
                <a:gd name="connsiteX2" fmla="*/ 102694 w 141832"/>
                <a:gd name="connsiteY2" fmla="*/ 53859 h 240365"/>
                <a:gd name="connsiteX3" fmla="*/ 54797 w 141832"/>
                <a:gd name="connsiteY3" fmla="*/ 120170 h 240365"/>
                <a:gd name="connsiteX4" fmla="*/ 54797 w 141832"/>
                <a:gd name="connsiteY4" fmla="*/ 240365 h 240365"/>
                <a:gd name="connsiteX5" fmla="*/ 0 w 141832"/>
                <a:gd name="connsiteY5" fmla="*/ 240365 h 240365"/>
                <a:gd name="connsiteX6" fmla="*/ 0 w 141832"/>
                <a:gd name="connsiteY6" fmla="*/ 5979 h 240365"/>
                <a:gd name="connsiteX7" fmla="*/ 53876 w 141832"/>
                <a:gd name="connsiteY7" fmla="*/ 5979 h 240365"/>
                <a:gd name="connsiteX8" fmla="*/ 53876 w 141832"/>
                <a:gd name="connsiteY8" fmla="*/ 35454 h 240365"/>
                <a:gd name="connsiteX9" fmla="*/ 54797 w 141832"/>
                <a:gd name="connsiteY9" fmla="*/ 35454 h 240365"/>
                <a:gd name="connsiteX10" fmla="*/ 116041 w 141832"/>
                <a:gd name="connsiteY10" fmla="*/ 0 h 240365"/>
                <a:gd name="connsiteX11" fmla="*/ 141832 w 141832"/>
                <a:gd name="connsiteY11" fmla="*/ 5049 h 240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832" h="240365">
                  <a:moveTo>
                    <a:pt x="141832" y="5049"/>
                  </a:moveTo>
                  <a:lnTo>
                    <a:pt x="133082" y="61228"/>
                  </a:lnTo>
                  <a:cubicBezTo>
                    <a:pt x="124792" y="56623"/>
                    <a:pt x="114668" y="53859"/>
                    <a:pt x="102694" y="53859"/>
                  </a:cubicBezTo>
                  <a:cubicBezTo>
                    <a:pt x="64929" y="53859"/>
                    <a:pt x="54797" y="84256"/>
                    <a:pt x="54797" y="120170"/>
                  </a:cubicBezTo>
                  <a:lnTo>
                    <a:pt x="54797" y="240365"/>
                  </a:lnTo>
                  <a:lnTo>
                    <a:pt x="0" y="240365"/>
                  </a:lnTo>
                  <a:lnTo>
                    <a:pt x="0" y="5979"/>
                  </a:lnTo>
                  <a:lnTo>
                    <a:pt x="53876" y="5979"/>
                  </a:lnTo>
                  <a:lnTo>
                    <a:pt x="53876" y="35454"/>
                  </a:lnTo>
                  <a:lnTo>
                    <a:pt x="54797" y="35454"/>
                  </a:lnTo>
                  <a:cubicBezTo>
                    <a:pt x="67223" y="13348"/>
                    <a:pt x="89330" y="0"/>
                    <a:pt x="116041" y="0"/>
                  </a:cubicBezTo>
                  <a:cubicBezTo>
                    <a:pt x="123871" y="-17"/>
                    <a:pt x="133543" y="1365"/>
                    <a:pt x="141832" y="5049"/>
                  </a:cubicBezTo>
                  <a:close/>
                </a:path>
              </a:pathLst>
            </a:custGeom>
            <a:grpFill/>
            <a:ln w="8374" cap="flat">
              <a:noFill/>
              <a:prstDash val="solid"/>
              <a:miter/>
            </a:ln>
          </p:spPr>
          <p:txBody>
            <a:bodyPr rtlCol="0" anchor="ctr"/>
            <a:lstStyle/>
            <a:p>
              <a:endParaRPr lang="de-DE"/>
            </a:p>
          </p:txBody>
        </p:sp>
        <p:sp>
          <p:nvSpPr>
            <p:cNvPr id="145" name="Freihandform: Form 144">
              <a:extLst>
                <a:ext uri="{FF2B5EF4-FFF2-40B4-BE49-F238E27FC236}">
                  <a16:creationId xmlns:a16="http://schemas.microsoft.com/office/drawing/2014/main" id="{72EA9AE6-B745-4F6D-9924-54D1D59E8B0B}"/>
                </a:ext>
              </a:extLst>
            </p:cNvPr>
            <p:cNvSpPr/>
            <p:nvPr/>
          </p:nvSpPr>
          <p:spPr>
            <a:xfrm>
              <a:off x="7506323" y="2475749"/>
              <a:ext cx="145977" cy="315903"/>
            </a:xfrm>
            <a:custGeom>
              <a:avLst/>
              <a:gdLst>
                <a:gd name="connsiteX0" fmla="*/ 145978 w 145977"/>
                <a:gd name="connsiteY0" fmla="*/ 260185 h 315903"/>
                <a:gd name="connsiteX1" fmla="*/ 145978 w 145977"/>
                <a:gd name="connsiteY1" fmla="*/ 307153 h 315903"/>
                <a:gd name="connsiteX2" fmla="*/ 99923 w 145977"/>
                <a:gd name="connsiteY2" fmla="*/ 315903 h 315903"/>
                <a:gd name="connsiteX3" fmla="*/ 35914 w 145977"/>
                <a:gd name="connsiteY3" fmla="*/ 250053 h 315903"/>
                <a:gd name="connsiteX4" fmla="*/ 35914 w 145977"/>
                <a:gd name="connsiteY4" fmla="*/ 121577 h 315903"/>
                <a:gd name="connsiteX5" fmla="*/ 0 w 145977"/>
                <a:gd name="connsiteY5" fmla="*/ 121577 h 315903"/>
                <a:gd name="connsiteX6" fmla="*/ 0 w 145977"/>
                <a:gd name="connsiteY6" fmla="*/ 75991 h 315903"/>
                <a:gd name="connsiteX7" fmla="*/ 35454 w 145977"/>
                <a:gd name="connsiteY7" fmla="*/ 75991 h 315903"/>
                <a:gd name="connsiteX8" fmla="*/ 35454 w 145977"/>
                <a:gd name="connsiteY8" fmla="*/ 11983 h 315903"/>
                <a:gd name="connsiteX9" fmla="*/ 90251 w 145977"/>
                <a:gd name="connsiteY9" fmla="*/ 0 h 315903"/>
                <a:gd name="connsiteX10" fmla="*/ 90251 w 145977"/>
                <a:gd name="connsiteY10" fmla="*/ 75982 h 315903"/>
                <a:gd name="connsiteX11" fmla="*/ 145969 w 145977"/>
                <a:gd name="connsiteY11" fmla="*/ 75982 h 315903"/>
                <a:gd name="connsiteX12" fmla="*/ 145969 w 145977"/>
                <a:gd name="connsiteY12" fmla="*/ 121568 h 315903"/>
                <a:gd name="connsiteX13" fmla="*/ 90251 w 145977"/>
                <a:gd name="connsiteY13" fmla="*/ 121568 h 315903"/>
                <a:gd name="connsiteX14" fmla="*/ 90251 w 145977"/>
                <a:gd name="connsiteY14" fmla="*/ 237149 h 315903"/>
                <a:gd name="connsiteX15" fmla="*/ 115572 w 145977"/>
                <a:gd name="connsiteY15" fmla="*/ 268006 h 315903"/>
                <a:gd name="connsiteX16" fmla="*/ 145978 w 145977"/>
                <a:gd name="connsiteY16" fmla="*/ 260185 h 31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5977" h="315903">
                  <a:moveTo>
                    <a:pt x="145978" y="260185"/>
                  </a:moveTo>
                  <a:lnTo>
                    <a:pt x="145978" y="307153"/>
                  </a:lnTo>
                  <a:cubicBezTo>
                    <a:pt x="134003" y="312680"/>
                    <a:pt x="116041" y="315903"/>
                    <a:pt x="99923" y="315903"/>
                  </a:cubicBezTo>
                  <a:cubicBezTo>
                    <a:pt x="58481" y="315903"/>
                    <a:pt x="35914" y="292876"/>
                    <a:pt x="35914" y="250053"/>
                  </a:cubicBezTo>
                  <a:lnTo>
                    <a:pt x="35914" y="121577"/>
                  </a:lnTo>
                  <a:lnTo>
                    <a:pt x="0" y="121577"/>
                  </a:lnTo>
                  <a:lnTo>
                    <a:pt x="0" y="75991"/>
                  </a:lnTo>
                  <a:lnTo>
                    <a:pt x="35454" y="75991"/>
                  </a:lnTo>
                  <a:lnTo>
                    <a:pt x="35454" y="11983"/>
                  </a:lnTo>
                  <a:lnTo>
                    <a:pt x="90251" y="0"/>
                  </a:lnTo>
                  <a:lnTo>
                    <a:pt x="90251" y="75982"/>
                  </a:lnTo>
                  <a:lnTo>
                    <a:pt x="145969" y="75982"/>
                  </a:lnTo>
                  <a:lnTo>
                    <a:pt x="145969" y="121568"/>
                  </a:lnTo>
                  <a:lnTo>
                    <a:pt x="90251" y="121568"/>
                  </a:lnTo>
                  <a:lnTo>
                    <a:pt x="90251" y="237149"/>
                  </a:lnTo>
                  <a:cubicBezTo>
                    <a:pt x="90251" y="258795"/>
                    <a:pt x="97620" y="268006"/>
                    <a:pt x="115572" y="268006"/>
                  </a:cubicBezTo>
                  <a:cubicBezTo>
                    <a:pt x="125721" y="268015"/>
                    <a:pt x="136766" y="264791"/>
                    <a:pt x="145978" y="260185"/>
                  </a:cubicBezTo>
                  <a:close/>
                </a:path>
              </a:pathLst>
            </a:custGeom>
            <a:grpFill/>
            <a:ln w="8374" cap="flat">
              <a:noFill/>
              <a:prstDash val="solid"/>
              <a:miter/>
            </a:ln>
          </p:spPr>
          <p:txBody>
            <a:bodyPr rtlCol="0" anchor="ctr"/>
            <a:lstStyle/>
            <a:p>
              <a:endParaRPr lang="de-DE"/>
            </a:p>
          </p:txBody>
        </p:sp>
        <p:sp>
          <p:nvSpPr>
            <p:cNvPr id="146" name="Freihandform: Form 145">
              <a:extLst>
                <a:ext uri="{FF2B5EF4-FFF2-40B4-BE49-F238E27FC236}">
                  <a16:creationId xmlns:a16="http://schemas.microsoft.com/office/drawing/2014/main" id="{A636A9C3-3B1E-4F93-824A-855FBCF4DE0A}"/>
                </a:ext>
              </a:extLst>
            </p:cNvPr>
            <p:cNvSpPr/>
            <p:nvPr/>
          </p:nvSpPr>
          <p:spPr>
            <a:xfrm>
              <a:off x="7691154" y="2545752"/>
              <a:ext cx="180510" cy="245891"/>
            </a:xfrm>
            <a:custGeom>
              <a:avLst/>
              <a:gdLst>
                <a:gd name="connsiteX0" fmla="*/ 26235 w 180510"/>
                <a:gd name="connsiteY0" fmla="*/ 174063 h 245891"/>
                <a:gd name="connsiteX1" fmla="*/ 92545 w 180510"/>
                <a:gd name="connsiteY1" fmla="*/ 200314 h 245891"/>
                <a:gd name="connsiteX2" fmla="*/ 127078 w 180510"/>
                <a:gd name="connsiteY2" fmla="*/ 176826 h 245891"/>
                <a:gd name="connsiteX3" fmla="*/ 9664 w 180510"/>
                <a:gd name="connsiteY3" fmla="*/ 72750 h 245891"/>
                <a:gd name="connsiteX4" fmla="*/ 98080 w 180510"/>
                <a:gd name="connsiteY4" fmla="*/ 0 h 245891"/>
                <a:gd name="connsiteX5" fmla="*/ 179129 w 180510"/>
                <a:gd name="connsiteY5" fmla="*/ 24401 h 245891"/>
                <a:gd name="connsiteX6" fmla="*/ 153338 w 180510"/>
                <a:gd name="connsiteY6" fmla="*/ 67223 h 245891"/>
                <a:gd name="connsiteX7" fmla="*/ 97159 w 180510"/>
                <a:gd name="connsiteY7" fmla="*/ 46499 h 245891"/>
                <a:gd name="connsiteX8" fmla="*/ 63539 w 180510"/>
                <a:gd name="connsiteY8" fmla="*/ 68145 h 245891"/>
                <a:gd name="connsiteX9" fmla="*/ 180510 w 180510"/>
                <a:gd name="connsiteY9" fmla="*/ 171751 h 245891"/>
                <a:gd name="connsiteX10" fmla="*/ 90252 w 180510"/>
                <a:gd name="connsiteY10" fmla="*/ 245891 h 245891"/>
                <a:gd name="connsiteX11" fmla="*/ 0 w 180510"/>
                <a:gd name="connsiteY11" fmla="*/ 217337 h 245891"/>
                <a:gd name="connsiteX12" fmla="*/ 26235 w 180510"/>
                <a:gd name="connsiteY12" fmla="*/ 174063 h 24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510" h="245891">
                  <a:moveTo>
                    <a:pt x="26235" y="174063"/>
                  </a:moveTo>
                  <a:cubicBezTo>
                    <a:pt x="49263" y="191563"/>
                    <a:pt x="71821" y="200314"/>
                    <a:pt x="92545" y="200314"/>
                  </a:cubicBezTo>
                  <a:cubicBezTo>
                    <a:pt x="112810" y="200314"/>
                    <a:pt x="127078" y="191103"/>
                    <a:pt x="127078" y="176826"/>
                  </a:cubicBezTo>
                  <a:cubicBezTo>
                    <a:pt x="127078" y="136766"/>
                    <a:pt x="9664" y="151035"/>
                    <a:pt x="9664" y="72750"/>
                  </a:cubicBezTo>
                  <a:cubicBezTo>
                    <a:pt x="9664" y="29467"/>
                    <a:pt x="45578" y="0"/>
                    <a:pt x="98080" y="0"/>
                  </a:cubicBezTo>
                  <a:cubicBezTo>
                    <a:pt x="126166" y="0"/>
                    <a:pt x="154259" y="8282"/>
                    <a:pt x="179129" y="24401"/>
                  </a:cubicBezTo>
                  <a:lnTo>
                    <a:pt x="153338" y="67223"/>
                  </a:lnTo>
                  <a:cubicBezTo>
                    <a:pt x="133083" y="53415"/>
                    <a:pt x="115121" y="46499"/>
                    <a:pt x="97159" y="46499"/>
                  </a:cubicBezTo>
                  <a:cubicBezTo>
                    <a:pt x="76896" y="46499"/>
                    <a:pt x="63539" y="55249"/>
                    <a:pt x="63539" y="68145"/>
                  </a:cubicBezTo>
                  <a:cubicBezTo>
                    <a:pt x="63539" y="106362"/>
                    <a:pt x="180510" y="93014"/>
                    <a:pt x="180510" y="171751"/>
                  </a:cubicBezTo>
                  <a:cubicBezTo>
                    <a:pt x="180510" y="215956"/>
                    <a:pt x="144127" y="245891"/>
                    <a:pt x="90252" y="245891"/>
                  </a:cubicBezTo>
                  <a:cubicBezTo>
                    <a:pt x="58942" y="245891"/>
                    <a:pt x="27172" y="236220"/>
                    <a:pt x="0" y="217337"/>
                  </a:cubicBezTo>
                  <a:lnTo>
                    <a:pt x="26235" y="174063"/>
                  </a:lnTo>
                  <a:close/>
                </a:path>
              </a:pathLst>
            </a:custGeom>
            <a:grpFill/>
            <a:ln w="8374" cap="flat">
              <a:noFill/>
              <a:prstDash val="solid"/>
              <a:miter/>
            </a:ln>
          </p:spPr>
          <p:txBody>
            <a:bodyPr rtlCol="0" anchor="ctr"/>
            <a:lstStyle/>
            <a:p>
              <a:endParaRPr lang="de-DE"/>
            </a:p>
          </p:txBody>
        </p:sp>
        <p:sp>
          <p:nvSpPr>
            <p:cNvPr id="147" name="Freihandform: Form 146">
              <a:extLst>
                <a:ext uri="{FF2B5EF4-FFF2-40B4-BE49-F238E27FC236}">
                  <a16:creationId xmlns:a16="http://schemas.microsoft.com/office/drawing/2014/main" id="{BD95315D-EEC4-4D15-AC75-2819496F67DC}"/>
                </a:ext>
              </a:extLst>
            </p:cNvPr>
            <p:cNvSpPr/>
            <p:nvPr/>
          </p:nvSpPr>
          <p:spPr>
            <a:xfrm>
              <a:off x="7916480" y="2545760"/>
              <a:ext cx="197541" cy="245899"/>
            </a:xfrm>
            <a:custGeom>
              <a:avLst/>
              <a:gdLst>
                <a:gd name="connsiteX0" fmla="*/ 196169 w 197541"/>
                <a:gd name="connsiteY0" fmla="*/ 208135 h 245899"/>
                <a:gd name="connsiteX1" fmla="*/ 112357 w 197541"/>
                <a:gd name="connsiteY1" fmla="*/ 245900 h 245899"/>
                <a:gd name="connsiteX2" fmla="*/ 0 w 197541"/>
                <a:gd name="connsiteY2" fmla="*/ 123871 h 245899"/>
                <a:gd name="connsiteX3" fmla="*/ 113278 w 197541"/>
                <a:gd name="connsiteY3" fmla="*/ 0 h 245899"/>
                <a:gd name="connsiteX4" fmla="*/ 197542 w 197541"/>
                <a:gd name="connsiteY4" fmla="*/ 40059 h 245899"/>
                <a:gd name="connsiteX5" fmla="*/ 159777 w 197541"/>
                <a:gd name="connsiteY5" fmla="*/ 75974 h 245899"/>
                <a:gd name="connsiteX6" fmla="*/ 112810 w 197541"/>
                <a:gd name="connsiteY6" fmla="*/ 50191 h 245899"/>
                <a:gd name="connsiteX7" fmla="*/ 54788 w 197541"/>
                <a:gd name="connsiteY7" fmla="*/ 122942 h 245899"/>
                <a:gd name="connsiteX8" fmla="*/ 112349 w 197541"/>
                <a:gd name="connsiteY8" fmla="*/ 196161 h 245899"/>
                <a:gd name="connsiteX9" fmla="*/ 160699 w 197541"/>
                <a:gd name="connsiteY9" fmla="*/ 170370 h 245899"/>
                <a:gd name="connsiteX10" fmla="*/ 196169 w 197541"/>
                <a:gd name="connsiteY10" fmla="*/ 208135 h 24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541" h="245899">
                  <a:moveTo>
                    <a:pt x="196169" y="208135"/>
                  </a:moveTo>
                  <a:cubicBezTo>
                    <a:pt x="172680" y="233926"/>
                    <a:pt x="145977" y="245900"/>
                    <a:pt x="112357" y="245900"/>
                  </a:cubicBezTo>
                  <a:cubicBezTo>
                    <a:pt x="45126" y="245900"/>
                    <a:pt x="0" y="197551"/>
                    <a:pt x="0" y="123871"/>
                  </a:cubicBezTo>
                  <a:cubicBezTo>
                    <a:pt x="0" y="50191"/>
                    <a:pt x="45586" y="0"/>
                    <a:pt x="113278" y="0"/>
                  </a:cubicBezTo>
                  <a:cubicBezTo>
                    <a:pt x="148272" y="0"/>
                    <a:pt x="177286" y="13808"/>
                    <a:pt x="197542" y="40059"/>
                  </a:cubicBezTo>
                  <a:lnTo>
                    <a:pt x="159777" y="75974"/>
                  </a:lnTo>
                  <a:cubicBezTo>
                    <a:pt x="145969" y="58012"/>
                    <a:pt x="131231" y="50191"/>
                    <a:pt x="112810" y="50191"/>
                  </a:cubicBezTo>
                  <a:cubicBezTo>
                    <a:pt x="78277" y="50191"/>
                    <a:pt x="54788" y="78737"/>
                    <a:pt x="54788" y="122942"/>
                  </a:cubicBezTo>
                  <a:cubicBezTo>
                    <a:pt x="54788" y="166694"/>
                    <a:pt x="78277" y="196161"/>
                    <a:pt x="112349" y="196161"/>
                  </a:cubicBezTo>
                  <a:cubicBezTo>
                    <a:pt x="130762" y="196161"/>
                    <a:pt x="145500" y="187871"/>
                    <a:pt x="160699" y="170370"/>
                  </a:cubicBezTo>
                  <a:lnTo>
                    <a:pt x="196169" y="208135"/>
                  </a:lnTo>
                  <a:close/>
                </a:path>
              </a:pathLst>
            </a:custGeom>
            <a:grpFill/>
            <a:ln w="8374" cap="flat">
              <a:noFill/>
              <a:prstDash val="solid"/>
              <a:miter/>
            </a:ln>
          </p:spPr>
          <p:txBody>
            <a:bodyPr rtlCol="0" anchor="ctr"/>
            <a:lstStyle/>
            <a:p>
              <a:endParaRPr lang="de-DE"/>
            </a:p>
          </p:txBody>
        </p:sp>
        <p:sp>
          <p:nvSpPr>
            <p:cNvPr id="148" name="Freihandform: Form 147">
              <a:extLst>
                <a:ext uri="{FF2B5EF4-FFF2-40B4-BE49-F238E27FC236}">
                  <a16:creationId xmlns:a16="http://schemas.microsoft.com/office/drawing/2014/main" id="{C24A2C68-FD27-499E-AB9E-B3D9CAC9C62B}"/>
                </a:ext>
              </a:extLst>
            </p:cNvPr>
            <p:cNvSpPr/>
            <p:nvPr/>
          </p:nvSpPr>
          <p:spPr>
            <a:xfrm>
              <a:off x="8161024" y="2443535"/>
              <a:ext cx="201695" cy="342598"/>
            </a:xfrm>
            <a:custGeom>
              <a:avLst/>
              <a:gdLst>
                <a:gd name="connsiteX0" fmla="*/ 201696 w 201695"/>
                <a:gd name="connsiteY0" fmla="*/ 342590 h 342598"/>
                <a:gd name="connsiteX1" fmla="*/ 146898 w 201695"/>
                <a:gd name="connsiteY1" fmla="*/ 342590 h 342598"/>
                <a:gd name="connsiteX2" fmla="*/ 146898 w 201695"/>
                <a:gd name="connsiteY2" fmla="*/ 208587 h 342598"/>
                <a:gd name="connsiteX3" fmla="*/ 103607 w 201695"/>
                <a:gd name="connsiteY3" fmla="*/ 151487 h 342598"/>
                <a:gd name="connsiteX4" fmla="*/ 54798 w 201695"/>
                <a:gd name="connsiteY4" fmla="*/ 208135 h 342598"/>
                <a:gd name="connsiteX5" fmla="*/ 54798 w 201695"/>
                <a:gd name="connsiteY5" fmla="*/ 342599 h 342598"/>
                <a:gd name="connsiteX6" fmla="*/ 0 w 201695"/>
                <a:gd name="connsiteY6" fmla="*/ 342599 h 342598"/>
                <a:gd name="connsiteX7" fmla="*/ 0 w 201695"/>
                <a:gd name="connsiteY7" fmla="*/ 13808 h 342598"/>
                <a:gd name="connsiteX8" fmla="*/ 54798 w 201695"/>
                <a:gd name="connsiteY8" fmla="*/ 0 h 342598"/>
                <a:gd name="connsiteX9" fmla="*/ 54798 w 201695"/>
                <a:gd name="connsiteY9" fmla="*/ 136298 h 342598"/>
                <a:gd name="connsiteX10" fmla="*/ 55719 w 201695"/>
                <a:gd name="connsiteY10" fmla="*/ 136298 h 342598"/>
                <a:gd name="connsiteX11" fmla="*/ 124332 w 201695"/>
                <a:gd name="connsiteY11" fmla="*/ 102225 h 342598"/>
                <a:gd name="connsiteX12" fmla="*/ 201688 w 201695"/>
                <a:gd name="connsiteY12" fmla="*/ 197082 h 342598"/>
                <a:gd name="connsiteX13" fmla="*/ 201688 w 201695"/>
                <a:gd name="connsiteY13" fmla="*/ 342590 h 342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695" h="342598">
                  <a:moveTo>
                    <a:pt x="201696" y="342590"/>
                  </a:moveTo>
                  <a:lnTo>
                    <a:pt x="146898" y="342590"/>
                  </a:lnTo>
                  <a:lnTo>
                    <a:pt x="146898" y="208587"/>
                  </a:lnTo>
                  <a:cubicBezTo>
                    <a:pt x="146898" y="174054"/>
                    <a:pt x="136306" y="151487"/>
                    <a:pt x="103607" y="151487"/>
                  </a:cubicBezTo>
                  <a:cubicBezTo>
                    <a:pt x="65850" y="151487"/>
                    <a:pt x="54798" y="181423"/>
                    <a:pt x="54798" y="208135"/>
                  </a:cubicBezTo>
                  <a:lnTo>
                    <a:pt x="54798" y="342599"/>
                  </a:lnTo>
                  <a:lnTo>
                    <a:pt x="0" y="342599"/>
                  </a:lnTo>
                  <a:lnTo>
                    <a:pt x="0" y="13808"/>
                  </a:lnTo>
                  <a:lnTo>
                    <a:pt x="54798" y="0"/>
                  </a:lnTo>
                  <a:lnTo>
                    <a:pt x="54798" y="136298"/>
                  </a:lnTo>
                  <a:lnTo>
                    <a:pt x="55719" y="136298"/>
                  </a:lnTo>
                  <a:cubicBezTo>
                    <a:pt x="69074" y="115573"/>
                    <a:pt x="93484" y="102225"/>
                    <a:pt x="124332" y="102225"/>
                  </a:cubicBezTo>
                  <a:cubicBezTo>
                    <a:pt x="178660" y="102225"/>
                    <a:pt x="201688" y="142745"/>
                    <a:pt x="201688" y="197082"/>
                  </a:cubicBezTo>
                  <a:lnTo>
                    <a:pt x="201688" y="342590"/>
                  </a:lnTo>
                  <a:close/>
                </a:path>
              </a:pathLst>
            </a:custGeom>
            <a:grpFill/>
            <a:ln w="8374" cap="flat">
              <a:noFill/>
              <a:prstDash val="solid"/>
              <a:miter/>
            </a:ln>
          </p:spPr>
          <p:txBody>
            <a:bodyPr rtlCol="0" anchor="ctr"/>
            <a:lstStyle/>
            <a:p>
              <a:endParaRPr lang="de-DE"/>
            </a:p>
          </p:txBody>
        </p:sp>
        <p:sp>
          <p:nvSpPr>
            <p:cNvPr id="149" name="Freihandform: Form 148">
              <a:extLst>
                <a:ext uri="{FF2B5EF4-FFF2-40B4-BE49-F238E27FC236}">
                  <a16:creationId xmlns:a16="http://schemas.microsoft.com/office/drawing/2014/main" id="{137B9980-F9D7-4C6C-AA0D-9B32A6FB1071}"/>
                </a:ext>
              </a:extLst>
            </p:cNvPr>
            <p:cNvSpPr/>
            <p:nvPr/>
          </p:nvSpPr>
          <p:spPr>
            <a:xfrm>
              <a:off x="8416729" y="2545752"/>
              <a:ext cx="198923" cy="245899"/>
            </a:xfrm>
            <a:custGeom>
              <a:avLst/>
              <a:gdLst>
                <a:gd name="connsiteX0" fmla="*/ 100835 w 198923"/>
                <a:gd name="connsiteY0" fmla="*/ 94856 h 245899"/>
                <a:gd name="connsiteX1" fmla="*/ 145040 w 198923"/>
                <a:gd name="connsiteY1" fmla="*/ 99922 h 245899"/>
                <a:gd name="connsiteX2" fmla="*/ 145040 w 198923"/>
                <a:gd name="connsiteY2" fmla="*/ 91633 h 245899"/>
                <a:gd name="connsiteX3" fmla="*/ 93466 w 198923"/>
                <a:gd name="connsiteY3" fmla="*/ 46047 h 245899"/>
                <a:gd name="connsiteX4" fmla="*/ 34064 w 198923"/>
                <a:gd name="connsiteY4" fmla="*/ 59402 h 245899"/>
                <a:gd name="connsiteX5" fmla="*/ 22090 w 198923"/>
                <a:gd name="connsiteY5" fmla="*/ 13356 h 245899"/>
                <a:gd name="connsiteX6" fmla="*/ 98993 w 198923"/>
                <a:gd name="connsiteY6" fmla="*/ 0 h 245899"/>
                <a:gd name="connsiteX7" fmla="*/ 198924 w 198923"/>
                <a:gd name="connsiteY7" fmla="*/ 90711 h 245899"/>
                <a:gd name="connsiteX8" fmla="*/ 198924 w 198923"/>
                <a:gd name="connsiteY8" fmla="*/ 240373 h 245899"/>
                <a:gd name="connsiteX9" fmla="*/ 146882 w 198923"/>
                <a:gd name="connsiteY9" fmla="*/ 240373 h 245899"/>
                <a:gd name="connsiteX10" fmla="*/ 146882 w 198923"/>
                <a:gd name="connsiteY10" fmla="*/ 215504 h 245899"/>
                <a:gd name="connsiteX11" fmla="*/ 145969 w 198923"/>
                <a:gd name="connsiteY11" fmla="*/ 215504 h 245899"/>
                <a:gd name="connsiteX12" fmla="*/ 77356 w 198923"/>
                <a:gd name="connsiteY12" fmla="*/ 245900 h 245899"/>
                <a:gd name="connsiteX13" fmla="*/ 0 w 198923"/>
                <a:gd name="connsiteY13" fmla="*/ 171299 h 245899"/>
                <a:gd name="connsiteX14" fmla="*/ 100835 w 198923"/>
                <a:gd name="connsiteY14" fmla="*/ 94856 h 245899"/>
                <a:gd name="connsiteX15" fmla="*/ 91633 w 198923"/>
                <a:gd name="connsiteY15" fmla="*/ 204919 h 245899"/>
                <a:gd name="connsiteX16" fmla="*/ 145048 w 198923"/>
                <a:gd name="connsiteY16" fmla="*/ 176834 h 245899"/>
                <a:gd name="connsiteX17" fmla="*/ 145048 w 198923"/>
                <a:gd name="connsiteY17" fmla="*/ 135845 h 245899"/>
                <a:gd name="connsiteX18" fmla="*/ 106831 w 198923"/>
                <a:gd name="connsiteY18" fmla="*/ 131240 h 245899"/>
                <a:gd name="connsiteX19" fmla="*/ 52495 w 198923"/>
                <a:gd name="connsiteY19" fmla="*/ 169918 h 245899"/>
                <a:gd name="connsiteX20" fmla="*/ 91633 w 198923"/>
                <a:gd name="connsiteY20" fmla="*/ 204919 h 24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8923" h="245899">
                  <a:moveTo>
                    <a:pt x="100835" y="94856"/>
                  </a:moveTo>
                  <a:cubicBezTo>
                    <a:pt x="116026" y="94856"/>
                    <a:pt x="129851" y="95778"/>
                    <a:pt x="145040" y="99922"/>
                  </a:cubicBezTo>
                  <a:lnTo>
                    <a:pt x="145040" y="91633"/>
                  </a:lnTo>
                  <a:cubicBezTo>
                    <a:pt x="145040" y="61705"/>
                    <a:pt x="127539" y="46047"/>
                    <a:pt x="93466" y="46047"/>
                  </a:cubicBezTo>
                  <a:cubicBezTo>
                    <a:pt x="74584" y="46047"/>
                    <a:pt x="53407" y="50652"/>
                    <a:pt x="34064" y="59402"/>
                  </a:cubicBezTo>
                  <a:lnTo>
                    <a:pt x="22090" y="13356"/>
                  </a:lnTo>
                  <a:cubicBezTo>
                    <a:pt x="43727" y="5066"/>
                    <a:pt x="72282" y="0"/>
                    <a:pt x="98993" y="0"/>
                  </a:cubicBezTo>
                  <a:cubicBezTo>
                    <a:pt x="164844" y="0"/>
                    <a:pt x="198924" y="30857"/>
                    <a:pt x="198924" y="90711"/>
                  </a:cubicBezTo>
                  <a:lnTo>
                    <a:pt x="198924" y="240373"/>
                  </a:lnTo>
                  <a:lnTo>
                    <a:pt x="146882" y="240373"/>
                  </a:lnTo>
                  <a:lnTo>
                    <a:pt x="146882" y="215504"/>
                  </a:lnTo>
                  <a:lnTo>
                    <a:pt x="145969" y="215504"/>
                  </a:lnTo>
                  <a:cubicBezTo>
                    <a:pt x="125705" y="236228"/>
                    <a:pt x="104528" y="245900"/>
                    <a:pt x="77356" y="245900"/>
                  </a:cubicBezTo>
                  <a:cubicBezTo>
                    <a:pt x="30388" y="245900"/>
                    <a:pt x="0" y="216885"/>
                    <a:pt x="0" y="171299"/>
                  </a:cubicBezTo>
                  <a:cubicBezTo>
                    <a:pt x="-8" y="121568"/>
                    <a:pt x="35454" y="94856"/>
                    <a:pt x="100835" y="94856"/>
                  </a:cubicBezTo>
                  <a:close/>
                  <a:moveTo>
                    <a:pt x="91633" y="204919"/>
                  </a:moveTo>
                  <a:cubicBezTo>
                    <a:pt x="111428" y="204919"/>
                    <a:pt x="129851" y="195248"/>
                    <a:pt x="145048" y="176834"/>
                  </a:cubicBezTo>
                  <a:lnTo>
                    <a:pt x="145048" y="135845"/>
                  </a:lnTo>
                  <a:cubicBezTo>
                    <a:pt x="132152" y="132621"/>
                    <a:pt x="118797" y="131240"/>
                    <a:pt x="106831" y="131240"/>
                  </a:cubicBezTo>
                  <a:cubicBezTo>
                    <a:pt x="72298" y="131240"/>
                    <a:pt x="52495" y="145048"/>
                    <a:pt x="52495" y="169918"/>
                  </a:cubicBezTo>
                  <a:cubicBezTo>
                    <a:pt x="52486" y="191563"/>
                    <a:pt x="67684" y="204919"/>
                    <a:pt x="91633" y="204919"/>
                  </a:cubicBezTo>
                  <a:close/>
                </a:path>
              </a:pathLst>
            </a:custGeom>
            <a:grpFill/>
            <a:ln w="8374" cap="flat">
              <a:noFill/>
              <a:prstDash val="solid"/>
              <a:miter/>
            </a:ln>
          </p:spPr>
          <p:txBody>
            <a:bodyPr rtlCol="0" anchor="ctr"/>
            <a:lstStyle/>
            <a:p>
              <a:endParaRPr lang="de-DE"/>
            </a:p>
          </p:txBody>
        </p:sp>
        <p:sp>
          <p:nvSpPr>
            <p:cNvPr id="150" name="Freihandform: Form 149">
              <a:extLst>
                <a:ext uri="{FF2B5EF4-FFF2-40B4-BE49-F238E27FC236}">
                  <a16:creationId xmlns:a16="http://schemas.microsoft.com/office/drawing/2014/main" id="{88F33D97-E4E9-492E-ACD4-6ED4D09EFC7F}"/>
                </a:ext>
              </a:extLst>
            </p:cNvPr>
            <p:cNvSpPr/>
            <p:nvPr/>
          </p:nvSpPr>
          <p:spPr>
            <a:xfrm>
              <a:off x="8659530" y="2440295"/>
              <a:ext cx="143667" cy="345830"/>
            </a:xfrm>
            <a:custGeom>
              <a:avLst/>
              <a:gdLst>
                <a:gd name="connsiteX0" fmla="*/ 143667 w 143667"/>
                <a:gd name="connsiteY0" fmla="*/ 51582 h 345830"/>
                <a:gd name="connsiteX1" fmla="*/ 119727 w 143667"/>
                <a:gd name="connsiteY1" fmla="*/ 46976 h 345830"/>
                <a:gd name="connsiteX2" fmla="*/ 90712 w 143667"/>
                <a:gd name="connsiteY2" fmla="*/ 79667 h 345830"/>
                <a:gd name="connsiteX3" fmla="*/ 90712 w 143667"/>
                <a:gd name="connsiteY3" fmla="*/ 111445 h 345830"/>
                <a:gd name="connsiteX4" fmla="*/ 137228 w 143667"/>
                <a:gd name="connsiteY4" fmla="*/ 111445 h 345830"/>
                <a:gd name="connsiteX5" fmla="*/ 137228 w 143667"/>
                <a:gd name="connsiteY5" fmla="*/ 157031 h 345830"/>
                <a:gd name="connsiteX6" fmla="*/ 91173 w 143667"/>
                <a:gd name="connsiteY6" fmla="*/ 157031 h 345830"/>
                <a:gd name="connsiteX7" fmla="*/ 91173 w 143667"/>
                <a:gd name="connsiteY7" fmla="*/ 345831 h 345830"/>
                <a:gd name="connsiteX8" fmla="*/ 36375 w 143667"/>
                <a:gd name="connsiteY8" fmla="*/ 345831 h 345830"/>
                <a:gd name="connsiteX9" fmla="*/ 36375 w 143667"/>
                <a:gd name="connsiteY9" fmla="*/ 157031 h 345830"/>
                <a:gd name="connsiteX10" fmla="*/ 0 w 143667"/>
                <a:gd name="connsiteY10" fmla="*/ 157031 h 345830"/>
                <a:gd name="connsiteX11" fmla="*/ 0 w 143667"/>
                <a:gd name="connsiteY11" fmla="*/ 111445 h 345830"/>
                <a:gd name="connsiteX12" fmla="*/ 36375 w 143667"/>
                <a:gd name="connsiteY12" fmla="*/ 111445 h 345830"/>
                <a:gd name="connsiteX13" fmla="*/ 36375 w 143667"/>
                <a:gd name="connsiteY13" fmla="*/ 77824 h 345830"/>
                <a:gd name="connsiteX14" fmla="*/ 110976 w 143667"/>
                <a:gd name="connsiteY14" fmla="*/ 0 h 345830"/>
                <a:gd name="connsiteX15" fmla="*/ 143667 w 143667"/>
                <a:gd name="connsiteY15" fmla="*/ 5066 h 345830"/>
                <a:gd name="connsiteX16" fmla="*/ 143667 w 143667"/>
                <a:gd name="connsiteY16" fmla="*/ 51582 h 34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3667" h="345830">
                  <a:moveTo>
                    <a:pt x="143667" y="51582"/>
                  </a:moveTo>
                  <a:cubicBezTo>
                    <a:pt x="136298" y="48358"/>
                    <a:pt x="127548" y="46976"/>
                    <a:pt x="119727" y="46976"/>
                  </a:cubicBezTo>
                  <a:cubicBezTo>
                    <a:pt x="99001" y="46976"/>
                    <a:pt x="90712" y="57569"/>
                    <a:pt x="90712" y="79667"/>
                  </a:cubicBezTo>
                  <a:lnTo>
                    <a:pt x="90712" y="111445"/>
                  </a:lnTo>
                  <a:lnTo>
                    <a:pt x="137228" y="111445"/>
                  </a:lnTo>
                  <a:lnTo>
                    <a:pt x="137228" y="157031"/>
                  </a:lnTo>
                  <a:lnTo>
                    <a:pt x="91173" y="157031"/>
                  </a:lnTo>
                  <a:lnTo>
                    <a:pt x="91173" y="345831"/>
                  </a:lnTo>
                  <a:lnTo>
                    <a:pt x="36375" y="345831"/>
                  </a:lnTo>
                  <a:lnTo>
                    <a:pt x="36375" y="157031"/>
                  </a:lnTo>
                  <a:lnTo>
                    <a:pt x="0" y="157031"/>
                  </a:lnTo>
                  <a:lnTo>
                    <a:pt x="0" y="111445"/>
                  </a:lnTo>
                  <a:lnTo>
                    <a:pt x="36375" y="111445"/>
                  </a:lnTo>
                  <a:lnTo>
                    <a:pt x="36375" y="77824"/>
                  </a:lnTo>
                  <a:cubicBezTo>
                    <a:pt x="36375" y="29015"/>
                    <a:pt x="58481" y="0"/>
                    <a:pt x="110976" y="0"/>
                  </a:cubicBezTo>
                  <a:cubicBezTo>
                    <a:pt x="122951" y="0"/>
                    <a:pt x="134465" y="1382"/>
                    <a:pt x="143667" y="5066"/>
                  </a:cubicBezTo>
                  <a:lnTo>
                    <a:pt x="143667" y="51582"/>
                  </a:lnTo>
                  <a:close/>
                </a:path>
              </a:pathLst>
            </a:custGeom>
            <a:grpFill/>
            <a:ln w="8374" cap="flat">
              <a:noFill/>
              <a:prstDash val="solid"/>
              <a:miter/>
            </a:ln>
          </p:spPr>
          <p:txBody>
            <a:bodyPr rtlCol="0" anchor="ctr"/>
            <a:lstStyle/>
            <a:p>
              <a:endParaRPr lang="de-DE"/>
            </a:p>
          </p:txBody>
        </p:sp>
        <p:sp>
          <p:nvSpPr>
            <p:cNvPr id="151" name="Freihandform: Form 150">
              <a:extLst>
                <a:ext uri="{FF2B5EF4-FFF2-40B4-BE49-F238E27FC236}">
                  <a16:creationId xmlns:a16="http://schemas.microsoft.com/office/drawing/2014/main" id="{5D752BB5-021B-4AFA-B874-B9C1CCD41385}"/>
                </a:ext>
              </a:extLst>
            </p:cNvPr>
            <p:cNvSpPr/>
            <p:nvPr/>
          </p:nvSpPr>
          <p:spPr>
            <a:xfrm>
              <a:off x="8832370" y="2475749"/>
              <a:ext cx="145978" cy="315903"/>
            </a:xfrm>
            <a:custGeom>
              <a:avLst/>
              <a:gdLst>
                <a:gd name="connsiteX0" fmla="*/ 145978 w 145978"/>
                <a:gd name="connsiteY0" fmla="*/ 260185 h 315903"/>
                <a:gd name="connsiteX1" fmla="*/ 145978 w 145978"/>
                <a:gd name="connsiteY1" fmla="*/ 307153 h 315903"/>
                <a:gd name="connsiteX2" fmla="*/ 99923 w 145978"/>
                <a:gd name="connsiteY2" fmla="*/ 315903 h 315903"/>
                <a:gd name="connsiteX3" fmla="*/ 35915 w 145978"/>
                <a:gd name="connsiteY3" fmla="*/ 250053 h 315903"/>
                <a:gd name="connsiteX4" fmla="*/ 35915 w 145978"/>
                <a:gd name="connsiteY4" fmla="*/ 121577 h 315903"/>
                <a:gd name="connsiteX5" fmla="*/ 0 w 145978"/>
                <a:gd name="connsiteY5" fmla="*/ 121577 h 315903"/>
                <a:gd name="connsiteX6" fmla="*/ 0 w 145978"/>
                <a:gd name="connsiteY6" fmla="*/ 75991 h 315903"/>
                <a:gd name="connsiteX7" fmla="*/ 35454 w 145978"/>
                <a:gd name="connsiteY7" fmla="*/ 75991 h 315903"/>
                <a:gd name="connsiteX8" fmla="*/ 35454 w 145978"/>
                <a:gd name="connsiteY8" fmla="*/ 11983 h 315903"/>
                <a:gd name="connsiteX9" fmla="*/ 90252 w 145978"/>
                <a:gd name="connsiteY9" fmla="*/ 0 h 315903"/>
                <a:gd name="connsiteX10" fmla="*/ 90252 w 145978"/>
                <a:gd name="connsiteY10" fmla="*/ 75982 h 315903"/>
                <a:gd name="connsiteX11" fmla="*/ 145969 w 145978"/>
                <a:gd name="connsiteY11" fmla="*/ 75982 h 315903"/>
                <a:gd name="connsiteX12" fmla="*/ 145969 w 145978"/>
                <a:gd name="connsiteY12" fmla="*/ 121568 h 315903"/>
                <a:gd name="connsiteX13" fmla="*/ 90252 w 145978"/>
                <a:gd name="connsiteY13" fmla="*/ 121568 h 315903"/>
                <a:gd name="connsiteX14" fmla="*/ 90252 w 145978"/>
                <a:gd name="connsiteY14" fmla="*/ 237149 h 315903"/>
                <a:gd name="connsiteX15" fmla="*/ 115573 w 145978"/>
                <a:gd name="connsiteY15" fmla="*/ 268006 h 315903"/>
                <a:gd name="connsiteX16" fmla="*/ 145978 w 145978"/>
                <a:gd name="connsiteY16" fmla="*/ 260185 h 31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5978" h="315903">
                  <a:moveTo>
                    <a:pt x="145978" y="260185"/>
                  </a:moveTo>
                  <a:lnTo>
                    <a:pt x="145978" y="307153"/>
                  </a:lnTo>
                  <a:cubicBezTo>
                    <a:pt x="134004" y="312680"/>
                    <a:pt x="116042" y="315903"/>
                    <a:pt x="99923" y="315903"/>
                  </a:cubicBezTo>
                  <a:cubicBezTo>
                    <a:pt x="58481" y="315903"/>
                    <a:pt x="35915" y="292876"/>
                    <a:pt x="35915" y="250053"/>
                  </a:cubicBezTo>
                  <a:lnTo>
                    <a:pt x="35915" y="121577"/>
                  </a:lnTo>
                  <a:lnTo>
                    <a:pt x="0" y="121577"/>
                  </a:lnTo>
                  <a:lnTo>
                    <a:pt x="0" y="75991"/>
                  </a:lnTo>
                  <a:lnTo>
                    <a:pt x="35454" y="75991"/>
                  </a:lnTo>
                  <a:lnTo>
                    <a:pt x="35454" y="11983"/>
                  </a:lnTo>
                  <a:lnTo>
                    <a:pt x="90252" y="0"/>
                  </a:lnTo>
                  <a:lnTo>
                    <a:pt x="90252" y="75982"/>
                  </a:lnTo>
                  <a:lnTo>
                    <a:pt x="145969" y="75982"/>
                  </a:lnTo>
                  <a:lnTo>
                    <a:pt x="145969" y="121568"/>
                  </a:lnTo>
                  <a:lnTo>
                    <a:pt x="90252" y="121568"/>
                  </a:lnTo>
                  <a:lnTo>
                    <a:pt x="90252" y="237149"/>
                  </a:lnTo>
                  <a:cubicBezTo>
                    <a:pt x="90252" y="258795"/>
                    <a:pt x="97620" y="268006"/>
                    <a:pt x="115573" y="268006"/>
                  </a:cubicBezTo>
                  <a:cubicBezTo>
                    <a:pt x="125714" y="268015"/>
                    <a:pt x="136758" y="264791"/>
                    <a:pt x="145978" y="260185"/>
                  </a:cubicBezTo>
                  <a:close/>
                </a:path>
              </a:pathLst>
            </a:custGeom>
            <a:grpFill/>
            <a:ln w="8374" cap="flat">
              <a:noFill/>
              <a:prstDash val="solid"/>
              <a:miter/>
            </a:ln>
          </p:spPr>
          <p:txBody>
            <a:bodyPr rtlCol="0" anchor="ctr"/>
            <a:lstStyle/>
            <a:p>
              <a:endParaRPr lang="de-DE"/>
            </a:p>
          </p:txBody>
        </p:sp>
        <p:sp>
          <p:nvSpPr>
            <p:cNvPr id="152" name="Freihandform: Form 151">
              <a:extLst>
                <a:ext uri="{FF2B5EF4-FFF2-40B4-BE49-F238E27FC236}">
                  <a16:creationId xmlns:a16="http://schemas.microsoft.com/office/drawing/2014/main" id="{753F63E4-CB25-4EE2-A9D8-5C8B02AAF795}"/>
                </a:ext>
              </a:extLst>
            </p:cNvPr>
            <p:cNvSpPr/>
            <p:nvPr/>
          </p:nvSpPr>
          <p:spPr>
            <a:xfrm>
              <a:off x="9017185" y="2545752"/>
              <a:ext cx="180510" cy="245891"/>
            </a:xfrm>
            <a:custGeom>
              <a:avLst/>
              <a:gdLst>
                <a:gd name="connsiteX0" fmla="*/ 26235 w 180510"/>
                <a:gd name="connsiteY0" fmla="*/ 174063 h 245891"/>
                <a:gd name="connsiteX1" fmla="*/ 92545 w 180510"/>
                <a:gd name="connsiteY1" fmla="*/ 200314 h 245891"/>
                <a:gd name="connsiteX2" fmla="*/ 127078 w 180510"/>
                <a:gd name="connsiteY2" fmla="*/ 176826 h 245891"/>
                <a:gd name="connsiteX3" fmla="*/ 9664 w 180510"/>
                <a:gd name="connsiteY3" fmla="*/ 72750 h 245891"/>
                <a:gd name="connsiteX4" fmla="*/ 98080 w 180510"/>
                <a:gd name="connsiteY4" fmla="*/ 0 h 245891"/>
                <a:gd name="connsiteX5" fmla="*/ 179128 w 180510"/>
                <a:gd name="connsiteY5" fmla="*/ 24401 h 245891"/>
                <a:gd name="connsiteX6" fmla="*/ 153338 w 180510"/>
                <a:gd name="connsiteY6" fmla="*/ 67223 h 245891"/>
                <a:gd name="connsiteX7" fmla="*/ 97159 w 180510"/>
                <a:gd name="connsiteY7" fmla="*/ 46499 h 245891"/>
                <a:gd name="connsiteX8" fmla="*/ 63539 w 180510"/>
                <a:gd name="connsiteY8" fmla="*/ 68145 h 245891"/>
                <a:gd name="connsiteX9" fmla="*/ 180510 w 180510"/>
                <a:gd name="connsiteY9" fmla="*/ 171751 h 245891"/>
                <a:gd name="connsiteX10" fmla="*/ 90252 w 180510"/>
                <a:gd name="connsiteY10" fmla="*/ 245891 h 245891"/>
                <a:gd name="connsiteX11" fmla="*/ 0 w 180510"/>
                <a:gd name="connsiteY11" fmla="*/ 217337 h 245891"/>
                <a:gd name="connsiteX12" fmla="*/ 26235 w 180510"/>
                <a:gd name="connsiteY12" fmla="*/ 174063 h 24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510" h="245891">
                  <a:moveTo>
                    <a:pt x="26235" y="174063"/>
                  </a:moveTo>
                  <a:cubicBezTo>
                    <a:pt x="49263" y="191563"/>
                    <a:pt x="71821" y="200314"/>
                    <a:pt x="92545" y="200314"/>
                  </a:cubicBezTo>
                  <a:cubicBezTo>
                    <a:pt x="112810" y="200314"/>
                    <a:pt x="127078" y="191103"/>
                    <a:pt x="127078" y="176826"/>
                  </a:cubicBezTo>
                  <a:cubicBezTo>
                    <a:pt x="127078" y="136766"/>
                    <a:pt x="9664" y="151035"/>
                    <a:pt x="9664" y="72750"/>
                  </a:cubicBezTo>
                  <a:cubicBezTo>
                    <a:pt x="9664" y="29467"/>
                    <a:pt x="45578" y="0"/>
                    <a:pt x="98080" y="0"/>
                  </a:cubicBezTo>
                  <a:cubicBezTo>
                    <a:pt x="126166" y="0"/>
                    <a:pt x="154259" y="8282"/>
                    <a:pt x="179128" y="24401"/>
                  </a:cubicBezTo>
                  <a:lnTo>
                    <a:pt x="153338" y="67223"/>
                  </a:lnTo>
                  <a:cubicBezTo>
                    <a:pt x="133073" y="53415"/>
                    <a:pt x="115121" y="46499"/>
                    <a:pt x="97159" y="46499"/>
                  </a:cubicBezTo>
                  <a:cubicBezTo>
                    <a:pt x="76895" y="46499"/>
                    <a:pt x="63539" y="55249"/>
                    <a:pt x="63539" y="68145"/>
                  </a:cubicBezTo>
                  <a:cubicBezTo>
                    <a:pt x="63539" y="106362"/>
                    <a:pt x="180510" y="93014"/>
                    <a:pt x="180510" y="171751"/>
                  </a:cubicBezTo>
                  <a:cubicBezTo>
                    <a:pt x="180510" y="215956"/>
                    <a:pt x="144127" y="245891"/>
                    <a:pt x="90252" y="245891"/>
                  </a:cubicBezTo>
                  <a:cubicBezTo>
                    <a:pt x="58942" y="245891"/>
                    <a:pt x="27172" y="236220"/>
                    <a:pt x="0" y="217337"/>
                  </a:cubicBezTo>
                  <a:lnTo>
                    <a:pt x="26235" y="174063"/>
                  </a:lnTo>
                  <a:close/>
                </a:path>
              </a:pathLst>
            </a:custGeom>
            <a:grpFill/>
            <a:ln w="8374" cap="flat">
              <a:noFill/>
              <a:prstDash val="solid"/>
              <a:miter/>
            </a:ln>
          </p:spPr>
          <p:txBody>
            <a:bodyPr rtlCol="0" anchor="ctr"/>
            <a:lstStyle/>
            <a:p>
              <a:endParaRPr lang="de-DE"/>
            </a:p>
          </p:txBody>
        </p:sp>
        <p:sp>
          <p:nvSpPr>
            <p:cNvPr id="153" name="Freihandform: Form 152">
              <a:extLst>
                <a:ext uri="{FF2B5EF4-FFF2-40B4-BE49-F238E27FC236}">
                  <a16:creationId xmlns:a16="http://schemas.microsoft.com/office/drawing/2014/main" id="{E43C0356-05F0-4BB8-8ECF-34C70D105F41}"/>
                </a:ext>
              </a:extLst>
            </p:cNvPr>
            <p:cNvSpPr/>
            <p:nvPr/>
          </p:nvSpPr>
          <p:spPr>
            <a:xfrm>
              <a:off x="9240728" y="2616208"/>
              <a:ext cx="115119" cy="52033"/>
            </a:xfrm>
            <a:custGeom>
              <a:avLst/>
              <a:gdLst>
                <a:gd name="connsiteX0" fmla="*/ 115120 w 115119"/>
                <a:gd name="connsiteY0" fmla="*/ 52034 h 52033"/>
                <a:gd name="connsiteX1" fmla="*/ 0 w 115119"/>
                <a:gd name="connsiteY1" fmla="*/ 52034 h 52033"/>
                <a:gd name="connsiteX2" fmla="*/ 0 w 115119"/>
                <a:gd name="connsiteY2" fmla="*/ 0 h 52033"/>
                <a:gd name="connsiteX3" fmla="*/ 115120 w 115119"/>
                <a:gd name="connsiteY3" fmla="*/ 0 h 52033"/>
                <a:gd name="connsiteX4" fmla="*/ 115120 w 115119"/>
                <a:gd name="connsiteY4" fmla="*/ 52034 h 52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119" h="52033">
                  <a:moveTo>
                    <a:pt x="115120" y="52034"/>
                  </a:moveTo>
                  <a:lnTo>
                    <a:pt x="0" y="52034"/>
                  </a:lnTo>
                  <a:lnTo>
                    <a:pt x="0" y="0"/>
                  </a:lnTo>
                  <a:lnTo>
                    <a:pt x="115120" y="0"/>
                  </a:lnTo>
                  <a:lnTo>
                    <a:pt x="115120" y="52034"/>
                  </a:lnTo>
                  <a:close/>
                </a:path>
              </a:pathLst>
            </a:custGeom>
            <a:grpFill/>
            <a:ln w="8374" cap="flat">
              <a:noFill/>
              <a:prstDash val="solid"/>
              <a:miter/>
            </a:ln>
          </p:spPr>
          <p:txBody>
            <a:bodyPr rtlCol="0" anchor="ctr"/>
            <a:lstStyle/>
            <a:p>
              <a:endParaRPr lang="de-DE"/>
            </a:p>
          </p:txBody>
        </p:sp>
        <p:sp>
          <p:nvSpPr>
            <p:cNvPr id="154" name="Freihandform: Form 153">
              <a:extLst>
                <a:ext uri="{FF2B5EF4-FFF2-40B4-BE49-F238E27FC236}">
                  <a16:creationId xmlns:a16="http://schemas.microsoft.com/office/drawing/2014/main" id="{BC3C20D9-9530-400C-90EC-5F9D119CECC2}"/>
                </a:ext>
              </a:extLst>
            </p:cNvPr>
            <p:cNvSpPr/>
            <p:nvPr/>
          </p:nvSpPr>
          <p:spPr>
            <a:xfrm>
              <a:off x="9550208" y="2551739"/>
              <a:ext cx="201686" cy="239921"/>
            </a:xfrm>
            <a:custGeom>
              <a:avLst/>
              <a:gdLst>
                <a:gd name="connsiteX0" fmla="*/ 54797 w 201686"/>
                <a:gd name="connsiteY0" fmla="*/ 140911 h 239921"/>
                <a:gd name="connsiteX1" fmla="*/ 101304 w 201686"/>
                <a:gd name="connsiteY1" fmla="*/ 190182 h 239921"/>
                <a:gd name="connsiteX2" fmla="*/ 146890 w 201686"/>
                <a:gd name="connsiteY2" fmla="*/ 140451 h 239921"/>
                <a:gd name="connsiteX3" fmla="*/ 146890 w 201686"/>
                <a:gd name="connsiteY3" fmla="*/ 8 h 239921"/>
                <a:gd name="connsiteX4" fmla="*/ 201687 w 201686"/>
                <a:gd name="connsiteY4" fmla="*/ 8 h 239921"/>
                <a:gd name="connsiteX5" fmla="*/ 201687 w 201686"/>
                <a:gd name="connsiteY5" fmla="*/ 142301 h 239921"/>
                <a:gd name="connsiteX6" fmla="*/ 102685 w 201686"/>
                <a:gd name="connsiteY6" fmla="*/ 239921 h 239921"/>
                <a:gd name="connsiteX7" fmla="*/ 0 w 201686"/>
                <a:gd name="connsiteY7" fmla="*/ 142754 h 239921"/>
                <a:gd name="connsiteX8" fmla="*/ 0 w 201686"/>
                <a:gd name="connsiteY8" fmla="*/ 0 h 239921"/>
                <a:gd name="connsiteX9" fmla="*/ 54797 w 201686"/>
                <a:gd name="connsiteY9" fmla="*/ 0 h 239921"/>
                <a:gd name="connsiteX10" fmla="*/ 54797 w 201686"/>
                <a:gd name="connsiteY10" fmla="*/ 140911 h 239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686" h="239921">
                  <a:moveTo>
                    <a:pt x="54797" y="140911"/>
                  </a:moveTo>
                  <a:cubicBezTo>
                    <a:pt x="54797" y="173141"/>
                    <a:pt x="70916" y="190182"/>
                    <a:pt x="101304" y="190182"/>
                  </a:cubicBezTo>
                  <a:cubicBezTo>
                    <a:pt x="131240" y="190182"/>
                    <a:pt x="146890" y="173610"/>
                    <a:pt x="146890" y="140451"/>
                  </a:cubicBezTo>
                  <a:lnTo>
                    <a:pt x="146890" y="8"/>
                  </a:lnTo>
                  <a:lnTo>
                    <a:pt x="201687" y="8"/>
                  </a:lnTo>
                  <a:lnTo>
                    <a:pt x="201687" y="142301"/>
                  </a:lnTo>
                  <a:cubicBezTo>
                    <a:pt x="201687" y="203998"/>
                    <a:pt x="167155" y="239921"/>
                    <a:pt x="102685" y="239921"/>
                  </a:cubicBezTo>
                  <a:cubicBezTo>
                    <a:pt x="38678" y="239921"/>
                    <a:pt x="0" y="203998"/>
                    <a:pt x="0" y="142754"/>
                  </a:cubicBezTo>
                  <a:lnTo>
                    <a:pt x="0" y="0"/>
                  </a:lnTo>
                  <a:lnTo>
                    <a:pt x="54797" y="0"/>
                  </a:lnTo>
                  <a:lnTo>
                    <a:pt x="54797" y="140911"/>
                  </a:lnTo>
                  <a:close/>
                </a:path>
              </a:pathLst>
            </a:custGeom>
            <a:grpFill/>
            <a:ln w="8374" cap="flat">
              <a:noFill/>
              <a:prstDash val="solid"/>
              <a:miter/>
            </a:ln>
          </p:spPr>
          <p:txBody>
            <a:bodyPr rtlCol="0" anchor="ctr"/>
            <a:lstStyle/>
            <a:p>
              <a:endParaRPr lang="de-DE"/>
            </a:p>
          </p:txBody>
        </p:sp>
        <p:sp>
          <p:nvSpPr>
            <p:cNvPr id="155" name="Freihandform: Form 154">
              <a:extLst>
                <a:ext uri="{FF2B5EF4-FFF2-40B4-BE49-F238E27FC236}">
                  <a16:creationId xmlns:a16="http://schemas.microsoft.com/office/drawing/2014/main" id="{29CAED03-A066-45C5-A574-EF8A277DAAF5}"/>
                </a:ext>
              </a:extLst>
            </p:cNvPr>
            <p:cNvSpPr/>
            <p:nvPr/>
          </p:nvSpPr>
          <p:spPr>
            <a:xfrm>
              <a:off x="9821371" y="2545760"/>
              <a:ext cx="201695" cy="240373"/>
            </a:xfrm>
            <a:custGeom>
              <a:avLst/>
              <a:gdLst>
                <a:gd name="connsiteX0" fmla="*/ 201696 w 201695"/>
                <a:gd name="connsiteY0" fmla="*/ 240365 h 240373"/>
                <a:gd name="connsiteX1" fmla="*/ 146890 w 201695"/>
                <a:gd name="connsiteY1" fmla="*/ 240365 h 240373"/>
                <a:gd name="connsiteX2" fmla="*/ 146890 w 201695"/>
                <a:gd name="connsiteY2" fmla="*/ 106362 h 240373"/>
                <a:gd name="connsiteX3" fmla="*/ 103607 w 201695"/>
                <a:gd name="connsiteY3" fmla="*/ 49262 h 240373"/>
                <a:gd name="connsiteX4" fmla="*/ 54798 w 201695"/>
                <a:gd name="connsiteY4" fmla="*/ 105910 h 240373"/>
                <a:gd name="connsiteX5" fmla="*/ 54798 w 201695"/>
                <a:gd name="connsiteY5" fmla="*/ 240373 h 240373"/>
                <a:gd name="connsiteX6" fmla="*/ 0 w 201695"/>
                <a:gd name="connsiteY6" fmla="*/ 240373 h 240373"/>
                <a:gd name="connsiteX7" fmla="*/ 0 w 201695"/>
                <a:gd name="connsiteY7" fmla="*/ 5987 h 240373"/>
                <a:gd name="connsiteX8" fmla="*/ 54337 w 201695"/>
                <a:gd name="connsiteY8" fmla="*/ 5987 h 240373"/>
                <a:gd name="connsiteX9" fmla="*/ 54337 w 201695"/>
                <a:gd name="connsiteY9" fmla="*/ 34072 h 240373"/>
                <a:gd name="connsiteX10" fmla="*/ 55249 w 201695"/>
                <a:gd name="connsiteY10" fmla="*/ 34072 h 240373"/>
                <a:gd name="connsiteX11" fmla="*/ 124324 w 201695"/>
                <a:gd name="connsiteY11" fmla="*/ 0 h 240373"/>
                <a:gd name="connsiteX12" fmla="*/ 201688 w 201695"/>
                <a:gd name="connsiteY12" fmla="*/ 94856 h 240373"/>
                <a:gd name="connsiteX13" fmla="*/ 201688 w 201695"/>
                <a:gd name="connsiteY13" fmla="*/ 240365 h 240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695" h="240373">
                  <a:moveTo>
                    <a:pt x="201696" y="240365"/>
                  </a:moveTo>
                  <a:lnTo>
                    <a:pt x="146890" y="240365"/>
                  </a:lnTo>
                  <a:lnTo>
                    <a:pt x="146890" y="106362"/>
                  </a:lnTo>
                  <a:cubicBezTo>
                    <a:pt x="146890" y="72289"/>
                    <a:pt x="136767" y="49262"/>
                    <a:pt x="103607" y="49262"/>
                  </a:cubicBezTo>
                  <a:cubicBezTo>
                    <a:pt x="65390" y="49262"/>
                    <a:pt x="54798" y="80579"/>
                    <a:pt x="54798" y="105910"/>
                  </a:cubicBezTo>
                  <a:lnTo>
                    <a:pt x="54798" y="240373"/>
                  </a:lnTo>
                  <a:lnTo>
                    <a:pt x="0" y="240373"/>
                  </a:lnTo>
                  <a:lnTo>
                    <a:pt x="0" y="5987"/>
                  </a:lnTo>
                  <a:lnTo>
                    <a:pt x="54337" y="5987"/>
                  </a:lnTo>
                  <a:lnTo>
                    <a:pt x="54337" y="34072"/>
                  </a:lnTo>
                  <a:lnTo>
                    <a:pt x="55249" y="34072"/>
                  </a:lnTo>
                  <a:cubicBezTo>
                    <a:pt x="69066" y="13348"/>
                    <a:pt x="93935" y="0"/>
                    <a:pt x="124324" y="0"/>
                  </a:cubicBezTo>
                  <a:cubicBezTo>
                    <a:pt x="177739" y="0"/>
                    <a:pt x="201688" y="39138"/>
                    <a:pt x="201688" y="94856"/>
                  </a:cubicBezTo>
                  <a:lnTo>
                    <a:pt x="201688" y="240365"/>
                  </a:lnTo>
                  <a:close/>
                </a:path>
              </a:pathLst>
            </a:custGeom>
            <a:grpFill/>
            <a:ln w="8374" cap="flat">
              <a:noFill/>
              <a:prstDash val="solid"/>
              <a:miter/>
            </a:ln>
          </p:spPr>
          <p:txBody>
            <a:bodyPr rtlCol="0" anchor="ctr"/>
            <a:lstStyle/>
            <a:p>
              <a:endParaRPr lang="de-DE"/>
            </a:p>
          </p:txBody>
        </p:sp>
        <p:sp>
          <p:nvSpPr>
            <p:cNvPr id="156" name="Freihandform: Form 155">
              <a:extLst>
                <a:ext uri="{FF2B5EF4-FFF2-40B4-BE49-F238E27FC236}">
                  <a16:creationId xmlns:a16="http://schemas.microsoft.com/office/drawing/2014/main" id="{6F82F3F1-50BA-4412-A8F7-4B2555D7F632}"/>
                </a:ext>
              </a:extLst>
            </p:cNvPr>
            <p:cNvSpPr/>
            <p:nvPr/>
          </p:nvSpPr>
          <p:spPr>
            <a:xfrm>
              <a:off x="10081021" y="2443527"/>
              <a:ext cx="219196" cy="348125"/>
            </a:xfrm>
            <a:custGeom>
              <a:avLst/>
              <a:gdLst>
                <a:gd name="connsiteX0" fmla="*/ 0 w 219196"/>
                <a:gd name="connsiteY0" fmla="*/ 224715 h 348125"/>
                <a:gd name="connsiteX1" fmla="*/ 95326 w 219196"/>
                <a:gd name="connsiteY1" fmla="*/ 102225 h 348125"/>
                <a:gd name="connsiteX2" fmla="*/ 163478 w 219196"/>
                <a:gd name="connsiteY2" fmla="*/ 133995 h 348125"/>
                <a:gd name="connsiteX3" fmla="*/ 164399 w 219196"/>
                <a:gd name="connsiteY3" fmla="*/ 133995 h 348125"/>
                <a:gd name="connsiteX4" fmla="*/ 164399 w 219196"/>
                <a:gd name="connsiteY4" fmla="*/ 13808 h 348125"/>
                <a:gd name="connsiteX5" fmla="*/ 219196 w 219196"/>
                <a:gd name="connsiteY5" fmla="*/ 0 h 348125"/>
                <a:gd name="connsiteX6" fmla="*/ 219196 w 219196"/>
                <a:gd name="connsiteY6" fmla="*/ 342598 h 348125"/>
                <a:gd name="connsiteX7" fmla="*/ 165781 w 219196"/>
                <a:gd name="connsiteY7" fmla="*/ 342598 h 348125"/>
                <a:gd name="connsiteX8" fmla="*/ 165781 w 219196"/>
                <a:gd name="connsiteY8" fmla="*/ 314965 h 348125"/>
                <a:gd name="connsiteX9" fmla="*/ 164860 w 219196"/>
                <a:gd name="connsiteY9" fmla="*/ 314965 h 348125"/>
                <a:gd name="connsiteX10" fmla="*/ 94405 w 219196"/>
                <a:gd name="connsiteY10" fmla="*/ 348125 h 348125"/>
                <a:gd name="connsiteX11" fmla="*/ 0 w 219196"/>
                <a:gd name="connsiteY11" fmla="*/ 224715 h 348125"/>
                <a:gd name="connsiteX12" fmla="*/ 54345 w 219196"/>
                <a:gd name="connsiteY12" fmla="*/ 224715 h 348125"/>
                <a:gd name="connsiteX13" fmla="*/ 108681 w 219196"/>
                <a:gd name="connsiteY13" fmla="*/ 299776 h 348125"/>
                <a:gd name="connsiteX14" fmla="*/ 164399 w 219196"/>
                <a:gd name="connsiteY14" fmla="*/ 268919 h 348125"/>
                <a:gd name="connsiteX15" fmla="*/ 164399 w 219196"/>
                <a:gd name="connsiteY15" fmla="*/ 183265 h 348125"/>
                <a:gd name="connsiteX16" fmla="*/ 108681 w 219196"/>
                <a:gd name="connsiteY16" fmla="*/ 151956 h 348125"/>
                <a:gd name="connsiteX17" fmla="*/ 54345 w 219196"/>
                <a:gd name="connsiteY17" fmla="*/ 224715 h 34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9196" h="348125">
                  <a:moveTo>
                    <a:pt x="0" y="224715"/>
                  </a:moveTo>
                  <a:cubicBezTo>
                    <a:pt x="0" y="149193"/>
                    <a:pt x="38217" y="102225"/>
                    <a:pt x="95326" y="102225"/>
                  </a:cubicBezTo>
                  <a:cubicBezTo>
                    <a:pt x="124801" y="102225"/>
                    <a:pt x="147828" y="114652"/>
                    <a:pt x="163478" y="133995"/>
                  </a:cubicBezTo>
                  <a:lnTo>
                    <a:pt x="164399" y="133995"/>
                  </a:lnTo>
                  <a:lnTo>
                    <a:pt x="164399" y="13808"/>
                  </a:lnTo>
                  <a:lnTo>
                    <a:pt x="219196" y="0"/>
                  </a:lnTo>
                  <a:lnTo>
                    <a:pt x="219196" y="342598"/>
                  </a:lnTo>
                  <a:lnTo>
                    <a:pt x="165781" y="342598"/>
                  </a:lnTo>
                  <a:lnTo>
                    <a:pt x="165781" y="314965"/>
                  </a:lnTo>
                  <a:lnTo>
                    <a:pt x="164860" y="314965"/>
                  </a:lnTo>
                  <a:cubicBezTo>
                    <a:pt x="147828" y="335690"/>
                    <a:pt x="123419" y="348125"/>
                    <a:pt x="94405" y="348125"/>
                  </a:cubicBezTo>
                  <a:cubicBezTo>
                    <a:pt x="38686" y="348125"/>
                    <a:pt x="0" y="300697"/>
                    <a:pt x="0" y="224715"/>
                  </a:cubicBezTo>
                  <a:close/>
                  <a:moveTo>
                    <a:pt x="54345" y="224715"/>
                  </a:moveTo>
                  <a:cubicBezTo>
                    <a:pt x="54345" y="272603"/>
                    <a:pt x="74148" y="299776"/>
                    <a:pt x="108681" y="299776"/>
                  </a:cubicBezTo>
                  <a:cubicBezTo>
                    <a:pt x="129867" y="299776"/>
                    <a:pt x="147359" y="289644"/>
                    <a:pt x="164399" y="268919"/>
                  </a:cubicBezTo>
                  <a:lnTo>
                    <a:pt x="164399" y="183265"/>
                  </a:lnTo>
                  <a:cubicBezTo>
                    <a:pt x="148740" y="162088"/>
                    <a:pt x="130780" y="151956"/>
                    <a:pt x="108681" y="151956"/>
                  </a:cubicBezTo>
                  <a:cubicBezTo>
                    <a:pt x="73227" y="151965"/>
                    <a:pt x="54345" y="177747"/>
                    <a:pt x="54345" y="224715"/>
                  </a:cubicBezTo>
                  <a:close/>
                </a:path>
              </a:pathLst>
            </a:custGeom>
            <a:grpFill/>
            <a:ln w="8374" cap="flat">
              <a:noFill/>
              <a:prstDash val="solid"/>
              <a:miter/>
            </a:ln>
          </p:spPr>
          <p:txBody>
            <a:bodyPr rtlCol="0" anchor="ctr"/>
            <a:lstStyle/>
            <a:p>
              <a:endParaRPr lang="de-DE"/>
            </a:p>
          </p:txBody>
        </p:sp>
        <p:sp>
          <p:nvSpPr>
            <p:cNvPr id="157" name="Freihandform: Form 156">
              <a:extLst>
                <a:ext uri="{FF2B5EF4-FFF2-40B4-BE49-F238E27FC236}">
                  <a16:creationId xmlns:a16="http://schemas.microsoft.com/office/drawing/2014/main" id="{6B2C3ADF-FD2B-4FE9-8307-183879341AA1}"/>
                </a:ext>
              </a:extLst>
            </p:cNvPr>
            <p:cNvSpPr/>
            <p:nvPr/>
          </p:nvSpPr>
          <p:spPr>
            <a:xfrm>
              <a:off x="4011188" y="2963018"/>
              <a:ext cx="227478" cy="335246"/>
            </a:xfrm>
            <a:custGeom>
              <a:avLst/>
              <a:gdLst>
                <a:gd name="connsiteX0" fmla="*/ 36383 w 227478"/>
                <a:gd name="connsiteY0" fmla="*/ 245900 h 335246"/>
                <a:gd name="connsiteX1" fmla="*/ 116963 w 227478"/>
                <a:gd name="connsiteY1" fmla="*/ 282283 h 335246"/>
                <a:gd name="connsiteX2" fmla="*/ 169465 w 227478"/>
                <a:gd name="connsiteY2" fmla="*/ 241755 h 335246"/>
                <a:gd name="connsiteX3" fmla="*/ 10593 w 227478"/>
                <a:gd name="connsiteY3" fmla="*/ 93944 h 335246"/>
                <a:gd name="connsiteX4" fmla="*/ 120656 w 227478"/>
                <a:gd name="connsiteY4" fmla="*/ 0 h 335246"/>
                <a:gd name="connsiteX5" fmla="*/ 225183 w 227478"/>
                <a:gd name="connsiteY5" fmla="*/ 39147 h 335246"/>
                <a:gd name="connsiteX6" fmla="*/ 188800 w 227478"/>
                <a:gd name="connsiteY6" fmla="*/ 83812 h 335246"/>
                <a:gd name="connsiteX7" fmla="*/ 117884 w 227478"/>
                <a:gd name="connsiteY7" fmla="*/ 52503 h 335246"/>
                <a:gd name="connsiteX8" fmla="*/ 68613 w 227478"/>
                <a:gd name="connsiteY8" fmla="*/ 88886 h 335246"/>
                <a:gd name="connsiteX9" fmla="*/ 227478 w 227478"/>
                <a:gd name="connsiteY9" fmla="*/ 237158 h 335246"/>
                <a:gd name="connsiteX10" fmla="*/ 115590 w 227478"/>
                <a:gd name="connsiteY10" fmla="*/ 335246 h 335246"/>
                <a:gd name="connsiteX11" fmla="*/ 0 w 227478"/>
                <a:gd name="connsiteY11" fmla="*/ 290573 h 335246"/>
                <a:gd name="connsiteX12" fmla="*/ 36383 w 227478"/>
                <a:gd name="connsiteY12" fmla="*/ 245900 h 33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478" h="335246">
                  <a:moveTo>
                    <a:pt x="36383" y="245900"/>
                  </a:moveTo>
                  <a:cubicBezTo>
                    <a:pt x="60323" y="268927"/>
                    <a:pt x="89799" y="282283"/>
                    <a:pt x="116963" y="282283"/>
                  </a:cubicBezTo>
                  <a:cubicBezTo>
                    <a:pt x="147359" y="282283"/>
                    <a:pt x="169465" y="265243"/>
                    <a:pt x="169465" y="241755"/>
                  </a:cubicBezTo>
                  <a:cubicBezTo>
                    <a:pt x="169465" y="179589"/>
                    <a:pt x="10593" y="198932"/>
                    <a:pt x="10593" y="93944"/>
                  </a:cubicBezTo>
                  <a:cubicBezTo>
                    <a:pt x="10593" y="38226"/>
                    <a:pt x="55726" y="0"/>
                    <a:pt x="120656" y="0"/>
                  </a:cubicBezTo>
                  <a:cubicBezTo>
                    <a:pt x="159333" y="0"/>
                    <a:pt x="195256" y="13356"/>
                    <a:pt x="225183" y="39147"/>
                  </a:cubicBezTo>
                  <a:lnTo>
                    <a:pt x="188800" y="83812"/>
                  </a:lnTo>
                  <a:cubicBezTo>
                    <a:pt x="165312" y="63087"/>
                    <a:pt x="141832" y="52503"/>
                    <a:pt x="117884" y="52503"/>
                  </a:cubicBezTo>
                  <a:cubicBezTo>
                    <a:pt x="89338" y="52503"/>
                    <a:pt x="68613" y="67692"/>
                    <a:pt x="68613" y="88886"/>
                  </a:cubicBezTo>
                  <a:cubicBezTo>
                    <a:pt x="68613" y="147359"/>
                    <a:pt x="227478" y="128024"/>
                    <a:pt x="227478" y="237158"/>
                  </a:cubicBezTo>
                  <a:cubicBezTo>
                    <a:pt x="227478" y="295639"/>
                    <a:pt x="182352" y="335246"/>
                    <a:pt x="115590" y="335246"/>
                  </a:cubicBezTo>
                  <a:cubicBezTo>
                    <a:pt x="72758" y="335246"/>
                    <a:pt x="30857" y="319127"/>
                    <a:pt x="0" y="290573"/>
                  </a:cubicBezTo>
                  <a:lnTo>
                    <a:pt x="36383" y="245900"/>
                  </a:lnTo>
                  <a:close/>
                </a:path>
              </a:pathLst>
            </a:custGeom>
            <a:grpFill/>
            <a:ln w="8374" cap="flat">
              <a:noFill/>
              <a:prstDash val="solid"/>
              <a:miter/>
            </a:ln>
          </p:spPr>
          <p:txBody>
            <a:bodyPr rtlCol="0" anchor="ctr"/>
            <a:lstStyle/>
            <a:p>
              <a:endParaRPr lang="de-DE"/>
            </a:p>
          </p:txBody>
        </p:sp>
        <p:sp>
          <p:nvSpPr>
            <p:cNvPr id="158" name="Freihandform: Form 157">
              <a:extLst>
                <a:ext uri="{FF2B5EF4-FFF2-40B4-BE49-F238E27FC236}">
                  <a16:creationId xmlns:a16="http://schemas.microsoft.com/office/drawing/2014/main" id="{65BBA8C2-A656-47E6-AFAF-9BBA843D9E21}"/>
                </a:ext>
              </a:extLst>
            </p:cNvPr>
            <p:cNvSpPr/>
            <p:nvPr/>
          </p:nvSpPr>
          <p:spPr>
            <a:xfrm>
              <a:off x="4287334" y="3052356"/>
              <a:ext cx="225644" cy="245908"/>
            </a:xfrm>
            <a:custGeom>
              <a:avLst/>
              <a:gdLst>
                <a:gd name="connsiteX0" fmla="*/ 0 w 225644"/>
                <a:gd name="connsiteY0" fmla="*/ 122950 h 245908"/>
                <a:gd name="connsiteX1" fmla="*/ 113748 w 225644"/>
                <a:gd name="connsiteY1" fmla="*/ 0 h 245908"/>
                <a:gd name="connsiteX2" fmla="*/ 225644 w 225644"/>
                <a:gd name="connsiteY2" fmla="*/ 122950 h 245908"/>
                <a:gd name="connsiteX3" fmla="*/ 113748 w 225644"/>
                <a:gd name="connsiteY3" fmla="*/ 245908 h 245908"/>
                <a:gd name="connsiteX4" fmla="*/ 0 w 225644"/>
                <a:gd name="connsiteY4" fmla="*/ 122950 h 245908"/>
                <a:gd name="connsiteX5" fmla="*/ 171308 w 225644"/>
                <a:gd name="connsiteY5" fmla="*/ 123410 h 245908"/>
                <a:gd name="connsiteX6" fmla="*/ 112826 w 225644"/>
                <a:gd name="connsiteY6" fmla="*/ 49731 h 245908"/>
                <a:gd name="connsiteX7" fmla="*/ 54345 w 225644"/>
                <a:gd name="connsiteY7" fmla="*/ 122481 h 245908"/>
                <a:gd name="connsiteX8" fmla="*/ 113287 w 225644"/>
                <a:gd name="connsiteY8" fmla="*/ 196621 h 245908"/>
                <a:gd name="connsiteX9" fmla="*/ 171308 w 225644"/>
                <a:gd name="connsiteY9" fmla="*/ 123410 h 24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644" h="245908">
                  <a:moveTo>
                    <a:pt x="0" y="122950"/>
                  </a:moveTo>
                  <a:cubicBezTo>
                    <a:pt x="0" y="49270"/>
                    <a:pt x="45586" y="0"/>
                    <a:pt x="113748" y="0"/>
                  </a:cubicBezTo>
                  <a:cubicBezTo>
                    <a:pt x="181440" y="0"/>
                    <a:pt x="225644" y="48349"/>
                    <a:pt x="225644" y="122950"/>
                  </a:cubicBezTo>
                  <a:cubicBezTo>
                    <a:pt x="225644" y="196629"/>
                    <a:pt x="181892" y="245908"/>
                    <a:pt x="113748" y="245908"/>
                  </a:cubicBezTo>
                  <a:cubicBezTo>
                    <a:pt x="46055" y="245900"/>
                    <a:pt x="0" y="197090"/>
                    <a:pt x="0" y="122950"/>
                  </a:cubicBezTo>
                  <a:close/>
                  <a:moveTo>
                    <a:pt x="171308" y="123410"/>
                  </a:moveTo>
                  <a:cubicBezTo>
                    <a:pt x="171308" y="77824"/>
                    <a:pt x="148741" y="49731"/>
                    <a:pt x="112826" y="49731"/>
                  </a:cubicBezTo>
                  <a:cubicBezTo>
                    <a:pt x="76443" y="49731"/>
                    <a:pt x="54345" y="77816"/>
                    <a:pt x="54345" y="122481"/>
                  </a:cubicBezTo>
                  <a:cubicBezTo>
                    <a:pt x="54345" y="168067"/>
                    <a:pt x="76912" y="196621"/>
                    <a:pt x="113287" y="196621"/>
                  </a:cubicBezTo>
                  <a:cubicBezTo>
                    <a:pt x="149202" y="196629"/>
                    <a:pt x="171308" y="168536"/>
                    <a:pt x="171308" y="123410"/>
                  </a:cubicBezTo>
                  <a:close/>
                </a:path>
              </a:pathLst>
            </a:custGeom>
            <a:grpFill/>
            <a:ln w="8374" cap="flat">
              <a:noFill/>
              <a:prstDash val="solid"/>
              <a:miter/>
            </a:ln>
          </p:spPr>
          <p:txBody>
            <a:bodyPr rtlCol="0" anchor="ctr"/>
            <a:lstStyle/>
            <a:p>
              <a:endParaRPr lang="de-DE"/>
            </a:p>
          </p:txBody>
        </p:sp>
        <p:sp>
          <p:nvSpPr>
            <p:cNvPr id="159" name="Freihandform: Form 158">
              <a:extLst>
                <a:ext uri="{FF2B5EF4-FFF2-40B4-BE49-F238E27FC236}">
                  <a16:creationId xmlns:a16="http://schemas.microsoft.com/office/drawing/2014/main" id="{C2A758C0-598F-466E-A6B0-AB5DD4E00A25}"/>
                </a:ext>
              </a:extLst>
            </p:cNvPr>
            <p:cNvSpPr/>
            <p:nvPr/>
          </p:nvSpPr>
          <p:spPr>
            <a:xfrm>
              <a:off x="4551790" y="3058352"/>
              <a:ext cx="185115" cy="234377"/>
            </a:xfrm>
            <a:custGeom>
              <a:avLst/>
              <a:gdLst>
                <a:gd name="connsiteX0" fmla="*/ 185108 w 185115"/>
                <a:gd name="connsiteY0" fmla="*/ 234378 h 234377"/>
                <a:gd name="connsiteX1" fmla="*/ 0 w 185115"/>
                <a:gd name="connsiteY1" fmla="*/ 234378 h 234377"/>
                <a:gd name="connsiteX2" fmla="*/ 0 w 185115"/>
                <a:gd name="connsiteY2" fmla="*/ 187410 h 234377"/>
                <a:gd name="connsiteX3" fmla="*/ 116963 w 185115"/>
                <a:gd name="connsiteY3" fmla="*/ 46968 h 234377"/>
                <a:gd name="connsiteX4" fmla="*/ 6900 w 185115"/>
                <a:gd name="connsiteY4" fmla="*/ 46968 h 234377"/>
                <a:gd name="connsiteX5" fmla="*/ 6900 w 185115"/>
                <a:gd name="connsiteY5" fmla="*/ 0 h 234377"/>
                <a:gd name="connsiteX6" fmla="*/ 183274 w 185115"/>
                <a:gd name="connsiteY6" fmla="*/ 0 h 234377"/>
                <a:gd name="connsiteX7" fmla="*/ 183274 w 185115"/>
                <a:gd name="connsiteY7" fmla="*/ 46968 h 234377"/>
                <a:gd name="connsiteX8" fmla="*/ 65850 w 185115"/>
                <a:gd name="connsiteY8" fmla="*/ 187410 h 234377"/>
                <a:gd name="connsiteX9" fmla="*/ 185116 w 185115"/>
                <a:gd name="connsiteY9" fmla="*/ 187410 h 234377"/>
                <a:gd name="connsiteX10" fmla="*/ 185116 w 185115"/>
                <a:gd name="connsiteY10" fmla="*/ 234378 h 23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115" h="234377">
                  <a:moveTo>
                    <a:pt x="185108" y="234378"/>
                  </a:moveTo>
                  <a:lnTo>
                    <a:pt x="0" y="234378"/>
                  </a:lnTo>
                  <a:lnTo>
                    <a:pt x="0" y="187410"/>
                  </a:lnTo>
                  <a:lnTo>
                    <a:pt x="116963" y="46968"/>
                  </a:lnTo>
                  <a:lnTo>
                    <a:pt x="6900" y="46968"/>
                  </a:lnTo>
                  <a:lnTo>
                    <a:pt x="6900" y="0"/>
                  </a:lnTo>
                  <a:lnTo>
                    <a:pt x="183274" y="0"/>
                  </a:lnTo>
                  <a:lnTo>
                    <a:pt x="183274" y="46968"/>
                  </a:lnTo>
                  <a:lnTo>
                    <a:pt x="65850" y="187410"/>
                  </a:lnTo>
                  <a:lnTo>
                    <a:pt x="185116" y="187410"/>
                  </a:lnTo>
                  <a:lnTo>
                    <a:pt x="185116" y="234378"/>
                  </a:lnTo>
                  <a:close/>
                </a:path>
              </a:pathLst>
            </a:custGeom>
            <a:grpFill/>
            <a:ln w="8374" cap="flat">
              <a:noFill/>
              <a:prstDash val="solid"/>
              <a:miter/>
            </a:ln>
          </p:spPr>
          <p:txBody>
            <a:bodyPr rtlCol="0" anchor="ctr"/>
            <a:lstStyle/>
            <a:p>
              <a:endParaRPr lang="de-DE"/>
            </a:p>
          </p:txBody>
        </p:sp>
        <p:sp>
          <p:nvSpPr>
            <p:cNvPr id="160" name="Freihandform: Form 159">
              <a:extLst>
                <a:ext uri="{FF2B5EF4-FFF2-40B4-BE49-F238E27FC236}">
                  <a16:creationId xmlns:a16="http://schemas.microsoft.com/office/drawing/2014/main" id="{F4A897C7-2683-461E-BFC2-4CB81863C967}"/>
                </a:ext>
              </a:extLst>
            </p:cNvPr>
            <p:cNvSpPr/>
            <p:nvPr/>
          </p:nvSpPr>
          <p:spPr>
            <a:xfrm>
              <a:off x="4786243" y="2954268"/>
              <a:ext cx="69534" cy="338461"/>
            </a:xfrm>
            <a:custGeom>
              <a:avLst/>
              <a:gdLst>
                <a:gd name="connsiteX0" fmla="*/ 69534 w 69534"/>
                <a:gd name="connsiteY0" fmla="*/ 33160 h 338461"/>
                <a:gd name="connsiteX1" fmla="*/ 34533 w 69534"/>
                <a:gd name="connsiteY1" fmla="*/ 66311 h 338461"/>
                <a:gd name="connsiteX2" fmla="*/ 0 w 69534"/>
                <a:gd name="connsiteY2" fmla="*/ 33160 h 338461"/>
                <a:gd name="connsiteX3" fmla="*/ 34533 w 69534"/>
                <a:gd name="connsiteY3" fmla="*/ 0 h 338461"/>
                <a:gd name="connsiteX4" fmla="*/ 69534 w 69534"/>
                <a:gd name="connsiteY4" fmla="*/ 33160 h 338461"/>
                <a:gd name="connsiteX5" fmla="*/ 62165 w 69534"/>
                <a:gd name="connsiteY5" fmla="*/ 338462 h 338461"/>
                <a:gd name="connsiteX6" fmla="*/ 7368 w 69534"/>
                <a:gd name="connsiteY6" fmla="*/ 338462 h 338461"/>
                <a:gd name="connsiteX7" fmla="*/ 7368 w 69534"/>
                <a:gd name="connsiteY7" fmla="*/ 104076 h 338461"/>
                <a:gd name="connsiteX8" fmla="*/ 62165 w 69534"/>
                <a:gd name="connsiteY8" fmla="*/ 104076 h 338461"/>
                <a:gd name="connsiteX9" fmla="*/ 62165 w 69534"/>
                <a:gd name="connsiteY9" fmla="*/ 338462 h 33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34" h="338461">
                  <a:moveTo>
                    <a:pt x="69534" y="33160"/>
                  </a:moveTo>
                  <a:cubicBezTo>
                    <a:pt x="69534" y="52503"/>
                    <a:pt x="53884" y="66311"/>
                    <a:pt x="34533" y="66311"/>
                  </a:cubicBezTo>
                  <a:cubicBezTo>
                    <a:pt x="15659" y="66311"/>
                    <a:pt x="0" y="52503"/>
                    <a:pt x="0" y="33160"/>
                  </a:cubicBezTo>
                  <a:cubicBezTo>
                    <a:pt x="0" y="14277"/>
                    <a:pt x="15659" y="0"/>
                    <a:pt x="34533" y="0"/>
                  </a:cubicBezTo>
                  <a:cubicBezTo>
                    <a:pt x="53884" y="0"/>
                    <a:pt x="69534" y="14277"/>
                    <a:pt x="69534" y="33160"/>
                  </a:cubicBezTo>
                  <a:close/>
                  <a:moveTo>
                    <a:pt x="62165" y="338462"/>
                  </a:moveTo>
                  <a:lnTo>
                    <a:pt x="7368" y="338462"/>
                  </a:lnTo>
                  <a:lnTo>
                    <a:pt x="7368" y="104076"/>
                  </a:lnTo>
                  <a:lnTo>
                    <a:pt x="62165" y="104076"/>
                  </a:lnTo>
                  <a:lnTo>
                    <a:pt x="62165" y="338462"/>
                  </a:lnTo>
                  <a:close/>
                </a:path>
              </a:pathLst>
            </a:custGeom>
            <a:grpFill/>
            <a:ln w="8374" cap="flat">
              <a:noFill/>
              <a:prstDash val="solid"/>
              <a:miter/>
            </a:ln>
          </p:spPr>
          <p:txBody>
            <a:bodyPr rtlCol="0" anchor="ctr"/>
            <a:lstStyle/>
            <a:p>
              <a:endParaRPr lang="de-DE"/>
            </a:p>
          </p:txBody>
        </p:sp>
        <p:sp>
          <p:nvSpPr>
            <p:cNvPr id="161" name="Freihandform: Form 160">
              <a:extLst>
                <a:ext uri="{FF2B5EF4-FFF2-40B4-BE49-F238E27FC236}">
                  <a16:creationId xmlns:a16="http://schemas.microsoft.com/office/drawing/2014/main" id="{06198C71-1162-48B0-998C-5E360E992251}"/>
                </a:ext>
              </a:extLst>
            </p:cNvPr>
            <p:cNvSpPr/>
            <p:nvPr/>
          </p:nvSpPr>
          <p:spPr>
            <a:xfrm>
              <a:off x="4904378" y="3052356"/>
              <a:ext cx="198923" cy="245899"/>
            </a:xfrm>
            <a:custGeom>
              <a:avLst/>
              <a:gdLst>
                <a:gd name="connsiteX0" fmla="*/ 100835 w 198923"/>
                <a:gd name="connsiteY0" fmla="*/ 94856 h 245899"/>
                <a:gd name="connsiteX1" fmla="*/ 145039 w 198923"/>
                <a:gd name="connsiteY1" fmla="*/ 99922 h 245899"/>
                <a:gd name="connsiteX2" fmla="*/ 145039 w 198923"/>
                <a:gd name="connsiteY2" fmla="*/ 91633 h 245899"/>
                <a:gd name="connsiteX3" fmla="*/ 93466 w 198923"/>
                <a:gd name="connsiteY3" fmla="*/ 46047 h 245899"/>
                <a:gd name="connsiteX4" fmla="*/ 34064 w 198923"/>
                <a:gd name="connsiteY4" fmla="*/ 59402 h 245899"/>
                <a:gd name="connsiteX5" fmla="*/ 22090 w 198923"/>
                <a:gd name="connsiteY5" fmla="*/ 13356 h 245899"/>
                <a:gd name="connsiteX6" fmla="*/ 98993 w 198923"/>
                <a:gd name="connsiteY6" fmla="*/ 0 h 245899"/>
                <a:gd name="connsiteX7" fmla="*/ 198924 w 198923"/>
                <a:gd name="connsiteY7" fmla="*/ 90711 h 245899"/>
                <a:gd name="connsiteX8" fmla="*/ 198924 w 198923"/>
                <a:gd name="connsiteY8" fmla="*/ 240373 h 245899"/>
                <a:gd name="connsiteX9" fmla="*/ 146890 w 198923"/>
                <a:gd name="connsiteY9" fmla="*/ 240373 h 245899"/>
                <a:gd name="connsiteX10" fmla="*/ 146890 w 198923"/>
                <a:gd name="connsiteY10" fmla="*/ 215504 h 245899"/>
                <a:gd name="connsiteX11" fmla="*/ 145969 w 198923"/>
                <a:gd name="connsiteY11" fmla="*/ 215504 h 245899"/>
                <a:gd name="connsiteX12" fmla="*/ 77355 w 198923"/>
                <a:gd name="connsiteY12" fmla="*/ 245900 h 245899"/>
                <a:gd name="connsiteX13" fmla="*/ 0 w 198923"/>
                <a:gd name="connsiteY13" fmla="*/ 171299 h 245899"/>
                <a:gd name="connsiteX14" fmla="*/ 100835 w 198923"/>
                <a:gd name="connsiteY14" fmla="*/ 94856 h 245899"/>
                <a:gd name="connsiteX15" fmla="*/ 91633 w 198923"/>
                <a:gd name="connsiteY15" fmla="*/ 204919 h 245899"/>
                <a:gd name="connsiteX16" fmla="*/ 145048 w 198923"/>
                <a:gd name="connsiteY16" fmla="*/ 176834 h 245899"/>
                <a:gd name="connsiteX17" fmla="*/ 145048 w 198923"/>
                <a:gd name="connsiteY17" fmla="*/ 135845 h 245899"/>
                <a:gd name="connsiteX18" fmla="*/ 106831 w 198923"/>
                <a:gd name="connsiteY18" fmla="*/ 131240 h 245899"/>
                <a:gd name="connsiteX19" fmla="*/ 52503 w 198923"/>
                <a:gd name="connsiteY19" fmla="*/ 169918 h 245899"/>
                <a:gd name="connsiteX20" fmla="*/ 91633 w 198923"/>
                <a:gd name="connsiteY20" fmla="*/ 204919 h 24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8923" h="245899">
                  <a:moveTo>
                    <a:pt x="100835" y="94856"/>
                  </a:moveTo>
                  <a:cubicBezTo>
                    <a:pt x="116033" y="94856"/>
                    <a:pt x="129850" y="95778"/>
                    <a:pt x="145039" y="99922"/>
                  </a:cubicBezTo>
                  <a:lnTo>
                    <a:pt x="145039" y="91633"/>
                  </a:lnTo>
                  <a:cubicBezTo>
                    <a:pt x="145039" y="61705"/>
                    <a:pt x="127547" y="46047"/>
                    <a:pt x="93466" y="46047"/>
                  </a:cubicBezTo>
                  <a:cubicBezTo>
                    <a:pt x="74592" y="46047"/>
                    <a:pt x="53407" y="50652"/>
                    <a:pt x="34064" y="59402"/>
                  </a:cubicBezTo>
                  <a:lnTo>
                    <a:pt x="22090" y="13356"/>
                  </a:lnTo>
                  <a:cubicBezTo>
                    <a:pt x="43736" y="5066"/>
                    <a:pt x="72281" y="0"/>
                    <a:pt x="98993" y="0"/>
                  </a:cubicBezTo>
                  <a:cubicBezTo>
                    <a:pt x="164843" y="0"/>
                    <a:pt x="198924" y="30857"/>
                    <a:pt x="198924" y="90711"/>
                  </a:cubicBezTo>
                  <a:lnTo>
                    <a:pt x="198924" y="240373"/>
                  </a:lnTo>
                  <a:lnTo>
                    <a:pt x="146890" y="240373"/>
                  </a:lnTo>
                  <a:lnTo>
                    <a:pt x="146890" y="215504"/>
                  </a:lnTo>
                  <a:lnTo>
                    <a:pt x="145969" y="215504"/>
                  </a:lnTo>
                  <a:cubicBezTo>
                    <a:pt x="125705" y="236228"/>
                    <a:pt x="104528" y="245900"/>
                    <a:pt x="77355" y="245900"/>
                  </a:cubicBezTo>
                  <a:cubicBezTo>
                    <a:pt x="30396" y="245900"/>
                    <a:pt x="0" y="216885"/>
                    <a:pt x="0" y="171299"/>
                  </a:cubicBezTo>
                  <a:cubicBezTo>
                    <a:pt x="-8" y="121568"/>
                    <a:pt x="35454" y="94856"/>
                    <a:pt x="100835" y="94856"/>
                  </a:cubicBezTo>
                  <a:close/>
                  <a:moveTo>
                    <a:pt x="91633" y="204919"/>
                  </a:moveTo>
                  <a:cubicBezTo>
                    <a:pt x="111436" y="204919"/>
                    <a:pt x="129850" y="195248"/>
                    <a:pt x="145048" y="176834"/>
                  </a:cubicBezTo>
                  <a:lnTo>
                    <a:pt x="145048" y="135845"/>
                  </a:lnTo>
                  <a:cubicBezTo>
                    <a:pt x="132161" y="132621"/>
                    <a:pt x="118805" y="131240"/>
                    <a:pt x="106831" y="131240"/>
                  </a:cubicBezTo>
                  <a:cubicBezTo>
                    <a:pt x="72298" y="131240"/>
                    <a:pt x="52503" y="145048"/>
                    <a:pt x="52503" y="169918"/>
                  </a:cubicBezTo>
                  <a:cubicBezTo>
                    <a:pt x="52494" y="191563"/>
                    <a:pt x="67684" y="204919"/>
                    <a:pt x="91633" y="204919"/>
                  </a:cubicBezTo>
                  <a:close/>
                </a:path>
              </a:pathLst>
            </a:custGeom>
            <a:grpFill/>
            <a:ln w="8374" cap="flat">
              <a:noFill/>
              <a:prstDash val="solid"/>
              <a:miter/>
            </a:ln>
          </p:spPr>
          <p:txBody>
            <a:bodyPr rtlCol="0" anchor="ctr"/>
            <a:lstStyle/>
            <a:p>
              <a:endParaRPr lang="de-DE"/>
            </a:p>
          </p:txBody>
        </p:sp>
        <p:sp>
          <p:nvSpPr>
            <p:cNvPr id="162" name="Freihandform: Form 161">
              <a:extLst>
                <a:ext uri="{FF2B5EF4-FFF2-40B4-BE49-F238E27FC236}">
                  <a16:creationId xmlns:a16="http://schemas.microsoft.com/office/drawing/2014/main" id="{5F570F10-0A11-47F0-B0C3-1B99182A7F96}"/>
                </a:ext>
              </a:extLst>
            </p:cNvPr>
            <p:cNvSpPr/>
            <p:nvPr/>
          </p:nvSpPr>
          <p:spPr>
            <a:xfrm>
              <a:off x="5173423" y="2950592"/>
              <a:ext cx="54797" cy="342137"/>
            </a:xfrm>
            <a:custGeom>
              <a:avLst/>
              <a:gdLst>
                <a:gd name="connsiteX0" fmla="*/ 54797 w 54797"/>
                <a:gd name="connsiteY0" fmla="*/ 342138 h 342137"/>
                <a:gd name="connsiteX1" fmla="*/ 0 w 54797"/>
                <a:gd name="connsiteY1" fmla="*/ 342138 h 342137"/>
                <a:gd name="connsiteX2" fmla="*/ 0 w 54797"/>
                <a:gd name="connsiteY2" fmla="*/ 12426 h 342137"/>
                <a:gd name="connsiteX3" fmla="*/ 54797 w 54797"/>
                <a:gd name="connsiteY3" fmla="*/ 0 h 342137"/>
                <a:gd name="connsiteX4" fmla="*/ 54797 w 54797"/>
                <a:gd name="connsiteY4" fmla="*/ 342138 h 342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7" h="342137">
                  <a:moveTo>
                    <a:pt x="54797" y="342138"/>
                  </a:moveTo>
                  <a:lnTo>
                    <a:pt x="0" y="342138"/>
                  </a:lnTo>
                  <a:lnTo>
                    <a:pt x="0" y="12426"/>
                  </a:lnTo>
                  <a:lnTo>
                    <a:pt x="54797" y="0"/>
                  </a:lnTo>
                  <a:lnTo>
                    <a:pt x="54797" y="342138"/>
                  </a:lnTo>
                  <a:close/>
                </a:path>
              </a:pathLst>
            </a:custGeom>
            <a:grpFill/>
            <a:ln w="8374" cap="flat">
              <a:noFill/>
              <a:prstDash val="solid"/>
              <a:miter/>
            </a:ln>
          </p:spPr>
          <p:txBody>
            <a:bodyPr rtlCol="0" anchor="ctr"/>
            <a:lstStyle/>
            <a:p>
              <a:endParaRPr lang="de-DE"/>
            </a:p>
          </p:txBody>
        </p:sp>
        <p:sp>
          <p:nvSpPr>
            <p:cNvPr id="163" name="Freihandform: Form 162">
              <a:extLst>
                <a:ext uri="{FF2B5EF4-FFF2-40B4-BE49-F238E27FC236}">
                  <a16:creationId xmlns:a16="http://schemas.microsoft.com/office/drawing/2014/main" id="{E7EC8902-15EA-4878-85BA-F92043AFAF4C}"/>
                </a:ext>
              </a:extLst>
            </p:cNvPr>
            <p:cNvSpPr/>
            <p:nvPr/>
          </p:nvSpPr>
          <p:spPr>
            <a:xfrm>
              <a:off x="5275974" y="3058344"/>
              <a:ext cx="330180" cy="234386"/>
            </a:xfrm>
            <a:custGeom>
              <a:avLst/>
              <a:gdLst>
                <a:gd name="connsiteX0" fmla="*/ 330180 w 330180"/>
                <a:gd name="connsiteY0" fmla="*/ 0 h 234386"/>
                <a:gd name="connsiteX1" fmla="*/ 260646 w 330180"/>
                <a:gd name="connsiteY1" fmla="*/ 234386 h 234386"/>
                <a:gd name="connsiteX2" fmla="*/ 208143 w 330180"/>
                <a:gd name="connsiteY2" fmla="*/ 234386 h 234386"/>
                <a:gd name="connsiteX3" fmla="*/ 165320 w 330180"/>
                <a:gd name="connsiteY3" fmla="*/ 72298 h 234386"/>
                <a:gd name="connsiteX4" fmla="*/ 164408 w 330180"/>
                <a:gd name="connsiteY4" fmla="*/ 72298 h 234386"/>
                <a:gd name="connsiteX5" fmla="*/ 122037 w 330180"/>
                <a:gd name="connsiteY5" fmla="*/ 234386 h 234386"/>
                <a:gd name="connsiteX6" fmla="*/ 69535 w 330180"/>
                <a:gd name="connsiteY6" fmla="*/ 234386 h 234386"/>
                <a:gd name="connsiteX7" fmla="*/ 0 w 330180"/>
                <a:gd name="connsiteY7" fmla="*/ 0 h 234386"/>
                <a:gd name="connsiteX8" fmla="*/ 57560 w 330180"/>
                <a:gd name="connsiteY8" fmla="*/ 0 h 234386"/>
                <a:gd name="connsiteX9" fmla="*/ 98089 w 330180"/>
                <a:gd name="connsiteY9" fmla="*/ 157943 h 234386"/>
                <a:gd name="connsiteX10" fmla="*/ 99001 w 330180"/>
                <a:gd name="connsiteY10" fmla="*/ 157943 h 234386"/>
                <a:gd name="connsiteX11" fmla="*/ 140451 w 330180"/>
                <a:gd name="connsiteY11" fmla="*/ 0 h 234386"/>
                <a:gd name="connsiteX12" fmla="*/ 190642 w 330180"/>
                <a:gd name="connsiteY12" fmla="*/ 0 h 234386"/>
                <a:gd name="connsiteX13" fmla="*/ 233465 w 330180"/>
                <a:gd name="connsiteY13" fmla="*/ 157943 h 234386"/>
                <a:gd name="connsiteX14" fmla="*/ 234378 w 330180"/>
                <a:gd name="connsiteY14" fmla="*/ 157943 h 234386"/>
                <a:gd name="connsiteX15" fmla="*/ 273524 w 330180"/>
                <a:gd name="connsiteY15" fmla="*/ 0 h 234386"/>
                <a:gd name="connsiteX16" fmla="*/ 330180 w 330180"/>
                <a:gd name="connsiteY16" fmla="*/ 0 h 23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180" h="234386">
                  <a:moveTo>
                    <a:pt x="330180" y="0"/>
                  </a:moveTo>
                  <a:lnTo>
                    <a:pt x="260646" y="234386"/>
                  </a:lnTo>
                  <a:lnTo>
                    <a:pt x="208143" y="234386"/>
                  </a:lnTo>
                  <a:lnTo>
                    <a:pt x="165320" y="72298"/>
                  </a:lnTo>
                  <a:lnTo>
                    <a:pt x="164408" y="72298"/>
                  </a:lnTo>
                  <a:lnTo>
                    <a:pt x="122037" y="234386"/>
                  </a:lnTo>
                  <a:lnTo>
                    <a:pt x="69535" y="234386"/>
                  </a:lnTo>
                  <a:lnTo>
                    <a:pt x="0" y="0"/>
                  </a:lnTo>
                  <a:lnTo>
                    <a:pt x="57560" y="0"/>
                  </a:lnTo>
                  <a:lnTo>
                    <a:pt x="98089" y="157943"/>
                  </a:lnTo>
                  <a:lnTo>
                    <a:pt x="99001" y="157943"/>
                  </a:lnTo>
                  <a:lnTo>
                    <a:pt x="140451" y="0"/>
                  </a:lnTo>
                  <a:lnTo>
                    <a:pt x="190642" y="0"/>
                  </a:lnTo>
                  <a:lnTo>
                    <a:pt x="233465" y="157943"/>
                  </a:lnTo>
                  <a:lnTo>
                    <a:pt x="234378" y="157943"/>
                  </a:lnTo>
                  <a:lnTo>
                    <a:pt x="273524" y="0"/>
                  </a:lnTo>
                  <a:lnTo>
                    <a:pt x="330180" y="0"/>
                  </a:lnTo>
                  <a:close/>
                </a:path>
              </a:pathLst>
            </a:custGeom>
            <a:grpFill/>
            <a:ln w="8374" cap="flat">
              <a:noFill/>
              <a:prstDash val="solid"/>
              <a:miter/>
            </a:ln>
          </p:spPr>
          <p:txBody>
            <a:bodyPr rtlCol="0" anchor="ctr"/>
            <a:lstStyle/>
            <a:p>
              <a:endParaRPr lang="de-DE"/>
            </a:p>
          </p:txBody>
        </p:sp>
        <p:sp>
          <p:nvSpPr>
            <p:cNvPr id="164" name="Freihandform: Form 163">
              <a:extLst>
                <a:ext uri="{FF2B5EF4-FFF2-40B4-BE49-F238E27FC236}">
                  <a16:creationId xmlns:a16="http://schemas.microsoft.com/office/drawing/2014/main" id="{232D51AB-C21F-44AB-8259-D992B8D3C069}"/>
                </a:ext>
              </a:extLst>
            </p:cNvPr>
            <p:cNvSpPr/>
            <p:nvPr/>
          </p:nvSpPr>
          <p:spPr>
            <a:xfrm>
              <a:off x="5647320" y="2954268"/>
              <a:ext cx="69542" cy="338461"/>
            </a:xfrm>
            <a:custGeom>
              <a:avLst/>
              <a:gdLst>
                <a:gd name="connsiteX0" fmla="*/ 69543 w 69542"/>
                <a:gd name="connsiteY0" fmla="*/ 33160 h 338461"/>
                <a:gd name="connsiteX1" fmla="*/ 34541 w 69542"/>
                <a:gd name="connsiteY1" fmla="*/ 66311 h 338461"/>
                <a:gd name="connsiteX2" fmla="*/ 0 w 69542"/>
                <a:gd name="connsiteY2" fmla="*/ 33160 h 338461"/>
                <a:gd name="connsiteX3" fmla="*/ 34541 w 69542"/>
                <a:gd name="connsiteY3" fmla="*/ 0 h 338461"/>
                <a:gd name="connsiteX4" fmla="*/ 69543 w 69542"/>
                <a:gd name="connsiteY4" fmla="*/ 33160 h 338461"/>
                <a:gd name="connsiteX5" fmla="*/ 62174 w 69542"/>
                <a:gd name="connsiteY5" fmla="*/ 338462 h 338461"/>
                <a:gd name="connsiteX6" fmla="*/ 7369 w 69542"/>
                <a:gd name="connsiteY6" fmla="*/ 338462 h 338461"/>
                <a:gd name="connsiteX7" fmla="*/ 7369 w 69542"/>
                <a:gd name="connsiteY7" fmla="*/ 104076 h 338461"/>
                <a:gd name="connsiteX8" fmla="*/ 62174 w 69542"/>
                <a:gd name="connsiteY8" fmla="*/ 104076 h 338461"/>
                <a:gd name="connsiteX9" fmla="*/ 62174 w 69542"/>
                <a:gd name="connsiteY9" fmla="*/ 338462 h 33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42" h="338461">
                  <a:moveTo>
                    <a:pt x="69543" y="33160"/>
                  </a:moveTo>
                  <a:cubicBezTo>
                    <a:pt x="69543" y="52503"/>
                    <a:pt x="53884" y="66311"/>
                    <a:pt x="34541" y="66311"/>
                  </a:cubicBezTo>
                  <a:cubicBezTo>
                    <a:pt x="15659" y="66311"/>
                    <a:pt x="0" y="52503"/>
                    <a:pt x="0" y="33160"/>
                  </a:cubicBezTo>
                  <a:cubicBezTo>
                    <a:pt x="0" y="14277"/>
                    <a:pt x="15659" y="0"/>
                    <a:pt x="34541" y="0"/>
                  </a:cubicBezTo>
                  <a:cubicBezTo>
                    <a:pt x="53884" y="0"/>
                    <a:pt x="69543" y="14277"/>
                    <a:pt x="69543" y="33160"/>
                  </a:cubicBezTo>
                  <a:close/>
                  <a:moveTo>
                    <a:pt x="62174" y="338462"/>
                  </a:moveTo>
                  <a:lnTo>
                    <a:pt x="7369" y="338462"/>
                  </a:lnTo>
                  <a:lnTo>
                    <a:pt x="7369" y="104076"/>
                  </a:lnTo>
                  <a:lnTo>
                    <a:pt x="62174" y="104076"/>
                  </a:lnTo>
                  <a:lnTo>
                    <a:pt x="62174" y="338462"/>
                  </a:lnTo>
                  <a:close/>
                </a:path>
              </a:pathLst>
            </a:custGeom>
            <a:grpFill/>
            <a:ln w="8374" cap="flat">
              <a:noFill/>
              <a:prstDash val="solid"/>
              <a:miter/>
            </a:ln>
          </p:spPr>
          <p:txBody>
            <a:bodyPr rtlCol="0" anchor="ctr"/>
            <a:lstStyle/>
            <a:p>
              <a:endParaRPr lang="de-DE"/>
            </a:p>
          </p:txBody>
        </p:sp>
        <p:sp>
          <p:nvSpPr>
            <p:cNvPr id="166" name="Freihandform: Form 165">
              <a:extLst>
                <a:ext uri="{FF2B5EF4-FFF2-40B4-BE49-F238E27FC236}">
                  <a16:creationId xmlns:a16="http://schemas.microsoft.com/office/drawing/2014/main" id="{F5075B40-4CBE-409F-B9CC-49CFE602AF79}"/>
                </a:ext>
              </a:extLst>
            </p:cNvPr>
            <p:cNvSpPr/>
            <p:nvPr/>
          </p:nvSpPr>
          <p:spPr>
            <a:xfrm>
              <a:off x="5759802" y="3052356"/>
              <a:ext cx="180502" cy="245891"/>
            </a:xfrm>
            <a:custGeom>
              <a:avLst/>
              <a:gdLst>
                <a:gd name="connsiteX0" fmla="*/ 26235 w 180502"/>
                <a:gd name="connsiteY0" fmla="*/ 174063 h 245891"/>
                <a:gd name="connsiteX1" fmla="*/ 92545 w 180502"/>
                <a:gd name="connsiteY1" fmla="*/ 200314 h 245891"/>
                <a:gd name="connsiteX2" fmla="*/ 127078 w 180502"/>
                <a:gd name="connsiteY2" fmla="*/ 176826 h 245891"/>
                <a:gd name="connsiteX3" fmla="*/ 9655 w 180502"/>
                <a:gd name="connsiteY3" fmla="*/ 72750 h 245891"/>
                <a:gd name="connsiteX4" fmla="*/ 98072 w 180502"/>
                <a:gd name="connsiteY4" fmla="*/ 0 h 245891"/>
                <a:gd name="connsiteX5" fmla="*/ 179120 w 180502"/>
                <a:gd name="connsiteY5" fmla="*/ 24401 h 245891"/>
                <a:gd name="connsiteX6" fmla="*/ 153338 w 180502"/>
                <a:gd name="connsiteY6" fmla="*/ 67223 h 245891"/>
                <a:gd name="connsiteX7" fmla="*/ 97159 w 180502"/>
                <a:gd name="connsiteY7" fmla="*/ 46499 h 245891"/>
                <a:gd name="connsiteX8" fmla="*/ 63539 w 180502"/>
                <a:gd name="connsiteY8" fmla="*/ 68145 h 245891"/>
                <a:gd name="connsiteX9" fmla="*/ 180502 w 180502"/>
                <a:gd name="connsiteY9" fmla="*/ 171751 h 245891"/>
                <a:gd name="connsiteX10" fmla="*/ 90251 w 180502"/>
                <a:gd name="connsiteY10" fmla="*/ 245891 h 245891"/>
                <a:gd name="connsiteX11" fmla="*/ 0 w 180502"/>
                <a:gd name="connsiteY11" fmla="*/ 217337 h 245891"/>
                <a:gd name="connsiteX12" fmla="*/ 26235 w 180502"/>
                <a:gd name="connsiteY12" fmla="*/ 174063 h 24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502" h="245891">
                  <a:moveTo>
                    <a:pt x="26235" y="174063"/>
                  </a:moveTo>
                  <a:cubicBezTo>
                    <a:pt x="49254" y="191563"/>
                    <a:pt x="71821" y="200314"/>
                    <a:pt x="92545" y="200314"/>
                  </a:cubicBezTo>
                  <a:cubicBezTo>
                    <a:pt x="112801" y="200314"/>
                    <a:pt x="127078" y="191103"/>
                    <a:pt x="127078" y="176826"/>
                  </a:cubicBezTo>
                  <a:cubicBezTo>
                    <a:pt x="127078" y="136766"/>
                    <a:pt x="9655" y="151035"/>
                    <a:pt x="9655" y="72750"/>
                  </a:cubicBezTo>
                  <a:cubicBezTo>
                    <a:pt x="9655" y="29467"/>
                    <a:pt x="45578" y="0"/>
                    <a:pt x="98072" y="0"/>
                  </a:cubicBezTo>
                  <a:cubicBezTo>
                    <a:pt x="126166" y="0"/>
                    <a:pt x="154259" y="8282"/>
                    <a:pt x="179120" y="24401"/>
                  </a:cubicBezTo>
                  <a:lnTo>
                    <a:pt x="153338" y="67223"/>
                  </a:lnTo>
                  <a:cubicBezTo>
                    <a:pt x="133074" y="53415"/>
                    <a:pt x="115121" y="46499"/>
                    <a:pt x="97159" y="46499"/>
                  </a:cubicBezTo>
                  <a:cubicBezTo>
                    <a:pt x="76895" y="46499"/>
                    <a:pt x="63539" y="55249"/>
                    <a:pt x="63539" y="68145"/>
                  </a:cubicBezTo>
                  <a:cubicBezTo>
                    <a:pt x="63539" y="106362"/>
                    <a:pt x="180502" y="93014"/>
                    <a:pt x="180502" y="171751"/>
                  </a:cubicBezTo>
                  <a:cubicBezTo>
                    <a:pt x="180502" y="215956"/>
                    <a:pt x="144127" y="245891"/>
                    <a:pt x="90251" y="245891"/>
                  </a:cubicBezTo>
                  <a:cubicBezTo>
                    <a:pt x="58942" y="245891"/>
                    <a:pt x="27164" y="236220"/>
                    <a:pt x="0" y="217337"/>
                  </a:cubicBezTo>
                  <a:lnTo>
                    <a:pt x="26235" y="174063"/>
                  </a:lnTo>
                  <a:close/>
                </a:path>
              </a:pathLst>
            </a:custGeom>
            <a:grpFill/>
            <a:ln w="8374" cap="flat">
              <a:noFill/>
              <a:prstDash val="solid"/>
              <a:miter/>
            </a:ln>
          </p:spPr>
          <p:txBody>
            <a:bodyPr rtlCol="0" anchor="ctr"/>
            <a:lstStyle/>
            <a:p>
              <a:endParaRPr lang="de-DE"/>
            </a:p>
          </p:txBody>
        </p:sp>
        <p:sp>
          <p:nvSpPr>
            <p:cNvPr id="167" name="Freihandform: Form 166">
              <a:extLst>
                <a:ext uri="{FF2B5EF4-FFF2-40B4-BE49-F238E27FC236}">
                  <a16:creationId xmlns:a16="http://schemas.microsoft.com/office/drawing/2014/main" id="{17CEC2E1-E2F2-44FF-93B4-67FDE88AB4F4}"/>
                </a:ext>
              </a:extLst>
            </p:cNvPr>
            <p:cNvSpPr/>
            <p:nvPr/>
          </p:nvSpPr>
          <p:spPr>
            <a:xfrm>
              <a:off x="5976529" y="3052356"/>
              <a:ext cx="180510" cy="245891"/>
            </a:xfrm>
            <a:custGeom>
              <a:avLst/>
              <a:gdLst>
                <a:gd name="connsiteX0" fmla="*/ 26235 w 180510"/>
                <a:gd name="connsiteY0" fmla="*/ 174063 h 245891"/>
                <a:gd name="connsiteX1" fmla="*/ 92545 w 180510"/>
                <a:gd name="connsiteY1" fmla="*/ 200314 h 245891"/>
                <a:gd name="connsiteX2" fmla="*/ 127087 w 180510"/>
                <a:gd name="connsiteY2" fmla="*/ 176826 h 245891"/>
                <a:gd name="connsiteX3" fmla="*/ 9663 w 180510"/>
                <a:gd name="connsiteY3" fmla="*/ 72750 h 245891"/>
                <a:gd name="connsiteX4" fmla="*/ 98080 w 180510"/>
                <a:gd name="connsiteY4" fmla="*/ 0 h 245891"/>
                <a:gd name="connsiteX5" fmla="*/ 179129 w 180510"/>
                <a:gd name="connsiteY5" fmla="*/ 24401 h 245891"/>
                <a:gd name="connsiteX6" fmla="*/ 153338 w 180510"/>
                <a:gd name="connsiteY6" fmla="*/ 67223 h 245891"/>
                <a:gd name="connsiteX7" fmla="*/ 97159 w 180510"/>
                <a:gd name="connsiteY7" fmla="*/ 46499 h 245891"/>
                <a:gd name="connsiteX8" fmla="*/ 63547 w 180510"/>
                <a:gd name="connsiteY8" fmla="*/ 68145 h 245891"/>
                <a:gd name="connsiteX9" fmla="*/ 180510 w 180510"/>
                <a:gd name="connsiteY9" fmla="*/ 171751 h 245891"/>
                <a:gd name="connsiteX10" fmla="*/ 90259 w 180510"/>
                <a:gd name="connsiteY10" fmla="*/ 245891 h 245891"/>
                <a:gd name="connsiteX11" fmla="*/ 0 w 180510"/>
                <a:gd name="connsiteY11" fmla="*/ 217337 h 245891"/>
                <a:gd name="connsiteX12" fmla="*/ 26235 w 180510"/>
                <a:gd name="connsiteY12" fmla="*/ 174063 h 24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510" h="245891">
                  <a:moveTo>
                    <a:pt x="26235" y="174063"/>
                  </a:moveTo>
                  <a:cubicBezTo>
                    <a:pt x="49262" y="191563"/>
                    <a:pt x="71821" y="200314"/>
                    <a:pt x="92545" y="200314"/>
                  </a:cubicBezTo>
                  <a:cubicBezTo>
                    <a:pt x="112809" y="200314"/>
                    <a:pt x="127087" y="191103"/>
                    <a:pt x="127087" y="176826"/>
                  </a:cubicBezTo>
                  <a:cubicBezTo>
                    <a:pt x="127087" y="136766"/>
                    <a:pt x="9663" y="151035"/>
                    <a:pt x="9663" y="72750"/>
                  </a:cubicBezTo>
                  <a:cubicBezTo>
                    <a:pt x="9663" y="29467"/>
                    <a:pt x="45578" y="0"/>
                    <a:pt x="98080" y="0"/>
                  </a:cubicBezTo>
                  <a:cubicBezTo>
                    <a:pt x="126166" y="0"/>
                    <a:pt x="154259" y="8282"/>
                    <a:pt x="179129" y="24401"/>
                  </a:cubicBezTo>
                  <a:lnTo>
                    <a:pt x="153338" y="67223"/>
                  </a:lnTo>
                  <a:cubicBezTo>
                    <a:pt x="133082" y="53415"/>
                    <a:pt x="115129" y="46499"/>
                    <a:pt x="97159" y="46499"/>
                  </a:cubicBezTo>
                  <a:cubicBezTo>
                    <a:pt x="76904" y="46499"/>
                    <a:pt x="63547" y="55249"/>
                    <a:pt x="63547" y="68145"/>
                  </a:cubicBezTo>
                  <a:cubicBezTo>
                    <a:pt x="63547" y="106362"/>
                    <a:pt x="180510" y="93014"/>
                    <a:pt x="180510" y="171751"/>
                  </a:cubicBezTo>
                  <a:cubicBezTo>
                    <a:pt x="180510" y="215956"/>
                    <a:pt x="144127" y="245891"/>
                    <a:pt x="90259" y="245891"/>
                  </a:cubicBezTo>
                  <a:cubicBezTo>
                    <a:pt x="58942" y="245891"/>
                    <a:pt x="27172" y="236220"/>
                    <a:pt x="0" y="217337"/>
                  </a:cubicBezTo>
                  <a:lnTo>
                    <a:pt x="26235" y="174063"/>
                  </a:lnTo>
                  <a:close/>
                </a:path>
              </a:pathLst>
            </a:custGeom>
            <a:grpFill/>
            <a:ln w="8374" cap="flat">
              <a:noFill/>
              <a:prstDash val="solid"/>
              <a:miter/>
            </a:ln>
          </p:spPr>
          <p:txBody>
            <a:bodyPr rtlCol="0" anchor="ctr"/>
            <a:lstStyle/>
            <a:p>
              <a:endParaRPr lang="de-DE"/>
            </a:p>
          </p:txBody>
        </p:sp>
        <p:sp>
          <p:nvSpPr>
            <p:cNvPr id="169" name="Freihandform: Form 168">
              <a:extLst>
                <a:ext uri="{FF2B5EF4-FFF2-40B4-BE49-F238E27FC236}">
                  <a16:creationId xmlns:a16="http://schemas.microsoft.com/office/drawing/2014/main" id="{1FA75664-3F47-44A3-B11C-F5D28846E5D0}"/>
                </a:ext>
              </a:extLst>
            </p:cNvPr>
            <p:cNvSpPr/>
            <p:nvPr/>
          </p:nvSpPr>
          <p:spPr>
            <a:xfrm>
              <a:off x="6201863" y="3052356"/>
              <a:ext cx="214130" cy="245899"/>
            </a:xfrm>
            <a:custGeom>
              <a:avLst/>
              <a:gdLst>
                <a:gd name="connsiteX0" fmla="*/ 116034 w 214130"/>
                <a:gd name="connsiteY0" fmla="*/ 245900 h 245899"/>
                <a:gd name="connsiteX1" fmla="*/ 0 w 214130"/>
                <a:gd name="connsiteY1" fmla="*/ 122489 h 245899"/>
                <a:gd name="connsiteX2" fmla="*/ 110055 w 214130"/>
                <a:gd name="connsiteY2" fmla="*/ 0 h 245899"/>
                <a:gd name="connsiteX3" fmla="*/ 214131 w 214130"/>
                <a:gd name="connsiteY3" fmla="*/ 119266 h 245899"/>
                <a:gd name="connsiteX4" fmla="*/ 213210 w 214130"/>
                <a:gd name="connsiteY4" fmla="*/ 141824 h 245899"/>
                <a:gd name="connsiteX5" fmla="*/ 55719 w 214130"/>
                <a:gd name="connsiteY5" fmla="*/ 141824 h 245899"/>
                <a:gd name="connsiteX6" fmla="*/ 116511 w 214130"/>
                <a:gd name="connsiteY6" fmla="*/ 198924 h 245899"/>
                <a:gd name="connsiteX7" fmla="*/ 174071 w 214130"/>
                <a:gd name="connsiteY7" fmla="*/ 171291 h 245899"/>
                <a:gd name="connsiteX8" fmla="*/ 208144 w 214130"/>
                <a:gd name="connsiteY8" fmla="*/ 207214 h 245899"/>
                <a:gd name="connsiteX9" fmla="*/ 116034 w 214130"/>
                <a:gd name="connsiteY9" fmla="*/ 245900 h 245899"/>
                <a:gd name="connsiteX10" fmla="*/ 54797 w 214130"/>
                <a:gd name="connsiteY10" fmla="*/ 101765 h 245899"/>
                <a:gd name="connsiteX11" fmla="*/ 161167 w 214130"/>
                <a:gd name="connsiteY11" fmla="*/ 101765 h 245899"/>
                <a:gd name="connsiteX12" fmla="*/ 109134 w 214130"/>
                <a:gd name="connsiteY12" fmla="*/ 45125 h 245899"/>
                <a:gd name="connsiteX13" fmla="*/ 54797 w 214130"/>
                <a:gd name="connsiteY13" fmla="*/ 101765 h 24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0" h="245899">
                  <a:moveTo>
                    <a:pt x="116034" y="245900"/>
                  </a:moveTo>
                  <a:cubicBezTo>
                    <a:pt x="46499" y="245900"/>
                    <a:pt x="0" y="196621"/>
                    <a:pt x="0" y="122489"/>
                  </a:cubicBezTo>
                  <a:cubicBezTo>
                    <a:pt x="0" y="49739"/>
                    <a:pt x="44665" y="0"/>
                    <a:pt x="110055" y="0"/>
                  </a:cubicBezTo>
                  <a:cubicBezTo>
                    <a:pt x="173141" y="0"/>
                    <a:pt x="214131" y="46968"/>
                    <a:pt x="214131" y="119266"/>
                  </a:cubicBezTo>
                  <a:cubicBezTo>
                    <a:pt x="214131" y="127095"/>
                    <a:pt x="213670" y="135385"/>
                    <a:pt x="213210" y="141824"/>
                  </a:cubicBezTo>
                  <a:lnTo>
                    <a:pt x="55719" y="141824"/>
                  </a:lnTo>
                  <a:cubicBezTo>
                    <a:pt x="61714" y="178207"/>
                    <a:pt x="83351" y="198924"/>
                    <a:pt x="116511" y="198924"/>
                  </a:cubicBezTo>
                  <a:cubicBezTo>
                    <a:pt x="138148" y="198924"/>
                    <a:pt x="155649" y="190634"/>
                    <a:pt x="174071" y="171291"/>
                  </a:cubicBezTo>
                  <a:lnTo>
                    <a:pt x="208144" y="207214"/>
                  </a:lnTo>
                  <a:cubicBezTo>
                    <a:pt x="181432" y="233465"/>
                    <a:pt x="151496" y="245900"/>
                    <a:pt x="116034" y="245900"/>
                  </a:cubicBezTo>
                  <a:close/>
                  <a:moveTo>
                    <a:pt x="54797" y="101765"/>
                  </a:moveTo>
                  <a:lnTo>
                    <a:pt x="161167" y="101765"/>
                  </a:lnTo>
                  <a:cubicBezTo>
                    <a:pt x="158865" y="65850"/>
                    <a:pt x="139990" y="45125"/>
                    <a:pt x="109134" y="45125"/>
                  </a:cubicBezTo>
                  <a:cubicBezTo>
                    <a:pt x="78737" y="45134"/>
                    <a:pt x="59394" y="65390"/>
                    <a:pt x="54797" y="101765"/>
                  </a:cubicBezTo>
                  <a:close/>
                </a:path>
              </a:pathLst>
            </a:custGeom>
            <a:grpFill/>
            <a:ln w="8374" cap="flat">
              <a:noFill/>
              <a:prstDash val="solid"/>
              <a:miter/>
            </a:ln>
          </p:spPr>
          <p:txBody>
            <a:bodyPr rtlCol="0" anchor="ctr"/>
            <a:lstStyle/>
            <a:p>
              <a:endParaRPr lang="de-DE"/>
            </a:p>
          </p:txBody>
        </p:sp>
        <p:sp>
          <p:nvSpPr>
            <p:cNvPr id="170" name="Freihandform: Form 169">
              <a:extLst>
                <a:ext uri="{FF2B5EF4-FFF2-40B4-BE49-F238E27FC236}">
                  <a16:creationId xmlns:a16="http://schemas.microsoft.com/office/drawing/2014/main" id="{5F6816EF-7BC3-423D-B4DE-5D77E0164044}"/>
                </a:ext>
              </a:extLst>
            </p:cNvPr>
            <p:cNvSpPr/>
            <p:nvPr/>
          </p:nvSpPr>
          <p:spPr>
            <a:xfrm>
              <a:off x="6475831" y="3052365"/>
              <a:ext cx="201695" cy="240373"/>
            </a:xfrm>
            <a:custGeom>
              <a:avLst/>
              <a:gdLst>
                <a:gd name="connsiteX0" fmla="*/ 201696 w 201695"/>
                <a:gd name="connsiteY0" fmla="*/ 240365 h 240373"/>
                <a:gd name="connsiteX1" fmla="*/ 146890 w 201695"/>
                <a:gd name="connsiteY1" fmla="*/ 240365 h 240373"/>
                <a:gd name="connsiteX2" fmla="*/ 146890 w 201695"/>
                <a:gd name="connsiteY2" fmla="*/ 106362 h 240373"/>
                <a:gd name="connsiteX3" fmla="*/ 103607 w 201695"/>
                <a:gd name="connsiteY3" fmla="*/ 49262 h 240373"/>
                <a:gd name="connsiteX4" fmla="*/ 54797 w 201695"/>
                <a:gd name="connsiteY4" fmla="*/ 105910 h 240373"/>
                <a:gd name="connsiteX5" fmla="*/ 54797 w 201695"/>
                <a:gd name="connsiteY5" fmla="*/ 240373 h 240373"/>
                <a:gd name="connsiteX6" fmla="*/ 0 w 201695"/>
                <a:gd name="connsiteY6" fmla="*/ 240373 h 240373"/>
                <a:gd name="connsiteX7" fmla="*/ 0 w 201695"/>
                <a:gd name="connsiteY7" fmla="*/ 5987 h 240373"/>
                <a:gd name="connsiteX8" fmla="*/ 54337 w 201695"/>
                <a:gd name="connsiteY8" fmla="*/ 5987 h 240373"/>
                <a:gd name="connsiteX9" fmla="*/ 54337 w 201695"/>
                <a:gd name="connsiteY9" fmla="*/ 34072 h 240373"/>
                <a:gd name="connsiteX10" fmla="*/ 55249 w 201695"/>
                <a:gd name="connsiteY10" fmla="*/ 34072 h 240373"/>
                <a:gd name="connsiteX11" fmla="*/ 124323 w 201695"/>
                <a:gd name="connsiteY11" fmla="*/ 0 h 240373"/>
                <a:gd name="connsiteX12" fmla="*/ 201687 w 201695"/>
                <a:gd name="connsiteY12" fmla="*/ 94856 h 240373"/>
                <a:gd name="connsiteX13" fmla="*/ 201687 w 201695"/>
                <a:gd name="connsiteY13" fmla="*/ 240365 h 240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695" h="240373">
                  <a:moveTo>
                    <a:pt x="201696" y="240365"/>
                  </a:moveTo>
                  <a:lnTo>
                    <a:pt x="146890" y="240365"/>
                  </a:lnTo>
                  <a:lnTo>
                    <a:pt x="146890" y="106362"/>
                  </a:lnTo>
                  <a:cubicBezTo>
                    <a:pt x="146890" y="72290"/>
                    <a:pt x="136767" y="49262"/>
                    <a:pt x="103607" y="49262"/>
                  </a:cubicBezTo>
                  <a:cubicBezTo>
                    <a:pt x="65390" y="49262"/>
                    <a:pt x="54797" y="80579"/>
                    <a:pt x="54797" y="105910"/>
                  </a:cubicBezTo>
                  <a:lnTo>
                    <a:pt x="54797" y="240373"/>
                  </a:lnTo>
                  <a:lnTo>
                    <a:pt x="0" y="240373"/>
                  </a:lnTo>
                  <a:lnTo>
                    <a:pt x="0" y="5987"/>
                  </a:lnTo>
                  <a:lnTo>
                    <a:pt x="54337" y="5987"/>
                  </a:lnTo>
                  <a:lnTo>
                    <a:pt x="54337" y="34072"/>
                  </a:lnTo>
                  <a:lnTo>
                    <a:pt x="55249" y="34072"/>
                  </a:lnTo>
                  <a:cubicBezTo>
                    <a:pt x="69066" y="13348"/>
                    <a:pt x="93935" y="0"/>
                    <a:pt x="124323" y="0"/>
                  </a:cubicBezTo>
                  <a:cubicBezTo>
                    <a:pt x="177739" y="0"/>
                    <a:pt x="201687" y="39138"/>
                    <a:pt x="201687" y="94856"/>
                  </a:cubicBezTo>
                  <a:lnTo>
                    <a:pt x="201687" y="240365"/>
                  </a:lnTo>
                  <a:close/>
                </a:path>
              </a:pathLst>
            </a:custGeom>
            <a:grpFill/>
            <a:ln w="8374" cap="flat">
              <a:noFill/>
              <a:prstDash val="solid"/>
              <a:miter/>
            </a:ln>
          </p:spPr>
          <p:txBody>
            <a:bodyPr rtlCol="0" anchor="ctr"/>
            <a:lstStyle/>
            <a:p>
              <a:endParaRPr lang="de-DE"/>
            </a:p>
          </p:txBody>
        </p:sp>
        <p:sp>
          <p:nvSpPr>
            <p:cNvPr id="171" name="Freihandform: Form 170">
              <a:extLst>
                <a:ext uri="{FF2B5EF4-FFF2-40B4-BE49-F238E27FC236}">
                  <a16:creationId xmlns:a16="http://schemas.microsoft.com/office/drawing/2014/main" id="{C324A6B9-4512-4AC1-BC6D-D0CBB3B40D53}"/>
                </a:ext>
              </a:extLst>
            </p:cNvPr>
            <p:cNvSpPr/>
            <p:nvPr/>
          </p:nvSpPr>
          <p:spPr>
            <a:xfrm>
              <a:off x="6726069" y="3052356"/>
              <a:ext cx="180510" cy="245891"/>
            </a:xfrm>
            <a:custGeom>
              <a:avLst/>
              <a:gdLst>
                <a:gd name="connsiteX0" fmla="*/ 26235 w 180510"/>
                <a:gd name="connsiteY0" fmla="*/ 174063 h 245891"/>
                <a:gd name="connsiteX1" fmla="*/ 92545 w 180510"/>
                <a:gd name="connsiteY1" fmla="*/ 200314 h 245891"/>
                <a:gd name="connsiteX2" fmla="*/ 127078 w 180510"/>
                <a:gd name="connsiteY2" fmla="*/ 176826 h 245891"/>
                <a:gd name="connsiteX3" fmla="*/ 9663 w 180510"/>
                <a:gd name="connsiteY3" fmla="*/ 72750 h 245891"/>
                <a:gd name="connsiteX4" fmla="*/ 98080 w 180510"/>
                <a:gd name="connsiteY4" fmla="*/ 0 h 245891"/>
                <a:gd name="connsiteX5" fmla="*/ 179128 w 180510"/>
                <a:gd name="connsiteY5" fmla="*/ 24401 h 245891"/>
                <a:gd name="connsiteX6" fmla="*/ 153337 w 180510"/>
                <a:gd name="connsiteY6" fmla="*/ 67223 h 245891"/>
                <a:gd name="connsiteX7" fmla="*/ 97159 w 180510"/>
                <a:gd name="connsiteY7" fmla="*/ 46499 h 245891"/>
                <a:gd name="connsiteX8" fmla="*/ 63539 w 180510"/>
                <a:gd name="connsiteY8" fmla="*/ 68145 h 245891"/>
                <a:gd name="connsiteX9" fmla="*/ 180510 w 180510"/>
                <a:gd name="connsiteY9" fmla="*/ 171751 h 245891"/>
                <a:gd name="connsiteX10" fmla="*/ 90251 w 180510"/>
                <a:gd name="connsiteY10" fmla="*/ 245891 h 245891"/>
                <a:gd name="connsiteX11" fmla="*/ 0 w 180510"/>
                <a:gd name="connsiteY11" fmla="*/ 217337 h 245891"/>
                <a:gd name="connsiteX12" fmla="*/ 26235 w 180510"/>
                <a:gd name="connsiteY12" fmla="*/ 174063 h 24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510" h="245891">
                  <a:moveTo>
                    <a:pt x="26235" y="174063"/>
                  </a:moveTo>
                  <a:cubicBezTo>
                    <a:pt x="49262" y="191563"/>
                    <a:pt x="71820" y="200314"/>
                    <a:pt x="92545" y="200314"/>
                  </a:cubicBezTo>
                  <a:cubicBezTo>
                    <a:pt x="112809" y="200314"/>
                    <a:pt x="127078" y="191103"/>
                    <a:pt x="127078" y="176826"/>
                  </a:cubicBezTo>
                  <a:cubicBezTo>
                    <a:pt x="127078" y="136766"/>
                    <a:pt x="9663" y="151035"/>
                    <a:pt x="9663" y="72750"/>
                  </a:cubicBezTo>
                  <a:cubicBezTo>
                    <a:pt x="9663" y="29467"/>
                    <a:pt x="45578" y="0"/>
                    <a:pt x="98080" y="0"/>
                  </a:cubicBezTo>
                  <a:cubicBezTo>
                    <a:pt x="126165" y="0"/>
                    <a:pt x="154259" y="8282"/>
                    <a:pt x="179128" y="24401"/>
                  </a:cubicBezTo>
                  <a:lnTo>
                    <a:pt x="153337" y="67223"/>
                  </a:lnTo>
                  <a:cubicBezTo>
                    <a:pt x="133073" y="53415"/>
                    <a:pt x="115121" y="46499"/>
                    <a:pt x="97159" y="46499"/>
                  </a:cubicBezTo>
                  <a:cubicBezTo>
                    <a:pt x="76895" y="46499"/>
                    <a:pt x="63539" y="55249"/>
                    <a:pt x="63539" y="68145"/>
                  </a:cubicBezTo>
                  <a:cubicBezTo>
                    <a:pt x="63539" y="106362"/>
                    <a:pt x="180510" y="93014"/>
                    <a:pt x="180510" y="171751"/>
                  </a:cubicBezTo>
                  <a:cubicBezTo>
                    <a:pt x="180510" y="215956"/>
                    <a:pt x="144127" y="245891"/>
                    <a:pt x="90251" y="245891"/>
                  </a:cubicBezTo>
                  <a:cubicBezTo>
                    <a:pt x="58942" y="245891"/>
                    <a:pt x="27172" y="236220"/>
                    <a:pt x="0" y="217337"/>
                  </a:cubicBezTo>
                  <a:lnTo>
                    <a:pt x="26235" y="174063"/>
                  </a:lnTo>
                  <a:close/>
                </a:path>
              </a:pathLst>
            </a:custGeom>
            <a:grpFill/>
            <a:ln w="8374" cap="flat">
              <a:noFill/>
              <a:prstDash val="solid"/>
              <a:miter/>
            </a:ln>
          </p:spPr>
          <p:txBody>
            <a:bodyPr rtlCol="0" anchor="ctr"/>
            <a:lstStyle/>
            <a:p>
              <a:endParaRPr lang="de-DE"/>
            </a:p>
          </p:txBody>
        </p:sp>
        <p:sp>
          <p:nvSpPr>
            <p:cNvPr id="172" name="Freihandform: Form 171">
              <a:extLst>
                <a:ext uri="{FF2B5EF4-FFF2-40B4-BE49-F238E27FC236}">
                  <a16:creationId xmlns:a16="http://schemas.microsoft.com/office/drawing/2014/main" id="{B60FD511-9D5B-4152-989A-73FD391A7BFE}"/>
                </a:ext>
              </a:extLst>
            </p:cNvPr>
            <p:cNvSpPr/>
            <p:nvPr/>
          </p:nvSpPr>
          <p:spPr>
            <a:xfrm>
              <a:off x="6951395" y="3052365"/>
              <a:ext cx="197542" cy="245899"/>
            </a:xfrm>
            <a:custGeom>
              <a:avLst/>
              <a:gdLst>
                <a:gd name="connsiteX0" fmla="*/ 196169 w 197542"/>
                <a:gd name="connsiteY0" fmla="*/ 208135 h 245899"/>
                <a:gd name="connsiteX1" fmla="*/ 112357 w 197542"/>
                <a:gd name="connsiteY1" fmla="*/ 245900 h 245899"/>
                <a:gd name="connsiteX2" fmla="*/ 0 w 197542"/>
                <a:gd name="connsiteY2" fmla="*/ 123871 h 245899"/>
                <a:gd name="connsiteX3" fmla="*/ 113278 w 197542"/>
                <a:gd name="connsiteY3" fmla="*/ 0 h 245899"/>
                <a:gd name="connsiteX4" fmla="*/ 197542 w 197542"/>
                <a:gd name="connsiteY4" fmla="*/ 40060 h 245899"/>
                <a:gd name="connsiteX5" fmla="*/ 159777 w 197542"/>
                <a:gd name="connsiteY5" fmla="*/ 75974 h 245899"/>
                <a:gd name="connsiteX6" fmla="*/ 112809 w 197542"/>
                <a:gd name="connsiteY6" fmla="*/ 50192 h 245899"/>
                <a:gd name="connsiteX7" fmla="*/ 54788 w 197542"/>
                <a:gd name="connsiteY7" fmla="*/ 122942 h 245899"/>
                <a:gd name="connsiteX8" fmla="*/ 112349 w 197542"/>
                <a:gd name="connsiteY8" fmla="*/ 196161 h 245899"/>
                <a:gd name="connsiteX9" fmla="*/ 160698 w 197542"/>
                <a:gd name="connsiteY9" fmla="*/ 170370 h 245899"/>
                <a:gd name="connsiteX10" fmla="*/ 196169 w 197542"/>
                <a:gd name="connsiteY10" fmla="*/ 208135 h 24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542" h="245899">
                  <a:moveTo>
                    <a:pt x="196169" y="208135"/>
                  </a:moveTo>
                  <a:cubicBezTo>
                    <a:pt x="172681" y="233926"/>
                    <a:pt x="145977" y="245900"/>
                    <a:pt x="112357" y="245900"/>
                  </a:cubicBezTo>
                  <a:cubicBezTo>
                    <a:pt x="45125" y="245900"/>
                    <a:pt x="0" y="197551"/>
                    <a:pt x="0" y="123871"/>
                  </a:cubicBezTo>
                  <a:cubicBezTo>
                    <a:pt x="0" y="50192"/>
                    <a:pt x="45586" y="0"/>
                    <a:pt x="113278" y="0"/>
                  </a:cubicBezTo>
                  <a:cubicBezTo>
                    <a:pt x="148272" y="0"/>
                    <a:pt x="177286" y="13808"/>
                    <a:pt x="197542" y="40060"/>
                  </a:cubicBezTo>
                  <a:lnTo>
                    <a:pt x="159777" y="75974"/>
                  </a:lnTo>
                  <a:cubicBezTo>
                    <a:pt x="145969" y="58013"/>
                    <a:pt x="131231" y="50192"/>
                    <a:pt x="112809" y="50192"/>
                  </a:cubicBezTo>
                  <a:cubicBezTo>
                    <a:pt x="78276" y="50192"/>
                    <a:pt x="54788" y="78737"/>
                    <a:pt x="54788" y="122942"/>
                  </a:cubicBezTo>
                  <a:cubicBezTo>
                    <a:pt x="54788" y="166694"/>
                    <a:pt x="78276" y="196161"/>
                    <a:pt x="112349" y="196161"/>
                  </a:cubicBezTo>
                  <a:cubicBezTo>
                    <a:pt x="130762" y="196161"/>
                    <a:pt x="145500" y="187871"/>
                    <a:pt x="160698" y="170370"/>
                  </a:cubicBezTo>
                  <a:lnTo>
                    <a:pt x="196169" y="208135"/>
                  </a:lnTo>
                  <a:close/>
                </a:path>
              </a:pathLst>
            </a:custGeom>
            <a:grpFill/>
            <a:ln w="8374" cap="flat">
              <a:noFill/>
              <a:prstDash val="solid"/>
              <a:miter/>
            </a:ln>
          </p:spPr>
          <p:txBody>
            <a:bodyPr rtlCol="0" anchor="ctr"/>
            <a:lstStyle/>
            <a:p>
              <a:endParaRPr lang="de-DE"/>
            </a:p>
          </p:txBody>
        </p:sp>
        <p:sp>
          <p:nvSpPr>
            <p:cNvPr id="173" name="Freihandform: Form 172">
              <a:extLst>
                <a:ext uri="{FF2B5EF4-FFF2-40B4-BE49-F238E27FC236}">
                  <a16:creationId xmlns:a16="http://schemas.microsoft.com/office/drawing/2014/main" id="{9371BD09-F6A1-4FC6-9478-DA2F3B4E0DDB}"/>
                </a:ext>
              </a:extLst>
            </p:cNvPr>
            <p:cNvSpPr/>
            <p:nvPr/>
          </p:nvSpPr>
          <p:spPr>
            <a:xfrm>
              <a:off x="7195938" y="2950140"/>
              <a:ext cx="201695" cy="342598"/>
            </a:xfrm>
            <a:custGeom>
              <a:avLst/>
              <a:gdLst>
                <a:gd name="connsiteX0" fmla="*/ 201695 w 201695"/>
                <a:gd name="connsiteY0" fmla="*/ 342590 h 342598"/>
                <a:gd name="connsiteX1" fmla="*/ 146899 w 201695"/>
                <a:gd name="connsiteY1" fmla="*/ 342590 h 342598"/>
                <a:gd name="connsiteX2" fmla="*/ 146899 w 201695"/>
                <a:gd name="connsiteY2" fmla="*/ 208587 h 342598"/>
                <a:gd name="connsiteX3" fmla="*/ 103607 w 201695"/>
                <a:gd name="connsiteY3" fmla="*/ 151487 h 342598"/>
                <a:gd name="connsiteX4" fmla="*/ 54797 w 201695"/>
                <a:gd name="connsiteY4" fmla="*/ 208135 h 342598"/>
                <a:gd name="connsiteX5" fmla="*/ 54797 w 201695"/>
                <a:gd name="connsiteY5" fmla="*/ 342599 h 342598"/>
                <a:gd name="connsiteX6" fmla="*/ 0 w 201695"/>
                <a:gd name="connsiteY6" fmla="*/ 342599 h 342598"/>
                <a:gd name="connsiteX7" fmla="*/ 0 w 201695"/>
                <a:gd name="connsiteY7" fmla="*/ 13808 h 342598"/>
                <a:gd name="connsiteX8" fmla="*/ 54797 w 201695"/>
                <a:gd name="connsiteY8" fmla="*/ 0 h 342598"/>
                <a:gd name="connsiteX9" fmla="*/ 54797 w 201695"/>
                <a:gd name="connsiteY9" fmla="*/ 136297 h 342598"/>
                <a:gd name="connsiteX10" fmla="*/ 55718 w 201695"/>
                <a:gd name="connsiteY10" fmla="*/ 136297 h 342598"/>
                <a:gd name="connsiteX11" fmla="*/ 124323 w 201695"/>
                <a:gd name="connsiteY11" fmla="*/ 102225 h 342598"/>
                <a:gd name="connsiteX12" fmla="*/ 201687 w 201695"/>
                <a:gd name="connsiteY12" fmla="*/ 197082 h 342598"/>
                <a:gd name="connsiteX13" fmla="*/ 201687 w 201695"/>
                <a:gd name="connsiteY13" fmla="*/ 342590 h 342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695" h="342598">
                  <a:moveTo>
                    <a:pt x="201695" y="342590"/>
                  </a:moveTo>
                  <a:lnTo>
                    <a:pt x="146899" y="342590"/>
                  </a:lnTo>
                  <a:lnTo>
                    <a:pt x="146899" y="208587"/>
                  </a:lnTo>
                  <a:cubicBezTo>
                    <a:pt x="146899" y="174054"/>
                    <a:pt x="136306" y="151487"/>
                    <a:pt x="103607" y="151487"/>
                  </a:cubicBezTo>
                  <a:cubicBezTo>
                    <a:pt x="65850" y="151487"/>
                    <a:pt x="54797" y="181423"/>
                    <a:pt x="54797" y="208135"/>
                  </a:cubicBezTo>
                  <a:lnTo>
                    <a:pt x="54797" y="342599"/>
                  </a:lnTo>
                  <a:lnTo>
                    <a:pt x="0" y="342599"/>
                  </a:lnTo>
                  <a:lnTo>
                    <a:pt x="0" y="13808"/>
                  </a:lnTo>
                  <a:lnTo>
                    <a:pt x="54797" y="0"/>
                  </a:lnTo>
                  <a:lnTo>
                    <a:pt x="54797" y="136297"/>
                  </a:lnTo>
                  <a:lnTo>
                    <a:pt x="55718" y="136297"/>
                  </a:lnTo>
                  <a:cubicBezTo>
                    <a:pt x="69074" y="115573"/>
                    <a:pt x="93483" y="102225"/>
                    <a:pt x="124323" y="102225"/>
                  </a:cubicBezTo>
                  <a:cubicBezTo>
                    <a:pt x="178660" y="102225"/>
                    <a:pt x="201687" y="142745"/>
                    <a:pt x="201687" y="197082"/>
                  </a:cubicBezTo>
                  <a:lnTo>
                    <a:pt x="201687" y="342590"/>
                  </a:lnTo>
                  <a:close/>
                </a:path>
              </a:pathLst>
            </a:custGeom>
            <a:grpFill/>
            <a:ln w="8374" cap="flat">
              <a:noFill/>
              <a:prstDash val="solid"/>
              <a:miter/>
            </a:ln>
          </p:spPr>
          <p:txBody>
            <a:bodyPr rtlCol="0" anchor="ctr"/>
            <a:lstStyle/>
            <a:p>
              <a:endParaRPr lang="de-DE"/>
            </a:p>
          </p:txBody>
        </p:sp>
        <p:sp>
          <p:nvSpPr>
            <p:cNvPr id="174" name="Freihandform: Form 173">
              <a:extLst>
                <a:ext uri="{FF2B5EF4-FFF2-40B4-BE49-F238E27FC236}">
                  <a16:creationId xmlns:a16="http://schemas.microsoft.com/office/drawing/2014/main" id="{AFBD03DA-93DA-4C81-966E-3051F334612D}"/>
                </a:ext>
              </a:extLst>
            </p:cNvPr>
            <p:cNvSpPr/>
            <p:nvPr/>
          </p:nvSpPr>
          <p:spPr>
            <a:xfrm>
              <a:off x="7451652" y="3052356"/>
              <a:ext cx="198923" cy="245899"/>
            </a:xfrm>
            <a:custGeom>
              <a:avLst/>
              <a:gdLst>
                <a:gd name="connsiteX0" fmla="*/ 100835 w 198923"/>
                <a:gd name="connsiteY0" fmla="*/ 94856 h 245899"/>
                <a:gd name="connsiteX1" fmla="*/ 145039 w 198923"/>
                <a:gd name="connsiteY1" fmla="*/ 99922 h 245899"/>
                <a:gd name="connsiteX2" fmla="*/ 145039 w 198923"/>
                <a:gd name="connsiteY2" fmla="*/ 91633 h 245899"/>
                <a:gd name="connsiteX3" fmla="*/ 93466 w 198923"/>
                <a:gd name="connsiteY3" fmla="*/ 46047 h 245899"/>
                <a:gd name="connsiteX4" fmla="*/ 34064 w 198923"/>
                <a:gd name="connsiteY4" fmla="*/ 59402 h 245899"/>
                <a:gd name="connsiteX5" fmla="*/ 22090 w 198923"/>
                <a:gd name="connsiteY5" fmla="*/ 13356 h 245899"/>
                <a:gd name="connsiteX6" fmla="*/ 98993 w 198923"/>
                <a:gd name="connsiteY6" fmla="*/ 0 h 245899"/>
                <a:gd name="connsiteX7" fmla="*/ 198924 w 198923"/>
                <a:gd name="connsiteY7" fmla="*/ 90711 h 245899"/>
                <a:gd name="connsiteX8" fmla="*/ 198924 w 198923"/>
                <a:gd name="connsiteY8" fmla="*/ 240373 h 245899"/>
                <a:gd name="connsiteX9" fmla="*/ 146882 w 198923"/>
                <a:gd name="connsiteY9" fmla="*/ 240373 h 245899"/>
                <a:gd name="connsiteX10" fmla="*/ 146882 w 198923"/>
                <a:gd name="connsiteY10" fmla="*/ 215504 h 245899"/>
                <a:gd name="connsiteX11" fmla="*/ 145969 w 198923"/>
                <a:gd name="connsiteY11" fmla="*/ 215504 h 245899"/>
                <a:gd name="connsiteX12" fmla="*/ 77355 w 198923"/>
                <a:gd name="connsiteY12" fmla="*/ 245900 h 245899"/>
                <a:gd name="connsiteX13" fmla="*/ 0 w 198923"/>
                <a:gd name="connsiteY13" fmla="*/ 171299 h 245899"/>
                <a:gd name="connsiteX14" fmla="*/ 100835 w 198923"/>
                <a:gd name="connsiteY14" fmla="*/ 94856 h 245899"/>
                <a:gd name="connsiteX15" fmla="*/ 91624 w 198923"/>
                <a:gd name="connsiteY15" fmla="*/ 204919 h 245899"/>
                <a:gd name="connsiteX16" fmla="*/ 145039 w 198923"/>
                <a:gd name="connsiteY16" fmla="*/ 176834 h 245899"/>
                <a:gd name="connsiteX17" fmla="*/ 145039 w 198923"/>
                <a:gd name="connsiteY17" fmla="*/ 135845 h 245899"/>
                <a:gd name="connsiteX18" fmla="*/ 106822 w 198923"/>
                <a:gd name="connsiteY18" fmla="*/ 131240 h 245899"/>
                <a:gd name="connsiteX19" fmla="*/ 52486 w 198923"/>
                <a:gd name="connsiteY19" fmla="*/ 169918 h 245899"/>
                <a:gd name="connsiteX20" fmla="*/ 91624 w 198923"/>
                <a:gd name="connsiteY20" fmla="*/ 204919 h 24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8923" h="245899">
                  <a:moveTo>
                    <a:pt x="100835" y="94856"/>
                  </a:moveTo>
                  <a:cubicBezTo>
                    <a:pt x="116033" y="94856"/>
                    <a:pt x="129849" y="95778"/>
                    <a:pt x="145039" y="99922"/>
                  </a:cubicBezTo>
                  <a:lnTo>
                    <a:pt x="145039" y="91633"/>
                  </a:lnTo>
                  <a:cubicBezTo>
                    <a:pt x="145039" y="61705"/>
                    <a:pt x="127538" y="46047"/>
                    <a:pt x="93466" y="46047"/>
                  </a:cubicBezTo>
                  <a:cubicBezTo>
                    <a:pt x="74584" y="46047"/>
                    <a:pt x="53407" y="50652"/>
                    <a:pt x="34064" y="59402"/>
                  </a:cubicBezTo>
                  <a:lnTo>
                    <a:pt x="22090" y="13356"/>
                  </a:lnTo>
                  <a:cubicBezTo>
                    <a:pt x="43727" y="5066"/>
                    <a:pt x="72281" y="0"/>
                    <a:pt x="98993" y="0"/>
                  </a:cubicBezTo>
                  <a:cubicBezTo>
                    <a:pt x="164844" y="0"/>
                    <a:pt x="198924" y="30857"/>
                    <a:pt x="198924" y="90711"/>
                  </a:cubicBezTo>
                  <a:lnTo>
                    <a:pt x="198924" y="240373"/>
                  </a:lnTo>
                  <a:lnTo>
                    <a:pt x="146882" y="240373"/>
                  </a:lnTo>
                  <a:lnTo>
                    <a:pt x="146882" y="215504"/>
                  </a:lnTo>
                  <a:lnTo>
                    <a:pt x="145969" y="215504"/>
                  </a:lnTo>
                  <a:cubicBezTo>
                    <a:pt x="125705" y="236228"/>
                    <a:pt x="104528" y="245900"/>
                    <a:pt x="77355" y="245900"/>
                  </a:cubicBezTo>
                  <a:cubicBezTo>
                    <a:pt x="30388" y="245900"/>
                    <a:pt x="0" y="216885"/>
                    <a:pt x="0" y="171299"/>
                  </a:cubicBezTo>
                  <a:cubicBezTo>
                    <a:pt x="-9" y="121568"/>
                    <a:pt x="35445" y="94856"/>
                    <a:pt x="100835" y="94856"/>
                  </a:cubicBezTo>
                  <a:close/>
                  <a:moveTo>
                    <a:pt x="91624" y="204919"/>
                  </a:moveTo>
                  <a:cubicBezTo>
                    <a:pt x="111419" y="204919"/>
                    <a:pt x="129841" y="195248"/>
                    <a:pt x="145039" y="176834"/>
                  </a:cubicBezTo>
                  <a:lnTo>
                    <a:pt x="145039" y="135845"/>
                  </a:lnTo>
                  <a:cubicBezTo>
                    <a:pt x="132144" y="132621"/>
                    <a:pt x="118788" y="131240"/>
                    <a:pt x="106822" y="131240"/>
                  </a:cubicBezTo>
                  <a:cubicBezTo>
                    <a:pt x="72289" y="131240"/>
                    <a:pt x="52486" y="145048"/>
                    <a:pt x="52486" y="169918"/>
                  </a:cubicBezTo>
                  <a:cubicBezTo>
                    <a:pt x="52477" y="191563"/>
                    <a:pt x="67684" y="204919"/>
                    <a:pt x="91624" y="204919"/>
                  </a:cubicBezTo>
                  <a:close/>
                </a:path>
              </a:pathLst>
            </a:custGeom>
            <a:grpFill/>
            <a:ln w="8374" cap="flat">
              <a:noFill/>
              <a:prstDash val="solid"/>
              <a:miter/>
            </a:ln>
          </p:spPr>
          <p:txBody>
            <a:bodyPr rtlCol="0" anchor="ctr"/>
            <a:lstStyle/>
            <a:p>
              <a:endParaRPr lang="de-DE"/>
            </a:p>
          </p:txBody>
        </p:sp>
        <p:sp>
          <p:nvSpPr>
            <p:cNvPr id="175" name="Freihandform: Form 174">
              <a:extLst>
                <a:ext uri="{FF2B5EF4-FFF2-40B4-BE49-F238E27FC236}">
                  <a16:creationId xmlns:a16="http://schemas.microsoft.com/office/drawing/2014/main" id="{6CBB090F-1AC5-4592-AC9E-8508F91A2E6B}"/>
                </a:ext>
              </a:extLst>
            </p:cNvPr>
            <p:cNvSpPr/>
            <p:nvPr/>
          </p:nvSpPr>
          <p:spPr>
            <a:xfrm>
              <a:off x="7694437" y="2946899"/>
              <a:ext cx="143674" cy="345830"/>
            </a:xfrm>
            <a:custGeom>
              <a:avLst/>
              <a:gdLst>
                <a:gd name="connsiteX0" fmla="*/ 143674 w 143674"/>
                <a:gd name="connsiteY0" fmla="*/ 51582 h 345830"/>
                <a:gd name="connsiteX1" fmla="*/ 119734 w 143674"/>
                <a:gd name="connsiteY1" fmla="*/ 46976 h 345830"/>
                <a:gd name="connsiteX2" fmla="*/ 90720 w 143674"/>
                <a:gd name="connsiteY2" fmla="*/ 79667 h 345830"/>
                <a:gd name="connsiteX3" fmla="*/ 90720 w 143674"/>
                <a:gd name="connsiteY3" fmla="*/ 111445 h 345830"/>
                <a:gd name="connsiteX4" fmla="*/ 137235 w 143674"/>
                <a:gd name="connsiteY4" fmla="*/ 111445 h 345830"/>
                <a:gd name="connsiteX5" fmla="*/ 137235 w 143674"/>
                <a:gd name="connsiteY5" fmla="*/ 157031 h 345830"/>
                <a:gd name="connsiteX6" fmla="*/ 91180 w 143674"/>
                <a:gd name="connsiteY6" fmla="*/ 157031 h 345830"/>
                <a:gd name="connsiteX7" fmla="*/ 91180 w 143674"/>
                <a:gd name="connsiteY7" fmla="*/ 345831 h 345830"/>
                <a:gd name="connsiteX8" fmla="*/ 36383 w 143674"/>
                <a:gd name="connsiteY8" fmla="*/ 345831 h 345830"/>
                <a:gd name="connsiteX9" fmla="*/ 36383 w 143674"/>
                <a:gd name="connsiteY9" fmla="*/ 157031 h 345830"/>
                <a:gd name="connsiteX10" fmla="*/ 0 w 143674"/>
                <a:gd name="connsiteY10" fmla="*/ 157031 h 345830"/>
                <a:gd name="connsiteX11" fmla="*/ 0 w 143674"/>
                <a:gd name="connsiteY11" fmla="*/ 111445 h 345830"/>
                <a:gd name="connsiteX12" fmla="*/ 36383 w 143674"/>
                <a:gd name="connsiteY12" fmla="*/ 111445 h 345830"/>
                <a:gd name="connsiteX13" fmla="*/ 36383 w 143674"/>
                <a:gd name="connsiteY13" fmla="*/ 77825 h 345830"/>
                <a:gd name="connsiteX14" fmla="*/ 110983 w 143674"/>
                <a:gd name="connsiteY14" fmla="*/ 0 h 345830"/>
                <a:gd name="connsiteX15" fmla="*/ 143674 w 143674"/>
                <a:gd name="connsiteY15" fmla="*/ 5066 h 345830"/>
                <a:gd name="connsiteX16" fmla="*/ 143674 w 143674"/>
                <a:gd name="connsiteY16" fmla="*/ 51582 h 34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3674" h="345830">
                  <a:moveTo>
                    <a:pt x="143674" y="51582"/>
                  </a:moveTo>
                  <a:cubicBezTo>
                    <a:pt x="136306" y="48358"/>
                    <a:pt x="127555" y="46976"/>
                    <a:pt x="119734" y="46976"/>
                  </a:cubicBezTo>
                  <a:cubicBezTo>
                    <a:pt x="99010" y="46976"/>
                    <a:pt x="90720" y="57569"/>
                    <a:pt x="90720" y="79667"/>
                  </a:cubicBezTo>
                  <a:lnTo>
                    <a:pt x="90720" y="111445"/>
                  </a:lnTo>
                  <a:lnTo>
                    <a:pt x="137235" y="111445"/>
                  </a:lnTo>
                  <a:lnTo>
                    <a:pt x="137235" y="157031"/>
                  </a:lnTo>
                  <a:lnTo>
                    <a:pt x="91180" y="157031"/>
                  </a:lnTo>
                  <a:lnTo>
                    <a:pt x="91180" y="345831"/>
                  </a:lnTo>
                  <a:lnTo>
                    <a:pt x="36383" y="345831"/>
                  </a:lnTo>
                  <a:lnTo>
                    <a:pt x="36383" y="157031"/>
                  </a:lnTo>
                  <a:lnTo>
                    <a:pt x="0" y="157031"/>
                  </a:lnTo>
                  <a:lnTo>
                    <a:pt x="0" y="111445"/>
                  </a:lnTo>
                  <a:lnTo>
                    <a:pt x="36383" y="111445"/>
                  </a:lnTo>
                  <a:lnTo>
                    <a:pt x="36383" y="77825"/>
                  </a:lnTo>
                  <a:cubicBezTo>
                    <a:pt x="36383" y="29015"/>
                    <a:pt x="58490" y="0"/>
                    <a:pt x="110983" y="0"/>
                  </a:cubicBezTo>
                  <a:cubicBezTo>
                    <a:pt x="122958" y="0"/>
                    <a:pt x="134472" y="1382"/>
                    <a:pt x="143674" y="5066"/>
                  </a:cubicBezTo>
                  <a:lnTo>
                    <a:pt x="143674" y="51582"/>
                  </a:lnTo>
                  <a:close/>
                </a:path>
              </a:pathLst>
            </a:custGeom>
            <a:grpFill/>
            <a:ln w="8374" cap="flat">
              <a:noFill/>
              <a:prstDash val="solid"/>
              <a:miter/>
            </a:ln>
          </p:spPr>
          <p:txBody>
            <a:bodyPr rtlCol="0" anchor="ctr"/>
            <a:lstStyle/>
            <a:p>
              <a:endParaRPr lang="de-DE"/>
            </a:p>
          </p:txBody>
        </p:sp>
        <p:sp>
          <p:nvSpPr>
            <p:cNvPr id="176" name="Freihandform: Form 175">
              <a:extLst>
                <a:ext uri="{FF2B5EF4-FFF2-40B4-BE49-F238E27FC236}">
                  <a16:creationId xmlns:a16="http://schemas.microsoft.com/office/drawing/2014/main" id="{09527D95-F24D-40B7-A861-FB7709432217}"/>
                </a:ext>
              </a:extLst>
            </p:cNvPr>
            <p:cNvSpPr/>
            <p:nvPr/>
          </p:nvSpPr>
          <p:spPr>
            <a:xfrm>
              <a:off x="7867277" y="2982353"/>
              <a:ext cx="145977" cy="315903"/>
            </a:xfrm>
            <a:custGeom>
              <a:avLst/>
              <a:gdLst>
                <a:gd name="connsiteX0" fmla="*/ 145977 w 145977"/>
                <a:gd name="connsiteY0" fmla="*/ 260185 h 315903"/>
                <a:gd name="connsiteX1" fmla="*/ 145977 w 145977"/>
                <a:gd name="connsiteY1" fmla="*/ 307153 h 315903"/>
                <a:gd name="connsiteX2" fmla="*/ 99922 w 145977"/>
                <a:gd name="connsiteY2" fmla="*/ 315903 h 315903"/>
                <a:gd name="connsiteX3" fmla="*/ 35914 w 145977"/>
                <a:gd name="connsiteY3" fmla="*/ 250053 h 315903"/>
                <a:gd name="connsiteX4" fmla="*/ 35914 w 145977"/>
                <a:gd name="connsiteY4" fmla="*/ 121577 h 315903"/>
                <a:gd name="connsiteX5" fmla="*/ 0 w 145977"/>
                <a:gd name="connsiteY5" fmla="*/ 121577 h 315903"/>
                <a:gd name="connsiteX6" fmla="*/ 0 w 145977"/>
                <a:gd name="connsiteY6" fmla="*/ 75991 h 315903"/>
                <a:gd name="connsiteX7" fmla="*/ 35454 w 145977"/>
                <a:gd name="connsiteY7" fmla="*/ 75991 h 315903"/>
                <a:gd name="connsiteX8" fmla="*/ 35454 w 145977"/>
                <a:gd name="connsiteY8" fmla="*/ 11983 h 315903"/>
                <a:gd name="connsiteX9" fmla="*/ 90251 w 145977"/>
                <a:gd name="connsiteY9" fmla="*/ 0 h 315903"/>
                <a:gd name="connsiteX10" fmla="*/ 90251 w 145977"/>
                <a:gd name="connsiteY10" fmla="*/ 75982 h 315903"/>
                <a:gd name="connsiteX11" fmla="*/ 145969 w 145977"/>
                <a:gd name="connsiteY11" fmla="*/ 75982 h 315903"/>
                <a:gd name="connsiteX12" fmla="*/ 145969 w 145977"/>
                <a:gd name="connsiteY12" fmla="*/ 121568 h 315903"/>
                <a:gd name="connsiteX13" fmla="*/ 90251 w 145977"/>
                <a:gd name="connsiteY13" fmla="*/ 121568 h 315903"/>
                <a:gd name="connsiteX14" fmla="*/ 90251 w 145977"/>
                <a:gd name="connsiteY14" fmla="*/ 237149 h 315903"/>
                <a:gd name="connsiteX15" fmla="*/ 115573 w 145977"/>
                <a:gd name="connsiteY15" fmla="*/ 268006 h 315903"/>
                <a:gd name="connsiteX16" fmla="*/ 145977 w 145977"/>
                <a:gd name="connsiteY16" fmla="*/ 260185 h 31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5977" h="315903">
                  <a:moveTo>
                    <a:pt x="145977" y="260185"/>
                  </a:moveTo>
                  <a:lnTo>
                    <a:pt x="145977" y="307153"/>
                  </a:lnTo>
                  <a:cubicBezTo>
                    <a:pt x="134003" y="312680"/>
                    <a:pt x="116041" y="315903"/>
                    <a:pt x="99922" y="315903"/>
                  </a:cubicBezTo>
                  <a:cubicBezTo>
                    <a:pt x="58481" y="315903"/>
                    <a:pt x="35914" y="292876"/>
                    <a:pt x="35914" y="250053"/>
                  </a:cubicBezTo>
                  <a:lnTo>
                    <a:pt x="35914" y="121577"/>
                  </a:lnTo>
                  <a:lnTo>
                    <a:pt x="0" y="121577"/>
                  </a:lnTo>
                  <a:lnTo>
                    <a:pt x="0" y="75991"/>
                  </a:lnTo>
                  <a:lnTo>
                    <a:pt x="35454" y="75991"/>
                  </a:lnTo>
                  <a:lnTo>
                    <a:pt x="35454" y="11983"/>
                  </a:lnTo>
                  <a:lnTo>
                    <a:pt x="90251" y="0"/>
                  </a:lnTo>
                  <a:lnTo>
                    <a:pt x="90251" y="75982"/>
                  </a:lnTo>
                  <a:lnTo>
                    <a:pt x="145969" y="75982"/>
                  </a:lnTo>
                  <a:lnTo>
                    <a:pt x="145969" y="121568"/>
                  </a:lnTo>
                  <a:lnTo>
                    <a:pt x="90251" y="121568"/>
                  </a:lnTo>
                  <a:lnTo>
                    <a:pt x="90251" y="237149"/>
                  </a:lnTo>
                  <a:cubicBezTo>
                    <a:pt x="90251" y="258795"/>
                    <a:pt x="97619" y="268006"/>
                    <a:pt x="115573" y="268006"/>
                  </a:cubicBezTo>
                  <a:cubicBezTo>
                    <a:pt x="125713" y="268015"/>
                    <a:pt x="136757" y="264791"/>
                    <a:pt x="145977" y="260185"/>
                  </a:cubicBezTo>
                  <a:close/>
                </a:path>
              </a:pathLst>
            </a:custGeom>
            <a:grpFill/>
            <a:ln w="8374" cap="flat">
              <a:noFill/>
              <a:prstDash val="solid"/>
              <a:miter/>
            </a:ln>
          </p:spPr>
          <p:txBody>
            <a:bodyPr rtlCol="0" anchor="ctr"/>
            <a:lstStyle/>
            <a:p>
              <a:endParaRPr lang="de-DE"/>
            </a:p>
          </p:txBody>
        </p:sp>
        <p:sp>
          <p:nvSpPr>
            <p:cNvPr id="177" name="Freihandform: Form 176">
              <a:extLst>
                <a:ext uri="{FF2B5EF4-FFF2-40B4-BE49-F238E27FC236}">
                  <a16:creationId xmlns:a16="http://schemas.microsoft.com/office/drawing/2014/main" id="{3348A2EF-66DF-41B4-8855-9E032227684C}"/>
                </a:ext>
              </a:extLst>
            </p:cNvPr>
            <p:cNvSpPr/>
            <p:nvPr/>
          </p:nvSpPr>
          <p:spPr>
            <a:xfrm>
              <a:off x="8049797" y="3052356"/>
              <a:ext cx="214130" cy="245899"/>
            </a:xfrm>
            <a:custGeom>
              <a:avLst/>
              <a:gdLst>
                <a:gd name="connsiteX0" fmla="*/ 116033 w 214130"/>
                <a:gd name="connsiteY0" fmla="*/ 245900 h 245899"/>
                <a:gd name="connsiteX1" fmla="*/ 0 w 214130"/>
                <a:gd name="connsiteY1" fmla="*/ 122489 h 245899"/>
                <a:gd name="connsiteX2" fmla="*/ 110054 w 214130"/>
                <a:gd name="connsiteY2" fmla="*/ 0 h 245899"/>
                <a:gd name="connsiteX3" fmla="*/ 214131 w 214130"/>
                <a:gd name="connsiteY3" fmla="*/ 119266 h 245899"/>
                <a:gd name="connsiteX4" fmla="*/ 213209 w 214130"/>
                <a:gd name="connsiteY4" fmla="*/ 141824 h 245899"/>
                <a:gd name="connsiteX5" fmla="*/ 55727 w 214130"/>
                <a:gd name="connsiteY5" fmla="*/ 141824 h 245899"/>
                <a:gd name="connsiteX6" fmla="*/ 116510 w 214130"/>
                <a:gd name="connsiteY6" fmla="*/ 198924 h 245899"/>
                <a:gd name="connsiteX7" fmla="*/ 174071 w 214130"/>
                <a:gd name="connsiteY7" fmla="*/ 171291 h 245899"/>
                <a:gd name="connsiteX8" fmla="*/ 208143 w 214130"/>
                <a:gd name="connsiteY8" fmla="*/ 207214 h 245899"/>
                <a:gd name="connsiteX9" fmla="*/ 116033 w 214130"/>
                <a:gd name="connsiteY9" fmla="*/ 245900 h 245899"/>
                <a:gd name="connsiteX10" fmla="*/ 54788 w 214130"/>
                <a:gd name="connsiteY10" fmla="*/ 101765 h 245899"/>
                <a:gd name="connsiteX11" fmla="*/ 161159 w 214130"/>
                <a:gd name="connsiteY11" fmla="*/ 101765 h 245899"/>
                <a:gd name="connsiteX12" fmla="*/ 109125 w 214130"/>
                <a:gd name="connsiteY12" fmla="*/ 45125 h 245899"/>
                <a:gd name="connsiteX13" fmla="*/ 54788 w 214130"/>
                <a:gd name="connsiteY13" fmla="*/ 101765 h 24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0" h="245899">
                  <a:moveTo>
                    <a:pt x="116033" y="245900"/>
                  </a:moveTo>
                  <a:cubicBezTo>
                    <a:pt x="46499" y="245900"/>
                    <a:pt x="0" y="196621"/>
                    <a:pt x="0" y="122489"/>
                  </a:cubicBezTo>
                  <a:cubicBezTo>
                    <a:pt x="0" y="49739"/>
                    <a:pt x="44665" y="0"/>
                    <a:pt x="110054" y="0"/>
                  </a:cubicBezTo>
                  <a:cubicBezTo>
                    <a:pt x="173141" y="0"/>
                    <a:pt x="214131" y="46968"/>
                    <a:pt x="214131" y="119266"/>
                  </a:cubicBezTo>
                  <a:cubicBezTo>
                    <a:pt x="214131" y="127095"/>
                    <a:pt x="213670" y="135385"/>
                    <a:pt x="213209" y="141824"/>
                  </a:cubicBezTo>
                  <a:lnTo>
                    <a:pt x="55727" y="141824"/>
                  </a:lnTo>
                  <a:cubicBezTo>
                    <a:pt x="61714" y="178207"/>
                    <a:pt x="83351" y="198924"/>
                    <a:pt x="116510" y="198924"/>
                  </a:cubicBezTo>
                  <a:cubicBezTo>
                    <a:pt x="138147" y="198924"/>
                    <a:pt x="155649" y="190634"/>
                    <a:pt x="174071" y="171291"/>
                  </a:cubicBezTo>
                  <a:lnTo>
                    <a:pt x="208143" y="207214"/>
                  </a:lnTo>
                  <a:cubicBezTo>
                    <a:pt x="181423" y="233465"/>
                    <a:pt x="151487" y="245900"/>
                    <a:pt x="116033" y="245900"/>
                  </a:cubicBezTo>
                  <a:close/>
                  <a:moveTo>
                    <a:pt x="54788" y="101765"/>
                  </a:moveTo>
                  <a:lnTo>
                    <a:pt x="161159" y="101765"/>
                  </a:lnTo>
                  <a:cubicBezTo>
                    <a:pt x="158864" y="65850"/>
                    <a:pt x="139981" y="45125"/>
                    <a:pt x="109125" y="45125"/>
                  </a:cubicBezTo>
                  <a:cubicBezTo>
                    <a:pt x="78729" y="45134"/>
                    <a:pt x="59394" y="65390"/>
                    <a:pt x="54788" y="101765"/>
                  </a:cubicBezTo>
                  <a:close/>
                </a:path>
              </a:pathLst>
            </a:custGeom>
            <a:grpFill/>
            <a:ln w="8374" cap="flat">
              <a:noFill/>
              <a:prstDash val="solid"/>
              <a:miter/>
            </a:ln>
          </p:spPr>
          <p:txBody>
            <a:bodyPr rtlCol="0" anchor="ctr"/>
            <a:lstStyle/>
            <a:p>
              <a:endParaRPr lang="de-DE"/>
            </a:p>
          </p:txBody>
        </p:sp>
        <p:sp>
          <p:nvSpPr>
            <p:cNvPr id="178" name="Freihandform: Form 177">
              <a:extLst>
                <a:ext uri="{FF2B5EF4-FFF2-40B4-BE49-F238E27FC236}">
                  <a16:creationId xmlns:a16="http://schemas.microsoft.com/office/drawing/2014/main" id="{ECF39E21-F9A3-4031-AEE3-B88CE31319F4}"/>
                </a:ext>
              </a:extLst>
            </p:cNvPr>
            <p:cNvSpPr/>
            <p:nvPr/>
          </p:nvSpPr>
          <p:spPr>
            <a:xfrm>
              <a:off x="8323756" y="3052365"/>
              <a:ext cx="201695" cy="240373"/>
            </a:xfrm>
            <a:custGeom>
              <a:avLst/>
              <a:gdLst>
                <a:gd name="connsiteX0" fmla="*/ 201696 w 201695"/>
                <a:gd name="connsiteY0" fmla="*/ 240365 h 240373"/>
                <a:gd name="connsiteX1" fmla="*/ 146890 w 201695"/>
                <a:gd name="connsiteY1" fmla="*/ 240365 h 240373"/>
                <a:gd name="connsiteX2" fmla="*/ 146890 w 201695"/>
                <a:gd name="connsiteY2" fmla="*/ 106362 h 240373"/>
                <a:gd name="connsiteX3" fmla="*/ 103607 w 201695"/>
                <a:gd name="connsiteY3" fmla="*/ 49262 h 240373"/>
                <a:gd name="connsiteX4" fmla="*/ 54798 w 201695"/>
                <a:gd name="connsiteY4" fmla="*/ 105910 h 240373"/>
                <a:gd name="connsiteX5" fmla="*/ 54798 w 201695"/>
                <a:gd name="connsiteY5" fmla="*/ 240373 h 240373"/>
                <a:gd name="connsiteX6" fmla="*/ 0 w 201695"/>
                <a:gd name="connsiteY6" fmla="*/ 240373 h 240373"/>
                <a:gd name="connsiteX7" fmla="*/ 0 w 201695"/>
                <a:gd name="connsiteY7" fmla="*/ 5987 h 240373"/>
                <a:gd name="connsiteX8" fmla="*/ 54337 w 201695"/>
                <a:gd name="connsiteY8" fmla="*/ 5987 h 240373"/>
                <a:gd name="connsiteX9" fmla="*/ 54337 w 201695"/>
                <a:gd name="connsiteY9" fmla="*/ 34072 h 240373"/>
                <a:gd name="connsiteX10" fmla="*/ 55249 w 201695"/>
                <a:gd name="connsiteY10" fmla="*/ 34072 h 240373"/>
                <a:gd name="connsiteX11" fmla="*/ 124324 w 201695"/>
                <a:gd name="connsiteY11" fmla="*/ 0 h 240373"/>
                <a:gd name="connsiteX12" fmla="*/ 201688 w 201695"/>
                <a:gd name="connsiteY12" fmla="*/ 94856 h 240373"/>
                <a:gd name="connsiteX13" fmla="*/ 201688 w 201695"/>
                <a:gd name="connsiteY13" fmla="*/ 240365 h 240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695" h="240373">
                  <a:moveTo>
                    <a:pt x="201696" y="240365"/>
                  </a:moveTo>
                  <a:lnTo>
                    <a:pt x="146890" y="240365"/>
                  </a:lnTo>
                  <a:lnTo>
                    <a:pt x="146890" y="106362"/>
                  </a:lnTo>
                  <a:cubicBezTo>
                    <a:pt x="146890" y="72290"/>
                    <a:pt x="136767" y="49262"/>
                    <a:pt x="103607" y="49262"/>
                  </a:cubicBezTo>
                  <a:cubicBezTo>
                    <a:pt x="65390" y="49262"/>
                    <a:pt x="54798" y="80579"/>
                    <a:pt x="54798" y="105910"/>
                  </a:cubicBezTo>
                  <a:lnTo>
                    <a:pt x="54798" y="240373"/>
                  </a:lnTo>
                  <a:lnTo>
                    <a:pt x="0" y="240373"/>
                  </a:lnTo>
                  <a:lnTo>
                    <a:pt x="0" y="5987"/>
                  </a:lnTo>
                  <a:lnTo>
                    <a:pt x="54337" y="5987"/>
                  </a:lnTo>
                  <a:lnTo>
                    <a:pt x="54337" y="34072"/>
                  </a:lnTo>
                  <a:lnTo>
                    <a:pt x="55249" y="34072"/>
                  </a:lnTo>
                  <a:cubicBezTo>
                    <a:pt x="69066" y="13348"/>
                    <a:pt x="93935" y="0"/>
                    <a:pt x="124324" y="0"/>
                  </a:cubicBezTo>
                  <a:cubicBezTo>
                    <a:pt x="177739" y="0"/>
                    <a:pt x="201688" y="39138"/>
                    <a:pt x="201688" y="94856"/>
                  </a:cubicBezTo>
                  <a:lnTo>
                    <a:pt x="201688" y="240365"/>
                  </a:lnTo>
                  <a:close/>
                </a:path>
              </a:pathLst>
            </a:custGeom>
            <a:grpFill/>
            <a:ln w="8374" cap="flat">
              <a:noFill/>
              <a:prstDash val="solid"/>
              <a:miter/>
            </a:ln>
          </p:spPr>
          <p:txBody>
            <a:bodyPr rtlCol="0" anchor="ctr"/>
            <a:lstStyle/>
            <a:p>
              <a:endParaRPr lang="de-DE"/>
            </a:p>
          </p:txBody>
        </p:sp>
        <p:sp>
          <p:nvSpPr>
            <p:cNvPr id="179" name="Freihandform: Form 178">
              <a:extLst>
                <a:ext uri="{FF2B5EF4-FFF2-40B4-BE49-F238E27FC236}">
                  <a16:creationId xmlns:a16="http://schemas.microsoft.com/office/drawing/2014/main" id="{78C23674-28E4-4E8F-9216-025188214148}"/>
                </a:ext>
              </a:extLst>
            </p:cNvPr>
            <p:cNvSpPr/>
            <p:nvPr/>
          </p:nvSpPr>
          <p:spPr>
            <a:xfrm>
              <a:off x="8741466" y="2935854"/>
              <a:ext cx="31309" cy="452200"/>
            </a:xfrm>
            <a:custGeom>
              <a:avLst/>
              <a:gdLst>
                <a:gd name="connsiteX0" fmla="*/ 31309 w 31309"/>
                <a:gd name="connsiteY0" fmla="*/ 452201 h 452200"/>
                <a:gd name="connsiteX1" fmla="*/ 0 w 31309"/>
                <a:gd name="connsiteY1" fmla="*/ 452201 h 452200"/>
                <a:gd name="connsiteX2" fmla="*/ 0 w 31309"/>
                <a:gd name="connsiteY2" fmla="*/ 0 h 452200"/>
                <a:gd name="connsiteX3" fmla="*/ 31309 w 31309"/>
                <a:gd name="connsiteY3" fmla="*/ 0 h 452200"/>
                <a:gd name="connsiteX4" fmla="*/ 31309 w 31309"/>
                <a:gd name="connsiteY4" fmla="*/ 452201 h 45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09" h="452200">
                  <a:moveTo>
                    <a:pt x="31309" y="452201"/>
                  </a:moveTo>
                  <a:lnTo>
                    <a:pt x="0" y="452201"/>
                  </a:lnTo>
                  <a:lnTo>
                    <a:pt x="0" y="0"/>
                  </a:lnTo>
                  <a:lnTo>
                    <a:pt x="31309" y="0"/>
                  </a:lnTo>
                  <a:lnTo>
                    <a:pt x="31309" y="452201"/>
                  </a:lnTo>
                  <a:close/>
                </a:path>
              </a:pathLst>
            </a:custGeom>
            <a:grpFill/>
            <a:ln w="8374" cap="flat">
              <a:noFill/>
              <a:prstDash val="solid"/>
              <a:miter/>
            </a:ln>
          </p:spPr>
          <p:txBody>
            <a:bodyPr rtlCol="0" anchor="ctr"/>
            <a:lstStyle/>
            <a:p>
              <a:endParaRPr lang="de-DE"/>
            </a:p>
          </p:txBody>
        </p:sp>
        <p:sp>
          <p:nvSpPr>
            <p:cNvPr id="180" name="Freihandform: Form 179">
              <a:extLst>
                <a:ext uri="{FF2B5EF4-FFF2-40B4-BE49-F238E27FC236}">
                  <a16:creationId xmlns:a16="http://schemas.microsoft.com/office/drawing/2014/main" id="{215A89A4-B039-43ED-B658-38046139AF91}"/>
                </a:ext>
              </a:extLst>
            </p:cNvPr>
            <p:cNvSpPr/>
            <p:nvPr/>
          </p:nvSpPr>
          <p:spPr>
            <a:xfrm>
              <a:off x="8970820" y="2968545"/>
              <a:ext cx="398768" cy="324184"/>
            </a:xfrm>
            <a:custGeom>
              <a:avLst/>
              <a:gdLst>
                <a:gd name="connsiteX0" fmla="*/ 0 w 398768"/>
                <a:gd name="connsiteY0" fmla="*/ 0 h 324184"/>
                <a:gd name="connsiteX1" fmla="*/ 60323 w 398768"/>
                <a:gd name="connsiteY1" fmla="*/ 0 h 324184"/>
                <a:gd name="connsiteX2" fmla="*/ 113278 w 398768"/>
                <a:gd name="connsiteY2" fmla="*/ 234847 h 324184"/>
                <a:gd name="connsiteX3" fmla="*/ 114200 w 398768"/>
                <a:gd name="connsiteY3" fmla="*/ 234847 h 324184"/>
                <a:gd name="connsiteX4" fmla="*/ 169909 w 398768"/>
                <a:gd name="connsiteY4" fmla="*/ 0 h 324184"/>
                <a:gd name="connsiteX5" fmla="*/ 229773 w 398768"/>
                <a:gd name="connsiteY5" fmla="*/ 0 h 324184"/>
                <a:gd name="connsiteX6" fmla="*/ 286872 w 398768"/>
                <a:gd name="connsiteY6" fmla="*/ 234847 h 324184"/>
                <a:gd name="connsiteX7" fmla="*/ 287785 w 398768"/>
                <a:gd name="connsiteY7" fmla="*/ 234847 h 324184"/>
                <a:gd name="connsiteX8" fmla="*/ 339358 w 398768"/>
                <a:gd name="connsiteY8" fmla="*/ 0 h 324184"/>
                <a:gd name="connsiteX9" fmla="*/ 398768 w 398768"/>
                <a:gd name="connsiteY9" fmla="*/ 0 h 324184"/>
                <a:gd name="connsiteX10" fmla="*/ 317260 w 398768"/>
                <a:gd name="connsiteY10" fmla="*/ 324185 h 324184"/>
                <a:gd name="connsiteX11" fmla="*/ 257857 w 398768"/>
                <a:gd name="connsiteY11" fmla="*/ 324185 h 324184"/>
                <a:gd name="connsiteX12" fmla="*/ 199837 w 398768"/>
                <a:gd name="connsiteY12" fmla="*/ 86575 h 324184"/>
                <a:gd name="connsiteX13" fmla="*/ 198916 w 398768"/>
                <a:gd name="connsiteY13" fmla="*/ 86575 h 324184"/>
                <a:gd name="connsiteX14" fmla="*/ 140895 w 398768"/>
                <a:gd name="connsiteY14" fmla="*/ 324185 h 324184"/>
                <a:gd name="connsiteX15" fmla="*/ 81032 w 398768"/>
                <a:gd name="connsiteY15" fmla="*/ 324185 h 324184"/>
                <a:gd name="connsiteX16" fmla="*/ 0 w 398768"/>
                <a:gd name="connsiteY16" fmla="*/ 0 h 3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8768" h="324184">
                  <a:moveTo>
                    <a:pt x="0" y="0"/>
                  </a:moveTo>
                  <a:lnTo>
                    <a:pt x="60323" y="0"/>
                  </a:lnTo>
                  <a:lnTo>
                    <a:pt x="113278" y="234847"/>
                  </a:lnTo>
                  <a:lnTo>
                    <a:pt x="114200" y="234847"/>
                  </a:lnTo>
                  <a:lnTo>
                    <a:pt x="169909" y="0"/>
                  </a:lnTo>
                  <a:lnTo>
                    <a:pt x="229773" y="0"/>
                  </a:lnTo>
                  <a:lnTo>
                    <a:pt x="286872" y="234847"/>
                  </a:lnTo>
                  <a:lnTo>
                    <a:pt x="287785" y="234847"/>
                  </a:lnTo>
                  <a:lnTo>
                    <a:pt x="339358" y="0"/>
                  </a:lnTo>
                  <a:lnTo>
                    <a:pt x="398768" y="0"/>
                  </a:lnTo>
                  <a:lnTo>
                    <a:pt x="317260" y="324185"/>
                  </a:lnTo>
                  <a:lnTo>
                    <a:pt x="257857" y="324185"/>
                  </a:lnTo>
                  <a:lnTo>
                    <a:pt x="199837" y="86575"/>
                  </a:lnTo>
                  <a:lnTo>
                    <a:pt x="198916" y="86575"/>
                  </a:lnTo>
                  <a:lnTo>
                    <a:pt x="140895" y="324185"/>
                  </a:lnTo>
                  <a:lnTo>
                    <a:pt x="81032" y="324185"/>
                  </a:lnTo>
                  <a:lnTo>
                    <a:pt x="0" y="0"/>
                  </a:lnTo>
                  <a:close/>
                </a:path>
              </a:pathLst>
            </a:custGeom>
            <a:grpFill/>
            <a:ln w="8374" cap="flat">
              <a:noFill/>
              <a:prstDash val="solid"/>
              <a:miter/>
            </a:ln>
          </p:spPr>
          <p:txBody>
            <a:bodyPr rtlCol="0" anchor="ctr"/>
            <a:lstStyle/>
            <a:p>
              <a:endParaRPr lang="de-DE"/>
            </a:p>
          </p:txBody>
        </p:sp>
        <p:sp>
          <p:nvSpPr>
            <p:cNvPr id="181" name="Freihandform: Form 180">
              <a:extLst>
                <a:ext uri="{FF2B5EF4-FFF2-40B4-BE49-F238E27FC236}">
                  <a16:creationId xmlns:a16="http://schemas.microsoft.com/office/drawing/2014/main" id="{4ABBBDB3-AAC4-433C-B5D6-AEF036E869BD}"/>
                </a:ext>
              </a:extLst>
            </p:cNvPr>
            <p:cNvSpPr/>
            <p:nvPr/>
          </p:nvSpPr>
          <p:spPr>
            <a:xfrm>
              <a:off x="9415753" y="2954268"/>
              <a:ext cx="69534" cy="338461"/>
            </a:xfrm>
            <a:custGeom>
              <a:avLst/>
              <a:gdLst>
                <a:gd name="connsiteX0" fmla="*/ 69534 w 69534"/>
                <a:gd name="connsiteY0" fmla="*/ 33160 h 338461"/>
                <a:gd name="connsiteX1" fmla="*/ 34533 w 69534"/>
                <a:gd name="connsiteY1" fmla="*/ 66311 h 338461"/>
                <a:gd name="connsiteX2" fmla="*/ 0 w 69534"/>
                <a:gd name="connsiteY2" fmla="*/ 33160 h 338461"/>
                <a:gd name="connsiteX3" fmla="*/ 34533 w 69534"/>
                <a:gd name="connsiteY3" fmla="*/ 0 h 338461"/>
                <a:gd name="connsiteX4" fmla="*/ 69534 w 69534"/>
                <a:gd name="connsiteY4" fmla="*/ 33160 h 338461"/>
                <a:gd name="connsiteX5" fmla="*/ 62165 w 69534"/>
                <a:gd name="connsiteY5" fmla="*/ 338462 h 338461"/>
                <a:gd name="connsiteX6" fmla="*/ 7369 w 69534"/>
                <a:gd name="connsiteY6" fmla="*/ 338462 h 338461"/>
                <a:gd name="connsiteX7" fmla="*/ 7369 w 69534"/>
                <a:gd name="connsiteY7" fmla="*/ 104076 h 338461"/>
                <a:gd name="connsiteX8" fmla="*/ 62165 w 69534"/>
                <a:gd name="connsiteY8" fmla="*/ 104076 h 338461"/>
                <a:gd name="connsiteX9" fmla="*/ 62165 w 69534"/>
                <a:gd name="connsiteY9" fmla="*/ 338462 h 33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34" h="338461">
                  <a:moveTo>
                    <a:pt x="69534" y="33160"/>
                  </a:moveTo>
                  <a:cubicBezTo>
                    <a:pt x="69534" y="52503"/>
                    <a:pt x="53876" y="66311"/>
                    <a:pt x="34533" y="66311"/>
                  </a:cubicBezTo>
                  <a:cubicBezTo>
                    <a:pt x="15650" y="66311"/>
                    <a:pt x="0" y="52503"/>
                    <a:pt x="0" y="33160"/>
                  </a:cubicBezTo>
                  <a:cubicBezTo>
                    <a:pt x="0" y="14277"/>
                    <a:pt x="15650" y="0"/>
                    <a:pt x="34533" y="0"/>
                  </a:cubicBezTo>
                  <a:cubicBezTo>
                    <a:pt x="53876" y="0"/>
                    <a:pt x="69534" y="14277"/>
                    <a:pt x="69534" y="33160"/>
                  </a:cubicBezTo>
                  <a:close/>
                  <a:moveTo>
                    <a:pt x="62165" y="338462"/>
                  </a:moveTo>
                  <a:lnTo>
                    <a:pt x="7369" y="338462"/>
                  </a:lnTo>
                  <a:lnTo>
                    <a:pt x="7369" y="104076"/>
                  </a:lnTo>
                  <a:lnTo>
                    <a:pt x="62165" y="104076"/>
                  </a:lnTo>
                  <a:lnTo>
                    <a:pt x="62165" y="338462"/>
                  </a:lnTo>
                  <a:close/>
                </a:path>
              </a:pathLst>
            </a:custGeom>
            <a:grpFill/>
            <a:ln w="8374" cap="flat">
              <a:noFill/>
              <a:prstDash val="solid"/>
              <a:miter/>
            </a:ln>
          </p:spPr>
          <p:txBody>
            <a:bodyPr rtlCol="0" anchor="ctr"/>
            <a:lstStyle/>
            <a:p>
              <a:endParaRPr lang="de-DE"/>
            </a:p>
          </p:txBody>
        </p:sp>
        <p:sp>
          <p:nvSpPr>
            <p:cNvPr id="182" name="Freihandform: Form 181">
              <a:extLst>
                <a:ext uri="{FF2B5EF4-FFF2-40B4-BE49-F238E27FC236}">
                  <a16:creationId xmlns:a16="http://schemas.microsoft.com/office/drawing/2014/main" id="{76831961-F32D-48B4-8B22-2EEDA0B1FE13}"/>
                </a:ext>
              </a:extLst>
            </p:cNvPr>
            <p:cNvSpPr/>
            <p:nvPr/>
          </p:nvSpPr>
          <p:spPr>
            <a:xfrm>
              <a:off x="9528805" y="2963018"/>
              <a:ext cx="227486" cy="335246"/>
            </a:xfrm>
            <a:custGeom>
              <a:avLst/>
              <a:gdLst>
                <a:gd name="connsiteX0" fmla="*/ 36383 w 227486"/>
                <a:gd name="connsiteY0" fmla="*/ 245900 h 335246"/>
                <a:gd name="connsiteX1" fmla="*/ 116971 w 227486"/>
                <a:gd name="connsiteY1" fmla="*/ 282283 h 335246"/>
                <a:gd name="connsiteX2" fmla="*/ 169466 w 227486"/>
                <a:gd name="connsiteY2" fmla="*/ 241755 h 335246"/>
                <a:gd name="connsiteX3" fmla="*/ 10601 w 227486"/>
                <a:gd name="connsiteY3" fmla="*/ 93944 h 335246"/>
                <a:gd name="connsiteX4" fmla="*/ 120656 w 227486"/>
                <a:gd name="connsiteY4" fmla="*/ 0 h 335246"/>
                <a:gd name="connsiteX5" fmla="*/ 225183 w 227486"/>
                <a:gd name="connsiteY5" fmla="*/ 39147 h 335246"/>
                <a:gd name="connsiteX6" fmla="*/ 188808 w 227486"/>
                <a:gd name="connsiteY6" fmla="*/ 83812 h 335246"/>
                <a:gd name="connsiteX7" fmla="*/ 117884 w 227486"/>
                <a:gd name="connsiteY7" fmla="*/ 52503 h 335246"/>
                <a:gd name="connsiteX8" fmla="*/ 68613 w 227486"/>
                <a:gd name="connsiteY8" fmla="*/ 88886 h 335246"/>
                <a:gd name="connsiteX9" fmla="*/ 227486 w 227486"/>
                <a:gd name="connsiteY9" fmla="*/ 237158 h 335246"/>
                <a:gd name="connsiteX10" fmla="*/ 115590 w 227486"/>
                <a:gd name="connsiteY10" fmla="*/ 335246 h 335246"/>
                <a:gd name="connsiteX11" fmla="*/ 0 w 227486"/>
                <a:gd name="connsiteY11" fmla="*/ 290573 h 335246"/>
                <a:gd name="connsiteX12" fmla="*/ 36383 w 227486"/>
                <a:gd name="connsiteY12" fmla="*/ 245900 h 33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486" h="335246">
                  <a:moveTo>
                    <a:pt x="36383" y="245900"/>
                  </a:moveTo>
                  <a:cubicBezTo>
                    <a:pt x="60323" y="268927"/>
                    <a:pt x="89799" y="282283"/>
                    <a:pt x="116971" y="282283"/>
                  </a:cubicBezTo>
                  <a:cubicBezTo>
                    <a:pt x="147359" y="282283"/>
                    <a:pt x="169466" y="265243"/>
                    <a:pt x="169466" y="241755"/>
                  </a:cubicBezTo>
                  <a:cubicBezTo>
                    <a:pt x="169466" y="179589"/>
                    <a:pt x="10601" y="198932"/>
                    <a:pt x="10601" y="93944"/>
                  </a:cubicBezTo>
                  <a:cubicBezTo>
                    <a:pt x="10601" y="38226"/>
                    <a:pt x="55727" y="0"/>
                    <a:pt x="120656" y="0"/>
                  </a:cubicBezTo>
                  <a:cubicBezTo>
                    <a:pt x="159342" y="0"/>
                    <a:pt x="195256" y="13356"/>
                    <a:pt x="225183" y="39147"/>
                  </a:cubicBezTo>
                  <a:lnTo>
                    <a:pt x="188808" y="83812"/>
                  </a:lnTo>
                  <a:cubicBezTo>
                    <a:pt x="165321" y="63087"/>
                    <a:pt x="141841" y="52503"/>
                    <a:pt x="117884" y="52503"/>
                  </a:cubicBezTo>
                  <a:cubicBezTo>
                    <a:pt x="89339" y="52503"/>
                    <a:pt x="68613" y="67692"/>
                    <a:pt x="68613" y="88886"/>
                  </a:cubicBezTo>
                  <a:cubicBezTo>
                    <a:pt x="68613" y="147359"/>
                    <a:pt x="227486" y="128024"/>
                    <a:pt x="227486" y="237158"/>
                  </a:cubicBezTo>
                  <a:cubicBezTo>
                    <a:pt x="227486" y="295639"/>
                    <a:pt x="182352" y="335246"/>
                    <a:pt x="115590" y="335246"/>
                  </a:cubicBezTo>
                  <a:cubicBezTo>
                    <a:pt x="72767" y="335246"/>
                    <a:pt x="30857" y="319127"/>
                    <a:pt x="0" y="290573"/>
                  </a:cubicBezTo>
                  <a:lnTo>
                    <a:pt x="36383" y="245900"/>
                  </a:lnTo>
                  <a:close/>
                </a:path>
              </a:pathLst>
            </a:custGeom>
            <a:grpFill/>
            <a:ln w="8374" cap="flat">
              <a:noFill/>
              <a:prstDash val="solid"/>
              <a:miter/>
            </a:ln>
          </p:spPr>
          <p:txBody>
            <a:bodyPr rtlCol="0" anchor="ctr"/>
            <a:lstStyle/>
            <a:p>
              <a:endParaRPr lang="de-DE"/>
            </a:p>
          </p:txBody>
        </p:sp>
        <p:sp>
          <p:nvSpPr>
            <p:cNvPr id="183" name="Freihandform: Form 182">
              <a:extLst>
                <a:ext uri="{FF2B5EF4-FFF2-40B4-BE49-F238E27FC236}">
                  <a16:creationId xmlns:a16="http://schemas.microsoft.com/office/drawing/2014/main" id="{28A68C3E-C1FC-4D70-9A5F-168F3835C05D}"/>
                </a:ext>
              </a:extLst>
            </p:cNvPr>
            <p:cNvSpPr/>
            <p:nvPr/>
          </p:nvSpPr>
          <p:spPr>
            <a:xfrm>
              <a:off x="9804959" y="3052356"/>
              <a:ext cx="225636" cy="245908"/>
            </a:xfrm>
            <a:custGeom>
              <a:avLst/>
              <a:gdLst>
                <a:gd name="connsiteX0" fmla="*/ 0 w 225636"/>
                <a:gd name="connsiteY0" fmla="*/ 122950 h 245908"/>
                <a:gd name="connsiteX1" fmla="*/ 113739 w 225636"/>
                <a:gd name="connsiteY1" fmla="*/ 0 h 245908"/>
                <a:gd name="connsiteX2" fmla="*/ 225636 w 225636"/>
                <a:gd name="connsiteY2" fmla="*/ 122950 h 245908"/>
                <a:gd name="connsiteX3" fmla="*/ 113739 w 225636"/>
                <a:gd name="connsiteY3" fmla="*/ 245908 h 245908"/>
                <a:gd name="connsiteX4" fmla="*/ 0 w 225636"/>
                <a:gd name="connsiteY4" fmla="*/ 122950 h 245908"/>
                <a:gd name="connsiteX5" fmla="*/ 171300 w 225636"/>
                <a:gd name="connsiteY5" fmla="*/ 123410 h 245908"/>
                <a:gd name="connsiteX6" fmla="*/ 112818 w 225636"/>
                <a:gd name="connsiteY6" fmla="*/ 49731 h 245908"/>
                <a:gd name="connsiteX7" fmla="*/ 54345 w 225636"/>
                <a:gd name="connsiteY7" fmla="*/ 122481 h 245908"/>
                <a:gd name="connsiteX8" fmla="*/ 113287 w 225636"/>
                <a:gd name="connsiteY8" fmla="*/ 196621 h 245908"/>
                <a:gd name="connsiteX9" fmla="*/ 171300 w 225636"/>
                <a:gd name="connsiteY9" fmla="*/ 123410 h 24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636" h="245908">
                  <a:moveTo>
                    <a:pt x="0" y="122950"/>
                  </a:moveTo>
                  <a:cubicBezTo>
                    <a:pt x="0" y="49270"/>
                    <a:pt x="45586" y="0"/>
                    <a:pt x="113739" y="0"/>
                  </a:cubicBezTo>
                  <a:cubicBezTo>
                    <a:pt x="181431" y="0"/>
                    <a:pt x="225636" y="48349"/>
                    <a:pt x="225636" y="122950"/>
                  </a:cubicBezTo>
                  <a:cubicBezTo>
                    <a:pt x="225636" y="196629"/>
                    <a:pt x="181884" y="245908"/>
                    <a:pt x="113739" y="245908"/>
                  </a:cubicBezTo>
                  <a:cubicBezTo>
                    <a:pt x="46047" y="245900"/>
                    <a:pt x="0" y="197090"/>
                    <a:pt x="0" y="122950"/>
                  </a:cubicBezTo>
                  <a:close/>
                  <a:moveTo>
                    <a:pt x="171300" y="123410"/>
                  </a:moveTo>
                  <a:cubicBezTo>
                    <a:pt x="171300" y="77824"/>
                    <a:pt x="148741" y="49731"/>
                    <a:pt x="112818" y="49731"/>
                  </a:cubicBezTo>
                  <a:cubicBezTo>
                    <a:pt x="76443" y="49731"/>
                    <a:pt x="54345" y="77816"/>
                    <a:pt x="54345" y="122481"/>
                  </a:cubicBezTo>
                  <a:cubicBezTo>
                    <a:pt x="54345" y="168067"/>
                    <a:pt x="76903" y="196621"/>
                    <a:pt x="113287" y="196621"/>
                  </a:cubicBezTo>
                  <a:cubicBezTo>
                    <a:pt x="149193" y="196629"/>
                    <a:pt x="171300" y="168536"/>
                    <a:pt x="171300" y="123410"/>
                  </a:cubicBezTo>
                  <a:close/>
                </a:path>
              </a:pathLst>
            </a:custGeom>
            <a:grpFill/>
            <a:ln w="8374" cap="flat">
              <a:noFill/>
              <a:prstDash val="solid"/>
              <a:miter/>
            </a:ln>
          </p:spPr>
          <p:txBody>
            <a:bodyPr rtlCol="0" anchor="ctr"/>
            <a:lstStyle/>
            <a:p>
              <a:endParaRPr lang="de-DE"/>
            </a:p>
          </p:txBody>
        </p:sp>
      </p:grpSp>
    </p:spTree>
    <p:extLst>
      <p:ext uri="{BB962C8B-B14F-4D97-AF65-F5344CB8AC3E}">
        <p14:creationId xmlns:p14="http://schemas.microsoft.com/office/powerpoint/2010/main" val="171098528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folie | mit Störer">
    <p:spTree>
      <p:nvGrpSpPr>
        <p:cNvPr id="1" name=""/>
        <p:cNvGrpSpPr/>
        <p:nvPr/>
      </p:nvGrpSpPr>
      <p:grpSpPr>
        <a:xfrm>
          <a:off x="0" y="0"/>
          <a:ext cx="0" cy="0"/>
          <a:chOff x="0" y="0"/>
          <a:chExt cx="0" cy="0"/>
        </a:xfrm>
      </p:grpSpPr>
      <p:sp>
        <p:nvSpPr>
          <p:cNvPr id="9" name="Bildplatzhalter 8">
            <a:extLst>
              <a:ext uri="{FF2B5EF4-FFF2-40B4-BE49-F238E27FC236}">
                <a16:creationId xmlns:a16="http://schemas.microsoft.com/office/drawing/2014/main" id="{C430C106-4EB7-47B9-8F1D-0BFCFBEAECE6}"/>
              </a:ext>
            </a:extLst>
          </p:cNvPr>
          <p:cNvSpPr>
            <a:spLocks noGrp="1"/>
          </p:cNvSpPr>
          <p:nvPr>
            <p:ph type="pic" sz="quarter" idx="13" hasCustomPrompt="1"/>
          </p:nvPr>
        </p:nvSpPr>
        <p:spPr>
          <a:xfrm>
            <a:off x="0" y="0"/>
            <a:ext cx="9144000" cy="6858000"/>
          </a:xfrm>
          <a:solidFill>
            <a:schemeClr val="bg1">
              <a:lumMod val="95000"/>
            </a:schemeClr>
          </a:solidFill>
        </p:spPr>
        <p:txBody>
          <a:bodyPr/>
          <a:lstStyle/>
          <a:p>
            <a:r>
              <a:rPr lang="de-DE"/>
              <a:t> </a:t>
            </a:r>
          </a:p>
        </p:txBody>
      </p:sp>
      <p:sp>
        <p:nvSpPr>
          <p:cNvPr id="7" name="Textplatzhalter 6">
            <a:extLst>
              <a:ext uri="{FF2B5EF4-FFF2-40B4-BE49-F238E27FC236}">
                <a16:creationId xmlns:a16="http://schemas.microsoft.com/office/drawing/2014/main" id="{D1CD45B2-C7E2-4C43-84ED-BFB6DC4E84E4}"/>
              </a:ext>
            </a:extLst>
          </p:cNvPr>
          <p:cNvSpPr>
            <a:spLocks noGrp="1"/>
          </p:cNvSpPr>
          <p:nvPr>
            <p:ph type="body" sz="quarter" idx="14"/>
          </p:nvPr>
        </p:nvSpPr>
        <p:spPr>
          <a:xfrm>
            <a:off x="388739" y="3431381"/>
            <a:ext cx="2678400" cy="2769394"/>
          </a:xfrm>
          <a:solidFill>
            <a:schemeClr val="bg1"/>
          </a:solidFill>
        </p:spPr>
        <p:txBody>
          <a:bodyPr wrap="square" lIns="180000" tIns="180000" rIns="180000" bIns="18000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grpSp>
        <p:nvGrpSpPr>
          <p:cNvPr id="4" name="Gruppieren 3">
            <a:extLst>
              <a:ext uri="{FF2B5EF4-FFF2-40B4-BE49-F238E27FC236}">
                <a16:creationId xmlns:a16="http://schemas.microsoft.com/office/drawing/2014/main" id="{DFE029E8-09EC-45DC-B2BB-25B2B1C145AC}"/>
              </a:ext>
            </a:extLst>
          </p:cNvPr>
          <p:cNvGrpSpPr/>
          <p:nvPr userDrawn="1"/>
        </p:nvGrpSpPr>
        <p:grpSpPr>
          <a:xfrm>
            <a:off x="-292893" y="160153"/>
            <a:ext cx="250031" cy="136812"/>
            <a:chOff x="-133350" y="2711163"/>
            <a:chExt cx="333375" cy="136812"/>
          </a:xfrm>
        </p:grpSpPr>
        <p:cxnSp>
          <p:nvCxnSpPr>
            <p:cNvPr id="5" name="Gerader Verbinder 4">
              <a:extLst>
                <a:ext uri="{FF2B5EF4-FFF2-40B4-BE49-F238E27FC236}">
                  <a16:creationId xmlns:a16="http://schemas.microsoft.com/office/drawing/2014/main" id="{D3613C15-D9EF-4DBF-8B74-3D509941276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8E0568E8-B36B-404B-9E38-F367F7DFCF81}"/>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8" name="Gruppieren 7">
            <a:extLst>
              <a:ext uri="{FF2B5EF4-FFF2-40B4-BE49-F238E27FC236}">
                <a16:creationId xmlns:a16="http://schemas.microsoft.com/office/drawing/2014/main" id="{54EB1BCB-8EFE-43BA-AE53-9984B9F11B54}"/>
              </a:ext>
            </a:extLst>
          </p:cNvPr>
          <p:cNvGrpSpPr/>
          <p:nvPr userDrawn="1"/>
        </p:nvGrpSpPr>
        <p:grpSpPr>
          <a:xfrm>
            <a:off x="-292893" y="1131703"/>
            <a:ext cx="250031" cy="136812"/>
            <a:chOff x="-133350" y="2711163"/>
            <a:chExt cx="333375" cy="136812"/>
          </a:xfrm>
        </p:grpSpPr>
        <p:cxnSp>
          <p:nvCxnSpPr>
            <p:cNvPr id="10" name="Gerader Verbinder 9">
              <a:extLst>
                <a:ext uri="{FF2B5EF4-FFF2-40B4-BE49-F238E27FC236}">
                  <a16:creationId xmlns:a16="http://schemas.microsoft.com/office/drawing/2014/main" id="{B189016C-ED2A-474D-A417-5E0F497B514E}"/>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9856DE16-FDEC-4063-8C73-CBF95C803B59}"/>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2" name="Gruppieren 11">
            <a:extLst>
              <a:ext uri="{FF2B5EF4-FFF2-40B4-BE49-F238E27FC236}">
                <a16:creationId xmlns:a16="http://schemas.microsoft.com/office/drawing/2014/main" id="{E3759D02-378A-4C73-8CA4-E4FB217B94E6}"/>
              </a:ext>
            </a:extLst>
          </p:cNvPr>
          <p:cNvGrpSpPr/>
          <p:nvPr userDrawn="1"/>
        </p:nvGrpSpPr>
        <p:grpSpPr>
          <a:xfrm>
            <a:off x="-292893" y="1491963"/>
            <a:ext cx="250031" cy="136812"/>
            <a:chOff x="-133350" y="2711163"/>
            <a:chExt cx="333375" cy="136812"/>
          </a:xfrm>
        </p:grpSpPr>
        <p:cxnSp>
          <p:nvCxnSpPr>
            <p:cNvPr id="13" name="Gerader Verbinder 12">
              <a:extLst>
                <a:ext uri="{FF2B5EF4-FFF2-40B4-BE49-F238E27FC236}">
                  <a16:creationId xmlns:a16="http://schemas.microsoft.com/office/drawing/2014/main" id="{612F9041-226E-4E23-B398-1F7D9044B54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618D5641-3E9B-4072-8388-BB46336975A8}"/>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15" name="Gruppieren 14">
            <a:extLst>
              <a:ext uri="{FF2B5EF4-FFF2-40B4-BE49-F238E27FC236}">
                <a16:creationId xmlns:a16="http://schemas.microsoft.com/office/drawing/2014/main" id="{870072D5-E220-4946-9EE1-80DFB58C3A38}"/>
              </a:ext>
            </a:extLst>
          </p:cNvPr>
          <p:cNvGrpSpPr/>
          <p:nvPr userDrawn="1"/>
        </p:nvGrpSpPr>
        <p:grpSpPr>
          <a:xfrm>
            <a:off x="-292893" y="3292188"/>
            <a:ext cx="250031" cy="136812"/>
            <a:chOff x="-133350" y="2711163"/>
            <a:chExt cx="333375" cy="136812"/>
          </a:xfrm>
        </p:grpSpPr>
        <p:cxnSp>
          <p:nvCxnSpPr>
            <p:cNvPr id="16" name="Gerader Verbinder 15">
              <a:extLst>
                <a:ext uri="{FF2B5EF4-FFF2-40B4-BE49-F238E27FC236}">
                  <a16:creationId xmlns:a16="http://schemas.microsoft.com/office/drawing/2014/main" id="{0A43D9D6-7790-4E94-8493-67757E33734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8E7E0758-62D1-453D-B55E-FDC4CCE3C6E4}"/>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18" name="Gruppieren 17">
            <a:extLst>
              <a:ext uri="{FF2B5EF4-FFF2-40B4-BE49-F238E27FC236}">
                <a16:creationId xmlns:a16="http://schemas.microsoft.com/office/drawing/2014/main" id="{84310EC5-28E5-4146-A748-79C1FCA769F0}"/>
              </a:ext>
            </a:extLst>
          </p:cNvPr>
          <p:cNvGrpSpPr/>
          <p:nvPr userDrawn="1"/>
        </p:nvGrpSpPr>
        <p:grpSpPr>
          <a:xfrm>
            <a:off x="-292893" y="6063963"/>
            <a:ext cx="250031" cy="136812"/>
            <a:chOff x="-133350" y="2711163"/>
            <a:chExt cx="333375" cy="136812"/>
          </a:xfrm>
        </p:grpSpPr>
        <p:cxnSp>
          <p:nvCxnSpPr>
            <p:cNvPr id="19" name="Gerader Verbinder 18">
              <a:extLst>
                <a:ext uri="{FF2B5EF4-FFF2-40B4-BE49-F238E27FC236}">
                  <a16:creationId xmlns:a16="http://schemas.microsoft.com/office/drawing/2014/main" id="{2D5BC590-E7B8-48F8-AAC5-6799BCBDEB4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DF5B0BA6-3F36-41A3-8125-15AA496849C8}"/>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1" name="Gruppieren 20">
            <a:extLst>
              <a:ext uri="{FF2B5EF4-FFF2-40B4-BE49-F238E27FC236}">
                <a16:creationId xmlns:a16="http://schemas.microsoft.com/office/drawing/2014/main" id="{07018BC3-E9D3-4DC9-9093-D415FD96426D}"/>
              </a:ext>
            </a:extLst>
          </p:cNvPr>
          <p:cNvGrpSpPr/>
          <p:nvPr userDrawn="1"/>
        </p:nvGrpSpPr>
        <p:grpSpPr>
          <a:xfrm>
            <a:off x="-292893" y="6495763"/>
            <a:ext cx="250031" cy="136812"/>
            <a:chOff x="-133350" y="2711163"/>
            <a:chExt cx="333375" cy="136812"/>
          </a:xfrm>
        </p:grpSpPr>
        <p:cxnSp>
          <p:nvCxnSpPr>
            <p:cNvPr id="22" name="Gerader Verbinder 21">
              <a:extLst>
                <a:ext uri="{FF2B5EF4-FFF2-40B4-BE49-F238E27FC236}">
                  <a16:creationId xmlns:a16="http://schemas.microsoft.com/office/drawing/2014/main" id="{38F1A063-9C9E-48DF-9813-A4EA4497C2D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F79F31FE-DC89-4DED-A231-3D8DCBF48D98}"/>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24" name="Gruppieren 23">
            <a:extLst>
              <a:ext uri="{FF2B5EF4-FFF2-40B4-BE49-F238E27FC236}">
                <a16:creationId xmlns:a16="http://schemas.microsoft.com/office/drawing/2014/main" id="{F7DF8EA8-3E45-431B-90A0-140583E1D079}"/>
              </a:ext>
            </a:extLst>
          </p:cNvPr>
          <p:cNvGrpSpPr/>
          <p:nvPr userDrawn="1"/>
        </p:nvGrpSpPr>
        <p:grpSpPr>
          <a:xfrm rot="16200000">
            <a:off x="169567" y="-282035"/>
            <a:ext cx="333375" cy="102606"/>
            <a:chOff x="-133350" y="2711167"/>
            <a:chExt cx="333375" cy="136808"/>
          </a:xfrm>
        </p:grpSpPr>
        <p:cxnSp>
          <p:nvCxnSpPr>
            <p:cNvPr id="25" name="Gerader Verbinder 24">
              <a:extLst>
                <a:ext uri="{FF2B5EF4-FFF2-40B4-BE49-F238E27FC236}">
                  <a16:creationId xmlns:a16="http://schemas.microsoft.com/office/drawing/2014/main" id="{B300055A-A6D6-4CE1-986A-0930765E029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0B2C23E7-0482-498A-B984-44C6CF40F3B6}"/>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27" name="Gruppieren 26">
            <a:extLst>
              <a:ext uri="{FF2B5EF4-FFF2-40B4-BE49-F238E27FC236}">
                <a16:creationId xmlns:a16="http://schemas.microsoft.com/office/drawing/2014/main" id="{AC7A65B2-F352-4DA5-9A36-9105D478D2C2}"/>
              </a:ext>
            </a:extLst>
          </p:cNvPr>
          <p:cNvGrpSpPr/>
          <p:nvPr userDrawn="1"/>
        </p:nvGrpSpPr>
        <p:grpSpPr>
          <a:xfrm rot="16200000">
            <a:off x="4273057" y="-282036"/>
            <a:ext cx="333375" cy="102603"/>
            <a:chOff x="-133350" y="2711171"/>
            <a:chExt cx="333375" cy="136804"/>
          </a:xfrm>
        </p:grpSpPr>
        <p:cxnSp>
          <p:nvCxnSpPr>
            <p:cNvPr id="28" name="Gerader Verbinder 27">
              <a:extLst>
                <a:ext uri="{FF2B5EF4-FFF2-40B4-BE49-F238E27FC236}">
                  <a16:creationId xmlns:a16="http://schemas.microsoft.com/office/drawing/2014/main" id="{4D9AE9BE-891D-491B-98F9-78F552DDC82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E259A48F-52D3-481E-86F8-360FED16B872}"/>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30" name="Gruppieren 29">
            <a:extLst>
              <a:ext uri="{FF2B5EF4-FFF2-40B4-BE49-F238E27FC236}">
                <a16:creationId xmlns:a16="http://schemas.microsoft.com/office/drawing/2014/main" id="{7ADB04CE-94F5-430A-9FF1-01DE211731F2}"/>
              </a:ext>
            </a:extLst>
          </p:cNvPr>
          <p:cNvGrpSpPr/>
          <p:nvPr userDrawn="1"/>
        </p:nvGrpSpPr>
        <p:grpSpPr>
          <a:xfrm>
            <a:off x="4652949" y="-397424"/>
            <a:ext cx="93680" cy="333375"/>
            <a:chOff x="6416679" y="-397424"/>
            <a:chExt cx="124907" cy="333375"/>
          </a:xfrm>
        </p:grpSpPr>
        <p:cxnSp>
          <p:nvCxnSpPr>
            <p:cNvPr id="31" name="Gerader Verbinder 30">
              <a:extLst>
                <a:ext uri="{FF2B5EF4-FFF2-40B4-BE49-F238E27FC236}">
                  <a16:creationId xmlns:a16="http://schemas.microsoft.com/office/drawing/2014/main" id="{50411913-7BEC-4F33-BDE8-154F93D079C8}"/>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A40BADBF-D4AC-4B48-AE66-D79BD3055404}"/>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33" name="Gerader Verbinder 32">
            <a:extLst>
              <a:ext uri="{FF2B5EF4-FFF2-40B4-BE49-F238E27FC236}">
                <a16:creationId xmlns:a16="http://schemas.microsoft.com/office/drawing/2014/main" id="{CB5DA2A5-4F29-4DF6-A342-0A7B4878AAB5}"/>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4" name="Gruppieren 33">
            <a:extLst>
              <a:ext uri="{FF2B5EF4-FFF2-40B4-BE49-F238E27FC236}">
                <a16:creationId xmlns:a16="http://schemas.microsoft.com/office/drawing/2014/main" id="{E820BD84-9211-4C19-A40B-4121AD892514}"/>
              </a:ext>
            </a:extLst>
          </p:cNvPr>
          <p:cNvGrpSpPr/>
          <p:nvPr userDrawn="1"/>
        </p:nvGrpSpPr>
        <p:grpSpPr>
          <a:xfrm rot="16200000">
            <a:off x="8543829" y="-282039"/>
            <a:ext cx="333375" cy="102600"/>
            <a:chOff x="-133350" y="2711175"/>
            <a:chExt cx="333375" cy="136800"/>
          </a:xfrm>
        </p:grpSpPr>
        <p:cxnSp>
          <p:nvCxnSpPr>
            <p:cNvPr id="35" name="Gerader Verbinder 34">
              <a:extLst>
                <a:ext uri="{FF2B5EF4-FFF2-40B4-BE49-F238E27FC236}">
                  <a16:creationId xmlns:a16="http://schemas.microsoft.com/office/drawing/2014/main" id="{21C7D9CA-751B-4809-9338-47DDC5D1A72D}"/>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D1C22B97-CFD8-4E78-BF7E-02A71F190F83}"/>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Tree>
    <p:extLst>
      <p:ext uri="{BB962C8B-B14F-4D97-AF65-F5344CB8AC3E}">
        <p14:creationId xmlns:p14="http://schemas.microsoft.com/office/powerpoint/2010/main" val="995564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folie | 1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5157E0E7-BB51-431A-91A8-C578536A3232}"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Wirtschafts- und Sozialwissenschaften | WiSo</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13" name="Titel 12">
            <a:extLst>
              <a:ext uri="{FF2B5EF4-FFF2-40B4-BE49-F238E27FC236}">
                <a16:creationId xmlns:a16="http://schemas.microsoft.com/office/drawing/2014/main" id="{6A4CB3A7-ACED-41D0-8E35-318CD3693EA9}"/>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10" name="Bildplatzhalter 8">
            <a:extLst>
              <a:ext uri="{FF2B5EF4-FFF2-40B4-BE49-F238E27FC236}">
                <a16:creationId xmlns:a16="http://schemas.microsoft.com/office/drawing/2014/main" id="{EBFE18BD-74E5-4328-B98A-9C6FC4FCA59F}"/>
              </a:ext>
            </a:extLst>
          </p:cNvPr>
          <p:cNvSpPr>
            <a:spLocks noGrp="1"/>
          </p:cNvSpPr>
          <p:nvPr>
            <p:ph type="pic" sz="quarter" idx="25" hasCustomPrompt="1"/>
          </p:nvPr>
        </p:nvSpPr>
        <p:spPr>
          <a:xfrm>
            <a:off x="388738" y="1631156"/>
            <a:ext cx="8368310" cy="3951164"/>
          </a:xfrm>
          <a:solidFill>
            <a:schemeClr val="bg1">
              <a:lumMod val="95000"/>
            </a:schemeClr>
          </a:solidFill>
        </p:spPr>
        <p:txBody>
          <a:bodyPr/>
          <a:lstStyle/>
          <a:p>
            <a:r>
              <a:rPr lang="de-DE"/>
              <a:t> </a:t>
            </a:r>
          </a:p>
        </p:txBody>
      </p:sp>
      <p:sp>
        <p:nvSpPr>
          <p:cNvPr id="12" name="Textplatzhalter 10">
            <a:extLst>
              <a:ext uri="{FF2B5EF4-FFF2-40B4-BE49-F238E27FC236}">
                <a16:creationId xmlns:a16="http://schemas.microsoft.com/office/drawing/2014/main" id="{A51E223D-AC82-4D54-A383-0E2DF84E2EFB}"/>
              </a:ext>
            </a:extLst>
          </p:cNvPr>
          <p:cNvSpPr>
            <a:spLocks noGrp="1"/>
          </p:cNvSpPr>
          <p:nvPr>
            <p:ph type="body" sz="quarter" idx="26"/>
          </p:nvPr>
        </p:nvSpPr>
        <p:spPr>
          <a:xfrm>
            <a:off x="388738" y="5690271"/>
            <a:ext cx="8368310" cy="511084"/>
          </a:xfrm>
        </p:spPr>
        <p:txBody>
          <a:bodyPr wrap="square">
            <a:noAutofit/>
          </a:bodyPr>
          <a:lstStyle>
            <a:lvl1pPr>
              <a:lnSpc>
                <a:spcPct val="110000"/>
              </a:lnSpc>
              <a:spcAft>
                <a:spcPts val="0"/>
              </a:spcAft>
              <a:defRPr sz="1200"/>
            </a:lvl1pPr>
          </a:lstStyle>
          <a:p>
            <a:pPr lvl="0"/>
            <a:r>
              <a:rPr lang="de-DE" dirty="0"/>
              <a:t>Mastertextformat bearbeiten</a:t>
            </a:r>
          </a:p>
        </p:txBody>
      </p:sp>
      <p:sp>
        <p:nvSpPr>
          <p:cNvPr id="9" name="Bildplatzhalter 6">
            <a:extLst>
              <a:ext uri="{FF2B5EF4-FFF2-40B4-BE49-F238E27FC236}">
                <a16:creationId xmlns:a16="http://schemas.microsoft.com/office/drawing/2014/main" id="{05EC4CE8-43C6-428F-9E62-CB38E0CE6447}"/>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5" name="Textplatzhalter 9">
            <a:extLst>
              <a:ext uri="{FF2B5EF4-FFF2-40B4-BE49-F238E27FC236}">
                <a16:creationId xmlns:a16="http://schemas.microsoft.com/office/drawing/2014/main" id="{151FE1DD-A4DE-4DE0-AB01-FD3BAC83F362}"/>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2042392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folie | 2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354FD303-32B7-435B-B141-68BBA377E62A}"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Wirtschafts- und Sozialwissenschaften | WiSo</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‹Nr.›</a:t>
            </a:fld>
            <a:endParaRPr lang="de-DE"/>
          </a:p>
        </p:txBody>
      </p:sp>
      <p:sp>
        <p:nvSpPr>
          <p:cNvPr id="6" name="Titel 5">
            <a:extLst>
              <a:ext uri="{FF2B5EF4-FFF2-40B4-BE49-F238E27FC236}">
                <a16:creationId xmlns:a16="http://schemas.microsoft.com/office/drawing/2014/main" id="{C8C7F934-D7F3-42CA-88CC-3AEB50FF1656}"/>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14" name="Bildplatzhalter 8">
            <a:extLst>
              <a:ext uri="{FF2B5EF4-FFF2-40B4-BE49-F238E27FC236}">
                <a16:creationId xmlns:a16="http://schemas.microsoft.com/office/drawing/2014/main" id="{B4B72DA6-61BE-42F9-8894-08B159BC7C7D}"/>
              </a:ext>
            </a:extLst>
          </p:cNvPr>
          <p:cNvSpPr>
            <a:spLocks noGrp="1"/>
          </p:cNvSpPr>
          <p:nvPr>
            <p:ph type="pic" sz="quarter" idx="25" hasCustomPrompt="1"/>
          </p:nvPr>
        </p:nvSpPr>
        <p:spPr>
          <a:xfrm>
            <a:off x="388738" y="1631156"/>
            <a:ext cx="4102299" cy="3951164"/>
          </a:xfrm>
          <a:solidFill>
            <a:schemeClr val="bg1">
              <a:lumMod val="95000"/>
            </a:schemeClr>
          </a:solidFill>
        </p:spPr>
        <p:txBody>
          <a:bodyPr/>
          <a:lstStyle/>
          <a:p>
            <a:r>
              <a:rPr lang="de-DE"/>
              <a:t> </a:t>
            </a:r>
          </a:p>
        </p:txBody>
      </p:sp>
      <p:sp>
        <p:nvSpPr>
          <p:cNvPr id="15" name="Textplatzhalter 10">
            <a:extLst>
              <a:ext uri="{FF2B5EF4-FFF2-40B4-BE49-F238E27FC236}">
                <a16:creationId xmlns:a16="http://schemas.microsoft.com/office/drawing/2014/main" id="{0E2D86CD-8C0A-461A-82DE-DEB73A6F9ACE}"/>
              </a:ext>
            </a:extLst>
          </p:cNvPr>
          <p:cNvSpPr>
            <a:spLocks noGrp="1"/>
          </p:cNvSpPr>
          <p:nvPr>
            <p:ph type="body" sz="quarter" idx="26"/>
          </p:nvPr>
        </p:nvSpPr>
        <p:spPr>
          <a:xfrm>
            <a:off x="388738" y="5690271"/>
            <a:ext cx="4102299" cy="511084"/>
          </a:xfrm>
        </p:spPr>
        <p:txBody>
          <a:bodyPr wrap="square">
            <a:noAutofit/>
          </a:bodyPr>
          <a:lstStyle>
            <a:lvl1pPr>
              <a:lnSpc>
                <a:spcPct val="110000"/>
              </a:lnSpc>
              <a:spcAft>
                <a:spcPts val="0"/>
              </a:spcAft>
              <a:defRPr sz="1200"/>
            </a:lvl1pPr>
          </a:lstStyle>
          <a:p>
            <a:pPr lvl="0"/>
            <a:r>
              <a:rPr lang="de-DE" dirty="0"/>
              <a:t>Mastertextformat bearbeiten</a:t>
            </a:r>
          </a:p>
        </p:txBody>
      </p:sp>
      <p:sp>
        <p:nvSpPr>
          <p:cNvPr id="16" name="Bildplatzhalter 8">
            <a:extLst>
              <a:ext uri="{FF2B5EF4-FFF2-40B4-BE49-F238E27FC236}">
                <a16:creationId xmlns:a16="http://schemas.microsoft.com/office/drawing/2014/main" id="{B4E7C39B-83E8-467B-AD57-55CA08888B5C}"/>
              </a:ext>
            </a:extLst>
          </p:cNvPr>
          <p:cNvSpPr>
            <a:spLocks noGrp="1"/>
          </p:cNvSpPr>
          <p:nvPr>
            <p:ph type="pic" sz="quarter" idx="27" hasCustomPrompt="1"/>
          </p:nvPr>
        </p:nvSpPr>
        <p:spPr>
          <a:xfrm>
            <a:off x="4654748" y="1631156"/>
            <a:ext cx="4102299" cy="3951164"/>
          </a:xfrm>
          <a:solidFill>
            <a:schemeClr val="bg1">
              <a:lumMod val="95000"/>
            </a:schemeClr>
          </a:solidFill>
        </p:spPr>
        <p:txBody>
          <a:bodyPr/>
          <a:lstStyle/>
          <a:p>
            <a:r>
              <a:rPr lang="de-DE"/>
              <a:t> </a:t>
            </a:r>
          </a:p>
        </p:txBody>
      </p:sp>
      <p:sp>
        <p:nvSpPr>
          <p:cNvPr id="17" name="Textplatzhalter 10">
            <a:extLst>
              <a:ext uri="{FF2B5EF4-FFF2-40B4-BE49-F238E27FC236}">
                <a16:creationId xmlns:a16="http://schemas.microsoft.com/office/drawing/2014/main" id="{CE124A50-74B4-4E32-AA56-DCD775B13003}"/>
              </a:ext>
            </a:extLst>
          </p:cNvPr>
          <p:cNvSpPr>
            <a:spLocks noGrp="1"/>
          </p:cNvSpPr>
          <p:nvPr>
            <p:ph type="body" sz="quarter" idx="28"/>
          </p:nvPr>
        </p:nvSpPr>
        <p:spPr>
          <a:xfrm>
            <a:off x="4654748" y="5690271"/>
            <a:ext cx="4102299" cy="511084"/>
          </a:xfrm>
        </p:spPr>
        <p:txBody>
          <a:bodyPr wrap="square">
            <a:noAutofit/>
          </a:bodyPr>
          <a:lstStyle>
            <a:lvl1pPr>
              <a:lnSpc>
                <a:spcPct val="110000"/>
              </a:lnSpc>
              <a:spcAft>
                <a:spcPts val="0"/>
              </a:spcAft>
              <a:defRPr sz="1200"/>
            </a:lvl1pPr>
          </a:lstStyle>
          <a:p>
            <a:pPr lvl="0"/>
            <a:r>
              <a:rPr lang="de-DE" dirty="0"/>
              <a:t>Mastertextformat bearbeiten</a:t>
            </a:r>
          </a:p>
        </p:txBody>
      </p:sp>
      <p:sp>
        <p:nvSpPr>
          <p:cNvPr id="11" name="Bildplatzhalter 6">
            <a:extLst>
              <a:ext uri="{FF2B5EF4-FFF2-40B4-BE49-F238E27FC236}">
                <a16:creationId xmlns:a16="http://schemas.microsoft.com/office/drawing/2014/main" id="{BF87D6FE-3E8F-49D4-B36A-217C95B23AF8}"/>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8" name="Textplatzhalter 9">
            <a:extLst>
              <a:ext uri="{FF2B5EF4-FFF2-40B4-BE49-F238E27FC236}">
                <a16:creationId xmlns:a16="http://schemas.microsoft.com/office/drawing/2014/main" id="{8144F7FD-28FD-444B-8ECE-FC43765B79DA}"/>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4209080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folie | 3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1CAB3280-D32E-4C91-9352-CDC0FA5708C8}"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Wirtschafts- und Sozialwissenschaften | WiSo</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‹Nr.›</a:t>
            </a:fld>
            <a:endParaRPr lang="de-DE"/>
          </a:p>
        </p:txBody>
      </p:sp>
      <p:sp>
        <p:nvSpPr>
          <p:cNvPr id="18" name="Titel 17">
            <a:extLst>
              <a:ext uri="{FF2B5EF4-FFF2-40B4-BE49-F238E27FC236}">
                <a16:creationId xmlns:a16="http://schemas.microsoft.com/office/drawing/2014/main" id="{9995CF9C-9826-4946-A085-FF49199BE4DE}"/>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21" name="Bildplatzhalter 8">
            <a:extLst>
              <a:ext uri="{FF2B5EF4-FFF2-40B4-BE49-F238E27FC236}">
                <a16:creationId xmlns:a16="http://schemas.microsoft.com/office/drawing/2014/main" id="{E2430412-20B6-4F53-A77B-A26A49135E49}"/>
              </a:ext>
            </a:extLst>
          </p:cNvPr>
          <p:cNvSpPr>
            <a:spLocks noGrp="1"/>
          </p:cNvSpPr>
          <p:nvPr>
            <p:ph type="pic" sz="quarter" idx="25" hasCustomPrompt="1"/>
          </p:nvPr>
        </p:nvSpPr>
        <p:spPr>
          <a:xfrm>
            <a:off x="388738" y="1631156"/>
            <a:ext cx="2677319" cy="3951164"/>
          </a:xfrm>
          <a:solidFill>
            <a:schemeClr val="bg1">
              <a:lumMod val="95000"/>
            </a:schemeClr>
          </a:solidFill>
        </p:spPr>
        <p:txBody>
          <a:bodyPr/>
          <a:lstStyle/>
          <a:p>
            <a:r>
              <a:rPr lang="de-DE"/>
              <a:t> </a:t>
            </a:r>
          </a:p>
        </p:txBody>
      </p:sp>
      <p:sp>
        <p:nvSpPr>
          <p:cNvPr id="22" name="Textplatzhalter 10">
            <a:extLst>
              <a:ext uri="{FF2B5EF4-FFF2-40B4-BE49-F238E27FC236}">
                <a16:creationId xmlns:a16="http://schemas.microsoft.com/office/drawing/2014/main" id="{48CA2DF0-5B92-4CE6-AF1A-CC648431BB90}"/>
              </a:ext>
            </a:extLst>
          </p:cNvPr>
          <p:cNvSpPr>
            <a:spLocks noGrp="1"/>
          </p:cNvSpPr>
          <p:nvPr>
            <p:ph type="body" sz="quarter" idx="26"/>
          </p:nvPr>
        </p:nvSpPr>
        <p:spPr>
          <a:xfrm>
            <a:off x="388738" y="5690271"/>
            <a:ext cx="2677319" cy="511084"/>
          </a:xfrm>
        </p:spPr>
        <p:txBody>
          <a:bodyPr wrap="square" rIns="180000">
            <a:noAutofit/>
          </a:bodyPr>
          <a:lstStyle>
            <a:lvl1pPr>
              <a:lnSpc>
                <a:spcPct val="110000"/>
              </a:lnSpc>
              <a:spcAft>
                <a:spcPts val="0"/>
              </a:spcAft>
              <a:defRPr sz="1200"/>
            </a:lvl1pPr>
          </a:lstStyle>
          <a:p>
            <a:pPr lvl="0"/>
            <a:r>
              <a:rPr lang="de-DE" dirty="0"/>
              <a:t>Mastertextformat bearbeiten</a:t>
            </a:r>
          </a:p>
        </p:txBody>
      </p:sp>
      <p:sp>
        <p:nvSpPr>
          <p:cNvPr id="23" name="Bildplatzhalter 8">
            <a:extLst>
              <a:ext uri="{FF2B5EF4-FFF2-40B4-BE49-F238E27FC236}">
                <a16:creationId xmlns:a16="http://schemas.microsoft.com/office/drawing/2014/main" id="{002E2471-F223-4896-A895-CE0AF20E11DB}"/>
              </a:ext>
            </a:extLst>
          </p:cNvPr>
          <p:cNvSpPr>
            <a:spLocks noGrp="1"/>
          </p:cNvSpPr>
          <p:nvPr>
            <p:ph type="pic" sz="quarter" idx="27" hasCustomPrompt="1"/>
          </p:nvPr>
        </p:nvSpPr>
        <p:spPr>
          <a:xfrm>
            <a:off x="6079729" y="1631156"/>
            <a:ext cx="2677319" cy="3951164"/>
          </a:xfrm>
          <a:solidFill>
            <a:schemeClr val="bg1">
              <a:lumMod val="95000"/>
            </a:schemeClr>
          </a:solidFill>
        </p:spPr>
        <p:txBody>
          <a:bodyPr/>
          <a:lstStyle/>
          <a:p>
            <a:r>
              <a:rPr lang="de-DE"/>
              <a:t> </a:t>
            </a:r>
          </a:p>
        </p:txBody>
      </p:sp>
      <p:sp>
        <p:nvSpPr>
          <p:cNvPr id="24" name="Textplatzhalter 10">
            <a:extLst>
              <a:ext uri="{FF2B5EF4-FFF2-40B4-BE49-F238E27FC236}">
                <a16:creationId xmlns:a16="http://schemas.microsoft.com/office/drawing/2014/main" id="{470E7482-A37A-44BE-ADE5-A0B3B10E8FCA}"/>
              </a:ext>
            </a:extLst>
          </p:cNvPr>
          <p:cNvSpPr>
            <a:spLocks noGrp="1"/>
          </p:cNvSpPr>
          <p:nvPr>
            <p:ph type="body" sz="quarter" idx="28"/>
          </p:nvPr>
        </p:nvSpPr>
        <p:spPr>
          <a:xfrm>
            <a:off x="6079729" y="5690271"/>
            <a:ext cx="2677319" cy="511084"/>
          </a:xfrm>
        </p:spPr>
        <p:txBody>
          <a:bodyPr wrap="square" rIns="180000">
            <a:noAutofit/>
          </a:bodyPr>
          <a:lstStyle>
            <a:lvl1pPr>
              <a:lnSpc>
                <a:spcPct val="110000"/>
              </a:lnSpc>
              <a:spcAft>
                <a:spcPts val="0"/>
              </a:spcAft>
              <a:defRPr sz="1200"/>
            </a:lvl1pPr>
          </a:lstStyle>
          <a:p>
            <a:pPr lvl="0"/>
            <a:r>
              <a:rPr lang="de-DE" dirty="0"/>
              <a:t>Mastertextformat bearbeiten</a:t>
            </a:r>
          </a:p>
        </p:txBody>
      </p:sp>
      <p:sp>
        <p:nvSpPr>
          <p:cNvPr id="25" name="Bildplatzhalter 8">
            <a:extLst>
              <a:ext uri="{FF2B5EF4-FFF2-40B4-BE49-F238E27FC236}">
                <a16:creationId xmlns:a16="http://schemas.microsoft.com/office/drawing/2014/main" id="{3FD09289-F115-4464-A726-812A11720CAD}"/>
              </a:ext>
            </a:extLst>
          </p:cNvPr>
          <p:cNvSpPr>
            <a:spLocks noGrp="1"/>
          </p:cNvSpPr>
          <p:nvPr>
            <p:ph type="pic" sz="quarter" idx="29" hasCustomPrompt="1"/>
          </p:nvPr>
        </p:nvSpPr>
        <p:spPr>
          <a:xfrm>
            <a:off x="3234233" y="1631156"/>
            <a:ext cx="2677319" cy="3951164"/>
          </a:xfrm>
          <a:solidFill>
            <a:schemeClr val="bg1">
              <a:lumMod val="95000"/>
            </a:schemeClr>
          </a:solidFill>
        </p:spPr>
        <p:txBody>
          <a:bodyPr/>
          <a:lstStyle/>
          <a:p>
            <a:r>
              <a:rPr lang="de-DE"/>
              <a:t> </a:t>
            </a:r>
          </a:p>
        </p:txBody>
      </p:sp>
      <p:sp>
        <p:nvSpPr>
          <p:cNvPr id="26" name="Textplatzhalter 10">
            <a:extLst>
              <a:ext uri="{FF2B5EF4-FFF2-40B4-BE49-F238E27FC236}">
                <a16:creationId xmlns:a16="http://schemas.microsoft.com/office/drawing/2014/main" id="{F3F11CE6-C8CF-4ABE-B3B8-C00D74678A95}"/>
              </a:ext>
            </a:extLst>
          </p:cNvPr>
          <p:cNvSpPr>
            <a:spLocks noGrp="1"/>
          </p:cNvSpPr>
          <p:nvPr>
            <p:ph type="body" sz="quarter" idx="30"/>
          </p:nvPr>
        </p:nvSpPr>
        <p:spPr>
          <a:xfrm>
            <a:off x="3234233" y="5690271"/>
            <a:ext cx="2677319" cy="511084"/>
          </a:xfrm>
        </p:spPr>
        <p:txBody>
          <a:bodyPr wrap="square" rIns="180000">
            <a:noAutofit/>
          </a:bodyPr>
          <a:lstStyle>
            <a:lvl1pPr>
              <a:lnSpc>
                <a:spcPct val="110000"/>
              </a:lnSpc>
              <a:spcAft>
                <a:spcPts val="0"/>
              </a:spcAft>
              <a:defRPr sz="1200"/>
            </a:lvl1pPr>
          </a:lstStyle>
          <a:p>
            <a:pPr lvl="0"/>
            <a:r>
              <a:rPr lang="de-DE" dirty="0"/>
              <a:t>Mastertextformat bearbeiten</a:t>
            </a:r>
          </a:p>
        </p:txBody>
      </p:sp>
      <p:sp>
        <p:nvSpPr>
          <p:cNvPr id="13" name="Bildplatzhalter 6">
            <a:extLst>
              <a:ext uri="{FF2B5EF4-FFF2-40B4-BE49-F238E27FC236}">
                <a16:creationId xmlns:a16="http://schemas.microsoft.com/office/drawing/2014/main" id="{A7347480-9F70-4378-B138-B8B7C593F862}"/>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5" name="Textplatzhalter 9">
            <a:extLst>
              <a:ext uri="{FF2B5EF4-FFF2-40B4-BE49-F238E27FC236}">
                <a16:creationId xmlns:a16="http://schemas.microsoft.com/office/drawing/2014/main" id="{F2D9D4FD-EB70-4EB8-B80A-2EA29FBFE601}"/>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2750319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s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6587ED83-52C2-48C9-B77D-2A0601AF81E2}"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Wirtschafts- und Sozialwissenschaften | WiSo</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8" name="Inhaltsplatzhalter 7">
            <a:extLst>
              <a:ext uri="{FF2B5EF4-FFF2-40B4-BE49-F238E27FC236}">
                <a16:creationId xmlns:a16="http://schemas.microsoft.com/office/drawing/2014/main" id="{6A3EEDC1-9ABB-471E-855E-52CC8C208FB3}"/>
              </a:ext>
            </a:extLst>
          </p:cNvPr>
          <p:cNvSpPr>
            <a:spLocks noGrp="1"/>
          </p:cNvSpPr>
          <p:nvPr>
            <p:ph sz="quarter" idx="14" hasCustomPrompt="1"/>
          </p:nvPr>
        </p:nvSpPr>
        <p:spPr>
          <a:xfrm>
            <a:off x="388738" y="1631156"/>
            <a:ext cx="8366525" cy="4569619"/>
          </a:xfrm>
        </p:spPr>
        <p:txBody>
          <a:bodyPr/>
          <a:lstStyle/>
          <a:p>
            <a:pPr lvl="0"/>
            <a:r>
              <a:rPr lang="de-DE" dirty="0"/>
              <a:t> </a:t>
            </a:r>
          </a:p>
        </p:txBody>
      </p:sp>
      <p:sp>
        <p:nvSpPr>
          <p:cNvPr id="9" name="Titel 8">
            <a:extLst>
              <a:ext uri="{FF2B5EF4-FFF2-40B4-BE49-F238E27FC236}">
                <a16:creationId xmlns:a16="http://schemas.microsoft.com/office/drawing/2014/main" id="{BBD0D2AE-225B-47F4-A359-0020AE80AD0D}"/>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10" name="Bildplatzhalter 6">
            <a:extLst>
              <a:ext uri="{FF2B5EF4-FFF2-40B4-BE49-F238E27FC236}">
                <a16:creationId xmlns:a16="http://schemas.microsoft.com/office/drawing/2014/main" id="{451A9BBC-9F96-4260-BC40-C6D3D23D6FB6}"/>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3" name="Textplatzhalter 9">
            <a:extLst>
              <a:ext uri="{FF2B5EF4-FFF2-40B4-BE49-F238E27FC236}">
                <a16:creationId xmlns:a16="http://schemas.microsoft.com/office/drawing/2014/main" id="{F57BDCD3-0281-4244-8EA0-F5395782D85D}"/>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1910237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sfolie | zw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471B7F96-260F-4065-A460-B17C9188C3C8}"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Wirtschafts- und Sozialwissenschaften | WiSo</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‹Nr.›</a:t>
            </a:fld>
            <a:endParaRPr lang="de-DE"/>
          </a:p>
        </p:txBody>
      </p:sp>
      <p:sp>
        <p:nvSpPr>
          <p:cNvPr id="8" name="Inhaltsplatzhalter 7">
            <a:extLst>
              <a:ext uri="{FF2B5EF4-FFF2-40B4-BE49-F238E27FC236}">
                <a16:creationId xmlns:a16="http://schemas.microsoft.com/office/drawing/2014/main" id="{6A3EEDC1-9ABB-471E-855E-52CC8C208FB3}"/>
              </a:ext>
            </a:extLst>
          </p:cNvPr>
          <p:cNvSpPr>
            <a:spLocks noGrp="1"/>
          </p:cNvSpPr>
          <p:nvPr>
            <p:ph sz="quarter" idx="14" hasCustomPrompt="1"/>
          </p:nvPr>
        </p:nvSpPr>
        <p:spPr>
          <a:xfrm>
            <a:off x="388738" y="1631156"/>
            <a:ext cx="4102300" cy="4569619"/>
          </a:xfrm>
        </p:spPr>
        <p:txBody>
          <a:bodyPr/>
          <a:lstStyle/>
          <a:p>
            <a:pPr lvl="0"/>
            <a:r>
              <a:rPr lang="de-DE" dirty="0"/>
              <a:t> </a:t>
            </a:r>
          </a:p>
        </p:txBody>
      </p:sp>
      <p:sp>
        <p:nvSpPr>
          <p:cNvPr id="9" name="Titel 8">
            <a:extLst>
              <a:ext uri="{FF2B5EF4-FFF2-40B4-BE49-F238E27FC236}">
                <a16:creationId xmlns:a16="http://schemas.microsoft.com/office/drawing/2014/main" id="{BBD0D2AE-225B-47F4-A359-0020AE80AD0D}"/>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10" name="Bildplatzhalter 6">
            <a:extLst>
              <a:ext uri="{FF2B5EF4-FFF2-40B4-BE49-F238E27FC236}">
                <a16:creationId xmlns:a16="http://schemas.microsoft.com/office/drawing/2014/main" id="{451A9BBC-9F96-4260-BC40-C6D3D23D6FB6}"/>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1" name="Inhaltsplatzhalter 7">
            <a:extLst>
              <a:ext uri="{FF2B5EF4-FFF2-40B4-BE49-F238E27FC236}">
                <a16:creationId xmlns:a16="http://schemas.microsoft.com/office/drawing/2014/main" id="{33608DEB-69EC-4E8F-A567-9E3EA36C3624}"/>
              </a:ext>
            </a:extLst>
          </p:cNvPr>
          <p:cNvSpPr>
            <a:spLocks noGrp="1"/>
          </p:cNvSpPr>
          <p:nvPr>
            <p:ph sz="quarter" idx="39" hasCustomPrompt="1"/>
          </p:nvPr>
        </p:nvSpPr>
        <p:spPr>
          <a:xfrm>
            <a:off x="4654748" y="1631156"/>
            <a:ext cx="4102300" cy="4569619"/>
          </a:xfrm>
        </p:spPr>
        <p:txBody>
          <a:bodyPr/>
          <a:lstStyle/>
          <a:p>
            <a:pPr lvl="0"/>
            <a:r>
              <a:rPr lang="de-DE" dirty="0"/>
              <a:t> </a:t>
            </a:r>
          </a:p>
        </p:txBody>
      </p:sp>
      <p:sp>
        <p:nvSpPr>
          <p:cNvPr id="14" name="Textplatzhalter 9">
            <a:extLst>
              <a:ext uri="{FF2B5EF4-FFF2-40B4-BE49-F238E27FC236}">
                <a16:creationId xmlns:a16="http://schemas.microsoft.com/office/drawing/2014/main" id="{8B45CB1A-66FB-4C45-BAA6-D359C744CF90}"/>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3550053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altsfolie | mit Text">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3D459BF1-0DA7-4BC1-9D59-727B8A9CA527}"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Wirtschafts- und Sozialwissenschaften | WiSo</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5086500-15A5-49F2-8B64-748C19FDABC2}"/>
              </a:ext>
            </a:extLst>
          </p:cNvPr>
          <p:cNvSpPr>
            <a:spLocks noGrp="1"/>
          </p:cNvSpPr>
          <p:nvPr>
            <p:ph type="body" sz="quarter" idx="15"/>
          </p:nvPr>
        </p:nvSpPr>
        <p:spPr>
          <a:xfrm>
            <a:off x="6078646" y="1631156"/>
            <a:ext cx="2678400" cy="4569620"/>
          </a:xfrm>
        </p:spPr>
        <p:txBody>
          <a:bodyPr r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384BE64F-DBB2-4BF3-ABE7-E92BB978D2A0}"/>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9" name="Inhaltsplatzhalter 7">
            <a:extLst>
              <a:ext uri="{FF2B5EF4-FFF2-40B4-BE49-F238E27FC236}">
                <a16:creationId xmlns:a16="http://schemas.microsoft.com/office/drawing/2014/main" id="{0D6633D6-CA56-460E-AA1C-9A4D6A62324A}"/>
              </a:ext>
            </a:extLst>
          </p:cNvPr>
          <p:cNvSpPr>
            <a:spLocks noGrp="1"/>
          </p:cNvSpPr>
          <p:nvPr>
            <p:ph sz="quarter" idx="16" hasCustomPrompt="1"/>
          </p:nvPr>
        </p:nvSpPr>
        <p:spPr>
          <a:xfrm>
            <a:off x="388738" y="1631157"/>
            <a:ext cx="5522814" cy="4569620"/>
          </a:xfrm>
        </p:spPr>
        <p:txBody>
          <a:bodyPr/>
          <a:lstStyle/>
          <a:p>
            <a:pPr lvl="0"/>
            <a:r>
              <a:rPr lang="de-DE" dirty="0"/>
              <a:t> </a:t>
            </a:r>
          </a:p>
        </p:txBody>
      </p:sp>
      <p:sp>
        <p:nvSpPr>
          <p:cNvPr id="11" name="Bildplatzhalter 6">
            <a:extLst>
              <a:ext uri="{FF2B5EF4-FFF2-40B4-BE49-F238E27FC236}">
                <a16:creationId xmlns:a16="http://schemas.microsoft.com/office/drawing/2014/main" id="{7CDDF36A-B7A5-4E95-A5D6-07C5FCED28B4}"/>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4" name="Textplatzhalter 9">
            <a:extLst>
              <a:ext uri="{FF2B5EF4-FFF2-40B4-BE49-F238E27FC236}">
                <a16:creationId xmlns:a16="http://schemas.microsoft.com/office/drawing/2014/main" id="{9E5D2714-EC07-4974-BFC0-E1EEC11C5404}"/>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3223519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Nur Titel | Blau">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lvl1pPr>
              <a:defRPr>
                <a:solidFill>
                  <a:schemeClr val="tx1"/>
                </a:solidFill>
              </a:defRPr>
            </a:lvl1pPr>
          </a:lstStyle>
          <a:p>
            <a:r>
              <a:rPr lang="de-DE"/>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lvl1pPr>
              <a:defRPr>
                <a:solidFill>
                  <a:schemeClr val="tx1"/>
                </a:solidFill>
              </a:defRPr>
            </a:lvl1pPr>
          </a:lstStyle>
          <a:p>
            <a:fld id="{8D92C720-6644-4CAD-BEFC-D0E98F6610EE}"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solidFill>
                  <a:schemeClr val="tx1"/>
                </a:solidFill>
              </a:defRPr>
            </a:lvl1pPr>
          </a:lstStyle>
          <a:p>
            <a:r>
              <a:rPr lang="de-DE"/>
              <a:t>Wirtschafts- und Sozialwissenschaften | WiSo</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lvl1pPr>
              <a:defRPr>
                <a:solidFill>
                  <a:schemeClr val="tx1"/>
                </a:solidFill>
              </a:defRPr>
            </a:lvl1pPr>
          </a:lstStyle>
          <a:p>
            <a:fld id="{D949F9DF-37BD-4CD6-BF49-65BA579E1D7A}" type="slidenum">
              <a:rPr lang="de-DE" smtClean="0"/>
              <a:pPr/>
              <a:t>‹Nr.›</a:t>
            </a:fld>
            <a:endParaRPr lang="de-DE"/>
          </a:p>
        </p:txBody>
      </p:sp>
      <p:sp>
        <p:nvSpPr>
          <p:cNvPr id="57" name="Rechteck 56">
            <a:extLst>
              <a:ext uri="{FF2B5EF4-FFF2-40B4-BE49-F238E27FC236}">
                <a16:creationId xmlns:a16="http://schemas.microsoft.com/office/drawing/2014/main" id="{87F00BE4-512D-4F35-B132-4E5C5CF1413D}"/>
              </a:ext>
            </a:extLst>
          </p:cNvPr>
          <p:cNvSpPr/>
          <p:nvPr userDrawn="1"/>
        </p:nvSpPr>
        <p:spPr>
          <a:xfrm>
            <a:off x="387900" y="6538526"/>
            <a:ext cx="8756100" cy="10800"/>
          </a:xfrm>
          <a:prstGeom prst="rect">
            <a:avLst/>
          </a:prstGeom>
          <a:solidFill>
            <a:srgbClr val="971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59" name="Rechteck 58">
            <a:extLst>
              <a:ext uri="{FF2B5EF4-FFF2-40B4-BE49-F238E27FC236}">
                <a16:creationId xmlns:a16="http://schemas.microsoft.com/office/drawing/2014/main" id="{F1925060-7FCF-4CBC-B0DA-0731E3E98579}"/>
              </a:ext>
            </a:extLst>
          </p:cNvPr>
          <p:cNvSpPr/>
          <p:nvPr userDrawn="1"/>
        </p:nvSpPr>
        <p:spPr>
          <a:xfrm>
            <a:off x="388800" y="1196733"/>
            <a:ext cx="8757047" cy="72000"/>
          </a:xfrm>
          <a:prstGeom prst="rect">
            <a:avLst/>
          </a:prstGeom>
          <a:solidFill>
            <a:srgbClr val="971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0" name="Bildplatzhalter 6">
            <a:extLst>
              <a:ext uri="{FF2B5EF4-FFF2-40B4-BE49-F238E27FC236}">
                <a16:creationId xmlns:a16="http://schemas.microsoft.com/office/drawing/2014/main" id="{93DCB95B-459E-4AC2-8E4B-6C459242A953}"/>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grpSp>
        <p:nvGrpSpPr>
          <p:cNvPr id="11" name="Gruppieren 10">
            <a:extLst>
              <a:ext uri="{FF2B5EF4-FFF2-40B4-BE49-F238E27FC236}">
                <a16:creationId xmlns:a16="http://schemas.microsoft.com/office/drawing/2014/main" id="{3ECEE8D8-DF92-4CFD-A29A-DD98DFA7EC69}"/>
              </a:ext>
            </a:extLst>
          </p:cNvPr>
          <p:cNvGrpSpPr/>
          <p:nvPr userDrawn="1"/>
        </p:nvGrpSpPr>
        <p:grpSpPr>
          <a:xfrm>
            <a:off x="-292893" y="160153"/>
            <a:ext cx="250031" cy="136812"/>
            <a:chOff x="-133350" y="2711163"/>
            <a:chExt cx="333375" cy="136812"/>
          </a:xfrm>
        </p:grpSpPr>
        <p:cxnSp>
          <p:nvCxnSpPr>
            <p:cNvPr id="12" name="Gerader Verbinder 11">
              <a:extLst>
                <a:ext uri="{FF2B5EF4-FFF2-40B4-BE49-F238E27FC236}">
                  <a16:creationId xmlns:a16="http://schemas.microsoft.com/office/drawing/2014/main" id="{E89218EB-083A-44EC-89C4-86451CE1FC73}"/>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399474D3-E53E-4ABA-9B61-C9BB08A3276B}"/>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14" name="Gruppieren 13">
            <a:extLst>
              <a:ext uri="{FF2B5EF4-FFF2-40B4-BE49-F238E27FC236}">
                <a16:creationId xmlns:a16="http://schemas.microsoft.com/office/drawing/2014/main" id="{57879191-3BE6-4B4E-A6B9-7EE964614B47}"/>
              </a:ext>
            </a:extLst>
          </p:cNvPr>
          <p:cNvGrpSpPr/>
          <p:nvPr userDrawn="1"/>
        </p:nvGrpSpPr>
        <p:grpSpPr>
          <a:xfrm>
            <a:off x="-292893" y="1131703"/>
            <a:ext cx="250031" cy="136812"/>
            <a:chOff x="-133350" y="2711163"/>
            <a:chExt cx="333375" cy="136812"/>
          </a:xfrm>
        </p:grpSpPr>
        <p:cxnSp>
          <p:nvCxnSpPr>
            <p:cNvPr id="15" name="Gerader Verbinder 14">
              <a:extLst>
                <a:ext uri="{FF2B5EF4-FFF2-40B4-BE49-F238E27FC236}">
                  <a16:creationId xmlns:a16="http://schemas.microsoft.com/office/drawing/2014/main" id="{94484379-E642-433C-B53A-1DEE6A9DD4E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7C54D7A6-C6ED-4572-B49C-338FB11A042A}"/>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7" name="Gruppieren 16">
            <a:extLst>
              <a:ext uri="{FF2B5EF4-FFF2-40B4-BE49-F238E27FC236}">
                <a16:creationId xmlns:a16="http://schemas.microsoft.com/office/drawing/2014/main" id="{382F9D16-DA93-44FA-B850-67D0B6AD397D}"/>
              </a:ext>
            </a:extLst>
          </p:cNvPr>
          <p:cNvGrpSpPr/>
          <p:nvPr userDrawn="1"/>
        </p:nvGrpSpPr>
        <p:grpSpPr>
          <a:xfrm>
            <a:off x="-292893" y="1491963"/>
            <a:ext cx="250031" cy="136812"/>
            <a:chOff x="-133350" y="2711163"/>
            <a:chExt cx="333375" cy="136812"/>
          </a:xfrm>
        </p:grpSpPr>
        <p:cxnSp>
          <p:nvCxnSpPr>
            <p:cNvPr id="18" name="Gerader Verbinder 17">
              <a:extLst>
                <a:ext uri="{FF2B5EF4-FFF2-40B4-BE49-F238E27FC236}">
                  <a16:creationId xmlns:a16="http://schemas.microsoft.com/office/drawing/2014/main" id="{7201A13C-71DC-4465-B39F-F196A503534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D957CB6E-B09B-4A22-86F0-6C38F81B2E90}"/>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20" name="Gruppieren 19">
            <a:extLst>
              <a:ext uri="{FF2B5EF4-FFF2-40B4-BE49-F238E27FC236}">
                <a16:creationId xmlns:a16="http://schemas.microsoft.com/office/drawing/2014/main" id="{38DB7D0C-ACAA-4A6B-8088-624B0BC24502}"/>
              </a:ext>
            </a:extLst>
          </p:cNvPr>
          <p:cNvGrpSpPr/>
          <p:nvPr userDrawn="1"/>
        </p:nvGrpSpPr>
        <p:grpSpPr>
          <a:xfrm>
            <a:off x="-292893" y="3292188"/>
            <a:ext cx="250031" cy="136812"/>
            <a:chOff x="-133350" y="2711163"/>
            <a:chExt cx="333375" cy="136812"/>
          </a:xfrm>
        </p:grpSpPr>
        <p:cxnSp>
          <p:nvCxnSpPr>
            <p:cNvPr id="21" name="Gerader Verbinder 20">
              <a:extLst>
                <a:ext uri="{FF2B5EF4-FFF2-40B4-BE49-F238E27FC236}">
                  <a16:creationId xmlns:a16="http://schemas.microsoft.com/office/drawing/2014/main" id="{E8B86ED7-0F29-451E-8C7D-9B396D5E209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ED76FB85-7BBB-4E8D-A853-5FCC744835E1}"/>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23" name="Gruppieren 22">
            <a:extLst>
              <a:ext uri="{FF2B5EF4-FFF2-40B4-BE49-F238E27FC236}">
                <a16:creationId xmlns:a16="http://schemas.microsoft.com/office/drawing/2014/main" id="{E1524020-40DB-450A-AEE5-3E1B459B16B5}"/>
              </a:ext>
            </a:extLst>
          </p:cNvPr>
          <p:cNvGrpSpPr/>
          <p:nvPr userDrawn="1"/>
        </p:nvGrpSpPr>
        <p:grpSpPr>
          <a:xfrm>
            <a:off x="-292893" y="6063963"/>
            <a:ext cx="250031" cy="136812"/>
            <a:chOff x="-133350" y="2711163"/>
            <a:chExt cx="333375" cy="136812"/>
          </a:xfrm>
        </p:grpSpPr>
        <p:cxnSp>
          <p:nvCxnSpPr>
            <p:cNvPr id="24" name="Gerader Verbinder 23">
              <a:extLst>
                <a:ext uri="{FF2B5EF4-FFF2-40B4-BE49-F238E27FC236}">
                  <a16:creationId xmlns:a16="http://schemas.microsoft.com/office/drawing/2014/main" id="{539CBAAA-C79F-4BC9-9AF3-18ED0AF9EE7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65F01F83-E434-491F-8893-1CE5848F9B6D}"/>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6" name="Gruppieren 25">
            <a:extLst>
              <a:ext uri="{FF2B5EF4-FFF2-40B4-BE49-F238E27FC236}">
                <a16:creationId xmlns:a16="http://schemas.microsoft.com/office/drawing/2014/main" id="{99ECB07F-83AC-4A69-A930-C51459FBE5BA}"/>
              </a:ext>
            </a:extLst>
          </p:cNvPr>
          <p:cNvGrpSpPr/>
          <p:nvPr userDrawn="1"/>
        </p:nvGrpSpPr>
        <p:grpSpPr>
          <a:xfrm>
            <a:off x="-292893" y="6495763"/>
            <a:ext cx="250031" cy="136812"/>
            <a:chOff x="-133350" y="2711163"/>
            <a:chExt cx="333375" cy="136812"/>
          </a:xfrm>
        </p:grpSpPr>
        <p:cxnSp>
          <p:nvCxnSpPr>
            <p:cNvPr id="27" name="Gerader Verbinder 26">
              <a:extLst>
                <a:ext uri="{FF2B5EF4-FFF2-40B4-BE49-F238E27FC236}">
                  <a16:creationId xmlns:a16="http://schemas.microsoft.com/office/drawing/2014/main" id="{EB6DF347-64CA-4BE1-8952-3E80EBD0082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8" name="Textfeld 27">
              <a:extLst>
                <a:ext uri="{FF2B5EF4-FFF2-40B4-BE49-F238E27FC236}">
                  <a16:creationId xmlns:a16="http://schemas.microsoft.com/office/drawing/2014/main" id="{F82628F6-8442-4626-962B-E947FDA8C0C0}"/>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29" name="Gruppieren 28">
            <a:extLst>
              <a:ext uri="{FF2B5EF4-FFF2-40B4-BE49-F238E27FC236}">
                <a16:creationId xmlns:a16="http://schemas.microsoft.com/office/drawing/2014/main" id="{C9B4EC5D-DF7B-4D80-86D6-C95B0B60B325}"/>
              </a:ext>
            </a:extLst>
          </p:cNvPr>
          <p:cNvGrpSpPr/>
          <p:nvPr userDrawn="1"/>
        </p:nvGrpSpPr>
        <p:grpSpPr>
          <a:xfrm rot="16200000">
            <a:off x="169567" y="-282035"/>
            <a:ext cx="333375" cy="102606"/>
            <a:chOff x="-133350" y="2711167"/>
            <a:chExt cx="333375" cy="136808"/>
          </a:xfrm>
        </p:grpSpPr>
        <p:cxnSp>
          <p:nvCxnSpPr>
            <p:cNvPr id="30" name="Gerader Verbinder 29">
              <a:extLst>
                <a:ext uri="{FF2B5EF4-FFF2-40B4-BE49-F238E27FC236}">
                  <a16:creationId xmlns:a16="http://schemas.microsoft.com/office/drawing/2014/main" id="{7A230F03-8AA4-4AAE-999A-6E872C727A8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Textfeld 30">
              <a:extLst>
                <a:ext uri="{FF2B5EF4-FFF2-40B4-BE49-F238E27FC236}">
                  <a16:creationId xmlns:a16="http://schemas.microsoft.com/office/drawing/2014/main" id="{1C36145D-6FFB-4D3A-85D6-2ACFDAE5F5D2}"/>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32" name="Gruppieren 31">
            <a:extLst>
              <a:ext uri="{FF2B5EF4-FFF2-40B4-BE49-F238E27FC236}">
                <a16:creationId xmlns:a16="http://schemas.microsoft.com/office/drawing/2014/main" id="{0D1EC147-B041-40BC-BA8D-878A722616DE}"/>
              </a:ext>
            </a:extLst>
          </p:cNvPr>
          <p:cNvGrpSpPr/>
          <p:nvPr userDrawn="1"/>
        </p:nvGrpSpPr>
        <p:grpSpPr>
          <a:xfrm rot="16200000">
            <a:off x="4273057" y="-282036"/>
            <a:ext cx="333375" cy="102603"/>
            <a:chOff x="-133350" y="2711171"/>
            <a:chExt cx="333375" cy="136804"/>
          </a:xfrm>
        </p:grpSpPr>
        <p:cxnSp>
          <p:nvCxnSpPr>
            <p:cNvPr id="33" name="Gerader Verbinder 32">
              <a:extLst>
                <a:ext uri="{FF2B5EF4-FFF2-40B4-BE49-F238E27FC236}">
                  <a16:creationId xmlns:a16="http://schemas.microsoft.com/office/drawing/2014/main" id="{4A4E226E-C413-42F0-AA69-108B05313D4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4" name="Textfeld 33">
              <a:extLst>
                <a:ext uri="{FF2B5EF4-FFF2-40B4-BE49-F238E27FC236}">
                  <a16:creationId xmlns:a16="http://schemas.microsoft.com/office/drawing/2014/main" id="{4A93327E-EEC7-45A4-9C35-410D17ECB865}"/>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35" name="Gruppieren 34">
            <a:extLst>
              <a:ext uri="{FF2B5EF4-FFF2-40B4-BE49-F238E27FC236}">
                <a16:creationId xmlns:a16="http://schemas.microsoft.com/office/drawing/2014/main" id="{0EC1AF1A-26A7-479B-A176-8997B58ED4D1}"/>
              </a:ext>
            </a:extLst>
          </p:cNvPr>
          <p:cNvGrpSpPr/>
          <p:nvPr userDrawn="1"/>
        </p:nvGrpSpPr>
        <p:grpSpPr>
          <a:xfrm>
            <a:off x="4652949" y="-397424"/>
            <a:ext cx="93680" cy="333375"/>
            <a:chOff x="6416679" y="-397424"/>
            <a:chExt cx="124907" cy="333375"/>
          </a:xfrm>
        </p:grpSpPr>
        <p:cxnSp>
          <p:nvCxnSpPr>
            <p:cNvPr id="36" name="Gerader Verbinder 35">
              <a:extLst>
                <a:ext uri="{FF2B5EF4-FFF2-40B4-BE49-F238E27FC236}">
                  <a16:creationId xmlns:a16="http://schemas.microsoft.com/office/drawing/2014/main" id="{80D76042-D322-4CD0-B41A-CE295CEC6835}"/>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7" name="Textfeld 36">
              <a:extLst>
                <a:ext uri="{FF2B5EF4-FFF2-40B4-BE49-F238E27FC236}">
                  <a16:creationId xmlns:a16="http://schemas.microsoft.com/office/drawing/2014/main" id="{397EC952-23B6-4728-82B6-3D733107C66E}"/>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38" name="Gerader Verbinder 37">
            <a:extLst>
              <a:ext uri="{FF2B5EF4-FFF2-40B4-BE49-F238E27FC236}">
                <a16:creationId xmlns:a16="http://schemas.microsoft.com/office/drawing/2014/main" id="{D8CEDBB7-9662-435E-8F5A-F3EE555D9908}"/>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9" name="Gruppieren 38">
            <a:extLst>
              <a:ext uri="{FF2B5EF4-FFF2-40B4-BE49-F238E27FC236}">
                <a16:creationId xmlns:a16="http://schemas.microsoft.com/office/drawing/2014/main" id="{24365663-FE3F-47D4-A8D7-729A38C4987D}"/>
              </a:ext>
            </a:extLst>
          </p:cNvPr>
          <p:cNvGrpSpPr/>
          <p:nvPr userDrawn="1"/>
        </p:nvGrpSpPr>
        <p:grpSpPr>
          <a:xfrm rot="16200000">
            <a:off x="8543829" y="-282039"/>
            <a:ext cx="333375" cy="102600"/>
            <a:chOff x="-133350" y="2711175"/>
            <a:chExt cx="333375" cy="136800"/>
          </a:xfrm>
        </p:grpSpPr>
        <p:cxnSp>
          <p:nvCxnSpPr>
            <p:cNvPr id="40" name="Gerader Verbinder 39">
              <a:extLst>
                <a:ext uri="{FF2B5EF4-FFF2-40B4-BE49-F238E27FC236}">
                  <a16:creationId xmlns:a16="http://schemas.microsoft.com/office/drawing/2014/main" id="{92EE37E1-8647-4AEB-9AEE-FF0711435F3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1" name="Textfeld 40">
              <a:extLst>
                <a:ext uri="{FF2B5EF4-FFF2-40B4-BE49-F238E27FC236}">
                  <a16:creationId xmlns:a16="http://schemas.microsoft.com/office/drawing/2014/main" id="{C2B4E3D7-0BC3-4BC1-B86B-DD51E9785755}"/>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45" name="Textplatzhalter 9">
            <a:extLst>
              <a:ext uri="{FF2B5EF4-FFF2-40B4-BE49-F238E27FC236}">
                <a16:creationId xmlns:a16="http://schemas.microsoft.com/office/drawing/2014/main" id="{DD322FE5-6632-4CD2-99F1-1B9DDBF7139E}"/>
              </a:ext>
            </a:extLst>
          </p:cNvPr>
          <p:cNvSpPr>
            <a:spLocks noGrp="1"/>
          </p:cNvSpPr>
          <p:nvPr>
            <p:ph type="body" sz="quarter" idx="37"/>
          </p:nvPr>
        </p:nvSpPr>
        <p:spPr>
          <a:xfrm>
            <a:off x="388738" y="611950"/>
            <a:ext cx="5133289" cy="218586"/>
          </a:xfrm>
        </p:spPr>
        <p:txBody>
          <a:bodyPr wrap="square">
            <a:spAutoFit/>
          </a:bodyPr>
          <a:lstStyle>
            <a:lvl1pPr>
              <a:defRPr sz="1400">
                <a:solidFill>
                  <a:schemeClr val="tx2"/>
                </a:solidFill>
              </a:defRPr>
            </a:lvl1pPr>
          </a:lstStyle>
          <a:p>
            <a:pPr lvl="0"/>
            <a:r>
              <a:rPr lang="de-DE" dirty="0"/>
              <a:t>Mastertextformat bearbeiten</a:t>
            </a:r>
          </a:p>
        </p:txBody>
      </p:sp>
      <p:sp>
        <p:nvSpPr>
          <p:cNvPr id="42" name="Freihandform: Form 43">
            <a:extLst>
              <a:ext uri="{FF2B5EF4-FFF2-40B4-BE49-F238E27FC236}">
                <a16:creationId xmlns:a16="http://schemas.microsoft.com/office/drawing/2014/main" id="{BCBBFBCB-2494-7D4F-BED2-B947E051568F}"/>
              </a:ext>
            </a:extLst>
          </p:cNvPr>
          <p:cNvSpPr>
            <a:spLocks noChangeAspect="1"/>
          </p:cNvSpPr>
          <p:nvPr userDrawn="1"/>
        </p:nvSpPr>
        <p:spPr>
          <a:xfrm>
            <a:off x="7673724" y="296770"/>
            <a:ext cx="1080000" cy="412328"/>
          </a:xfrm>
          <a:custGeom>
            <a:avLst/>
            <a:gdLst>
              <a:gd name="connsiteX0" fmla="*/ 0 w 4797018"/>
              <a:gd name="connsiteY0" fmla="*/ 170736 h 1831428"/>
              <a:gd name="connsiteX1" fmla="*/ 92812 w 4797018"/>
              <a:gd name="connsiteY1" fmla="*/ 77924 h 1831428"/>
              <a:gd name="connsiteX2" fmla="*/ 92812 w 4797018"/>
              <a:gd name="connsiteY2" fmla="*/ 1763373 h 1831428"/>
              <a:gd name="connsiteX3" fmla="*/ 0 w 4797018"/>
              <a:gd name="connsiteY3" fmla="*/ 1763373 h 1831428"/>
              <a:gd name="connsiteX4" fmla="*/ 0 w 4797018"/>
              <a:gd name="connsiteY4" fmla="*/ 170736 h 1831428"/>
              <a:gd name="connsiteX5" fmla="*/ 278425 w 4797018"/>
              <a:gd name="connsiteY5" fmla="*/ 92812 h 1831428"/>
              <a:gd name="connsiteX6" fmla="*/ 1392136 w 4797018"/>
              <a:gd name="connsiteY6" fmla="*/ 92812 h 1831428"/>
              <a:gd name="connsiteX7" fmla="*/ 1392136 w 4797018"/>
              <a:gd name="connsiteY7" fmla="*/ 0 h 1831428"/>
              <a:gd name="connsiteX8" fmla="*/ 185614 w 4797018"/>
              <a:gd name="connsiteY8" fmla="*/ 0 h 1831428"/>
              <a:gd name="connsiteX9" fmla="*/ 185614 w 4797018"/>
              <a:gd name="connsiteY9" fmla="*/ 1113701 h 1831428"/>
              <a:gd name="connsiteX10" fmla="*/ 1210723 w 4797018"/>
              <a:gd name="connsiteY10" fmla="*/ 1113701 h 1831428"/>
              <a:gd name="connsiteX11" fmla="*/ 1210723 w 4797018"/>
              <a:gd name="connsiteY11" fmla="*/ 1020899 h 1831428"/>
              <a:gd name="connsiteX12" fmla="*/ 278425 w 4797018"/>
              <a:gd name="connsiteY12" fmla="*/ 1020899 h 1831428"/>
              <a:gd name="connsiteX13" fmla="*/ 278425 w 4797018"/>
              <a:gd name="connsiteY13" fmla="*/ 92812 h 1831428"/>
              <a:gd name="connsiteX14" fmla="*/ 1350464 w 4797018"/>
              <a:gd name="connsiteY14" fmla="*/ 835285 h 1831428"/>
              <a:gd name="connsiteX15" fmla="*/ 464048 w 4797018"/>
              <a:gd name="connsiteY15" fmla="*/ 835285 h 1831428"/>
              <a:gd name="connsiteX16" fmla="*/ 464048 w 4797018"/>
              <a:gd name="connsiteY16" fmla="*/ 464048 h 1831428"/>
              <a:gd name="connsiteX17" fmla="*/ 1222124 w 4797018"/>
              <a:gd name="connsiteY17" fmla="*/ 464048 h 1831428"/>
              <a:gd name="connsiteX18" fmla="*/ 1314926 w 4797018"/>
              <a:gd name="connsiteY18" fmla="*/ 371237 h 1831428"/>
              <a:gd name="connsiteX19" fmla="*/ 464048 w 4797018"/>
              <a:gd name="connsiteY19" fmla="*/ 371237 h 1831428"/>
              <a:gd name="connsiteX20" fmla="*/ 464048 w 4797018"/>
              <a:gd name="connsiteY20" fmla="*/ 278425 h 1831428"/>
              <a:gd name="connsiteX21" fmla="*/ 1392146 w 4797018"/>
              <a:gd name="connsiteY21" fmla="*/ 278425 h 1831428"/>
              <a:gd name="connsiteX22" fmla="*/ 1392146 w 4797018"/>
              <a:gd name="connsiteY22" fmla="*/ 185614 h 1831428"/>
              <a:gd name="connsiteX23" fmla="*/ 371237 w 4797018"/>
              <a:gd name="connsiteY23" fmla="*/ 185614 h 1831428"/>
              <a:gd name="connsiteX24" fmla="*/ 371237 w 4797018"/>
              <a:gd name="connsiteY24" fmla="*/ 928087 h 1831428"/>
              <a:gd name="connsiteX25" fmla="*/ 1258872 w 4797018"/>
              <a:gd name="connsiteY25" fmla="*/ 928087 h 1831428"/>
              <a:gd name="connsiteX26" fmla="*/ 1350464 w 4797018"/>
              <a:gd name="connsiteY26" fmla="*/ 835285 h 1831428"/>
              <a:gd name="connsiteX27" fmla="*/ 185614 w 4797018"/>
              <a:gd name="connsiteY27" fmla="*/ 1763373 h 1831428"/>
              <a:gd name="connsiteX28" fmla="*/ 278425 w 4797018"/>
              <a:gd name="connsiteY28" fmla="*/ 1763373 h 1831428"/>
              <a:gd name="connsiteX29" fmla="*/ 278425 w 4797018"/>
              <a:gd name="connsiteY29" fmla="*/ 1299324 h 1831428"/>
              <a:gd name="connsiteX30" fmla="*/ 371237 w 4797018"/>
              <a:gd name="connsiteY30" fmla="*/ 1299324 h 1831428"/>
              <a:gd name="connsiteX31" fmla="*/ 371237 w 4797018"/>
              <a:gd name="connsiteY31" fmla="*/ 1685449 h 1831428"/>
              <a:gd name="connsiteX32" fmla="*/ 464039 w 4797018"/>
              <a:gd name="connsiteY32" fmla="*/ 1592647 h 1831428"/>
              <a:gd name="connsiteX33" fmla="*/ 464039 w 4797018"/>
              <a:gd name="connsiteY33" fmla="*/ 1299324 h 1831428"/>
              <a:gd name="connsiteX34" fmla="*/ 1210723 w 4797018"/>
              <a:gd name="connsiteY34" fmla="*/ 1299324 h 1831428"/>
              <a:gd name="connsiteX35" fmla="*/ 1210723 w 4797018"/>
              <a:gd name="connsiteY35" fmla="*/ 1206522 h 1831428"/>
              <a:gd name="connsiteX36" fmla="*/ 185614 w 4797018"/>
              <a:gd name="connsiteY36" fmla="*/ 1206522 h 1831428"/>
              <a:gd name="connsiteX37" fmla="*/ 185614 w 4797018"/>
              <a:gd name="connsiteY37" fmla="*/ 1763373 h 1831428"/>
              <a:gd name="connsiteX38" fmla="*/ 4704207 w 4797018"/>
              <a:gd name="connsiteY38" fmla="*/ 0 h 1831428"/>
              <a:gd name="connsiteX39" fmla="*/ 4704207 w 4797018"/>
              <a:gd name="connsiteY39" fmla="*/ 1067314 h 1831428"/>
              <a:gd name="connsiteX40" fmla="*/ 4334837 w 4797018"/>
              <a:gd name="connsiteY40" fmla="*/ 1692688 h 1831428"/>
              <a:gd name="connsiteX41" fmla="*/ 4332742 w 4797018"/>
              <a:gd name="connsiteY41" fmla="*/ 1689954 h 1831428"/>
              <a:gd name="connsiteX42" fmla="*/ 4611405 w 4797018"/>
              <a:gd name="connsiteY42" fmla="*/ 1158564 h 1831428"/>
              <a:gd name="connsiteX43" fmla="*/ 4611405 w 4797018"/>
              <a:gd name="connsiteY43" fmla="*/ 0 h 1831428"/>
              <a:gd name="connsiteX44" fmla="*/ 4518594 w 4797018"/>
              <a:gd name="connsiteY44" fmla="*/ 0 h 1831428"/>
              <a:gd name="connsiteX45" fmla="*/ 4518594 w 4797018"/>
              <a:gd name="connsiteY45" fmla="*/ 1157021 h 1831428"/>
              <a:gd name="connsiteX46" fmla="*/ 3915337 w 4797018"/>
              <a:gd name="connsiteY46" fmla="*/ 1740170 h 1831428"/>
              <a:gd name="connsiteX47" fmla="*/ 3312081 w 4797018"/>
              <a:gd name="connsiteY47" fmla="*/ 1157021 h 1831428"/>
              <a:gd name="connsiteX48" fmla="*/ 3312081 w 4797018"/>
              <a:gd name="connsiteY48" fmla="*/ 77924 h 1831428"/>
              <a:gd name="connsiteX49" fmla="*/ 3219269 w 4797018"/>
              <a:gd name="connsiteY49" fmla="*/ 170736 h 1831428"/>
              <a:gd name="connsiteX50" fmla="*/ 3219269 w 4797018"/>
              <a:gd name="connsiteY50" fmla="*/ 1158564 h 1831428"/>
              <a:gd name="connsiteX51" fmla="*/ 3915337 w 4797018"/>
              <a:gd name="connsiteY51" fmla="*/ 1831429 h 1831428"/>
              <a:gd name="connsiteX52" fmla="*/ 4008139 w 4797018"/>
              <a:gd name="connsiteY52" fmla="*/ 1831429 h 1831428"/>
              <a:gd name="connsiteX53" fmla="*/ 4797019 w 4797018"/>
              <a:gd name="connsiteY53" fmla="*/ 1068667 h 1831428"/>
              <a:gd name="connsiteX54" fmla="*/ 4797019 w 4797018"/>
              <a:gd name="connsiteY54" fmla="*/ 0 h 1831428"/>
              <a:gd name="connsiteX55" fmla="*/ 4704207 w 4797018"/>
              <a:gd name="connsiteY55" fmla="*/ 0 h 1831428"/>
              <a:gd name="connsiteX56" fmla="*/ 3915328 w 4797018"/>
              <a:gd name="connsiteY56" fmla="*/ 1647358 h 1831428"/>
              <a:gd name="connsiteX57" fmla="*/ 4425773 w 4797018"/>
              <a:gd name="connsiteY57" fmla="*/ 1157021 h 1831428"/>
              <a:gd name="connsiteX58" fmla="*/ 4425782 w 4797018"/>
              <a:gd name="connsiteY58" fmla="*/ 1157021 h 1831428"/>
              <a:gd name="connsiteX59" fmla="*/ 4425782 w 4797018"/>
              <a:gd name="connsiteY59" fmla="*/ 77924 h 1831428"/>
              <a:gd name="connsiteX60" fmla="*/ 4332970 w 4797018"/>
              <a:gd name="connsiteY60" fmla="*/ 170736 h 1831428"/>
              <a:gd name="connsiteX61" fmla="*/ 4332970 w 4797018"/>
              <a:gd name="connsiteY61" fmla="*/ 1067305 h 1831428"/>
              <a:gd name="connsiteX62" fmla="*/ 4008130 w 4797018"/>
              <a:gd name="connsiteY62" fmla="*/ 1368933 h 1831428"/>
              <a:gd name="connsiteX63" fmla="*/ 3683298 w 4797018"/>
              <a:gd name="connsiteY63" fmla="*/ 1067305 h 1831428"/>
              <a:gd name="connsiteX64" fmla="*/ 3683289 w 4797018"/>
              <a:gd name="connsiteY64" fmla="*/ 0 h 1831428"/>
              <a:gd name="connsiteX65" fmla="*/ 3590487 w 4797018"/>
              <a:gd name="connsiteY65" fmla="*/ 0 h 1831428"/>
              <a:gd name="connsiteX66" fmla="*/ 3590487 w 4797018"/>
              <a:gd name="connsiteY66" fmla="*/ 1067305 h 1831428"/>
              <a:gd name="connsiteX67" fmla="*/ 4008130 w 4797018"/>
              <a:gd name="connsiteY67" fmla="*/ 1461745 h 1831428"/>
              <a:gd name="connsiteX68" fmla="*/ 4294699 w 4797018"/>
              <a:gd name="connsiteY68" fmla="*/ 1333129 h 1831428"/>
              <a:gd name="connsiteX69" fmla="*/ 4296785 w 4797018"/>
              <a:gd name="connsiteY69" fmla="*/ 1335862 h 1831428"/>
              <a:gd name="connsiteX70" fmla="*/ 3915328 w 4797018"/>
              <a:gd name="connsiteY70" fmla="*/ 1554556 h 1831428"/>
              <a:gd name="connsiteX71" fmla="*/ 3497742 w 4797018"/>
              <a:gd name="connsiteY71" fmla="*/ 1160116 h 1831428"/>
              <a:gd name="connsiteX72" fmla="*/ 3497685 w 4797018"/>
              <a:gd name="connsiteY72" fmla="*/ 1160116 h 1831428"/>
              <a:gd name="connsiteX73" fmla="*/ 3497685 w 4797018"/>
              <a:gd name="connsiteY73" fmla="*/ 0 h 1831428"/>
              <a:gd name="connsiteX74" fmla="*/ 3404873 w 4797018"/>
              <a:gd name="connsiteY74" fmla="*/ 0 h 1831428"/>
              <a:gd name="connsiteX75" fmla="*/ 3404873 w 4797018"/>
              <a:gd name="connsiteY75" fmla="*/ 1160107 h 1831428"/>
              <a:gd name="connsiteX76" fmla="*/ 3404921 w 4797018"/>
              <a:gd name="connsiteY76" fmla="*/ 1160107 h 1831428"/>
              <a:gd name="connsiteX77" fmla="*/ 3915328 w 4797018"/>
              <a:gd name="connsiteY77" fmla="*/ 1647358 h 1831428"/>
              <a:gd name="connsiteX78" fmla="*/ 1852984 w 4797018"/>
              <a:gd name="connsiteY78" fmla="*/ 1206522 h 1831428"/>
              <a:gd name="connsiteX79" fmla="*/ 1618288 w 4797018"/>
              <a:gd name="connsiteY79" fmla="*/ 1763373 h 1831428"/>
              <a:gd name="connsiteX80" fmla="*/ 1711119 w 4797018"/>
              <a:gd name="connsiteY80" fmla="*/ 1763363 h 1831428"/>
              <a:gd name="connsiteX81" fmla="*/ 1711100 w 4797018"/>
              <a:gd name="connsiteY81" fmla="*/ 1763373 h 1831428"/>
              <a:gd name="connsiteX82" fmla="*/ 1711119 w 4797018"/>
              <a:gd name="connsiteY82" fmla="*/ 1763373 h 1831428"/>
              <a:gd name="connsiteX83" fmla="*/ 1828448 w 4797018"/>
              <a:gd name="connsiteY83" fmla="*/ 1484948 h 1831428"/>
              <a:gd name="connsiteX84" fmla="*/ 2614774 w 4797018"/>
              <a:gd name="connsiteY84" fmla="*/ 1484948 h 1831428"/>
              <a:gd name="connsiteX85" fmla="*/ 2732018 w 4797018"/>
              <a:gd name="connsiteY85" fmla="*/ 1763373 h 1831428"/>
              <a:gd name="connsiteX86" fmla="*/ 2824820 w 4797018"/>
              <a:gd name="connsiteY86" fmla="*/ 1763373 h 1831428"/>
              <a:gd name="connsiteX87" fmla="*/ 2668515 w 4797018"/>
              <a:gd name="connsiteY87" fmla="*/ 1392136 h 1831428"/>
              <a:gd name="connsiteX88" fmla="*/ 1867567 w 4797018"/>
              <a:gd name="connsiteY88" fmla="*/ 1392136 h 1831428"/>
              <a:gd name="connsiteX89" fmla="*/ 1906676 w 4797018"/>
              <a:gd name="connsiteY89" fmla="*/ 1299324 h 1831428"/>
              <a:gd name="connsiteX90" fmla="*/ 2722236 w 4797018"/>
              <a:gd name="connsiteY90" fmla="*/ 1299324 h 1831428"/>
              <a:gd name="connsiteX91" fmla="*/ 2917632 w 4797018"/>
              <a:gd name="connsiteY91" fmla="*/ 1763373 h 1831428"/>
              <a:gd name="connsiteX92" fmla="*/ 3010443 w 4797018"/>
              <a:gd name="connsiteY92" fmla="*/ 1763373 h 1831428"/>
              <a:gd name="connsiteX93" fmla="*/ 2775976 w 4797018"/>
              <a:gd name="connsiteY93" fmla="*/ 1206522 h 1831428"/>
              <a:gd name="connsiteX94" fmla="*/ 1852984 w 4797018"/>
              <a:gd name="connsiteY94" fmla="*/ 1206522 h 1831428"/>
              <a:gd name="connsiteX95" fmla="*/ 1989544 w 4797018"/>
              <a:gd name="connsiteY95" fmla="*/ 0 h 1831428"/>
              <a:gd name="connsiteX96" fmla="*/ 1307459 w 4797018"/>
              <a:gd name="connsiteY96" fmla="*/ 1617898 h 1831428"/>
              <a:gd name="connsiteX97" fmla="*/ 1366533 w 4797018"/>
              <a:gd name="connsiteY97" fmla="*/ 1698098 h 1831428"/>
              <a:gd name="connsiteX98" fmla="*/ 2082356 w 4797018"/>
              <a:gd name="connsiteY98" fmla="*/ 0 h 1831428"/>
              <a:gd name="connsiteX99" fmla="*/ 1989544 w 4797018"/>
              <a:gd name="connsiteY99" fmla="*/ 0 h 1831428"/>
              <a:gd name="connsiteX100" fmla="*/ 2360771 w 4797018"/>
              <a:gd name="connsiteY100" fmla="*/ 0 h 1831428"/>
              <a:gd name="connsiteX101" fmla="*/ 3075708 w 4797018"/>
              <a:gd name="connsiteY101" fmla="*/ 1698098 h 1831428"/>
              <a:gd name="connsiteX102" fmla="*/ 3134639 w 4797018"/>
              <a:gd name="connsiteY102" fmla="*/ 1617898 h 1831428"/>
              <a:gd name="connsiteX103" fmla="*/ 2453592 w 4797018"/>
              <a:gd name="connsiteY103" fmla="*/ 0 h 1831428"/>
              <a:gd name="connsiteX104" fmla="*/ 2360771 w 4797018"/>
              <a:gd name="connsiteY104" fmla="*/ 0 h 1831428"/>
              <a:gd name="connsiteX105" fmla="*/ 1799101 w 4797018"/>
              <a:gd name="connsiteY105" fmla="*/ 1113711 h 1831428"/>
              <a:gd name="connsiteX106" fmla="*/ 1524610 w 4797018"/>
              <a:gd name="connsiteY106" fmla="*/ 1763373 h 1831428"/>
              <a:gd name="connsiteX107" fmla="*/ 1431798 w 4797018"/>
              <a:gd name="connsiteY107" fmla="*/ 1763373 h 1831428"/>
              <a:gd name="connsiteX108" fmla="*/ 2128761 w 4797018"/>
              <a:gd name="connsiteY108" fmla="*/ 110195 h 1831428"/>
              <a:gd name="connsiteX109" fmla="*/ 2512219 w 4797018"/>
              <a:gd name="connsiteY109" fmla="*/ 1020899 h 1831428"/>
              <a:gd name="connsiteX110" fmla="*/ 2605021 w 4797018"/>
              <a:gd name="connsiteY110" fmla="*/ 1020899 h 1831428"/>
              <a:gd name="connsiteX111" fmla="*/ 2175158 w 4797018"/>
              <a:gd name="connsiteY111" fmla="*/ 0 h 1831428"/>
              <a:gd name="connsiteX112" fmla="*/ 2267969 w 4797018"/>
              <a:gd name="connsiteY112" fmla="*/ 0 h 1831428"/>
              <a:gd name="connsiteX113" fmla="*/ 2736895 w 4797018"/>
              <a:gd name="connsiteY113" fmla="*/ 1113701 h 1831428"/>
              <a:gd name="connsiteX114" fmla="*/ 1799101 w 4797018"/>
              <a:gd name="connsiteY114" fmla="*/ 1113701 h 1831428"/>
              <a:gd name="connsiteX115" fmla="*/ 2221802 w 4797018"/>
              <a:gd name="connsiteY115" fmla="*/ 551602 h 1831428"/>
              <a:gd name="connsiteX116" fmla="*/ 2024015 w 4797018"/>
              <a:gd name="connsiteY116" fmla="*/ 1020899 h 1831428"/>
              <a:gd name="connsiteX117" fmla="*/ 2419398 w 4797018"/>
              <a:gd name="connsiteY117" fmla="*/ 1020899 h 1831428"/>
              <a:gd name="connsiteX118" fmla="*/ 2221802 w 4797018"/>
              <a:gd name="connsiteY118" fmla="*/ 551602 h 1831428"/>
              <a:gd name="connsiteX119" fmla="*/ 1838163 w 4797018"/>
              <a:gd name="connsiteY119" fmla="*/ 1020899 h 1831428"/>
              <a:gd name="connsiteX120" fmla="*/ 1931213 w 4797018"/>
              <a:gd name="connsiteY120" fmla="*/ 1020899 h 1831428"/>
              <a:gd name="connsiteX121" fmla="*/ 2175415 w 4797018"/>
              <a:gd name="connsiteY121" fmla="*/ 441436 h 1831428"/>
              <a:gd name="connsiteX122" fmla="*/ 2128942 w 4797018"/>
              <a:gd name="connsiteY122" fmla="*/ 331070 h 1831428"/>
              <a:gd name="connsiteX123" fmla="*/ 1838163 w 4797018"/>
              <a:gd name="connsiteY123" fmla="*/ 1020899 h 183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018" h="1831428">
                <a:moveTo>
                  <a:pt x="0" y="170736"/>
                </a:moveTo>
                <a:lnTo>
                  <a:pt x="92812" y="77924"/>
                </a:lnTo>
                <a:lnTo>
                  <a:pt x="92812" y="1763373"/>
                </a:lnTo>
                <a:lnTo>
                  <a:pt x="0" y="1763373"/>
                </a:lnTo>
                <a:lnTo>
                  <a:pt x="0" y="170736"/>
                </a:lnTo>
                <a:close/>
                <a:moveTo>
                  <a:pt x="278425" y="92812"/>
                </a:moveTo>
                <a:lnTo>
                  <a:pt x="1392136" y="92812"/>
                </a:lnTo>
                <a:lnTo>
                  <a:pt x="1392136" y="0"/>
                </a:lnTo>
                <a:lnTo>
                  <a:pt x="185614" y="0"/>
                </a:lnTo>
                <a:lnTo>
                  <a:pt x="185614" y="1113701"/>
                </a:lnTo>
                <a:lnTo>
                  <a:pt x="1210723" y="1113701"/>
                </a:lnTo>
                <a:lnTo>
                  <a:pt x="1210723" y="1020899"/>
                </a:lnTo>
                <a:lnTo>
                  <a:pt x="278425" y="1020899"/>
                </a:lnTo>
                <a:lnTo>
                  <a:pt x="278425" y="92812"/>
                </a:lnTo>
                <a:close/>
                <a:moveTo>
                  <a:pt x="1350464" y="835285"/>
                </a:moveTo>
                <a:lnTo>
                  <a:pt x="464048" y="835285"/>
                </a:lnTo>
                <a:lnTo>
                  <a:pt x="464048" y="464048"/>
                </a:lnTo>
                <a:lnTo>
                  <a:pt x="1222124" y="464048"/>
                </a:lnTo>
                <a:lnTo>
                  <a:pt x="1314926" y="371237"/>
                </a:lnTo>
                <a:lnTo>
                  <a:pt x="464048" y="371237"/>
                </a:lnTo>
                <a:lnTo>
                  <a:pt x="464048" y="278425"/>
                </a:lnTo>
                <a:lnTo>
                  <a:pt x="1392146" y="278425"/>
                </a:lnTo>
                <a:lnTo>
                  <a:pt x="1392146" y="185614"/>
                </a:lnTo>
                <a:lnTo>
                  <a:pt x="371237" y="185614"/>
                </a:lnTo>
                <a:lnTo>
                  <a:pt x="371237" y="928087"/>
                </a:lnTo>
                <a:lnTo>
                  <a:pt x="1258872" y="928087"/>
                </a:lnTo>
                <a:lnTo>
                  <a:pt x="1350464" y="835285"/>
                </a:lnTo>
                <a:close/>
                <a:moveTo>
                  <a:pt x="185614" y="1763373"/>
                </a:moveTo>
                <a:lnTo>
                  <a:pt x="278425" y="1763373"/>
                </a:lnTo>
                <a:lnTo>
                  <a:pt x="278425" y="1299324"/>
                </a:lnTo>
                <a:lnTo>
                  <a:pt x="371237" y="1299324"/>
                </a:lnTo>
                <a:lnTo>
                  <a:pt x="371237" y="1685449"/>
                </a:lnTo>
                <a:lnTo>
                  <a:pt x="464039" y="1592647"/>
                </a:lnTo>
                <a:lnTo>
                  <a:pt x="464039" y="1299324"/>
                </a:lnTo>
                <a:lnTo>
                  <a:pt x="1210723" y="1299324"/>
                </a:lnTo>
                <a:lnTo>
                  <a:pt x="1210723" y="1206522"/>
                </a:lnTo>
                <a:lnTo>
                  <a:pt x="185614" y="1206522"/>
                </a:lnTo>
                <a:lnTo>
                  <a:pt x="185614" y="1763373"/>
                </a:lnTo>
                <a:close/>
                <a:moveTo>
                  <a:pt x="4704207" y="0"/>
                </a:moveTo>
                <a:lnTo>
                  <a:pt x="4704207" y="1067314"/>
                </a:lnTo>
                <a:cubicBezTo>
                  <a:pt x="4704207" y="1315669"/>
                  <a:pt x="4593393" y="1529039"/>
                  <a:pt x="4334837" y="1692688"/>
                </a:cubicBezTo>
                <a:lnTo>
                  <a:pt x="4332742" y="1689954"/>
                </a:lnTo>
                <a:cubicBezTo>
                  <a:pt x="4502639" y="1555213"/>
                  <a:pt x="4611405" y="1382144"/>
                  <a:pt x="4611405" y="1158564"/>
                </a:cubicBezTo>
                <a:lnTo>
                  <a:pt x="4611405" y="0"/>
                </a:lnTo>
                <a:lnTo>
                  <a:pt x="4518594" y="0"/>
                </a:lnTo>
                <a:lnTo>
                  <a:pt x="4518594" y="1157021"/>
                </a:lnTo>
                <a:cubicBezTo>
                  <a:pt x="4518594" y="1490196"/>
                  <a:pt x="4248512" y="1740170"/>
                  <a:pt x="3915337" y="1740170"/>
                </a:cubicBezTo>
                <a:cubicBezTo>
                  <a:pt x="3582162" y="1740170"/>
                  <a:pt x="3312081" y="1490186"/>
                  <a:pt x="3312081" y="1157021"/>
                </a:cubicBezTo>
                <a:lnTo>
                  <a:pt x="3312081" y="77924"/>
                </a:lnTo>
                <a:lnTo>
                  <a:pt x="3219269" y="170736"/>
                </a:lnTo>
                <a:lnTo>
                  <a:pt x="3219269" y="1158564"/>
                </a:lnTo>
                <a:cubicBezTo>
                  <a:pt x="3219269" y="1542993"/>
                  <a:pt x="3530908" y="1831429"/>
                  <a:pt x="3915337" y="1831429"/>
                </a:cubicBezTo>
                <a:cubicBezTo>
                  <a:pt x="3924233" y="1831429"/>
                  <a:pt x="4008139" y="1831429"/>
                  <a:pt x="4008139" y="1831429"/>
                </a:cubicBezTo>
                <a:cubicBezTo>
                  <a:pt x="4386691" y="1831429"/>
                  <a:pt x="4797019" y="1551870"/>
                  <a:pt x="4797019" y="1068667"/>
                </a:cubicBezTo>
                <a:cubicBezTo>
                  <a:pt x="4797019" y="1068210"/>
                  <a:pt x="4797019" y="0"/>
                  <a:pt x="4797019" y="0"/>
                </a:cubicBezTo>
                <a:lnTo>
                  <a:pt x="4704207" y="0"/>
                </a:lnTo>
                <a:close/>
                <a:moveTo>
                  <a:pt x="3915328" y="1647358"/>
                </a:moveTo>
                <a:cubicBezTo>
                  <a:pt x="4197077" y="1647358"/>
                  <a:pt x="4425515" y="1438694"/>
                  <a:pt x="4425773" y="1157021"/>
                </a:cubicBezTo>
                <a:lnTo>
                  <a:pt x="4425782" y="1157021"/>
                </a:lnTo>
                <a:lnTo>
                  <a:pt x="4425782" y="77924"/>
                </a:lnTo>
                <a:lnTo>
                  <a:pt x="4332970" y="170736"/>
                </a:lnTo>
                <a:lnTo>
                  <a:pt x="4332970" y="1067305"/>
                </a:lnTo>
                <a:cubicBezTo>
                  <a:pt x="4332970" y="1246699"/>
                  <a:pt x="4187533" y="1368933"/>
                  <a:pt x="4008130" y="1368933"/>
                </a:cubicBezTo>
                <a:cubicBezTo>
                  <a:pt x="3828736" y="1368933"/>
                  <a:pt x="3683298" y="1246699"/>
                  <a:pt x="3683298" y="1067305"/>
                </a:cubicBezTo>
                <a:lnTo>
                  <a:pt x="3683289" y="0"/>
                </a:lnTo>
                <a:lnTo>
                  <a:pt x="3590487" y="0"/>
                </a:lnTo>
                <a:lnTo>
                  <a:pt x="3590487" y="1067305"/>
                </a:lnTo>
                <a:cubicBezTo>
                  <a:pt x="3590487" y="1297962"/>
                  <a:pt x="3777472" y="1461745"/>
                  <a:pt x="4008130" y="1461745"/>
                </a:cubicBezTo>
                <a:cubicBezTo>
                  <a:pt x="4102446" y="1461745"/>
                  <a:pt x="4216937" y="1415148"/>
                  <a:pt x="4294699" y="1333129"/>
                </a:cubicBezTo>
                <a:lnTo>
                  <a:pt x="4296785" y="1335862"/>
                </a:lnTo>
                <a:cubicBezTo>
                  <a:pt x="4223881" y="1471070"/>
                  <a:pt x="4089102" y="1554556"/>
                  <a:pt x="3915328" y="1554556"/>
                </a:cubicBezTo>
                <a:cubicBezTo>
                  <a:pt x="3686090" y="1554556"/>
                  <a:pt x="3500009" y="1388593"/>
                  <a:pt x="3497742" y="1160116"/>
                </a:cubicBezTo>
                <a:lnTo>
                  <a:pt x="3497685" y="1160116"/>
                </a:lnTo>
                <a:lnTo>
                  <a:pt x="3497685" y="0"/>
                </a:lnTo>
                <a:lnTo>
                  <a:pt x="3404873" y="0"/>
                </a:lnTo>
                <a:lnTo>
                  <a:pt x="3404873" y="1160107"/>
                </a:lnTo>
                <a:lnTo>
                  <a:pt x="3404921" y="1160107"/>
                </a:lnTo>
                <a:cubicBezTo>
                  <a:pt x="3406855" y="1440218"/>
                  <a:pt x="3634616" y="1647358"/>
                  <a:pt x="3915328" y="1647358"/>
                </a:cubicBezTo>
                <a:close/>
                <a:moveTo>
                  <a:pt x="1852984" y="1206522"/>
                </a:moveTo>
                <a:lnTo>
                  <a:pt x="1618288" y="1763373"/>
                </a:lnTo>
                <a:lnTo>
                  <a:pt x="1711119" y="1763363"/>
                </a:lnTo>
                <a:lnTo>
                  <a:pt x="1711100" y="1763373"/>
                </a:lnTo>
                <a:lnTo>
                  <a:pt x="1711119" y="1763373"/>
                </a:lnTo>
                <a:lnTo>
                  <a:pt x="1828448" y="1484948"/>
                </a:lnTo>
                <a:lnTo>
                  <a:pt x="2614774" y="1484948"/>
                </a:lnTo>
                <a:lnTo>
                  <a:pt x="2732018" y="1763373"/>
                </a:lnTo>
                <a:lnTo>
                  <a:pt x="2824820" y="1763373"/>
                </a:lnTo>
                <a:lnTo>
                  <a:pt x="2668515" y="1392136"/>
                </a:lnTo>
                <a:lnTo>
                  <a:pt x="1867567" y="1392136"/>
                </a:lnTo>
                <a:lnTo>
                  <a:pt x="1906676" y="1299324"/>
                </a:lnTo>
                <a:lnTo>
                  <a:pt x="2722236" y="1299324"/>
                </a:lnTo>
                <a:lnTo>
                  <a:pt x="2917632" y="1763373"/>
                </a:lnTo>
                <a:lnTo>
                  <a:pt x="3010443" y="1763373"/>
                </a:lnTo>
                <a:lnTo>
                  <a:pt x="2775976" y="1206522"/>
                </a:lnTo>
                <a:lnTo>
                  <a:pt x="1852984" y="1206522"/>
                </a:lnTo>
                <a:close/>
                <a:moveTo>
                  <a:pt x="1989544" y="0"/>
                </a:moveTo>
                <a:lnTo>
                  <a:pt x="1307459" y="1617898"/>
                </a:lnTo>
                <a:lnTo>
                  <a:pt x="1366533" y="1698098"/>
                </a:lnTo>
                <a:lnTo>
                  <a:pt x="2082356" y="0"/>
                </a:lnTo>
                <a:lnTo>
                  <a:pt x="1989544" y="0"/>
                </a:lnTo>
                <a:close/>
                <a:moveTo>
                  <a:pt x="2360771" y="0"/>
                </a:moveTo>
                <a:lnTo>
                  <a:pt x="3075708" y="1698098"/>
                </a:lnTo>
                <a:lnTo>
                  <a:pt x="3134639" y="1617898"/>
                </a:lnTo>
                <a:lnTo>
                  <a:pt x="2453592" y="0"/>
                </a:lnTo>
                <a:lnTo>
                  <a:pt x="2360771" y="0"/>
                </a:lnTo>
                <a:close/>
                <a:moveTo>
                  <a:pt x="1799101" y="1113711"/>
                </a:moveTo>
                <a:lnTo>
                  <a:pt x="1524610" y="1763373"/>
                </a:lnTo>
                <a:lnTo>
                  <a:pt x="1431798" y="1763373"/>
                </a:lnTo>
                <a:lnTo>
                  <a:pt x="2128761" y="110195"/>
                </a:lnTo>
                <a:lnTo>
                  <a:pt x="2512219" y="1020899"/>
                </a:lnTo>
                <a:lnTo>
                  <a:pt x="2605021" y="1020899"/>
                </a:lnTo>
                <a:lnTo>
                  <a:pt x="2175158" y="0"/>
                </a:lnTo>
                <a:lnTo>
                  <a:pt x="2267969" y="0"/>
                </a:lnTo>
                <a:lnTo>
                  <a:pt x="2736895" y="1113701"/>
                </a:lnTo>
                <a:lnTo>
                  <a:pt x="1799101" y="1113701"/>
                </a:lnTo>
                <a:close/>
                <a:moveTo>
                  <a:pt x="2221802" y="551602"/>
                </a:moveTo>
                <a:lnTo>
                  <a:pt x="2024015" y="1020899"/>
                </a:lnTo>
                <a:lnTo>
                  <a:pt x="2419398" y="1020899"/>
                </a:lnTo>
                <a:lnTo>
                  <a:pt x="2221802" y="551602"/>
                </a:lnTo>
                <a:close/>
                <a:moveTo>
                  <a:pt x="1838163" y="1020899"/>
                </a:moveTo>
                <a:lnTo>
                  <a:pt x="1931213" y="1020899"/>
                </a:lnTo>
                <a:lnTo>
                  <a:pt x="2175415" y="441436"/>
                </a:lnTo>
                <a:lnTo>
                  <a:pt x="2128942" y="331070"/>
                </a:lnTo>
                <a:lnTo>
                  <a:pt x="1838163" y="1020899"/>
                </a:lnTo>
                <a:close/>
              </a:path>
            </a:pathLst>
          </a:custGeom>
          <a:solidFill>
            <a:srgbClr val="041E42"/>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935772721"/>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r Titel |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16DAFA06-30FE-4441-ADD1-47F8E21A6776}"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Wirtschafts- und Sozialwissenschaften | WiSo</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Bildplatzhalter 6">
            <a:extLst>
              <a:ext uri="{FF2B5EF4-FFF2-40B4-BE49-F238E27FC236}">
                <a16:creationId xmlns:a16="http://schemas.microsoft.com/office/drawing/2014/main" id="{18B908A7-A1D8-4FB7-9CB4-BDC3E20D2B62}"/>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0" name="Textplatzhalter 9">
            <a:extLst>
              <a:ext uri="{FF2B5EF4-FFF2-40B4-BE49-F238E27FC236}">
                <a16:creationId xmlns:a16="http://schemas.microsoft.com/office/drawing/2014/main" id="{92D675CD-AEF9-40D8-9E51-B443137C3F26}"/>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2603793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Zitat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A95D16AC-F0EE-4A2A-91CA-8A632BFA3249}"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Wirtschafts- und Sozialwissenschaften | WiSo</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Rechteck 6">
            <a:extLst>
              <a:ext uri="{FF2B5EF4-FFF2-40B4-BE49-F238E27FC236}">
                <a16:creationId xmlns:a16="http://schemas.microsoft.com/office/drawing/2014/main" id="{EB25E710-D493-4189-8EF7-00ABE0AB56E5}"/>
              </a:ext>
            </a:extLst>
          </p:cNvPr>
          <p:cNvSpPr/>
          <p:nvPr userDrawn="1"/>
        </p:nvSpPr>
        <p:spPr>
          <a:xfrm>
            <a:off x="388738" y="1631156"/>
            <a:ext cx="8368310" cy="45696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135000" rIns="135000" bIns="135000" rtlCol="0" anchor="ctr"/>
          <a:lstStyle/>
          <a:p>
            <a:pPr marL="0" marR="0" indent="0" algn="l" defTabSz="685800" rtl="0" eaLnBrk="1" fontAlgn="auto" latinLnBrk="0" hangingPunct="1">
              <a:lnSpc>
                <a:spcPct val="110000"/>
              </a:lnSpc>
              <a:spcBef>
                <a:spcPts val="0"/>
              </a:spcBef>
              <a:spcAft>
                <a:spcPts val="900"/>
              </a:spcAft>
              <a:buClrTx/>
              <a:buSzTx/>
              <a:buFont typeface="Arial" panose="020B0604020202020204" pitchFamily="34" charset="0"/>
              <a:buNone/>
              <a:tabLst/>
            </a:pPr>
            <a:endParaRPr kumimoji="0" lang="de-DE" sz="1200" b="0" i="0" u="none" strike="noStrike" kern="1200" cap="none" spc="0" normalizeH="0" baseline="0" noProof="0" dirty="0">
              <a:ln>
                <a:noFill/>
              </a:ln>
              <a:solidFill>
                <a:schemeClr val="bg1"/>
              </a:solidFill>
              <a:effectLst/>
              <a:uLnTx/>
              <a:uFillTx/>
              <a:latin typeface="Arial"/>
              <a:ea typeface="+mn-ea"/>
              <a:cs typeface="+mn-cs"/>
            </a:endParaRPr>
          </a:p>
        </p:txBody>
      </p:sp>
      <p:sp>
        <p:nvSpPr>
          <p:cNvPr id="9" name="Textplatzhalter 8">
            <a:extLst>
              <a:ext uri="{FF2B5EF4-FFF2-40B4-BE49-F238E27FC236}">
                <a16:creationId xmlns:a16="http://schemas.microsoft.com/office/drawing/2014/main" id="{F2F509DB-422D-41FB-A02B-822A0A204E45}"/>
              </a:ext>
            </a:extLst>
          </p:cNvPr>
          <p:cNvSpPr>
            <a:spLocks noGrp="1"/>
          </p:cNvSpPr>
          <p:nvPr>
            <p:ph type="body" sz="quarter" idx="24" hasCustomPrompt="1"/>
          </p:nvPr>
        </p:nvSpPr>
        <p:spPr>
          <a:xfrm>
            <a:off x="1872893" y="2835964"/>
            <a:ext cx="5400000" cy="2160000"/>
          </a:xfrm>
        </p:spPr>
        <p:txBody>
          <a:bodyPr rIns="0" anchor="ctr" anchorCtr="0">
            <a:normAutofit/>
          </a:bodyPr>
          <a:lstStyle>
            <a:lvl1pPr algn="ctr">
              <a:defRPr sz="1600" i="1">
                <a:solidFill>
                  <a:srgbClr val="041E42"/>
                </a:solidFill>
              </a:defRPr>
            </a:lvl1pPr>
            <a:lvl2pPr marL="0" indent="0">
              <a:buNone/>
              <a:defRPr/>
            </a:lvl2pPr>
          </a:lstStyle>
          <a:p>
            <a:pPr lvl="0"/>
            <a:r>
              <a:rPr lang="de-DE" dirty="0"/>
              <a:t>„Mastertextformat bearbeiten“</a:t>
            </a:r>
          </a:p>
        </p:txBody>
      </p:sp>
      <p:sp>
        <p:nvSpPr>
          <p:cNvPr id="10" name="Bildplatzhalter 6">
            <a:extLst>
              <a:ext uri="{FF2B5EF4-FFF2-40B4-BE49-F238E27FC236}">
                <a16:creationId xmlns:a16="http://schemas.microsoft.com/office/drawing/2014/main" id="{F862885B-685B-4384-B9F0-6266AD0BDA76}"/>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2" name="Textplatzhalter 9">
            <a:extLst>
              <a:ext uri="{FF2B5EF4-FFF2-40B4-BE49-F238E27FC236}">
                <a16:creationId xmlns:a16="http://schemas.microsoft.com/office/drawing/2014/main" id="{C6694BF9-6C56-4C82-A0DE-EEB0A7319BA2}"/>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1015582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78007369-2FAD-4D55-90E8-34B3E31C42D8}"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Wirtschafts- und Sozialwissenschaften | WiSo</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10" name="Textplatzhalter 6">
            <a:extLst>
              <a:ext uri="{FF2B5EF4-FFF2-40B4-BE49-F238E27FC236}">
                <a16:creationId xmlns:a16="http://schemas.microsoft.com/office/drawing/2014/main" id="{BF8056C4-F1A1-4860-B863-70A38CCE20DE}"/>
              </a:ext>
            </a:extLst>
          </p:cNvPr>
          <p:cNvSpPr>
            <a:spLocks noGrp="1"/>
          </p:cNvSpPr>
          <p:nvPr>
            <p:ph type="body" sz="quarter" idx="15" hasCustomPrompt="1"/>
          </p:nvPr>
        </p:nvSpPr>
        <p:spPr>
          <a:xfrm>
            <a:off x="711045" y="2354712"/>
            <a:ext cx="3779992" cy="218586"/>
          </a:xfrm>
        </p:spPr>
        <p:txBody>
          <a:bodyPr wrap="square">
            <a:noAutofit/>
          </a:bodyPr>
          <a:lstStyle>
            <a:lvl1pPr>
              <a:defRPr sz="1400"/>
            </a:lvl1pPr>
          </a:lstStyle>
          <a:p>
            <a:pPr lvl="0"/>
            <a:r>
              <a:rPr lang="de-DE" dirty="0"/>
              <a:t>Agendapunkt / Kapitelthema</a:t>
            </a:r>
          </a:p>
        </p:txBody>
      </p:sp>
      <p:sp>
        <p:nvSpPr>
          <p:cNvPr id="11" name="Textplatzhalter 6">
            <a:extLst>
              <a:ext uri="{FF2B5EF4-FFF2-40B4-BE49-F238E27FC236}">
                <a16:creationId xmlns:a16="http://schemas.microsoft.com/office/drawing/2014/main" id="{A4B92765-C038-4DB7-B6CF-33827BB87416}"/>
              </a:ext>
            </a:extLst>
          </p:cNvPr>
          <p:cNvSpPr>
            <a:spLocks noGrp="1"/>
          </p:cNvSpPr>
          <p:nvPr>
            <p:ph type="body" sz="quarter" idx="16" hasCustomPrompt="1"/>
          </p:nvPr>
        </p:nvSpPr>
        <p:spPr>
          <a:xfrm>
            <a:off x="388739" y="2354712"/>
            <a:ext cx="248466" cy="218586"/>
          </a:xfrm>
        </p:spPr>
        <p:txBody>
          <a:bodyPr wrap="none" rIns="0">
            <a:noAutofit/>
          </a:bodyPr>
          <a:lstStyle>
            <a:lvl1pPr>
              <a:defRPr sz="1400" b="1">
                <a:solidFill>
                  <a:srgbClr val="C50F3C"/>
                </a:solidFill>
              </a:defRPr>
            </a:lvl1pPr>
          </a:lstStyle>
          <a:p>
            <a:pPr lvl="0"/>
            <a:r>
              <a:rPr lang="de-DE" dirty="0"/>
              <a:t>02 </a:t>
            </a:r>
          </a:p>
        </p:txBody>
      </p:sp>
      <p:sp>
        <p:nvSpPr>
          <p:cNvPr id="12" name="Textplatzhalter 6">
            <a:extLst>
              <a:ext uri="{FF2B5EF4-FFF2-40B4-BE49-F238E27FC236}">
                <a16:creationId xmlns:a16="http://schemas.microsoft.com/office/drawing/2014/main" id="{B48DD939-0764-4598-B8A8-5EF7FD589AF4}"/>
              </a:ext>
            </a:extLst>
          </p:cNvPr>
          <p:cNvSpPr>
            <a:spLocks noGrp="1"/>
          </p:cNvSpPr>
          <p:nvPr>
            <p:ph type="body" sz="quarter" idx="17" hasCustomPrompt="1"/>
          </p:nvPr>
        </p:nvSpPr>
        <p:spPr>
          <a:xfrm>
            <a:off x="711045" y="4525377"/>
            <a:ext cx="3779992" cy="218586"/>
          </a:xfrm>
        </p:spPr>
        <p:txBody>
          <a:bodyPr wrap="square">
            <a:noAutofit/>
          </a:bodyPr>
          <a:lstStyle>
            <a:lvl1pPr>
              <a:defRPr sz="1400"/>
            </a:lvl1pPr>
          </a:lstStyle>
          <a:p>
            <a:pPr lvl="0"/>
            <a:r>
              <a:rPr lang="de-DE" dirty="0"/>
              <a:t>Agendapunkt / Kapitelthema</a:t>
            </a:r>
          </a:p>
        </p:txBody>
      </p:sp>
      <p:sp>
        <p:nvSpPr>
          <p:cNvPr id="13" name="Textplatzhalter 6">
            <a:extLst>
              <a:ext uri="{FF2B5EF4-FFF2-40B4-BE49-F238E27FC236}">
                <a16:creationId xmlns:a16="http://schemas.microsoft.com/office/drawing/2014/main" id="{0169AC75-2D8F-414A-A2F5-470DEC8B533A}"/>
              </a:ext>
            </a:extLst>
          </p:cNvPr>
          <p:cNvSpPr>
            <a:spLocks noGrp="1"/>
          </p:cNvSpPr>
          <p:nvPr>
            <p:ph type="body" sz="quarter" idx="18" hasCustomPrompt="1"/>
          </p:nvPr>
        </p:nvSpPr>
        <p:spPr>
          <a:xfrm>
            <a:off x="388739" y="4525377"/>
            <a:ext cx="248466" cy="218586"/>
          </a:xfrm>
        </p:spPr>
        <p:txBody>
          <a:bodyPr wrap="none" rIns="0">
            <a:noAutofit/>
          </a:bodyPr>
          <a:lstStyle>
            <a:lvl1pPr>
              <a:defRPr sz="1400" b="1">
                <a:solidFill>
                  <a:srgbClr val="C50F3C"/>
                </a:solidFill>
              </a:defRPr>
            </a:lvl1pPr>
          </a:lstStyle>
          <a:p>
            <a:pPr lvl="0"/>
            <a:r>
              <a:rPr lang="de-DE" dirty="0"/>
              <a:t>05 </a:t>
            </a:r>
          </a:p>
        </p:txBody>
      </p:sp>
      <p:sp>
        <p:nvSpPr>
          <p:cNvPr id="17" name="Textplatzhalter 6">
            <a:extLst>
              <a:ext uri="{FF2B5EF4-FFF2-40B4-BE49-F238E27FC236}">
                <a16:creationId xmlns:a16="http://schemas.microsoft.com/office/drawing/2014/main" id="{78F9E3F2-C660-4ABB-83AF-3F5B3E2F7700}"/>
              </a:ext>
            </a:extLst>
          </p:cNvPr>
          <p:cNvSpPr>
            <a:spLocks noGrp="1"/>
          </p:cNvSpPr>
          <p:nvPr>
            <p:ph type="body" sz="quarter" idx="19" hasCustomPrompt="1"/>
          </p:nvPr>
        </p:nvSpPr>
        <p:spPr>
          <a:xfrm>
            <a:off x="711045" y="3078267"/>
            <a:ext cx="3779992" cy="218586"/>
          </a:xfrm>
        </p:spPr>
        <p:txBody>
          <a:bodyPr wrap="square">
            <a:noAutofit/>
          </a:bodyPr>
          <a:lstStyle>
            <a:lvl1pPr>
              <a:defRPr sz="1400"/>
            </a:lvl1pPr>
          </a:lstStyle>
          <a:p>
            <a:pPr lvl="0"/>
            <a:r>
              <a:rPr lang="de-DE" dirty="0"/>
              <a:t>Agendapunkt / Kapitelthema</a:t>
            </a:r>
          </a:p>
        </p:txBody>
      </p:sp>
      <p:sp>
        <p:nvSpPr>
          <p:cNvPr id="18" name="Textplatzhalter 6">
            <a:extLst>
              <a:ext uri="{FF2B5EF4-FFF2-40B4-BE49-F238E27FC236}">
                <a16:creationId xmlns:a16="http://schemas.microsoft.com/office/drawing/2014/main" id="{CAB2683D-D5E7-45B9-9133-F4CFD483FA94}"/>
              </a:ext>
            </a:extLst>
          </p:cNvPr>
          <p:cNvSpPr>
            <a:spLocks noGrp="1"/>
          </p:cNvSpPr>
          <p:nvPr>
            <p:ph type="body" sz="quarter" idx="20" hasCustomPrompt="1"/>
          </p:nvPr>
        </p:nvSpPr>
        <p:spPr>
          <a:xfrm>
            <a:off x="388739" y="3078267"/>
            <a:ext cx="248466" cy="218586"/>
          </a:xfrm>
        </p:spPr>
        <p:txBody>
          <a:bodyPr wrap="none" rIns="0">
            <a:noAutofit/>
          </a:bodyPr>
          <a:lstStyle>
            <a:lvl1pPr>
              <a:defRPr sz="1400" b="1">
                <a:solidFill>
                  <a:srgbClr val="C50F3C"/>
                </a:solidFill>
              </a:defRPr>
            </a:lvl1pPr>
          </a:lstStyle>
          <a:p>
            <a:pPr lvl="0"/>
            <a:r>
              <a:rPr lang="de-DE" dirty="0"/>
              <a:t>03 </a:t>
            </a:r>
          </a:p>
        </p:txBody>
      </p:sp>
      <p:sp>
        <p:nvSpPr>
          <p:cNvPr id="20" name="Textplatzhalter 6">
            <a:extLst>
              <a:ext uri="{FF2B5EF4-FFF2-40B4-BE49-F238E27FC236}">
                <a16:creationId xmlns:a16="http://schemas.microsoft.com/office/drawing/2014/main" id="{952E3AD3-9675-4713-A437-FEFA1B540023}"/>
              </a:ext>
            </a:extLst>
          </p:cNvPr>
          <p:cNvSpPr>
            <a:spLocks noGrp="1"/>
          </p:cNvSpPr>
          <p:nvPr>
            <p:ph type="body" sz="quarter" idx="21" hasCustomPrompt="1"/>
          </p:nvPr>
        </p:nvSpPr>
        <p:spPr>
          <a:xfrm>
            <a:off x="711045" y="3801822"/>
            <a:ext cx="3779992" cy="218586"/>
          </a:xfrm>
        </p:spPr>
        <p:txBody>
          <a:bodyPr wrap="square">
            <a:noAutofit/>
          </a:bodyPr>
          <a:lstStyle>
            <a:lvl1pPr>
              <a:defRPr sz="1400"/>
            </a:lvl1pPr>
          </a:lstStyle>
          <a:p>
            <a:pPr lvl="0"/>
            <a:r>
              <a:rPr lang="de-DE" dirty="0"/>
              <a:t>Agendapunkt / Kapitelthema</a:t>
            </a:r>
          </a:p>
        </p:txBody>
      </p:sp>
      <p:sp>
        <p:nvSpPr>
          <p:cNvPr id="21" name="Textplatzhalter 6">
            <a:extLst>
              <a:ext uri="{FF2B5EF4-FFF2-40B4-BE49-F238E27FC236}">
                <a16:creationId xmlns:a16="http://schemas.microsoft.com/office/drawing/2014/main" id="{1852432A-5FDF-42C2-BC07-F1752012B84C}"/>
              </a:ext>
            </a:extLst>
          </p:cNvPr>
          <p:cNvSpPr>
            <a:spLocks noGrp="1"/>
          </p:cNvSpPr>
          <p:nvPr>
            <p:ph type="body" sz="quarter" idx="22" hasCustomPrompt="1"/>
          </p:nvPr>
        </p:nvSpPr>
        <p:spPr>
          <a:xfrm>
            <a:off x="388739" y="3801822"/>
            <a:ext cx="248466" cy="218586"/>
          </a:xfrm>
        </p:spPr>
        <p:txBody>
          <a:bodyPr wrap="none" rIns="0">
            <a:noAutofit/>
          </a:bodyPr>
          <a:lstStyle>
            <a:lvl1pPr>
              <a:defRPr sz="1400" b="1">
                <a:solidFill>
                  <a:srgbClr val="C50F3C"/>
                </a:solidFill>
              </a:defRPr>
            </a:lvl1pPr>
          </a:lstStyle>
          <a:p>
            <a:pPr lvl="0"/>
            <a:r>
              <a:rPr lang="de-DE" dirty="0"/>
              <a:t>04 </a:t>
            </a:r>
          </a:p>
        </p:txBody>
      </p:sp>
      <p:sp>
        <p:nvSpPr>
          <p:cNvPr id="24" name="Textplatzhalter 6">
            <a:extLst>
              <a:ext uri="{FF2B5EF4-FFF2-40B4-BE49-F238E27FC236}">
                <a16:creationId xmlns:a16="http://schemas.microsoft.com/office/drawing/2014/main" id="{B2468A8B-4816-458C-AEB6-53AB9CF88AF3}"/>
              </a:ext>
            </a:extLst>
          </p:cNvPr>
          <p:cNvSpPr>
            <a:spLocks noGrp="1"/>
          </p:cNvSpPr>
          <p:nvPr>
            <p:ph type="body" sz="quarter" idx="23" hasCustomPrompt="1"/>
          </p:nvPr>
        </p:nvSpPr>
        <p:spPr>
          <a:xfrm>
            <a:off x="711045" y="5248931"/>
            <a:ext cx="3779992" cy="218586"/>
          </a:xfrm>
        </p:spPr>
        <p:txBody>
          <a:bodyPr wrap="square">
            <a:noAutofit/>
          </a:bodyPr>
          <a:lstStyle>
            <a:lvl1pPr>
              <a:defRPr sz="1400"/>
            </a:lvl1pPr>
          </a:lstStyle>
          <a:p>
            <a:pPr lvl="0"/>
            <a:r>
              <a:rPr lang="de-DE" dirty="0"/>
              <a:t>Agendapunkt / Kapitelthema</a:t>
            </a:r>
          </a:p>
        </p:txBody>
      </p:sp>
      <p:sp>
        <p:nvSpPr>
          <p:cNvPr id="25" name="Textplatzhalter 6">
            <a:extLst>
              <a:ext uri="{FF2B5EF4-FFF2-40B4-BE49-F238E27FC236}">
                <a16:creationId xmlns:a16="http://schemas.microsoft.com/office/drawing/2014/main" id="{F92C0AC2-BCD1-47F5-99DB-35823E79AB94}"/>
              </a:ext>
            </a:extLst>
          </p:cNvPr>
          <p:cNvSpPr>
            <a:spLocks noGrp="1"/>
          </p:cNvSpPr>
          <p:nvPr>
            <p:ph type="body" sz="quarter" idx="24" hasCustomPrompt="1"/>
          </p:nvPr>
        </p:nvSpPr>
        <p:spPr>
          <a:xfrm>
            <a:off x="388739" y="5248931"/>
            <a:ext cx="248466" cy="218586"/>
          </a:xfrm>
        </p:spPr>
        <p:txBody>
          <a:bodyPr wrap="none" rIns="0">
            <a:noAutofit/>
          </a:bodyPr>
          <a:lstStyle>
            <a:lvl1pPr>
              <a:defRPr sz="1400" b="1">
                <a:solidFill>
                  <a:srgbClr val="C50F3C"/>
                </a:solidFill>
              </a:defRPr>
            </a:lvl1pPr>
          </a:lstStyle>
          <a:p>
            <a:pPr lvl="0"/>
            <a:r>
              <a:rPr lang="de-DE" dirty="0"/>
              <a:t>06 </a:t>
            </a:r>
          </a:p>
        </p:txBody>
      </p:sp>
      <p:sp>
        <p:nvSpPr>
          <p:cNvPr id="26" name="Textplatzhalter 6">
            <a:extLst>
              <a:ext uri="{FF2B5EF4-FFF2-40B4-BE49-F238E27FC236}">
                <a16:creationId xmlns:a16="http://schemas.microsoft.com/office/drawing/2014/main" id="{6E5C8951-ED83-4B8D-A041-11DC6291DD84}"/>
              </a:ext>
            </a:extLst>
          </p:cNvPr>
          <p:cNvSpPr>
            <a:spLocks noGrp="1"/>
          </p:cNvSpPr>
          <p:nvPr>
            <p:ph type="body" sz="quarter" idx="25" hasCustomPrompt="1"/>
          </p:nvPr>
        </p:nvSpPr>
        <p:spPr>
          <a:xfrm>
            <a:off x="4977143" y="1632185"/>
            <a:ext cx="3779905" cy="218586"/>
          </a:xfrm>
        </p:spPr>
        <p:txBody>
          <a:bodyPr wrap="square">
            <a:noAutofit/>
          </a:bodyPr>
          <a:lstStyle>
            <a:lvl1pPr>
              <a:defRPr sz="1400"/>
            </a:lvl1pPr>
          </a:lstStyle>
          <a:p>
            <a:pPr lvl="0"/>
            <a:r>
              <a:rPr lang="de-DE"/>
              <a:t>Agendapunkt / Kapitelthema</a:t>
            </a:r>
            <a:endParaRPr lang="de-DE" dirty="0"/>
          </a:p>
        </p:txBody>
      </p:sp>
      <p:sp>
        <p:nvSpPr>
          <p:cNvPr id="27" name="Textplatzhalter 6">
            <a:extLst>
              <a:ext uri="{FF2B5EF4-FFF2-40B4-BE49-F238E27FC236}">
                <a16:creationId xmlns:a16="http://schemas.microsoft.com/office/drawing/2014/main" id="{7D6B79FA-8C76-4CA9-AF55-F7541503ECB2}"/>
              </a:ext>
            </a:extLst>
          </p:cNvPr>
          <p:cNvSpPr>
            <a:spLocks noGrp="1"/>
          </p:cNvSpPr>
          <p:nvPr>
            <p:ph type="body" sz="quarter" idx="26" hasCustomPrompt="1"/>
          </p:nvPr>
        </p:nvSpPr>
        <p:spPr>
          <a:xfrm>
            <a:off x="4654749" y="1632185"/>
            <a:ext cx="248466" cy="218586"/>
          </a:xfrm>
        </p:spPr>
        <p:txBody>
          <a:bodyPr wrap="none" rIns="0">
            <a:noAutofit/>
          </a:bodyPr>
          <a:lstStyle>
            <a:lvl1pPr>
              <a:defRPr sz="1400" b="1">
                <a:solidFill>
                  <a:srgbClr val="C50F3C"/>
                </a:solidFill>
              </a:defRPr>
            </a:lvl1pPr>
          </a:lstStyle>
          <a:p>
            <a:pPr lvl="0"/>
            <a:r>
              <a:rPr lang="de-DE" dirty="0"/>
              <a:t>07 </a:t>
            </a:r>
          </a:p>
        </p:txBody>
      </p:sp>
      <p:sp>
        <p:nvSpPr>
          <p:cNvPr id="28" name="Textplatzhalter 6">
            <a:extLst>
              <a:ext uri="{FF2B5EF4-FFF2-40B4-BE49-F238E27FC236}">
                <a16:creationId xmlns:a16="http://schemas.microsoft.com/office/drawing/2014/main" id="{89249A36-CB58-4007-8E81-30FA75194BA0}"/>
              </a:ext>
            </a:extLst>
          </p:cNvPr>
          <p:cNvSpPr>
            <a:spLocks noGrp="1"/>
          </p:cNvSpPr>
          <p:nvPr>
            <p:ph type="body" sz="quarter" idx="27" hasCustomPrompt="1"/>
          </p:nvPr>
        </p:nvSpPr>
        <p:spPr>
          <a:xfrm>
            <a:off x="4977143" y="2355534"/>
            <a:ext cx="3779905" cy="218586"/>
          </a:xfrm>
        </p:spPr>
        <p:txBody>
          <a:bodyPr wrap="square">
            <a:noAutofit/>
          </a:bodyPr>
          <a:lstStyle>
            <a:lvl1pPr>
              <a:defRPr sz="1400"/>
            </a:lvl1pPr>
          </a:lstStyle>
          <a:p>
            <a:pPr lvl="0"/>
            <a:r>
              <a:rPr lang="de-DE"/>
              <a:t>Agendapunkt / Kapitelthema</a:t>
            </a:r>
            <a:endParaRPr lang="de-DE" dirty="0"/>
          </a:p>
        </p:txBody>
      </p:sp>
      <p:sp>
        <p:nvSpPr>
          <p:cNvPr id="29" name="Textplatzhalter 6">
            <a:extLst>
              <a:ext uri="{FF2B5EF4-FFF2-40B4-BE49-F238E27FC236}">
                <a16:creationId xmlns:a16="http://schemas.microsoft.com/office/drawing/2014/main" id="{953A9A61-99D0-44B5-89EB-1D1035F914BD}"/>
              </a:ext>
            </a:extLst>
          </p:cNvPr>
          <p:cNvSpPr>
            <a:spLocks noGrp="1"/>
          </p:cNvSpPr>
          <p:nvPr>
            <p:ph type="body" sz="quarter" idx="28" hasCustomPrompt="1"/>
          </p:nvPr>
        </p:nvSpPr>
        <p:spPr>
          <a:xfrm>
            <a:off x="4654749" y="2355534"/>
            <a:ext cx="248466" cy="218586"/>
          </a:xfrm>
        </p:spPr>
        <p:txBody>
          <a:bodyPr wrap="none" rIns="0">
            <a:noAutofit/>
          </a:bodyPr>
          <a:lstStyle>
            <a:lvl1pPr>
              <a:defRPr sz="1400" b="1">
                <a:solidFill>
                  <a:srgbClr val="C50F3C"/>
                </a:solidFill>
              </a:defRPr>
            </a:lvl1pPr>
          </a:lstStyle>
          <a:p>
            <a:pPr lvl="0"/>
            <a:r>
              <a:rPr lang="de-DE" dirty="0"/>
              <a:t>08 </a:t>
            </a:r>
          </a:p>
        </p:txBody>
      </p:sp>
      <p:sp>
        <p:nvSpPr>
          <p:cNvPr id="30" name="Textplatzhalter 6">
            <a:extLst>
              <a:ext uri="{FF2B5EF4-FFF2-40B4-BE49-F238E27FC236}">
                <a16:creationId xmlns:a16="http://schemas.microsoft.com/office/drawing/2014/main" id="{E80B7F99-D2A6-486E-BB92-8192AB563EFC}"/>
              </a:ext>
            </a:extLst>
          </p:cNvPr>
          <p:cNvSpPr>
            <a:spLocks noGrp="1"/>
          </p:cNvSpPr>
          <p:nvPr>
            <p:ph type="body" sz="quarter" idx="29" hasCustomPrompt="1"/>
          </p:nvPr>
        </p:nvSpPr>
        <p:spPr>
          <a:xfrm>
            <a:off x="4977143" y="4525581"/>
            <a:ext cx="3779905" cy="218586"/>
          </a:xfrm>
        </p:spPr>
        <p:txBody>
          <a:bodyPr wrap="square">
            <a:noAutofit/>
          </a:bodyPr>
          <a:lstStyle>
            <a:lvl1pPr>
              <a:defRPr sz="1400"/>
            </a:lvl1pPr>
          </a:lstStyle>
          <a:p>
            <a:pPr lvl="0"/>
            <a:r>
              <a:rPr lang="de-DE"/>
              <a:t>Agendapunkt / Kapitelthema</a:t>
            </a:r>
            <a:endParaRPr lang="de-DE" dirty="0"/>
          </a:p>
        </p:txBody>
      </p:sp>
      <p:sp>
        <p:nvSpPr>
          <p:cNvPr id="31" name="Textplatzhalter 6">
            <a:extLst>
              <a:ext uri="{FF2B5EF4-FFF2-40B4-BE49-F238E27FC236}">
                <a16:creationId xmlns:a16="http://schemas.microsoft.com/office/drawing/2014/main" id="{C08D70F6-D151-42E1-8F5E-DD5ADD0927D9}"/>
              </a:ext>
            </a:extLst>
          </p:cNvPr>
          <p:cNvSpPr>
            <a:spLocks noGrp="1"/>
          </p:cNvSpPr>
          <p:nvPr>
            <p:ph type="body" sz="quarter" idx="30" hasCustomPrompt="1"/>
          </p:nvPr>
        </p:nvSpPr>
        <p:spPr>
          <a:xfrm>
            <a:off x="4654749" y="4525581"/>
            <a:ext cx="238591" cy="218586"/>
          </a:xfrm>
        </p:spPr>
        <p:txBody>
          <a:bodyPr wrap="none" rIns="0">
            <a:noAutofit/>
          </a:bodyPr>
          <a:lstStyle>
            <a:lvl1pPr>
              <a:defRPr sz="1400" b="1">
                <a:solidFill>
                  <a:srgbClr val="C50F3C"/>
                </a:solidFill>
              </a:defRPr>
            </a:lvl1pPr>
          </a:lstStyle>
          <a:p>
            <a:pPr lvl="0"/>
            <a:r>
              <a:rPr lang="de-DE" dirty="0"/>
              <a:t>11 </a:t>
            </a:r>
          </a:p>
        </p:txBody>
      </p:sp>
      <p:sp>
        <p:nvSpPr>
          <p:cNvPr id="32" name="Textplatzhalter 6">
            <a:extLst>
              <a:ext uri="{FF2B5EF4-FFF2-40B4-BE49-F238E27FC236}">
                <a16:creationId xmlns:a16="http://schemas.microsoft.com/office/drawing/2014/main" id="{34991AD2-EBFD-4358-9611-2BE7F693C7FF}"/>
              </a:ext>
            </a:extLst>
          </p:cNvPr>
          <p:cNvSpPr>
            <a:spLocks noGrp="1"/>
          </p:cNvSpPr>
          <p:nvPr>
            <p:ph type="body" sz="quarter" idx="31" hasCustomPrompt="1"/>
          </p:nvPr>
        </p:nvSpPr>
        <p:spPr>
          <a:xfrm>
            <a:off x="4977143" y="3078883"/>
            <a:ext cx="3779905" cy="218586"/>
          </a:xfrm>
        </p:spPr>
        <p:txBody>
          <a:bodyPr wrap="square">
            <a:noAutofit/>
          </a:bodyPr>
          <a:lstStyle>
            <a:lvl1pPr>
              <a:defRPr sz="1400"/>
            </a:lvl1pPr>
          </a:lstStyle>
          <a:p>
            <a:pPr lvl="0"/>
            <a:r>
              <a:rPr lang="de-DE"/>
              <a:t>Agendapunkt / Kapitelthema</a:t>
            </a:r>
            <a:endParaRPr lang="de-DE" dirty="0"/>
          </a:p>
        </p:txBody>
      </p:sp>
      <p:sp>
        <p:nvSpPr>
          <p:cNvPr id="33" name="Textplatzhalter 6">
            <a:extLst>
              <a:ext uri="{FF2B5EF4-FFF2-40B4-BE49-F238E27FC236}">
                <a16:creationId xmlns:a16="http://schemas.microsoft.com/office/drawing/2014/main" id="{E6132B6E-46AD-4F19-ACEF-FC5E2EBEEE72}"/>
              </a:ext>
            </a:extLst>
          </p:cNvPr>
          <p:cNvSpPr>
            <a:spLocks noGrp="1"/>
          </p:cNvSpPr>
          <p:nvPr>
            <p:ph type="body" sz="quarter" idx="32" hasCustomPrompt="1"/>
          </p:nvPr>
        </p:nvSpPr>
        <p:spPr>
          <a:xfrm>
            <a:off x="4654749" y="3078883"/>
            <a:ext cx="248466" cy="218586"/>
          </a:xfrm>
        </p:spPr>
        <p:txBody>
          <a:bodyPr wrap="none" rIns="0">
            <a:noAutofit/>
          </a:bodyPr>
          <a:lstStyle>
            <a:lvl1pPr>
              <a:defRPr sz="1400" b="1">
                <a:solidFill>
                  <a:srgbClr val="C50F3C"/>
                </a:solidFill>
              </a:defRPr>
            </a:lvl1pPr>
          </a:lstStyle>
          <a:p>
            <a:pPr lvl="0"/>
            <a:r>
              <a:rPr lang="de-DE" dirty="0"/>
              <a:t>09 </a:t>
            </a:r>
          </a:p>
        </p:txBody>
      </p:sp>
      <p:sp>
        <p:nvSpPr>
          <p:cNvPr id="34" name="Textplatzhalter 6">
            <a:extLst>
              <a:ext uri="{FF2B5EF4-FFF2-40B4-BE49-F238E27FC236}">
                <a16:creationId xmlns:a16="http://schemas.microsoft.com/office/drawing/2014/main" id="{5B29B58B-9C14-4145-95A8-C62AC51F1A6E}"/>
              </a:ext>
            </a:extLst>
          </p:cNvPr>
          <p:cNvSpPr>
            <a:spLocks noGrp="1"/>
          </p:cNvSpPr>
          <p:nvPr>
            <p:ph type="body" sz="quarter" idx="33" hasCustomPrompt="1"/>
          </p:nvPr>
        </p:nvSpPr>
        <p:spPr>
          <a:xfrm>
            <a:off x="4977143" y="3802232"/>
            <a:ext cx="3779905" cy="218586"/>
          </a:xfrm>
        </p:spPr>
        <p:txBody>
          <a:bodyPr wrap="square">
            <a:noAutofit/>
          </a:bodyPr>
          <a:lstStyle>
            <a:lvl1pPr>
              <a:defRPr sz="1400"/>
            </a:lvl1pPr>
          </a:lstStyle>
          <a:p>
            <a:pPr lvl="0"/>
            <a:r>
              <a:rPr lang="de-DE"/>
              <a:t>Agendapunkt / Kapitelthema</a:t>
            </a:r>
            <a:endParaRPr lang="de-DE" dirty="0"/>
          </a:p>
        </p:txBody>
      </p:sp>
      <p:sp>
        <p:nvSpPr>
          <p:cNvPr id="35" name="Textplatzhalter 6">
            <a:extLst>
              <a:ext uri="{FF2B5EF4-FFF2-40B4-BE49-F238E27FC236}">
                <a16:creationId xmlns:a16="http://schemas.microsoft.com/office/drawing/2014/main" id="{5E6DB4F9-1F61-4B1E-8694-CF32F6ABEB8F}"/>
              </a:ext>
            </a:extLst>
          </p:cNvPr>
          <p:cNvSpPr>
            <a:spLocks noGrp="1"/>
          </p:cNvSpPr>
          <p:nvPr>
            <p:ph type="body" sz="quarter" idx="34" hasCustomPrompt="1"/>
          </p:nvPr>
        </p:nvSpPr>
        <p:spPr>
          <a:xfrm>
            <a:off x="4654749" y="3802232"/>
            <a:ext cx="248466" cy="218586"/>
          </a:xfrm>
        </p:spPr>
        <p:txBody>
          <a:bodyPr wrap="none" rIns="0">
            <a:noAutofit/>
          </a:bodyPr>
          <a:lstStyle>
            <a:lvl1pPr>
              <a:defRPr sz="1400" b="1">
                <a:solidFill>
                  <a:srgbClr val="C50F3C"/>
                </a:solidFill>
              </a:defRPr>
            </a:lvl1pPr>
          </a:lstStyle>
          <a:p>
            <a:pPr lvl="0"/>
            <a:r>
              <a:rPr lang="de-DE" dirty="0"/>
              <a:t>10 </a:t>
            </a:r>
          </a:p>
        </p:txBody>
      </p:sp>
      <p:sp>
        <p:nvSpPr>
          <p:cNvPr id="36" name="Textplatzhalter 6">
            <a:extLst>
              <a:ext uri="{FF2B5EF4-FFF2-40B4-BE49-F238E27FC236}">
                <a16:creationId xmlns:a16="http://schemas.microsoft.com/office/drawing/2014/main" id="{F139CCA6-FA40-4FAD-991E-8F0D932F40B0}"/>
              </a:ext>
            </a:extLst>
          </p:cNvPr>
          <p:cNvSpPr>
            <a:spLocks noGrp="1"/>
          </p:cNvSpPr>
          <p:nvPr>
            <p:ph type="body" sz="quarter" idx="35" hasCustomPrompt="1"/>
          </p:nvPr>
        </p:nvSpPr>
        <p:spPr>
          <a:xfrm>
            <a:off x="4977143" y="5248931"/>
            <a:ext cx="3779905" cy="218586"/>
          </a:xfrm>
        </p:spPr>
        <p:txBody>
          <a:bodyPr wrap="square">
            <a:noAutofit/>
          </a:bodyPr>
          <a:lstStyle>
            <a:lvl1pPr>
              <a:defRPr sz="1400"/>
            </a:lvl1pPr>
          </a:lstStyle>
          <a:p>
            <a:pPr lvl="0"/>
            <a:r>
              <a:rPr lang="de-DE"/>
              <a:t>Agendapunkt / Kapitelthema</a:t>
            </a:r>
            <a:endParaRPr lang="de-DE" dirty="0"/>
          </a:p>
        </p:txBody>
      </p:sp>
      <p:sp>
        <p:nvSpPr>
          <p:cNvPr id="37" name="Textplatzhalter 6">
            <a:extLst>
              <a:ext uri="{FF2B5EF4-FFF2-40B4-BE49-F238E27FC236}">
                <a16:creationId xmlns:a16="http://schemas.microsoft.com/office/drawing/2014/main" id="{4ABC58A4-2FF6-4DD6-B7CE-07D57A9854B7}"/>
              </a:ext>
            </a:extLst>
          </p:cNvPr>
          <p:cNvSpPr>
            <a:spLocks noGrp="1"/>
          </p:cNvSpPr>
          <p:nvPr>
            <p:ph type="body" sz="quarter" idx="36" hasCustomPrompt="1"/>
          </p:nvPr>
        </p:nvSpPr>
        <p:spPr>
          <a:xfrm>
            <a:off x="4654749" y="5248931"/>
            <a:ext cx="248466" cy="218586"/>
          </a:xfrm>
        </p:spPr>
        <p:txBody>
          <a:bodyPr wrap="none" rIns="0">
            <a:noAutofit/>
          </a:bodyPr>
          <a:lstStyle>
            <a:lvl1pPr>
              <a:defRPr sz="1400" b="1">
                <a:solidFill>
                  <a:srgbClr val="C50F3C"/>
                </a:solidFill>
              </a:defRPr>
            </a:lvl1pPr>
          </a:lstStyle>
          <a:p>
            <a:pPr lvl="0"/>
            <a:r>
              <a:rPr lang="de-DE" dirty="0"/>
              <a:t>12 </a:t>
            </a:r>
          </a:p>
        </p:txBody>
      </p:sp>
      <p:sp>
        <p:nvSpPr>
          <p:cNvPr id="38" name="Textplatzhalter 9">
            <a:extLst>
              <a:ext uri="{FF2B5EF4-FFF2-40B4-BE49-F238E27FC236}">
                <a16:creationId xmlns:a16="http://schemas.microsoft.com/office/drawing/2014/main" id="{37A4DE60-6537-42AA-B80E-663634EF66B9}"/>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
        <p:nvSpPr>
          <p:cNvPr id="39" name="Textplatzhalter 6">
            <a:extLst>
              <a:ext uri="{FF2B5EF4-FFF2-40B4-BE49-F238E27FC236}">
                <a16:creationId xmlns:a16="http://schemas.microsoft.com/office/drawing/2014/main" id="{D6F3326C-A71E-4096-84A9-CBF2623C8CD8}"/>
              </a:ext>
            </a:extLst>
          </p:cNvPr>
          <p:cNvSpPr>
            <a:spLocks noGrp="1"/>
          </p:cNvSpPr>
          <p:nvPr>
            <p:ph type="body" sz="quarter" idx="13" hasCustomPrompt="1"/>
          </p:nvPr>
        </p:nvSpPr>
        <p:spPr>
          <a:xfrm>
            <a:off x="711045" y="1631156"/>
            <a:ext cx="3779992" cy="218586"/>
          </a:xfrm>
        </p:spPr>
        <p:txBody>
          <a:bodyPr wrap="square">
            <a:noAutofit/>
          </a:bodyPr>
          <a:lstStyle>
            <a:lvl1pPr>
              <a:defRPr sz="1400"/>
            </a:lvl1pPr>
          </a:lstStyle>
          <a:p>
            <a:pPr lvl="0"/>
            <a:r>
              <a:rPr lang="de-DE" dirty="0"/>
              <a:t>Agendapunkt / Kapitelthema</a:t>
            </a:r>
          </a:p>
        </p:txBody>
      </p:sp>
      <p:sp>
        <p:nvSpPr>
          <p:cNvPr id="40" name="Textplatzhalter 6">
            <a:extLst>
              <a:ext uri="{FF2B5EF4-FFF2-40B4-BE49-F238E27FC236}">
                <a16:creationId xmlns:a16="http://schemas.microsoft.com/office/drawing/2014/main" id="{E6C7796D-6ED1-4B91-AD58-8FB5EA6F6F85}"/>
              </a:ext>
            </a:extLst>
          </p:cNvPr>
          <p:cNvSpPr>
            <a:spLocks noGrp="1"/>
          </p:cNvSpPr>
          <p:nvPr>
            <p:ph type="body" sz="quarter" idx="14" hasCustomPrompt="1"/>
          </p:nvPr>
        </p:nvSpPr>
        <p:spPr>
          <a:xfrm>
            <a:off x="388739" y="1631156"/>
            <a:ext cx="248466" cy="218586"/>
          </a:xfrm>
        </p:spPr>
        <p:txBody>
          <a:bodyPr wrap="none" rIns="0">
            <a:noAutofit/>
          </a:bodyPr>
          <a:lstStyle>
            <a:lvl1pPr>
              <a:defRPr sz="1400" b="1">
                <a:solidFill>
                  <a:srgbClr val="C50F3C"/>
                </a:solidFill>
              </a:defRPr>
            </a:lvl1pPr>
          </a:lstStyle>
          <a:p>
            <a:pPr lvl="0"/>
            <a:r>
              <a:rPr lang="de-DE" dirty="0"/>
              <a:t>01 </a:t>
            </a:r>
          </a:p>
        </p:txBody>
      </p:sp>
      <p:sp>
        <p:nvSpPr>
          <p:cNvPr id="7" name="Bildplatzhalter 6">
            <a:extLst>
              <a:ext uri="{FF2B5EF4-FFF2-40B4-BE49-F238E27FC236}">
                <a16:creationId xmlns:a16="http://schemas.microsoft.com/office/drawing/2014/main" id="{86D31599-AF4C-4469-80F6-AA369A20BF0B}"/>
              </a:ext>
            </a:extLst>
          </p:cNvPr>
          <p:cNvSpPr>
            <a:spLocks noGrp="1"/>
          </p:cNvSpPr>
          <p:nvPr>
            <p:ph type="pic" sz="quarter" idx="38" hasCustomPrompt="1"/>
          </p:nvPr>
        </p:nvSpPr>
        <p:spPr>
          <a:xfrm>
            <a:off x="632932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2" name="Titel 1">
            <a:extLst>
              <a:ext uri="{FF2B5EF4-FFF2-40B4-BE49-F238E27FC236}">
                <a16:creationId xmlns:a16="http://schemas.microsoft.com/office/drawing/2014/main" id="{9A936904-323F-4EC7-8C1A-363CEE0C6095}"/>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Tree>
    <p:extLst>
      <p:ext uri="{BB962C8B-B14F-4D97-AF65-F5344CB8AC3E}">
        <p14:creationId xmlns:p14="http://schemas.microsoft.com/office/powerpoint/2010/main" val="13501983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Ref idx="1001">
        <a:schemeClr val="bg2"/>
      </p:bgRef>
    </p:bg>
    <p:spTree>
      <p:nvGrpSpPr>
        <p:cNvPr id="1" name=""/>
        <p:cNvGrpSpPr/>
        <p:nvPr/>
      </p:nvGrpSpPr>
      <p:grpSpPr>
        <a:xfrm>
          <a:off x="0" y="0"/>
          <a:ext cx="0" cy="0"/>
          <a:chOff x="0" y="0"/>
          <a:chExt cx="0" cy="0"/>
        </a:xfrm>
      </p:grpSpPr>
      <p:sp>
        <p:nvSpPr>
          <p:cNvPr id="57" name="Textplatzhalter 167">
            <a:extLst>
              <a:ext uri="{FF2B5EF4-FFF2-40B4-BE49-F238E27FC236}">
                <a16:creationId xmlns:a16="http://schemas.microsoft.com/office/drawing/2014/main" id="{68AB2348-B91F-4E68-BDE1-60ECCE02B493}"/>
              </a:ext>
            </a:extLst>
          </p:cNvPr>
          <p:cNvSpPr>
            <a:spLocks noGrp="1"/>
          </p:cNvSpPr>
          <p:nvPr>
            <p:ph type="body" sz="quarter" idx="12" hasCustomPrompt="1"/>
          </p:nvPr>
        </p:nvSpPr>
        <p:spPr>
          <a:xfrm>
            <a:off x="0" y="1628776"/>
            <a:ext cx="9144000" cy="5229225"/>
          </a:xfrm>
          <a:gradFill>
            <a:gsLst>
              <a:gs pos="50000">
                <a:schemeClr val="bg2">
                  <a:alpha val="50000"/>
                </a:schemeClr>
              </a:gs>
              <a:gs pos="5000">
                <a:schemeClr val="accent4"/>
              </a:gs>
              <a:gs pos="100000">
                <a:schemeClr val="accent4">
                  <a:alpha val="20000"/>
                </a:schemeClr>
              </a:gs>
            </a:gsLst>
            <a:lin ang="5400000" scaled="1"/>
          </a:gradFill>
        </p:spPr>
        <p:txBody>
          <a:bodyPr vert="horz" wrap="square" lIns="540000" tIns="1188000" rIns="0" bIns="0" rtlCol="0" anchor="t" anchorCtr="0">
            <a:noAutofit/>
          </a:bodyPr>
          <a:lstStyle>
            <a:lvl1pPr>
              <a:defRPr lang="de-DE" sz="3000" b="1" dirty="0">
                <a:latin typeface="+mj-lt"/>
                <a:ea typeface="+mj-ea"/>
                <a:cs typeface="+mj-cs"/>
              </a:defRPr>
            </a:lvl1pPr>
          </a:lstStyle>
          <a:p>
            <a:pPr lvl="0">
              <a:spcBef>
                <a:spcPct val="0"/>
              </a:spcBef>
            </a:pPr>
            <a:r>
              <a:rPr lang="de-DE" dirty="0"/>
              <a:t> </a:t>
            </a:r>
          </a:p>
        </p:txBody>
      </p:sp>
      <p:sp>
        <p:nvSpPr>
          <p:cNvPr id="59" name="Bildplatzhalter 60">
            <a:extLst>
              <a:ext uri="{FF2B5EF4-FFF2-40B4-BE49-F238E27FC236}">
                <a16:creationId xmlns:a16="http://schemas.microsoft.com/office/drawing/2014/main" id="{92CE05A2-27DE-4191-8A63-5C7C7ACA37CD}"/>
              </a:ext>
            </a:extLst>
          </p:cNvPr>
          <p:cNvSpPr>
            <a:spLocks noGrp="1"/>
          </p:cNvSpPr>
          <p:nvPr>
            <p:ph type="pic" sz="quarter" idx="10" hasCustomPrompt="1"/>
          </p:nvPr>
        </p:nvSpPr>
        <p:spPr>
          <a:xfrm>
            <a:off x="0" y="1628775"/>
            <a:ext cx="9144000" cy="5229226"/>
          </a:xfrm>
          <a:solidFill>
            <a:schemeClr val="tx1">
              <a:lumMod val="95000"/>
            </a:schemeClr>
          </a:solidFill>
        </p:spPr>
        <p:txBody>
          <a:bodyPr/>
          <a:lstStyle/>
          <a:p>
            <a:r>
              <a:rPr lang="de-DE" dirty="0"/>
              <a:t> </a:t>
            </a:r>
          </a:p>
        </p:txBody>
      </p:sp>
      <p:sp>
        <p:nvSpPr>
          <p:cNvPr id="60" name="Rechteck 59">
            <a:extLst>
              <a:ext uri="{FF2B5EF4-FFF2-40B4-BE49-F238E27FC236}">
                <a16:creationId xmlns:a16="http://schemas.microsoft.com/office/drawing/2014/main" id="{CBD8B083-79E8-44E1-BA43-E993160F02E1}"/>
              </a:ext>
            </a:extLst>
          </p:cNvPr>
          <p:cNvSpPr/>
          <p:nvPr userDrawn="1"/>
        </p:nvSpPr>
        <p:spPr>
          <a:xfrm>
            <a:off x="388800" y="1196733"/>
            <a:ext cx="8757047" cy="72000"/>
          </a:xfrm>
          <a:prstGeom prst="rect">
            <a:avLst/>
          </a:prstGeom>
          <a:solidFill>
            <a:srgbClr val="971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14" name="Textplatzhalter 64">
            <a:extLst>
              <a:ext uri="{FF2B5EF4-FFF2-40B4-BE49-F238E27FC236}">
                <a16:creationId xmlns:a16="http://schemas.microsoft.com/office/drawing/2014/main" id="{94E4DAD8-28C4-496D-803F-AF50BFF89A85}"/>
              </a:ext>
            </a:extLst>
          </p:cNvPr>
          <p:cNvSpPr>
            <a:spLocks noGrp="1"/>
          </p:cNvSpPr>
          <p:nvPr>
            <p:ph type="body" sz="quarter" idx="13" hasCustomPrompt="1"/>
          </p:nvPr>
        </p:nvSpPr>
        <p:spPr>
          <a:xfrm>
            <a:off x="388738" y="2843231"/>
            <a:ext cx="8368309" cy="1171539"/>
          </a:xfrm>
        </p:spPr>
        <p:txBody>
          <a:bodyPr vert="horz" wrap="square" lIns="0" tIns="0" rIns="360000" bIns="0" rtlCol="0" anchor="ctr" anchorCtr="0">
            <a:spAutoFit/>
          </a:bodyPr>
          <a:lstStyle>
            <a:lvl1pPr>
              <a:spcAft>
                <a:spcPts val="0"/>
              </a:spcAft>
              <a:defRPr lang="de-DE" sz="3600" b="1" i="0" dirty="0" smtClean="0">
                <a:latin typeface="FAUSans Office" panose="020B0504010101010104" pitchFamily="34" charset="77"/>
                <a:ea typeface="+mj-ea"/>
                <a:cs typeface="FAUSans Office" panose="020B0504010101010104" pitchFamily="34" charset="77"/>
              </a:defRPr>
            </a:lvl1pPr>
          </a:lstStyle>
          <a:p>
            <a:pPr lvl="0">
              <a:spcBef>
                <a:spcPct val="0"/>
              </a:spcBef>
            </a:pPr>
            <a:r>
              <a:rPr lang="de-DE" dirty="0"/>
              <a:t>Vielen Dank</a:t>
            </a:r>
            <a:br>
              <a:rPr lang="de-DE" dirty="0"/>
            </a:br>
            <a:r>
              <a:rPr lang="de-DE" dirty="0"/>
              <a:t>für Ihre Aufmerksamkeit!</a:t>
            </a:r>
          </a:p>
        </p:txBody>
      </p:sp>
      <p:grpSp>
        <p:nvGrpSpPr>
          <p:cNvPr id="56" name="Gruppieren 55">
            <a:extLst>
              <a:ext uri="{FF2B5EF4-FFF2-40B4-BE49-F238E27FC236}">
                <a16:creationId xmlns:a16="http://schemas.microsoft.com/office/drawing/2014/main" id="{0C3B9D07-F821-46AB-95B1-D19222D00FD7}"/>
              </a:ext>
            </a:extLst>
          </p:cNvPr>
          <p:cNvGrpSpPr/>
          <p:nvPr userDrawn="1"/>
        </p:nvGrpSpPr>
        <p:grpSpPr>
          <a:xfrm>
            <a:off x="-292893" y="160153"/>
            <a:ext cx="250031" cy="136812"/>
            <a:chOff x="-133350" y="2711163"/>
            <a:chExt cx="333375" cy="136812"/>
          </a:xfrm>
        </p:grpSpPr>
        <p:cxnSp>
          <p:nvCxnSpPr>
            <p:cNvPr id="62" name="Gerader Verbinder 61">
              <a:extLst>
                <a:ext uri="{FF2B5EF4-FFF2-40B4-BE49-F238E27FC236}">
                  <a16:creationId xmlns:a16="http://schemas.microsoft.com/office/drawing/2014/main" id="{22380010-0050-441D-BA9C-97B58351587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3" name="Textfeld 62">
              <a:extLst>
                <a:ext uri="{FF2B5EF4-FFF2-40B4-BE49-F238E27FC236}">
                  <a16:creationId xmlns:a16="http://schemas.microsoft.com/office/drawing/2014/main" id="{C13F555F-C26E-4B21-A77C-6CA7380155F8}"/>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4" name="Gruppieren 63">
            <a:extLst>
              <a:ext uri="{FF2B5EF4-FFF2-40B4-BE49-F238E27FC236}">
                <a16:creationId xmlns:a16="http://schemas.microsoft.com/office/drawing/2014/main" id="{705760C0-8935-4141-9AEE-BB96816B3799}"/>
              </a:ext>
            </a:extLst>
          </p:cNvPr>
          <p:cNvGrpSpPr/>
          <p:nvPr userDrawn="1"/>
        </p:nvGrpSpPr>
        <p:grpSpPr>
          <a:xfrm>
            <a:off x="-292893" y="1131703"/>
            <a:ext cx="250031" cy="136812"/>
            <a:chOff x="-133350" y="2711163"/>
            <a:chExt cx="333375" cy="136812"/>
          </a:xfrm>
        </p:grpSpPr>
        <p:cxnSp>
          <p:nvCxnSpPr>
            <p:cNvPr id="66" name="Gerader Verbinder 65">
              <a:extLst>
                <a:ext uri="{FF2B5EF4-FFF2-40B4-BE49-F238E27FC236}">
                  <a16:creationId xmlns:a16="http://schemas.microsoft.com/office/drawing/2014/main" id="{EBE9DAC0-7790-4611-B602-40B3CD18C73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7" name="Textfeld 66">
              <a:extLst>
                <a:ext uri="{FF2B5EF4-FFF2-40B4-BE49-F238E27FC236}">
                  <a16:creationId xmlns:a16="http://schemas.microsoft.com/office/drawing/2014/main" id="{1FBE1EE4-3D10-40E7-9F1E-627A51E59C61}"/>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8" name="Gruppieren 67">
            <a:extLst>
              <a:ext uri="{FF2B5EF4-FFF2-40B4-BE49-F238E27FC236}">
                <a16:creationId xmlns:a16="http://schemas.microsoft.com/office/drawing/2014/main" id="{B25E0919-4E1B-4A97-A1C2-6AE7D2A59920}"/>
              </a:ext>
            </a:extLst>
          </p:cNvPr>
          <p:cNvGrpSpPr/>
          <p:nvPr userDrawn="1"/>
        </p:nvGrpSpPr>
        <p:grpSpPr>
          <a:xfrm>
            <a:off x="-292893" y="1491963"/>
            <a:ext cx="250031" cy="136812"/>
            <a:chOff x="-133350" y="2711163"/>
            <a:chExt cx="333375" cy="136812"/>
          </a:xfrm>
        </p:grpSpPr>
        <p:cxnSp>
          <p:nvCxnSpPr>
            <p:cNvPr id="69" name="Gerader Verbinder 68">
              <a:extLst>
                <a:ext uri="{FF2B5EF4-FFF2-40B4-BE49-F238E27FC236}">
                  <a16:creationId xmlns:a16="http://schemas.microsoft.com/office/drawing/2014/main" id="{849FBB7D-3378-4F36-B80B-3E0BDCA8343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0" name="Textfeld 69">
              <a:extLst>
                <a:ext uri="{FF2B5EF4-FFF2-40B4-BE49-F238E27FC236}">
                  <a16:creationId xmlns:a16="http://schemas.microsoft.com/office/drawing/2014/main" id="{6141066E-6566-420D-B6EB-886DF25CCD11}"/>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71" name="Gruppieren 70">
            <a:extLst>
              <a:ext uri="{FF2B5EF4-FFF2-40B4-BE49-F238E27FC236}">
                <a16:creationId xmlns:a16="http://schemas.microsoft.com/office/drawing/2014/main" id="{87A742EA-EC3D-47DE-9C2D-533639983C8D}"/>
              </a:ext>
            </a:extLst>
          </p:cNvPr>
          <p:cNvGrpSpPr/>
          <p:nvPr userDrawn="1"/>
        </p:nvGrpSpPr>
        <p:grpSpPr>
          <a:xfrm>
            <a:off x="-292893" y="3292188"/>
            <a:ext cx="250031" cy="136812"/>
            <a:chOff x="-133350" y="2711163"/>
            <a:chExt cx="333375" cy="136812"/>
          </a:xfrm>
        </p:grpSpPr>
        <p:cxnSp>
          <p:nvCxnSpPr>
            <p:cNvPr id="72" name="Gerader Verbinder 71">
              <a:extLst>
                <a:ext uri="{FF2B5EF4-FFF2-40B4-BE49-F238E27FC236}">
                  <a16:creationId xmlns:a16="http://schemas.microsoft.com/office/drawing/2014/main" id="{846719FD-F8B1-447D-8561-7A1E238E8A5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3" name="Textfeld 72">
              <a:extLst>
                <a:ext uri="{FF2B5EF4-FFF2-40B4-BE49-F238E27FC236}">
                  <a16:creationId xmlns:a16="http://schemas.microsoft.com/office/drawing/2014/main" id="{2ABDBC31-5895-4E49-887D-433A43B32DBC}"/>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74" name="Gruppieren 73">
            <a:extLst>
              <a:ext uri="{FF2B5EF4-FFF2-40B4-BE49-F238E27FC236}">
                <a16:creationId xmlns:a16="http://schemas.microsoft.com/office/drawing/2014/main" id="{AEF4BF1C-C847-48A1-A7BF-3BEE82EF1C59}"/>
              </a:ext>
            </a:extLst>
          </p:cNvPr>
          <p:cNvGrpSpPr/>
          <p:nvPr userDrawn="1"/>
        </p:nvGrpSpPr>
        <p:grpSpPr>
          <a:xfrm>
            <a:off x="-292893" y="6063963"/>
            <a:ext cx="250031" cy="136812"/>
            <a:chOff x="-133350" y="2711163"/>
            <a:chExt cx="333375" cy="136812"/>
          </a:xfrm>
        </p:grpSpPr>
        <p:cxnSp>
          <p:nvCxnSpPr>
            <p:cNvPr id="75" name="Gerader Verbinder 74">
              <a:extLst>
                <a:ext uri="{FF2B5EF4-FFF2-40B4-BE49-F238E27FC236}">
                  <a16:creationId xmlns:a16="http://schemas.microsoft.com/office/drawing/2014/main" id="{1CF60061-B6B2-4FE6-9482-278DFD418BD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6" name="Textfeld 75">
              <a:extLst>
                <a:ext uri="{FF2B5EF4-FFF2-40B4-BE49-F238E27FC236}">
                  <a16:creationId xmlns:a16="http://schemas.microsoft.com/office/drawing/2014/main" id="{73D29742-39CB-41E5-B346-BADC9743E285}"/>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7" name="Gruppieren 76">
            <a:extLst>
              <a:ext uri="{FF2B5EF4-FFF2-40B4-BE49-F238E27FC236}">
                <a16:creationId xmlns:a16="http://schemas.microsoft.com/office/drawing/2014/main" id="{D55A5473-7182-4B24-8843-51E2ADF3D492}"/>
              </a:ext>
            </a:extLst>
          </p:cNvPr>
          <p:cNvGrpSpPr/>
          <p:nvPr userDrawn="1"/>
        </p:nvGrpSpPr>
        <p:grpSpPr>
          <a:xfrm>
            <a:off x="-292893" y="6495763"/>
            <a:ext cx="250031" cy="136812"/>
            <a:chOff x="-133350" y="2711163"/>
            <a:chExt cx="333375" cy="136812"/>
          </a:xfrm>
        </p:grpSpPr>
        <p:cxnSp>
          <p:nvCxnSpPr>
            <p:cNvPr id="78" name="Gerader Verbinder 77">
              <a:extLst>
                <a:ext uri="{FF2B5EF4-FFF2-40B4-BE49-F238E27FC236}">
                  <a16:creationId xmlns:a16="http://schemas.microsoft.com/office/drawing/2014/main" id="{204A095A-3A24-4259-92A8-4500898AC05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9" name="Textfeld 78">
              <a:extLst>
                <a:ext uri="{FF2B5EF4-FFF2-40B4-BE49-F238E27FC236}">
                  <a16:creationId xmlns:a16="http://schemas.microsoft.com/office/drawing/2014/main" id="{82971EAD-9159-4D12-8726-4FBE6AFA23F0}"/>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80" name="Gruppieren 79">
            <a:extLst>
              <a:ext uri="{FF2B5EF4-FFF2-40B4-BE49-F238E27FC236}">
                <a16:creationId xmlns:a16="http://schemas.microsoft.com/office/drawing/2014/main" id="{D1FF9524-93DA-476B-89EA-9E475617F2D9}"/>
              </a:ext>
            </a:extLst>
          </p:cNvPr>
          <p:cNvGrpSpPr/>
          <p:nvPr userDrawn="1"/>
        </p:nvGrpSpPr>
        <p:grpSpPr>
          <a:xfrm rot="16200000">
            <a:off x="169567" y="-282035"/>
            <a:ext cx="333375" cy="102606"/>
            <a:chOff x="-133350" y="2711167"/>
            <a:chExt cx="333375" cy="136808"/>
          </a:xfrm>
        </p:grpSpPr>
        <p:cxnSp>
          <p:nvCxnSpPr>
            <p:cNvPr id="81" name="Gerader Verbinder 80">
              <a:extLst>
                <a:ext uri="{FF2B5EF4-FFF2-40B4-BE49-F238E27FC236}">
                  <a16:creationId xmlns:a16="http://schemas.microsoft.com/office/drawing/2014/main" id="{8DFFD401-DC7D-4F6D-82BF-DC6E357E5982}"/>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2" name="Textfeld 81">
              <a:extLst>
                <a:ext uri="{FF2B5EF4-FFF2-40B4-BE49-F238E27FC236}">
                  <a16:creationId xmlns:a16="http://schemas.microsoft.com/office/drawing/2014/main" id="{36A6CE9C-ECB8-42E6-B61D-3A0F3C4D7A56}"/>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83" name="Gruppieren 82">
            <a:extLst>
              <a:ext uri="{FF2B5EF4-FFF2-40B4-BE49-F238E27FC236}">
                <a16:creationId xmlns:a16="http://schemas.microsoft.com/office/drawing/2014/main" id="{20076CAA-CFEC-4359-9762-07ED0661EE26}"/>
              </a:ext>
            </a:extLst>
          </p:cNvPr>
          <p:cNvGrpSpPr/>
          <p:nvPr userDrawn="1"/>
        </p:nvGrpSpPr>
        <p:grpSpPr>
          <a:xfrm rot="16200000">
            <a:off x="4273057" y="-282036"/>
            <a:ext cx="333375" cy="102603"/>
            <a:chOff x="-133350" y="2711171"/>
            <a:chExt cx="333375" cy="136804"/>
          </a:xfrm>
        </p:grpSpPr>
        <p:cxnSp>
          <p:nvCxnSpPr>
            <p:cNvPr id="84" name="Gerader Verbinder 83">
              <a:extLst>
                <a:ext uri="{FF2B5EF4-FFF2-40B4-BE49-F238E27FC236}">
                  <a16:creationId xmlns:a16="http://schemas.microsoft.com/office/drawing/2014/main" id="{91EF761B-D6BF-475C-8903-456E1F05762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5" name="Textfeld 84">
              <a:extLst>
                <a:ext uri="{FF2B5EF4-FFF2-40B4-BE49-F238E27FC236}">
                  <a16:creationId xmlns:a16="http://schemas.microsoft.com/office/drawing/2014/main" id="{413A99B1-6C23-41A6-A82B-0EC01B779471}"/>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6" name="Gruppieren 85">
            <a:extLst>
              <a:ext uri="{FF2B5EF4-FFF2-40B4-BE49-F238E27FC236}">
                <a16:creationId xmlns:a16="http://schemas.microsoft.com/office/drawing/2014/main" id="{16CE4EF7-E819-4747-A9E4-8C86F991481E}"/>
              </a:ext>
            </a:extLst>
          </p:cNvPr>
          <p:cNvGrpSpPr/>
          <p:nvPr userDrawn="1"/>
        </p:nvGrpSpPr>
        <p:grpSpPr>
          <a:xfrm>
            <a:off x="4652949" y="-397424"/>
            <a:ext cx="93680" cy="333375"/>
            <a:chOff x="6416679" y="-397424"/>
            <a:chExt cx="124907" cy="333375"/>
          </a:xfrm>
        </p:grpSpPr>
        <p:cxnSp>
          <p:nvCxnSpPr>
            <p:cNvPr id="87" name="Gerader Verbinder 86">
              <a:extLst>
                <a:ext uri="{FF2B5EF4-FFF2-40B4-BE49-F238E27FC236}">
                  <a16:creationId xmlns:a16="http://schemas.microsoft.com/office/drawing/2014/main" id="{3B78DE36-86EF-463F-A7E5-0CD3043C9F4D}"/>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8" name="Textfeld 87">
              <a:extLst>
                <a:ext uri="{FF2B5EF4-FFF2-40B4-BE49-F238E27FC236}">
                  <a16:creationId xmlns:a16="http://schemas.microsoft.com/office/drawing/2014/main" id="{EAD15804-28A7-4690-889A-7D8A91A7D478}"/>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9" name="Gerader Verbinder 88">
            <a:extLst>
              <a:ext uri="{FF2B5EF4-FFF2-40B4-BE49-F238E27FC236}">
                <a16:creationId xmlns:a16="http://schemas.microsoft.com/office/drawing/2014/main" id="{9023C4F7-97EF-4D2F-9223-1AFEE89D9C68}"/>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90" name="Gruppieren 89">
            <a:extLst>
              <a:ext uri="{FF2B5EF4-FFF2-40B4-BE49-F238E27FC236}">
                <a16:creationId xmlns:a16="http://schemas.microsoft.com/office/drawing/2014/main" id="{D5072DFD-BA29-43BB-A0B1-01F593A0242E}"/>
              </a:ext>
            </a:extLst>
          </p:cNvPr>
          <p:cNvGrpSpPr/>
          <p:nvPr userDrawn="1"/>
        </p:nvGrpSpPr>
        <p:grpSpPr>
          <a:xfrm rot="16200000">
            <a:off x="8543829" y="-282039"/>
            <a:ext cx="333375" cy="102600"/>
            <a:chOff x="-133350" y="2711175"/>
            <a:chExt cx="333375" cy="136800"/>
          </a:xfrm>
        </p:grpSpPr>
        <p:cxnSp>
          <p:nvCxnSpPr>
            <p:cNvPr id="91" name="Gerader Verbinder 90">
              <a:extLst>
                <a:ext uri="{FF2B5EF4-FFF2-40B4-BE49-F238E27FC236}">
                  <a16:creationId xmlns:a16="http://schemas.microsoft.com/office/drawing/2014/main" id="{A9C77A6D-E177-4B69-A5A1-6B77E4229F3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2" name="Textfeld 91">
              <a:extLst>
                <a:ext uri="{FF2B5EF4-FFF2-40B4-BE49-F238E27FC236}">
                  <a16:creationId xmlns:a16="http://schemas.microsoft.com/office/drawing/2014/main" id="{701274C6-5A42-4082-BC4B-8532BFB4CC40}"/>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93" name="Freihandform: Form 92">
            <a:extLst>
              <a:ext uri="{FF2B5EF4-FFF2-40B4-BE49-F238E27FC236}">
                <a16:creationId xmlns:a16="http://schemas.microsoft.com/office/drawing/2014/main" id="{434E3959-956B-416F-A7BA-D4138BF69F03}"/>
              </a:ext>
            </a:extLst>
          </p:cNvPr>
          <p:cNvSpPr/>
          <p:nvPr userDrawn="1"/>
        </p:nvSpPr>
        <p:spPr>
          <a:xfrm>
            <a:off x="7352747" y="300703"/>
            <a:ext cx="1403903" cy="535987"/>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rgbClr val="041E42"/>
          </a:solidFill>
          <a:ln w="2892" cap="flat">
            <a:noFill/>
            <a:prstDash val="solid"/>
            <a:miter/>
          </a:ln>
        </p:spPr>
        <p:txBody>
          <a:bodyPr rtlCol="0" anchor="ctr"/>
          <a:lstStyle/>
          <a:p>
            <a:endParaRPr lang="de-DE"/>
          </a:p>
        </p:txBody>
      </p:sp>
      <p:grpSp>
        <p:nvGrpSpPr>
          <p:cNvPr id="121" name="Grafik 3">
            <a:extLst>
              <a:ext uri="{FF2B5EF4-FFF2-40B4-BE49-F238E27FC236}">
                <a16:creationId xmlns:a16="http://schemas.microsoft.com/office/drawing/2014/main" id="{0221A3AD-0968-6D45-A34A-0F6B2F08C14C}"/>
              </a:ext>
            </a:extLst>
          </p:cNvPr>
          <p:cNvGrpSpPr/>
          <p:nvPr userDrawn="1"/>
        </p:nvGrpSpPr>
        <p:grpSpPr>
          <a:xfrm>
            <a:off x="382588" y="293688"/>
            <a:ext cx="2631832" cy="563562"/>
            <a:chOff x="4011188" y="1936931"/>
            <a:chExt cx="6776742" cy="1451124"/>
          </a:xfrm>
          <a:solidFill>
            <a:schemeClr val="tx1"/>
          </a:solidFill>
        </p:grpSpPr>
        <p:sp>
          <p:nvSpPr>
            <p:cNvPr id="122" name="Freihandform: Form 99">
              <a:extLst>
                <a:ext uri="{FF2B5EF4-FFF2-40B4-BE49-F238E27FC236}">
                  <a16:creationId xmlns:a16="http://schemas.microsoft.com/office/drawing/2014/main" id="{13ADE943-E258-CB4B-947A-2D5B378B4EBB}"/>
                </a:ext>
              </a:extLst>
            </p:cNvPr>
            <p:cNvSpPr/>
            <p:nvPr/>
          </p:nvSpPr>
          <p:spPr>
            <a:xfrm>
              <a:off x="4034676" y="1955336"/>
              <a:ext cx="203537" cy="324184"/>
            </a:xfrm>
            <a:custGeom>
              <a:avLst/>
              <a:gdLst>
                <a:gd name="connsiteX0" fmla="*/ 203538 w 203537"/>
                <a:gd name="connsiteY0" fmla="*/ 52963 h 324184"/>
                <a:gd name="connsiteX1" fmla="*/ 57561 w 203537"/>
                <a:gd name="connsiteY1" fmla="*/ 52963 h 324184"/>
                <a:gd name="connsiteX2" fmla="*/ 57561 w 203537"/>
                <a:gd name="connsiteY2" fmla="*/ 133551 h 324184"/>
                <a:gd name="connsiteX3" fmla="*/ 166694 w 203537"/>
                <a:gd name="connsiteY3" fmla="*/ 133551 h 324184"/>
                <a:gd name="connsiteX4" fmla="*/ 166694 w 203537"/>
                <a:gd name="connsiteY4" fmla="*/ 186045 h 324184"/>
                <a:gd name="connsiteX5" fmla="*/ 57561 w 203537"/>
                <a:gd name="connsiteY5" fmla="*/ 186045 h 324184"/>
                <a:gd name="connsiteX6" fmla="*/ 57561 w 203537"/>
                <a:gd name="connsiteY6" fmla="*/ 324185 h 324184"/>
                <a:gd name="connsiteX7" fmla="*/ 0 w 203537"/>
                <a:gd name="connsiteY7" fmla="*/ 324185 h 324184"/>
                <a:gd name="connsiteX8" fmla="*/ 0 w 203537"/>
                <a:gd name="connsiteY8" fmla="*/ 0 h 324184"/>
                <a:gd name="connsiteX9" fmla="*/ 203538 w 203537"/>
                <a:gd name="connsiteY9" fmla="*/ 0 h 324184"/>
                <a:gd name="connsiteX10" fmla="*/ 203538 w 203537"/>
                <a:gd name="connsiteY10" fmla="*/ 52963 h 3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537" h="324184">
                  <a:moveTo>
                    <a:pt x="203538" y="52963"/>
                  </a:moveTo>
                  <a:lnTo>
                    <a:pt x="57561" y="52963"/>
                  </a:lnTo>
                  <a:lnTo>
                    <a:pt x="57561" y="133551"/>
                  </a:lnTo>
                  <a:lnTo>
                    <a:pt x="166694" y="133551"/>
                  </a:lnTo>
                  <a:lnTo>
                    <a:pt x="166694" y="186045"/>
                  </a:lnTo>
                  <a:lnTo>
                    <a:pt x="57561" y="186045"/>
                  </a:lnTo>
                  <a:lnTo>
                    <a:pt x="57561" y="324185"/>
                  </a:lnTo>
                  <a:lnTo>
                    <a:pt x="0" y="324185"/>
                  </a:lnTo>
                  <a:lnTo>
                    <a:pt x="0" y="0"/>
                  </a:lnTo>
                  <a:lnTo>
                    <a:pt x="203538" y="0"/>
                  </a:lnTo>
                  <a:lnTo>
                    <a:pt x="203538" y="52963"/>
                  </a:lnTo>
                  <a:close/>
                </a:path>
              </a:pathLst>
            </a:custGeom>
            <a:solidFill>
              <a:srgbClr val="041E42"/>
            </a:solidFill>
            <a:ln w="8374" cap="flat">
              <a:noFill/>
              <a:prstDash val="solid"/>
              <a:miter/>
            </a:ln>
          </p:spPr>
          <p:txBody>
            <a:bodyPr rtlCol="0" anchor="ctr"/>
            <a:lstStyle/>
            <a:p>
              <a:endParaRPr lang="de-DE"/>
            </a:p>
          </p:txBody>
        </p:sp>
        <p:sp>
          <p:nvSpPr>
            <p:cNvPr id="123" name="Freihandform: Form 100">
              <a:extLst>
                <a:ext uri="{FF2B5EF4-FFF2-40B4-BE49-F238E27FC236}">
                  <a16:creationId xmlns:a16="http://schemas.microsoft.com/office/drawing/2014/main" id="{F56ED591-569C-6D4D-A578-5E9CBEC9A69B}"/>
                </a:ext>
              </a:extLst>
            </p:cNvPr>
            <p:cNvSpPr/>
            <p:nvPr/>
          </p:nvSpPr>
          <p:spPr>
            <a:xfrm>
              <a:off x="4269506" y="2039156"/>
              <a:ext cx="141832" cy="240364"/>
            </a:xfrm>
            <a:custGeom>
              <a:avLst/>
              <a:gdLst>
                <a:gd name="connsiteX0" fmla="*/ 141832 w 141832"/>
                <a:gd name="connsiteY0" fmla="*/ 5058 h 240364"/>
                <a:gd name="connsiteX1" fmla="*/ 133082 w 141832"/>
                <a:gd name="connsiteY1" fmla="*/ 61236 h 240364"/>
                <a:gd name="connsiteX2" fmla="*/ 102694 w 141832"/>
                <a:gd name="connsiteY2" fmla="*/ 53868 h 240364"/>
                <a:gd name="connsiteX3" fmla="*/ 54797 w 141832"/>
                <a:gd name="connsiteY3" fmla="*/ 120178 h 240364"/>
                <a:gd name="connsiteX4" fmla="*/ 54797 w 141832"/>
                <a:gd name="connsiteY4" fmla="*/ 240365 h 240364"/>
                <a:gd name="connsiteX5" fmla="*/ 0 w 141832"/>
                <a:gd name="connsiteY5" fmla="*/ 240365 h 240364"/>
                <a:gd name="connsiteX6" fmla="*/ 0 w 141832"/>
                <a:gd name="connsiteY6" fmla="*/ 5979 h 240364"/>
                <a:gd name="connsiteX7" fmla="*/ 53884 w 141832"/>
                <a:gd name="connsiteY7" fmla="*/ 5979 h 240364"/>
                <a:gd name="connsiteX8" fmla="*/ 53884 w 141832"/>
                <a:gd name="connsiteY8" fmla="*/ 35454 h 240364"/>
                <a:gd name="connsiteX9" fmla="*/ 54797 w 141832"/>
                <a:gd name="connsiteY9" fmla="*/ 35454 h 240364"/>
                <a:gd name="connsiteX10" fmla="*/ 116041 w 141832"/>
                <a:gd name="connsiteY10" fmla="*/ 0 h 240364"/>
                <a:gd name="connsiteX11" fmla="*/ 141832 w 141832"/>
                <a:gd name="connsiteY11" fmla="*/ 5058 h 240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832" h="240364">
                  <a:moveTo>
                    <a:pt x="141832" y="5058"/>
                  </a:moveTo>
                  <a:lnTo>
                    <a:pt x="133082" y="61236"/>
                  </a:lnTo>
                  <a:cubicBezTo>
                    <a:pt x="124800" y="56631"/>
                    <a:pt x="114668" y="53868"/>
                    <a:pt x="102694" y="53868"/>
                  </a:cubicBezTo>
                  <a:cubicBezTo>
                    <a:pt x="64929" y="53868"/>
                    <a:pt x="54797" y="84264"/>
                    <a:pt x="54797" y="120178"/>
                  </a:cubicBezTo>
                  <a:lnTo>
                    <a:pt x="54797" y="240365"/>
                  </a:lnTo>
                  <a:lnTo>
                    <a:pt x="0" y="240365"/>
                  </a:lnTo>
                  <a:lnTo>
                    <a:pt x="0" y="5979"/>
                  </a:lnTo>
                  <a:lnTo>
                    <a:pt x="53884" y="5979"/>
                  </a:lnTo>
                  <a:lnTo>
                    <a:pt x="53884" y="35454"/>
                  </a:lnTo>
                  <a:lnTo>
                    <a:pt x="54797" y="35454"/>
                  </a:lnTo>
                  <a:cubicBezTo>
                    <a:pt x="67232" y="13348"/>
                    <a:pt x="89338" y="0"/>
                    <a:pt x="116041" y="0"/>
                  </a:cubicBezTo>
                  <a:cubicBezTo>
                    <a:pt x="123871" y="-8"/>
                    <a:pt x="133543" y="1373"/>
                    <a:pt x="141832" y="5058"/>
                  </a:cubicBezTo>
                  <a:close/>
                </a:path>
              </a:pathLst>
            </a:custGeom>
            <a:solidFill>
              <a:srgbClr val="041E42"/>
            </a:solidFill>
            <a:ln w="8374" cap="flat">
              <a:noFill/>
              <a:prstDash val="solid"/>
              <a:miter/>
            </a:ln>
          </p:spPr>
          <p:txBody>
            <a:bodyPr rtlCol="0" anchor="ctr"/>
            <a:lstStyle/>
            <a:p>
              <a:endParaRPr lang="de-DE"/>
            </a:p>
          </p:txBody>
        </p:sp>
        <p:sp>
          <p:nvSpPr>
            <p:cNvPr id="124" name="Freihandform: Form 101">
              <a:extLst>
                <a:ext uri="{FF2B5EF4-FFF2-40B4-BE49-F238E27FC236}">
                  <a16:creationId xmlns:a16="http://schemas.microsoft.com/office/drawing/2014/main" id="{B332A410-DD0B-8F4E-B81E-2BFBB47424D1}"/>
                </a:ext>
              </a:extLst>
            </p:cNvPr>
            <p:cNvSpPr/>
            <p:nvPr/>
          </p:nvSpPr>
          <p:spPr>
            <a:xfrm>
              <a:off x="4450268" y="1941059"/>
              <a:ext cx="69542" cy="338461"/>
            </a:xfrm>
            <a:custGeom>
              <a:avLst/>
              <a:gdLst>
                <a:gd name="connsiteX0" fmla="*/ 69543 w 69542"/>
                <a:gd name="connsiteY0" fmla="*/ 33160 h 338461"/>
                <a:gd name="connsiteX1" fmla="*/ 34541 w 69542"/>
                <a:gd name="connsiteY1" fmla="*/ 66311 h 338461"/>
                <a:gd name="connsiteX2" fmla="*/ 0 w 69542"/>
                <a:gd name="connsiteY2" fmla="*/ 33160 h 338461"/>
                <a:gd name="connsiteX3" fmla="*/ 34541 w 69542"/>
                <a:gd name="connsiteY3" fmla="*/ 0 h 338461"/>
                <a:gd name="connsiteX4" fmla="*/ 69543 w 69542"/>
                <a:gd name="connsiteY4" fmla="*/ 33160 h 338461"/>
                <a:gd name="connsiteX5" fmla="*/ 62175 w 69542"/>
                <a:gd name="connsiteY5" fmla="*/ 338462 h 338461"/>
                <a:gd name="connsiteX6" fmla="*/ 7369 w 69542"/>
                <a:gd name="connsiteY6" fmla="*/ 338462 h 338461"/>
                <a:gd name="connsiteX7" fmla="*/ 7369 w 69542"/>
                <a:gd name="connsiteY7" fmla="*/ 104076 h 338461"/>
                <a:gd name="connsiteX8" fmla="*/ 62175 w 69542"/>
                <a:gd name="connsiteY8" fmla="*/ 104076 h 338461"/>
                <a:gd name="connsiteX9" fmla="*/ 62175 w 69542"/>
                <a:gd name="connsiteY9" fmla="*/ 338462 h 33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42" h="338461">
                  <a:moveTo>
                    <a:pt x="69543" y="33160"/>
                  </a:moveTo>
                  <a:cubicBezTo>
                    <a:pt x="69543" y="52503"/>
                    <a:pt x="53884" y="66311"/>
                    <a:pt x="34541" y="66311"/>
                  </a:cubicBezTo>
                  <a:cubicBezTo>
                    <a:pt x="15659" y="66311"/>
                    <a:pt x="0" y="52503"/>
                    <a:pt x="0" y="33160"/>
                  </a:cubicBezTo>
                  <a:cubicBezTo>
                    <a:pt x="0" y="14277"/>
                    <a:pt x="15659" y="0"/>
                    <a:pt x="34541" y="0"/>
                  </a:cubicBezTo>
                  <a:cubicBezTo>
                    <a:pt x="53876" y="0"/>
                    <a:pt x="69543" y="14277"/>
                    <a:pt x="69543" y="33160"/>
                  </a:cubicBezTo>
                  <a:close/>
                  <a:moveTo>
                    <a:pt x="62175" y="338462"/>
                  </a:moveTo>
                  <a:lnTo>
                    <a:pt x="7369" y="338462"/>
                  </a:lnTo>
                  <a:lnTo>
                    <a:pt x="7369" y="104076"/>
                  </a:lnTo>
                  <a:lnTo>
                    <a:pt x="62175" y="104076"/>
                  </a:lnTo>
                  <a:lnTo>
                    <a:pt x="62175" y="338462"/>
                  </a:lnTo>
                  <a:close/>
                </a:path>
              </a:pathLst>
            </a:custGeom>
            <a:solidFill>
              <a:srgbClr val="041E42"/>
            </a:solidFill>
            <a:ln w="8374" cap="flat">
              <a:noFill/>
              <a:prstDash val="solid"/>
              <a:miter/>
            </a:ln>
          </p:spPr>
          <p:txBody>
            <a:bodyPr rtlCol="0" anchor="ctr"/>
            <a:lstStyle/>
            <a:p>
              <a:endParaRPr lang="de-DE"/>
            </a:p>
          </p:txBody>
        </p:sp>
        <p:sp>
          <p:nvSpPr>
            <p:cNvPr id="125" name="Freihandform: Form 102">
              <a:extLst>
                <a:ext uri="{FF2B5EF4-FFF2-40B4-BE49-F238E27FC236}">
                  <a16:creationId xmlns:a16="http://schemas.microsoft.com/office/drawing/2014/main" id="{E7111892-646C-E243-A639-1E9FDF57DF98}"/>
                </a:ext>
              </a:extLst>
            </p:cNvPr>
            <p:cNvSpPr/>
            <p:nvPr/>
          </p:nvSpPr>
          <p:spPr>
            <a:xfrm>
              <a:off x="4570153" y="2039148"/>
              <a:ext cx="214138" cy="245899"/>
            </a:xfrm>
            <a:custGeom>
              <a:avLst/>
              <a:gdLst>
                <a:gd name="connsiteX0" fmla="*/ 116042 w 214138"/>
                <a:gd name="connsiteY0" fmla="*/ 245900 h 245899"/>
                <a:gd name="connsiteX1" fmla="*/ 0 w 214138"/>
                <a:gd name="connsiteY1" fmla="*/ 122489 h 245899"/>
                <a:gd name="connsiteX2" fmla="*/ 110063 w 214138"/>
                <a:gd name="connsiteY2" fmla="*/ 0 h 245899"/>
                <a:gd name="connsiteX3" fmla="*/ 214139 w 214138"/>
                <a:gd name="connsiteY3" fmla="*/ 119266 h 245899"/>
                <a:gd name="connsiteX4" fmla="*/ 213218 w 214138"/>
                <a:gd name="connsiteY4" fmla="*/ 141824 h 245899"/>
                <a:gd name="connsiteX5" fmla="*/ 55727 w 214138"/>
                <a:gd name="connsiteY5" fmla="*/ 141824 h 245899"/>
                <a:gd name="connsiteX6" fmla="*/ 116511 w 214138"/>
                <a:gd name="connsiteY6" fmla="*/ 198924 h 245899"/>
                <a:gd name="connsiteX7" fmla="*/ 174079 w 214138"/>
                <a:gd name="connsiteY7" fmla="*/ 171291 h 245899"/>
                <a:gd name="connsiteX8" fmla="*/ 208152 w 214138"/>
                <a:gd name="connsiteY8" fmla="*/ 207214 h 245899"/>
                <a:gd name="connsiteX9" fmla="*/ 116042 w 214138"/>
                <a:gd name="connsiteY9" fmla="*/ 245900 h 245899"/>
                <a:gd name="connsiteX10" fmla="*/ 54797 w 214138"/>
                <a:gd name="connsiteY10" fmla="*/ 101765 h 245899"/>
                <a:gd name="connsiteX11" fmla="*/ 161167 w 214138"/>
                <a:gd name="connsiteY11" fmla="*/ 101765 h 245899"/>
                <a:gd name="connsiteX12" fmla="*/ 109125 w 214138"/>
                <a:gd name="connsiteY12" fmla="*/ 45126 h 245899"/>
                <a:gd name="connsiteX13" fmla="*/ 54797 w 214138"/>
                <a:gd name="connsiteY13" fmla="*/ 101765 h 24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8" h="245899">
                  <a:moveTo>
                    <a:pt x="116042" y="245900"/>
                  </a:moveTo>
                  <a:cubicBezTo>
                    <a:pt x="46507" y="245900"/>
                    <a:pt x="0" y="196621"/>
                    <a:pt x="0" y="122489"/>
                  </a:cubicBezTo>
                  <a:cubicBezTo>
                    <a:pt x="0" y="49739"/>
                    <a:pt x="44673" y="0"/>
                    <a:pt x="110063" y="0"/>
                  </a:cubicBezTo>
                  <a:cubicBezTo>
                    <a:pt x="173150" y="0"/>
                    <a:pt x="214139" y="46968"/>
                    <a:pt x="214139" y="119266"/>
                  </a:cubicBezTo>
                  <a:cubicBezTo>
                    <a:pt x="214139" y="127095"/>
                    <a:pt x="213670" y="135385"/>
                    <a:pt x="213218" y="141824"/>
                  </a:cubicBezTo>
                  <a:lnTo>
                    <a:pt x="55727" y="141824"/>
                  </a:lnTo>
                  <a:cubicBezTo>
                    <a:pt x="61714" y="178208"/>
                    <a:pt x="83360" y="198924"/>
                    <a:pt x="116511" y="198924"/>
                  </a:cubicBezTo>
                  <a:cubicBezTo>
                    <a:pt x="138157" y="198924"/>
                    <a:pt x="155657" y="190634"/>
                    <a:pt x="174079" y="171291"/>
                  </a:cubicBezTo>
                  <a:lnTo>
                    <a:pt x="208152" y="207214"/>
                  </a:lnTo>
                  <a:cubicBezTo>
                    <a:pt x="181431" y="233465"/>
                    <a:pt x="151495" y="245900"/>
                    <a:pt x="116042" y="245900"/>
                  </a:cubicBezTo>
                  <a:close/>
                  <a:moveTo>
                    <a:pt x="54797" y="101765"/>
                  </a:moveTo>
                  <a:lnTo>
                    <a:pt x="161167" y="101765"/>
                  </a:lnTo>
                  <a:cubicBezTo>
                    <a:pt x="158864" y="65850"/>
                    <a:pt x="139982" y="45126"/>
                    <a:pt x="109125" y="45126"/>
                  </a:cubicBezTo>
                  <a:cubicBezTo>
                    <a:pt x="78746" y="45134"/>
                    <a:pt x="59402" y="65390"/>
                    <a:pt x="54797" y="101765"/>
                  </a:cubicBezTo>
                  <a:close/>
                </a:path>
              </a:pathLst>
            </a:custGeom>
            <a:solidFill>
              <a:srgbClr val="041E42"/>
            </a:solidFill>
            <a:ln w="8374" cap="flat">
              <a:noFill/>
              <a:prstDash val="solid"/>
              <a:miter/>
            </a:ln>
          </p:spPr>
          <p:txBody>
            <a:bodyPr rtlCol="0" anchor="ctr"/>
            <a:lstStyle/>
            <a:p>
              <a:endParaRPr lang="de-DE"/>
            </a:p>
          </p:txBody>
        </p:sp>
        <p:sp>
          <p:nvSpPr>
            <p:cNvPr id="126" name="Freihandform: Form 103">
              <a:extLst>
                <a:ext uri="{FF2B5EF4-FFF2-40B4-BE49-F238E27FC236}">
                  <a16:creationId xmlns:a16="http://schemas.microsoft.com/office/drawing/2014/main" id="{C77907DC-EBC7-DC42-8DF7-D46687B847EA}"/>
                </a:ext>
              </a:extLst>
            </p:cNvPr>
            <p:cNvSpPr/>
            <p:nvPr/>
          </p:nvSpPr>
          <p:spPr>
            <a:xfrm>
              <a:off x="4831929" y="1936931"/>
              <a:ext cx="219187" cy="348116"/>
            </a:xfrm>
            <a:custGeom>
              <a:avLst/>
              <a:gdLst>
                <a:gd name="connsiteX0" fmla="*/ 0 w 219187"/>
                <a:gd name="connsiteY0" fmla="*/ 224706 h 348116"/>
                <a:gd name="connsiteX1" fmla="*/ 95317 w 219187"/>
                <a:gd name="connsiteY1" fmla="*/ 102217 h 348116"/>
                <a:gd name="connsiteX2" fmla="*/ 163478 w 219187"/>
                <a:gd name="connsiteY2" fmla="*/ 133986 h 348116"/>
                <a:gd name="connsiteX3" fmla="*/ 164391 w 219187"/>
                <a:gd name="connsiteY3" fmla="*/ 133986 h 348116"/>
                <a:gd name="connsiteX4" fmla="*/ 164391 w 219187"/>
                <a:gd name="connsiteY4" fmla="*/ 13808 h 348116"/>
                <a:gd name="connsiteX5" fmla="*/ 219188 w 219187"/>
                <a:gd name="connsiteY5" fmla="*/ 0 h 348116"/>
                <a:gd name="connsiteX6" fmla="*/ 219188 w 219187"/>
                <a:gd name="connsiteY6" fmla="*/ 342590 h 348116"/>
                <a:gd name="connsiteX7" fmla="*/ 165773 w 219187"/>
                <a:gd name="connsiteY7" fmla="*/ 342590 h 348116"/>
                <a:gd name="connsiteX8" fmla="*/ 165773 w 219187"/>
                <a:gd name="connsiteY8" fmla="*/ 314957 h 348116"/>
                <a:gd name="connsiteX9" fmla="*/ 164851 w 219187"/>
                <a:gd name="connsiteY9" fmla="*/ 314957 h 348116"/>
                <a:gd name="connsiteX10" fmla="*/ 94404 w 219187"/>
                <a:gd name="connsiteY10" fmla="*/ 348117 h 348116"/>
                <a:gd name="connsiteX11" fmla="*/ 0 w 219187"/>
                <a:gd name="connsiteY11" fmla="*/ 224706 h 348116"/>
                <a:gd name="connsiteX12" fmla="*/ 54328 w 219187"/>
                <a:gd name="connsiteY12" fmla="*/ 224706 h 348116"/>
                <a:gd name="connsiteX13" fmla="*/ 108664 w 219187"/>
                <a:gd name="connsiteY13" fmla="*/ 299767 h 348116"/>
                <a:gd name="connsiteX14" fmla="*/ 164383 w 219187"/>
                <a:gd name="connsiteY14" fmla="*/ 268911 h 348116"/>
                <a:gd name="connsiteX15" fmla="*/ 164383 w 219187"/>
                <a:gd name="connsiteY15" fmla="*/ 183265 h 348116"/>
                <a:gd name="connsiteX16" fmla="*/ 108664 w 219187"/>
                <a:gd name="connsiteY16" fmla="*/ 151956 h 348116"/>
                <a:gd name="connsiteX17" fmla="*/ 54328 w 219187"/>
                <a:gd name="connsiteY17" fmla="*/ 224706 h 34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9187" h="348116">
                  <a:moveTo>
                    <a:pt x="0" y="224706"/>
                  </a:moveTo>
                  <a:cubicBezTo>
                    <a:pt x="0" y="149185"/>
                    <a:pt x="38217" y="102217"/>
                    <a:pt x="95317" y="102217"/>
                  </a:cubicBezTo>
                  <a:cubicBezTo>
                    <a:pt x="124792" y="102217"/>
                    <a:pt x="147819" y="114643"/>
                    <a:pt x="163478" y="133986"/>
                  </a:cubicBezTo>
                  <a:lnTo>
                    <a:pt x="164391" y="133986"/>
                  </a:lnTo>
                  <a:lnTo>
                    <a:pt x="164391" y="13808"/>
                  </a:lnTo>
                  <a:lnTo>
                    <a:pt x="219188" y="0"/>
                  </a:lnTo>
                  <a:lnTo>
                    <a:pt x="219188" y="342590"/>
                  </a:lnTo>
                  <a:lnTo>
                    <a:pt x="165773" y="342590"/>
                  </a:lnTo>
                  <a:lnTo>
                    <a:pt x="165773" y="314957"/>
                  </a:lnTo>
                  <a:lnTo>
                    <a:pt x="164851" y="314957"/>
                  </a:lnTo>
                  <a:cubicBezTo>
                    <a:pt x="147819" y="335682"/>
                    <a:pt x="123410" y="348117"/>
                    <a:pt x="94404" y="348117"/>
                  </a:cubicBezTo>
                  <a:cubicBezTo>
                    <a:pt x="38677" y="348117"/>
                    <a:pt x="0" y="300689"/>
                    <a:pt x="0" y="224706"/>
                  </a:cubicBezTo>
                  <a:close/>
                  <a:moveTo>
                    <a:pt x="54328" y="224706"/>
                  </a:moveTo>
                  <a:cubicBezTo>
                    <a:pt x="54328" y="272595"/>
                    <a:pt x="74131" y="299767"/>
                    <a:pt x="108664" y="299767"/>
                  </a:cubicBezTo>
                  <a:cubicBezTo>
                    <a:pt x="129849" y="299767"/>
                    <a:pt x="147351" y="289635"/>
                    <a:pt x="164383" y="268911"/>
                  </a:cubicBezTo>
                  <a:lnTo>
                    <a:pt x="164383" y="183265"/>
                  </a:lnTo>
                  <a:cubicBezTo>
                    <a:pt x="148732" y="162088"/>
                    <a:pt x="130762" y="151956"/>
                    <a:pt x="108664" y="151956"/>
                  </a:cubicBezTo>
                  <a:cubicBezTo>
                    <a:pt x="73210" y="151956"/>
                    <a:pt x="54328" y="177739"/>
                    <a:pt x="54328" y="224706"/>
                  </a:cubicBezTo>
                  <a:close/>
                </a:path>
              </a:pathLst>
            </a:custGeom>
            <a:solidFill>
              <a:srgbClr val="041E42"/>
            </a:solidFill>
            <a:ln w="8374" cap="flat">
              <a:noFill/>
              <a:prstDash val="solid"/>
              <a:miter/>
            </a:ln>
          </p:spPr>
          <p:txBody>
            <a:bodyPr rtlCol="0" anchor="ctr"/>
            <a:lstStyle/>
            <a:p>
              <a:endParaRPr lang="de-DE"/>
            </a:p>
          </p:txBody>
        </p:sp>
        <p:sp>
          <p:nvSpPr>
            <p:cNvPr id="127" name="Freihandform: Form 104">
              <a:extLst>
                <a:ext uri="{FF2B5EF4-FFF2-40B4-BE49-F238E27FC236}">
                  <a16:creationId xmlns:a16="http://schemas.microsoft.com/office/drawing/2014/main" id="{BB7D4AE9-308B-7D4E-84C4-BFAC05DFEFFC}"/>
                </a:ext>
              </a:extLst>
            </p:cNvPr>
            <p:cNvSpPr/>
            <p:nvPr/>
          </p:nvSpPr>
          <p:spPr>
            <a:xfrm>
              <a:off x="5122486" y="2039156"/>
              <a:ext cx="141832" cy="240364"/>
            </a:xfrm>
            <a:custGeom>
              <a:avLst/>
              <a:gdLst>
                <a:gd name="connsiteX0" fmla="*/ 141832 w 141832"/>
                <a:gd name="connsiteY0" fmla="*/ 5058 h 240364"/>
                <a:gd name="connsiteX1" fmla="*/ 133082 w 141832"/>
                <a:gd name="connsiteY1" fmla="*/ 61236 h 240364"/>
                <a:gd name="connsiteX2" fmla="*/ 102686 w 141832"/>
                <a:gd name="connsiteY2" fmla="*/ 53868 h 240364"/>
                <a:gd name="connsiteX3" fmla="*/ 54797 w 141832"/>
                <a:gd name="connsiteY3" fmla="*/ 120178 h 240364"/>
                <a:gd name="connsiteX4" fmla="*/ 54797 w 141832"/>
                <a:gd name="connsiteY4" fmla="*/ 240365 h 240364"/>
                <a:gd name="connsiteX5" fmla="*/ 0 w 141832"/>
                <a:gd name="connsiteY5" fmla="*/ 240365 h 240364"/>
                <a:gd name="connsiteX6" fmla="*/ 0 w 141832"/>
                <a:gd name="connsiteY6" fmla="*/ 5979 h 240364"/>
                <a:gd name="connsiteX7" fmla="*/ 53876 w 141832"/>
                <a:gd name="connsiteY7" fmla="*/ 5979 h 240364"/>
                <a:gd name="connsiteX8" fmla="*/ 53876 w 141832"/>
                <a:gd name="connsiteY8" fmla="*/ 35454 h 240364"/>
                <a:gd name="connsiteX9" fmla="*/ 54797 w 141832"/>
                <a:gd name="connsiteY9" fmla="*/ 35454 h 240364"/>
                <a:gd name="connsiteX10" fmla="*/ 116033 w 141832"/>
                <a:gd name="connsiteY10" fmla="*/ 0 h 240364"/>
                <a:gd name="connsiteX11" fmla="*/ 141832 w 141832"/>
                <a:gd name="connsiteY11" fmla="*/ 5058 h 240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832" h="240364">
                  <a:moveTo>
                    <a:pt x="141832" y="5058"/>
                  </a:moveTo>
                  <a:lnTo>
                    <a:pt x="133082" y="61236"/>
                  </a:lnTo>
                  <a:cubicBezTo>
                    <a:pt x="124792" y="56631"/>
                    <a:pt x="114660" y="53868"/>
                    <a:pt x="102686" y="53868"/>
                  </a:cubicBezTo>
                  <a:cubicBezTo>
                    <a:pt x="64929" y="53868"/>
                    <a:pt x="54797" y="84264"/>
                    <a:pt x="54797" y="120178"/>
                  </a:cubicBezTo>
                  <a:lnTo>
                    <a:pt x="54797" y="240365"/>
                  </a:lnTo>
                  <a:lnTo>
                    <a:pt x="0" y="240365"/>
                  </a:lnTo>
                  <a:lnTo>
                    <a:pt x="0" y="5979"/>
                  </a:lnTo>
                  <a:lnTo>
                    <a:pt x="53876" y="5979"/>
                  </a:lnTo>
                  <a:lnTo>
                    <a:pt x="53876" y="35454"/>
                  </a:lnTo>
                  <a:lnTo>
                    <a:pt x="54797" y="35454"/>
                  </a:lnTo>
                  <a:cubicBezTo>
                    <a:pt x="67224" y="13348"/>
                    <a:pt x="89330" y="0"/>
                    <a:pt x="116033" y="0"/>
                  </a:cubicBezTo>
                  <a:cubicBezTo>
                    <a:pt x="123871" y="-8"/>
                    <a:pt x="133543" y="1373"/>
                    <a:pt x="141832" y="5058"/>
                  </a:cubicBezTo>
                  <a:close/>
                </a:path>
              </a:pathLst>
            </a:custGeom>
            <a:solidFill>
              <a:srgbClr val="041E42"/>
            </a:solidFill>
            <a:ln w="8374" cap="flat">
              <a:noFill/>
              <a:prstDash val="solid"/>
              <a:miter/>
            </a:ln>
          </p:spPr>
          <p:txBody>
            <a:bodyPr rtlCol="0" anchor="ctr"/>
            <a:lstStyle/>
            <a:p>
              <a:endParaRPr lang="de-DE"/>
            </a:p>
          </p:txBody>
        </p:sp>
        <p:sp>
          <p:nvSpPr>
            <p:cNvPr id="128" name="Freihandform: Form 105">
              <a:extLst>
                <a:ext uri="{FF2B5EF4-FFF2-40B4-BE49-F238E27FC236}">
                  <a16:creationId xmlns:a16="http://schemas.microsoft.com/office/drawing/2014/main" id="{00BC8E6B-EF76-5D41-A8D0-55F88D2FA542}"/>
                </a:ext>
              </a:extLst>
            </p:cNvPr>
            <p:cNvSpPr/>
            <p:nvPr/>
          </p:nvSpPr>
          <p:spPr>
            <a:xfrm>
              <a:off x="5303239" y="1941059"/>
              <a:ext cx="69542" cy="338461"/>
            </a:xfrm>
            <a:custGeom>
              <a:avLst/>
              <a:gdLst>
                <a:gd name="connsiteX0" fmla="*/ 69543 w 69542"/>
                <a:gd name="connsiteY0" fmla="*/ 33160 h 338461"/>
                <a:gd name="connsiteX1" fmla="*/ 34541 w 69542"/>
                <a:gd name="connsiteY1" fmla="*/ 66311 h 338461"/>
                <a:gd name="connsiteX2" fmla="*/ 0 w 69542"/>
                <a:gd name="connsiteY2" fmla="*/ 33160 h 338461"/>
                <a:gd name="connsiteX3" fmla="*/ 34541 w 69542"/>
                <a:gd name="connsiteY3" fmla="*/ 0 h 338461"/>
                <a:gd name="connsiteX4" fmla="*/ 69543 w 69542"/>
                <a:gd name="connsiteY4" fmla="*/ 33160 h 338461"/>
                <a:gd name="connsiteX5" fmla="*/ 62174 w 69542"/>
                <a:gd name="connsiteY5" fmla="*/ 338462 h 338461"/>
                <a:gd name="connsiteX6" fmla="*/ 7369 w 69542"/>
                <a:gd name="connsiteY6" fmla="*/ 338462 h 338461"/>
                <a:gd name="connsiteX7" fmla="*/ 7369 w 69542"/>
                <a:gd name="connsiteY7" fmla="*/ 104076 h 338461"/>
                <a:gd name="connsiteX8" fmla="*/ 62174 w 69542"/>
                <a:gd name="connsiteY8" fmla="*/ 104076 h 338461"/>
                <a:gd name="connsiteX9" fmla="*/ 62174 w 69542"/>
                <a:gd name="connsiteY9" fmla="*/ 338462 h 33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42" h="338461">
                  <a:moveTo>
                    <a:pt x="69543" y="33160"/>
                  </a:moveTo>
                  <a:cubicBezTo>
                    <a:pt x="69543" y="52503"/>
                    <a:pt x="53884" y="66311"/>
                    <a:pt x="34541" y="66311"/>
                  </a:cubicBezTo>
                  <a:cubicBezTo>
                    <a:pt x="15659" y="66311"/>
                    <a:pt x="0" y="52503"/>
                    <a:pt x="0" y="33160"/>
                  </a:cubicBezTo>
                  <a:cubicBezTo>
                    <a:pt x="0" y="14277"/>
                    <a:pt x="15659" y="0"/>
                    <a:pt x="34541" y="0"/>
                  </a:cubicBezTo>
                  <a:cubicBezTo>
                    <a:pt x="53884" y="0"/>
                    <a:pt x="69543" y="14277"/>
                    <a:pt x="69543" y="33160"/>
                  </a:cubicBezTo>
                  <a:close/>
                  <a:moveTo>
                    <a:pt x="62174" y="338462"/>
                  </a:moveTo>
                  <a:lnTo>
                    <a:pt x="7369" y="338462"/>
                  </a:lnTo>
                  <a:lnTo>
                    <a:pt x="7369" y="104076"/>
                  </a:lnTo>
                  <a:lnTo>
                    <a:pt x="62174" y="104076"/>
                  </a:lnTo>
                  <a:lnTo>
                    <a:pt x="62174" y="338462"/>
                  </a:lnTo>
                  <a:close/>
                </a:path>
              </a:pathLst>
            </a:custGeom>
            <a:solidFill>
              <a:srgbClr val="041E42"/>
            </a:solidFill>
            <a:ln w="8374" cap="flat">
              <a:noFill/>
              <a:prstDash val="solid"/>
              <a:miter/>
            </a:ln>
          </p:spPr>
          <p:txBody>
            <a:bodyPr rtlCol="0" anchor="ctr"/>
            <a:lstStyle/>
            <a:p>
              <a:endParaRPr lang="de-DE"/>
            </a:p>
          </p:txBody>
        </p:sp>
        <p:sp>
          <p:nvSpPr>
            <p:cNvPr id="129" name="Freihandform: Form 106">
              <a:extLst>
                <a:ext uri="{FF2B5EF4-FFF2-40B4-BE49-F238E27FC236}">
                  <a16:creationId xmlns:a16="http://schemas.microsoft.com/office/drawing/2014/main" id="{F7D1929B-D1FE-AB49-AEBF-D386DA22384A}"/>
                </a:ext>
              </a:extLst>
            </p:cNvPr>
            <p:cNvSpPr/>
            <p:nvPr/>
          </p:nvSpPr>
          <p:spPr>
            <a:xfrm>
              <a:off x="5424179" y="2039156"/>
              <a:ext cx="197542" cy="245899"/>
            </a:xfrm>
            <a:custGeom>
              <a:avLst/>
              <a:gdLst>
                <a:gd name="connsiteX0" fmla="*/ 196169 w 197542"/>
                <a:gd name="connsiteY0" fmla="*/ 208135 h 245899"/>
                <a:gd name="connsiteX1" fmla="*/ 112358 w 197542"/>
                <a:gd name="connsiteY1" fmla="*/ 245900 h 245899"/>
                <a:gd name="connsiteX2" fmla="*/ 0 w 197542"/>
                <a:gd name="connsiteY2" fmla="*/ 123871 h 245899"/>
                <a:gd name="connsiteX3" fmla="*/ 113279 w 197542"/>
                <a:gd name="connsiteY3" fmla="*/ 0 h 245899"/>
                <a:gd name="connsiteX4" fmla="*/ 197542 w 197542"/>
                <a:gd name="connsiteY4" fmla="*/ 40059 h 245899"/>
                <a:gd name="connsiteX5" fmla="*/ 159777 w 197542"/>
                <a:gd name="connsiteY5" fmla="*/ 75974 h 245899"/>
                <a:gd name="connsiteX6" fmla="*/ 112809 w 197542"/>
                <a:gd name="connsiteY6" fmla="*/ 50192 h 245899"/>
                <a:gd name="connsiteX7" fmla="*/ 54789 w 197542"/>
                <a:gd name="connsiteY7" fmla="*/ 122942 h 245899"/>
                <a:gd name="connsiteX8" fmla="*/ 112349 w 197542"/>
                <a:gd name="connsiteY8" fmla="*/ 196161 h 245899"/>
                <a:gd name="connsiteX9" fmla="*/ 160699 w 197542"/>
                <a:gd name="connsiteY9" fmla="*/ 170370 h 245899"/>
                <a:gd name="connsiteX10" fmla="*/ 196169 w 197542"/>
                <a:gd name="connsiteY10" fmla="*/ 208135 h 24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542" h="245899">
                  <a:moveTo>
                    <a:pt x="196169" y="208135"/>
                  </a:moveTo>
                  <a:cubicBezTo>
                    <a:pt x="172681" y="233926"/>
                    <a:pt x="145978" y="245900"/>
                    <a:pt x="112358" y="245900"/>
                  </a:cubicBezTo>
                  <a:cubicBezTo>
                    <a:pt x="45134" y="245900"/>
                    <a:pt x="0" y="197551"/>
                    <a:pt x="0" y="123871"/>
                  </a:cubicBezTo>
                  <a:cubicBezTo>
                    <a:pt x="0" y="50192"/>
                    <a:pt x="45586" y="0"/>
                    <a:pt x="113279" y="0"/>
                  </a:cubicBezTo>
                  <a:cubicBezTo>
                    <a:pt x="148280" y="0"/>
                    <a:pt x="177286" y="13808"/>
                    <a:pt x="197542" y="40059"/>
                  </a:cubicBezTo>
                  <a:lnTo>
                    <a:pt x="159777" y="75974"/>
                  </a:lnTo>
                  <a:cubicBezTo>
                    <a:pt x="145969" y="58012"/>
                    <a:pt x="131231" y="50192"/>
                    <a:pt x="112809" y="50192"/>
                  </a:cubicBezTo>
                  <a:cubicBezTo>
                    <a:pt x="78277" y="50192"/>
                    <a:pt x="54789" y="78737"/>
                    <a:pt x="54789" y="122942"/>
                  </a:cubicBezTo>
                  <a:cubicBezTo>
                    <a:pt x="54789" y="166694"/>
                    <a:pt x="78277" y="196161"/>
                    <a:pt x="112349" y="196161"/>
                  </a:cubicBezTo>
                  <a:cubicBezTo>
                    <a:pt x="130771" y="196161"/>
                    <a:pt x="145509" y="187871"/>
                    <a:pt x="160699" y="170370"/>
                  </a:cubicBezTo>
                  <a:lnTo>
                    <a:pt x="196169" y="208135"/>
                  </a:lnTo>
                  <a:close/>
                </a:path>
              </a:pathLst>
            </a:custGeom>
            <a:solidFill>
              <a:srgbClr val="041E42"/>
            </a:solidFill>
            <a:ln w="8374" cap="flat">
              <a:noFill/>
              <a:prstDash val="solid"/>
              <a:miter/>
            </a:ln>
          </p:spPr>
          <p:txBody>
            <a:bodyPr rtlCol="0" anchor="ctr"/>
            <a:lstStyle/>
            <a:p>
              <a:endParaRPr lang="de-DE"/>
            </a:p>
          </p:txBody>
        </p:sp>
        <p:sp>
          <p:nvSpPr>
            <p:cNvPr id="130" name="Freihandform: Form 107">
              <a:extLst>
                <a:ext uri="{FF2B5EF4-FFF2-40B4-BE49-F238E27FC236}">
                  <a16:creationId xmlns:a16="http://schemas.microsoft.com/office/drawing/2014/main" id="{0B18D8C1-973E-5446-9090-BD5CD2A4CD46}"/>
                </a:ext>
              </a:extLst>
            </p:cNvPr>
            <p:cNvSpPr/>
            <p:nvPr/>
          </p:nvSpPr>
          <p:spPr>
            <a:xfrm>
              <a:off x="5668731" y="1936931"/>
              <a:ext cx="201695" cy="342590"/>
            </a:xfrm>
            <a:custGeom>
              <a:avLst/>
              <a:gdLst>
                <a:gd name="connsiteX0" fmla="*/ 201695 w 201695"/>
                <a:gd name="connsiteY0" fmla="*/ 342590 h 342590"/>
                <a:gd name="connsiteX1" fmla="*/ 146898 w 201695"/>
                <a:gd name="connsiteY1" fmla="*/ 342590 h 342590"/>
                <a:gd name="connsiteX2" fmla="*/ 146898 w 201695"/>
                <a:gd name="connsiteY2" fmla="*/ 208587 h 342590"/>
                <a:gd name="connsiteX3" fmla="*/ 103607 w 201695"/>
                <a:gd name="connsiteY3" fmla="*/ 151487 h 342590"/>
                <a:gd name="connsiteX4" fmla="*/ 54797 w 201695"/>
                <a:gd name="connsiteY4" fmla="*/ 208135 h 342590"/>
                <a:gd name="connsiteX5" fmla="*/ 54797 w 201695"/>
                <a:gd name="connsiteY5" fmla="*/ 342590 h 342590"/>
                <a:gd name="connsiteX6" fmla="*/ 0 w 201695"/>
                <a:gd name="connsiteY6" fmla="*/ 342590 h 342590"/>
                <a:gd name="connsiteX7" fmla="*/ 0 w 201695"/>
                <a:gd name="connsiteY7" fmla="*/ 13808 h 342590"/>
                <a:gd name="connsiteX8" fmla="*/ 54797 w 201695"/>
                <a:gd name="connsiteY8" fmla="*/ 0 h 342590"/>
                <a:gd name="connsiteX9" fmla="*/ 54797 w 201695"/>
                <a:gd name="connsiteY9" fmla="*/ 136298 h 342590"/>
                <a:gd name="connsiteX10" fmla="*/ 55718 w 201695"/>
                <a:gd name="connsiteY10" fmla="*/ 136298 h 342590"/>
                <a:gd name="connsiteX11" fmla="*/ 124323 w 201695"/>
                <a:gd name="connsiteY11" fmla="*/ 102225 h 342590"/>
                <a:gd name="connsiteX12" fmla="*/ 201687 w 201695"/>
                <a:gd name="connsiteY12" fmla="*/ 197082 h 342590"/>
                <a:gd name="connsiteX13" fmla="*/ 201687 w 201695"/>
                <a:gd name="connsiteY13" fmla="*/ 342590 h 342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695" h="342590">
                  <a:moveTo>
                    <a:pt x="201695" y="342590"/>
                  </a:moveTo>
                  <a:lnTo>
                    <a:pt x="146898" y="342590"/>
                  </a:lnTo>
                  <a:lnTo>
                    <a:pt x="146898" y="208587"/>
                  </a:lnTo>
                  <a:cubicBezTo>
                    <a:pt x="146898" y="174054"/>
                    <a:pt x="136297" y="151487"/>
                    <a:pt x="103607" y="151487"/>
                  </a:cubicBezTo>
                  <a:cubicBezTo>
                    <a:pt x="65850" y="151487"/>
                    <a:pt x="54797" y="181423"/>
                    <a:pt x="54797" y="208135"/>
                  </a:cubicBezTo>
                  <a:lnTo>
                    <a:pt x="54797" y="342590"/>
                  </a:lnTo>
                  <a:lnTo>
                    <a:pt x="0" y="342590"/>
                  </a:lnTo>
                  <a:lnTo>
                    <a:pt x="0" y="13808"/>
                  </a:lnTo>
                  <a:lnTo>
                    <a:pt x="54797" y="0"/>
                  </a:lnTo>
                  <a:lnTo>
                    <a:pt x="54797" y="136298"/>
                  </a:lnTo>
                  <a:lnTo>
                    <a:pt x="55718" y="136298"/>
                  </a:lnTo>
                  <a:cubicBezTo>
                    <a:pt x="69074" y="115573"/>
                    <a:pt x="93475" y="102225"/>
                    <a:pt x="124323" y="102225"/>
                  </a:cubicBezTo>
                  <a:cubicBezTo>
                    <a:pt x="178660" y="102225"/>
                    <a:pt x="201687" y="142745"/>
                    <a:pt x="201687" y="197082"/>
                  </a:cubicBezTo>
                  <a:lnTo>
                    <a:pt x="201687" y="342590"/>
                  </a:lnTo>
                  <a:close/>
                </a:path>
              </a:pathLst>
            </a:custGeom>
            <a:solidFill>
              <a:srgbClr val="041E42"/>
            </a:solidFill>
            <a:ln w="8374" cap="flat">
              <a:noFill/>
              <a:prstDash val="solid"/>
              <a:miter/>
            </a:ln>
          </p:spPr>
          <p:txBody>
            <a:bodyPr rtlCol="0" anchor="ctr"/>
            <a:lstStyle/>
            <a:p>
              <a:endParaRPr lang="de-DE"/>
            </a:p>
          </p:txBody>
        </p:sp>
        <p:sp>
          <p:nvSpPr>
            <p:cNvPr id="131" name="Freihandform: Form 108">
              <a:extLst>
                <a:ext uri="{FF2B5EF4-FFF2-40B4-BE49-F238E27FC236}">
                  <a16:creationId xmlns:a16="http://schemas.microsoft.com/office/drawing/2014/main" id="{FB05D0A5-0259-F74E-A3D8-637AC079405B}"/>
                </a:ext>
              </a:extLst>
            </p:cNvPr>
            <p:cNvSpPr/>
            <p:nvPr/>
          </p:nvSpPr>
          <p:spPr>
            <a:xfrm>
              <a:off x="5933312" y="2109603"/>
              <a:ext cx="115120" cy="52033"/>
            </a:xfrm>
            <a:custGeom>
              <a:avLst/>
              <a:gdLst>
                <a:gd name="connsiteX0" fmla="*/ 115121 w 115120"/>
                <a:gd name="connsiteY0" fmla="*/ 52034 h 52033"/>
                <a:gd name="connsiteX1" fmla="*/ 0 w 115120"/>
                <a:gd name="connsiteY1" fmla="*/ 52034 h 52033"/>
                <a:gd name="connsiteX2" fmla="*/ 0 w 115120"/>
                <a:gd name="connsiteY2" fmla="*/ 0 h 52033"/>
                <a:gd name="connsiteX3" fmla="*/ 115121 w 115120"/>
                <a:gd name="connsiteY3" fmla="*/ 0 h 52033"/>
                <a:gd name="connsiteX4" fmla="*/ 115121 w 115120"/>
                <a:gd name="connsiteY4" fmla="*/ 52034 h 52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120" h="52033">
                  <a:moveTo>
                    <a:pt x="115121" y="52034"/>
                  </a:moveTo>
                  <a:lnTo>
                    <a:pt x="0" y="52034"/>
                  </a:lnTo>
                  <a:lnTo>
                    <a:pt x="0" y="0"/>
                  </a:lnTo>
                  <a:lnTo>
                    <a:pt x="115121" y="0"/>
                  </a:lnTo>
                  <a:lnTo>
                    <a:pt x="115121" y="52034"/>
                  </a:lnTo>
                  <a:close/>
                </a:path>
              </a:pathLst>
            </a:custGeom>
            <a:solidFill>
              <a:srgbClr val="041E42"/>
            </a:solidFill>
            <a:ln w="8374" cap="flat">
              <a:noFill/>
              <a:prstDash val="solid"/>
              <a:miter/>
            </a:ln>
          </p:spPr>
          <p:txBody>
            <a:bodyPr rtlCol="0" anchor="ctr"/>
            <a:lstStyle/>
            <a:p>
              <a:endParaRPr lang="de-DE"/>
            </a:p>
          </p:txBody>
        </p:sp>
        <p:sp>
          <p:nvSpPr>
            <p:cNvPr id="132" name="Freihandform: Form 109">
              <a:extLst>
                <a:ext uri="{FF2B5EF4-FFF2-40B4-BE49-F238E27FC236}">
                  <a16:creationId xmlns:a16="http://schemas.microsoft.com/office/drawing/2014/main" id="{4E3ABEDE-49A0-A648-96B0-629D8097C7C7}"/>
                </a:ext>
              </a:extLst>
            </p:cNvPr>
            <p:cNvSpPr/>
            <p:nvPr/>
          </p:nvSpPr>
          <p:spPr>
            <a:xfrm>
              <a:off x="6076636" y="1955336"/>
              <a:ext cx="302078" cy="324184"/>
            </a:xfrm>
            <a:custGeom>
              <a:avLst/>
              <a:gdLst>
                <a:gd name="connsiteX0" fmla="*/ 120647 w 302078"/>
                <a:gd name="connsiteY0" fmla="*/ 0 h 324184"/>
                <a:gd name="connsiteX1" fmla="*/ 181431 w 302078"/>
                <a:gd name="connsiteY1" fmla="*/ 0 h 324184"/>
                <a:gd name="connsiteX2" fmla="*/ 302079 w 302078"/>
                <a:gd name="connsiteY2" fmla="*/ 324185 h 324184"/>
                <a:gd name="connsiteX3" fmla="*/ 238991 w 302078"/>
                <a:gd name="connsiteY3" fmla="*/ 324185 h 324184"/>
                <a:gd name="connsiteX4" fmla="*/ 215503 w 302078"/>
                <a:gd name="connsiteY4" fmla="*/ 255111 h 324184"/>
                <a:gd name="connsiteX5" fmla="*/ 84732 w 302078"/>
                <a:gd name="connsiteY5" fmla="*/ 255111 h 324184"/>
                <a:gd name="connsiteX6" fmla="*/ 61244 w 302078"/>
                <a:gd name="connsiteY6" fmla="*/ 324185 h 324184"/>
                <a:gd name="connsiteX7" fmla="*/ 0 w 302078"/>
                <a:gd name="connsiteY7" fmla="*/ 324185 h 324184"/>
                <a:gd name="connsiteX8" fmla="*/ 120647 w 302078"/>
                <a:gd name="connsiteY8" fmla="*/ 0 h 324184"/>
                <a:gd name="connsiteX9" fmla="*/ 102686 w 302078"/>
                <a:gd name="connsiteY9" fmla="*/ 203538 h 324184"/>
                <a:gd name="connsiteX10" fmla="*/ 197542 w 302078"/>
                <a:gd name="connsiteY10" fmla="*/ 203538 h 324184"/>
                <a:gd name="connsiteX11" fmla="*/ 150575 w 302078"/>
                <a:gd name="connsiteY11" fmla="*/ 65859 h 324184"/>
                <a:gd name="connsiteX12" fmla="*/ 149654 w 302078"/>
                <a:gd name="connsiteY12" fmla="*/ 65859 h 324184"/>
                <a:gd name="connsiteX13" fmla="*/ 102686 w 302078"/>
                <a:gd name="connsiteY13" fmla="*/ 203538 h 3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078" h="324184">
                  <a:moveTo>
                    <a:pt x="120647" y="0"/>
                  </a:moveTo>
                  <a:lnTo>
                    <a:pt x="181431" y="0"/>
                  </a:lnTo>
                  <a:lnTo>
                    <a:pt x="302079" y="324185"/>
                  </a:lnTo>
                  <a:lnTo>
                    <a:pt x="238991" y="324185"/>
                  </a:lnTo>
                  <a:lnTo>
                    <a:pt x="215503" y="255111"/>
                  </a:lnTo>
                  <a:lnTo>
                    <a:pt x="84732" y="255111"/>
                  </a:lnTo>
                  <a:lnTo>
                    <a:pt x="61244" y="324185"/>
                  </a:lnTo>
                  <a:lnTo>
                    <a:pt x="0" y="324185"/>
                  </a:lnTo>
                  <a:lnTo>
                    <a:pt x="120647" y="0"/>
                  </a:lnTo>
                  <a:close/>
                  <a:moveTo>
                    <a:pt x="102686" y="203538"/>
                  </a:moveTo>
                  <a:lnTo>
                    <a:pt x="197542" y="203538"/>
                  </a:lnTo>
                  <a:lnTo>
                    <a:pt x="150575" y="65859"/>
                  </a:lnTo>
                  <a:lnTo>
                    <a:pt x="149654" y="65859"/>
                  </a:lnTo>
                  <a:lnTo>
                    <a:pt x="102686" y="203538"/>
                  </a:lnTo>
                  <a:close/>
                </a:path>
              </a:pathLst>
            </a:custGeom>
            <a:solidFill>
              <a:srgbClr val="041E42"/>
            </a:solidFill>
            <a:ln w="8374" cap="flat">
              <a:noFill/>
              <a:prstDash val="solid"/>
              <a:miter/>
            </a:ln>
          </p:spPr>
          <p:txBody>
            <a:bodyPr rtlCol="0" anchor="ctr"/>
            <a:lstStyle/>
            <a:p>
              <a:endParaRPr lang="de-DE"/>
            </a:p>
          </p:txBody>
        </p:sp>
        <p:sp>
          <p:nvSpPr>
            <p:cNvPr id="133" name="Freihandform: Form 110">
              <a:extLst>
                <a:ext uri="{FF2B5EF4-FFF2-40B4-BE49-F238E27FC236}">
                  <a16:creationId xmlns:a16="http://schemas.microsoft.com/office/drawing/2014/main" id="{A32B00A1-3505-D148-82E4-5203B4AFF940}"/>
                </a:ext>
              </a:extLst>
            </p:cNvPr>
            <p:cNvSpPr/>
            <p:nvPr/>
          </p:nvSpPr>
          <p:spPr>
            <a:xfrm>
              <a:off x="6426787" y="1937383"/>
              <a:ext cx="54797" cy="342137"/>
            </a:xfrm>
            <a:custGeom>
              <a:avLst/>
              <a:gdLst>
                <a:gd name="connsiteX0" fmla="*/ 54797 w 54797"/>
                <a:gd name="connsiteY0" fmla="*/ 342138 h 342137"/>
                <a:gd name="connsiteX1" fmla="*/ 0 w 54797"/>
                <a:gd name="connsiteY1" fmla="*/ 342138 h 342137"/>
                <a:gd name="connsiteX2" fmla="*/ 0 w 54797"/>
                <a:gd name="connsiteY2" fmla="*/ 12426 h 342137"/>
                <a:gd name="connsiteX3" fmla="*/ 54797 w 54797"/>
                <a:gd name="connsiteY3" fmla="*/ 0 h 342137"/>
                <a:gd name="connsiteX4" fmla="*/ 54797 w 54797"/>
                <a:gd name="connsiteY4" fmla="*/ 342138 h 342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7" h="342137">
                  <a:moveTo>
                    <a:pt x="54797" y="342138"/>
                  </a:moveTo>
                  <a:lnTo>
                    <a:pt x="0" y="342138"/>
                  </a:lnTo>
                  <a:lnTo>
                    <a:pt x="0" y="12426"/>
                  </a:lnTo>
                  <a:lnTo>
                    <a:pt x="54797" y="0"/>
                  </a:lnTo>
                  <a:lnTo>
                    <a:pt x="54797" y="342138"/>
                  </a:lnTo>
                  <a:close/>
                </a:path>
              </a:pathLst>
            </a:custGeom>
            <a:solidFill>
              <a:srgbClr val="041E42"/>
            </a:solidFill>
            <a:ln w="8374" cap="flat">
              <a:noFill/>
              <a:prstDash val="solid"/>
              <a:miter/>
            </a:ln>
          </p:spPr>
          <p:txBody>
            <a:bodyPr rtlCol="0" anchor="ctr"/>
            <a:lstStyle/>
            <a:p>
              <a:endParaRPr lang="de-DE"/>
            </a:p>
          </p:txBody>
        </p:sp>
        <p:sp>
          <p:nvSpPr>
            <p:cNvPr id="134" name="Freihandform: Form 111">
              <a:extLst>
                <a:ext uri="{FF2B5EF4-FFF2-40B4-BE49-F238E27FC236}">
                  <a16:creationId xmlns:a16="http://schemas.microsoft.com/office/drawing/2014/main" id="{9C389870-9FDB-A24C-A1E6-FF314167CDE4}"/>
                </a:ext>
              </a:extLst>
            </p:cNvPr>
            <p:cNvSpPr/>
            <p:nvPr/>
          </p:nvSpPr>
          <p:spPr>
            <a:xfrm>
              <a:off x="6541003" y="2039148"/>
              <a:ext cx="214130" cy="245899"/>
            </a:xfrm>
            <a:custGeom>
              <a:avLst/>
              <a:gdLst>
                <a:gd name="connsiteX0" fmla="*/ 116033 w 214130"/>
                <a:gd name="connsiteY0" fmla="*/ 245900 h 245899"/>
                <a:gd name="connsiteX1" fmla="*/ 0 w 214130"/>
                <a:gd name="connsiteY1" fmla="*/ 122489 h 245899"/>
                <a:gd name="connsiteX2" fmla="*/ 110055 w 214130"/>
                <a:gd name="connsiteY2" fmla="*/ 0 h 245899"/>
                <a:gd name="connsiteX3" fmla="*/ 214130 w 214130"/>
                <a:gd name="connsiteY3" fmla="*/ 119266 h 245899"/>
                <a:gd name="connsiteX4" fmla="*/ 213209 w 214130"/>
                <a:gd name="connsiteY4" fmla="*/ 141824 h 245899"/>
                <a:gd name="connsiteX5" fmla="*/ 55726 w 214130"/>
                <a:gd name="connsiteY5" fmla="*/ 141824 h 245899"/>
                <a:gd name="connsiteX6" fmla="*/ 116511 w 214130"/>
                <a:gd name="connsiteY6" fmla="*/ 198924 h 245899"/>
                <a:gd name="connsiteX7" fmla="*/ 174071 w 214130"/>
                <a:gd name="connsiteY7" fmla="*/ 171291 h 245899"/>
                <a:gd name="connsiteX8" fmla="*/ 208143 w 214130"/>
                <a:gd name="connsiteY8" fmla="*/ 207214 h 245899"/>
                <a:gd name="connsiteX9" fmla="*/ 116033 w 214130"/>
                <a:gd name="connsiteY9" fmla="*/ 245900 h 245899"/>
                <a:gd name="connsiteX10" fmla="*/ 54797 w 214130"/>
                <a:gd name="connsiteY10" fmla="*/ 101765 h 245899"/>
                <a:gd name="connsiteX11" fmla="*/ 161167 w 214130"/>
                <a:gd name="connsiteY11" fmla="*/ 101765 h 245899"/>
                <a:gd name="connsiteX12" fmla="*/ 109134 w 214130"/>
                <a:gd name="connsiteY12" fmla="*/ 45126 h 245899"/>
                <a:gd name="connsiteX13" fmla="*/ 54797 w 214130"/>
                <a:gd name="connsiteY13" fmla="*/ 101765 h 24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0" h="245899">
                  <a:moveTo>
                    <a:pt x="116033" y="245900"/>
                  </a:moveTo>
                  <a:cubicBezTo>
                    <a:pt x="46499" y="245900"/>
                    <a:pt x="0" y="196621"/>
                    <a:pt x="0" y="122489"/>
                  </a:cubicBezTo>
                  <a:cubicBezTo>
                    <a:pt x="0" y="49739"/>
                    <a:pt x="44665" y="0"/>
                    <a:pt x="110055" y="0"/>
                  </a:cubicBezTo>
                  <a:cubicBezTo>
                    <a:pt x="173141" y="0"/>
                    <a:pt x="214130" y="46968"/>
                    <a:pt x="214130" y="119266"/>
                  </a:cubicBezTo>
                  <a:cubicBezTo>
                    <a:pt x="214130" y="127095"/>
                    <a:pt x="213670" y="135385"/>
                    <a:pt x="213209" y="141824"/>
                  </a:cubicBezTo>
                  <a:lnTo>
                    <a:pt x="55726" y="141824"/>
                  </a:lnTo>
                  <a:cubicBezTo>
                    <a:pt x="61714" y="178208"/>
                    <a:pt x="83351" y="198924"/>
                    <a:pt x="116511" y="198924"/>
                  </a:cubicBezTo>
                  <a:cubicBezTo>
                    <a:pt x="138148" y="198924"/>
                    <a:pt x="155649" y="190634"/>
                    <a:pt x="174071" y="171291"/>
                  </a:cubicBezTo>
                  <a:lnTo>
                    <a:pt x="208143" y="207214"/>
                  </a:lnTo>
                  <a:cubicBezTo>
                    <a:pt x="181431" y="233465"/>
                    <a:pt x="151487" y="245900"/>
                    <a:pt x="116033" y="245900"/>
                  </a:cubicBezTo>
                  <a:close/>
                  <a:moveTo>
                    <a:pt x="54797" y="101765"/>
                  </a:moveTo>
                  <a:lnTo>
                    <a:pt x="161167" y="101765"/>
                  </a:lnTo>
                  <a:cubicBezTo>
                    <a:pt x="158872" y="65850"/>
                    <a:pt x="139990" y="45126"/>
                    <a:pt x="109134" y="45126"/>
                  </a:cubicBezTo>
                  <a:cubicBezTo>
                    <a:pt x="78737" y="45134"/>
                    <a:pt x="59394" y="65390"/>
                    <a:pt x="54797" y="101765"/>
                  </a:cubicBezTo>
                  <a:close/>
                </a:path>
              </a:pathLst>
            </a:custGeom>
            <a:solidFill>
              <a:srgbClr val="041E42"/>
            </a:solidFill>
            <a:ln w="8374" cap="flat">
              <a:noFill/>
              <a:prstDash val="solid"/>
              <a:miter/>
            </a:ln>
          </p:spPr>
          <p:txBody>
            <a:bodyPr rtlCol="0" anchor="ctr"/>
            <a:lstStyle/>
            <a:p>
              <a:endParaRPr lang="de-DE"/>
            </a:p>
          </p:txBody>
        </p:sp>
        <p:sp>
          <p:nvSpPr>
            <p:cNvPr id="135" name="Freihandform: Form 112">
              <a:extLst>
                <a:ext uri="{FF2B5EF4-FFF2-40B4-BE49-F238E27FC236}">
                  <a16:creationId xmlns:a16="http://schemas.microsoft.com/office/drawing/2014/main" id="{2B2BD8B9-B2A0-7E4C-9EA9-415D71747188}"/>
                </a:ext>
              </a:extLst>
            </p:cNvPr>
            <p:cNvSpPr/>
            <p:nvPr/>
          </p:nvSpPr>
          <p:spPr>
            <a:xfrm>
              <a:off x="6784224" y="2045127"/>
              <a:ext cx="224245" cy="234394"/>
            </a:xfrm>
            <a:custGeom>
              <a:avLst/>
              <a:gdLst>
                <a:gd name="connsiteX0" fmla="*/ 224245 w 224245"/>
                <a:gd name="connsiteY0" fmla="*/ 234395 h 234394"/>
                <a:gd name="connsiteX1" fmla="*/ 161619 w 224245"/>
                <a:gd name="connsiteY1" fmla="*/ 234395 h 234394"/>
                <a:gd name="connsiteX2" fmla="*/ 111427 w 224245"/>
                <a:gd name="connsiteY2" fmla="*/ 153346 h 234394"/>
                <a:gd name="connsiteX3" fmla="*/ 110515 w 224245"/>
                <a:gd name="connsiteY3" fmla="*/ 153346 h 234394"/>
                <a:gd name="connsiteX4" fmla="*/ 61697 w 224245"/>
                <a:gd name="connsiteY4" fmla="*/ 234395 h 234394"/>
                <a:gd name="connsiteX5" fmla="*/ 0 w 224245"/>
                <a:gd name="connsiteY5" fmla="*/ 234395 h 234394"/>
                <a:gd name="connsiteX6" fmla="*/ 80119 w 224245"/>
                <a:gd name="connsiteY6" fmla="*/ 112826 h 234394"/>
                <a:gd name="connsiteX7" fmla="*/ 5979 w 224245"/>
                <a:gd name="connsiteY7" fmla="*/ 0 h 234394"/>
                <a:gd name="connsiteX8" fmla="*/ 67684 w 224245"/>
                <a:gd name="connsiteY8" fmla="*/ 0 h 234394"/>
                <a:gd name="connsiteX9" fmla="*/ 111888 w 224245"/>
                <a:gd name="connsiteY9" fmla="*/ 71837 h 234394"/>
                <a:gd name="connsiteX10" fmla="*/ 112801 w 224245"/>
                <a:gd name="connsiteY10" fmla="*/ 71837 h 234394"/>
                <a:gd name="connsiteX11" fmla="*/ 156553 w 224245"/>
                <a:gd name="connsiteY11" fmla="*/ 0 h 234394"/>
                <a:gd name="connsiteX12" fmla="*/ 217337 w 224245"/>
                <a:gd name="connsiteY12" fmla="*/ 0 h 234394"/>
                <a:gd name="connsiteX13" fmla="*/ 143657 w 224245"/>
                <a:gd name="connsiteY13" fmla="*/ 111897 h 234394"/>
                <a:gd name="connsiteX14" fmla="*/ 224245 w 224245"/>
                <a:gd name="connsiteY14" fmla="*/ 234395 h 23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4245" h="234394">
                  <a:moveTo>
                    <a:pt x="224245" y="234395"/>
                  </a:moveTo>
                  <a:lnTo>
                    <a:pt x="161619" y="234395"/>
                  </a:lnTo>
                  <a:lnTo>
                    <a:pt x="111427" y="153346"/>
                  </a:lnTo>
                  <a:lnTo>
                    <a:pt x="110515" y="153346"/>
                  </a:lnTo>
                  <a:lnTo>
                    <a:pt x="61697" y="234395"/>
                  </a:lnTo>
                  <a:lnTo>
                    <a:pt x="0" y="234395"/>
                  </a:lnTo>
                  <a:lnTo>
                    <a:pt x="80119" y="112826"/>
                  </a:lnTo>
                  <a:lnTo>
                    <a:pt x="5979" y="0"/>
                  </a:lnTo>
                  <a:lnTo>
                    <a:pt x="67684" y="0"/>
                  </a:lnTo>
                  <a:lnTo>
                    <a:pt x="111888" y="71837"/>
                  </a:lnTo>
                  <a:lnTo>
                    <a:pt x="112801" y="71837"/>
                  </a:lnTo>
                  <a:lnTo>
                    <a:pt x="156553" y="0"/>
                  </a:lnTo>
                  <a:lnTo>
                    <a:pt x="217337" y="0"/>
                  </a:lnTo>
                  <a:lnTo>
                    <a:pt x="143657" y="111897"/>
                  </a:lnTo>
                  <a:lnTo>
                    <a:pt x="224245" y="234395"/>
                  </a:lnTo>
                  <a:close/>
                </a:path>
              </a:pathLst>
            </a:custGeom>
            <a:solidFill>
              <a:srgbClr val="041E42"/>
            </a:solidFill>
            <a:ln w="8374" cap="flat">
              <a:noFill/>
              <a:prstDash val="solid"/>
              <a:miter/>
            </a:ln>
          </p:spPr>
          <p:txBody>
            <a:bodyPr rtlCol="0" anchor="ctr"/>
            <a:lstStyle/>
            <a:p>
              <a:endParaRPr lang="de-DE"/>
            </a:p>
          </p:txBody>
        </p:sp>
        <p:sp>
          <p:nvSpPr>
            <p:cNvPr id="136" name="Freihandform: Form 113">
              <a:extLst>
                <a:ext uri="{FF2B5EF4-FFF2-40B4-BE49-F238E27FC236}">
                  <a16:creationId xmlns:a16="http://schemas.microsoft.com/office/drawing/2014/main" id="{F29CFB70-2E64-134C-81F9-1247CD381492}"/>
                </a:ext>
              </a:extLst>
            </p:cNvPr>
            <p:cNvSpPr/>
            <p:nvPr/>
          </p:nvSpPr>
          <p:spPr>
            <a:xfrm>
              <a:off x="7037149" y="2039148"/>
              <a:ext cx="198924" cy="245899"/>
            </a:xfrm>
            <a:custGeom>
              <a:avLst/>
              <a:gdLst>
                <a:gd name="connsiteX0" fmla="*/ 100835 w 198924"/>
                <a:gd name="connsiteY0" fmla="*/ 94856 h 245899"/>
                <a:gd name="connsiteX1" fmla="*/ 145039 w 198924"/>
                <a:gd name="connsiteY1" fmla="*/ 99922 h 245899"/>
                <a:gd name="connsiteX2" fmla="*/ 145039 w 198924"/>
                <a:gd name="connsiteY2" fmla="*/ 91633 h 245899"/>
                <a:gd name="connsiteX3" fmla="*/ 93466 w 198924"/>
                <a:gd name="connsiteY3" fmla="*/ 46047 h 245899"/>
                <a:gd name="connsiteX4" fmla="*/ 34064 w 198924"/>
                <a:gd name="connsiteY4" fmla="*/ 59402 h 245899"/>
                <a:gd name="connsiteX5" fmla="*/ 22090 w 198924"/>
                <a:gd name="connsiteY5" fmla="*/ 13356 h 245899"/>
                <a:gd name="connsiteX6" fmla="*/ 98993 w 198924"/>
                <a:gd name="connsiteY6" fmla="*/ 0 h 245899"/>
                <a:gd name="connsiteX7" fmla="*/ 198924 w 198924"/>
                <a:gd name="connsiteY7" fmla="*/ 90712 h 245899"/>
                <a:gd name="connsiteX8" fmla="*/ 198924 w 198924"/>
                <a:gd name="connsiteY8" fmla="*/ 240373 h 245899"/>
                <a:gd name="connsiteX9" fmla="*/ 146882 w 198924"/>
                <a:gd name="connsiteY9" fmla="*/ 240373 h 245899"/>
                <a:gd name="connsiteX10" fmla="*/ 146882 w 198924"/>
                <a:gd name="connsiteY10" fmla="*/ 215504 h 245899"/>
                <a:gd name="connsiteX11" fmla="*/ 145969 w 198924"/>
                <a:gd name="connsiteY11" fmla="*/ 215504 h 245899"/>
                <a:gd name="connsiteX12" fmla="*/ 77356 w 198924"/>
                <a:gd name="connsiteY12" fmla="*/ 245900 h 245899"/>
                <a:gd name="connsiteX13" fmla="*/ 0 w 198924"/>
                <a:gd name="connsiteY13" fmla="*/ 171299 h 245899"/>
                <a:gd name="connsiteX14" fmla="*/ 100835 w 198924"/>
                <a:gd name="connsiteY14" fmla="*/ 94856 h 245899"/>
                <a:gd name="connsiteX15" fmla="*/ 91624 w 198924"/>
                <a:gd name="connsiteY15" fmla="*/ 204919 h 245899"/>
                <a:gd name="connsiteX16" fmla="*/ 145039 w 198924"/>
                <a:gd name="connsiteY16" fmla="*/ 176834 h 245899"/>
                <a:gd name="connsiteX17" fmla="*/ 145039 w 198924"/>
                <a:gd name="connsiteY17" fmla="*/ 135845 h 245899"/>
                <a:gd name="connsiteX18" fmla="*/ 106823 w 198924"/>
                <a:gd name="connsiteY18" fmla="*/ 131240 h 245899"/>
                <a:gd name="connsiteX19" fmla="*/ 52486 w 198924"/>
                <a:gd name="connsiteY19" fmla="*/ 169918 h 245899"/>
                <a:gd name="connsiteX20" fmla="*/ 91624 w 198924"/>
                <a:gd name="connsiteY20" fmla="*/ 204919 h 24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8924" h="245899">
                  <a:moveTo>
                    <a:pt x="100835" y="94856"/>
                  </a:moveTo>
                  <a:cubicBezTo>
                    <a:pt x="116025" y="94856"/>
                    <a:pt x="129850" y="95778"/>
                    <a:pt x="145039" y="99922"/>
                  </a:cubicBezTo>
                  <a:lnTo>
                    <a:pt x="145039" y="91633"/>
                  </a:lnTo>
                  <a:cubicBezTo>
                    <a:pt x="145039" y="61705"/>
                    <a:pt x="127539" y="46047"/>
                    <a:pt x="93466" y="46047"/>
                  </a:cubicBezTo>
                  <a:cubicBezTo>
                    <a:pt x="74584" y="46047"/>
                    <a:pt x="53407" y="50652"/>
                    <a:pt x="34064" y="59402"/>
                  </a:cubicBezTo>
                  <a:lnTo>
                    <a:pt x="22090" y="13356"/>
                  </a:lnTo>
                  <a:cubicBezTo>
                    <a:pt x="43727" y="5066"/>
                    <a:pt x="72281" y="0"/>
                    <a:pt x="98993" y="0"/>
                  </a:cubicBezTo>
                  <a:cubicBezTo>
                    <a:pt x="164844" y="0"/>
                    <a:pt x="198924" y="30857"/>
                    <a:pt x="198924" y="90712"/>
                  </a:cubicBezTo>
                  <a:lnTo>
                    <a:pt x="198924" y="240373"/>
                  </a:lnTo>
                  <a:lnTo>
                    <a:pt x="146882" y="240373"/>
                  </a:lnTo>
                  <a:lnTo>
                    <a:pt x="146882" y="215504"/>
                  </a:lnTo>
                  <a:lnTo>
                    <a:pt x="145969" y="215504"/>
                  </a:lnTo>
                  <a:cubicBezTo>
                    <a:pt x="125705" y="236228"/>
                    <a:pt x="104528" y="245900"/>
                    <a:pt x="77356" y="245900"/>
                  </a:cubicBezTo>
                  <a:cubicBezTo>
                    <a:pt x="30388" y="245900"/>
                    <a:pt x="0" y="216885"/>
                    <a:pt x="0" y="171299"/>
                  </a:cubicBezTo>
                  <a:cubicBezTo>
                    <a:pt x="-8" y="121568"/>
                    <a:pt x="35446" y="94856"/>
                    <a:pt x="100835" y="94856"/>
                  </a:cubicBezTo>
                  <a:close/>
                  <a:moveTo>
                    <a:pt x="91624" y="204919"/>
                  </a:moveTo>
                  <a:cubicBezTo>
                    <a:pt x="111420" y="204919"/>
                    <a:pt x="129842" y="195248"/>
                    <a:pt x="145039" y="176834"/>
                  </a:cubicBezTo>
                  <a:lnTo>
                    <a:pt x="145039" y="135845"/>
                  </a:lnTo>
                  <a:cubicBezTo>
                    <a:pt x="132144" y="132621"/>
                    <a:pt x="118789" y="131240"/>
                    <a:pt x="106823" y="131240"/>
                  </a:cubicBezTo>
                  <a:cubicBezTo>
                    <a:pt x="72289" y="131240"/>
                    <a:pt x="52486" y="145048"/>
                    <a:pt x="52486" y="169918"/>
                  </a:cubicBezTo>
                  <a:cubicBezTo>
                    <a:pt x="52478" y="191563"/>
                    <a:pt x="67684" y="204919"/>
                    <a:pt x="91624" y="204919"/>
                  </a:cubicBezTo>
                  <a:close/>
                </a:path>
              </a:pathLst>
            </a:custGeom>
            <a:solidFill>
              <a:srgbClr val="041E42"/>
            </a:solidFill>
            <a:ln w="8374" cap="flat">
              <a:noFill/>
              <a:prstDash val="solid"/>
              <a:miter/>
            </a:ln>
          </p:spPr>
          <p:txBody>
            <a:bodyPr rtlCol="0" anchor="ctr"/>
            <a:lstStyle/>
            <a:p>
              <a:endParaRPr lang="de-DE"/>
            </a:p>
          </p:txBody>
        </p:sp>
        <p:sp>
          <p:nvSpPr>
            <p:cNvPr id="137" name="Freihandform: Form 114">
              <a:extLst>
                <a:ext uri="{FF2B5EF4-FFF2-40B4-BE49-F238E27FC236}">
                  <a16:creationId xmlns:a16="http://schemas.microsoft.com/office/drawing/2014/main" id="{DE1F1498-F959-1940-96FC-7FECC5249FFF}"/>
                </a:ext>
              </a:extLst>
            </p:cNvPr>
            <p:cNvSpPr/>
            <p:nvPr/>
          </p:nvSpPr>
          <p:spPr>
            <a:xfrm>
              <a:off x="7305540" y="2039148"/>
              <a:ext cx="201695" cy="240373"/>
            </a:xfrm>
            <a:custGeom>
              <a:avLst/>
              <a:gdLst>
                <a:gd name="connsiteX0" fmla="*/ 201696 w 201695"/>
                <a:gd name="connsiteY0" fmla="*/ 240373 h 240373"/>
                <a:gd name="connsiteX1" fmla="*/ 146890 w 201695"/>
                <a:gd name="connsiteY1" fmla="*/ 240373 h 240373"/>
                <a:gd name="connsiteX2" fmla="*/ 146890 w 201695"/>
                <a:gd name="connsiteY2" fmla="*/ 106370 h 240373"/>
                <a:gd name="connsiteX3" fmla="*/ 103607 w 201695"/>
                <a:gd name="connsiteY3" fmla="*/ 49270 h 240373"/>
                <a:gd name="connsiteX4" fmla="*/ 54797 w 201695"/>
                <a:gd name="connsiteY4" fmla="*/ 105918 h 240373"/>
                <a:gd name="connsiteX5" fmla="*/ 54797 w 201695"/>
                <a:gd name="connsiteY5" fmla="*/ 240373 h 240373"/>
                <a:gd name="connsiteX6" fmla="*/ 0 w 201695"/>
                <a:gd name="connsiteY6" fmla="*/ 240373 h 240373"/>
                <a:gd name="connsiteX7" fmla="*/ 0 w 201695"/>
                <a:gd name="connsiteY7" fmla="*/ 5987 h 240373"/>
                <a:gd name="connsiteX8" fmla="*/ 54337 w 201695"/>
                <a:gd name="connsiteY8" fmla="*/ 5987 h 240373"/>
                <a:gd name="connsiteX9" fmla="*/ 54337 w 201695"/>
                <a:gd name="connsiteY9" fmla="*/ 34072 h 240373"/>
                <a:gd name="connsiteX10" fmla="*/ 55249 w 201695"/>
                <a:gd name="connsiteY10" fmla="*/ 34072 h 240373"/>
                <a:gd name="connsiteX11" fmla="*/ 124323 w 201695"/>
                <a:gd name="connsiteY11" fmla="*/ 0 h 240373"/>
                <a:gd name="connsiteX12" fmla="*/ 201687 w 201695"/>
                <a:gd name="connsiteY12" fmla="*/ 94856 h 240373"/>
                <a:gd name="connsiteX13" fmla="*/ 201687 w 201695"/>
                <a:gd name="connsiteY13" fmla="*/ 240373 h 240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695" h="240373">
                  <a:moveTo>
                    <a:pt x="201696" y="240373"/>
                  </a:moveTo>
                  <a:lnTo>
                    <a:pt x="146890" y="240373"/>
                  </a:lnTo>
                  <a:lnTo>
                    <a:pt x="146890" y="106370"/>
                  </a:lnTo>
                  <a:cubicBezTo>
                    <a:pt x="146890" y="72298"/>
                    <a:pt x="136767" y="49270"/>
                    <a:pt x="103607" y="49270"/>
                  </a:cubicBezTo>
                  <a:cubicBezTo>
                    <a:pt x="65390" y="49270"/>
                    <a:pt x="54797" y="80588"/>
                    <a:pt x="54797" y="105918"/>
                  </a:cubicBezTo>
                  <a:lnTo>
                    <a:pt x="54797" y="240373"/>
                  </a:lnTo>
                  <a:lnTo>
                    <a:pt x="0" y="240373"/>
                  </a:lnTo>
                  <a:lnTo>
                    <a:pt x="0" y="5987"/>
                  </a:lnTo>
                  <a:lnTo>
                    <a:pt x="54337" y="5987"/>
                  </a:lnTo>
                  <a:lnTo>
                    <a:pt x="54337" y="34072"/>
                  </a:lnTo>
                  <a:lnTo>
                    <a:pt x="55249" y="34072"/>
                  </a:lnTo>
                  <a:cubicBezTo>
                    <a:pt x="69066" y="13348"/>
                    <a:pt x="93935" y="0"/>
                    <a:pt x="124323" y="0"/>
                  </a:cubicBezTo>
                  <a:cubicBezTo>
                    <a:pt x="177739" y="0"/>
                    <a:pt x="201687" y="39138"/>
                    <a:pt x="201687" y="94856"/>
                  </a:cubicBezTo>
                  <a:lnTo>
                    <a:pt x="201687" y="240373"/>
                  </a:lnTo>
                  <a:close/>
                </a:path>
              </a:pathLst>
            </a:custGeom>
            <a:solidFill>
              <a:srgbClr val="041E42"/>
            </a:solidFill>
            <a:ln w="8374" cap="flat">
              <a:noFill/>
              <a:prstDash val="solid"/>
              <a:miter/>
            </a:ln>
          </p:spPr>
          <p:txBody>
            <a:bodyPr rtlCol="0" anchor="ctr"/>
            <a:lstStyle/>
            <a:p>
              <a:endParaRPr lang="de-DE"/>
            </a:p>
          </p:txBody>
        </p:sp>
        <p:sp>
          <p:nvSpPr>
            <p:cNvPr id="138" name="Freihandform: Form 115">
              <a:extLst>
                <a:ext uri="{FF2B5EF4-FFF2-40B4-BE49-F238E27FC236}">
                  <a16:creationId xmlns:a16="http://schemas.microsoft.com/office/drawing/2014/main" id="{30BE6964-866E-3F43-BA27-ED9B460758F3}"/>
                </a:ext>
              </a:extLst>
            </p:cNvPr>
            <p:cNvSpPr/>
            <p:nvPr/>
          </p:nvSpPr>
          <p:spPr>
            <a:xfrm>
              <a:off x="7565198" y="1936931"/>
              <a:ext cx="219195" cy="348116"/>
            </a:xfrm>
            <a:custGeom>
              <a:avLst/>
              <a:gdLst>
                <a:gd name="connsiteX0" fmla="*/ 0 w 219195"/>
                <a:gd name="connsiteY0" fmla="*/ 224706 h 348116"/>
                <a:gd name="connsiteX1" fmla="*/ 95325 w 219195"/>
                <a:gd name="connsiteY1" fmla="*/ 102217 h 348116"/>
                <a:gd name="connsiteX2" fmla="*/ 163478 w 219195"/>
                <a:gd name="connsiteY2" fmla="*/ 133986 h 348116"/>
                <a:gd name="connsiteX3" fmla="*/ 164399 w 219195"/>
                <a:gd name="connsiteY3" fmla="*/ 133986 h 348116"/>
                <a:gd name="connsiteX4" fmla="*/ 164399 w 219195"/>
                <a:gd name="connsiteY4" fmla="*/ 13808 h 348116"/>
                <a:gd name="connsiteX5" fmla="*/ 219196 w 219195"/>
                <a:gd name="connsiteY5" fmla="*/ 0 h 348116"/>
                <a:gd name="connsiteX6" fmla="*/ 219196 w 219195"/>
                <a:gd name="connsiteY6" fmla="*/ 342590 h 348116"/>
                <a:gd name="connsiteX7" fmla="*/ 165781 w 219195"/>
                <a:gd name="connsiteY7" fmla="*/ 342590 h 348116"/>
                <a:gd name="connsiteX8" fmla="*/ 165781 w 219195"/>
                <a:gd name="connsiteY8" fmla="*/ 314957 h 348116"/>
                <a:gd name="connsiteX9" fmla="*/ 164859 w 219195"/>
                <a:gd name="connsiteY9" fmla="*/ 314957 h 348116"/>
                <a:gd name="connsiteX10" fmla="*/ 94404 w 219195"/>
                <a:gd name="connsiteY10" fmla="*/ 348117 h 348116"/>
                <a:gd name="connsiteX11" fmla="*/ 0 w 219195"/>
                <a:gd name="connsiteY11" fmla="*/ 224706 h 348116"/>
                <a:gd name="connsiteX12" fmla="*/ 54336 w 219195"/>
                <a:gd name="connsiteY12" fmla="*/ 224706 h 348116"/>
                <a:gd name="connsiteX13" fmla="*/ 108673 w 219195"/>
                <a:gd name="connsiteY13" fmla="*/ 299767 h 348116"/>
                <a:gd name="connsiteX14" fmla="*/ 164391 w 219195"/>
                <a:gd name="connsiteY14" fmla="*/ 268911 h 348116"/>
                <a:gd name="connsiteX15" fmla="*/ 164391 w 219195"/>
                <a:gd name="connsiteY15" fmla="*/ 183265 h 348116"/>
                <a:gd name="connsiteX16" fmla="*/ 108673 w 219195"/>
                <a:gd name="connsiteY16" fmla="*/ 151956 h 348116"/>
                <a:gd name="connsiteX17" fmla="*/ 54336 w 219195"/>
                <a:gd name="connsiteY17" fmla="*/ 224706 h 34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9195" h="348116">
                  <a:moveTo>
                    <a:pt x="0" y="224706"/>
                  </a:moveTo>
                  <a:cubicBezTo>
                    <a:pt x="0" y="149185"/>
                    <a:pt x="38217" y="102217"/>
                    <a:pt x="95325" y="102217"/>
                  </a:cubicBezTo>
                  <a:cubicBezTo>
                    <a:pt x="124800" y="102217"/>
                    <a:pt x="147828" y="114643"/>
                    <a:pt x="163478" y="133986"/>
                  </a:cubicBezTo>
                  <a:lnTo>
                    <a:pt x="164399" y="133986"/>
                  </a:lnTo>
                  <a:lnTo>
                    <a:pt x="164399" y="13808"/>
                  </a:lnTo>
                  <a:lnTo>
                    <a:pt x="219196" y="0"/>
                  </a:lnTo>
                  <a:lnTo>
                    <a:pt x="219196" y="342590"/>
                  </a:lnTo>
                  <a:lnTo>
                    <a:pt x="165781" y="342590"/>
                  </a:lnTo>
                  <a:lnTo>
                    <a:pt x="165781" y="314957"/>
                  </a:lnTo>
                  <a:lnTo>
                    <a:pt x="164859" y="314957"/>
                  </a:lnTo>
                  <a:cubicBezTo>
                    <a:pt x="147828" y="335682"/>
                    <a:pt x="123418" y="348117"/>
                    <a:pt x="94404" y="348117"/>
                  </a:cubicBezTo>
                  <a:cubicBezTo>
                    <a:pt x="38686" y="348117"/>
                    <a:pt x="0" y="300689"/>
                    <a:pt x="0" y="224706"/>
                  </a:cubicBezTo>
                  <a:close/>
                  <a:moveTo>
                    <a:pt x="54336" y="224706"/>
                  </a:moveTo>
                  <a:cubicBezTo>
                    <a:pt x="54336" y="272595"/>
                    <a:pt x="74140" y="299767"/>
                    <a:pt x="108673" y="299767"/>
                  </a:cubicBezTo>
                  <a:cubicBezTo>
                    <a:pt x="129850" y="299767"/>
                    <a:pt x="147351" y="289635"/>
                    <a:pt x="164391" y="268911"/>
                  </a:cubicBezTo>
                  <a:lnTo>
                    <a:pt x="164391" y="183265"/>
                  </a:lnTo>
                  <a:cubicBezTo>
                    <a:pt x="148733" y="162088"/>
                    <a:pt x="130771" y="151956"/>
                    <a:pt x="108673" y="151956"/>
                  </a:cubicBezTo>
                  <a:cubicBezTo>
                    <a:pt x="73219" y="151956"/>
                    <a:pt x="54336" y="177739"/>
                    <a:pt x="54336" y="224706"/>
                  </a:cubicBezTo>
                  <a:close/>
                </a:path>
              </a:pathLst>
            </a:custGeom>
            <a:solidFill>
              <a:srgbClr val="041E42"/>
            </a:solidFill>
            <a:ln w="8374" cap="flat">
              <a:noFill/>
              <a:prstDash val="solid"/>
              <a:miter/>
            </a:ln>
          </p:spPr>
          <p:txBody>
            <a:bodyPr rtlCol="0" anchor="ctr"/>
            <a:lstStyle/>
            <a:p>
              <a:endParaRPr lang="de-DE"/>
            </a:p>
          </p:txBody>
        </p:sp>
        <p:sp>
          <p:nvSpPr>
            <p:cNvPr id="139" name="Freihandform: Form 116">
              <a:extLst>
                <a:ext uri="{FF2B5EF4-FFF2-40B4-BE49-F238E27FC236}">
                  <a16:creationId xmlns:a16="http://schemas.microsoft.com/office/drawing/2014/main" id="{C1794F2C-C7B3-7F4B-981E-9E08116F940A}"/>
                </a:ext>
              </a:extLst>
            </p:cNvPr>
            <p:cNvSpPr/>
            <p:nvPr/>
          </p:nvSpPr>
          <p:spPr>
            <a:xfrm>
              <a:off x="7843881" y="2039148"/>
              <a:ext cx="214130" cy="245899"/>
            </a:xfrm>
            <a:custGeom>
              <a:avLst/>
              <a:gdLst>
                <a:gd name="connsiteX0" fmla="*/ 116034 w 214130"/>
                <a:gd name="connsiteY0" fmla="*/ 245900 h 245899"/>
                <a:gd name="connsiteX1" fmla="*/ 0 w 214130"/>
                <a:gd name="connsiteY1" fmla="*/ 122489 h 245899"/>
                <a:gd name="connsiteX2" fmla="*/ 110055 w 214130"/>
                <a:gd name="connsiteY2" fmla="*/ 0 h 245899"/>
                <a:gd name="connsiteX3" fmla="*/ 214131 w 214130"/>
                <a:gd name="connsiteY3" fmla="*/ 119266 h 245899"/>
                <a:gd name="connsiteX4" fmla="*/ 213210 w 214130"/>
                <a:gd name="connsiteY4" fmla="*/ 141824 h 245899"/>
                <a:gd name="connsiteX5" fmla="*/ 55719 w 214130"/>
                <a:gd name="connsiteY5" fmla="*/ 141824 h 245899"/>
                <a:gd name="connsiteX6" fmla="*/ 116511 w 214130"/>
                <a:gd name="connsiteY6" fmla="*/ 198924 h 245899"/>
                <a:gd name="connsiteX7" fmla="*/ 174072 w 214130"/>
                <a:gd name="connsiteY7" fmla="*/ 171291 h 245899"/>
                <a:gd name="connsiteX8" fmla="*/ 208144 w 214130"/>
                <a:gd name="connsiteY8" fmla="*/ 207214 h 245899"/>
                <a:gd name="connsiteX9" fmla="*/ 116034 w 214130"/>
                <a:gd name="connsiteY9" fmla="*/ 245900 h 245899"/>
                <a:gd name="connsiteX10" fmla="*/ 54789 w 214130"/>
                <a:gd name="connsiteY10" fmla="*/ 101765 h 245899"/>
                <a:gd name="connsiteX11" fmla="*/ 161160 w 214130"/>
                <a:gd name="connsiteY11" fmla="*/ 101765 h 245899"/>
                <a:gd name="connsiteX12" fmla="*/ 109125 w 214130"/>
                <a:gd name="connsiteY12" fmla="*/ 45126 h 245899"/>
                <a:gd name="connsiteX13" fmla="*/ 54789 w 214130"/>
                <a:gd name="connsiteY13" fmla="*/ 101765 h 24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0" h="245899">
                  <a:moveTo>
                    <a:pt x="116034" y="245900"/>
                  </a:moveTo>
                  <a:cubicBezTo>
                    <a:pt x="46499" y="245900"/>
                    <a:pt x="0" y="196621"/>
                    <a:pt x="0" y="122489"/>
                  </a:cubicBezTo>
                  <a:cubicBezTo>
                    <a:pt x="0" y="49739"/>
                    <a:pt x="44665" y="0"/>
                    <a:pt x="110055" y="0"/>
                  </a:cubicBezTo>
                  <a:cubicBezTo>
                    <a:pt x="173141" y="0"/>
                    <a:pt x="214131" y="46968"/>
                    <a:pt x="214131" y="119266"/>
                  </a:cubicBezTo>
                  <a:cubicBezTo>
                    <a:pt x="214131" y="127095"/>
                    <a:pt x="213671" y="135385"/>
                    <a:pt x="213210" y="141824"/>
                  </a:cubicBezTo>
                  <a:lnTo>
                    <a:pt x="55719" y="141824"/>
                  </a:lnTo>
                  <a:cubicBezTo>
                    <a:pt x="61714" y="178208"/>
                    <a:pt x="83351" y="198924"/>
                    <a:pt x="116511" y="198924"/>
                  </a:cubicBezTo>
                  <a:cubicBezTo>
                    <a:pt x="138148" y="198924"/>
                    <a:pt x="155649" y="190634"/>
                    <a:pt x="174072" y="171291"/>
                  </a:cubicBezTo>
                  <a:lnTo>
                    <a:pt x="208144" y="207214"/>
                  </a:lnTo>
                  <a:cubicBezTo>
                    <a:pt x="181423" y="233465"/>
                    <a:pt x="151496" y="245900"/>
                    <a:pt x="116034" y="245900"/>
                  </a:cubicBezTo>
                  <a:close/>
                  <a:moveTo>
                    <a:pt x="54789" y="101765"/>
                  </a:moveTo>
                  <a:lnTo>
                    <a:pt x="161160" y="101765"/>
                  </a:lnTo>
                  <a:cubicBezTo>
                    <a:pt x="158857" y="65850"/>
                    <a:pt x="139982" y="45126"/>
                    <a:pt x="109125" y="45126"/>
                  </a:cubicBezTo>
                  <a:cubicBezTo>
                    <a:pt x="78738" y="45134"/>
                    <a:pt x="59394" y="65390"/>
                    <a:pt x="54789" y="101765"/>
                  </a:cubicBezTo>
                  <a:close/>
                </a:path>
              </a:pathLst>
            </a:custGeom>
            <a:solidFill>
              <a:srgbClr val="041E42"/>
            </a:solidFill>
            <a:ln w="8374" cap="flat">
              <a:noFill/>
              <a:prstDash val="solid"/>
              <a:miter/>
            </a:ln>
          </p:spPr>
          <p:txBody>
            <a:bodyPr rtlCol="0" anchor="ctr"/>
            <a:lstStyle/>
            <a:p>
              <a:endParaRPr lang="de-DE"/>
            </a:p>
          </p:txBody>
        </p:sp>
        <p:sp>
          <p:nvSpPr>
            <p:cNvPr id="140" name="Freihandform: Form 117">
              <a:extLst>
                <a:ext uri="{FF2B5EF4-FFF2-40B4-BE49-F238E27FC236}">
                  <a16:creationId xmlns:a16="http://schemas.microsoft.com/office/drawing/2014/main" id="{D1D58B77-6A5A-E443-B22A-5763C387738B}"/>
                </a:ext>
              </a:extLst>
            </p:cNvPr>
            <p:cNvSpPr/>
            <p:nvPr/>
          </p:nvSpPr>
          <p:spPr>
            <a:xfrm>
              <a:off x="8117849" y="2039156"/>
              <a:ext cx="141832" cy="240364"/>
            </a:xfrm>
            <a:custGeom>
              <a:avLst/>
              <a:gdLst>
                <a:gd name="connsiteX0" fmla="*/ 141832 w 141832"/>
                <a:gd name="connsiteY0" fmla="*/ 5058 h 240364"/>
                <a:gd name="connsiteX1" fmla="*/ 133083 w 141832"/>
                <a:gd name="connsiteY1" fmla="*/ 61236 h 240364"/>
                <a:gd name="connsiteX2" fmla="*/ 102686 w 141832"/>
                <a:gd name="connsiteY2" fmla="*/ 53868 h 240364"/>
                <a:gd name="connsiteX3" fmla="*/ 54798 w 141832"/>
                <a:gd name="connsiteY3" fmla="*/ 120178 h 240364"/>
                <a:gd name="connsiteX4" fmla="*/ 54798 w 141832"/>
                <a:gd name="connsiteY4" fmla="*/ 240365 h 240364"/>
                <a:gd name="connsiteX5" fmla="*/ 0 w 141832"/>
                <a:gd name="connsiteY5" fmla="*/ 240365 h 240364"/>
                <a:gd name="connsiteX6" fmla="*/ 0 w 141832"/>
                <a:gd name="connsiteY6" fmla="*/ 5979 h 240364"/>
                <a:gd name="connsiteX7" fmla="*/ 53876 w 141832"/>
                <a:gd name="connsiteY7" fmla="*/ 5979 h 240364"/>
                <a:gd name="connsiteX8" fmla="*/ 53876 w 141832"/>
                <a:gd name="connsiteY8" fmla="*/ 35454 h 240364"/>
                <a:gd name="connsiteX9" fmla="*/ 54798 w 141832"/>
                <a:gd name="connsiteY9" fmla="*/ 35454 h 240364"/>
                <a:gd name="connsiteX10" fmla="*/ 116042 w 141832"/>
                <a:gd name="connsiteY10" fmla="*/ 0 h 240364"/>
                <a:gd name="connsiteX11" fmla="*/ 141832 w 141832"/>
                <a:gd name="connsiteY11" fmla="*/ 5058 h 240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832" h="240364">
                  <a:moveTo>
                    <a:pt x="141832" y="5058"/>
                  </a:moveTo>
                  <a:lnTo>
                    <a:pt x="133083" y="61236"/>
                  </a:lnTo>
                  <a:cubicBezTo>
                    <a:pt x="124801" y="56631"/>
                    <a:pt x="114668" y="53868"/>
                    <a:pt x="102686" y="53868"/>
                  </a:cubicBezTo>
                  <a:cubicBezTo>
                    <a:pt x="64929" y="53868"/>
                    <a:pt x="54798" y="84264"/>
                    <a:pt x="54798" y="120178"/>
                  </a:cubicBezTo>
                  <a:lnTo>
                    <a:pt x="54798" y="240365"/>
                  </a:lnTo>
                  <a:lnTo>
                    <a:pt x="0" y="240365"/>
                  </a:lnTo>
                  <a:lnTo>
                    <a:pt x="0" y="5979"/>
                  </a:lnTo>
                  <a:lnTo>
                    <a:pt x="53876" y="5979"/>
                  </a:lnTo>
                  <a:lnTo>
                    <a:pt x="53876" y="35454"/>
                  </a:lnTo>
                  <a:lnTo>
                    <a:pt x="54798" y="35454"/>
                  </a:lnTo>
                  <a:cubicBezTo>
                    <a:pt x="67224" y="13348"/>
                    <a:pt x="89330" y="0"/>
                    <a:pt x="116042" y="0"/>
                  </a:cubicBezTo>
                  <a:cubicBezTo>
                    <a:pt x="123871" y="-8"/>
                    <a:pt x="133534" y="1373"/>
                    <a:pt x="141832" y="5058"/>
                  </a:cubicBezTo>
                  <a:close/>
                </a:path>
              </a:pathLst>
            </a:custGeom>
            <a:solidFill>
              <a:srgbClr val="041E42"/>
            </a:solidFill>
            <a:ln w="8374" cap="flat">
              <a:noFill/>
              <a:prstDash val="solid"/>
              <a:miter/>
            </a:ln>
          </p:spPr>
          <p:txBody>
            <a:bodyPr rtlCol="0" anchor="ctr"/>
            <a:lstStyle/>
            <a:p>
              <a:endParaRPr lang="de-DE"/>
            </a:p>
          </p:txBody>
        </p:sp>
        <p:sp>
          <p:nvSpPr>
            <p:cNvPr id="141" name="Freihandform: Form 118">
              <a:extLst>
                <a:ext uri="{FF2B5EF4-FFF2-40B4-BE49-F238E27FC236}">
                  <a16:creationId xmlns:a16="http://schemas.microsoft.com/office/drawing/2014/main" id="{D538F0C6-A14F-2D43-8E88-1E26AEE56523}"/>
                </a:ext>
              </a:extLst>
            </p:cNvPr>
            <p:cNvSpPr/>
            <p:nvPr/>
          </p:nvSpPr>
          <p:spPr>
            <a:xfrm>
              <a:off x="8293771" y="2109603"/>
              <a:ext cx="115119" cy="52033"/>
            </a:xfrm>
            <a:custGeom>
              <a:avLst/>
              <a:gdLst>
                <a:gd name="connsiteX0" fmla="*/ 115120 w 115119"/>
                <a:gd name="connsiteY0" fmla="*/ 52034 h 52033"/>
                <a:gd name="connsiteX1" fmla="*/ 0 w 115119"/>
                <a:gd name="connsiteY1" fmla="*/ 52034 h 52033"/>
                <a:gd name="connsiteX2" fmla="*/ 0 w 115119"/>
                <a:gd name="connsiteY2" fmla="*/ 0 h 52033"/>
                <a:gd name="connsiteX3" fmla="*/ 115120 w 115119"/>
                <a:gd name="connsiteY3" fmla="*/ 0 h 52033"/>
                <a:gd name="connsiteX4" fmla="*/ 115120 w 115119"/>
                <a:gd name="connsiteY4" fmla="*/ 52034 h 52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119" h="52033">
                  <a:moveTo>
                    <a:pt x="115120" y="52034"/>
                  </a:moveTo>
                  <a:lnTo>
                    <a:pt x="0" y="52034"/>
                  </a:lnTo>
                  <a:lnTo>
                    <a:pt x="0" y="0"/>
                  </a:lnTo>
                  <a:lnTo>
                    <a:pt x="115120" y="0"/>
                  </a:lnTo>
                  <a:lnTo>
                    <a:pt x="115120" y="52034"/>
                  </a:lnTo>
                  <a:close/>
                </a:path>
              </a:pathLst>
            </a:custGeom>
            <a:solidFill>
              <a:srgbClr val="041E42"/>
            </a:solidFill>
            <a:ln w="8374" cap="flat">
              <a:noFill/>
              <a:prstDash val="solid"/>
              <a:miter/>
            </a:ln>
          </p:spPr>
          <p:txBody>
            <a:bodyPr rtlCol="0" anchor="ctr"/>
            <a:lstStyle/>
            <a:p>
              <a:endParaRPr lang="de-DE"/>
            </a:p>
          </p:txBody>
        </p:sp>
        <p:sp>
          <p:nvSpPr>
            <p:cNvPr id="142" name="Freihandform: Form 119">
              <a:extLst>
                <a:ext uri="{FF2B5EF4-FFF2-40B4-BE49-F238E27FC236}">
                  <a16:creationId xmlns:a16="http://schemas.microsoft.com/office/drawing/2014/main" id="{39C3E88C-8318-2741-BC6F-2CC0AAAC8552}"/>
                </a:ext>
              </a:extLst>
            </p:cNvPr>
            <p:cNvSpPr/>
            <p:nvPr/>
          </p:nvSpPr>
          <p:spPr>
            <a:xfrm>
              <a:off x="8478811" y="1955336"/>
              <a:ext cx="253268" cy="329711"/>
            </a:xfrm>
            <a:custGeom>
              <a:avLst/>
              <a:gdLst>
                <a:gd name="connsiteX0" fmla="*/ 253268 w 253268"/>
                <a:gd name="connsiteY0" fmla="*/ 195708 h 329711"/>
                <a:gd name="connsiteX1" fmla="*/ 126174 w 253268"/>
                <a:gd name="connsiteY1" fmla="*/ 329712 h 329711"/>
                <a:gd name="connsiteX2" fmla="*/ 0 w 253268"/>
                <a:gd name="connsiteY2" fmla="*/ 195708 h 329711"/>
                <a:gd name="connsiteX3" fmla="*/ 0 w 253268"/>
                <a:gd name="connsiteY3" fmla="*/ 0 h 329711"/>
                <a:gd name="connsiteX4" fmla="*/ 58941 w 253268"/>
                <a:gd name="connsiteY4" fmla="*/ 0 h 329711"/>
                <a:gd name="connsiteX5" fmla="*/ 58941 w 253268"/>
                <a:gd name="connsiteY5" fmla="*/ 192485 h 329711"/>
                <a:gd name="connsiteX6" fmla="*/ 128016 w 253268"/>
                <a:gd name="connsiteY6" fmla="*/ 274446 h 329711"/>
                <a:gd name="connsiteX7" fmla="*/ 194795 w 253268"/>
                <a:gd name="connsiteY7" fmla="*/ 192485 h 329711"/>
                <a:gd name="connsiteX8" fmla="*/ 194795 w 253268"/>
                <a:gd name="connsiteY8" fmla="*/ 0 h 329711"/>
                <a:gd name="connsiteX9" fmla="*/ 253268 w 253268"/>
                <a:gd name="connsiteY9" fmla="*/ 0 h 329711"/>
                <a:gd name="connsiteX10" fmla="*/ 253268 w 253268"/>
                <a:gd name="connsiteY10" fmla="*/ 195708 h 32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3268" h="329711">
                  <a:moveTo>
                    <a:pt x="253268" y="195708"/>
                  </a:moveTo>
                  <a:cubicBezTo>
                    <a:pt x="253268" y="273993"/>
                    <a:pt x="213209" y="329712"/>
                    <a:pt x="126174" y="329712"/>
                  </a:cubicBezTo>
                  <a:cubicBezTo>
                    <a:pt x="39599" y="329712"/>
                    <a:pt x="0" y="274446"/>
                    <a:pt x="0" y="195708"/>
                  </a:cubicBezTo>
                  <a:lnTo>
                    <a:pt x="0" y="0"/>
                  </a:lnTo>
                  <a:lnTo>
                    <a:pt x="58941" y="0"/>
                  </a:lnTo>
                  <a:lnTo>
                    <a:pt x="58941" y="192485"/>
                  </a:lnTo>
                  <a:cubicBezTo>
                    <a:pt x="58941" y="241294"/>
                    <a:pt x="80127" y="274446"/>
                    <a:pt x="128016" y="274446"/>
                  </a:cubicBezTo>
                  <a:cubicBezTo>
                    <a:pt x="175913" y="274446"/>
                    <a:pt x="194795" y="241755"/>
                    <a:pt x="194795" y="192485"/>
                  </a:cubicBezTo>
                  <a:lnTo>
                    <a:pt x="194795" y="0"/>
                  </a:lnTo>
                  <a:lnTo>
                    <a:pt x="253268" y="0"/>
                  </a:lnTo>
                  <a:lnTo>
                    <a:pt x="253268" y="195708"/>
                  </a:lnTo>
                  <a:close/>
                </a:path>
              </a:pathLst>
            </a:custGeom>
            <a:solidFill>
              <a:srgbClr val="041E42"/>
            </a:solidFill>
            <a:ln w="8374" cap="flat">
              <a:noFill/>
              <a:prstDash val="solid"/>
              <a:miter/>
            </a:ln>
          </p:spPr>
          <p:txBody>
            <a:bodyPr rtlCol="0" anchor="ctr"/>
            <a:lstStyle/>
            <a:p>
              <a:endParaRPr lang="de-DE"/>
            </a:p>
          </p:txBody>
        </p:sp>
        <p:sp>
          <p:nvSpPr>
            <p:cNvPr id="143" name="Freihandform: Form 120">
              <a:extLst>
                <a:ext uri="{FF2B5EF4-FFF2-40B4-BE49-F238E27FC236}">
                  <a16:creationId xmlns:a16="http://schemas.microsoft.com/office/drawing/2014/main" id="{257C4774-849D-494C-A386-FA75BF951B13}"/>
                </a:ext>
              </a:extLst>
            </p:cNvPr>
            <p:cNvSpPr/>
            <p:nvPr/>
          </p:nvSpPr>
          <p:spPr>
            <a:xfrm>
              <a:off x="8804838" y="2039148"/>
              <a:ext cx="201695" cy="240373"/>
            </a:xfrm>
            <a:custGeom>
              <a:avLst/>
              <a:gdLst>
                <a:gd name="connsiteX0" fmla="*/ 201696 w 201695"/>
                <a:gd name="connsiteY0" fmla="*/ 240373 h 240373"/>
                <a:gd name="connsiteX1" fmla="*/ 146898 w 201695"/>
                <a:gd name="connsiteY1" fmla="*/ 240373 h 240373"/>
                <a:gd name="connsiteX2" fmla="*/ 146898 w 201695"/>
                <a:gd name="connsiteY2" fmla="*/ 106370 h 240373"/>
                <a:gd name="connsiteX3" fmla="*/ 103607 w 201695"/>
                <a:gd name="connsiteY3" fmla="*/ 49270 h 240373"/>
                <a:gd name="connsiteX4" fmla="*/ 54798 w 201695"/>
                <a:gd name="connsiteY4" fmla="*/ 105918 h 240373"/>
                <a:gd name="connsiteX5" fmla="*/ 54798 w 201695"/>
                <a:gd name="connsiteY5" fmla="*/ 240373 h 240373"/>
                <a:gd name="connsiteX6" fmla="*/ 0 w 201695"/>
                <a:gd name="connsiteY6" fmla="*/ 240373 h 240373"/>
                <a:gd name="connsiteX7" fmla="*/ 0 w 201695"/>
                <a:gd name="connsiteY7" fmla="*/ 5987 h 240373"/>
                <a:gd name="connsiteX8" fmla="*/ 54337 w 201695"/>
                <a:gd name="connsiteY8" fmla="*/ 5987 h 240373"/>
                <a:gd name="connsiteX9" fmla="*/ 54337 w 201695"/>
                <a:gd name="connsiteY9" fmla="*/ 34072 h 240373"/>
                <a:gd name="connsiteX10" fmla="*/ 55249 w 201695"/>
                <a:gd name="connsiteY10" fmla="*/ 34072 h 240373"/>
                <a:gd name="connsiteX11" fmla="*/ 124324 w 201695"/>
                <a:gd name="connsiteY11" fmla="*/ 0 h 240373"/>
                <a:gd name="connsiteX12" fmla="*/ 201688 w 201695"/>
                <a:gd name="connsiteY12" fmla="*/ 94856 h 240373"/>
                <a:gd name="connsiteX13" fmla="*/ 201688 w 201695"/>
                <a:gd name="connsiteY13" fmla="*/ 240373 h 240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695" h="240373">
                  <a:moveTo>
                    <a:pt x="201696" y="240373"/>
                  </a:moveTo>
                  <a:lnTo>
                    <a:pt x="146898" y="240373"/>
                  </a:lnTo>
                  <a:lnTo>
                    <a:pt x="146898" y="106370"/>
                  </a:lnTo>
                  <a:cubicBezTo>
                    <a:pt x="146898" y="72298"/>
                    <a:pt x="136767" y="49270"/>
                    <a:pt x="103607" y="49270"/>
                  </a:cubicBezTo>
                  <a:cubicBezTo>
                    <a:pt x="65390" y="49270"/>
                    <a:pt x="54798" y="80588"/>
                    <a:pt x="54798" y="105918"/>
                  </a:cubicBezTo>
                  <a:lnTo>
                    <a:pt x="54798" y="240373"/>
                  </a:lnTo>
                  <a:lnTo>
                    <a:pt x="0" y="240373"/>
                  </a:lnTo>
                  <a:lnTo>
                    <a:pt x="0" y="5987"/>
                  </a:lnTo>
                  <a:lnTo>
                    <a:pt x="54337" y="5987"/>
                  </a:lnTo>
                  <a:lnTo>
                    <a:pt x="54337" y="34072"/>
                  </a:lnTo>
                  <a:lnTo>
                    <a:pt x="55249" y="34072"/>
                  </a:lnTo>
                  <a:cubicBezTo>
                    <a:pt x="69066" y="13348"/>
                    <a:pt x="93935" y="0"/>
                    <a:pt x="124324" y="0"/>
                  </a:cubicBezTo>
                  <a:cubicBezTo>
                    <a:pt x="177739" y="0"/>
                    <a:pt x="201688" y="39138"/>
                    <a:pt x="201688" y="94856"/>
                  </a:cubicBezTo>
                  <a:lnTo>
                    <a:pt x="201688" y="240373"/>
                  </a:lnTo>
                  <a:close/>
                </a:path>
              </a:pathLst>
            </a:custGeom>
            <a:solidFill>
              <a:srgbClr val="041E42"/>
            </a:solidFill>
            <a:ln w="8374" cap="flat">
              <a:noFill/>
              <a:prstDash val="solid"/>
              <a:miter/>
            </a:ln>
          </p:spPr>
          <p:txBody>
            <a:bodyPr rtlCol="0" anchor="ctr"/>
            <a:lstStyle/>
            <a:p>
              <a:endParaRPr lang="de-DE"/>
            </a:p>
          </p:txBody>
        </p:sp>
        <p:sp>
          <p:nvSpPr>
            <p:cNvPr id="144" name="Freihandform: Form 121">
              <a:extLst>
                <a:ext uri="{FF2B5EF4-FFF2-40B4-BE49-F238E27FC236}">
                  <a16:creationId xmlns:a16="http://schemas.microsoft.com/office/drawing/2014/main" id="{30327907-A326-8542-9D05-7B21A52EFA5F}"/>
                </a:ext>
              </a:extLst>
            </p:cNvPr>
            <p:cNvSpPr/>
            <p:nvPr/>
          </p:nvSpPr>
          <p:spPr>
            <a:xfrm>
              <a:off x="9068273" y="1941059"/>
              <a:ext cx="69534" cy="338461"/>
            </a:xfrm>
            <a:custGeom>
              <a:avLst/>
              <a:gdLst>
                <a:gd name="connsiteX0" fmla="*/ 69534 w 69534"/>
                <a:gd name="connsiteY0" fmla="*/ 33160 h 338461"/>
                <a:gd name="connsiteX1" fmla="*/ 34532 w 69534"/>
                <a:gd name="connsiteY1" fmla="*/ 66311 h 338461"/>
                <a:gd name="connsiteX2" fmla="*/ 0 w 69534"/>
                <a:gd name="connsiteY2" fmla="*/ 33160 h 338461"/>
                <a:gd name="connsiteX3" fmla="*/ 34532 w 69534"/>
                <a:gd name="connsiteY3" fmla="*/ 0 h 338461"/>
                <a:gd name="connsiteX4" fmla="*/ 69534 w 69534"/>
                <a:gd name="connsiteY4" fmla="*/ 33160 h 338461"/>
                <a:gd name="connsiteX5" fmla="*/ 62165 w 69534"/>
                <a:gd name="connsiteY5" fmla="*/ 338462 h 338461"/>
                <a:gd name="connsiteX6" fmla="*/ 7368 w 69534"/>
                <a:gd name="connsiteY6" fmla="*/ 338462 h 338461"/>
                <a:gd name="connsiteX7" fmla="*/ 7368 w 69534"/>
                <a:gd name="connsiteY7" fmla="*/ 104076 h 338461"/>
                <a:gd name="connsiteX8" fmla="*/ 62165 w 69534"/>
                <a:gd name="connsiteY8" fmla="*/ 104076 h 338461"/>
                <a:gd name="connsiteX9" fmla="*/ 62165 w 69534"/>
                <a:gd name="connsiteY9" fmla="*/ 338462 h 33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34" h="338461">
                  <a:moveTo>
                    <a:pt x="69534" y="33160"/>
                  </a:moveTo>
                  <a:cubicBezTo>
                    <a:pt x="69534" y="52503"/>
                    <a:pt x="53876" y="66311"/>
                    <a:pt x="34532" y="66311"/>
                  </a:cubicBezTo>
                  <a:cubicBezTo>
                    <a:pt x="15649" y="66311"/>
                    <a:pt x="0" y="52503"/>
                    <a:pt x="0" y="33160"/>
                  </a:cubicBezTo>
                  <a:cubicBezTo>
                    <a:pt x="0" y="14277"/>
                    <a:pt x="15649" y="0"/>
                    <a:pt x="34532" y="0"/>
                  </a:cubicBezTo>
                  <a:cubicBezTo>
                    <a:pt x="53876" y="0"/>
                    <a:pt x="69534" y="14277"/>
                    <a:pt x="69534" y="33160"/>
                  </a:cubicBezTo>
                  <a:close/>
                  <a:moveTo>
                    <a:pt x="62165" y="338462"/>
                  </a:moveTo>
                  <a:lnTo>
                    <a:pt x="7368" y="338462"/>
                  </a:lnTo>
                  <a:lnTo>
                    <a:pt x="7368" y="104076"/>
                  </a:lnTo>
                  <a:lnTo>
                    <a:pt x="62165" y="104076"/>
                  </a:lnTo>
                  <a:lnTo>
                    <a:pt x="62165" y="338462"/>
                  </a:lnTo>
                  <a:close/>
                </a:path>
              </a:pathLst>
            </a:custGeom>
            <a:solidFill>
              <a:srgbClr val="041E42"/>
            </a:solidFill>
            <a:ln w="8374" cap="flat">
              <a:noFill/>
              <a:prstDash val="solid"/>
              <a:miter/>
            </a:ln>
          </p:spPr>
          <p:txBody>
            <a:bodyPr rtlCol="0" anchor="ctr"/>
            <a:lstStyle/>
            <a:p>
              <a:endParaRPr lang="de-DE"/>
            </a:p>
          </p:txBody>
        </p:sp>
        <p:sp>
          <p:nvSpPr>
            <p:cNvPr id="145" name="Freihandform: Form 122">
              <a:extLst>
                <a:ext uri="{FF2B5EF4-FFF2-40B4-BE49-F238E27FC236}">
                  <a16:creationId xmlns:a16="http://schemas.microsoft.com/office/drawing/2014/main" id="{E3D462C7-1040-4942-9359-5C8AAF8B806E}"/>
                </a:ext>
              </a:extLst>
            </p:cNvPr>
            <p:cNvSpPr/>
            <p:nvPr/>
          </p:nvSpPr>
          <p:spPr>
            <a:xfrm>
              <a:off x="9176921" y="2045135"/>
              <a:ext cx="227478" cy="234386"/>
            </a:xfrm>
            <a:custGeom>
              <a:avLst/>
              <a:gdLst>
                <a:gd name="connsiteX0" fmla="*/ 227478 w 227478"/>
                <a:gd name="connsiteY0" fmla="*/ 0 h 234386"/>
                <a:gd name="connsiteX1" fmla="*/ 142284 w 227478"/>
                <a:gd name="connsiteY1" fmla="*/ 234386 h 234386"/>
                <a:gd name="connsiteX2" fmla="*/ 85185 w 227478"/>
                <a:gd name="connsiteY2" fmla="*/ 234386 h 234386"/>
                <a:gd name="connsiteX3" fmla="*/ 0 w 227478"/>
                <a:gd name="connsiteY3" fmla="*/ 0 h 234386"/>
                <a:gd name="connsiteX4" fmla="*/ 60323 w 227478"/>
                <a:gd name="connsiteY4" fmla="*/ 0 h 234386"/>
                <a:gd name="connsiteX5" fmla="*/ 114199 w 227478"/>
                <a:gd name="connsiteY5" fmla="*/ 170387 h 234386"/>
                <a:gd name="connsiteX6" fmla="*/ 115120 w 227478"/>
                <a:gd name="connsiteY6" fmla="*/ 170387 h 234386"/>
                <a:gd name="connsiteX7" fmla="*/ 168997 w 227478"/>
                <a:gd name="connsiteY7" fmla="*/ 0 h 234386"/>
                <a:gd name="connsiteX8" fmla="*/ 227478 w 227478"/>
                <a:gd name="connsiteY8" fmla="*/ 0 h 23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478" h="234386">
                  <a:moveTo>
                    <a:pt x="227478" y="0"/>
                  </a:moveTo>
                  <a:lnTo>
                    <a:pt x="142284" y="234386"/>
                  </a:lnTo>
                  <a:lnTo>
                    <a:pt x="85185" y="234386"/>
                  </a:lnTo>
                  <a:lnTo>
                    <a:pt x="0" y="0"/>
                  </a:lnTo>
                  <a:lnTo>
                    <a:pt x="60323" y="0"/>
                  </a:lnTo>
                  <a:lnTo>
                    <a:pt x="114199" y="170387"/>
                  </a:lnTo>
                  <a:lnTo>
                    <a:pt x="115120" y="170387"/>
                  </a:lnTo>
                  <a:lnTo>
                    <a:pt x="168997" y="0"/>
                  </a:lnTo>
                  <a:lnTo>
                    <a:pt x="227478" y="0"/>
                  </a:lnTo>
                  <a:close/>
                </a:path>
              </a:pathLst>
            </a:custGeom>
            <a:solidFill>
              <a:srgbClr val="041E42"/>
            </a:solidFill>
            <a:ln w="8374" cap="flat">
              <a:noFill/>
              <a:prstDash val="solid"/>
              <a:miter/>
            </a:ln>
          </p:spPr>
          <p:txBody>
            <a:bodyPr rtlCol="0" anchor="ctr"/>
            <a:lstStyle/>
            <a:p>
              <a:endParaRPr lang="de-DE"/>
            </a:p>
          </p:txBody>
        </p:sp>
        <p:sp>
          <p:nvSpPr>
            <p:cNvPr id="146" name="Freihandform: Form 123">
              <a:extLst>
                <a:ext uri="{FF2B5EF4-FFF2-40B4-BE49-F238E27FC236}">
                  <a16:creationId xmlns:a16="http://schemas.microsoft.com/office/drawing/2014/main" id="{3A5EC1EF-23DD-7042-9639-D6D914862828}"/>
                </a:ext>
              </a:extLst>
            </p:cNvPr>
            <p:cNvSpPr/>
            <p:nvPr/>
          </p:nvSpPr>
          <p:spPr>
            <a:xfrm>
              <a:off x="9429904" y="2039148"/>
              <a:ext cx="214130" cy="245899"/>
            </a:xfrm>
            <a:custGeom>
              <a:avLst/>
              <a:gdLst>
                <a:gd name="connsiteX0" fmla="*/ 116034 w 214130"/>
                <a:gd name="connsiteY0" fmla="*/ 245900 h 245899"/>
                <a:gd name="connsiteX1" fmla="*/ 0 w 214130"/>
                <a:gd name="connsiteY1" fmla="*/ 122489 h 245899"/>
                <a:gd name="connsiteX2" fmla="*/ 110055 w 214130"/>
                <a:gd name="connsiteY2" fmla="*/ 0 h 245899"/>
                <a:gd name="connsiteX3" fmla="*/ 214131 w 214130"/>
                <a:gd name="connsiteY3" fmla="*/ 119266 h 245899"/>
                <a:gd name="connsiteX4" fmla="*/ 213210 w 214130"/>
                <a:gd name="connsiteY4" fmla="*/ 141824 h 245899"/>
                <a:gd name="connsiteX5" fmla="*/ 55727 w 214130"/>
                <a:gd name="connsiteY5" fmla="*/ 141824 h 245899"/>
                <a:gd name="connsiteX6" fmla="*/ 116511 w 214130"/>
                <a:gd name="connsiteY6" fmla="*/ 198924 h 245899"/>
                <a:gd name="connsiteX7" fmla="*/ 174072 w 214130"/>
                <a:gd name="connsiteY7" fmla="*/ 171291 h 245899"/>
                <a:gd name="connsiteX8" fmla="*/ 208144 w 214130"/>
                <a:gd name="connsiteY8" fmla="*/ 207214 h 245899"/>
                <a:gd name="connsiteX9" fmla="*/ 116034 w 214130"/>
                <a:gd name="connsiteY9" fmla="*/ 245900 h 245899"/>
                <a:gd name="connsiteX10" fmla="*/ 54798 w 214130"/>
                <a:gd name="connsiteY10" fmla="*/ 101765 h 245899"/>
                <a:gd name="connsiteX11" fmla="*/ 161168 w 214130"/>
                <a:gd name="connsiteY11" fmla="*/ 101765 h 245899"/>
                <a:gd name="connsiteX12" fmla="*/ 109134 w 214130"/>
                <a:gd name="connsiteY12" fmla="*/ 45126 h 245899"/>
                <a:gd name="connsiteX13" fmla="*/ 54798 w 214130"/>
                <a:gd name="connsiteY13" fmla="*/ 101765 h 24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0" h="245899">
                  <a:moveTo>
                    <a:pt x="116034" y="245900"/>
                  </a:moveTo>
                  <a:cubicBezTo>
                    <a:pt x="46500" y="245900"/>
                    <a:pt x="0" y="196621"/>
                    <a:pt x="0" y="122489"/>
                  </a:cubicBezTo>
                  <a:cubicBezTo>
                    <a:pt x="0" y="49739"/>
                    <a:pt x="44666" y="0"/>
                    <a:pt x="110055" y="0"/>
                  </a:cubicBezTo>
                  <a:cubicBezTo>
                    <a:pt x="173141" y="0"/>
                    <a:pt x="214131" y="46968"/>
                    <a:pt x="214131" y="119266"/>
                  </a:cubicBezTo>
                  <a:cubicBezTo>
                    <a:pt x="214131" y="127095"/>
                    <a:pt x="213671" y="135385"/>
                    <a:pt x="213210" y="141824"/>
                  </a:cubicBezTo>
                  <a:lnTo>
                    <a:pt x="55727" y="141824"/>
                  </a:lnTo>
                  <a:cubicBezTo>
                    <a:pt x="61714" y="178208"/>
                    <a:pt x="83352" y="198924"/>
                    <a:pt x="116511" y="198924"/>
                  </a:cubicBezTo>
                  <a:cubicBezTo>
                    <a:pt x="138148" y="198924"/>
                    <a:pt x="155649" y="190634"/>
                    <a:pt x="174072" y="171291"/>
                  </a:cubicBezTo>
                  <a:lnTo>
                    <a:pt x="208144" y="207214"/>
                  </a:lnTo>
                  <a:cubicBezTo>
                    <a:pt x="181431" y="233465"/>
                    <a:pt x="151488" y="245900"/>
                    <a:pt x="116034" y="245900"/>
                  </a:cubicBezTo>
                  <a:close/>
                  <a:moveTo>
                    <a:pt x="54798" y="101765"/>
                  </a:moveTo>
                  <a:lnTo>
                    <a:pt x="161168" y="101765"/>
                  </a:lnTo>
                  <a:cubicBezTo>
                    <a:pt x="158873" y="65850"/>
                    <a:pt x="139990" y="45126"/>
                    <a:pt x="109134" y="45126"/>
                  </a:cubicBezTo>
                  <a:cubicBezTo>
                    <a:pt x="78738" y="45134"/>
                    <a:pt x="59394" y="65390"/>
                    <a:pt x="54798" y="101765"/>
                  </a:cubicBezTo>
                  <a:close/>
                </a:path>
              </a:pathLst>
            </a:custGeom>
            <a:solidFill>
              <a:srgbClr val="041E42"/>
            </a:solidFill>
            <a:ln w="8374" cap="flat">
              <a:noFill/>
              <a:prstDash val="solid"/>
              <a:miter/>
            </a:ln>
          </p:spPr>
          <p:txBody>
            <a:bodyPr rtlCol="0" anchor="ctr"/>
            <a:lstStyle/>
            <a:p>
              <a:endParaRPr lang="de-DE"/>
            </a:p>
          </p:txBody>
        </p:sp>
        <p:sp>
          <p:nvSpPr>
            <p:cNvPr id="147" name="Freihandform: Form 124">
              <a:extLst>
                <a:ext uri="{FF2B5EF4-FFF2-40B4-BE49-F238E27FC236}">
                  <a16:creationId xmlns:a16="http://schemas.microsoft.com/office/drawing/2014/main" id="{4606A649-8358-2849-BC15-CBBCB0857A47}"/>
                </a:ext>
              </a:extLst>
            </p:cNvPr>
            <p:cNvSpPr/>
            <p:nvPr/>
          </p:nvSpPr>
          <p:spPr>
            <a:xfrm>
              <a:off x="9703872" y="2039156"/>
              <a:ext cx="141832" cy="240364"/>
            </a:xfrm>
            <a:custGeom>
              <a:avLst/>
              <a:gdLst>
                <a:gd name="connsiteX0" fmla="*/ 141832 w 141832"/>
                <a:gd name="connsiteY0" fmla="*/ 5058 h 240364"/>
                <a:gd name="connsiteX1" fmla="*/ 133083 w 141832"/>
                <a:gd name="connsiteY1" fmla="*/ 61236 h 240364"/>
                <a:gd name="connsiteX2" fmla="*/ 102694 w 141832"/>
                <a:gd name="connsiteY2" fmla="*/ 53868 h 240364"/>
                <a:gd name="connsiteX3" fmla="*/ 54798 w 141832"/>
                <a:gd name="connsiteY3" fmla="*/ 120178 h 240364"/>
                <a:gd name="connsiteX4" fmla="*/ 54798 w 141832"/>
                <a:gd name="connsiteY4" fmla="*/ 240365 h 240364"/>
                <a:gd name="connsiteX5" fmla="*/ 0 w 141832"/>
                <a:gd name="connsiteY5" fmla="*/ 240365 h 240364"/>
                <a:gd name="connsiteX6" fmla="*/ 0 w 141832"/>
                <a:gd name="connsiteY6" fmla="*/ 5979 h 240364"/>
                <a:gd name="connsiteX7" fmla="*/ 53877 w 141832"/>
                <a:gd name="connsiteY7" fmla="*/ 5979 h 240364"/>
                <a:gd name="connsiteX8" fmla="*/ 53877 w 141832"/>
                <a:gd name="connsiteY8" fmla="*/ 35454 h 240364"/>
                <a:gd name="connsiteX9" fmla="*/ 54798 w 141832"/>
                <a:gd name="connsiteY9" fmla="*/ 35454 h 240364"/>
                <a:gd name="connsiteX10" fmla="*/ 116042 w 141832"/>
                <a:gd name="connsiteY10" fmla="*/ 0 h 240364"/>
                <a:gd name="connsiteX11" fmla="*/ 141832 w 141832"/>
                <a:gd name="connsiteY11" fmla="*/ 5058 h 240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832" h="240364">
                  <a:moveTo>
                    <a:pt x="141832" y="5058"/>
                  </a:moveTo>
                  <a:lnTo>
                    <a:pt x="133083" y="61236"/>
                  </a:lnTo>
                  <a:cubicBezTo>
                    <a:pt x="124793" y="56631"/>
                    <a:pt x="114669" y="53868"/>
                    <a:pt x="102694" y="53868"/>
                  </a:cubicBezTo>
                  <a:cubicBezTo>
                    <a:pt x="64929" y="53868"/>
                    <a:pt x="54798" y="84264"/>
                    <a:pt x="54798" y="120178"/>
                  </a:cubicBezTo>
                  <a:lnTo>
                    <a:pt x="54798" y="240365"/>
                  </a:lnTo>
                  <a:lnTo>
                    <a:pt x="0" y="240365"/>
                  </a:lnTo>
                  <a:lnTo>
                    <a:pt x="0" y="5979"/>
                  </a:lnTo>
                  <a:lnTo>
                    <a:pt x="53877" y="5979"/>
                  </a:lnTo>
                  <a:lnTo>
                    <a:pt x="53877" y="35454"/>
                  </a:lnTo>
                  <a:lnTo>
                    <a:pt x="54798" y="35454"/>
                  </a:lnTo>
                  <a:cubicBezTo>
                    <a:pt x="67224" y="13348"/>
                    <a:pt x="89331" y="0"/>
                    <a:pt x="116042" y="0"/>
                  </a:cubicBezTo>
                  <a:cubicBezTo>
                    <a:pt x="123872" y="-8"/>
                    <a:pt x="133543" y="1373"/>
                    <a:pt x="141832" y="5058"/>
                  </a:cubicBezTo>
                  <a:close/>
                </a:path>
              </a:pathLst>
            </a:custGeom>
            <a:solidFill>
              <a:srgbClr val="041E42"/>
            </a:solidFill>
            <a:ln w="8374" cap="flat">
              <a:noFill/>
              <a:prstDash val="solid"/>
              <a:miter/>
            </a:ln>
          </p:spPr>
          <p:txBody>
            <a:bodyPr rtlCol="0" anchor="ctr"/>
            <a:lstStyle/>
            <a:p>
              <a:endParaRPr lang="de-DE"/>
            </a:p>
          </p:txBody>
        </p:sp>
        <p:sp>
          <p:nvSpPr>
            <p:cNvPr id="148" name="Freihandform: Form 125">
              <a:extLst>
                <a:ext uri="{FF2B5EF4-FFF2-40B4-BE49-F238E27FC236}">
                  <a16:creationId xmlns:a16="http://schemas.microsoft.com/office/drawing/2014/main" id="{EFD34A57-5FDD-114A-95F6-78AB431CA06A}"/>
                </a:ext>
              </a:extLst>
            </p:cNvPr>
            <p:cNvSpPr/>
            <p:nvPr/>
          </p:nvSpPr>
          <p:spPr>
            <a:xfrm>
              <a:off x="9871287" y="2039148"/>
              <a:ext cx="180510" cy="245891"/>
            </a:xfrm>
            <a:custGeom>
              <a:avLst/>
              <a:gdLst>
                <a:gd name="connsiteX0" fmla="*/ 26234 w 180510"/>
                <a:gd name="connsiteY0" fmla="*/ 174063 h 245891"/>
                <a:gd name="connsiteX1" fmla="*/ 92545 w 180510"/>
                <a:gd name="connsiteY1" fmla="*/ 200314 h 245891"/>
                <a:gd name="connsiteX2" fmla="*/ 127078 w 180510"/>
                <a:gd name="connsiteY2" fmla="*/ 176826 h 245891"/>
                <a:gd name="connsiteX3" fmla="*/ 9664 w 180510"/>
                <a:gd name="connsiteY3" fmla="*/ 72750 h 245891"/>
                <a:gd name="connsiteX4" fmla="*/ 98080 w 180510"/>
                <a:gd name="connsiteY4" fmla="*/ 0 h 245891"/>
                <a:gd name="connsiteX5" fmla="*/ 179128 w 180510"/>
                <a:gd name="connsiteY5" fmla="*/ 24401 h 245891"/>
                <a:gd name="connsiteX6" fmla="*/ 153338 w 180510"/>
                <a:gd name="connsiteY6" fmla="*/ 67223 h 245891"/>
                <a:gd name="connsiteX7" fmla="*/ 97159 w 180510"/>
                <a:gd name="connsiteY7" fmla="*/ 46499 h 245891"/>
                <a:gd name="connsiteX8" fmla="*/ 63539 w 180510"/>
                <a:gd name="connsiteY8" fmla="*/ 68145 h 245891"/>
                <a:gd name="connsiteX9" fmla="*/ 180510 w 180510"/>
                <a:gd name="connsiteY9" fmla="*/ 171751 h 245891"/>
                <a:gd name="connsiteX10" fmla="*/ 90251 w 180510"/>
                <a:gd name="connsiteY10" fmla="*/ 245892 h 245891"/>
                <a:gd name="connsiteX11" fmla="*/ 0 w 180510"/>
                <a:gd name="connsiteY11" fmla="*/ 217337 h 245891"/>
                <a:gd name="connsiteX12" fmla="*/ 26234 w 180510"/>
                <a:gd name="connsiteY12" fmla="*/ 174063 h 24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510" h="245891">
                  <a:moveTo>
                    <a:pt x="26234" y="174063"/>
                  </a:moveTo>
                  <a:cubicBezTo>
                    <a:pt x="49261" y="191563"/>
                    <a:pt x="71821" y="200314"/>
                    <a:pt x="92545" y="200314"/>
                  </a:cubicBezTo>
                  <a:cubicBezTo>
                    <a:pt x="112810" y="200314"/>
                    <a:pt x="127078" y="191103"/>
                    <a:pt x="127078" y="176826"/>
                  </a:cubicBezTo>
                  <a:cubicBezTo>
                    <a:pt x="127078" y="136766"/>
                    <a:pt x="9664" y="151035"/>
                    <a:pt x="9664" y="72750"/>
                  </a:cubicBezTo>
                  <a:cubicBezTo>
                    <a:pt x="9664" y="29467"/>
                    <a:pt x="45578" y="0"/>
                    <a:pt x="98080" y="0"/>
                  </a:cubicBezTo>
                  <a:cubicBezTo>
                    <a:pt x="126166" y="0"/>
                    <a:pt x="154259" y="8282"/>
                    <a:pt x="179128" y="24401"/>
                  </a:cubicBezTo>
                  <a:lnTo>
                    <a:pt x="153338" y="67223"/>
                  </a:lnTo>
                  <a:cubicBezTo>
                    <a:pt x="133082" y="53415"/>
                    <a:pt x="115121" y="46499"/>
                    <a:pt x="97159" y="46499"/>
                  </a:cubicBezTo>
                  <a:cubicBezTo>
                    <a:pt x="76895" y="46499"/>
                    <a:pt x="63539" y="55249"/>
                    <a:pt x="63539" y="68145"/>
                  </a:cubicBezTo>
                  <a:cubicBezTo>
                    <a:pt x="63539" y="106362"/>
                    <a:pt x="180510" y="93014"/>
                    <a:pt x="180510" y="171751"/>
                  </a:cubicBezTo>
                  <a:cubicBezTo>
                    <a:pt x="180510" y="215956"/>
                    <a:pt x="144127" y="245892"/>
                    <a:pt x="90251" y="245892"/>
                  </a:cubicBezTo>
                  <a:cubicBezTo>
                    <a:pt x="58941" y="245892"/>
                    <a:pt x="27172" y="236220"/>
                    <a:pt x="0" y="217337"/>
                  </a:cubicBezTo>
                  <a:lnTo>
                    <a:pt x="26234" y="174063"/>
                  </a:lnTo>
                  <a:close/>
                </a:path>
              </a:pathLst>
            </a:custGeom>
            <a:solidFill>
              <a:srgbClr val="041E42"/>
            </a:solidFill>
            <a:ln w="8374" cap="flat">
              <a:noFill/>
              <a:prstDash val="solid"/>
              <a:miter/>
            </a:ln>
          </p:spPr>
          <p:txBody>
            <a:bodyPr rtlCol="0" anchor="ctr"/>
            <a:lstStyle/>
            <a:p>
              <a:endParaRPr lang="de-DE"/>
            </a:p>
          </p:txBody>
        </p:sp>
        <p:sp>
          <p:nvSpPr>
            <p:cNvPr id="149" name="Freihandform: Form 126">
              <a:extLst>
                <a:ext uri="{FF2B5EF4-FFF2-40B4-BE49-F238E27FC236}">
                  <a16:creationId xmlns:a16="http://schemas.microsoft.com/office/drawing/2014/main" id="{65E2029B-2A83-3D4F-88BF-48F99B69DF20}"/>
                </a:ext>
              </a:extLst>
            </p:cNvPr>
            <p:cNvSpPr/>
            <p:nvPr/>
          </p:nvSpPr>
          <p:spPr>
            <a:xfrm>
              <a:off x="10103018" y="1941059"/>
              <a:ext cx="69535" cy="338461"/>
            </a:xfrm>
            <a:custGeom>
              <a:avLst/>
              <a:gdLst>
                <a:gd name="connsiteX0" fmla="*/ 69535 w 69535"/>
                <a:gd name="connsiteY0" fmla="*/ 33160 h 338461"/>
                <a:gd name="connsiteX1" fmla="*/ 34533 w 69535"/>
                <a:gd name="connsiteY1" fmla="*/ 66311 h 338461"/>
                <a:gd name="connsiteX2" fmla="*/ 0 w 69535"/>
                <a:gd name="connsiteY2" fmla="*/ 33160 h 338461"/>
                <a:gd name="connsiteX3" fmla="*/ 34533 w 69535"/>
                <a:gd name="connsiteY3" fmla="*/ 0 h 338461"/>
                <a:gd name="connsiteX4" fmla="*/ 69535 w 69535"/>
                <a:gd name="connsiteY4" fmla="*/ 33160 h 338461"/>
                <a:gd name="connsiteX5" fmla="*/ 62166 w 69535"/>
                <a:gd name="connsiteY5" fmla="*/ 338462 h 338461"/>
                <a:gd name="connsiteX6" fmla="*/ 7369 w 69535"/>
                <a:gd name="connsiteY6" fmla="*/ 338462 h 338461"/>
                <a:gd name="connsiteX7" fmla="*/ 7369 w 69535"/>
                <a:gd name="connsiteY7" fmla="*/ 104076 h 338461"/>
                <a:gd name="connsiteX8" fmla="*/ 62166 w 69535"/>
                <a:gd name="connsiteY8" fmla="*/ 104076 h 338461"/>
                <a:gd name="connsiteX9" fmla="*/ 62166 w 69535"/>
                <a:gd name="connsiteY9" fmla="*/ 338462 h 33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35" h="338461">
                  <a:moveTo>
                    <a:pt x="69535" y="33160"/>
                  </a:moveTo>
                  <a:cubicBezTo>
                    <a:pt x="69535" y="52503"/>
                    <a:pt x="53877" y="66311"/>
                    <a:pt x="34533" y="66311"/>
                  </a:cubicBezTo>
                  <a:cubicBezTo>
                    <a:pt x="15650" y="66311"/>
                    <a:pt x="0" y="52503"/>
                    <a:pt x="0" y="33160"/>
                  </a:cubicBezTo>
                  <a:cubicBezTo>
                    <a:pt x="0" y="14277"/>
                    <a:pt x="15650" y="0"/>
                    <a:pt x="34533" y="0"/>
                  </a:cubicBezTo>
                  <a:cubicBezTo>
                    <a:pt x="53877" y="0"/>
                    <a:pt x="69535" y="14277"/>
                    <a:pt x="69535" y="33160"/>
                  </a:cubicBezTo>
                  <a:close/>
                  <a:moveTo>
                    <a:pt x="62166" y="338462"/>
                  </a:moveTo>
                  <a:lnTo>
                    <a:pt x="7369" y="338462"/>
                  </a:lnTo>
                  <a:lnTo>
                    <a:pt x="7369" y="104076"/>
                  </a:lnTo>
                  <a:lnTo>
                    <a:pt x="62166" y="104076"/>
                  </a:lnTo>
                  <a:lnTo>
                    <a:pt x="62166" y="338462"/>
                  </a:lnTo>
                  <a:close/>
                </a:path>
              </a:pathLst>
            </a:custGeom>
            <a:solidFill>
              <a:srgbClr val="041E42"/>
            </a:solidFill>
            <a:ln w="8374" cap="flat">
              <a:noFill/>
              <a:prstDash val="solid"/>
              <a:miter/>
            </a:ln>
          </p:spPr>
          <p:txBody>
            <a:bodyPr rtlCol="0" anchor="ctr"/>
            <a:lstStyle/>
            <a:p>
              <a:endParaRPr lang="de-DE"/>
            </a:p>
          </p:txBody>
        </p:sp>
        <p:sp>
          <p:nvSpPr>
            <p:cNvPr id="150" name="Freihandform: Form 127">
              <a:extLst>
                <a:ext uri="{FF2B5EF4-FFF2-40B4-BE49-F238E27FC236}">
                  <a16:creationId xmlns:a16="http://schemas.microsoft.com/office/drawing/2014/main" id="{C10F1C8F-D17B-1B40-BD8C-23DA0E7EA7F3}"/>
                </a:ext>
              </a:extLst>
            </p:cNvPr>
            <p:cNvSpPr/>
            <p:nvPr/>
          </p:nvSpPr>
          <p:spPr>
            <a:xfrm>
              <a:off x="10211675" y="1969144"/>
              <a:ext cx="145977" cy="315903"/>
            </a:xfrm>
            <a:custGeom>
              <a:avLst/>
              <a:gdLst>
                <a:gd name="connsiteX0" fmla="*/ 145977 w 145977"/>
                <a:gd name="connsiteY0" fmla="*/ 260185 h 315903"/>
                <a:gd name="connsiteX1" fmla="*/ 145977 w 145977"/>
                <a:gd name="connsiteY1" fmla="*/ 307153 h 315903"/>
                <a:gd name="connsiteX2" fmla="*/ 99922 w 145977"/>
                <a:gd name="connsiteY2" fmla="*/ 315903 h 315903"/>
                <a:gd name="connsiteX3" fmla="*/ 35914 w 145977"/>
                <a:gd name="connsiteY3" fmla="*/ 250053 h 315903"/>
                <a:gd name="connsiteX4" fmla="*/ 35914 w 145977"/>
                <a:gd name="connsiteY4" fmla="*/ 121577 h 315903"/>
                <a:gd name="connsiteX5" fmla="*/ 0 w 145977"/>
                <a:gd name="connsiteY5" fmla="*/ 121577 h 315903"/>
                <a:gd name="connsiteX6" fmla="*/ 0 w 145977"/>
                <a:gd name="connsiteY6" fmla="*/ 75991 h 315903"/>
                <a:gd name="connsiteX7" fmla="*/ 35454 w 145977"/>
                <a:gd name="connsiteY7" fmla="*/ 75991 h 315903"/>
                <a:gd name="connsiteX8" fmla="*/ 35454 w 145977"/>
                <a:gd name="connsiteY8" fmla="*/ 11983 h 315903"/>
                <a:gd name="connsiteX9" fmla="*/ 90251 w 145977"/>
                <a:gd name="connsiteY9" fmla="*/ 0 h 315903"/>
                <a:gd name="connsiteX10" fmla="*/ 90251 w 145977"/>
                <a:gd name="connsiteY10" fmla="*/ 75982 h 315903"/>
                <a:gd name="connsiteX11" fmla="*/ 145969 w 145977"/>
                <a:gd name="connsiteY11" fmla="*/ 75982 h 315903"/>
                <a:gd name="connsiteX12" fmla="*/ 145969 w 145977"/>
                <a:gd name="connsiteY12" fmla="*/ 121568 h 315903"/>
                <a:gd name="connsiteX13" fmla="*/ 90251 w 145977"/>
                <a:gd name="connsiteY13" fmla="*/ 121568 h 315903"/>
                <a:gd name="connsiteX14" fmla="*/ 90251 w 145977"/>
                <a:gd name="connsiteY14" fmla="*/ 237149 h 315903"/>
                <a:gd name="connsiteX15" fmla="*/ 115573 w 145977"/>
                <a:gd name="connsiteY15" fmla="*/ 268006 h 315903"/>
                <a:gd name="connsiteX16" fmla="*/ 145977 w 145977"/>
                <a:gd name="connsiteY16" fmla="*/ 260185 h 31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5977" h="315903">
                  <a:moveTo>
                    <a:pt x="145977" y="260185"/>
                  </a:moveTo>
                  <a:lnTo>
                    <a:pt x="145977" y="307153"/>
                  </a:lnTo>
                  <a:cubicBezTo>
                    <a:pt x="134003" y="312680"/>
                    <a:pt x="116041" y="315903"/>
                    <a:pt x="99922" y="315903"/>
                  </a:cubicBezTo>
                  <a:cubicBezTo>
                    <a:pt x="58481" y="315903"/>
                    <a:pt x="35914" y="292876"/>
                    <a:pt x="35914" y="250053"/>
                  </a:cubicBezTo>
                  <a:lnTo>
                    <a:pt x="35914" y="121577"/>
                  </a:lnTo>
                  <a:lnTo>
                    <a:pt x="0" y="121577"/>
                  </a:lnTo>
                  <a:lnTo>
                    <a:pt x="0" y="75991"/>
                  </a:lnTo>
                  <a:lnTo>
                    <a:pt x="35454" y="75991"/>
                  </a:lnTo>
                  <a:lnTo>
                    <a:pt x="35454" y="11983"/>
                  </a:lnTo>
                  <a:lnTo>
                    <a:pt x="90251" y="0"/>
                  </a:lnTo>
                  <a:lnTo>
                    <a:pt x="90251" y="75982"/>
                  </a:lnTo>
                  <a:lnTo>
                    <a:pt x="145969" y="75982"/>
                  </a:lnTo>
                  <a:lnTo>
                    <a:pt x="145969" y="121568"/>
                  </a:lnTo>
                  <a:lnTo>
                    <a:pt x="90251" y="121568"/>
                  </a:lnTo>
                  <a:lnTo>
                    <a:pt x="90251" y="237149"/>
                  </a:lnTo>
                  <a:cubicBezTo>
                    <a:pt x="90251" y="258795"/>
                    <a:pt x="97619" y="268006"/>
                    <a:pt x="115573" y="268006"/>
                  </a:cubicBezTo>
                  <a:cubicBezTo>
                    <a:pt x="125713" y="268015"/>
                    <a:pt x="136757" y="264791"/>
                    <a:pt x="145977" y="260185"/>
                  </a:cubicBezTo>
                  <a:close/>
                </a:path>
              </a:pathLst>
            </a:custGeom>
            <a:solidFill>
              <a:srgbClr val="041E42"/>
            </a:solidFill>
            <a:ln w="8374" cap="flat">
              <a:noFill/>
              <a:prstDash val="solid"/>
              <a:miter/>
            </a:ln>
          </p:spPr>
          <p:txBody>
            <a:bodyPr rtlCol="0" anchor="ctr"/>
            <a:lstStyle/>
            <a:p>
              <a:endParaRPr lang="de-DE"/>
            </a:p>
          </p:txBody>
        </p:sp>
        <p:sp>
          <p:nvSpPr>
            <p:cNvPr id="151" name="Freihandform: Form 128">
              <a:extLst>
                <a:ext uri="{FF2B5EF4-FFF2-40B4-BE49-F238E27FC236}">
                  <a16:creationId xmlns:a16="http://schemas.microsoft.com/office/drawing/2014/main" id="{2119BBDC-E4E2-3741-B17F-0E269166AED3}"/>
                </a:ext>
              </a:extLst>
            </p:cNvPr>
            <p:cNvSpPr/>
            <p:nvPr/>
          </p:nvSpPr>
          <p:spPr>
            <a:xfrm>
              <a:off x="10400449" y="1944744"/>
              <a:ext cx="198923" cy="340304"/>
            </a:xfrm>
            <a:custGeom>
              <a:avLst/>
              <a:gdLst>
                <a:gd name="connsiteX0" fmla="*/ 100835 w 198923"/>
                <a:gd name="connsiteY0" fmla="*/ 189261 h 340304"/>
                <a:gd name="connsiteX1" fmla="*/ 145040 w 198923"/>
                <a:gd name="connsiteY1" fmla="*/ 194327 h 340304"/>
                <a:gd name="connsiteX2" fmla="*/ 145040 w 198923"/>
                <a:gd name="connsiteY2" fmla="*/ 186037 h 340304"/>
                <a:gd name="connsiteX3" fmla="*/ 93466 w 198923"/>
                <a:gd name="connsiteY3" fmla="*/ 140451 h 340304"/>
                <a:gd name="connsiteX4" fmla="*/ 34064 w 198923"/>
                <a:gd name="connsiteY4" fmla="*/ 153807 h 340304"/>
                <a:gd name="connsiteX5" fmla="*/ 22090 w 198923"/>
                <a:gd name="connsiteY5" fmla="*/ 107760 h 340304"/>
                <a:gd name="connsiteX6" fmla="*/ 98993 w 198923"/>
                <a:gd name="connsiteY6" fmla="*/ 94404 h 340304"/>
                <a:gd name="connsiteX7" fmla="*/ 198924 w 198923"/>
                <a:gd name="connsiteY7" fmla="*/ 185116 h 340304"/>
                <a:gd name="connsiteX8" fmla="*/ 198924 w 198923"/>
                <a:gd name="connsiteY8" fmla="*/ 334778 h 340304"/>
                <a:gd name="connsiteX9" fmla="*/ 146882 w 198923"/>
                <a:gd name="connsiteY9" fmla="*/ 334778 h 340304"/>
                <a:gd name="connsiteX10" fmla="*/ 146882 w 198923"/>
                <a:gd name="connsiteY10" fmla="*/ 309908 h 340304"/>
                <a:gd name="connsiteX11" fmla="*/ 145969 w 198923"/>
                <a:gd name="connsiteY11" fmla="*/ 309908 h 340304"/>
                <a:gd name="connsiteX12" fmla="*/ 77356 w 198923"/>
                <a:gd name="connsiteY12" fmla="*/ 340304 h 340304"/>
                <a:gd name="connsiteX13" fmla="*/ 0 w 198923"/>
                <a:gd name="connsiteY13" fmla="*/ 265703 h 340304"/>
                <a:gd name="connsiteX14" fmla="*/ 100835 w 198923"/>
                <a:gd name="connsiteY14" fmla="*/ 189261 h 340304"/>
                <a:gd name="connsiteX15" fmla="*/ 56170 w 198923"/>
                <a:gd name="connsiteY15" fmla="*/ 64008 h 340304"/>
                <a:gd name="connsiteX16" fmla="*/ 23480 w 198923"/>
                <a:gd name="connsiteY16" fmla="*/ 32238 h 340304"/>
                <a:gd name="connsiteX17" fmla="*/ 56170 w 198923"/>
                <a:gd name="connsiteY17" fmla="*/ 0 h 340304"/>
                <a:gd name="connsiteX18" fmla="*/ 88861 w 198923"/>
                <a:gd name="connsiteY18" fmla="*/ 32238 h 340304"/>
                <a:gd name="connsiteX19" fmla="*/ 56170 w 198923"/>
                <a:gd name="connsiteY19" fmla="*/ 64008 h 340304"/>
                <a:gd name="connsiteX20" fmla="*/ 91624 w 198923"/>
                <a:gd name="connsiteY20" fmla="*/ 299324 h 340304"/>
                <a:gd name="connsiteX21" fmla="*/ 145040 w 198923"/>
                <a:gd name="connsiteY21" fmla="*/ 271238 h 340304"/>
                <a:gd name="connsiteX22" fmla="*/ 145040 w 198923"/>
                <a:gd name="connsiteY22" fmla="*/ 230250 h 340304"/>
                <a:gd name="connsiteX23" fmla="*/ 106823 w 198923"/>
                <a:gd name="connsiteY23" fmla="*/ 225644 h 340304"/>
                <a:gd name="connsiteX24" fmla="*/ 52486 w 198923"/>
                <a:gd name="connsiteY24" fmla="*/ 264322 h 340304"/>
                <a:gd name="connsiteX25" fmla="*/ 91624 w 198923"/>
                <a:gd name="connsiteY25" fmla="*/ 299324 h 340304"/>
                <a:gd name="connsiteX26" fmla="*/ 151948 w 198923"/>
                <a:gd name="connsiteY26" fmla="*/ 64008 h 340304"/>
                <a:gd name="connsiteX27" fmla="*/ 119258 w 198923"/>
                <a:gd name="connsiteY27" fmla="*/ 32238 h 340304"/>
                <a:gd name="connsiteX28" fmla="*/ 151948 w 198923"/>
                <a:gd name="connsiteY28" fmla="*/ 0 h 340304"/>
                <a:gd name="connsiteX29" fmla="*/ 184639 w 198923"/>
                <a:gd name="connsiteY29" fmla="*/ 32238 h 340304"/>
                <a:gd name="connsiteX30" fmla="*/ 151948 w 198923"/>
                <a:gd name="connsiteY30" fmla="*/ 64008 h 34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8923" h="340304">
                  <a:moveTo>
                    <a:pt x="100835" y="189261"/>
                  </a:moveTo>
                  <a:cubicBezTo>
                    <a:pt x="116026" y="189261"/>
                    <a:pt x="129851" y="190182"/>
                    <a:pt x="145040" y="194327"/>
                  </a:cubicBezTo>
                  <a:lnTo>
                    <a:pt x="145040" y="186037"/>
                  </a:lnTo>
                  <a:cubicBezTo>
                    <a:pt x="145040" y="156109"/>
                    <a:pt x="127539" y="140451"/>
                    <a:pt x="93466" y="140451"/>
                  </a:cubicBezTo>
                  <a:cubicBezTo>
                    <a:pt x="74584" y="140451"/>
                    <a:pt x="53407" y="145056"/>
                    <a:pt x="34064" y="153807"/>
                  </a:cubicBezTo>
                  <a:lnTo>
                    <a:pt x="22090" y="107760"/>
                  </a:lnTo>
                  <a:cubicBezTo>
                    <a:pt x="43727" y="99470"/>
                    <a:pt x="72282" y="94404"/>
                    <a:pt x="98993" y="94404"/>
                  </a:cubicBezTo>
                  <a:cubicBezTo>
                    <a:pt x="164844" y="94404"/>
                    <a:pt x="198924" y="125261"/>
                    <a:pt x="198924" y="185116"/>
                  </a:cubicBezTo>
                  <a:lnTo>
                    <a:pt x="198924" y="334778"/>
                  </a:lnTo>
                  <a:lnTo>
                    <a:pt x="146882" y="334778"/>
                  </a:lnTo>
                  <a:lnTo>
                    <a:pt x="146882" y="309908"/>
                  </a:lnTo>
                  <a:lnTo>
                    <a:pt x="145969" y="309908"/>
                  </a:lnTo>
                  <a:cubicBezTo>
                    <a:pt x="125705" y="330633"/>
                    <a:pt x="104528" y="340304"/>
                    <a:pt x="77356" y="340304"/>
                  </a:cubicBezTo>
                  <a:cubicBezTo>
                    <a:pt x="30388" y="340304"/>
                    <a:pt x="0" y="311290"/>
                    <a:pt x="0" y="265703"/>
                  </a:cubicBezTo>
                  <a:cubicBezTo>
                    <a:pt x="-8" y="215973"/>
                    <a:pt x="35446" y="189261"/>
                    <a:pt x="100835" y="189261"/>
                  </a:cubicBezTo>
                  <a:close/>
                  <a:moveTo>
                    <a:pt x="56170" y="64008"/>
                  </a:moveTo>
                  <a:cubicBezTo>
                    <a:pt x="38670" y="64008"/>
                    <a:pt x="23480" y="49270"/>
                    <a:pt x="23480" y="32238"/>
                  </a:cubicBezTo>
                  <a:cubicBezTo>
                    <a:pt x="23480" y="15198"/>
                    <a:pt x="38670" y="0"/>
                    <a:pt x="56170" y="0"/>
                  </a:cubicBezTo>
                  <a:cubicBezTo>
                    <a:pt x="73671" y="0"/>
                    <a:pt x="88861" y="15190"/>
                    <a:pt x="88861" y="32238"/>
                  </a:cubicBezTo>
                  <a:cubicBezTo>
                    <a:pt x="88861" y="49270"/>
                    <a:pt x="73671" y="64008"/>
                    <a:pt x="56170" y="64008"/>
                  </a:cubicBezTo>
                  <a:close/>
                  <a:moveTo>
                    <a:pt x="91624" y="299324"/>
                  </a:moveTo>
                  <a:cubicBezTo>
                    <a:pt x="111420" y="299324"/>
                    <a:pt x="129841" y="289652"/>
                    <a:pt x="145040" y="271238"/>
                  </a:cubicBezTo>
                  <a:lnTo>
                    <a:pt x="145040" y="230250"/>
                  </a:lnTo>
                  <a:cubicBezTo>
                    <a:pt x="132144" y="227026"/>
                    <a:pt x="118789" y="225644"/>
                    <a:pt x="106823" y="225644"/>
                  </a:cubicBezTo>
                  <a:cubicBezTo>
                    <a:pt x="72290" y="225644"/>
                    <a:pt x="52486" y="239452"/>
                    <a:pt x="52486" y="264322"/>
                  </a:cubicBezTo>
                  <a:cubicBezTo>
                    <a:pt x="52477" y="285968"/>
                    <a:pt x="67684" y="299324"/>
                    <a:pt x="91624" y="299324"/>
                  </a:cubicBezTo>
                  <a:close/>
                  <a:moveTo>
                    <a:pt x="151948" y="64008"/>
                  </a:moveTo>
                  <a:cubicBezTo>
                    <a:pt x="134447" y="64008"/>
                    <a:pt x="119258" y="49270"/>
                    <a:pt x="119258" y="32238"/>
                  </a:cubicBezTo>
                  <a:cubicBezTo>
                    <a:pt x="119258" y="15198"/>
                    <a:pt x="134447" y="0"/>
                    <a:pt x="151948" y="0"/>
                  </a:cubicBezTo>
                  <a:cubicBezTo>
                    <a:pt x="169448" y="0"/>
                    <a:pt x="184639" y="15190"/>
                    <a:pt x="184639" y="32238"/>
                  </a:cubicBezTo>
                  <a:cubicBezTo>
                    <a:pt x="184647" y="49270"/>
                    <a:pt x="169448" y="64008"/>
                    <a:pt x="151948" y="64008"/>
                  </a:cubicBezTo>
                  <a:close/>
                </a:path>
              </a:pathLst>
            </a:custGeom>
            <a:solidFill>
              <a:srgbClr val="041E42"/>
            </a:solidFill>
            <a:ln w="8374" cap="flat">
              <a:noFill/>
              <a:prstDash val="solid"/>
              <a:miter/>
            </a:ln>
          </p:spPr>
          <p:txBody>
            <a:bodyPr rtlCol="0" anchor="ctr"/>
            <a:lstStyle/>
            <a:p>
              <a:endParaRPr lang="de-DE"/>
            </a:p>
          </p:txBody>
        </p:sp>
        <p:sp>
          <p:nvSpPr>
            <p:cNvPr id="152" name="Freihandform: Form 129">
              <a:extLst>
                <a:ext uri="{FF2B5EF4-FFF2-40B4-BE49-F238E27FC236}">
                  <a16:creationId xmlns:a16="http://schemas.microsoft.com/office/drawing/2014/main" id="{41557757-5EB4-3443-B2F5-F52C0CD28819}"/>
                </a:ext>
              </a:extLst>
            </p:cNvPr>
            <p:cNvSpPr/>
            <p:nvPr/>
          </p:nvSpPr>
          <p:spPr>
            <a:xfrm>
              <a:off x="10641954" y="1969144"/>
              <a:ext cx="145977" cy="315903"/>
            </a:xfrm>
            <a:custGeom>
              <a:avLst/>
              <a:gdLst>
                <a:gd name="connsiteX0" fmla="*/ 145977 w 145977"/>
                <a:gd name="connsiteY0" fmla="*/ 260185 h 315903"/>
                <a:gd name="connsiteX1" fmla="*/ 145977 w 145977"/>
                <a:gd name="connsiteY1" fmla="*/ 307153 h 315903"/>
                <a:gd name="connsiteX2" fmla="*/ 99922 w 145977"/>
                <a:gd name="connsiteY2" fmla="*/ 315903 h 315903"/>
                <a:gd name="connsiteX3" fmla="*/ 35914 w 145977"/>
                <a:gd name="connsiteY3" fmla="*/ 250053 h 315903"/>
                <a:gd name="connsiteX4" fmla="*/ 35914 w 145977"/>
                <a:gd name="connsiteY4" fmla="*/ 121577 h 315903"/>
                <a:gd name="connsiteX5" fmla="*/ 0 w 145977"/>
                <a:gd name="connsiteY5" fmla="*/ 121577 h 315903"/>
                <a:gd name="connsiteX6" fmla="*/ 0 w 145977"/>
                <a:gd name="connsiteY6" fmla="*/ 75991 h 315903"/>
                <a:gd name="connsiteX7" fmla="*/ 35454 w 145977"/>
                <a:gd name="connsiteY7" fmla="*/ 75991 h 315903"/>
                <a:gd name="connsiteX8" fmla="*/ 35454 w 145977"/>
                <a:gd name="connsiteY8" fmla="*/ 11983 h 315903"/>
                <a:gd name="connsiteX9" fmla="*/ 90251 w 145977"/>
                <a:gd name="connsiteY9" fmla="*/ 0 h 315903"/>
                <a:gd name="connsiteX10" fmla="*/ 90251 w 145977"/>
                <a:gd name="connsiteY10" fmla="*/ 75982 h 315903"/>
                <a:gd name="connsiteX11" fmla="*/ 145969 w 145977"/>
                <a:gd name="connsiteY11" fmla="*/ 75982 h 315903"/>
                <a:gd name="connsiteX12" fmla="*/ 145969 w 145977"/>
                <a:gd name="connsiteY12" fmla="*/ 121568 h 315903"/>
                <a:gd name="connsiteX13" fmla="*/ 90251 w 145977"/>
                <a:gd name="connsiteY13" fmla="*/ 121568 h 315903"/>
                <a:gd name="connsiteX14" fmla="*/ 90251 w 145977"/>
                <a:gd name="connsiteY14" fmla="*/ 237149 h 315903"/>
                <a:gd name="connsiteX15" fmla="*/ 115573 w 145977"/>
                <a:gd name="connsiteY15" fmla="*/ 268006 h 315903"/>
                <a:gd name="connsiteX16" fmla="*/ 145977 w 145977"/>
                <a:gd name="connsiteY16" fmla="*/ 260185 h 31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5977" h="315903">
                  <a:moveTo>
                    <a:pt x="145977" y="260185"/>
                  </a:moveTo>
                  <a:lnTo>
                    <a:pt x="145977" y="307153"/>
                  </a:lnTo>
                  <a:cubicBezTo>
                    <a:pt x="134003" y="312680"/>
                    <a:pt x="116041" y="315903"/>
                    <a:pt x="99922" y="315903"/>
                  </a:cubicBezTo>
                  <a:cubicBezTo>
                    <a:pt x="58481" y="315903"/>
                    <a:pt x="35914" y="292876"/>
                    <a:pt x="35914" y="250053"/>
                  </a:cubicBezTo>
                  <a:lnTo>
                    <a:pt x="35914" y="121577"/>
                  </a:lnTo>
                  <a:lnTo>
                    <a:pt x="0" y="121577"/>
                  </a:lnTo>
                  <a:lnTo>
                    <a:pt x="0" y="75991"/>
                  </a:lnTo>
                  <a:lnTo>
                    <a:pt x="35454" y="75991"/>
                  </a:lnTo>
                  <a:lnTo>
                    <a:pt x="35454" y="11983"/>
                  </a:lnTo>
                  <a:lnTo>
                    <a:pt x="90251" y="0"/>
                  </a:lnTo>
                  <a:lnTo>
                    <a:pt x="90251" y="75982"/>
                  </a:lnTo>
                  <a:lnTo>
                    <a:pt x="145969" y="75982"/>
                  </a:lnTo>
                  <a:lnTo>
                    <a:pt x="145969" y="121568"/>
                  </a:lnTo>
                  <a:lnTo>
                    <a:pt x="90251" y="121568"/>
                  </a:lnTo>
                  <a:lnTo>
                    <a:pt x="90251" y="237149"/>
                  </a:lnTo>
                  <a:cubicBezTo>
                    <a:pt x="90251" y="258795"/>
                    <a:pt x="97619" y="268006"/>
                    <a:pt x="115573" y="268006"/>
                  </a:cubicBezTo>
                  <a:cubicBezTo>
                    <a:pt x="125713" y="268015"/>
                    <a:pt x="136767" y="264791"/>
                    <a:pt x="145977" y="260185"/>
                  </a:cubicBezTo>
                  <a:close/>
                </a:path>
              </a:pathLst>
            </a:custGeom>
            <a:solidFill>
              <a:srgbClr val="041E42"/>
            </a:solidFill>
            <a:ln w="8374" cap="flat">
              <a:noFill/>
              <a:prstDash val="solid"/>
              <a:miter/>
            </a:ln>
          </p:spPr>
          <p:txBody>
            <a:bodyPr rtlCol="0" anchor="ctr"/>
            <a:lstStyle/>
            <a:p>
              <a:endParaRPr lang="de-DE"/>
            </a:p>
          </p:txBody>
        </p:sp>
        <p:sp>
          <p:nvSpPr>
            <p:cNvPr id="153" name="Freihandform: Form 130">
              <a:extLst>
                <a:ext uri="{FF2B5EF4-FFF2-40B4-BE49-F238E27FC236}">
                  <a16:creationId xmlns:a16="http://schemas.microsoft.com/office/drawing/2014/main" id="{F74B4ED1-B8C7-BF45-B7E8-C623A12DF5CD}"/>
                </a:ext>
              </a:extLst>
            </p:cNvPr>
            <p:cNvSpPr/>
            <p:nvPr/>
          </p:nvSpPr>
          <p:spPr>
            <a:xfrm>
              <a:off x="4034676" y="2461949"/>
              <a:ext cx="203537" cy="324184"/>
            </a:xfrm>
            <a:custGeom>
              <a:avLst/>
              <a:gdLst>
                <a:gd name="connsiteX0" fmla="*/ 203538 w 203537"/>
                <a:gd name="connsiteY0" fmla="*/ 52955 h 324184"/>
                <a:gd name="connsiteX1" fmla="*/ 57561 w 203537"/>
                <a:gd name="connsiteY1" fmla="*/ 52955 h 324184"/>
                <a:gd name="connsiteX2" fmla="*/ 57561 w 203537"/>
                <a:gd name="connsiteY2" fmla="*/ 133543 h 324184"/>
                <a:gd name="connsiteX3" fmla="*/ 166694 w 203537"/>
                <a:gd name="connsiteY3" fmla="*/ 133543 h 324184"/>
                <a:gd name="connsiteX4" fmla="*/ 166694 w 203537"/>
                <a:gd name="connsiteY4" fmla="*/ 186037 h 324184"/>
                <a:gd name="connsiteX5" fmla="*/ 57561 w 203537"/>
                <a:gd name="connsiteY5" fmla="*/ 186037 h 324184"/>
                <a:gd name="connsiteX6" fmla="*/ 57561 w 203537"/>
                <a:gd name="connsiteY6" fmla="*/ 324185 h 324184"/>
                <a:gd name="connsiteX7" fmla="*/ 0 w 203537"/>
                <a:gd name="connsiteY7" fmla="*/ 324185 h 324184"/>
                <a:gd name="connsiteX8" fmla="*/ 0 w 203537"/>
                <a:gd name="connsiteY8" fmla="*/ 0 h 324184"/>
                <a:gd name="connsiteX9" fmla="*/ 203538 w 203537"/>
                <a:gd name="connsiteY9" fmla="*/ 0 h 324184"/>
                <a:gd name="connsiteX10" fmla="*/ 203538 w 203537"/>
                <a:gd name="connsiteY10" fmla="*/ 52955 h 3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537" h="324184">
                  <a:moveTo>
                    <a:pt x="203538" y="52955"/>
                  </a:moveTo>
                  <a:lnTo>
                    <a:pt x="57561" y="52955"/>
                  </a:lnTo>
                  <a:lnTo>
                    <a:pt x="57561" y="133543"/>
                  </a:lnTo>
                  <a:lnTo>
                    <a:pt x="166694" y="133543"/>
                  </a:lnTo>
                  <a:lnTo>
                    <a:pt x="166694" y="186037"/>
                  </a:lnTo>
                  <a:lnTo>
                    <a:pt x="57561" y="186037"/>
                  </a:lnTo>
                  <a:lnTo>
                    <a:pt x="57561" y="324185"/>
                  </a:lnTo>
                  <a:lnTo>
                    <a:pt x="0" y="324185"/>
                  </a:lnTo>
                  <a:lnTo>
                    <a:pt x="0" y="0"/>
                  </a:lnTo>
                  <a:lnTo>
                    <a:pt x="203538" y="0"/>
                  </a:lnTo>
                  <a:lnTo>
                    <a:pt x="203538" y="52955"/>
                  </a:lnTo>
                  <a:close/>
                </a:path>
              </a:pathLst>
            </a:custGeom>
            <a:grpFill/>
            <a:ln w="8374" cap="flat">
              <a:noFill/>
              <a:prstDash val="solid"/>
              <a:miter/>
            </a:ln>
          </p:spPr>
          <p:txBody>
            <a:bodyPr rtlCol="0" anchor="ctr"/>
            <a:lstStyle/>
            <a:p>
              <a:endParaRPr lang="de-DE"/>
            </a:p>
          </p:txBody>
        </p:sp>
        <p:sp>
          <p:nvSpPr>
            <p:cNvPr id="154" name="Freihandform: Form 131">
              <a:extLst>
                <a:ext uri="{FF2B5EF4-FFF2-40B4-BE49-F238E27FC236}">
                  <a16:creationId xmlns:a16="http://schemas.microsoft.com/office/drawing/2014/main" id="{B03C39DD-0699-0C42-95B1-A7FDAB7D0445}"/>
                </a:ext>
              </a:extLst>
            </p:cNvPr>
            <p:cNvSpPr/>
            <p:nvPr/>
          </p:nvSpPr>
          <p:spPr>
            <a:xfrm>
              <a:off x="4248564" y="2545752"/>
              <a:ext cx="198923" cy="245899"/>
            </a:xfrm>
            <a:custGeom>
              <a:avLst/>
              <a:gdLst>
                <a:gd name="connsiteX0" fmla="*/ 100835 w 198923"/>
                <a:gd name="connsiteY0" fmla="*/ 94856 h 245899"/>
                <a:gd name="connsiteX1" fmla="*/ 145039 w 198923"/>
                <a:gd name="connsiteY1" fmla="*/ 99922 h 245899"/>
                <a:gd name="connsiteX2" fmla="*/ 145039 w 198923"/>
                <a:gd name="connsiteY2" fmla="*/ 91633 h 245899"/>
                <a:gd name="connsiteX3" fmla="*/ 93466 w 198923"/>
                <a:gd name="connsiteY3" fmla="*/ 46047 h 245899"/>
                <a:gd name="connsiteX4" fmla="*/ 34064 w 198923"/>
                <a:gd name="connsiteY4" fmla="*/ 59402 h 245899"/>
                <a:gd name="connsiteX5" fmla="*/ 22090 w 198923"/>
                <a:gd name="connsiteY5" fmla="*/ 13356 h 245899"/>
                <a:gd name="connsiteX6" fmla="*/ 98993 w 198923"/>
                <a:gd name="connsiteY6" fmla="*/ 0 h 245899"/>
                <a:gd name="connsiteX7" fmla="*/ 198924 w 198923"/>
                <a:gd name="connsiteY7" fmla="*/ 90711 h 245899"/>
                <a:gd name="connsiteX8" fmla="*/ 198924 w 198923"/>
                <a:gd name="connsiteY8" fmla="*/ 240373 h 245899"/>
                <a:gd name="connsiteX9" fmla="*/ 146890 w 198923"/>
                <a:gd name="connsiteY9" fmla="*/ 240373 h 245899"/>
                <a:gd name="connsiteX10" fmla="*/ 146890 w 198923"/>
                <a:gd name="connsiteY10" fmla="*/ 215504 h 245899"/>
                <a:gd name="connsiteX11" fmla="*/ 145969 w 198923"/>
                <a:gd name="connsiteY11" fmla="*/ 215504 h 245899"/>
                <a:gd name="connsiteX12" fmla="*/ 77355 w 198923"/>
                <a:gd name="connsiteY12" fmla="*/ 245900 h 245899"/>
                <a:gd name="connsiteX13" fmla="*/ 0 w 198923"/>
                <a:gd name="connsiteY13" fmla="*/ 171299 h 245899"/>
                <a:gd name="connsiteX14" fmla="*/ 100835 w 198923"/>
                <a:gd name="connsiteY14" fmla="*/ 94856 h 245899"/>
                <a:gd name="connsiteX15" fmla="*/ 91624 w 198923"/>
                <a:gd name="connsiteY15" fmla="*/ 204919 h 245899"/>
                <a:gd name="connsiteX16" fmla="*/ 145039 w 198923"/>
                <a:gd name="connsiteY16" fmla="*/ 176834 h 245899"/>
                <a:gd name="connsiteX17" fmla="*/ 145039 w 198923"/>
                <a:gd name="connsiteY17" fmla="*/ 135845 h 245899"/>
                <a:gd name="connsiteX18" fmla="*/ 106822 w 198923"/>
                <a:gd name="connsiteY18" fmla="*/ 131240 h 245899"/>
                <a:gd name="connsiteX19" fmla="*/ 52494 w 198923"/>
                <a:gd name="connsiteY19" fmla="*/ 169918 h 245899"/>
                <a:gd name="connsiteX20" fmla="*/ 91624 w 198923"/>
                <a:gd name="connsiteY20" fmla="*/ 204919 h 24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8923" h="245899">
                  <a:moveTo>
                    <a:pt x="100835" y="94856"/>
                  </a:moveTo>
                  <a:cubicBezTo>
                    <a:pt x="116033" y="94856"/>
                    <a:pt x="129849" y="95778"/>
                    <a:pt x="145039" y="99922"/>
                  </a:cubicBezTo>
                  <a:lnTo>
                    <a:pt x="145039" y="91633"/>
                  </a:lnTo>
                  <a:cubicBezTo>
                    <a:pt x="145039" y="61705"/>
                    <a:pt x="127547" y="46047"/>
                    <a:pt x="93466" y="46047"/>
                  </a:cubicBezTo>
                  <a:cubicBezTo>
                    <a:pt x="74592" y="46047"/>
                    <a:pt x="53407" y="50652"/>
                    <a:pt x="34064" y="59402"/>
                  </a:cubicBezTo>
                  <a:lnTo>
                    <a:pt x="22090" y="13356"/>
                  </a:lnTo>
                  <a:cubicBezTo>
                    <a:pt x="43735" y="5066"/>
                    <a:pt x="72281" y="0"/>
                    <a:pt x="98993" y="0"/>
                  </a:cubicBezTo>
                  <a:cubicBezTo>
                    <a:pt x="164843" y="0"/>
                    <a:pt x="198924" y="30857"/>
                    <a:pt x="198924" y="90711"/>
                  </a:cubicBezTo>
                  <a:lnTo>
                    <a:pt x="198924" y="240373"/>
                  </a:lnTo>
                  <a:lnTo>
                    <a:pt x="146890" y="240373"/>
                  </a:lnTo>
                  <a:lnTo>
                    <a:pt x="146890" y="215504"/>
                  </a:lnTo>
                  <a:lnTo>
                    <a:pt x="145969" y="215504"/>
                  </a:lnTo>
                  <a:cubicBezTo>
                    <a:pt x="125705" y="236228"/>
                    <a:pt x="104528" y="245900"/>
                    <a:pt x="77355" y="245900"/>
                  </a:cubicBezTo>
                  <a:cubicBezTo>
                    <a:pt x="30396" y="245900"/>
                    <a:pt x="0" y="216885"/>
                    <a:pt x="0" y="171299"/>
                  </a:cubicBezTo>
                  <a:cubicBezTo>
                    <a:pt x="-9" y="121568"/>
                    <a:pt x="35445" y="94856"/>
                    <a:pt x="100835" y="94856"/>
                  </a:cubicBezTo>
                  <a:close/>
                  <a:moveTo>
                    <a:pt x="91624" y="204919"/>
                  </a:moveTo>
                  <a:cubicBezTo>
                    <a:pt x="111427" y="204919"/>
                    <a:pt x="129841" y="195248"/>
                    <a:pt x="145039" y="176834"/>
                  </a:cubicBezTo>
                  <a:lnTo>
                    <a:pt x="145039" y="135845"/>
                  </a:lnTo>
                  <a:cubicBezTo>
                    <a:pt x="132152" y="132621"/>
                    <a:pt x="118796" y="131240"/>
                    <a:pt x="106822" y="131240"/>
                  </a:cubicBezTo>
                  <a:cubicBezTo>
                    <a:pt x="72289" y="131240"/>
                    <a:pt x="52494" y="145048"/>
                    <a:pt x="52494" y="169918"/>
                  </a:cubicBezTo>
                  <a:cubicBezTo>
                    <a:pt x="52494" y="191563"/>
                    <a:pt x="67684" y="204919"/>
                    <a:pt x="91624" y="204919"/>
                  </a:cubicBezTo>
                  <a:close/>
                </a:path>
              </a:pathLst>
            </a:custGeom>
            <a:grpFill/>
            <a:ln w="8374" cap="flat">
              <a:noFill/>
              <a:prstDash val="solid"/>
              <a:miter/>
            </a:ln>
          </p:spPr>
          <p:txBody>
            <a:bodyPr rtlCol="0" anchor="ctr"/>
            <a:lstStyle/>
            <a:p>
              <a:endParaRPr lang="de-DE"/>
            </a:p>
          </p:txBody>
        </p:sp>
        <p:sp>
          <p:nvSpPr>
            <p:cNvPr id="155" name="Freihandform: Form 132">
              <a:extLst>
                <a:ext uri="{FF2B5EF4-FFF2-40B4-BE49-F238E27FC236}">
                  <a16:creationId xmlns:a16="http://schemas.microsoft.com/office/drawing/2014/main" id="{6508D6A2-1AB3-2A46-8B13-E26CC8E7F1A4}"/>
                </a:ext>
              </a:extLst>
            </p:cNvPr>
            <p:cNvSpPr/>
            <p:nvPr/>
          </p:nvSpPr>
          <p:spPr>
            <a:xfrm>
              <a:off x="4504663" y="2545760"/>
              <a:ext cx="197542" cy="245899"/>
            </a:xfrm>
            <a:custGeom>
              <a:avLst/>
              <a:gdLst>
                <a:gd name="connsiteX0" fmla="*/ 196169 w 197542"/>
                <a:gd name="connsiteY0" fmla="*/ 208135 h 245899"/>
                <a:gd name="connsiteX1" fmla="*/ 112357 w 197542"/>
                <a:gd name="connsiteY1" fmla="*/ 245900 h 245899"/>
                <a:gd name="connsiteX2" fmla="*/ 0 w 197542"/>
                <a:gd name="connsiteY2" fmla="*/ 123871 h 245899"/>
                <a:gd name="connsiteX3" fmla="*/ 113279 w 197542"/>
                <a:gd name="connsiteY3" fmla="*/ 0 h 245899"/>
                <a:gd name="connsiteX4" fmla="*/ 197542 w 197542"/>
                <a:gd name="connsiteY4" fmla="*/ 40059 h 245899"/>
                <a:gd name="connsiteX5" fmla="*/ 159777 w 197542"/>
                <a:gd name="connsiteY5" fmla="*/ 75974 h 245899"/>
                <a:gd name="connsiteX6" fmla="*/ 112809 w 197542"/>
                <a:gd name="connsiteY6" fmla="*/ 50191 h 245899"/>
                <a:gd name="connsiteX7" fmla="*/ 54788 w 197542"/>
                <a:gd name="connsiteY7" fmla="*/ 122942 h 245899"/>
                <a:gd name="connsiteX8" fmla="*/ 112349 w 197542"/>
                <a:gd name="connsiteY8" fmla="*/ 196161 h 245899"/>
                <a:gd name="connsiteX9" fmla="*/ 160698 w 197542"/>
                <a:gd name="connsiteY9" fmla="*/ 170370 h 245899"/>
                <a:gd name="connsiteX10" fmla="*/ 196169 w 197542"/>
                <a:gd name="connsiteY10" fmla="*/ 208135 h 24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542" h="245899">
                  <a:moveTo>
                    <a:pt x="196169" y="208135"/>
                  </a:moveTo>
                  <a:cubicBezTo>
                    <a:pt x="172681" y="233926"/>
                    <a:pt x="145977" y="245900"/>
                    <a:pt x="112357" y="245900"/>
                  </a:cubicBezTo>
                  <a:cubicBezTo>
                    <a:pt x="45134" y="245900"/>
                    <a:pt x="0" y="197551"/>
                    <a:pt x="0" y="123871"/>
                  </a:cubicBezTo>
                  <a:cubicBezTo>
                    <a:pt x="0" y="50191"/>
                    <a:pt x="45586" y="0"/>
                    <a:pt x="113279" y="0"/>
                  </a:cubicBezTo>
                  <a:cubicBezTo>
                    <a:pt x="148280" y="0"/>
                    <a:pt x="177286" y="13808"/>
                    <a:pt x="197542" y="40059"/>
                  </a:cubicBezTo>
                  <a:lnTo>
                    <a:pt x="159777" y="75974"/>
                  </a:lnTo>
                  <a:cubicBezTo>
                    <a:pt x="145969" y="58012"/>
                    <a:pt x="131231" y="50191"/>
                    <a:pt x="112809" y="50191"/>
                  </a:cubicBezTo>
                  <a:cubicBezTo>
                    <a:pt x="78276" y="50191"/>
                    <a:pt x="54788" y="78737"/>
                    <a:pt x="54788" y="122942"/>
                  </a:cubicBezTo>
                  <a:cubicBezTo>
                    <a:pt x="54788" y="166694"/>
                    <a:pt x="78276" y="196161"/>
                    <a:pt x="112349" y="196161"/>
                  </a:cubicBezTo>
                  <a:cubicBezTo>
                    <a:pt x="130771" y="196161"/>
                    <a:pt x="145509" y="187871"/>
                    <a:pt x="160698" y="170370"/>
                  </a:cubicBezTo>
                  <a:lnTo>
                    <a:pt x="196169" y="208135"/>
                  </a:lnTo>
                  <a:close/>
                </a:path>
              </a:pathLst>
            </a:custGeom>
            <a:grpFill/>
            <a:ln w="8374" cap="flat">
              <a:noFill/>
              <a:prstDash val="solid"/>
              <a:miter/>
            </a:ln>
          </p:spPr>
          <p:txBody>
            <a:bodyPr rtlCol="0" anchor="ctr"/>
            <a:lstStyle/>
            <a:p>
              <a:endParaRPr lang="de-DE"/>
            </a:p>
          </p:txBody>
        </p:sp>
        <p:sp>
          <p:nvSpPr>
            <p:cNvPr id="156" name="Freihandform: Form 133">
              <a:extLst>
                <a:ext uri="{FF2B5EF4-FFF2-40B4-BE49-F238E27FC236}">
                  <a16:creationId xmlns:a16="http://schemas.microsoft.com/office/drawing/2014/main" id="{31D51E4F-121D-B041-AA62-B3920E17C5E0}"/>
                </a:ext>
              </a:extLst>
            </p:cNvPr>
            <p:cNvSpPr/>
            <p:nvPr/>
          </p:nvSpPr>
          <p:spPr>
            <a:xfrm>
              <a:off x="4749206" y="2443535"/>
              <a:ext cx="201695" cy="342598"/>
            </a:xfrm>
            <a:custGeom>
              <a:avLst/>
              <a:gdLst>
                <a:gd name="connsiteX0" fmla="*/ 201696 w 201695"/>
                <a:gd name="connsiteY0" fmla="*/ 342590 h 342598"/>
                <a:gd name="connsiteX1" fmla="*/ 146899 w 201695"/>
                <a:gd name="connsiteY1" fmla="*/ 342590 h 342598"/>
                <a:gd name="connsiteX2" fmla="*/ 146899 w 201695"/>
                <a:gd name="connsiteY2" fmla="*/ 208587 h 342598"/>
                <a:gd name="connsiteX3" fmla="*/ 103607 w 201695"/>
                <a:gd name="connsiteY3" fmla="*/ 151487 h 342598"/>
                <a:gd name="connsiteX4" fmla="*/ 54797 w 201695"/>
                <a:gd name="connsiteY4" fmla="*/ 208135 h 342598"/>
                <a:gd name="connsiteX5" fmla="*/ 54797 w 201695"/>
                <a:gd name="connsiteY5" fmla="*/ 342599 h 342598"/>
                <a:gd name="connsiteX6" fmla="*/ 0 w 201695"/>
                <a:gd name="connsiteY6" fmla="*/ 342599 h 342598"/>
                <a:gd name="connsiteX7" fmla="*/ 0 w 201695"/>
                <a:gd name="connsiteY7" fmla="*/ 13808 h 342598"/>
                <a:gd name="connsiteX8" fmla="*/ 54797 w 201695"/>
                <a:gd name="connsiteY8" fmla="*/ 0 h 342598"/>
                <a:gd name="connsiteX9" fmla="*/ 54797 w 201695"/>
                <a:gd name="connsiteY9" fmla="*/ 136298 h 342598"/>
                <a:gd name="connsiteX10" fmla="*/ 55718 w 201695"/>
                <a:gd name="connsiteY10" fmla="*/ 136298 h 342598"/>
                <a:gd name="connsiteX11" fmla="*/ 124323 w 201695"/>
                <a:gd name="connsiteY11" fmla="*/ 102225 h 342598"/>
                <a:gd name="connsiteX12" fmla="*/ 201687 w 201695"/>
                <a:gd name="connsiteY12" fmla="*/ 197082 h 342598"/>
                <a:gd name="connsiteX13" fmla="*/ 201687 w 201695"/>
                <a:gd name="connsiteY13" fmla="*/ 342590 h 342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695" h="342598">
                  <a:moveTo>
                    <a:pt x="201696" y="342590"/>
                  </a:moveTo>
                  <a:lnTo>
                    <a:pt x="146899" y="342590"/>
                  </a:lnTo>
                  <a:lnTo>
                    <a:pt x="146899" y="208587"/>
                  </a:lnTo>
                  <a:cubicBezTo>
                    <a:pt x="146899" y="174054"/>
                    <a:pt x="136298" y="151487"/>
                    <a:pt x="103607" y="151487"/>
                  </a:cubicBezTo>
                  <a:cubicBezTo>
                    <a:pt x="65850" y="151487"/>
                    <a:pt x="54797" y="181423"/>
                    <a:pt x="54797" y="208135"/>
                  </a:cubicBezTo>
                  <a:lnTo>
                    <a:pt x="54797" y="342599"/>
                  </a:lnTo>
                  <a:lnTo>
                    <a:pt x="0" y="342599"/>
                  </a:lnTo>
                  <a:lnTo>
                    <a:pt x="0" y="13808"/>
                  </a:lnTo>
                  <a:lnTo>
                    <a:pt x="54797" y="0"/>
                  </a:lnTo>
                  <a:lnTo>
                    <a:pt x="54797" y="136298"/>
                  </a:lnTo>
                  <a:lnTo>
                    <a:pt x="55718" y="136298"/>
                  </a:lnTo>
                  <a:cubicBezTo>
                    <a:pt x="69074" y="115573"/>
                    <a:pt x="93475" y="102225"/>
                    <a:pt x="124323" y="102225"/>
                  </a:cubicBezTo>
                  <a:cubicBezTo>
                    <a:pt x="178660" y="102225"/>
                    <a:pt x="201687" y="142745"/>
                    <a:pt x="201687" y="197082"/>
                  </a:cubicBezTo>
                  <a:lnTo>
                    <a:pt x="201687" y="342590"/>
                  </a:lnTo>
                  <a:close/>
                </a:path>
              </a:pathLst>
            </a:custGeom>
            <a:grpFill/>
            <a:ln w="8374" cap="flat">
              <a:noFill/>
              <a:prstDash val="solid"/>
              <a:miter/>
            </a:ln>
          </p:spPr>
          <p:txBody>
            <a:bodyPr rtlCol="0" anchor="ctr"/>
            <a:lstStyle/>
            <a:p>
              <a:endParaRPr lang="de-DE"/>
            </a:p>
          </p:txBody>
        </p:sp>
        <p:sp>
          <p:nvSpPr>
            <p:cNvPr id="157" name="Freihandform: Form 134">
              <a:extLst>
                <a:ext uri="{FF2B5EF4-FFF2-40B4-BE49-F238E27FC236}">
                  <a16:creationId xmlns:a16="http://schemas.microsoft.com/office/drawing/2014/main" id="{776335B0-6D14-774B-9837-75426EAD4C54}"/>
                </a:ext>
              </a:extLst>
            </p:cNvPr>
            <p:cNvSpPr/>
            <p:nvPr/>
          </p:nvSpPr>
          <p:spPr>
            <a:xfrm>
              <a:off x="5020788" y="2443535"/>
              <a:ext cx="218735" cy="348125"/>
            </a:xfrm>
            <a:custGeom>
              <a:avLst/>
              <a:gdLst>
                <a:gd name="connsiteX0" fmla="*/ 218736 w 218735"/>
                <a:gd name="connsiteY0" fmla="*/ 223785 h 348125"/>
                <a:gd name="connsiteX1" fmla="*/ 122959 w 218735"/>
                <a:gd name="connsiteY1" fmla="*/ 348125 h 348125"/>
                <a:gd name="connsiteX2" fmla="*/ 53424 w 218735"/>
                <a:gd name="connsiteY2" fmla="*/ 315434 h 348125"/>
                <a:gd name="connsiteX3" fmla="*/ 52503 w 218735"/>
                <a:gd name="connsiteY3" fmla="*/ 315434 h 348125"/>
                <a:gd name="connsiteX4" fmla="*/ 52503 w 218735"/>
                <a:gd name="connsiteY4" fmla="*/ 342599 h 348125"/>
                <a:gd name="connsiteX5" fmla="*/ 0 w 218735"/>
                <a:gd name="connsiteY5" fmla="*/ 342599 h 348125"/>
                <a:gd name="connsiteX6" fmla="*/ 0 w 218735"/>
                <a:gd name="connsiteY6" fmla="*/ 13808 h 348125"/>
                <a:gd name="connsiteX7" fmla="*/ 54806 w 218735"/>
                <a:gd name="connsiteY7" fmla="*/ 0 h 348125"/>
                <a:gd name="connsiteX8" fmla="*/ 54806 w 218735"/>
                <a:gd name="connsiteY8" fmla="*/ 135376 h 348125"/>
                <a:gd name="connsiteX9" fmla="*/ 55719 w 218735"/>
                <a:gd name="connsiteY9" fmla="*/ 135376 h 348125"/>
                <a:gd name="connsiteX10" fmla="*/ 124332 w 218735"/>
                <a:gd name="connsiteY10" fmla="*/ 102225 h 348125"/>
                <a:gd name="connsiteX11" fmla="*/ 218736 w 218735"/>
                <a:gd name="connsiteY11" fmla="*/ 223785 h 348125"/>
                <a:gd name="connsiteX12" fmla="*/ 164852 w 218735"/>
                <a:gd name="connsiteY12" fmla="*/ 225167 h 348125"/>
                <a:gd name="connsiteX13" fmla="*/ 110055 w 218735"/>
                <a:gd name="connsiteY13" fmla="*/ 151487 h 348125"/>
                <a:gd name="connsiteX14" fmla="*/ 54797 w 218735"/>
                <a:gd name="connsiteY14" fmla="*/ 181883 h 348125"/>
                <a:gd name="connsiteX15" fmla="*/ 54797 w 218735"/>
                <a:gd name="connsiteY15" fmla="*/ 267537 h 348125"/>
                <a:gd name="connsiteX16" fmla="*/ 110507 w 218735"/>
                <a:gd name="connsiteY16" fmla="*/ 299315 h 348125"/>
                <a:gd name="connsiteX17" fmla="*/ 164852 w 218735"/>
                <a:gd name="connsiteY17" fmla="*/ 225167 h 34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8735" h="348125">
                  <a:moveTo>
                    <a:pt x="218736" y="223785"/>
                  </a:moveTo>
                  <a:cubicBezTo>
                    <a:pt x="218736" y="299315"/>
                    <a:pt x="180519" y="348125"/>
                    <a:pt x="122959" y="348125"/>
                  </a:cubicBezTo>
                  <a:cubicBezTo>
                    <a:pt x="93483" y="348125"/>
                    <a:pt x="69074" y="335690"/>
                    <a:pt x="53424" y="315434"/>
                  </a:cubicBezTo>
                  <a:lnTo>
                    <a:pt x="52503" y="315434"/>
                  </a:lnTo>
                  <a:lnTo>
                    <a:pt x="52503" y="342599"/>
                  </a:lnTo>
                  <a:lnTo>
                    <a:pt x="0" y="342599"/>
                  </a:lnTo>
                  <a:lnTo>
                    <a:pt x="0" y="13808"/>
                  </a:lnTo>
                  <a:lnTo>
                    <a:pt x="54806" y="0"/>
                  </a:lnTo>
                  <a:lnTo>
                    <a:pt x="54806" y="135376"/>
                  </a:lnTo>
                  <a:lnTo>
                    <a:pt x="55719" y="135376"/>
                  </a:lnTo>
                  <a:cubicBezTo>
                    <a:pt x="71377" y="114652"/>
                    <a:pt x="95317" y="102225"/>
                    <a:pt x="124332" y="102225"/>
                  </a:cubicBezTo>
                  <a:cubicBezTo>
                    <a:pt x="180510" y="102217"/>
                    <a:pt x="218736" y="147803"/>
                    <a:pt x="218736" y="223785"/>
                  </a:cubicBezTo>
                  <a:close/>
                  <a:moveTo>
                    <a:pt x="164852" y="225167"/>
                  </a:moveTo>
                  <a:cubicBezTo>
                    <a:pt x="164852" y="176826"/>
                    <a:pt x="145056" y="151487"/>
                    <a:pt x="110055" y="151487"/>
                  </a:cubicBezTo>
                  <a:cubicBezTo>
                    <a:pt x="88878" y="151487"/>
                    <a:pt x="71838" y="160707"/>
                    <a:pt x="54797" y="181883"/>
                  </a:cubicBezTo>
                  <a:lnTo>
                    <a:pt x="54797" y="267537"/>
                  </a:lnTo>
                  <a:cubicBezTo>
                    <a:pt x="70448" y="288262"/>
                    <a:pt x="87949" y="299315"/>
                    <a:pt x="110507" y="299315"/>
                  </a:cubicBezTo>
                  <a:cubicBezTo>
                    <a:pt x="145969" y="299307"/>
                    <a:pt x="164852" y="272134"/>
                    <a:pt x="164852" y="225167"/>
                  </a:cubicBezTo>
                  <a:close/>
                </a:path>
              </a:pathLst>
            </a:custGeom>
            <a:grpFill/>
            <a:ln w="8374" cap="flat">
              <a:noFill/>
              <a:prstDash val="solid"/>
              <a:miter/>
            </a:ln>
          </p:spPr>
          <p:txBody>
            <a:bodyPr rtlCol="0" anchor="ctr"/>
            <a:lstStyle/>
            <a:p>
              <a:endParaRPr lang="de-DE"/>
            </a:p>
          </p:txBody>
        </p:sp>
        <p:sp>
          <p:nvSpPr>
            <p:cNvPr id="158" name="Freihandform: Form 135">
              <a:extLst>
                <a:ext uri="{FF2B5EF4-FFF2-40B4-BE49-F238E27FC236}">
                  <a16:creationId xmlns:a16="http://schemas.microsoft.com/office/drawing/2014/main" id="{211D01A7-3555-E84E-9BCB-266680FED478}"/>
                </a:ext>
              </a:extLst>
            </p:cNvPr>
            <p:cNvSpPr/>
            <p:nvPr/>
          </p:nvSpPr>
          <p:spPr>
            <a:xfrm>
              <a:off x="5287630" y="2545752"/>
              <a:ext cx="214138" cy="245899"/>
            </a:xfrm>
            <a:custGeom>
              <a:avLst/>
              <a:gdLst>
                <a:gd name="connsiteX0" fmla="*/ 116042 w 214138"/>
                <a:gd name="connsiteY0" fmla="*/ 245900 h 245899"/>
                <a:gd name="connsiteX1" fmla="*/ 0 w 214138"/>
                <a:gd name="connsiteY1" fmla="*/ 122489 h 245899"/>
                <a:gd name="connsiteX2" fmla="*/ 110063 w 214138"/>
                <a:gd name="connsiteY2" fmla="*/ 0 h 245899"/>
                <a:gd name="connsiteX3" fmla="*/ 214139 w 214138"/>
                <a:gd name="connsiteY3" fmla="*/ 119266 h 245899"/>
                <a:gd name="connsiteX4" fmla="*/ 213218 w 214138"/>
                <a:gd name="connsiteY4" fmla="*/ 141824 h 245899"/>
                <a:gd name="connsiteX5" fmla="*/ 55727 w 214138"/>
                <a:gd name="connsiteY5" fmla="*/ 141824 h 245899"/>
                <a:gd name="connsiteX6" fmla="*/ 116511 w 214138"/>
                <a:gd name="connsiteY6" fmla="*/ 198924 h 245899"/>
                <a:gd name="connsiteX7" fmla="*/ 174079 w 214138"/>
                <a:gd name="connsiteY7" fmla="*/ 171291 h 245899"/>
                <a:gd name="connsiteX8" fmla="*/ 208152 w 214138"/>
                <a:gd name="connsiteY8" fmla="*/ 207214 h 245899"/>
                <a:gd name="connsiteX9" fmla="*/ 116042 w 214138"/>
                <a:gd name="connsiteY9" fmla="*/ 245900 h 245899"/>
                <a:gd name="connsiteX10" fmla="*/ 54806 w 214138"/>
                <a:gd name="connsiteY10" fmla="*/ 101765 h 245899"/>
                <a:gd name="connsiteX11" fmla="*/ 161176 w 214138"/>
                <a:gd name="connsiteY11" fmla="*/ 101765 h 245899"/>
                <a:gd name="connsiteX12" fmla="*/ 109134 w 214138"/>
                <a:gd name="connsiteY12" fmla="*/ 45125 h 245899"/>
                <a:gd name="connsiteX13" fmla="*/ 54806 w 214138"/>
                <a:gd name="connsiteY13" fmla="*/ 101765 h 24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8" h="245899">
                  <a:moveTo>
                    <a:pt x="116042" y="245900"/>
                  </a:moveTo>
                  <a:cubicBezTo>
                    <a:pt x="46507" y="245900"/>
                    <a:pt x="0" y="196621"/>
                    <a:pt x="0" y="122489"/>
                  </a:cubicBezTo>
                  <a:cubicBezTo>
                    <a:pt x="0" y="49739"/>
                    <a:pt x="44673" y="0"/>
                    <a:pt x="110063" y="0"/>
                  </a:cubicBezTo>
                  <a:cubicBezTo>
                    <a:pt x="173150" y="0"/>
                    <a:pt x="214139" y="46968"/>
                    <a:pt x="214139" y="119266"/>
                  </a:cubicBezTo>
                  <a:cubicBezTo>
                    <a:pt x="214139" y="127095"/>
                    <a:pt x="213670" y="135385"/>
                    <a:pt x="213218" y="141824"/>
                  </a:cubicBezTo>
                  <a:lnTo>
                    <a:pt x="55727" y="141824"/>
                  </a:lnTo>
                  <a:cubicBezTo>
                    <a:pt x="61714" y="178207"/>
                    <a:pt x="83360" y="198924"/>
                    <a:pt x="116511" y="198924"/>
                  </a:cubicBezTo>
                  <a:cubicBezTo>
                    <a:pt x="138157" y="198924"/>
                    <a:pt x="155658" y="190634"/>
                    <a:pt x="174079" y="171291"/>
                  </a:cubicBezTo>
                  <a:lnTo>
                    <a:pt x="208152" y="207214"/>
                  </a:lnTo>
                  <a:cubicBezTo>
                    <a:pt x="181440" y="233465"/>
                    <a:pt x="151504" y="245900"/>
                    <a:pt x="116042" y="245900"/>
                  </a:cubicBezTo>
                  <a:close/>
                  <a:moveTo>
                    <a:pt x="54806" y="101765"/>
                  </a:moveTo>
                  <a:lnTo>
                    <a:pt x="161176" y="101765"/>
                  </a:lnTo>
                  <a:cubicBezTo>
                    <a:pt x="158873" y="65850"/>
                    <a:pt x="139990" y="45125"/>
                    <a:pt x="109134" y="45125"/>
                  </a:cubicBezTo>
                  <a:cubicBezTo>
                    <a:pt x="78746" y="45134"/>
                    <a:pt x="59411" y="65390"/>
                    <a:pt x="54806" y="101765"/>
                  </a:cubicBezTo>
                  <a:close/>
                </a:path>
              </a:pathLst>
            </a:custGeom>
            <a:grpFill/>
            <a:ln w="8374" cap="flat">
              <a:noFill/>
              <a:prstDash val="solid"/>
              <a:miter/>
            </a:ln>
          </p:spPr>
          <p:txBody>
            <a:bodyPr rtlCol="0" anchor="ctr"/>
            <a:lstStyle/>
            <a:p>
              <a:endParaRPr lang="de-DE"/>
            </a:p>
          </p:txBody>
        </p:sp>
        <p:sp>
          <p:nvSpPr>
            <p:cNvPr id="159" name="Freihandform: Form 136">
              <a:extLst>
                <a:ext uri="{FF2B5EF4-FFF2-40B4-BE49-F238E27FC236}">
                  <a16:creationId xmlns:a16="http://schemas.microsoft.com/office/drawing/2014/main" id="{B9ACDFBB-FA00-0B45-BBC2-AF69594D1FCA}"/>
                </a:ext>
              </a:extLst>
            </p:cNvPr>
            <p:cNvSpPr/>
            <p:nvPr/>
          </p:nvSpPr>
          <p:spPr>
            <a:xfrm>
              <a:off x="5561607" y="2545769"/>
              <a:ext cx="141832" cy="240365"/>
            </a:xfrm>
            <a:custGeom>
              <a:avLst/>
              <a:gdLst>
                <a:gd name="connsiteX0" fmla="*/ 141833 w 141832"/>
                <a:gd name="connsiteY0" fmla="*/ 5049 h 240365"/>
                <a:gd name="connsiteX1" fmla="*/ 133082 w 141832"/>
                <a:gd name="connsiteY1" fmla="*/ 61228 h 240365"/>
                <a:gd name="connsiteX2" fmla="*/ 102686 w 141832"/>
                <a:gd name="connsiteY2" fmla="*/ 53859 h 240365"/>
                <a:gd name="connsiteX3" fmla="*/ 54797 w 141832"/>
                <a:gd name="connsiteY3" fmla="*/ 120170 h 240365"/>
                <a:gd name="connsiteX4" fmla="*/ 54797 w 141832"/>
                <a:gd name="connsiteY4" fmla="*/ 240365 h 240365"/>
                <a:gd name="connsiteX5" fmla="*/ 0 w 141832"/>
                <a:gd name="connsiteY5" fmla="*/ 240365 h 240365"/>
                <a:gd name="connsiteX6" fmla="*/ 0 w 141832"/>
                <a:gd name="connsiteY6" fmla="*/ 5979 h 240365"/>
                <a:gd name="connsiteX7" fmla="*/ 53876 w 141832"/>
                <a:gd name="connsiteY7" fmla="*/ 5979 h 240365"/>
                <a:gd name="connsiteX8" fmla="*/ 53876 w 141832"/>
                <a:gd name="connsiteY8" fmla="*/ 35454 h 240365"/>
                <a:gd name="connsiteX9" fmla="*/ 54797 w 141832"/>
                <a:gd name="connsiteY9" fmla="*/ 35454 h 240365"/>
                <a:gd name="connsiteX10" fmla="*/ 116034 w 141832"/>
                <a:gd name="connsiteY10" fmla="*/ 0 h 240365"/>
                <a:gd name="connsiteX11" fmla="*/ 141833 w 141832"/>
                <a:gd name="connsiteY11" fmla="*/ 5049 h 240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832" h="240365">
                  <a:moveTo>
                    <a:pt x="141833" y="5049"/>
                  </a:moveTo>
                  <a:lnTo>
                    <a:pt x="133082" y="61228"/>
                  </a:lnTo>
                  <a:cubicBezTo>
                    <a:pt x="124792" y="56623"/>
                    <a:pt x="114661" y="53859"/>
                    <a:pt x="102686" y="53859"/>
                  </a:cubicBezTo>
                  <a:cubicBezTo>
                    <a:pt x="64929" y="53859"/>
                    <a:pt x="54797" y="84256"/>
                    <a:pt x="54797" y="120170"/>
                  </a:cubicBezTo>
                  <a:lnTo>
                    <a:pt x="54797" y="240365"/>
                  </a:lnTo>
                  <a:lnTo>
                    <a:pt x="0" y="240365"/>
                  </a:lnTo>
                  <a:lnTo>
                    <a:pt x="0" y="5979"/>
                  </a:lnTo>
                  <a:lnTo>
                    <a:pt x="53876" y="5979"/>
                  </a:lnTo>
                  <a:lnTo>
                    <a:pt x="53876" y="35454"/>
                  </a:lnTo>
                  <a:lnTo>
                    <a:pt x="54797" y="35454"/>
                  </a:lnTo>
                  <a:cubicBezTo>
                    <a:pt x="67224" y="13348"/>
                    <a:pt x="89330" y="0"/>
                    <a:pt x="116034" y="0"/>
                  </a:cubicBezTo>
                  <a:cubicBezTo>
                    <a:pt x="123879" y="-17"/>
                    <a:pt x="133543" y="1365"/>
                    <a:pt x="141833" y="5049"/>
                  </a:cubicBezTo>
                  <a:close/>
                </a:path>
              </a:pathLst>
            </a:custGeom>
            <a:grpFill/>
            <a:ln w="8374" cap="flat">
              <a:noFill/>
              <a:prstDash val="solid"/>
              <a:miter/>
            </a:ln>
          </p:spPr>
          <p:txBody>
            <a:bodyPr rtlCol="0" anchor="ctr"/>
            <a:lstStyle/>
            <a:p>
              <a:endParaRPr lang="de-DE"/>
            </a:p>
          </p:txBody>
        </p:sp>
        <p:sp>
          <p:nvSpPr>
            <p:cNvPr id="160" name="Freihandform: Form 137">
              <a:extLst>
                <a:ext uri="{FF2B5EF4-FFF2-40B4-BE49-F238E27FC236}">
                  <a16:creationId xmlns:a16="http://schemas.microsoft.com/office/drawing/2014/main" id="{516A01C9-FFF7-5048-80FF-DF3F51A8CC5F}"/>
                </a:ext>
              </a:extLst>
            </p:cNvPr>
            <p:cNvSpPr/>
            <p:nvPr/>
          </p:nvSpPr>
          <p:spPr>
            <a:xfrm>
              <a:off x="5733668" y="2545752"/>
              <a:ext cx="214138" cy="245899"/>
            </a:xfrm>
            <a:custGeom>
              <a:avLst/>
              <a:gdLst>
                <a:gd name="connsiteX0" fmla="*/ 116041 w 214138"/>
                <a:gd name="connsiteY0" fmla="*/ 245900 h 245899"/>
                <a:gd name="connsiteX1" fmla="*/ 0 w 214138"/>
                <a:gd name="connsiteY1" fmla="*/ 122489 h 245899"/>
                <a:gd name="connsiteX2" fmla="*/ 110063 w 214138"/>
                <a:gd name="connsiteY2" fmla="*/ 0 h 245899"/>
                <a:gd name="connsiteX3" fmla="*/ 214139 w 214138"/>
                <a:gd name="connsiteY3" fmla="*/ 119266 h 245899"/>
                <a:gd name="connsiteX4" fmla="*/ 213218 w 214138"/>
                <a:gd name="connsiteY4" fmla="*/ 141824 h 245899"/>
                <a:gd name="connsiteX5" fmla="*/ 55726 w 214138"/>
                <a:gd name="connsiteY5" fmla="*/ 141824 h 245899"/>
                <a:gd name="connsiteX6" fmla="*/ 116511 w 214138"/>
                <a:gd name="connsiteY6" fmla="*/ 198924 h 245899"/>
                <a:gd name="connsiteX7" fmla="*/ 174079 w 214138"/>
                <a:gd name="connsiteY7" fmla="*/ 171291 h 245899"/>
                <a:gd name="connsiteX8" fmla="*/ 208151 w 214138"/>
                <a:gd name="connsiteY8" fmla="*/ 207214 h 245899"/>
                <a:gd name="connsiteX9" fmla="*/ 116041 w 214138"/>
                <a:gd name="connsiteY9" fmla="*/ 245900 h 245899"/>
                <a:gd name="connsiteX10" fmla="*/ 54797 w 214138"/>
                <a:gd name="connsiteY10" fmla="*/ 101765 h 245899"/>
                <a:gd name="connsiteX11" fmla="*/ 161167 w 214138"/>
                <a:gd name="connsiteY11" fmla="*/ 101765 h 245899"/>
                <a:gd name="connsiteX12" fmla="*/ 109125 w 214138"/>
                <a:gd name="connsiteY12" fmla="*/ 45125 h 245899"/>
                <a:gd name="connsiteX13" fmla="*/ 54797 w 214138"/>
                <a:gd name="connsiteY13" fmla="*/ 101765 h 24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8" h="245899">
                  <a:moveTo>
                    <a:pt x="116041" y="245900"/>
                  </a:moveTo>
                  <a:cubicBezTo>
                    <a:pt x="46507" y="245900"/>
                    <a:pt x="0" y="196621"/>
                    <a:pt x="0" y="122489"/>
                  </a:cubicBezTo>
                  <a:cubicBezTo>
                    <a:pt x="0" y="49739"/>
                    <a:pt x="44673" y="0"/>
                    <a:pt x="110063" y="0"/>
                  </a:cubicBezTo>
                  <a:cubicBezTo>
                    <a:pt x="173150" y="0"/>
                    <a:pt x="214139" y="46968"/>
                    <a:pt x="214139" y="119266"/>
                  </a:cubicBezTo>
                  <a:cubicBezTo>
                    <a:pt x="214139" y="127095"/>
                    <a:pt x="213670" y="135385"/>
                    <a:pt x="213218" y="141824"/>
                  </a:cubicBezTo>
                  <a:lnTo>
                    <a:pt x="55726" y="141824"/>
                  </a:lnTo>
                  <a:cubicBezTo>
                    <a:pt x="61714" y="178207"/>
                    <a:pt x="83360" y="198924"/>
                    <a:pt x="116511" y="198924"/>
                  </a:cubicBezTo>
                  <a:cubicBezTo>
                    <a:pt x="138156" y="198924"/>
                    <a:pt x="155657" y="190634"/>
                    <a:pt x="174079" y="171291"/>
                  </a:cubicBezTo>
                  <a:lnTo>
                    <a:pt x="208151" y="207214"/>
                  </a:lnTo>
                  <a:cubicBezTo>
                    <a:pt x="181431" y="233465"/>
                    <a:pt x="151495" y="245900"/>
                    <a:pt x="116041" y="245900"/>
                  </a:cubicBezTo>
                  <a:close/>
                  <a:moveTo>
                    <a:pt x="54797" y="101765"/>
                  </a:moveTo>
                  <a:lnTo>
                    <a:pt x="161167" y="101765"/>
                  </a:lnTo>
                  <a:cubicBezTo>
                    <a:pt x="158864" y="65850"/>
                    <a:pt x="139982" y="45125"/>
                    <a:pt x="109125" y="45125"/>
                  </a:cubicBezTo>
                  <a:cubicBezTo>
                    <a:pt x="78746" y="45134"/>
                    <a:pt x="59402" y="65390"/>
                    <a:pt x="54797" y="101765"/>
                  </a:cubicBezTo>
                  <a:close/>
                </a:path>
              </a:pathLst>
            </a:custGeom>
            <a:grpFill/>
            <a:ln w="8374" cap="flat">
              <a:noFill/>
              <a:prstDash val="solid"/>
              <a:miter/>
            </a:ln>
          </p:spPr>
          <p:txBody>
            <a:bodyPr rtlCol="0" anchor="ctr"/>
            <a:lstStyle/>
            <a:p>
              <a:endParaRPr lang="de-DE"/>
            </a:p>
          </p:txBody>
        </p:sp>
        <p:sp>
          <p:nvSpPr>
            <p:cNvPr id="161" name="Freihandform: Form 138">
              <a:extLst>
                <a:ext uri="{FF2B5EF4-FFF2-40B4-BE49-F238E27FC236}">
                  <a16:creationId xmlns:a16="http://schemas.microsoft.com/office/drawing/2014/main" id="{53366D2A-C473-104E-8EB2-BE603F947CAE}"/>
                </a:ext>
              </a:extLst>
            </p:cNvPr>
            <p:cNvSpPr/>
            <p:nvPr/>
          </p:nvSpPr>
          <p:spPr>
            <a:xfrm>
              <a:off x="5999489" y="2447663"/>
              <a:ext cx="69542" cy="338461"/>
            </a:xfrm>
            <a:custGeom>
              <a:avLst/>
              <a:gdLst>
                <a:gd name="connsiteX0" fmla="*/ 69543 w 69542"/>
                <a:gd name="connsiteY0" fmla="*/ 33160 h 338461"/>
                <a:gd name="connsiteX1" fmla="*/ 34541 w 69542"/>
                <a:gd name="connsiteY1" fmla="*/ 66311 h 338461"/>
                <a:gd name="connsiteX2" fmla="*/ 0 w 69542"/>
                <a:gd name="connsiteY2" fmla="*/ 33160 h 338461"/>
                <a:gd name="connsiteX3" fmla="*/ 34541 w 69542"/>
                <a:gd name="connsiteY3" fmla="*/ 0 h 338461"/>
                <a:gd name="connsiteX4" fmla="*/ 69543 w 69542"/>
                <a:gd name="connsiteY4" fmla="*/ 33160 h 338461"/>
                <a:gd name="connsiteX5" fmla="*/ 62174 w 69542"/>
                <a:gd name="connsiteY5" fmla="*/ 338462 h 338461"/>
                <a:gd name="connsiteX6" fmla="*/ 7369 w 69542"/>
                <a:gd name="connsiteY6" fmla="*/ 338462 h 338461"/>
                <a:gd name="connsiteX7" fmla="*/ 7369 w 69542"/>
                <a:gd name="connsiteY7" fmla="*/ 104076 h 338461"/>
                <a:gd name="connsiteX8" fmla="*/ 62174 w 69542"/>
                <a:gd name="connsiteY8" fmla="*/ 104076 h 338461"/>
                <a:gd name="connsiteX9" fmla="*/ 62174 w 69542"/>
                <a:gd name="connsiteY9" fmla="*/ 338462 h 33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42" h="338461">
                  <a:moveTo>
                    <a:pt x="69543" y="33160"/>
                  </a:moveTo>
                  <a:cubicBezTo>
                    <a:pt x="69543" y="52503"/>
                    <a:pt x="53884" y="66311"/>
                    <a:pt x="34541" y="66311"/>
                  </a:cubicBezTo>
                  <a:cubicBezTo>
                    <a:pt x="15659" y="66311"/>
                    <a:pt x="0" y="52503"/>
                    <a:pt x="0" y="33160"/>
                  </a:cubicBezTo>
                  <a:cubicBezTo>
                    <a:pt x="0" y="14277"/>
                    <a:pt x="15659" y="0"/>
                    <a:pt x="34541" y="0"/>
                  </a:cubicBezTo>
                  <a:cubicBezTo>
                    <a:pt x="53884" y="0"/>
                    <a:pt x="69543" y="14277"/>
                    <a:pt x="69543" y="33160"/>
                  </a:cubicBezTo>
                  <a:close/>
                  <a:moveTo>
                    <a:pt x="62174" y="338462"/>
                  </a:moveTo>
                  <a:lnTo>
                    <a:pt x="7369" y="338462"/>
                  </a:lnTo>
                  <a:lnTo>
                    <a:pt x="7369" y="104076"/>
                  </a:lnTo>
                  <a:lnTo>
                    <a:pt x="62174" y="104076"/>
                  </a:lnTo>
                  <a:lnTo>
                    <a:pt x="62174" y="338462"/>
                  </a:lnTo>
                  <a:close/>
                </a:path>
              </a:pathLst>
            </a:custGeom>
            <a:grpFill/>
            <a:ln w="8374" cap="flat">
              <a:noFill/>
              <a:prstDash val="solid"/>
              <a:miter/>
            </a:ln>
          </p:spPr>
          <p:txBody>
            <a:bodyPr rtlCol="0" anchor="ctr"/>
            <a:lstStyle/>
            <a:p>
              <a:endParaRPr lang="de-DE"/>
            </a:p>
          </p:txBody>
        </p:sp>
        <p:sp>
          <p:nvSpPr>
            <p:cNvPr id="162" name="Freihandform: Form 139">
              <a:extLst>
                <a:ext uri="{FF2B5EF4-FFF2-40B4-BE49-F238E27FC236}">
                  <a16:creationId xmlns:a16="http://schemas.microsoft.com/office/drawing/2014/main" id="{AC383D5A-C3C8-5D4F-8D77-67C731A0BD4D}"/>
                </a:ext>
              </a:extLst>
            </p:cNvPr>
            <p:cNvSpPr/>
            <p:nvPr/>
          </p:nvSpPr>
          <p:spPr>
            <a:xfrm>
              <a:off x="6120438" y="2545760"/>
              <a:ext cx="197542" cy="245899"/>
            </a:xfrm>
            <a:custGeom>
              <a:avLst/>
              <a:gdLst>
                <a:gd name="connsiteX0" fmla="*/ 196169 w 197542"/>
                <a:gd name="connsiteY0" fmla="*/ 208135 h 245899"/>
                <a:gd name="connsiteX1" fmla="*/ 112358 w 197542"/>
                <a:gd name="connsiteY1" fmla="*/ 245900 h 245899"/>
                <a:gd name="connsiteX2" fmla="*/ 0 w 197542"/>
                <a:gd name="connsiteY2" fmla="*/ 123871 h 245899"/>
                <a:gd name="connsiteX3" fmla="*/ 113279 w 197542"/>
                <a:gd name="connsiteY3" fmla="*/ 0 h 245899"/>
                <a:gd name="connsiteX4" fmla="*/ 197542 w 197542"/>
                <a:gd name="connsiteY4" fmla="*/ 40059 h 245899"/>
                <a:gd name="connsiteX5" fmla="*/ 159778 w 197542"/>
                <a:gd name="connsiteY5" fmla="*/ 75974 h 245899"/>
                <a:gd name="connsiteX6" fmla="*/ 112810 w 197542"/>
                <a:gd name="connsiteY6" fmla="*/ 50191 h 245899"/>
                <a:gd name="connsiteX7" fmla="*/ 54789 w 197542"/>
                <a:gd name="connsiteY7" fmla="*/ 122942 h 245899"/>
                <a:gd name="connsiteX8" fmla="*/ 112349 w 197542"/>
                <a:gd name="connsiteY8" fmla="*/ 196161 h 245899"/>
                <a:gd name="connsiteX9" fmla="*/ 160699 w 197542"/>
                <a:gd name="connsiteY9" fmla="*/ 170370 h 245899"/>
                <a:gd name="connsiteX10" fmla="*/ 196169 w 197542"/>
                <a:gd name="connsiteY10" fmla="*/ 208135 h 24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542" h="245899">
                  <a:moveTo>
                    <a:pt x="196169" y="208135"/>
                  </a:moveTo>
                  <a:cubicBezTo>
                    <a:pt x="172681" y="233926"/>
                    <a:pt x="145978" y="245900"/>
                    <a:pt x="112358" y="245900"/>
                  </a:cubicBezTo>
                  <a:cubicBezTo>
                    <a:pt x="45126" y="245900"/>
                    <a:pt x="0" y="197551"/>
                    <a:pt x="0" y="123871"/>
                  </a:cubicBezTo>
                  <a:cubicBezTo>
                    <a:pt x="0" y="50191"/>
                    <a:pt x="45586" y="0"/>
                    <a:pt x="113279" y="0"/>
                  </a:cubicBezTo>
                  <a:cubicBezTo>
                    <a:pt x="148272" y="0"/>
                    <a:pt x="177286" y="13808"/>
                    <a:pt x="197542" y="40059"/>
                  </a:cubicBezTo>
                  <a:lnTo>
                    <a:pt x="159778" y="75974"/>
                  </a:lnTo>
                  <a:cubicBezTo>
                    <a:pt x="145969" y="58012"/>
                    <a:pt x="131231" y="50191"/>
                    <a:pt x="112810" y="50191"/>
                  </a:cubicBezTo>
                  <a:cubicBezTo>
                    <a:pt x="78277" y="50191"/>
                    <a:pt x="54789" y="78737"/>
                    <a:pt x="54789" y="122942"/>
                  </a:cubicBezTo>
                  <a:cubicBezTo>
                    <a:pt x="54789" y="166694"/>
                    <a:pt x="78277" y="196161"/>
                    <a:pt x="112349" y="196161"/>
                  </a:cubicBezTo>
                  <a:cubicBezTo>
                    <a:pt x="130763" y="196161"/>
                    <a:pt x="145500" y="187871"/>
                    <a:pt x="160699" y="170370"/>
                  </a:cubicBezTo>
                  <a:lnTo>
                    <a:pt x="196169" y="208135"/>
                  </a:lnTo>
                  <a:close/>
                </a:path>
              </a:pathLst>
            </a:custGeom>
            <a:grpFill/>
            <a:ln w="8374" cap="flat">
              <a:noFill/>
              <a:prstDash val="solid"/>
              <a:miter/>
            </a:ln>
          </p:spPr>
          <p:txBody>
            <a:bodyPr rtlCol="0" anchor="ctr"/>
            <a:lstStyle/>
            <a:p>
              <a:endParaRPr lang="de-DE"/>
            </a:p>
          </p:txBody>
        </p:sp>
        <p:sp>
          <p:nvSpPr>
            <p:cNvPr id="163" name="Freihandform: Form 140">
              <a:extLst>
                <a:ext uri="{FF2B5EF4-FFF2-40B4-BE49-F238E27FC236}">
                  <a16:creationId xmlns:a16="http://schemas.microsoft.com/office/drawing/2014/main" id="{754873D3-510D-7049-BA0D-E76D12606B95}"/>
                </a:ext>
              </a:extLst>
            </p:cNvPr>
            <p:cNvSpPr/>
            <p:nvPr/>
          </p:nvSpPr>
          <p:spPr>
            <a:xfrm>
              <a:off x="6364973" y="2443535"/>
              <a:ext cx="201695" cy="342598"/>
            </a:xfrm>
            <a:custGeom>
              <a:avLst/>
              <a:gdLst>
                <a:gd name="connsiteX0" fmla="*/ 201696 w 201695"/>
                <a:gd name="connsiteY0" fmla="*/ 342590 h 342598"/>
                <a:gd name="connsiteX1" fmla="*/ 146899 w 201695"/>
                <a:gd name="connsiteY1" fmla="*/ 342590 h 342598"/>
                <a:gd name="connsiteX2" fmla="*/ 146899 w 201695"/>
                <a:gd name="connsiteY2" fmla="*/ 208587 h 342598"/>
                <a:gd name="connsiteX3" fmla="*/ 103607 w 201695"/>
                <a:gd name="connsiteY3" fmla="*/ 151487 h 342598"/>
                <a:gd name="connsiteX4" fmla="*/ 54797 w 201695"/>
                <a:gd name="connsiteY4" fmla="*/ 208135 h 342598"/>
                <a:gd name="connsiteX5" fmla="*/ 54797 w 201695"/>
                <a:gd name="connsiteY5" fmla="*/ 342599 h 342598"/>
                <a:gd name="connsiteX6" fmla="*/ 0 w 201695"/>
                <a:gd name="connsiteY6" fmla="*/ 342599 h 342598"/>
                <a:gd name="connsiteX7" fmla="*/ 0 w 201695"/>
                <a:gd name="connsiteY7" fmla="*/ 13808 h 342598"/>
                <a:gd name="connsiteX8" fmla="*/ 54797 w 201695"/>
                <a:gd name="connsiteY8" fmla="*/ 0 h 342598"/>
                <a:gd name="connsiteX9" fmla="*/ 54797 w 201695"/>
                <a:gd name="connsiteY9" fmla="*/ 136298 h 342598"/>
                <a:gd name="connsiteX10" fmla="*/ 55719 w 201695"/>
                <a:gd name="connsiteY10" fmla="*/ 136298 h 342598"/>
                <a:gd name="connsiteX11" fmla="*/ 124324 w 201695"/>
                <a:gd name="connsiteY11" fmla="*/ 102225 h 342598"/>
                <a:gd name="connsiteX12" fmla="*/ 201687 w 201695"/>
                <a:gd name="connsiteY12" fmla="*/ 197082 h 342598"/>
                <a:gd name="connsiteX13" fmla="*/ 201687 w 201695"/>
                <a:gd name="connsiteY13" fmla="*/ 342590 h 342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695" h="342598">
                  <a:moveTo>
                    <a:pt x="201696" y="342590"/>
                  </a:moveTo>
                  <a:lnTo>
                    <a:pt x="146899" y="342590"/>
                  </a:lnTo>
                  <a:lnTo>
                    <a:pt x="146899" y="208587"/>
                  </a:lnTo>
                  <a:cubicBezTo>
                    <a:pt x="146899" y="174054"/>
                    <a:pt x="136306" y="151487"/>
                    <a:pt x="103607" y="151487"/>
                  </a:cubicBezTo>
                  <a:cubicBezTo>
                    <a:pt x="65850" y="151487"/>
                    <a:pt x="54797" y="181423"/>
                    <a:pt x="54797" y="208135"/>
                  </a:cubicBezTo>
                  <a:lnTo>
                    <a:pt x="54797" y="342599"/>
                  </a:lnTo>
                  <a:lnTo>
                    <a:pt x="0" y="342599"/>
                  </a:lnTo>
                  <a:lnTo>
                    <a:pt x="0" y="13808"/>
                  </a:lnTo>
                  <a:lnTo>
                    <a:pt x="54797" y="0"/>
                  </a:lnTo>
                  <a:lnTo>
                    <a:pt x="54797" y="136298"/>
                  </a:lnTo>
                  <a:lnTo>
                    <a:pt x="55719" y="136298"/>
                  </a:lnTo>
                  <a:cubicBezTo>
                    <a:pt x="69074" y="115573"/>
                    <a:pt x="93483" y="102225"/>
                    <a:pt x="124324" y="102225"/>
                  </a:cubicBezTo>
                  <a:cubicBezTo>
                    <a:pt x="178660" y="102225"/>
                    <a:pt x="201687" y="142745"/>
                    <a:pt x="201687" y="197082"/>
                  </a:cubicBezTo>
                  <a:lnTo>
                    <a:pt x="201687" y="342590"/>
                  </a:lnTo>
                  <a:close/>
                </a:path>
              </a:pathLst>
            </a:custGeom>
            <a:grpFill/>
            <a:ln w="8374" cap="flat">
              <a:noFill/>
              <a:prstDash val="solid"/>
              <a:miter/>
            </a:ln>
          </p:spPr>
          <p:txBody>
            <a:bodyPr rtlCol="0" anchor="ctr"/>
            <a:lstStyle/>
            <a:p>
              <a:endParaRPr lang="de-DE"/>
            </a:p>
          </p:txBody>
        </p:sp>
        <p:sp>
          <p:nvSpPr>
            <p:cNvPr id="164" name="Freihandform: Form 141">
              <a:extLst>
                <a:ext uri="{FF2B5EF4-FFF2-40B4-BE49-F238E27FC236}">
                  <a16:creationId xmlns:a16="http://schemas.microsoft.com/office/drawing/2014/main" id="{EE2A2FF1-018B-3440-8C0F-4015EBE47740}"/>
                </a:ext>
              </a:extLst>
            </p:cNvPr>
            <p:cNvSpPr/>
            <p:nvPr/>
          </p:nvSpPr>
          <p:spPr>
            <a:xfrm>
              <a:off x="6751826" y="2461940"/>
              <a:ext cx="398768" cy="324184"/>
            </a:xfrm>
            <a:custGeom>
              <a:avLst/>
              <a:gdLst>
                <a:gd name="connsiteX0" fmla="*/ 0 w 398768"/>
                <a:gd name="connsiteY0" fmla="*/ 0 h 324184"/>
                <a:gd name="connsiteX1" fmla="*/ 60323 w 398768"/>
                <a:gd name="connsiteY1" fmla="*/ 0 h 324184"/>
                <a:gd name="connsiteX2" fmla="*/ 113279 w 398768"/>
                <a:gd name="connsiteY2" fmla="*/ 234847 h 324184"/>
                <a:gd name="connsiteX3" fmla="*/ 114200 w 398768"/>
                <a:gd name="connsiteY3" fmla="*/ 234847 h 324184"/>
                <a:gd name="connsiteX4" fmla="*/ 169909 w 398768"/>
                <a:gd name="connsiteY4" fmla="*/ 0 h 324184"/>
                <a:gd name="connsiteX5" fmla="*/ 229772 w 398768"/>
                <a:gd name="connsiteY5" fmla="*/ 0 h 324184"/>
                <a:gd name="connsiteX6" fmla="*/ 286872 w 398768"/>
                <a:gd name="connsiteY6" fmla="*/ 234847 h 324184"/>
                <a:gd name="connsiteX7" fmla="*/ 287785 w 398768"/>
                <a:gd name="connsiteY7" fmla="*/ 234847 h 324184"/>
                <a:gd name="connsiteX8" fmla="*/ 339358 w 398768"/>
                <a:gd name="connsiteY8" fmla="*/ 0 h 324184"/>
                <a:gd name="connsiteX9" fmla="*/ 398769 w 398768"/>
                <a:gd name="connsiteY9" fmla="*/ 0 h 324184"/>
                <a:gd name="connsiteX10" fmla="*/ 317260 w 398768"/>
                <a:gd name="connsiteY10" fmla="*/ 324185 h 324184"/>
                <a:gd name="connsiteX11" fmla="*/ 257858 w 398768"/>
                <a:gd name="connsiteY11" fmla="*/ 324185 h 324184"/>
                <a:gd name="connsiteX12" fmla="*/ 199837 w 398768"/>
                <a:gd name="connsiteY12" fmla="*/ 86575 h 324184"/>
                <a:gd name="connsiteX13" fmla="*/ 198916 w 398768"/>
                <a:gd name="connsiteY13" fmla="*/ 86575 h 324184"/>
                <a:gd name="connsiteX14" fmla="*/ 140895 w 398768"/>
                <a:gd name="connsiteY14" fmla="*/ 324185 h 324184"/>
                <a:gd name="connsiteX15" fmla="*/ 81032 w 398768"/>
                <a:gd name="connsiteY15" fmla="*/ 324185 h 324184"/>
                <a:gd name="connsiteX16" fmla="*/ 0 w 398768"/>
                <a:gd name="connsiteY16" fmla="*/ 0 h 3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8768" h="324184">
                  <a:moveTo>
                    <a:pt x="0" y="0"/>
                  </a:moveTo>
                  <a:lnTo>
                    <a:pt x="60323" y="0"/>
                  </a:lnTo>
                  <a:lnTo>
                    <a:pt x="113279" y="234847"/>
                  </a:lnTo>
                  <a:lnTo>
                    <a:pt x="114200" y="234847"/>
                  </a:lnTo>
                  <a:lnTo>
                    <a:pt x="169909" y="0"/>
                  </a:lnTo>
                  <a:lnTo>
                    <a:pt x="229772" y="0"/>
                  </a:lnTo>
                  <a:lnTo>
                    <a:pt x="286872" y="234847"/>
                  </a:lnTo>
                  <a:lnTo>
                    <a:pt x="287785" y="234847"/>
                  </a:lnTo>
                  <a:lnTo>
                    <a:pt x="339358" y="0"/>
                  </a:lnTo>
                  <a:lnTo>
                    <a:pt x="398769" y="0"/>
                  </a:lnTo>
                  <a:lnTo>
                    <a:pt x="317260" y="324185"/>
                  </a:lnTo>
                  <a:lnTo>
                    <a:pt x="257858" y="324185"/>
                  </a:lnTo>
                  <a:lnTo>
                    <a:pt x="199837" y="86575"/>
                  </a:lnTo>
                  <a:lnTo>
                    <a:pt x="198916" y="86575"/>
                  </a:lnTo>
                  <a:lnTo>
                    <a:pt x="140895" y="324185"/>
                  </a:lnTo>
                  <a:lnTo>
                    <a:pt x="81032" y="324185"/>
                  </a:lnTo>
                  <a:lnTo>
                    <a:pt x="0" y="0"/>
                  </a:lnTo>
                  <a:close/>
                </a:path>
              </a:pathLst>
            </a:custGeom>
            <a:grpFill/>
            <a:ln w="8374" cap="flat">
              <a:noFill/>
              <a:prstDash val="solid"/>
              <a:miter/>
            </a:ln>
          </p:spPr>
          <p:txBody>
            <a:bodyPr rtlCol="0" anchor="ctr"/>
            <a:lstStyle/>
            <a:p>
              <a:endParaRPr lang="de-DE"/>
            </a:p>
          </p:txBody>
        </p:sp>
        <p:sp>
          <p:nvSpPr>
            <p:cNvPr id="165" name="Freihandform: Form 142">
              <a:extLst>
                <a:ext uri="{FF2B5EF4-FFF2-40B4-BE49-F238E27FC236}">
                  <a16:creationId xmlns:a16="http://schemas.microsoft.com/office/drawing/2014/main" id="{C19854EB-3392-1243-A887-F706B79B227E}"/>
                </a:ext>
              </a:extLst>
            </p:cNvPr>
            <p:cNvSpPr/>
            <p:nvPr/>
          </p:nvSpPr>
          <p:spPr>
            <a:xfrm>
              <a:off x="7196759" y="2447663"/>
              <a:ext cx="69534" cy="338461"/>
            </a:xfrm>
            <a:custGeom>
              <a:avLst/>
              <a:gdLst>
                <a:gd name="connsiteX0" fmla="*/ 69534 w 69534"/>
                <a:gd name="connsiteY0" fmla="*/ 33160 h 338461"/>
                <a:gd name="connsiteX1" fmla="*/ 34533 w 69534"/>
                <a:gd name="connsiteY1" fmla="*/ 66311 h 338461"/>
                <a:gd name="connsiteX2" fmla="*/ 0 w 69534"/>
                <a:gd name="connsiteY2" fmla="*/ 33160 h 338461"/>
                <a:gd name="connsiteX3" fmla="*/ 34533 w 69534"/>
                <a:gd name="connsiteY3" fmla="*/ 0 h 338461"/>
                <a:gd name="connsiteX4" fmla="*/ 69534 w 69534"/>
                <a:gd name="connsiteY4" fmla="*/ 33160 h 338461"/>
                <a:gd name="connsiteX5" fmla="*/ 62165 w 69534"/>
                <a:gd name="connsiteY5" fmla="*/ 338462 h 338461"/>
                <a:gd name="connsiteX6" fmla="*/ 7369 w 69534"/>
                <a:gd name="connsiteY6" fmla="*/ 338462 h 338461"/>
                <a:gd name="connsiteX7" fmla="*/ 7369 w 69534"/>
                <a:gd name="connsiteY7" fmla="*/ 104076 h 338461"/>
                <a:gd name="connsiteX8" fmla="*/ 62165 w 69534"/>
                <a:gd name="connsiteY8" fmla="*/ 104076 h 338461"/>
                <a:gd name="connsiteX9" fmla="*/ 62165 w 69534"/>
                <a:gd name="connsiteY9" fmla="*/ 338462 h 33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34" h="338461">
                  <a:moveTo>
                    <a:pt x="69534" y="33160"/>
                  </a:moveTo>
                  <a:cubicBezTo>
                    <a:pt x="69534" y="52503"/>
                    <a:pt x="53876" y="66311"/>
                    <a:pt x="34533" y="66311"/>
                  </a:cubicBezTo>
                  <a:cubicBezTo>
                    <a:pt x="15650" y="66311"/>
                    <a:pt x="0" y="52503"/>
                    <a:pt x="0" y="33160"/>
                  </a:cubicBezTo>
                  <a:cubicBezTo>
                    <a:pt x="0" y="14277"/>
                    <a:pt x="15650" y="0"/>
                    <a:pt x="34533" y="0"/>
                  </a:cubicBezTo>
                  <a:cubicBezTo>
                    <a:pt x="53876" y="0"/>
                    <a:pt x="69534" y="14277"/>
                    <a:pt x="69534" y="33160"/>
                  </a:cubicBezTo>
                  <a:close/>
                  <a:moveTo>
                    <a:pt x="62165" y="338462"/>
                  </a:moveTo>
                  <a:lnTo>
                    <a:pt x="7369" y="338462"/>
                  </a:lnTo>
                  <a:lnTo>
                    <a:pt x="7369" y="104076"/>
                  </a:lnTo>
                  <a:lnTo>
                    <a:pt x="62165" y="104076"/>
                  </a:lnTo>
                  <a:lnTo>
                    <a:pt x="62165" y="338462"/>
                  </a:lnTo>
                  <a:close/>
                </a:path>
              </a:pathLst>
            </a:custGeom>
            <a:grpFill/>
            <a:ln w="8374" cap="flat">
              <a:noFill/>
              <a:prstDash val="solid"/>
              <a:miter/>
            </a:ln>
          </p:spPr>
          <p:txBody>
            <a:bodyPr rtlCol="0" anchor="ctr"/>
            <a:lstStyle/>
            <a:p>
              <a:endParaRPr lang="de-DE"/>
            </a:p>
          </p:txBody>
        </p:sp>
        <p:sp>
          <p:nvSpPr>
            <p:cNvPr id="166" name="Freihandform: Form 143">
              <a:extLst>
                <a:ext uri="{FF2B5EF4-FFF2-40B4-BE49-F238E27FC236}">
                  <a16:creationId xmlns:a16="http://schemas.microsoft.com/office/drawing/2014/main" id="{F1CEA32B-F992-2249-A0BA-C72E747845A2}"/>
                </a:ext>
              </a:extLst>
            </p:cNvPr>
            <p:cNvSpPr/>
            <p:nvPr/>
          </p:nvSpPr>
          <p:spPr>
            <a:xfrm>
              <a:off x="7330586" y="2545769"/>
              <a:ext cx="141832" cy="240365"/>
            </a:xfrm>
            <a:custGeom>
              <a:avLst/>
              <a:gdLst>
                <a:gd name="connsiteX0" fmla="*/ 141832 w 141832"/>
                <a:gd name="connsiteY0" fmla="*/ 5049 h 240365"/>
                <a:gd name="connsiteX1" fmla="*/ 133082 w 141832"/>
                <a:gd name="connsiteY1" fmla="*/ 61228 h 240365"/>
                <a:gd name="connsiteX2" fmla="*/ 102694 w 141832"/>
                <a:gd name="connsiteY2" fmla="*/ 53859 h 240365"/>
                <a:gd name="connsiteX3" fmla="*/ 54797 w 141832"/>
                <a:gd name="connsiteY3" fmla="*/ 120170 h 240365"/>
                <a:gd name="connsiteX4" fmla="*/ 54797 w 141832"/>
                <a:gd name="connsiteY4" fmla="*/ 240365 h 240365"/>
                <a:gd name="connsiteX5" fmla="*/ 0 w 141832"/>
                <a:gd name="connsiteY5" fmla="*/ 240365 h 240365"/>
                <a:gd name="connsiteX6" fmla="*/ 0 w 141832"/>
                <a:gd name="connsiteY6" fmla="*/ 5979 h 240365"/>
                <a:gd name="connsiteX7" fmla="*/ 53876 w 141832"/>
                <a:gd name="connsiteY7" fmla="*/ 5979 h 240365"/>
                <a:gd name="connsiteX8" fmla="*/ 53876 w 141832"/>
                <a:gd name="connsiteY8" fmla="*/ 35454 h 240365"/>
                <a:gd name="connsiteX9" fmla="*/ 54797 w 141832"/>
                <a:gd name="connsiteY9" fmla="*/ 35454 h 240365"/>
                <a:gd name="connsiteX10" fmla="*/ 116041 w 141832"/>
                <a:gd name="connsiteY10" fmla="*/ 0 h 240365"/>
                <a:gd name="connsiteX11" fmla="*/ 141832 w 141832"/>
                <a:gd name="connsiteY11" fmla="*/ 5049 h 240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832" h="240365">
                  <a:moveTo>
                    <a:pt x="141832" y="5049"/>
                  </a:moveTo>
                  <a:lnTo>
                    <a:pt x="133082" y="61228"/>
                  </a:lnTo>
                  <a:cubicBezTo>
                    <a:pt x="124792" y="56623"/>
                    <a:pt x="114668" y="53859"/>
                    <a:pt x="102694" y="53859"/>
                  </a:cubicBezTo>
                  <a:cubicBezTo>
                    <a:pt x="64929" y="53859"/>
                    <a:pt x="54797" y="84256"/>
                    <a:pt x="54797" y="120170"/>
                  </a:cubicBezTo>
                  <a:lnTo>
                    <a:pt x="54797" y="240365"/>
                  </a:lnTo>
                  <a:lnTo>
                    <a:pt x="0" y="240365"/>
                  </a:lnTo>
                  <a:lnTo>
                    <a:pt x="0" y="5979"/>
                  </a:lnTo>
                  <a:lnTo>
                    <a:pt x="53876" y="5979"/>
                  </a:lnTo>
                  <a:lnTo>
                    <a:pt x="53876" y="35454"/>
                  </a:lnTo>
                  <a:lnTo>
                    <a:pt x="54797" y="35454"/>
                  </a:lnTo>
                  <a:cubicBezTo>
                    <a:pt x="67223" y="13348"/>
                    <a:pt x="89330" y="0"/>
                    <a:pt x="116041" y="0"/>
                  </a:cubicBezTo>
                  <a:cubicBezTo>
                    <a:pt x="123871" y="-17"/>
                    <a:pt x="133543" y="1365"/>
                    <a:pt x="141832" y="5049"/>
                  </a:cubicBezTo>
                  <a:close/>
                </a:path>
              </a:pathLst>
            </a:custGeom>
            <a:grpFill/>
            <a:ln w="8374" cap="flat">
              <a:noFill/>
              <a:prstDash val="solid"/>
              <a:miter/>
            </a:ln>
          </p:spPr>
          <p:txBody>
            <a:bodyPr rtlCol="0" anchor="ctr"/>
            <a:lstStyle/>
            <a:p>
              <a:endParaRPr lang="de-DE"/>
            </a:p>
          </p:txBody>
        </p:sp>
        <p:sp>
          <p:nvSpPr>
            <p:cNvPr id="167" name="Freihandform: Form 144">
              <a:extLst>
                <a:ext uri="{FF2B5EF4-FFF2-40B4-BE49-F238E27FC236}">
                  <a16:creationId xmlns:a16="http://schemas.microsoft.com/office/drawing/2014/main" id="{FCCD0DFD-6918-A84B-BD2F-CF4EC7377A38}"/>
                </a:ext>
              </a:extLst>
            </p:cNvPr>
            <p:cNvSpPr/>
            <p:nvPr/>
          </p:nvSpPr>
          <p:spPr>
            <a:xfrm>
              <a:off x="7506323" y="2475749"/>
              <a:ext cx="145977" cy="315903"/>
            </a:xfrm>
            <a:custGeom>
              <a:avLst/>
              <a:gdLst>
                <a:gd name="connsiteX0" fmla="*/ 145978 w 145977"/>
                <a:gd name="connsiteY0" fmla="*/ 260185 h 315903"/>
                <a:gd name="connsiteX1" fmla="*/ 145978 w 145977"/>
                <a:gd name="connsiteY1" fmla="*/ 307153 h 315903"/>
                <a:gd name="connsiteX2" fmla="*/ 99923 w 145977"/>
                <a:gd name="connsiteY2" fmla="*/ 315903 h 315903"/>
                <a:gd name="connsiteX3" fmla="*/ 35914 w 145977"/>
                <a:gd name="connsiteY3" fmla="*/ 250053 h 315903"/>
                <a:gd name="connsiteX4" fmla="*/ 35914 w 145977"/>
                <a:gd name="connsiteY4" fmla="*/ 121577 h 315903"/>
                <a:gd name="connsiteX5" fmla="*/ 0 w 145977"/>
                <a:gd name="connsiteY5" fmla="*/ 121577 h 315903"/>
                <a:gd name="connsiteX6" fmla="*/ 0 w 145977"/>
                <a:gd name="connsiteY6" fmla="*/ 75991 h 315903"/>
                <a:gd name="connsiteX7" fmla="*/ 35454 w 145977"/>
                <a:gd name="connsiteY7" fmla="*/ 75991 h 315903"/>
                <a:gd name="connsiteX8" fmla="*/ 35454 w 145977"/>
                <a:gd name="connsiteY8" fmla="*/ 11983 h 315903"/>
                <a:gd name="connsiteX9" fmla="*/ 90251 w 145977"/>
                <a:gd name="connsiteY9" fmla="*/ 0 h 315903"/>
                <a:gd name="connsiteX10" fmla="*/ 90251 w 145977"/>
                <a:gd name="connsiteY10" fmla="*/ 75982 h 315903"/>
                <a:gd name="connsiteX11" fmla="*/ 145969 w 145977"/>
                <a:gd name="connsiteY11" fmla="*/ 75982 h 315903"/>
                <a:gd name="connsiteX12" fmla="*/ 145969 w 145977"/>
                <a:gd name="connsiteY12" fmla="*/ 121568 h 315903"/>
                <a:gd name="connsiteX13" fmla="*/ 90251 w 145977"/>
                <a:gd name="connsiteY13" fmla="*/ 121568 h 315903"/>
                <a:gd name="connsiteX14" fmla="*/ 90251 w 145977"/>
                <a:gd name="connsiteY14" fmla="*/ 237149 h 315903"/>
                <a:gd name="connsiteX15" fmla="*/ 115572 w 145977"/>
                <a:gd name="connsiteY15" fmla="*/ 268006 h 315903"/>
                <a:gd name="connsiteX16" fmla="*/ 145978 w 145977"/>
                <a:gd name="connsiteY16" fmla="*/ 260185 h 31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5977" h="315903">
                  <a:moveTo>
                    <a:pt x="145978" y="260185"/>
                  </a:moveTo>
                  <a:lnTo>
                    <a:pt x="145978" y="307153"/>
                  </a:lnTo>
                  <a:cubicBezTo>
                    <a:pt x="134003" y="312680"/>
                    <a:pt x="116041" y="315903"/>
                    <a:pt x="99923" y="315903"/>
                  </a:cubicBezTo>
                  <a:cubicBezTo>
                    <a:pt x="58481" y="315903"/>
                    <a:pt x="35914" y="292876"/>
                    <a:pt x="35914" y="250053"/>
                  </a:cubicBezTo>
                  <a:lnTo>
                    <a:pt x="35914" y="121577"/>
                  </a:lnTo>
                  <a:lnTo>
                    <a:pt x="0" y="121577"/>
                  </a:lnTo>
                  <a:lnTo>
                    <a:pt x="0" y="75991"/>
                  </a:lnTo>
                  <a:lnTo>
                    <a:pt x="35454" y="75991"/>
                  </a:lnTo>
                  <a:lnTo>
                    <a:pt x="35454" y="11983"/>
                  </a:lnTo>
                  <a:lnTo>
                    <a:pt x="90251" y="0"/>
                  </a:lnTo>
                  <a:lnTo>
                    <a:pt x="90251" y="75982"/>
                  </a:lnTo>
                  <a:lnTo>
                    <a:pt x="145969" y="75982"/>
                  </a:lnTo>
                  <a:lnTo>
                    <a:pt x="145969" y="121568"/>
                  </a:lnTo>
                  <a:lnTo>
                    <a:pt x="90251" y="121568"/>
                  </a:lnTo>
                  <a:lnTo>
                    <a:pt x="90251" y="237149"/>
                  </a:lnTo>
                  <a:cubicBezTo>
                    <a:pt x="90251" y="258795"/>
                    <a:pt x="97620" y="268006"/>
                    <a:pt x="115572" y="268006"/>
                  </a:cubicBezTo>
                  <a:cubicBezTo>
                    <a:pt x="125721" y="268015"/>
                    <a:pt x="136766" y="264791"/>
                    <a:pt x="145978" y="260185"/>
                  </a:cubicBezTo>
                  <a:close/>
                </a:path>
              </a:pathLst>
            </a:custGeom>
            <a:grpFill/>
            <a:ln w="8374" cap="flat">
              <a:noFill/>
              <a:prstDash val="solid"/>
              <a:miter/>
            </a:ln>
          </p:spPr>
          <p:txBody>
            <a:bodyPr rtlCol="0" anchor="ctr"/>
            <a:lstStyle/>
            <a:p>
              <a:endParaRPr lang="de-DE"/>
            </a:p>
          </p:txBody>
        </p:sp>
        <p:sp>
          <p:nvSpPr>
            <p:cNvPr id="168" name="Freihandform: Form 145">
              <a:extLst>
                <a:ext uri="{FF2B5EF4-FFF2-40B4-BE49-F238E27FC236}">
                  <a16:creationId xmlns:a16="http://schemas.microsoft.com/office/drawing/2014/main" id="{B13278AF-6C90-AC41-AA76-48120909EA52}"/>
                </a:ext>
              </a:extLst>
            </p:cNvPr>
            <p:cNvSpPr/>
            <p:nvPr/>
          </p:nvSpPr>
          <p:spPr>
            <a:xfrm>
              <a:off x="7691154" y="2545752"/>
              <a:ext cx="180510" cy="245891"/>
            </a:xfrm>
            <a:custGeom>
              <a:avLst/>
              <a:gdLst>
                <a:gd name="connsiteX0" fmla="*/ 26235 w 180510"/>
                <a:gd name="connsiteY0" fmla="*/ 174063 h 245891"/>
                <a:gd name="connsiteX1" fmla="*/ 92545 w 180510"/>
                <a:gd name="connsiteY1" fmla="*/ 200314 h 245891"/>
                <a:gd name="connsiteX2" fmla="*/ 127078 w 180510"/>
                <a:gd name="connsiteY2" fmla="*/ 176826 h 245891"/>
                <a:gd name="connsiteX3" fmla="*/ 9664 w 180510"/>
                <a:gd name="connsiteY3" fmla="*/ 72750 h 245891"/>
                <a:gd name="connsiteX4" fmla="*/ 98080 w 180510"/>
                <a:gd name="connsiteY4" fmla="*/ 0 h 245891"/>
                <a:gd name="connsiteX5" fmla="*/ 179129 w 180510"/>
                <a:gd name="connsiteY5" fmla="*/ 24401 h 245891"/>
                <a:gd name="connsiteX6" fmla="*/ 153338 w 180510"/>
                <a:gd name="connsiteY6" fmla="*/ 67223 h 245891"/>
                <a:gd name="connsiteX7" fmla="*/ 97159 w 180510"/>
                <a:gd name="connsiteY7" fmla="*/ 46499 h 245891"/>
                <a:gd name="connsiteX8" fmla="*/ 63539 w 180510"/>
                <a:gd name="connsiteY8" fmla="*/ 68145 h 245891"/>
                <a:gd name="connsiteX9" fmla="*/ 180510 w 180510"/>
                <a:gd name="connsiteY9" fmla="*/ 171751 h 245891"/>
                <a:gd name="connsiteX10" fmla="*/ 90252 w 180510"/>
                <a:gd name="connsiteY10" fmla="*/ 245891 h 245891"/>
                <a:gd name="connsiteX11" fmla="*/ 0 w 180510"/>
                <a:gd name="connsiteY11" fmla="*/ 217337 h 245891"/>
                <a:gd name="connsiteX12" fmla="*/ 26235 w 180510"/>
                <a:gd name="connsiteY12" fmla="*/ 174063 h 24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510" h="245891">
                  <a:moveTo>
                    <a:pt x="26235" y="174063"/>
                  </a:moveTo>
                  <a:cubicBezTo>
                    <a:pt x="49263" y="191563"/>
                    <a:pt x="71821" y="200314"/>
                    <a:pt x="92545" y="200314"/>
                  </a:cubicBezTo>
                  <a:cubicBezTo>
                    <a:pt x="112810" y="200314"/>
                    <a:pt x="127078" y="191103"/>
                    <a:pt x="127078" y="176826"/>
                  </a:cubicBezTo>
                  <a:cubicBezTo>
                    <a:pt x="127078" y="136766"/>
                    <a:pt x="9664" y="151035"/>
                    <a:pt x="9664" y="72750"/>
                  </a:cubicBezTo>
                  <a:cubicBezTo>
                    <a:pt x="9664" y="29467"/>
                    <a:pt x="45578" y="0"/>
                    <a:pt x="98080" y="0"/>
                  </a:cubicBezTo>
                  <a:cubicBezTo>
                    <a:pt x="126166" y="0"/>
                    <a:pt x="154259" y="8282"/>
                    <a:pt x="179129" y="24401"/>
                  </a:cubicBezTo>
                  <a:lnTo>
                    <a:pt x="153338" y="67223"/>
                  </a:lnTo>
                  <a:cubicBezTo>
                    <a:pt x="133083" y="53415"/>
                    <a:pt x="115121" y="46499"/>
                    <a:pt x="97159" y="46499"/>
                  </a:cubicBezTo>
                  <a:cubicBezTo>
                    <a:pt x="76896" y="46499"/>
                    <a:pt x="63539" y="55249"/>
                    <a:pt x="63539" y="68145"/>
                  </a:cubicBezTo>
                  <a:cubicBezTo>
                    <a:pt x="63539" y="106362"/>
                    <a:pt x="180510" y="93014"/>
                    <a:pt x="180510" y="171751"/>
                  </a:cubicBezTo>
                  <a:cubicBezTo>
                    <a:pt x="180510" y="215956"/>
                    <a:pt x="144127" y="245891"/>
                    <a:pt x="90252" y="245891"/>
                  </a:cubicBezTo>
                  <a:cubicBezTo>
                    <a:pt x="58942" y="245891"/>
                    <a:pt x="27172" y="236220"/>
                    <a:pt x="0" y="217337"/>
                  </a:cubicBezTo>
                  <a:lnTo>
                    <a:pt x="26235" y="174063"/>
                  </a:lnTo>
                  <a:close/>
                </a:path>
              </a:pathLst>
            </a:custGeom>
            <a:grpFill/>
            <a:ln w="8374" cap="flat">
              <a:noFill/>
              <a:prstDash val="solid"/>
              <a:miter/>
            </a:ln>
          </p:spPr>
          <p:txBody>
            <a:bodyPr rtlCol="0" anchor="ctr"/>
            <a:lstStyle/>
            <a:p>
              <a:endParaRPr lang="de-DE"/>
            </a:p>
          </p:txBody>
        </p:sp>
        <p:sp>
          <p:nvSpPr>
            <p:cNvPr id="169" name="Freihandform: Form 146">
              <a:extLst>
                <a:ext uri="{FF2B5EF4-FFF2-40B4-BE49-F238E27FC236}">
                  <a16:creationId xmlns:a16="http://schemas.microsoft.com/office/drawing/2014/main" id="{A09D55BA-D6D8-A64D-ABB2-85946AC5B825}"/>
                </a:ext>
              </a:extLst>
            </p:cNvPr>
            <p:cNvSpPr/>
            <p:nvPr/>
          </p:nvSpPr>
          <p:spPr>
            <a:xfrm>
              <a:off x="7916480" y="2545760"/>
              <a:ext cx="197541" cy="245899"/>
            </a:xfrm>
            <a:custGeom>
              <a:avLst/>
              <a:gdLst>
                <a:gd name="connsiteX0" fmla="*/ 196169 w 197541"/>
                <a:gd name="connsiteY0" fmla="*/ 208135 h 245899"/>
                <a:gd name="connsiteX1" fmla="*/ 112357 w 197541"/>
                <a:gd name="connsiteY1" fmla="*/ 245900 h 245899"/>
                <a:gd name="connsiteX2" fmla="*/ 0 w 197541"/>
                <a:gd name="connsiteY2" fmla="*/ 123871 h 245899"/>
                <a:gd name="connsiteX3" fmla="*/ 113278 w 197541"/>
                <a:gd name="connsiteY3" fmla="*/ 0 h 245899"/>
                <a:gd name="connsiteX4" fmla="*/ 197542 w 197541"/>
                <a:gd name="connsiteY4" fmla="*/ 40059 h 245899"/>
                <a:gd name="connsiteX5" fmla="*/ 159777 w 197541"/>
                <a:gd name="connsiteY5" fmla="*/ 75974 h 245899"/>
                <a:gd name="connsiteX6" fmla="*/ 112810 w 197541"/>
                <a:gd name="connsiteY6" fmla="*/ 50191 h 245899"/>
                <a:gd name="connsiteX7" fmla="*/ 54788 w 197541"/>
                <a:gd name="connsiteY7" fmla="*/ 122942 h 245899"/>
                <a:gd name="connsiteX8" fmla="*/ 112349 w 197541"/>
                <a:gd name="connsiteY8" fmla="*/ 196161 h 245899"/>
                <a:gd name="connsiteX9" fmla="*/ 160699 w 197541"/>
                <a:gd name="connsiteY9" fmla="*/ 170370 h 245899"/>
                <a:gd name="connsiteX10" fmla="*/ 196169 w 197541"/>
                <a:gd name="connsiteY10" fmla="*/ 208135 h 24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541" h="245899">
                  <a:moveTo>
                    <a:pt x="196169" y="208135"/>
                  </a:moveTo>
                  <a:cubicBezTo>
                    <a:pt x="172680" y="233926"/>
                    <a:pt x="145977" y="245900"/>
                    <a:pt x="112357" y="245900"/>
                  </a:cubicBezTo>
                  <a:cubicBezTo>
                    <a:pt x="45126" y="245900"/>
                    <a:pt x="0" y="197551"/>
                    <a:pt x="0" y="123871"/>
                  </a:cubicBezTo>
                  <a:cubicBezTo>
                    <a:pt x="0" y="50191"/>
                    <a:pt x="45586" y="0"/>
                    <a:pt x="113278" y="0"/>
                  </a:cubicBezTo>
                  <a:cubicBezTo>
                    <a:pt x="148272" y="0"/>
                    <a:pt x="177286" y="13808"/>
                    <a:pt x="197542" y="40059"/>
                  </a:cubicBezTo>
                  <a:lnTo>
                    <a:pt x="159777" y="75974"/>
                  </a:lnTo>
                  <a:cubicBezTo>
                    <a:pt x="145969" y="58012"/>
                    <a:pt x="131231" y="50191"/>
                    <a:pt x="112810" y="50191"/>
                  </a:cubicBezTo>
                  <a:cubicBezTo>
                    <a:pt x="78277" y="50191"/>
                    <a:pt x="54788" y="78737"/>
                    <a:pt x="54788" y="122942"/>
                  </a:cubicBezTo>
                  <a:cubicBezTo>
                    <a:pt x="54788" y="166694"/>
                    <a:pt x="78277" y="196161"/>
                    <a:pt x="112349" y="196161"/>
                  </a:cubicBezTo>
                  <a:cubicBezTo>
                    <a:pt x="130762" y="196161"/>
                    <a:pt x="145500" y="187871"/>
                    <a:pt x="160699" y="170370"/>
                  </a:cubicBezTo>
                  <a:lnTo>
                    <a:pt x="196169" y="208135"/>
                  </a:lnTo>
                  <a:close/>
                </a:path>
              </a:pathLst>
            </a:custGeom>
            <a:grpFill/>
            <a:ln w="8374" cap="flat">
              <a:noFill/>
              <a:prstDash val="solid"/>
              <a:miter/>
            </a:ln>
          </p:spPr>
          <p:txBody>
            <a:bodyPr rtlCol="0" anchor="ctr"/>
            <a:lstStyle/>
            <a:p>
              <a:endParaRPr lang="de-DE"/>
            </a:p>
          </p:txBody>
        </p:sp>
        <p:sp>
          <p:nvSpPr>
            <p:cNvPr id="170" name="Freihandform: Form 147">
              <a:extLst>
                <a:ext uri="{FF2B5EF4-FFF2-40B4-BE49-F238E27FC236}">
                  <a16:creationId xmlns:a16="http://schemas.microsoft.com/office/drawing/2014/main" id="{B867A2F0-2AA3-2A4B-923C-96B7566EB2E1}"/>
                </a:ext>
              </a:extLst>
            </p:cNvPr>
            <p:cNvSpPr/>
            <p:nvPr/>
          </p:nvSpPr>
          <p:spPr>
            <a:xfrm>
              <a:off x="8161024" y="2443535"/>
              <a:ext cx="201695" cy="342598"/>
            </a:xfrm>
            <a:custGeom>
              <a:avLst/>
              <a:gdLst>
                <a:gd name="connsiteX0" fmla="*/ 201696 w 201695"/>
                <a:gd name="connsiteY0" fmla="*/ 342590 h 342598"/>
                <a:gd name="connsiteX1" fmla="*/ 146898 w 201695"/>
                <a:gd name="connsiteY1" fmla="*/ 342590 h 342598"/>
                <a:gd name="connsiteX2" fmla="*/ 146898 w 201695"/>
                <a:gd name="connsiteY2" fmla="*/ 208587 h 342598"/>
                <a:gd name="connsiteX3" fmla="*/ 103607 w 201695"/>
                <a:gd name="connsiteY3" fmla="*/ 151487 h 342598"/>
                <a:gd name="connsiteX4" fmla="*/ 54798 w 201695"/>
                <a:gd name="connsiteY4" fmla="*/ 208135 h 342598"/>
                <a:gd name="connsiteX5" fmla="*/ 54798 w 201695"/>
                <a:gd name="connsiteY5" fmla="*/ 342599 h 342598"/>
                <a:gd name="connsiteX6" fmla="*/ 0 w 201695"/>
                <a:gd name="connsiteY6" fmla="*/ 342599 h 342598"/>
                <a:gd name="connsiteX7" fmla="*/ 0 w 201695"/>
                <a:gd name="connsiteY7" fmla="*/ 13808 h 342598"/>
                <a:gd name="connsiteX8" fmla="*/ 54798 w 201695"/>
                <a:gd name="connsiteY8" fmla="*/ 0 h 342598"/>
                <a:gd name="connsiteX9" fmla="*/ 54798 w 201695"/>
                <a:gd name="connsiteY9" fmla="*/ 136298 h 342598"/>
                <a:gd name="connsiteX10" fmla="*/ 55719 w 201695"/>
                <a:gd name="connsiteY10" fmla="*/ 136298 h 342598"/>
                <a:gd name="connsiteX11" fmla="*/ 124332 w 201695"/>
                <a:gd name="connsiteY11" fmla="*/ 102225 h 342598"/>
                <a:gd name="connsiteX12" fmla="*/ 201688 w 201695"/>
                <a:gd name="connsiteY12" fmla="*/ 197082 h 342598"/>
                <a:gd name="connsiteX13" fmla="*/ 201688 w 201695"/>
                <a:gd name="connsiteY13" fmla="*/ 342590 h 342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695" h="342598">
                  <a:moveTo>
                    <a:pt x="201696" y="342590"/>
                  </a:moveTo>
                  <a:lnTo>
                    <a:pt x="146898" y="342590"/>
                  </a:lnTo>
                  <a:lnTo>
                    <a:pt x="146898" y="208587"/>
                  </a:lnTo>
                  <a:cubicBezTo>
                    <a:pt x="146898" y="174054"/>
                    <a:pt x="136306" y="151487"/>
                    <a:pt x="103607" y="151487"/>
                  </a:cubicBezTo>
                  <a:cubicBezTo>
                    <a:pt x="65850" y="151487"/>
                    <a:pt x="54798" y="181423"/>
                    <a:pt x="54798" y="208135"/>
                  </a:cubicBezTo>
                  <a:lnTo>
                    <a:pt x="54798" y="342599"/>
                  </a:lnTo>
                  <a:lnTo>
                    <a:pt x="0" y="342599"/>
                  </a:lnTo>
                  <a:lnTo>
                    <a:pt x="0" y="13808"/>
                  </a:lnTo>
                  <a:lnTo>
                    <a:pt x="54798" y="0"/>
                  </a:lnTo>
                  <a:lnTo>
                    <a:pt x="54798" y="136298"/>
                  </a:lnTo>
                  <a:lnTo>
                    <a:pt x="55719" y="136298"/>
                  </a:lnTo>
                  <a:cubicBezTo>
                    <a:pt x="69074" y="115573"/>
                    <a:pt x="93484" y="102225"/>
                    <a:pt x="124332" y="102225"/>
                  </a:cubicBezTo>
                  <a:cubicBezTo>
                    <a:pt x="178660" y="102225"/>
                    <a:pt x="201688" y="142745"/>
                    <a:pt x="201688" y="197082"/>
                  </a:cubicBezTo>
                  <a:lnTo>
                    <a:pt x="201688" y="342590"/>
                  </a:lnTo>
                  <a:close/>
                </a:path>
              </a:pathLst>
            </a:custGeom>
            <a:grpFill/>
            <a:ln w="8374" cap="flat">
              <a:noFill/>
              <a:prstDash val="solid"/>
              <a:miter/>
            </a:ln>
          </p:spPr>
          <p:txBody>
            <a:bodyPr rtlCol="0" anchor="ctr"/>
            <a:lstStyle/>
            <a:p>
              <a:endParaRPr lang="de-DE"/>
            </a:p>
          </p:txBody>
        </p:sp>
        <p:sp>
          <p:nvSpPr>
            <p:cNvPr id="171" name="Freihandform: Form 148">
              <a:extLst>
                <a:ext uri="{FF2B5EF4-FFF2-40B4-BE49-F238E27FC236}">
                  <a16:creationId xmlns:a16="http://schemas.microsoft.com/office/drawing/2014/main" id="{B13EAE96-6726-A944-A5B2-EFAFCDF5242F}"/>
                </a:ext>
              </a:extLst>
            </p:cNvPr>
            <p:cNvSpPr/>
            <p:nvPr/>
          </p:nvSpPr>
          <p:spPr>
            <a:xfrm>
              <a:off x="8416729" y="2545752"/>
              <a:ext cx="198923" cy="245899"/>
            </a:xfrm>
            <a:custGeom>
              <a:avLst/>
              <a:gdLst>
                <a:gd name="connsiteX0" fmla="*/ 100835 w 198923"/>
                <a:gd name="connsiteY0" fmla="*/ 94856 h 245899"/>
                <a:gd name="connsiteX1" fmla="*/ 145040 w 198923"/>
                <a:gd name="connsiteY1" fmla="*/ 99922 h 245899"/>
                <a:gd name="connsiteX2" fmla="*/ 145040 w 198923"/>
                <a:gd name="connsiteY2" fmla="*/ 91633 h 245899"/>
                <a:gd name="connsiteX3" fmla="*/ 93466 w 198923"/>
                <a:gd name="connsiteY3" fmla="*/ 46047 h 245899"/>
                <a:gd name="connsiteX4" fmla="*/ 34064 w 198923"/>
                <a:gd name="connsiteY4" fmla="*/ 59402 h 245899"/>
                <a:gd name="connsiteX5" fmla="*/ 22090 w 198923"/>
                <a:gd name="connsiteY5" fmla="*/ 13356 h 245899"/>
                <a:gd name="connsiteX6" fmla="*/ 98993 w 198923"/>
                <a:gd name="connsiteY6" fmla="*/ 0 h 245899"/>
                <a:gd name="connsiteX7" fmla="*/ 198924 w 198923"/>
                <a:gd name="connsiteY7" fmla="*/ 90711 h 245899"/>
                <a:gd name="connsiteX8" fmla="*/ 198924 w 198923"/>
                <a:gd name="connsiteY8" fmla="*/ 240373 h 245899"/>
                <a:gd name="connsiteX9" fmla="*/ 146882 w 198923"/>
                <a:gd name="connsiteY9" fmla="*/ 240373 h 245899"/>
                <a:gd name="connsiteX10" fmla="*/ 146882 w 198923"/>
                <a:gd name="connsiteY10" fmla="*/ 215504 h 245899"/>
                <a:gd name="connsiteX11" fmla="*/ 145969 w 198923"/>
                <a:gd name="connsiteY11" fmla="*/ 215504 h 245899"/>
                <a:gd name="connsiteX12" fmla="*/ 77356 w 198923"/>
                <a:gd name="connsiteY12" fmla="*/ 245900 h 245899"/>
                <a:gd name="connsiteX13" fmla="*/ 0 w 198923"/>
                <a:gd name="connsiteY13" fmla="*/ 171299 h 245899"/>
                <a:gd name="connsiteX14" fmla="*/ 100835 w 198923"/>
                <a:gd name="connsiteY14" fmla="*/ 94856 h 245899"/>
                <a:gd name="connsiteX15" fmla="*/ 91633 w 198923"/>
                <a:gd name="connsiteY15" fmla="*/ 204919 h 245899"/>
                <a:gd name="connsiteX16" fmla="*/ 145048 w 198923"/>
                <a:gd name="connsiteY16" fmla="*/ 176834 h 245899"/>
                <a:gd name="connsiteX17" fmla="*/ 145048 w 198923"/>
                <a:gd name="connsiteY17" fmla="*/ 135845 h 245899"/>
                <a:gd name="connsiteX18" fmla="*/ 106831 w 198923"/>
                <a:gd name="connsiteY18" fmla="*/ 131240 h 245899"/>
                <a:gd name="connsiteX19" fmla="*/ 52495 w 198923"/>
                <a:gd name="connsiteY19" fmla="*/ 169918 h 245899"/>
                <a:gd name="connsiteX20" fmla="*/ 91633 w 198923"/>
                <a:gd name="connsiteY20" fmla="*/ 204919 h 24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8923" h="245899">
                  <a:moveTo>
                    <a:pt x="100835" y="94856"/>
                  </a:moveTo>
                  <a:cubicBezTo>
                    <a:pt x="116026" y="94856"/>
                    <a:pt x="129851" y="95778"/>
                    <a:pt x="145040" y="99922"/>
                  </a:cubicBezTo>
                  <a:lnTo>
                    <a:pt x="145040" y="91633"/>
                  </a:lnTo>
                  <a:cubicBezTo>
                    <a:pt x="145040" y="61705"/>
                    <a:pt x="127539" y="46047"/>
                    <a:pt x="93466" y="46047"/>
                  </a:cubicBezTo>
                  <a:cubicBezTo>
                    <a:pt x="74584" y="46047"/>
                    <a:pt x="53407" y="50652"/>
                    <a:pt x="34064" y="59402"/>
                  </a:cubicBezTo>
                  <a:lnTo>
                    <a:pt x="22090" y="13356"/>
                  </a:lnTo>
                  <a:cubicBezTo>
                    <a:pt x="43727" y="5066"/>
                    <a:pt x="72282" y="0"/>
                    <a:pt x="98993" y="0"/>
                  </a:cubicBezTo>
                  <a:cubicBezTo>
                    <a:pt x="164844" y="0"/>
                    <a:pt x="198924" y="30857"/>
                    <a:pt x="198924" y="90711"/>
                  </a:cubicBezTo>
                  <a:lnTo>
                    <a:pt x="198924" y="240373"/>
                  </a:lnTo>
                  <a:lnTo>
                    <a:pt x="146882" y="240373"/>
                  </a:lnTo>
                  <a:lnTo>
                    <a:pt x="146882" y="215504"/>
                  </a:lnTo>
                  <a:lnTo>
                    <a:pt x="145969" y="215504"/>
                  </a:lnTo>
                  <a:cubicBezTo>
                    <a:pt x="125705" y="236228"/>
                    <a:pt x="104528" y="245900"/>
                    <a:pt x="77356" y="245900"/>
                  </a:cubicBezTo>
                  <a:cubicBezTo>
                    <a:pt x="30388" y="245900"/>
                    <a:pt x="0" y="216885"/>
                    <a:pt x="0" y="171299"/>
                  </a:cubicBezTo>
                  <a:cubicBezTo>
                    <a:pt x="-8" y="121568"/>
                    <a:pt x="35454" y="94856"/>
                    <a:pt x="100835" y="94856"/>
                  </a:cubicBezTo>
                  <a:close/>
                  <a:moveTo>
                    <a:pt x="91633" y="204919"/>
                  </a:moveTo>
                  <a:cubicBezTo>
                    <a:pt x="111428" y="204919"/>
                    <a:pt x="129851" y="195248"/>
                    <a:pt x="145048" y="176834"/>
                  </a:cubicBezTo>
                  <a:lnTo>
                    <a:pt x="145048" y="135845"/>
                  </a:lnTo>
                  <a:cubicBezTo>
                    <a:pt x="132152" y="132621"/>
                    <a:pt x="118797" y="131240"/>
                    <a:pt x="106831" y="131240"/>
                  </a:cubicBezTo>
                  <a:cubicBezTo>
                    <a:pt x="72298" y="131240"/>
                    <a:pt x="52495" y="145048"/>
                    <a:pt x="52495" y="169918"/>
                  </a:cubicBezTo>
                  <a:cubicBezTo>
                    <a:pt x="52486" y="191563"/>
                    <a:pt x="67684" y="204919"/>
                    <a:pt x="91633" y="204919"/>
                  </a:cubicBezTo>
                  <a:close/>
                </a:path>
              </a:pathLst>
            </a:custGeom>
            <a:grpFill/>
            <a:ln w="8374" cap="flat">
              <a:noFill/>
              <a:prstDash val="solid"/>
              <a:miter/>
            </a:ln>
          </p:spPr>
          <p:txBody>
            <a:bodyPr rtlCol="0" anchor="ctr"/>
            <a:lstStyle/>
            <a:p>
              <a:endParaRPr lang="de-DE"/>
            </a:p>
          </p:txBody>
        </p:sp>
        <p:sp>
          <p:nvSpPr>
            <p:cNvPr id="172" name="Freihandform: Form 149">
              <a:extLst>
                <a:ext uri="{FF2B5EF4-FFF2-40B4-BE49-F238E27FC236}">
                  <a16:creationId xmlns:a16="http://schemas.microsoft.com/office/drawing/2014/main" id="{594E08DE-2373-4A43-AF06-9950801BFB59}"/>
                </a:ext>
              </a:extLst>
            </p:cNvPr>
            <p:cNvSpPr/>
            <p:nvPr/>
          </p:nvSpPr>
          <p:spPr>
            <a:xfrm>
              <a:off x="8659530" y="2440295"/>
              <a:ext cx="143667" cy="345830"/>
            </a:xfrm>
            <a:custGeom>
              <a:avLst/>
              <a:gdLst>
                <a:gd name="connsiteX0" fmla="*/ 143667 w 143667"/>
                <a:gd name="connsiteY0" fmla="*/ 51582 h 345830"/>
                <a:gd name="connsiteX1" fmla="*/ 119727 w 143667"/>
                <a:gd name="connsiteY1" fmla="*/ 46976 h 345830"/>
                <a:gd name="connsiteX2" fmla="*/ 90712 w 143667"/>
                <a:gd name="connsiteY2" fmla="*/ 79667 h 345830"/>
                <a:gd name="connsiteX3" fmla="*/ 90712 w 143667"/>
                <a:gd name="connsiteY3" fmla="*/ 111445 h 345830"/>
                <a:gd name="connsiteX4" fmla="*/ 137228 w 143667"/>
                <a:gd name="connsiteY4" fmla="*/ 111445 h 345830"/>
                <a:gd name="connsiteX5" fmla="*/ 137228 w 143667"/>
                <a:gd name="connsiteY5" fmla="*/ 157031 h 345830"/>
                <a:gd name="connsiteX6" fmla="*/ 91173 w 143667"/>
                <a:gd name="connsiteY6" fmla="*/ 157031 h 345830"/>
                <a:gd name="connsiteX7" fmla="*/ 91173 w 143667"/>
                <a:gd name="connsiteY7" fmla="*/ 345831 h 345830"/>
                <a:gd name="connsiteX8" fmla="*/ 36375 w 143667"/>
                <a:gd name="connsiteY8" fmla="*/ 345831 h 345830"/>
                <a:gd name="connsiteX9" fmla="*/ 36375 w 143667"/>
                <a:gd name="connsiteY9" fmla="*/ 157031 h 345830"/>
                <a:gd name="connsiteX10" fmla="*/ 0 w 143667"/>
                <a:gd name="connsiteY10" fmla="*/ 157031 h 345830"/>
                <a:gd name="connsiteX11" fmla="*/ 0 w 143667"/>
                <a:gd name="connsiteY11" fmla="*/ 111445 h 345830"/>
                <a:gd name="connsiteX12" fmla="*/ 36375 w 143667"/>
                <a:gd name="connsiteY12" fmla="*/ 111445 h 345830"/>
                <a:gd name="connsiteX13" fmla="*/ 36375 w 143667"/>
                <a:gd name="connsiteY13" fmla="*/ 77824 h 345830"/>
                <a:gd name="connsiteX14" fmla="*/ 110976 w 143667"/>
                <a:gd name="connsiteY14" fmla="*/ 0 h 345830"/>
                <a:gd name="connsiteX15" fmla="*/ 143667 w 143667"/>
                <a:gd name="connsiteY15" fmla="*/ 5066 h 345830"/>
                <a:gd name="connsiteX16" fmla="*/ 143667 w 143667"/>
                <a:gd name="connsiteY16" fmla="*/ 51582 h 34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3667" h="345830">
                  <a:moveTo>
                    <a:pt x="143667" y="51582"/>
                  </a:moveTo>
                  <a:cubicBezTo>
                    <a:pt x="136298" y="48358"/>
                    <a:pt x="127548" y="46976"/>
                    <a:pt x="119727" y="46976"/>
                  </a:cubicBezTo>
                  <a:cubicBezTo>
                    <a:pt x="99001" y="46976"/>
                    <a:pt x="90712" y="57569"/>
                    <a:pt x="90712" y="79667"/>
                  </a:cubicBezTo>
                  <a:lnTo>
                    <a:pt x="90712" y="111445"/>
                  </a:lnTo>
                  <a:lnTo>
                    <a:pt x="137228" y="111445"/>
                  </a:lnTo>
                  <a:lnTo>
                    <a:pt x="137228" y="157031"/>
                  </a:lnTo>
                  <a:lnTo>
                    <a:pt x="91173" y="157031"/>
                  </a:lnTo>
                  <a:lnTo>
                    <a:pt x="91173" y="345831"/>
                  </a:lnTo>
                  <a:lnTo>
                    <a:pt x="36375" y="345831"/>
                  </a:lnTo>
                  <a:lnTo>
                    <a:pt x="36375" y="157031"/>
                  </a:lnTo>
                  <a:lnTo>
                    <a:pt x="0" y="157031"/>
                  </a:lnTo>
                  <a:lnTo>
                    <a:pt x="0" y="111445"/>
                  </a:lnTo>
                  <a:lnTo>
                    <a:pt x="36375" y="111445"/>
                  </a:lnTo>
                  <a:lnTo>
                    <a:pt x="36375" y="77824"/>
                  </a:lnTo>
                  <a:cubicBezTo>
                    <a:pt x="36375" y="29015"/>
                    <a:pt x="58481" y="0"/>
                    <a:pt x="110976" y="0"/>
                  </a:cubicBezTo>
                  <a:cubicBezTo>
                    <a:pt x="122951" y="0"/>
                    <a:pt x="134465" y="1382"/>
                    <a:pt x="143667" y="5066"/>
                  </a:cubicBezTo>
                  <a:lnTo>
                    <a:pt x="143667" y="51582"/>
                  </a:lnTo>
                  <a:close/>
                </a:path>
              </a:pathLst>
            </a:custGeom>
            <a:grpFill/>
            <a:ln w="8374" cap="flat">
              <a:noFill/>
              <a:prstDash val="solid"/>
              <a:miter/>
            </a:ln>
          </p:spPr>
          <p:txBody>
            <a:bodyPr rtlCol="0" anchor="ctr"/>
            <a:lstStyle/>
            <a:p>
              <a:endParaRPr lang="de-DE"/>
            </a:p>
          </p:txBody>
        </p:sp>
        <p:sp>
          <p:nvSpPr>
            <p:cNvPr id="173" name="Freihandform: Form 150">
              <a:extLst>
                <a:ext uri="{FF2B5EF4-FFF2-40B4-BE49-F238E27FC236}">
                  <a16:creationId xmlns:a16="http://schemas.microsoft.com/office/drawing/2014/main" id="{5FEE5D53-A035-514B-B454-9E8F612AF531}"/>
                </a:ext>
              </a:extLst>
            </p:cNvPr>
            <p:cNvSpPr/>
            <p:nvPr/>
          </p:nvSpPr>
          <p:spPr>
            <a:xfrm>
              <a:off x="8832370" y="2475749"/>
              <a:ext cx="145978" cy="315903"/>
            </a:xfrm>
            <a:custGeom>
              <a:avLst/>
              <a:gdLst>
                <a:gd name="connsiteX0" fmla="*/ 145978 w 145978"/>
                <a:gd name="connsiteY0" fmla="*/ 260185 h 315903"/>
                <a:gd name="connsiteX1" fmla="*/ 145978 w 145978"/>
                <a:gd name="connsiteY1" fmla="*/ 307153 h 315903"/>
                <a:gd name="connsiteX2" fmla="*/ 99923 w 145978"/>
                <a:gd name="connsiteY2" fmla="*/ 315903 h 315903"/>
                <a:gd name="connsiteX3" fmla="*/ 35915 w 145978"/>
                <a:gd name="connsiteY3" fmla="*/ 250053 h 315903"/>
                <a:gd name="connsiteX4" fmla="*/ 35915 w 145978"/>
                <a:gd name="connsiteY4" fmla="*/ 121577 h 315903"/>
                <a:gd name="connsiteX5" fmla="*/ 0 w 145978"/>
                <a:gd name="connsiteY5" fmla="*/ 121577 h 315903"/>
                <a:gd name="connsiteX6" fmla="*/ 0 w 145978"/>
                <a:gd name="connsiteY6" fmla="*/ 75991 h 315903"/>
                <a:gd name="connsiteX7" fmla="*/ 35454 w 145978"/>
                <a:gd name="connsiteY7" fmla="*/ 75991 h 315903"/>
                <a:gd name="connsiteX8" fmla="*/ 35454 w 145978"/>
                <a:gd name="connsiteY8" fmla="*/ 11983 h 315903"/>
                <a:gd name="connsiteX9" fmla="*/ 90252 w 145978"/>
                <a:gd name="connsiteY9" fmla="*/ 0 h 315903"/>
                <a:gd name="connsiteX10" fmla="*/ 90252 w 145978"/>
                <a:gd name="connsiteY10" fmla="*/ 75982 h 315903"/>
                <a:gd name="connsiteX11" fmla="*/ 145969 w 145978"/>
                <a:gd name="connsiteY11" fmla="*/ 75982 h 315903"/>
                <a:gd name="connsiteX12" fmla="*/ 145969 w 145978"/>
                <a:gd name="connsiteY12" fmla="*/ 121568 h 315903"/>
                <a:gd name="connsiteX13" fmla="*/ 90252 w 145978"/>
                <a:gd name="connsiteY13" fmla="*/ 121568 h 315903"/>
                <a:gd name="connsiteX14" fmla="*/ 90252 w 145978"/>
                <a:gd name="connsiteY14" fmla="*/ 237149 h 315903"/>
                <a:gd name="connsiteX15" fmla="*/ 115573 w 145978"/>
                <a:gd name="connsiteY15" fmla="*/ 268006 h 315903"/>
                <a:gd name="connsiteX16" fmla="*/ 145978 w 145978"/>
                <a:gd name="connsiteY16" fmla="*/ 260185 h 31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5978" h="315903">
                  <a:moveTo>
                    <a:pt x="145978" y="260185"/>
                  </a:moveTo>
                  <a:lnTo>
                    <a:pt x="145978" y="307153"/>
                  </a:lnTo>
                  <a:cubicBezTo>
                    <a:pt x="134004" y="312680"/>
                    <a:pt x="116042" y="315903"/>
                    <a:pt x="99923" y="315903"/>
                  </a:cubicBezTo>
                  <a:cubicBezTo>
                    <a:pt x="58481" y="315903"/>
                    <a:pt x="35915" y="292876"/>
                    <a:pt x="35915" y="250053"/>
                  </a:cubicBezTo>
                  <a:lnTo>
                    <a:pt x="35915" y="121577"/>
                  </a:lnTo>
                  <a:lnTo>
                    <a:pt x="0" y="121577"/>
                  </a:lnTo>
                  <a:lnTo>
                    <a:pt x="0" y="75991"/>
                  </a:lnTo>
                  <a:lnTo>
                    <a:pt x="35454" y="75991"/>
                  </a:lnTo>
                  <a:lnTo>
                    <a:pt x="35454" y="11983"/>
                  </a:lnTo>
                  <a:lnTo>
                    <a:pt x="90252" y="0"/>
                  </a:lnTo>
                  <a:lnTo>
                    <a:pt x="90252" y="75982"/>
                  </a:lnTo>
                  <a:lnTo>
                    <a:pt x="145969" y="75982"/>
                  </a:lnTo>
                  <a:lnTo>
                    <a:pt x="145969" y="121568"/>
                  </a:lnTo>
                  <a:lnTo>
                    <a:pt x="90252" y="121568"/>
                  </a:lnTo>
                  <a:lnTo>
                    <a:pt x="90252" y="237149"/>
                  </a:lnTo>
                  <a:cubicBezTo>
                    <a:pt x="90252" y="258795"/>
                    <a:pt x="97620" y="268006"/>
                    <a:pt x="115573" y="268006"/>
                  </a:cubicBezTo>
                  <a:cubicBezTo>
                    <a:pt x="125714" y="268015"/>
                    <a:pt x="136758" y="264791"/>
                    <a:pt x="145978" y="260185"/>
                  </a:cubicBezTo>
                  <a:close/>
                </a:path>
              </a:pathLst>
            </a:custGeom>
            <a:grpFill/>
            <a:ln w="8374" cap="flat">
              <a:noFill/>
              <a:prstDash val="solid"/>
              <a:miter/>
            </a:ln>
          </p:spPr>
          <p:txBody>
            <a:bodyPr rtlCol="0" anchor="ctr"/>
            <a:lstStyle/>
            <a:p>
              <a:endParaRPr lang="de-DE"/>
            </a:p>
          </p:txBody>
        </p:sp>
        <p:sp>
          <p:nvSpPr>
            <p:cNvPr id="174" name="Freihandform: Form 151">
              <a:extLst>
                <a:ext uri="{FF2B5EF4-FFF2-40B4-BE49-F238E27FC236}">
                  <a16:creationId xmlns:a16="http://schemas.microsoft.com/office/drawing/2014/main" id="{8737842E-DBB0-474E-9C6E-84A60EBA49F8}"/>
                </a:ext>
              </a:extLst>
            </p:cNvPr>
            <p:cNvSpPr/>
            <p:nvPr/>
          </p:nvSpPr>
          <p:spPr>
            <a:xfrm>
              <a:off x="9017185" y="2545752"/>
              <a:ext cx="180510" cy="245891"/>
            </a:xfrm>
            <a:custGeom>
              <a:avLst/>
              <a:gdLst>
                <a:gd name="connsiteX0" fmla="*/ 26235 w 180510"/>
                <a:gd name="connsiteY0" fmla="*/ 174063 h 245891"/>
                <a:gd name="connsiteX1" fmla="*/ 92545 w 180510"/>
                <a:gd name="connsiteY1" fmla="*/ 200314 h 245891"/>
                <a:gd name="connsiteX2" fmla="*/ 127078 w 180510"/>
                <a:gd name="connsiteY2" fmla="*/ 176826 h 245891"/>
                <a:gd name="connsiteX3" fmla="*/ 9664 w 180510"/>
                <a:gd name="connsiteY3" fmla="*/ 72750 h 245891"/>
                <a:gd name="connsiteX4" fmla="*/ 98080 w 180510"/>
                <a:gd name="connsiteY4" fmla="*/ 0 h 245891"/>
                <a:gd name="connsiteX5" fmla="*/ 179128 w 180510"/>
                <a:gd name="connsiteY5" fmla="*/ 24401 h 245891"/>
                <a:gd name="connsiteX6" fmla="*/ 153338 w 180510"/>
                <a:gd name="connsiteY6" fmla="*/ 67223 h 245891"/>
                <a:gd name="connsiteX7" fmla="*/ 97159 w 180510"/>
                <a:gd name="connsiteY7" fmla="*/ 46499 h 245891"/>
                <a:gd name="connsiteX8" fmla="*/ 63539 w 180510"/>
                <a:gd name="connsiteY8" fmla="*/ 68145 h 245891"/>
                <a:gd name="connsiteX9" fmla="*/ 180510 w 180510"/>
                <a:gd name="connsiteY9" fmla="*/ 171751 h 245891"/>
                <a:gd name="connsiteX10" fmla="*/ 90252 w 180510"/>
                <a:gd name="connsiteY10" fmla="*/ 245891 h 245891"/>
                <a:gd name="connsiteX11" fmla="*/ 0 w 180510"/>
                <a:gd name="connsiteY11" fmla="*/ 217337 h 245891"/>
                <a:gd name="connsiteX12" fmla="*/ 26235 w 180510"/>
                <a:gd name="connsiteY12" fmla="*/ 174063 h 24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510" h="245891">
                  <a:moveTo>
                    <a:pt x="26235" y="174063"/>
                  </a:moveTo>
                  <a:cubicBezTo>
                    <a:pt x="49263" y="191563"/>
                    <a:pt x="71821" y="200314"/>
                    <a:pt x="92545" y="200314"/>
                  </a:cubicBezTo>
                  <a:cubicBezTo>
                    <a:pt x="112810" y="200314"/>
                    <a:pt x="127078" y="191103"/>
                    <a:pt x="127078" y="176826"/>
                  </a:cubicBezTo>
                  <a:cubicBezTo>
                    <a:pt x="127078" y="136766"/>
                    <a:pt x="9664" y="151035"/>
                    <a:pt x="9664" y="72750"/>
                  </a:cubicBezTo>
                  <a:cubicBezTo>
                    <a:pt x="9664" y="29467"/>
                    <a:pt x="45578" y="0"/>
                    <a:pt x="98080" y="0"/>
                  </a:cubicBezTo>
                  <a:cubicBezTo>
                    <a:pt x="126166" y="0"/>
                    <a:pt x="154259" y="8282"/>
                    <a:pt x="179128" y="24401"/>
                  </a:cubicBezTo>
                  <a:lnTo>
                    <a:pt x="153338" y="67223"/>
                  </a:lnTo>
                  <a:cubicBezTo>
                    <a:pt x="133073" y="53415"/>
                    <a:pt x="115121" y="46499"/>
                    <a:pt x="97159" y="46499"/>
                  </a:cubicBezTo>
                  <a:cubicBezTo>
                    <a:pt x="76895" y="46499"/>
                    <a:pt x="63539" y="55249"/>
                    <a:pt x="63539" y="68145"/>
                  </a:cubicBezTo>
                  <a:cubicBezTo>
                    <a:pt x="63539" y="106362"/>
                    <a:pt x="180510" y="93014"/>
                    <a:pt x="180510" y="171751"/>
                  </a:cubicBezTo>
                  <a:cubicBezTo>
                    <a:pt x="180510" y="215956"/>
                    <a:pt x="144127" y="245891"/>
                    <a:pt x="90252" y="245891"/>
                  </a:cubicBezTo>
                  <a:cubicBezTo>
                    <a:pt x="58942" y="245891"/>
                    <a:pt x="27172" y="236220"/>
                    <a:pt x="0" y="217337"/>
                  </a:cubicBezTo>
                  <a:lnTo>
                    <a:pt x="26235" y="174063"/>
                  </a:lnTo>
                  <a:close/>
                </a:path>
              </a:pathLst>
            </a:custGeom>
            <a:grpFill/>
            <a:ln w="8374" cap="flat">
              <a:noFill/>
              <a:prstDash val="solid"/>
              <a:miter/>
            </a:ln>
          </p:spPr>
          <p:txBody>
            <a:bodyPr rtlCol="0" anchor="ctr"/>
            <a:lstStyle/>
            <a:p>
              <a:endParaRPr lang="de-DE"/>
            </a:p>
          </p:txBody>
        </p:sp>
        <p:sp>
          <p:nvSpPr>
            <p:cNvPr id="175" name="Freihandform: Form 152">
              <a:extLst>
                <a:ext uri="{FF2B5EF4-FFF2-40B4-BE49-F238E27FC236}">
                  <a16:creationId xmlns:a16="http://schemas.microsoft.com/office/drawing/2014/main" id="{BE130DBE-5E8D-4F43-B1A6-ABD0BD4EE0E8}"/>
                </a:ext>
              </a:extLst>
            </p:cNvPr>
            <p:cNvSpPr/>
            <p:nvPr/>
          </p:nvSpPr>
          <p:spPr>
            <a:xfrm>
              <a:off x="9240728" y="2616208"/>
              <a:ext cx="115119" cy="52033"/>
            </a:xfrm>
            <a:custGeom>
              <a:avLst/>
              <a:gdLst>
                <a:gd name="connsiteX0" fmla="*/ 115120 w 115119"/>
                <a:gd name="connsiteY0" fmla="*/ 52034 h 52033"/>
                <a:gd name="connsiteX1" fmla="*/ 0 w 115119"/>
                <a:gd name="connsiteY1" fmla="*/ 52034 h 52033"/>
                <a:gd name="connsiteX2" fmla="*/ 0 w 115119"/>
                <a:gd name="connsiteY2" fmla="*/ 0 h 52033"/>
                <a:gd name="connsiteX3" fmla="*/ 115120 w 115119"/>
                <a:gd name="connsiteY3" fmla="*/ 0 h 52033"/>
                <a:gd name="connsiteX4" fmla="*/ 115120 w 115119"/>
                <a:gd name="connsiteY4" fmla="*/ 52034 h 52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119" h="52033">
                  <a:moveTo>
                    <a:pt x="115120" y="52034"/>
                  </a:moveTo>
                  <a:lnTo>
                    <a:pt x="0" y="52034"/>
                  </a:lnTo>
                  <a:lnTo>
                    <a:pt x="0" y="0"/>
                  </a:lnTo>
                  <a:lnTo>
                    <a:pt x="115120" y="0"/>
                  </a:lnTo>
                  <a:lnTo>
                    <a:pt x="115120" y="52034"/>
                  </a:lnTo>
                  <a:close/>
                </a:path>
              </a:pathLst>
            </a:custGeom>
            <a:grpFill/>
            <a:ln w="8374" cap="flat">
              <a:noFill/>
              <a:prstDash val="solid"/>
              <a:miter/>
            </a:ln>
          </p:spPr>
          <p:txBody>
            <a:bodyPr rtlCol="0" anchor="ctr"/>
            <a:lstStyle/>
            <a:p>
              <a:endParaRPr lang="de-DE"/>
            </a:p>
          </p:txBody>
        </p:sp>
        <p:sp>
          <p:nvSpPr>
            <p:cNvPr id="176" name="Freihandform: Form 153">
              <a:extLst>
                <a:ext uri="{FF2B5EF4-FFF2-40B4-BE49-F238E27FC236}">
                  <a16:creationId xmlns:a16="http://schemas.microsoft.com/office/drawing/2014/main" id="{1592A756-C392-8540-9519-E1B016024DCD}"/>
                </a:ext>
              </a:extLst>
            </p:cNvPr>
            <p:cNvSpPr/>
            <p:nvPr/>
          </p:nvSpPr>
          <p:spPr>
            <a:xfrm>
              <a:off x="9550208" y="2551739"/>
              <a:ext cx="201686" cy="239921"/>
            </a:xfrm>
            <a:custGeom>
              <a:avLst/>
              <a:gdLst>
                <a:gd name="connsiteX0" fmla="*/ 54797 w 201686"/>
                <a:gd name="connsiteY0" fmla="*/ 140911 h 239921"/>
                <a:gd name="connsiteX1" fmla="*/ 101304 w 201686"/>
                <a:gd name="connsiteY1" fmla="*/ 190182 h 239921"/>
                <a:gd name="connsiteX2" fmla="*/ 146890 w 201686"/>
                <a:gd name="connsiteY2" fmla="*/ 140451 h 239921"/>
                <a:gd name="connsiteX3" fmla="*/ 146890 w 201686"/>
                <a:gd name="connsiteY3" fmla="*/ 8 h 239921"/>
                <a:gd name="connsiteX4" fmla="*/ 201687 w 201686"/>
                <a:gd name="connsiteY4" fmla="*/ 8 h 239921"/>
                <a:gd name="connsiteX5" fmla="*/ 201687 w 201686"/>
                <a:gd name="connsiteY5" fmla="*/ 142301 h 239921"/>
                <a:gd name="connsiteX6" fmla="*/ 102685 w 201686"/>
                <a:gd name="connsiteY6" fmla="*/ 239921 h 239921"/>
                <a:gd name="connsiteX7" fmla="*/ 0 w 201686"/>
                <a:gd name="connsiteY7" fmla="*/ 142754 h 239921"/>
                <a:gd name="connsiteX8" fmla="*/ 0 w 201686"/>
                <a:gd name="connsiteY8" fmla="*/ 0 h 239921"/>
                <a:gd name="connsiteX9" fmla="*/ 54797 w 201686"/>
                <a:gd name="connsiteY9" fmla="*/ 0 h 239921"/>
                <a:gd name="connsiteX10" fmla="*/ 54797 w 201686"/>
                <a:gd name="connsiteY10" fmla="*/ 140911 h 239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686" h="239921">
                  <a:moveTo>
                    <a:pt x="54797" y="140911"/>
                  </a:moveTo>
                  <a:cubicBezTo>
                    <a:pt x="54797" y="173141"/>
                    <a:pt x="70916" y="190182"/>
                    <a:pt x="101304" y="190182"/>
                  </a:cubicBezTo>
                  <a:cubicBezTo>
                    <a:pt x="131240" y="190182"/>
                    <a:pt x="146890" y="173610"/>
                    <a:pt x="146890" y="140451"/>
                  </a:cubicBezTo>
                  <a:lnTo>
                    <a:pt x="146890" y="8"/>
                  </a:lnTo>
                  <a:lnTo>
                    <a:pt x="201687" y="8"/>
                  </a:lnTo>
                  <a:lnTo>
                    <a:pt x="201687" y="142301"/>
                  </a:lnTo>
                  <a:cubicBezTo>
                    <a:pt x="201687" y="203998"/>
                    <a:pt x="167155" y="239921"/>
                    <a:pt x="102685" y="239921"/>
                  </a:cubicBezTo>
                  <a:cubicBezTo>
                    <a:pt x="38678" y="239921"/>
                    <a:pt x="0" y="203998"/>
                    <a:pt x="0" y="142754"/>
                  </a:cubicBezTo>
                  <a:lnTo>
                    <a:pt x="0" y="0"/>
                  </a:lnTo>
                  <a:lnTo>
                    <a:pt x="54797" y="0"/>
                  </a:lnTo>
                  <a:lnTo>
                    <a:pt x="54797" y="140911"/>
                  </a:lnTo>
                  <a:close/>
                </a:path>
              </a:pathLst>
            </a:custGeom>
            <a:grpFill/>
            <a:ln w="8374" cap="flat">
              <a:noFill/>
              <a:prstDash val="solid"/>
              <a:miter/>
            </a:ln>
          </p:spPr>
          <p:txBody>
            <a:bodyPr rtlCol="0" anchor="ctr"/>
            <a:lstStyle/>
            <a:p>
              <a:endParaRPr lang="de-DE"/>
            </a:p>
          </p:txBody>
        </p:sp>
        <p:sp>
          <p:nvSpPr>
            <p:cNvPr id="177" name="Freihandform: Form 154">
              <a:extLst>
                <a:ext uri="{FF2B5EF4-FFF2-40B4-BE49-F238E27FC236}">
                  <a16:creationId xmlns:a16="http://schemas.microsoft.com/office/drawing/2014/main" id="{F27A938B-92B1-FB43-A366-69CD534A5C9F}"/>
                </a:ext>
              </a:extLst>
            </p:cNvPr>
            <p:cNvSpPr/>
            <p:nvPr/>
          </p:nvSpPr>
          <p:spPr>
            <a:xfrm>
              <a:off x="9821371" y="2545760"/>
              <a:ext cx="201695" cy="240373"/>
            </a:xfrm>
            <a:custGeom>
              <a:avLst/>
              <a:gdLst>
                <a:gd name="connsiteX0" fmla="*/ 201696 w 201695"/>
                <a:gd name="connsiteY0" fmla="*/ 240365 h 240373"/>
                <a:gd name="connsiteX1" fmla="*/ 146890 w 201695"/>
                <a:gd name="connsiteY1" fmla="*/ 240365 h 240373"/>
                <a:gd name="connsiteX2" fmla="*/ 146890 w 201695"/>
                <a:gd name="connsiteY2" fmla="*/ 106362 h 240373"/>
                <a:gd name="connsiteX3" fmla="*/ 103607 w 201695"/>
                <a:gd name="connsiteY3" fmla="*/ 49262 h 240373"/>
                <a:gd name="connsiteX4" fmla="*/ 54798 w 201695"/>
                <a:gd name="connsiteY4" fmla="*/ 105910 h 240373"/>
                <a:gd name="connsiteX5" fmla="*/ 54798 w 201695"/>
                <a:gd name="connsiteY5" fmla="*/ 240373 h 240373"/>
                <a:gd name="connsiteX6" fmla="*/ 0 w 201695"/>
                <a:gd name="connsiteY6" fmla="*/ 240373 h 240373"/>
                <a:gd name="connsiteX7" fmla="*/ 0 w 201695"/>
                <a:gd name="connsiteY7" fmla="*/ 5987 h 240373"/>
                <a:gd name="connsiteX8" fmla="*/ 54337 w 201695"/>
                <a:gd name="connsiteY8" fmla="*/ 5987 h 240373"/>
                <a:gd name="connsiteX9" fmla="*/ 54337 w 201695"/>
                <a:gd name="connsiteY9" fmla="*/ 34072 h 240373"/>
                <a:gd name="connsiteX10" fmla="*/ 55249 w 201695"/>
                <a:gd name="connsiteY10" fmla="*/ 34072 h 240373"/>
                <a:gd name="connsiteX11" fmla="*/ 124324 w 201695"/>
                <a:gd name="connsiteY11" fmla="*/ 0 h 240373"/>
                <a:gd name="connsiteX12" fmla="*/ 201688 w 201695"/>
                <a:gd name="connsiteY12" fmla="*/ 94856 h 240373"/>
                <a:gd name="connsiteX13" fmla="*/ 201688 w 201695"/>
                <a:gd name="connsiteY13" fmla="*/ 240365 h 240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695" h="240373">
                  <a:moveTo>
                    <a:pt x="201696" y="240365"/>
                  </a:moveTo>
                  <a:lnTo>
                    <a:pt x="146890" y="240365"/>
                  </a:lnTo>
                  <a:lnTo>
                    <a:pt x="146890" y="106362"/>
                  </a:lnTo>
                  <a:cubicBezTo>
                    <a:pt x="146890" y="72289"/>
                    <a:pt x="136767" y="49262"/>
                    <a:pt x="103607" y="49262"/>
                  </a:cubicBezTo>
                  <a:cubicBezTo>
                    <a:pt x="65390" y="49262"/>
                    <a:pt x="54798" y="80579"/>
                    <a:pt x="54798" y="105910"/>
                  </a:cubicBezTo>
                  <a:lnTo>
                    <a:pt x="54798" y="240373"/>
                  </a:lnTo>
                  <a:lnTo>
                    <a:pt x="0" y="240373"/>
                  </a:lnTo>
                  <a:lnTo>
                    <a:pt x="0" y="5987"/>
                  </a:lnTo>
                  <a:lnTo>
                    <a:pt x="54337" y="5987"/>
                  </a:lnTo>
                  <a:lnTo>
                    <a:pt x="54337" y="34072"/>
                  </a:lnTo>
                  <a:lnTo>
                    <a:pt x="55249" y="34072"/>
                  </a:lnTo>
                  <a:cubicBezTo>
                    <a:pt x="69066" y="13348"/>
                    <a:pt x="93935" y="0"/>
                    <a:pt x="124324" y="0"/>
                  </a:cubicBezTo>
                  <a:cubicBezTo>
                    <a:pt x="177739" y="0"/>
                    <a:pt x="201688" y="39138"/>
                    <a:pt x="201688" y="94856"/>
                  </a:cubicBezTo>
                  <a:lnTo>
                    <a:pt x="201688" y="240365"/>
                  </a:lnTo>
                  <a:close/>
                </a:path>
              </a:pathLst>
            </a:custGeom>
            <a:grpFill/>
            <a:ln w="8374" cap="flat">
              <a:noFill/>
              <a:prstDash val="solid"/>
              <a:miter/>
            </a:ln>
          </p:spPr>
          <p:txBody>
            <a:bodyPr rtlCol="0" anchor="ctr"/>
            <a:lstStyle/>
            <a:p>
              <a:endParaRPr lang="de-DE"/>
            </a:p>
          </p:txBody>
        </p:sp>
        <p:sp>
          <p:nvSpPr>
            <p:cNvPr id="178" name="Freihandform: Form 155">
              <a:extLst>
                <a:ext uri="{FF2B5EF4-FFF2-40B4-BE49-F238E27FC236}">
                  <a16:creationId xmlns:a16="http://schemas.microsoft.com/office/drawing/2014/main" id="{94D910A0-6D22-E340-9D85-E999970879D4}"/>
                </a:ext>
              </a:extLst>
            </p:cNvPr>
            <p:cNvSpPr/>
            <p:nvPr/>
          </p:nvSpPr>
          <p:spPr>
            <a:xfrm>
              <a:off x="10081021" y="2443527"/>
              <a:ext cx="219196" cy="348125"/>
            </a:xfrm>
            <a:custGeom>
              <a:avLst/>
              <a:gdLst>
                <a:gd name="connsiteX0" fmla="*/ 0 w 219196"/>
                <a:gd name="connsiteY0" fmla="*/ 224715 h 348125"/>
                <a:gd name="connsiteX1" fmla="*/ 95326 w 219196"/>
                <a:gd name="connsiteY1" fmla="*/ 102225 h 348125"/>
                <a:gd name="connsiteX2" fmla="*/ 163478 w 219196"/>
                <a:gd name="connsiteY2" fmla="*/ 133995 h 348125"/>
                <a:gd name="connsiteX3" fmla="*/ 164399 w 219196"/>
                <a:gd name="connsiteY3" fmla="*/ 133995 h 348125"/>
                <a:gd name="connsiteX4" fmla="*/ 164399 w 219196"/>
                <a:gd name="connsiteY4" fmla="*/ 13808 h 348125"/>
                <a:gd name="connsiteX5" fmla="*/ 219196 w 219196"/>
                <a:gd name="connsiteY5" fmla="*/ 0 h 348125"/>
                <a:gd name="connsiteX6" fmla="*/ 219196 w 219196"/>
                <a:gd name="connsiteY6" fmla="*/ 342598 h 348125"/>
                <a:gd name="connsiteX7" fmla="*/ 165781 w 219196"/>
                <a:gd name="connsiteY7" fmla="*/ 342598 h 348125"/>
                <a:gd name="connsiteX8" fmla="*/ 165781 w 219196"/>
                <a:gd name="connsiteY8" fmla="*/ 314965 h 348125"/>
                <a:gd name="connsiteX9" fmla="*/ 164860 w 219196"/>
                <a:gd name="connsiteY9" fmla="*/ 314965 h 348125"/>
                <a:gd name="connsiteX10" fmla="*/ 94405 w 219196"/>
                <a:gd name="connsiteY10" fmla="*/ 348125 h 348125"/>
                <a:gd name="connsiteX11" fmla="*/ 0 w 219196"/>
                <a:gd name="connsiteY11" fmla="*/ 224715 h 348125"/>
                <a:gd name="connsiteX12" fmla="*/ 54345 w 219196"/>
                <a:gd name="connsiteY12" fmla="*/ 224715 h 348125"/>
                <a:gd name="connsiteX13" fmla="*/ 108681 w 219196"/>
                <a:gd name="connsiteY13" fmla="*/ 299776 h 348125"/>
                <a:gd name="connsiteX14" fmla="*/ 164399 w 219196"/>
                <a:gd name="connsiteY14" fmla="*/ 268919 h 348125"/>
                <a:gd name="connsiteX15" fmla="*/ 164399 w 219196"/>
                <a:gd name="connsiteY15" fmla="*/ 183265 h 348125"/>
                <a:gd name="connsiteX16" fmla="*/ 108681 w 219196"/>
                <a:gd name="connsiteY16" fmla="*/ 151956 h 348125"/>
                <a:gd name="connsiteX17" fmla="*/ 54345 w 219196"/>
                <a:gd name="connsiteY17" fmla="*/ 224715 h 34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9196" h="348125">
                  <a:moveTo>
                    <a:pt x="0" y="224715"/>
                  </a:moveTo>
                  <a:cubicBezTo>
                    <a:pt x="0" y="149193"/>
                    <a:pt x="38217" y="102225"/>
                    <a:pt x="95326" y="102225"/>
                  </a:cubicBezTo>
                  <a:cubicBezTo>
                    <a:pt x="124801" y="102225"/>
                    <a:pt x="147828" y="114652"/>
                    <a:pt x="163478" y="133995"/>
                  </a:cubicBezTo>
                  <a:lnTo>
                    <a:pt x="164399" y="133995"/>
                  </a:lnTo>
                  <a:lnTo>
                    <a:pt x="164399" y="13808"/>
                  </a:lnTo>
                  <a:lnTo>
                    <a:pt x="219196" y="0"/>
                  </a:lnTo>
                  <a:lnTo>
                    <a:pt x="219196" y="342598"/>
                  </a:lnTo>
                  <a:lnTo>
                    <a:pt x="165781" y="342598"/>
                  </a:lnTo>
                  <a:lnTo>
                    <a:pt x="165781" y="314965"/>
                  </a:lnTo>
                  <a:lnTo>
                    <a:pt x="164860" y="314965"/>
                  </a:lnTo>
                  <a:cubicBezTo>
                    <a:pt x="147828" y="335690"/>
                    <a:pt x="123419" y="348125"/>
                    <a:pt x="94405" y="348125"/>
                  </a:cubicBezTo>
                  <a:cubicBezTo>
                    <a:pt x="38686" y="348125"/>
                    <a:pt x="0" y="300697"/>
                    <a:pt x="0" y="224715"/>
                  </a:cubicBezTo>
                  <a:close/>
                  <a:moveTo>
                    <a:pt x="54345" y="224715"/>
                  </a:moveTo>
                  <a:cubicBezTo>
                    <a:pt x="54345" y="272603"/>
                    <a:pt x="74148" y="299776"/>
                    <a:pt x="108681" y="299776"/>
                  </a:cubicBezTo>
                  <a:cubicBezTo>
                    <a:pt x="129867" y="299776"/>
                    <a:pt x="147359" y="289644"/>
                    <a:pt x="164399" y="268919"/>
                  </a:cubicBezTo>
                  <a:lnTo>
                    <a:pt x="164399" y="183265"/>
                  </a:lnTo>
                  <a:cubicBezTo>
                    <a:pt x="148740" y="162088"/>
                    <a:pt x="130780" y="151956"/>
                    <a:pt x="108681" y="151956"/>
                  </a:cubicBezTo>
                  <a:cubicBezTo>
                    <a:pt x="73227" y="151965"/>
                    <a:pt x="54345" y="177747"/>
                    <a:pt x="54345" y="224715"/>
                  </a:cubicBezTo>
                  <a:close/>
                </a:path>
              </a:pathLst>
            </a:custGeom>
            <a:grpFill/>
            <a:ln w="8374" cap="flat">
              <a:noFill/>
              <a:prstDash val="solid"/>
              <a:miter/>
            </a:ln>
          </p:spPr>
          <p:txBody>
            <a:bodyPr rtlCol="0" anchor="ctr"/>
            <a:lstStyle/>
            <a:p>
              <a:endParaRPr lang="de-DE"/>
            </a:p>
          </p:txBody>
        </p:sp>
        <p:sp>
          <p:nvSpPr>
            <p:cNvPr id="179" name="Freihandform: Form 156">
              <a:extLst>
                <a:ext uri="{FF2B5EF4-FFF2-40B4-BE49-F238E27FC236}">
                  <a16:creationId xmlns:a16="http://schemas.microsoft.com/office/drawing/2014/main" id="{09C71457-A177-1A40-9305-4C42C3DE1BA7}"/>
                </a:ext>
              </a:extLst>
            </p:cNvPr>
            <p:cNvSpPr/>
            <p:nvPr/>
          </p:nvSpPr>
          <p:spPr>
            <a:xfrm>
              <a:off x="4011188" y="2963018"/>
              <a:ext cx="227478" cy="335246"/>
            </a:xfrm>
            <a:custGeom>
              <a:avLst/>
              <a:gdLst>
                <a:gd name="connsiteX0" fmla="*/ 36383 w 227478"/>
                <a:gd name="connsiteY0" fmla="*/ 245900 h 335246"/>
                <a:gd name="connsiteX1" fmla="*/ 116963 w 227478"/>
                <a:gd name="connsiteY1" fmla="*/ 282283 h 335246"/>
                <a:gd name="connsiteX2" fmla="*/ 169465 w 227478"/>
                <a:gd name="connsiteY2" fmla="*/ 241755 h 335246"/>
                <a:gd name="connsiteX3" fmla="*/ 10593 w 227478"/>
                <a:gd name="connsiteY3" fmla="*/ 93944 h 335246"/>
                <a:gd name="connsiteX4" fmla="*/ 120656 w 227478"/>
                <a:gd name="connsiteY4" fmla="*/ 0 h 335246"/>
                <a:gd name="connsiteX5" fmla="*/ 225183 w 227478"/>
                <a:gd name="connsiteY5" fmla="*/ 39147 h 335246"/>
                <a:gd name="connsiteX6" fmla="*/ 188800 w 227478"/>
                <a:gd name="connsiteY6" fmla="*/ 83812 h 335246"/>
                <a:gd name="connsiteX7" fmla="*/ 117884 w 227478"/>
                <a:gd name="connsiteY7" fmla="*/ 52503 h 335246"/>
                <a:gd name="connsiteX8" fmla="*/ 68613 w 227478"/>
                <a:gd name="connsiteY8" fmla="*/ 88886 h 335246"/>
                <a:gd name="connsiteX9" fmla="*/ 227478 w 227478"/>
                <a:gd name="connsiteY9" fmla="*/ 237158 h 335246"/>
                <a:gd name="connsiteX10" fmla="*/ 115590 w 227478"/>
                <a:gd name="connsiteY10" fmla="*/ 335246 h 335246"/>
                <a:gd name="connsiteX11" fmla="*/ 0 w 227478"/>
                <a:gd name="connsiteY11" fmla="*/ 290573 h 335246"/>
                <a:gd name="connsiteX12" fmla="*/ 36383 w 227478"/>
                <a:gd name="connsiteY12" fmla="*/ 245900 h 33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478" h="335246">
                  <a:moveTo>
                    <a:pt x="36383" y="245900"/>
                  </a:moveTo>
                  <a:cubicBezTo>
                    <a:pt x="60323" y="268927"/>
                    <a:pt x="89799" y="282283"/>
                    <a:pt x="116963" y="282283"/>
                  </a:cubicBezTo>
                  <a:cubicBezTo>
                    <a:pt x="147359" y="282283"/>
                    <a:pt x="169465" y="265243"/>
                    <a:pt x="169465" y="241755"/>
                  </a:cubicBezTo>
                  <a:cubicBezTo>
                    <a:pt x="169465" y="179589"/>
                    <a:pt x="10593" y="198932"/>
                    <a:pt x="10593" y="93944"/>
                  </a:cubicBezTo>
                  <a:cubicBezTo>
                    <a:pt x="10593" y="38226"/>
                    <a:pt x="55726" y="0"/>
                    <a:pt x="120656" y="0"/>
                  </a:cubicBezTo>
                  <a:cubicBezTo>
                    <a:pt x="159333" y="0"/>
                    <a:pt x="195256" y="13356"/>
                    <a:pt x="225183" y="39147"/>
                  </a:cubicBezTo>
                  <a:lnTo>
                    <a:pt x="188800" y="83812"/>
                  </a:lnTo>
                  <a:cubicBezTo>
                    <a:pt x="165312" y="63087"/>
                    <a:pt x="141832" y="52503"/>
                    <a:pt x="117884" y="52503"/>
                  </a:cubicBezTo>
                  <a:cubicBezTo>
                    <a:pt x="89338" y="52503"/>
                    <a:pt x="68613" y="67692"/>
                    <a:pt x="68613" y="88886"/>
                  </a:cubicBezTo>
                  <a:cubicBezTo>
                    <a:pt x="68613" y="147359"/>
                    <a:pt x="227478" y="128024"/>
                    <a:pt x="227478" y="237158"/>
                  </a:cubicBezTo>
                  <a:cubicBezTo>
                    <a:pt x="227478" y="295639"/>
                    <a:pt x="182352" y="335246"/>
                    <a:pt x="115590" y="335246"/>
                  </a:cubicBezTo>
                  <a:cubicBezTo>
                    <a:pt x="72758" y="335246"/>
                    <a:pt x="30857" y="319127"/>
                    <a:pt x="0" y="290573"/>
                  </a:cubicBezTo>
                  <a:lnTo>
                    <a:pt x="36383" y="245900"/>
                  </a:lnTo>
                  <a:close/>
                </a:path>
              </a:pathLst>
            </a:custGeom>
            <a:grpFill/>
            <a:ln w="8374" cap="flat">
              <a:noFill/>
              <a:prstDash val="solid"/>
              <a:miter/>
            </a:ln>
          </p:spPr>
          <p:txBody>
            <a:bodyPr rtlCol="0" anchor="ctr"/>
            <a:lstStyle/>
            <a:p>
              <a:endParaRPr lang="de-DE"/>
            </a:p>
          </p:txBody>
        </p:sp>
        <p:sp>
          <p:nvSpPr>
            <p:cNvPr id="180" name="Freihandform: Form 157">
              <a:extLst>
                <a:ext uri="{FF2B5EF4-FFF2-40B4-BE49-F238E27FC236}">
                  <a16:creationId xmlns:a16="http://schemas.microsoft.com/office/drawing/2014/main" id="{E5C59813-2314-A64F-ADE6-E1D492C29B58}"/>
                </a:ext>
              </a:extLst>
            </p:cNvPr>
            <p:cNvSpPr/>
            <p:nvPr/>
          </p:nvSpPr>
          <p:spPr>
            <a:xfrm>
              <a:off x="4287334" y="3052356"/>
              <a:ext cx="225644" cy="245908"/>
            </a:xfrm>
            <a:custGeom>
              <a:avLst/>
              <a:gdLst>
                <a:gd name="connsiteX0" fmla="*/ 0 w 225644"/>
                <a:gd name="connsiteY0" fmla="*/ 122950 h 245908"/>
                <a:gd name="connsiteX1" fmla="*/ 113748 w 225644"/>
                <a:gd name="connsiteY1" fmla="*/ 0 h 245908"/>
                <a:gd name="connsiteX2" fmla="*/ 225644 w 225644"/>
                <a:gd name="connsiteY2" fmla="*/ 122950 h 245908"/>
                <a:gd name="connsiteX3" fmla="*/ 113748 w 225644"/>
                <a:gd name="connsiteY3" fmla="*/ 245908 h 245908"/>
                <a:gd name="connsiteX4" fmla="*/ 0 w 225644"/>
                <a:gd name="connsiteY4" fmla="*/ 122950 h 245908"/>
                <a:gd name="connsiteX5" fmla="*/ 171308 w 225644"/>
                <a:gd name="connsiteY5" fmla="*/ 123410 h 245908"/>
                <a:gd name="connsiteX6" fmla="*/ 112826 w 225644"/>
                <a:gd name="connsiteY6" fmla="*/ 49731 h 245908"/>
                <a:gd name="connsiteX7" fmla="*/ 54345 w 225644"/>
                <a:gd name="connsiteY7" fmla="*/ 122481 h 245908"/>
                <a:gd name="connsiteX8" fmla="*/ 113287 w 225644"/>
                <a:gd name="connsiteY8" fmla="*/ 196621 h 245908"/>
                <a:gd name="connsiteX9" fmla="*/ 171308 w 225644"/>
                <a:gd name="connsiteY9" fmla="*/ 123410 h 24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644" h="245908">
                  <a:moveTo>
                    <a:pt x="0" y="122950"/>
                  </a:moveTo>
                  <a:cubicBezTo>
                    <a:pt x="0" y="49270"/>
                    <a:pt x="45586" y="0"/>
                    <a:pt x="113748" y="0"/>
                  </a:cubicBezTo>
                  <a:cubicBezTo>
                    <a:pt x="181440" y="0"/>
                    <a:pt x="225644" y="48349"/>
                    <a:pt x="225644" y="122950"/>
                  </a:cubicBezTo>
                  <a:cubicBezTo>
                    <a:pt x="225644" y="196629"/>
                    <a:pt x="181892" y="245908"/>
                    <a:pt x="113748" y="245908"/>
                  </a:cubicBezTo>
                  <a:cubicBezTo>
                    <a:pt x="46055" y="245900"/>
                    <a:pt x="0" y="197090"/>
                    <a:pt x="0" y="122950"/>
                  </a:cubicBezTo>
                  <a:close/>
                  <a:moveTo>
                    <a:pt x="171308" y="123410"/>
                  </a:moveTo>
                  <a:cubicBezTo>
                    <a:pt x="171308" y="77824"/>
                    <a:pt x="148741" y="49731"/>
                    <a:pt x="112826" y="49731"/>
                  </a:cubicBezTo>
                  <a:cubicBezTo>
                    <a:pt x="76443" y="49731"/>
                    <a:pt x="54345" y="77816"/>
                    <a:pt x="54345" y="122481"/>
                  </a:cubicBezTo>
                  <a:cubicBezTo>
                    <a:pt x="54345" y="168067"/>
                    <a:pt x="76912" y="196621"/>
                    <a:pt x="113287" y="196621"/>
                  </a:cubicBezTo>
                  <a:cubicBezTo>
                    <a:pt x="149202" y="196629"/>
                    <a:pt x="171308" y="168536"/>
                    <a:pt x="171308" y="123410"/>
                  </a:cubicBezTo>
                  <a:close/>
                </a:path>
              </a:pathLst>
            </a:custGeom>
            <a:grpFill/>
            <a:ln w="8374" cap="flat">
              <a:noFill/>
              <a:prstDash val="solid"/>
              <a:miter/>
            </a:ln>
          </p:spPr>
          <p:txBody>
            <a:bodyPr rtlCol="0" anchor="ctr"/>
            <a:lstStyle/>
            <a:p>
              <a:endParaRPr lang="de-DE"/>
            </a:p>
          </p:txBody>
        </p:sp>
        <p:sp>
          <p:nvSpPr>
            <p:cNvPr id="181" name="Freihandform: Form 158">
              <a:extLst>
                <a:ext uri="{FF2B5EF4-FFF2-40B4-BE49-F238E27FC236}">
                  <a16:creationId xmlns:a16="http://schemas.microsoft.com/office/drawing/2014/main" id="{DEA55D4D-08D0-0641-B115-4C56459928C5}"/>
                </a:ext>
              </a:extLst>
            </p:cNvPr>
            <p:cNvSpPr/>
            <p:nvPr/>
          </p:nvSpPr>
          <p:spPr>
            <a:xfrm>
              <a:off x="4551790" y="3058352"/>
              <a:ext cx="185115" cy="234377"/>
            </a:xfrm>
            <a:custGeom>
              <a:avLst/>
              <a:gdLst>
                <a:gd name="connsiteX0" fmla="*/ 185108 w 185115"/>
                <a:gd name="connsiteY0" fmla="*/ 234378 h 234377"/>
                <a:gd name="connsiteX1" fmla="*/ 0 w 185115"/>
                <a:gd name="connsiteY1" fmla="*/ 234378 h 234377"/>
                <a:gd name="connsiteX2" fmla="*/ 0 w 185115"/>
                <a:gd name="connsiteY2" fmla="*/ 187410 h 234377"/>
                <a:gd name="connsiteX3" fmla="*/ 116963 w 185115"/>
                <a:gd name="connsiteY3" fmla="*/ 46968 h 234377"/>
                <a:gd name="connsiteX4" fmla="*/ 6900 w 185115"/>
                <a:gd name="connsiteY4" fmla="*/ 46968 h 234377"/>
                <a:gd name="connsiteX5" fmla="*/ 6900 w 185115"/>
                <a:gd name="connsiteY5" fmla="*/ 0 h 234377"/>
                <a:gd name="connsiteX6" fmla="*/ 183274 w 185115"/>
                <a:gd name="connsiteY6" fmla="*/ 0 h 234377"/>
                <a:gd name="connsiteX7" fmla="*/ 183274 w 185115"/>
                <a:gd name="connsiteY7" fmla="*/ 46968 h 234377"/>
                <a:gd name="connsiteX8" fmla="*/ 65850 w 185115"/>
                <a:gd name="connsiteY8" fmla="*/ 187410 h 234377"/>
                <a:gd name="connsiteX9" fmla="*/ 185116 w 185115"/>
                <a:gd name="connsiteY9" fmla="*/ 187410 h 234377"/>
                <a:gd name="connsiteX10" fmla="*/ 185116 w 185115"/>
                <a:gd name="connsiteY10" fmla="*/ 234378 h 23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115" h="234377">
                  <a:moveTo>
                    <a:pt x="185108" y="234378"/>
                  </a:moveTo>
                  <a:lnTo>
                    <a:pt x="0" y="234378"/>
                  </a:lnTo>
                  <a:lnTo>
                    <a:pt x="0" y="187410"/>
                  </a:lnTo>
                  <a:lnTo>
                    <a:pt x="116963" y="46968"/>
                  </a:lnTo>
                  <a:lnTo>
                    <a:pt x="6900" y="46968"/>
                  </a:lnTo>
                  <a:lnTo>
                    <a:pt x="6900" y="0"/>
                  </a:lnTo>
                  <a:lnTo>
                    <a:pt x="183274" y="0"/>
                  </a:lnTo>
                  <a:lnTo>
                    <a:pt x="183274" y="46968"/>
                  </a:lnTo>
                  <a:lnTo>
                    <a:pt x="65850" y="187410"/>
                  </a:lnTo>
                  <a:lnTo>
                    <a:pt x="185116" y="187410"/>
                  </a:lnTo>
                  <a:lnTo>
                    <a:pt x="185116" y="234378"/>
                  </a:lnTo>
                  <a:close/>
                </a:path>
              </a:pathLst>
            </a:custGeom>
            <a:grpFill/>
            <a:ln w="8374" cap="flat">
              <a:noFill/>
              <a:prstDash val="solid"/>
              <a:miter/>
            </a:ln>
          </p:spPr>
          <p:txBody>
            <a:bodyPr rtlCol="0" anchor="ctr"/>
            <a:lstStyle/>
            <a:p>
              <a:endParaRPr lang="de-DE"/>
            </a:p>
          </p:txBody>
        </p:sp>
        <p:sp>
          <p:nvSpPr>
            <p:cNvPr id="182" name="Freihandform: Form 159">
              <a:extLst>
                <a:ext uri="{FF2B5EF4-FFF2-40B4-BE49-F238E27FC236}">
                  <a16:creationId xmlns:a16="http://schemas.microsoft.com/office/drawing/2014/main" id="{244D5224-75FB-E040-AEE2-99FEAA71992F}"/>
                </a:ext>
              </a:extLst>
            </p:cNvPr>
            <p:cNvSpPr/>
            <p:nvPr/>
          </p:nvSpPr>
          <p:spPr>
            <a:xfrm>
              <a:off x="4786243" y="2954268"/>
              <a:ext cx="69534" cy="338461"/>
            </a:xfrm>
            <a:custGeom>
              <a:avLst/>
              <a:gdLst>
                <a:gd name="connsiteX0" fmla="*/ 69534 w 69534"/>
                <a:gd name="connsiteY0" fmla="*/ 33160 h 338461"/>
                <a:gd name="connsiteX1" fmla="*/ 34533 w 69534"/>
                <a:gd name="connsiteY1" fmla="*/ 66311 h 338461"/>
                <a:gd name="connsiteX2" fmla="*/ 0 w 69534"/>
                <a:gd name="connsiteY2" fmla="*/ 33160 h 338461"/>
                <a:gd name="connsiteX3" fmla="*/ 34533 w 69534"/>
                <a:gd name="connsiteY3" fmla="*/ 0 h 338461"/>
                <a:gd name="connsiteX4" fmla="*/ 69534 w 69534"/>
                <a:gd name="connsiteY4" fmla="*/ 33160 h 338461"/>
                <a:gd name="connsiteX5" fmla="*/ 62165 w 69534"/>
                <a:gd name="connsiteY5" fmla="*/ 338462 h 338461"/>
                <a:gd name="connsiteX6" fmla="*/ 7368 w 69534"/>
                <a:gd name="connsiteY6" fmla="*/ 338462 h 338461"/>
                <a:gd name="connsiteX7" fmla="*/ 7368 w 69534"/>
                <a:gd name="connsiteY7" fmla="*/ 104076 h 338461"/>
                <a:gd name="connsiteX8" fmla="*/ 62165 w 69534"/>
                <a:gd name="connsiteY8" fmla="*/ 104076 h 338461"/>
                <a:gd name="connsiteX9" fmla="*/ 62165 w 69534"/>
                <a:gd name="connsiteY9" fmla="*/ 338462 h 33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34" h="338461">
                  <a:moveTo>
                    <a:pt x="69534" y="33160"/>
                  </a:moveTo>
                  <a:cubicBezTo>
                    <a:pt x="69534" y="52503"/>
                    <a:pt x="53884" y="66311"/>
                    <a:pt x="34533" y="66311"/>
                  </a:cubicBezTo>
                  <a:cubicBezTo>
                    <a:pt x="15659" y="66311"/>
                    <a:pt x="0" y="52503"/>
                    <a:pt x="0" y="33160"/>
                  </a:cubicBezTo>
                  <a:cubicBezTo>
                    <a:pt x="0" y="14277"/>
                    <a:pt x="15659" y="0"/>
                    <a:pt x="34533" y="0"/>
                  </a:cubicBezTo>
                  <a:cubicBezTo>
                    <a:pt x="53884" y="0"/>
                    <a:pt x="69534" y="14277"/>
                    <a:pt x="69534" y="33160"/>
                  </a:cubicBezTo>
                  <a:close/>
                  <a:moveTo>
                    <a:pt x="62165" y="338462"/>
                  </a:moveTo>
                  <a:lnTo>
                    <a:pt x="7368" y="338462"/>
                  </a:lnTo>
                  <a:lnTo>
                    <a:pt x="7368" y="104076"/>
                  </a:lnTo>
                  <a:lnTo>
                    <a:pt x="62165" y="104076"/>
                  </a:lnTo>
                  <a:lnTo>
                    <a:pt x="62165" y="338462"/>
                  </a:lnTo>
                  <a:close/>
                </a:path>
              </a:pathLst>
            </a:custGeom>
            <a:grpFill/>
            <a:ln w="8374" cap="flat">
              <a:noFill/>
              <a:prstDash val="solid"/>
              <a:miter/>
            </a:ln>
          </p:spPr>
          <p:txBody>
            <a:bodyPr rtlCol="0" anchor="ctr"/>
            <a:lstStyle/>
            <a:p>
              <a:endParaRPr lang="de-DE"/>
            </a:p>
          </p:txBody>
        </p:sp>
        <p:sp>
          <p:nvSpPr>
            <p:cNvPr id="183" name="Freihandform: Form 160">
              <a:extLst>
                <a:ext uri="{FF2B5EF4-FFF2-40B4-BE49-F238E27FC236}">
                  <a16:creationId xmlns:a16="http://schemas.microsoft.com/office/drawing/2014/main" id="{1E5D9EEA-45AD-A94C-8EBD-83E40C7F10C6}"/>
                </a:ext>
              </a:extLst>
            </p:cNvPr>
            <p:cNvSpPr/>
            <p:nvPr/>
          </p:nvSpPr>
          <p:spPr>
            <a:xfrm>
              <a:off x="4904378" y="3052356"/>
              <a:ext cx="198923" cy="245899"/>
            </a:xfrm>
            <a:custGeom>
              <a:avLst/>
              <a:gdLst>
                <a:gd name="connsiteX0" fmla="*/ 100835 w 198923"/>
                <a:gd name="connsiteY0" fmla="*/ 94856 h 245899"/>
                <a:gd name="connsiteX1" fmla="*/ 145039 w 198923"/>
                <a:gd name="connsiteY1" fmla="*/ 99922 h 245899"/>
                <a:gd name="connsiteX2" fmla="*/ 145039 w 198923"/>
                <a:gd name="connsiteY2" fmla="*/ 91633 h 245899"/>
                <a:gd name="connsiteX3" fmla="*/ 93466 w 198923"/>
                <a:gd name="connsiteY3" fmla="*/ 46047 h 245899"/>
                <a:gd name="connsiteX4" fmla="*/ 34064 w 198923"/>
                <a:gd name="connsiteY4" fmla="*/ 59402 h 245899"/>
                <a:gd name="connsiteX5" fmla="*/ 22090 w 198923"/>
                <a:gd name="connsiteY5" fmla="*/ 13356 h 245899"/>
                <a:gd name="connsiteX6" fmla="*/ 98993 w 198923"/>
                <a:gd name="connsiteY6" fmla="*/ 0 h 245899"/>
                <a:gd name="connsiteX7" fmla="*/ 198924 w 198923"/>
                <a:gd name="connsiteY7" fmla="*/ 90711 h 245899"/>
                <a:gd name="connsiteX8" fmla="*/ 198924 w 198923"/>
                <a:gd name="connsiteY8" fmla="*/ 240373 h 245899"/>
                <a:gd name="connsiteX9" fmla="*/ 146890 w 198923"/>
                <a:gd name="connsiteY9" fmla="*/ 240373 h 245899"/>
                <a:gd name="connsiteX10" fmla="*/ 146890 w 198923"/>
                <a:gd name="connsiteY10" fmla="*/ 215504 h 245899"/>
                <a:gd name="connsiteX11" fmla="*/ 145969 w 198923"/>
                <a:gd name="connsiteY11" fmla="*/ 215504 h 245899"/>
                <a:gd name="connsiteX12" fmla="*/ 77355 w 198923"/>
                <a:gd name="connsiteY12" fmla="*/ 245900 h 245899"/>
                <a:gd name="connsiteX13" fmla="*/ 0 w 198923"/>
                <a:gd name="connsiteY13" fmla="*/ 171299 h 245899"/>
                <a:gd name="connsiteX14" fmla="*/ 100835 w 198923"/>
                <a:gd name="connsiteY14" fmla="*/ 94856 h 245899"/>
                <a:gd name="connsiteX15" fmla="*/ 91633 w 198923"/>
                <a:gd name="connsiteY15" fmla="*/ 204919 h 245899"/>
                <a:gd name="connsiteX16" fmla="*/ 145048 w 198923"/>
                <a:gd name="connsiteY16" fmla="*/ 176834 h 245899"/>
                <a:gd name="connsiteX17" fmla="*/ 145048 w 198923"/>
                <a:gd name="connsiteY17" fmla="*/ 135845 h 245899"/>
                <a:gd name="connsiteX18" fmla="*/ 106831 w 198923"/>
                <a:gd name="connsiteY18" fmla="*/ 131240 h 245899"/>
                <a:gd name="connsiteX19" fmla="*/ 52503 w 198923"/>
                <a:gd name="connsiteY19" fmla="*/ 169918 h 245899"/>
                <a:gd name="connsiteX20" fmla="*/ 91633 w 198923"/>
                <a:gd name="connsiteY20" fmla="*/ 204919 h 24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8923" h="245899">
                  <a:moveTo>
                    <a:pt x="100835" y="94856"/>
                  </a:moveTo>
                  <a:cubicBezTo>
                    <a:pt x="116033" y="94856"/>
                    <a:pt x="129850" y="95778"/>
                    <a:pt x="145039" y="99922"/>
                  </a:cubicBezTo>
                  <a:lnTo>
                    <a:pt x="145039" y="91633"/>
                  </a:lnTo>
                  <a:cubicBezTo>
                    <a:pt x="145039" y="61705"/>
                    <a:pt x="127547" y="46047"/>
                    <a:pt x="93466" y="46047"/>
                  </a:cubicBezTo>
                  <a:cubicBezTo>
                    <a:pt x="74592" y="46047"/>
                    <a:pt x="53407" y="50652"/>
                    <a:pt x="34064" y="59402"/>
                  </a:cubicBezTo>
                  <a:lnTo>
                    <a:pt x="22090" y="13356"/>
                  </a:lnTo>
                  <a:cubicBezTo>
                    <a:pt x="43736" y="5066"/>
                    <a:pt x="72281" y="0"/>
                    <a:pt x="98993" y="0"/>
                  </a:cubicBezTo>
                  <a:cubicBezTo>
                    <a:pt x="164843" y="0"/>
                    <a:pt x="198924" y="30857"/>
                    <a:pt x="198924" y="90711"/>
                  </a:cubicBezTo>
                  <a:lnTo>
                    <a:pt x="198924" y="240373"/>
                  </a:lnTo>
                  <a:lnTo>
                    <a:pt x="146890" y="240373"/>
                  </a:lnTo>
                  <a:lnTo>
                    <a:pt x="146890" y="215504"/>
                  </a:lnTo>
                  <a:lnTo>
                    <a:pt x="145969" y="215504"/>
                  </a:lnTo>
                  <a:cubicBezTo>
                    <a:pt x="125705" y="236228"/>
                    <a:pt x="104528" y="245900"/>
                    <a:pt x="77355" y="245900"/>
                  </a:cubicBezTo>
                  <a:cubicBezTo>
                    <a:pt x="30396" y="245900"/>
                    <a:pt x="0" y="216885"/>
                    <a:pt x="0" y="171299"/>
                  </a:cubicBezTo>
                  <a:cubicBezTo>
                    <a:pt x="-8" y="121568"/>
                    <a:pt x="35454" y="94856"/>
                    <a:pt x="100835" y="94856"/>
                  </a:cubicBezTo>
                  <a:close/>
                  <a:moveTo>
                    <a:pt x="91633" y="204919"/>
                  </a:moveTo>
                  <a:cubicBezTo>
                    <a:pt x="111436" y="204919"/>
                    <a:pt x="129850" y="195248"/>
                    <a:pt x="145048" y="176834"/>
                  </a:cubicBezTo>
                  <a:lnTo>
                    <a:pt x="145048" y="135845"/>
                  </a:lnTo>
                  <a:cubicBezTo>
                    <a:pt x="132161" y="132621"/>
                    <a:pt x="118805" y="131240"/>
                    <a:pt x="106831" y="131240"/>
                  </a:cubicBezTo>
                  <a:cubicBezTo>
                    <a:pt x="72298" y="131240"/>
                    <a:pt x="52503" y="145048"/>
                    <a:pt x="52503" y="169918"/>
                  </a:cubicBezTo>
                  <a:cubicBezTo>
                    <a:pt x="52494" y="191563"/>
                    <a:pt x="67684" y="204919"/>
                    <a:pt x="91633" y="204919"/>
                  </a:cubicBezTo>
                  <a:close/>
                </a:path>
              </a:pathLst>
            </a:custGeom>
            <a:grpFill/>
            <a:ln w="8374" cap="flat">
              <a:noFill/>
              <a:prstDash val="solid"/>
              <a:miter/>
            </a:ln>
          </p:spPr>
          <p:txBody>
            <a:bodyPr rtlCol="0" anchor="ctr"/>
            <a:lstStyle/>
            <a:p>
              <a:endParaRPr lang="de-DE"/>
            </a:p>
          </p:txBody>
        </p:sp>
        <p:sp>
          <p:nvSpPr>
            <p:cNvPr id="184" name="Freihandform: Form 161">
              <a:extLst>
                <a:ext uri="{FF2B5EF4-FFF2-40B4-BE49-F238E27FC236}">
                  <a16:creationId xmlns:a16="http://schemas.microsoft.com/office/drawing/2014/main" id="{90A97268-6CBF-E148-BF02-565A38F0098A}"/>
                </a:ext>
              </a:extLst>
            </p:cNvPr>
            <p:cNvSpPr/>
            <p:nvPr/>
          </p:nvSpPr>
          <p:spPr>
            <a:xfrm>
              <a:off x="5173423" y="2950592"/>
              <a:ext cx="54797" cy="342137"/>
            </a:xfrm>
            <a:custGeom>
              <a:avLst/>
              <a:gdLst>
                <a:gd name="connsiteX0" fmla="*/ 54797 w 54797"/>
                <a:gd name="connsiteY0" fmla="*/ 342138 h 342137"/>
                <a:gd name="connsiteX1" fmla="*/ 0 w 54797"/>
                <a:gd name="connsiteY1" fmla="*/ 342138 h 342137"/>
                <a:gd name="connsiteX2" fmla="*/ 0 w 54797"/>
                <a:gd name="connsiteY2" fmla="*/ 12426 h 342137"/>
                <a:gd name="connsiteX3" fmla="*/ 54797 w 54797"/>
                <a:gd name="connsiteY3" fmla="*/ 0 h 342137"/>
                <a:gd name="connsiteX4" fmla="*/ 54797 w 54797"/>
                <a:gd name="connsiteY4" fmla="*/ 342138 h 342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7" h="342137">
                  <a:moveTo>
                    <a:pt x="54797" y="342138"/>
                  </a:moveTo>
                  <a:lnTo>
                    <a:pt x="0" y="342138"/>
                  </a:lnTo>
                  <a:lnTo>
                    <a:pt x="0" y="12426"/>
                  </a:lnTo>
                  <a:lnTo>
                    <a:pt x="54797" y="0"/>
                  </a:lnTo>
                  <a:lnTo>
                    <a:pt x="54797" y="342138"/>
                  </a:lnTo>
                  <a:close/>
                </a:path>
              </a:pathLst>
            </a:custGeom>
            <a:grpFill/>
            <a:ln w="8374" cap="flat">
              <a:noFill/>
              <a:prstDash val="solid"/>
              <a:miter/>
            </a:ln>
          </p:spPr>
          <p:txBody>
            <a:bodyPr rtlCol="0" anchor="ctr"/>
            <a:lstStyle/>
            <a:p>
              <a:endParaRPr lang="de-DE"/>
            </a:p>
          </p:txBody>
        </p:sp>
        <p:sp>
          <p:nvSpPr>
            <p:cNvPr id="185" name="Freihandform: Form 162">
              <a:extLst>
                <a:ext uri="{FF2B5EF4-FFF2-40B4-BE49-F238E27FC236}">
                  <a16:creationId xmlns:a16="http://schemas.microsoft.com/office/drawing/2014/main" id="{70AF28F5-9232-2B4B-B3EF-A567B087C418}"/>
                </a:ext>
              </a:extLst>
            </p:cNvPr>
            <p:cNvSpPr/>
            <p:nvPr/>
          </p:nvSpPr>
          <p:spPr>
            <a:xfrm>
              <a:off x="5275974" y="3058344"/>
              <a:ext cx="330180" cy="234386"/>
            </a:xfrm>
            <a:custGeom>
              <a:avLst/>
              <a:gdLst>
                <a:gd name="connsiteX0" fmla="*/ 330180 w 330180"/>
                <a:gd name="connsiteY0" fmla="*/ 0 h 234386"/>
                <a:gd name="connsiteX1" fmla="*/ 260646 w 330180"/>
                <a:gd name="connsiteY1" fmla="*/ 234386 h 234386"/>
                <a:gd name="connsiteX2" fmla="*/ 208143 w 330180"/>
                <a:gd name="connsiteY2" fmla="*/ 234386 h 234386"/>
                <a:gd name="connsiteX3" fmla="*/ 165320 w 330180"/>
                <a:gd name="connsiteY3" fmla="*/ 72298 h 234386"/>
                <a:gd name="connsiteX4" fmla="*/ 164408 w 330180"/>
                <a:gd name="connsiteY4" fmla="*/ 72298 h 234386"/>
                <a:gd name="connsiteX5" fmla="*/ 122037 w 330180"/>
                <a:gd name="connsiteY5" fmla="*/ 234386 h 234386"/>
                <a:gd name="connsiteX6" fmla="*/ 69535 w 330180"/>
                <a:gd name="connsiteY6" fmla="*/ 234386 h 234386"/>
                <a:gd name="connsiteX7" fmla="*/ 0 w 330180"/>
                <a:gd name="connsiteY7" fmla="*/ 0 h 234386"/>
                <a:gd name="connsiteX8" fmla="*/ 57560 w 330180"/>
                <a:gd name="connsiteY8" fmla="*/ 0 h 234386"/>
                <a:gd name="connsiteX9" fmla="*/ 98089 w 330180"/>
                <a:gd name="connsiteY9" fmla="*/ 157943 h 234386"/>
                <a:gd name="connsiteX10" fmla="*/ 99001 w 330180"/>
                <a:gd name="connsiteY10" fmla="*/ 157943 h 234386"/>
                <a:gd name="connsiteX11" fmla="*/ 140451 w 330180"/>
                <a:gd name="connsiteY11" fmla="*/ 0 h 234386"/>
                <a:gd name="connsiteX12" fmla="*/ 190642 w 330180"/>
                <a:gd name="connsiteY12" fmla="*/ 0 h 234386"/>
                <a:gd name="connsiteX13" fmla="*/ 233465 w 330180"/>
                <a:gd name="connsiteY13" fmla="*/ 157943 h 234386"/>
                <a:gd name="connsiteX14" fmla="*/ 234378 w 330180"/>
                <a:gd name="connsiteY14" fmla="*/ 157943 h 234386"/>
                <a:gd name="connsiteX15" fmla="*/ 273524 w 330180"/>
                <a:gd name="connsiteY15" fmla="*/ 0 h 234386"/>
                <a:gd name="connsiteX16" fmla="*/ 330180 w 330180"/>
                <a:gd name="connsiteY16" fmla="*/ 0 h 23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180" h="234386">
                  <a:moveTo>
                    <a:pt x="330180" y="0"/>
                  </a:moveTo>
                  <a:lnTo>
                    <a:pt x="260646" y="234386"/>
                  </a:lnTo>
                  <a:lnTo>
                    <a:pt x="208143" y="234386"/>
                  </a:lnTo>
                  <a:lnTo>
                    <a:pt x="165320" y="72298"/>
                  </a:lnTo>
                  <a:lnTo>
                    <a:pt x="164408" y="72298"/>
                  </a:lnTo>
                  <a:lnTo>
                    <a:pt x="122037" y="234386"/>
                  </a:lnTo>
                  <a:lnTo>
                    <a:pt x="69535" y="234386"/>
                  </a:lnTo>
                  <a:lnTo>
                    <a:pt x="0" y="0"/>
                  </a:lnTo>
                  <a:lnTo>
                    <a:pt x="57560" y="0"/>
                  </a:lnTo>
                  <a:lnTo>
                    <a:pt x="98089" y="157943"/>
                  </a:lnTo>
                  <a:lnTo>
                    <a:pt x="99001" y="157943"/>
                  </a:lnTo>
                  <a:lnTo>
                    <a:pt x="140451" y="0"/>
                  </a:lnTo>
                  <a:lnTo>
                    <a:pt x="190642" y="0"/>
                  </a:lnTo>
                  <a:lnTo>
                    <a:pt x="233465" y="157943"/>
                  </a:lnTo>
                  <a:lnTo>
                    <a:pt x="234378" y="157943"/>
                  </a:lnTo>
                  <a:lnTo>
                    <a:pt x="273524" y="0"/>
                  </a:lnTo>
                  <a:lnTo>
                    <a:pt x="330180" y="0"/>
                  </a:lnTo>
                  <a:close/>
                </a:path>
              </a:pathLst>
            </a:custGeom>
            <a:grpFill/>
            <a:ln w="8374" cap="flat">
              <a:noFill/>
              <a:prstDash val="solid"/>
              <a:miter/>
            </a:ln>
          </p:spPr>
          <p:txBody>
            <a:bodyPr rtlCol="0" anchor="ctr"/>
            <a:lstStyle/>
            <a:p>
              <a:endParaRPr lang="de-DE"/>
            </a:p>
          </p:txBody>
        </p:sp>
        <p:sp>
          <p:nvSpPr>
            <p:cNvPr id="186" name="Freihandform: Form 163">
              <a:extLst>
                <a:ext uri="{FF2B5EF4-FFF2-40B4-BE49-F238E27FC236}">
                  <a16:creationId xmlns:a16="http://schemas.microsoft.com/office/drawing/2014/main" id="{1CEE33AF-63E5-A142-B82F-3FA9B83057E7}"/>
                </a:ext>
              </a:extLst>
            </p:cNvPr>
            <p:cNvSpPr/>
            <p:nvPr/>
          </p:nvSpPr>
          <p:spPr>
            <a:xfrm>
              <a:off x="5647320" y="2954268"/>
              <a:ext cx="69542" cy="338461"/>
            </a:xfrm>
            <a:custGeom>
              <a:avLst/>
              <a:gdLst>
                <a:gd name="connsiteX0" fmla="*/ 69543 w 69542"/>
                <a:gd name="connsiteY0" fmla="*/ 33160 h 338461"/>
                <a:gd name="connsiteX1" fmla="*/ 34541 w 69542"/>
                <a:gd name="connsiteY1" fmla="*/ 66311 h 338461"/>
                <a:gd name="connsiteX2" fmla="*/ 0 w 69542"/>
                <a:gd name="connsiteY2" fmla="*/ 33160 h 338461"/>
                <a:gd name="connsiteX3" fmla="*/ 34541 w 69542"/>
                <a:gd name="connsiteY3" fmla="*/ 0 h 338461"/>
                <a:gd name="connsiteX4" fmla="*/ 69543 w 69542"/>
                <a:gd name="connsiteY4" fmla="*/ 33160 h 338461"/>
                <a:gd name="connsiteX5" fmla="*/ 62174 w 69542"/>
                <a:gd name="connsiteY5" fmla="*/ 338462 h 338461"/>
                <a:gd name="connsiteX6" fmla="*/ 7369 w 69542"/>
                <a:gd name="connsiteY6" fmla="*/ 338462 h 338461"/>
                <a:gd name="connsiteX7" fmla="*/ 7369 w 69542"/>
                <a:gd name="connsiteY7" fmla="*/ 104076 h 338461"/>
                <a:gd name="connsiteX8" fmla="*/ 62174 w 69542"/>
                <a:gd name="connsiteY8" fmla="*/ 104076 h 338461"/>
                <a:gd name="connsiteX9" fmla="*/ 62174 w 69542"/>
                <a:gd name="connsiteY9" fmla="*/ 338462 h 33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42" h="338461">
                  <a:moveTo>
                    <a:pt x="69543" y="33160"/>
                  </a:moveTo>
                  <a:cubicBezTo>
                    <a:pt x="69543" y="52503"/>
                    <a:pt x="53884" y="66311"/>
                    <a:pt x="34541" y="66311"/>
                  </a:cubicBezTo>
                  <a:cubicBezTo>
                    <a:pt x="15659" y="66311"/>
                    <a:pt x="0" y="52503"/>
                    <a:pt x="0" y="33160"/>
                  </a:cubicBezTo>
                  <a:cubicBezTo>
                    <a:pt x="0" y="14277"/>
                    <a:pt x="15659" y="0"/>
                    <a:pt x="34541" y="0"/>
                  </a:cubicBezTo>
                  <a:cubicBezTo>
                    <a:pt x="53884" y="0"/>
                    <a:pt x="69543" y="14277"/>
                    <a:pt x="69543" y="33160"/>
                  </a:cubicBezTo>
                  <a:close/>
                  <a:moveTo>
                    <a:pt x="62174" y="338462"/>
                  </a:moveTo>
                  <a:lnTo>
                    <a:pt x="7369" y="338462"/>
                  </a:lnTo>
                  <a:lnTo>
                    <a:pt x="7369" y="104076"/>
                  </a:lnTo>
                  <a:lnTo>
                    <a:pt x="62174" y="104076"/>
                  </a:lnTo>
                  <a:lnTo>
                    <a:pt x="62174" y="338462"/>
                  </a:lnTo>
                  <a:close/>
                </a:path>
              </a:pathLst>
            </a:custGeom>
            <a:grpFill/>
            <a:ln w="8374" cap="flat">
              <a:noFill/>
              <a:prstDash val="solid"/>
              <a:miter/>
            </a:ln>
          </p:spPr>
          <p:txBody>
            <a:bodyPr rtlCol="0" anchor="ctr"/>
            <a:lstStyle/>
            <a:p>
              <a:endParaRPr lang="de-DE"/>
            </a:p>
          </p:txBody>
        </p:sp>
        <p:sp>
          <p:nvSpPr>
            <p:cNvPr id="187" name="Freihandform: Form 165">
              <a:extLst>
                <a:ext uri="{FF2B5EF4-FFF2-40B4-BE49-F238E27FC236}">
                  <a16:creationId xmlns:a16="http://schemas.microsoft.com/office/drawing/2014/main" id="{364CE3EC-097E-5B42-BB97-C702A6BEF918}"/>
                </a:ext>
              </a:extLst>
            </p:cNvPr>
            <p:cNvSpPr/>
            <p:nvPr/>
          </p:nvSpPr>
          <p:spPr>
            <a:xfrm>
              <a:off x="5759802" y="3052356"/>
              <a:ext cx="180502" cy="245891"/>
            </a:xfrm>
            <a:custGeom>
              <a:avLst/>
              <a:gdLst>
                <a:gd name="connsiteX0" fmla="*/ 26235 w 180502"/>
                <a:gd name="connsiteY0" fmla="*/ 174063 h 245891"/>
                <a:gd name="connsiteX1" fmla="*/ 92545 w 180502"/>
                <a:gd name="connsiteY1" fmla="*/ 200314 h 245891"/>
                <a:gd name="connsiteX2" fmla="*/ 127078 w 180502"/>
                <a:gd name="connsiteY2" fmla="*/ 176826 h 245891"/>
                <a:gd name="connsiteX3" fmla="*/ 9655 w 180502"/>
                <a:gd name="connsiteY3" fmla="*/ 72750 h 245891"/>
                <a:gd name="connsiteX4" fmla="*/ 98072 w 180502"/>
                <a:gd name="connsiteY4" fmla="*/ 0 h 245891"/>
                <a:gd name="connsiteX5" fmla="*/ 179120 w 180502"/>
                <a:gd name="connsiteY5" fmla="*/ 24401 h 245891"/>
                <a:gd name="connsiteX6" fmla="*/ 153338 w 180502"/>
                <a:gd name="connsiteY6" fmla="*/ 67223 h 245891"/>
                <a:gd name="connsiteX7" fmla="*/ 97159 w 180502"/>
                <a:gd name="connsiteY7" fmla="*/ 46499 h 245891"/>
                <a:gd name="connsiteX8" fmla="*/ 63539 w 180502"/>
                <a:gd name="connsiteY8" fmla="*/ 68145 h 245891"/>
                <a:gd name="connsiteX9" fmla="*/ 180502 w 180502"/>
                <a:gd name="connsiteY9" fmla="*/ 171751 h 245891"/>
                <a:gd name="connsiteX10" fmla="*/ 90251 w 180502"/>
                <a:gd name="connsiteY10" fmla="*/ 245891 h 245891"/>
                <a:gd name="connsiteX11" fmla="*/ 0 w 180502"/>
                <a:gd name="connsiteY11" fmla="*/ 217337 h 245891"/>
                <a:gd name="connsiteX12" fmla="*/ 26235 w 180502"/>
                <a:gd name="connsiteY12" fmla="*/ 174063 h 24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502" h="245891">
                  <a:moveTo>
                    <a:pt x="26235" y="174063"/>
                  </a:moveTo>
                  <a:cubicBezTo>
                    <a:pt x="49254" y="191563"/>
                    <a:pt x="71821" y="200314"/>
                    <a:pt x="92545" y="200314"/>
                  </a:cubicBezTo>
                  <a:cubicBezTo>
                    <a:pt x="112801" y="200314"/>
                    <a:pt x="127078" y="191103"/>
                    <a:pt x="127078" y="176826"/>
                  </a:cubicBezTo>
                  <a:cubicBezTo>
                    <a:pt x="127078" y="136766"/>
                    <a:pt x="9655" y="151035"/>
                    <a:pt x="9655" y="72750"/>
                  </a:cubicBezTo>
                  <a:cubicBezTo>
                    <a:pt x="9655" y="29467"/>
                    <a:pt x="45578" y="0"/>
                    <a:pt x="98072" y="0"/>
                  </a:cubicBezTo>
                  <a:cubicBezTo>
                    <a:pt x="126166" y="0"/>
                    <a:pt x="154259" y="8282"/>
                    <a:pt x="179120" y="24401"/>
                  </a:cubicBezTo>
                  <a:lnTo>
                    <a:pt x="153338" y="67223"/>
                  </a:lnTo>
                  <a:cubicBezTo>
                    <a:pt x="133074" y="53415"/>
                    <a:pt x="115121" y="46499"/>
                    <a:pt x="97159" y="46499"/>
                  </a:cubicBezTo>
                  <a:cubicBezTo>
                    <a:pt x="76895" y="46499"/>
                    <a:pt x="63539" y="55249"/>
                    <a:pt x="63539" y="68145"/>
                  </a:cubicBezTo>
                  <a:cubicBezTo>
                    <a:pt x="63539" y="106362"/>
                    <a:pt x="180502" y="93014"/>
                    <a:pt x="180502" y="171751"/>
                  </a:cubicBezTo>
                  <a:cubicBezTo>
                    <a:pt x="180502" y="215956"/>
                    <a:pt x="144127" y="245891"/>
                    <a:pt x="90251" y="245891"/>
                  </a:cubicBezTo>
                  <a:cubicBezTo>
                    <a:pt x="58942" y="245891"/>
                    <a:pt x="27164" y="236220"/>
                    <a:pt x="0" y="217337"/>
                  </a:cubicBezTo>
                  <a:lnTo>
                    <a:pt x="26235" y="174063"/>
                  </a:lnTo>
                  <a:close/>
                </a:path>
              </a:pathLst>
            </a:custGeom>
            <a:grpFill/>
            <a:ln w="8374" cap="flat">
              <a:noFill/>
              <a:prstDash val="solid"/>
              <a:miter/>
            </a:ln>
          </p:spPr>
          <p:txBody>
            <a:bodyPr rtlCol="0" anchor="ctr"/>
            <a:lstStyle/>
            <a:p>
              <a:endParaRPr lang="de-DE"/>
            </a:p>
          </p:txBody>
        </p:sp>
        <p:sp>
          <p:nvSpPr>
            <p:cNvPr id="188" name="Freihandform: Form 166">
              <a:extLst>
                <a:ext uri="{FF2B5EF4-FFF2-40B4-BE49-F238E27FC236}">
                  <a16:creationId xmlns:a16="http://schemas.microsoft.com/office/drawing/2014/main" id="{D53F622A-1C00-F642-8961-8E3DAE016533}"/>
                </a:ext>
              </a:extLst>
            </p:cNvPr>
            <p:cNvSpPr/>
            <p:nvPr/>
          </p:nvSpPr>
          <p:spPr>
            <a:xfrm>
              <a:off x="5976529" y="3052356"/>
              <a:ext cx="180510" cy="245891"/>
            </a:xfrm>
            <a:custGeom>
              <a:avLst/>
              <a:gdLst>
                <a:gd name="connsiteX0" fmla="*/ 26235 w 180510"/>
                <a:gd name="connsiteY0" fmla="*/ 174063 h 245891"/>
                <a:gd name="connsiteX1" fmla="*/ 92545 w 180510"/>
                <a:gd name="connsiteY1" fmla="*/ 200314 h 245891"/>
                <a:gd name="connsiteX2" fmla="*/ 127087 w 180510"/>
                <a:gd name="connsiteY2" fmla="*/ 176826 h 245891"/>
                <a:gd name="connsiteX3" fmla="*/ 9663 w 180510"/>
                <a:gd name="connsiteY3" fmla="*/ 72750 h 245891"/>
                <a:gd name="connsiteX4" fmla="*/ 98080 w 180510"/>
                <a:gd name="connsiteY4" fmla="*/ 0 h 245891"/>
                <a:gd name="connsiteX5" fmla="*/ 179129 w 180510"/>
                <a:gd name="connsiteY5" fmla="*/ 24401 h 245891"/>
                <a:gd name="connsiteX6" fmla="*/ 153338 w 180510"/>
                <a:gd name="connsiteY6" fmla="*/ 67223 h 245891"/>
                <a:gd name="connsiteX7" fmla="*/ 97159 w 180510"/>
                <a:gd name="connsiteY7" fmla="*/ 46499 h 245891"/>
                <a:gd name="connsiteX8" fmla="*/ 63547 w 180510"/>
                <a:gd name="connsiteY8" fmla="*/ 68145 h 245891"/>
                <a:gd name="connsiteX9" fmla="*/ 180510 w 180510"/>
                <a:gd name="connsiteY9" fmla="*/ 171751 h 245891"/>
                <a:gd name="connsiteX10" fmla="*/ 90259 w 180510"/>
                <a:gd name="connsiteY10" fmla="*/ 245891 h 245891"/>
                <a:gd name="connsiteX11" fmla="*/ 0 w 180510"/>
                <a:gd name="connsiteY11" fmla="*/ 217337 h 245891"/>
                <a:gd name="connsiteX12" fmla="*/ 26235 w 180510"/>
                <a:gd name="connsiteY12" fmla="*/ 174063 h 24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510" h="245891">
                  <a:moveTo>
                    <a:pt x="26235" y="174063"/>
                  </a:moveTo>
                  <a:cubicBezTo>
                    <a:pt x="49262" y="191563"/>
                    <a:pt x="71821" y="200314"/>
                    <a:pt x="92545" y="200314"/>
                  </a:cubicBezTo>
                  <a:cubicBezTo>
                    <a:pt x="112809" y="200314"/>
                    <a:pt x="127087" y="191103"/>
                    <a:pt x="127087" y="176826"/>
                  </a:cubicBezTo>
                  <a:cubicBezTo>
                    <a:pt x="127087" y="136766"/>
                    <a:pt x="9663" y="151035"/>
                    <a:pt x="9663" y="72750"/>
                  </a:cubicBezTo>
                  <a:cubicBezTo>
                    <a:pt x="9663" y="29467"/>
                    <a:pt x="45578" y="0"/>
                    <a:pt x="98080" y="0"/>
                  </a:cubicBezTo>
                  <a:cubicBezTo>
                    <a:pt x="126166" y="0"/>
                    <a:pt x="154259" y="8282"/>
                    <a:pt x="179129" y="24401"/>
                  </a:cubicBezTo>
                  <a:lnTo>
                    <a:pt x="153338" y="67223"/>
                  </a:lnTo>
                  <a:cubicBezTo>
                    <a:pt x="133082" y="53415"/>
                    <a:pt x="115129" y="46499"/>
                    <a:pt x="97159" y="46499"/>
                  </a:cubicBezTo>
                  <a:cubicBezTo>
                    <a:pt x="76904" y="46499"/>
                    <a:pt x="63547" y="55249"/>
                    <a:pt x="63547" y="68145"/>
                  </a:cubicBezTo>
                  <a:cubicBezTo>
                    <a:pt x="63547" y="106362"/>
                    <a:pt x="180510" y="93014"/>
                    <a:pt x="180510" y="171751"/>
                  </a:cubicBezTo>
                  <a:cubicBezTo>
                    <a:pt x="180510" y="215956"/>
                    <a:pt x="144127" y="245891"/>
                    <a:pt x="90259" y="245891"/>
                  </a:cubicBezTo>
                  <a:cubicBezTo>
                    <a:pt x="58942" y="245891"/>
                    <a:pt x="27172" y="236220"/>
                    <a:pt x="0" y="217337"/>
                  </a:cubicBezTo>
                  <a:lnTo>
                    <a:pt x="26235" y="174063"/>
                  </a:lnTo>
                  <a:close/>
                </a:path>
              </a:pathLst>
            </a:custGeom>
            <a:grpFill/>
            <a:ln w="8374" cap="flat">
              <a:noFill/>
              <a:prstDash val="solid"/>
              <a:miter/>
            </a:ln>
          </p:spPr>
          <p:txBody>
            <a:bodyPr rtlCol="0" anchor="ctr"/>
            <a:lstStyle/>
            <a:p>
              <a:endParaRPr lang="de-DE"/>
            </a:p>
          </p:txBody>
        </p:sp>
        <p:sp>
          <p:nvSpPr>
            <p:cNvPr id="189" name="Freihandform: Form 168">
              <a:extLst>
                <a:ext uri="{FF2B5EF4-FFF2-40B4-BE49-F238E27FC236}">
                  <a16:creationId xmlns:a16="http://schemas.microsoft.com/office/drawing/2014/main" id="{310A4227-30B0-3C44-80FE-D737D7AEAC29}"/>
                </a:ext>
              </a:extLst>
            </p:cNvPr>
            <p:cNvSpPr/>
            <p:nvPr/>
          </p:nvSpPr>
          <p:spPr>
            <a:xfrm>
              <a:off x="6201863" y="3052356"/>
              <a:ext cx="214130" cy="245899"/>
            </a:xfrm>
            <a:custGeom>
              <a:avLst/>
              <a:gdLst>
                <a:gd name="connsiteX0" fmla="*/ 116034 w 214130"/>
                <a:gd name="connsiteY0" fmla="*/ 245900 h 245899"/>
                <a:gd name="connsiteX1" fmla="*/ 0 w 214130"/>
                <a:gd name="connsiteY1" fmla="*/ 122489 h 245899"/>
                <a:gd name="connsiteX2" fmla="*/ 110055 w 214130"/>
                <a:gd name="connsiteY2" fmla="*/ 0 h 245899"/>
                <a:gd name="connsiteX3" fmla="*/ 214131 w 214130"/>
                <a:gd name="connsiteY3" fmla="*/ 119266 h 245899"/>
                <a:gd name="connsiteX4" fmla="*/ 213210 w 214130"/>
                <a:gd name="connsiteY4" fmla="*/ 141824 h 245899"/>
                <a:gd name="connsiteX5" fmla="*/ 55719 w 214130"/>
                <a:gd name="connsiteY5" fmla="*/ 141824 h 245899"/>
                <a:gd name="connsiteX6" fmla="*/ 116511 w 214130"/>
                <a:gd name="connsiteY6" fmla="*/ 198924 h 245899"/>
                <a:gd name="connsiteX7" fmla="*/ 174071 w 214130"/>
                <a:gd name="connsiteY7" fmla="*/ 171291 h 245899"/>
                <a:gd name="connsiteX8" fmla="*/ 208144 w 214130"/>
                <a:gd name="connsiteY8" fmla="*/ 207214 h 245899"/>
                <a:gd name="connsiteX9" fmla="*/ 116034 w 214130"/>
                <a:gd name="connsiteY9" fmla="*/ 245900 h 245899"/>
                <a:gd name="connsiteX10" fmla="*/ 54797 w 214130"/>
                <a:gd name="connsiteY10" fmla="*/ 101765 h 245899"/>
                <a:gd name="connsiteX11" fmla="*/ 161167 w 214130"/>
                <a:gd name="connsiteY11" fmla="*/ 101765 h 245899"/>
                <a:gd name="connsiteX12" fmla="*/ 109134 w 214130"/>
                <a:gd name="connsiteY12" fmla="*/ 45125 h 245899"/>
                <a:gd name="connsiteX13" fmla="*/ 54797 w 214130"/>
                <a:gd name="connsiteY13" fmla="*/ 101765 h 24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0" h="245899">
                  <a:moveTo>
                    <a:pt x="116034" y="245900"/>
                  </a:moveTo>
                  <a:cubicBezTo>
                    <a:pt x="46499" y="245900"/>
                    <a:pt x="0" y="196621"/>
                    <a:pt x="0" y="122489"/>
                  </a:cubicBezTo>
                  <a:cubicBezTo>
                    <a:pt x="0" y="49739"/>
                    <a:pt x="44665" y="0"/>
                    <a:pt x="110055" y="0"/>
                  </a:cubicBezTo>
                  <a:cubicBezTo>
                    <a:pt x="173141" y="0"/>
                    <a:pt x="214131" y="46968"/>
                    <a:pt x="214131" y="119266"/>
                  </a:cubicBezTo>
                  <a:cubicBezTo>
                    <a:pt x="214131" y="127095"/>
                    <a:pt x="213670" y="135385"/>
                    <a:pt x="213210" y="141824"/>
                  </a:cubicBezTo>
                  <a:lnTo>
                    <a:pt x="55719" y="141824"/>
                  </a:lnTo>
                  <a:cubicBezTo>
                    <a:pt x="61714" y="178207"/>
                    <a:pt x="83351" y="198924"/>
                    <a:pt x="116511" y="198924"/>
                  </a:cubicBezTo>
                  <a:cubicBezTo>
                    <a:pt x="138148" y="198924"/>
                    <a:pt x="155649" y="190634"/>
                    <a:pt x="174071" y="171291"/>
                  </a:cubicBezTo>
                  <a:lnTo>
                    <a:pt x="208144" y="207214"/>
                  </a:lnTo>
                  <a:cubicBezTo>
                    <a:pt x="181432" y="233465"/>
                    <a:pt x="151496" y="245900"/>
                    <a:pt x="116034" y="245900"/>
                  </a:cubicBezTo>
                  <a:close/>
                  <a:moveTo>
                    <a:pt x="54797" y="101765"/>
                  </a:moveTo>
                  <a:lnTo>
                    <a:pt x="161167" y="101765"/>
                  </a:lnTo>
                  <a:cubicBezTo>
                    <a:pt x="158865" y="65850"/>
                    <a:pt x="139990" y="45125"/>
                    <a:pt x="109134" y="45125"/>
                  </a:cubicBezTo>
                  <a:cubicBezTo>
                    <a:pt x="78737" y="45134"/>
                    <a:pt x="59394" y="65390"/>
                    <a:pt x="54797" y="101765"/>
                  </a:cubicBezTo>
                  <a:close/>
                </a:path>
              </a:pathLst>
            </a:custGeom>
            <a:grpFill/>
            <a:ln w="8374" cap="flat">
              <a:noFill/>
              <a:prstDash val="solid"/>
              <a:miter/>
            </a:ln>
          </p:spPr>
          <p:txBody>
            <a:bodyPr rtlCol="0" anchor="ctr"/>
            <a:lstStyle/>
            <a:p>
              <a:endParaRPr lang="de-DE"/>
            </a:p>
          </p:txBody>
        </p:sp>
        <p:sp>
          <p:nvSpPr>
            <p:cNvPr id="190" name="Freihandform: Form 169">
              <a:extLst>
                <a:ext uri="{FF2B5EF4-FFF2-40B4-BE49-F238E27FC236}">
                  <a16:creationId xmlns:a16="http://schemas.microsoft.com/office/drawing/2014/main" id="{79FFB596-B6DA-814F-BA5B-63C641F78FCB}"/>
                </a:ext>
              </a:extLst>
            </p:cNvPr>
            <p:cNvSpPr/>
            <p:nvPr/>
          </p:nvSpPr>
          <p:spPr>
            <a:xfrm>
              <a:off x="6475831" y="3052365"/>
              <a:ext cx="201695" cy="240373"/>
            </a:xfrm>
            <a:custGeom>
              <a:avLst/>
              <a:gdLst>
                <a:gd name="connsiteX0" fmla="*/ 201696 w 201695"/>
                <a:gd name="connsiteY0" fmla="*/ 240365 h 240373"/>
                <a:gd name="connsiteX1" fmla="*/ 146890 w 201695"/>
                <a:gd name="connsiteY1" fmla="*/ 240365 h 240373"/>
                <a:gd name="connsiteX2" fmla="*/ 146890 w 201695"/>
                <a:gd name="connsiteY2" fmla="*/ 106362 h 240373"/>
                <a:gd name="connsiteX3" fmla="*/ 103607 w 201695"/>
                <a:gd name="connsiteY3" fmla="*/ 49262 h 240373"/>
                <a:gd name="connsiteX4" fmla="*/ 54797 w 201695"/>
                <a:gd name="connsiteY4" fmla="*/ 105910 h 240373"/>
                <a:gd name="connsiteX5" fmla="*/ 54797 w 201695"/>
                <a:gd name="connsiteY5" fmla="*/ 240373 h 240373"/>
                <a:gd name="connsiteX6" fmla="*/ 0 w 201695"/>
                <a:gd name="connsiteY6" fmla="*/ 240373 h 240373"/>
                <a:gd name="connsiteX7" fmla="*/ 0 w 201695"/>
                <a:gd name="connsiteY7" fmla="*/ 5987 h 240373"/>
                <a:gd name="connsiteX8" fmla="*/ 54337 w 201695"/>
                <a:gd name="connsiteY8" fmla="*/ 5987 h 240373"/>
                <a:gd name="connsiteX9" fmla="*/ 54337 w 201695"/>
                <a:gd name="connsiteY9" fmla="*/ 34072 h 240373"/>
                <a:gd name="connsiteX10" fmla="*/ 55249 w 201695"/>
                <a:gd name="connsiteY10" fmla="*/ 34072 h 240373"/>
                <a:gd name="connsiteX11" fmla="*/ 124323 w 201695"/>
                <a:gd name="connsiteY11" fmla="*/ 0 h 240373"/>
                <a:gd name="connsiteX12" fmla="*/ 201687 w 201695"/>
                <a:gd name="connsiteY12" fmla="*/ 94856 h 240373"/>
                <a:gd name="connsiteX13" fmla="*/ 201687 w 201695"/>
                <a:gd name="connsiteY13" fmla="*/ 240365 h 240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695" h="240373">
                  <a:moveTo>
                    <a:pt x="201696" y="240365"/>
                  </a:moveTo>
                  <a:lnTo>
                    <a:pt x="146890" y="240365"/>
                  </a:lnTo>
                  <a:lnTo>
                    <a:pt x="146890" y="106362"/>
                  </a:lnTo>
                  <a:cubicBezTo>
                    <a:pt x="146890" y="72290"/>
                    <a:pt x="136767" y="49262"/>
                    <a:pt x="103607" y="49262"/>
                  </a:cubicBezTo>
                  <a:cubicBezTo>
                    <a:pt x="65390" y="49262"/>
                    <a:pt x="54797" y="80579"/>
                    <a:pt x="54797" y="105910"/>
                  </a:cubicBezTo>
                  <a:lnTo>
                    <a:pt x="54797" y="240373"/>
                  </a:lnTo>
                  <a:lnTo>
                    <a:pt x="0" y="240373"/>
                  </a:lnTo>
                  <a:lnTo>
                    <a:pt x="0" y="5987"/>
                  </a:lnTo>
                  <a:lnTo>
                    <a:pt x="54337" y="5987"/>
                  </a:lnTo>
                  <a:lnTo>
                    <a:pt x="54337" y="34072"/>
                  </a:lnTo>
                  <a:lnTo>
                    <a:pt x="55249" y="34072"/>
                  </a:lnTo>
                  <a:cubicBezTo>
                    <a:pt x="69066" y="13348"/>
                    <a:pt x="93935" y="0"/>
                    <a:pt x="124323" y="0"/>
                  </a:cubicBezTo>
                  <a:cubicBezTo>
                    <a:pt x="177739" y="0"/>
                    <a:pt x="201687" y="39138"/>
                    <a:pt x="201687" y="94856"/>
                  </a:cubicBezTo>
                  <a:lnTo>
                    <a:pt x="201687" y="240365"/>
                  </a:lnTo>
                  <a:close/>
                </a:path>
              </a:pathLst>
            </a:custGeom>
            <a:grpFill/>
            <a:ln w="8374" cap="flat">
              <a:noFill/>
              <a:prstDash val="solid"/>
              <a:miter/>
            </a:ln>
          </p:spPr>
          <p:txBody>
            <a:bodyPr rtlCol="0" anchor="ctr"/>
            <a:lstStyle/>
            <a:p>
              <a:endParaRPr lang="de-DE"/>
            </a:p>
          </p:txBody>
        </p:sp>
        <p:sp>
          <p:nvSpPr>
            <p:cNvPr id="191" name="Freihandform: Form 170">
              <a:extLst>
                <a:ext uri="{FF2B5EF4-FFF2-40B4-BE49-F238E27FC236}">
                  <a16:creationId xmlns:a16="http://schemas.microsoft.com/office/drawing/2014/main" id="{C3F86606-54B7-0E43-AADE-1ED9649554D1}"/>
                </a:ext>
              </a:extLst>
            </p:cNvPr>
            <p:cNvSpPr/>
            <p:nvPr/>
          </p:nvSpPr>
          <p:spPr>
            <a:xfrm>
              <a:off x="6726069" y="3052356"/>
              <a:ext cx="180510" cy="245891"/>
            </a:xfrm>
            <a:custGeom>
              <a:avLst/>
              <a:gdLst>
                <a:gd name="connsiteX0" fmla="*/ 26235 w 180510"/>
                <a:gd name="connsiteY0" fmla="*/ 174063 h 245891"/>
                <a:gd name="connsiteX1" fmla="*/ 92545 w 180510"/>
                <a:gd name="connsiteY1" fmla="*/ 200314 h 245891"/>
                <a:gd name="connsiteX2" fmla="*/ 127078 w 180510"/>
                <a:gd name="connsiteY2" fmla="*/ 176826 h 245891"/>
                <a:gd name="connsiteX3" fmla="*/ 9663 w 180510"/>
                <a:gd name="connsiteY3" fmla="*/ 72750 h 245891"/>
                <a:gd name="connsiteX4" fmla="*/ 98080 w 180510"/>
                <a:gd name="connsiteY4" fmla="*/ 0 h 245891"/>
                <a:gd name="connsiteX5" fmla="*/ 179128 w 180510"/>
                <a:gd name="connsiteY5" fmla="*/ 24401 h 245891"/>
                <a:gd name="connsiteX6" fmla="*/ 153337 w 180510"/>
                <a:gd name="connsiteY6" fmla="*/ 67223 h 245891"/>
                <a:gd name="connsiteX7" fmla="*/ 97159 w 180510"/>
                <a:gd name="connsiteY7" fmla="*/ 46499 h 245891"/>
                <a:gd name="connsiteX8" fmla="*/ 63539 w 180510"/>
                <a:gd name="connsiteY8" fmla="*/ 68145 h 245891"/>
                <a:gd name="connsiteX9" fmla="*/ 180510 w 180510"/>
                <a:gd name="connsiteY9" fmla="*/ 171751 h 245891"/>
                <a:gd name="connsiteX10" fmla="*/ 90251 w 180510"/>
                <a:gd name="connsiteY10" fmla="*/ 245891 h 245891"/>
                <a:gd name="connsiteX11" fmla="*/ 0 w 180510"/>
                <a:gd name="connsiteY11" fmla="*/ 217337 h 245891"/>
                <a:gd name="connsiteX12" fmla="*/ 26235 w 180510"/>
                <a:gd name="connsiteY12" fmla="*/ 174063 h 24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510" h="245891">
                  <a:moveTo>
                    <a:pt x="26235" y="174063"/>
                  </a:moveTo>
                  <a:cubicBezTo>
                    <a:pt x="49262" y="191563"/>
                    <a:pt x="71820" y="200314"/>
                    <a:pt x="92545" y="200314"/>
                  </a:cubicBezTo>
                  <a:cubicBezTo>
                    <a:pt x="112809" y="200314"/>
                    <a:pt x="127078" y="191103"/>
                    <a:pt x="127078" y="176826"/>
                  </a:cubicBezTo>
                  <a:cubicBezTo>
                    <a:pt x="127078" y="136766"/>
                    <a:pt x="9663" y="151035"/>
                    <a:pt x="9663" y="72750"/>
                  </a:cubicBezTo>
                  <a:cubicBezTo>
                    <a:pt x="9663" y="29467"/>
                    <a:pt x="45578" y="0"/>
                    <a:pt x="98080" y="0"/>
                  </a:cubicBezTo>
                  <a:cubicBezTo>
                    <a:pt x="126165" y="0"/>
                    <a:pt x="154259" y="8282"/>
                    <a:pt x="179128" y="24401"/>
                  </a:cubicBezTo>
                  <a:lnTo>
                    <a:pt x="153337" y="67223"/>
                  </a:lnTo>
                  <a:cubicBezTo>
                    <a:pt x="133073" y="53415"/>
                    <a:pt x="115121" y="46499"/>
                    <a:pt x="97159" y="46499"/>
                  </a:cubicBezTo>
                  <a:cubicBezTo>
                    <a:pt x="76895" y="46499"/>
                    <a:pt x="63539" y="55249"/>
                    <a:pt x="63539" y="68145"/>
                  </a:cubicBezTo>
                  <a:cubicBezTo>
                    <a:pt x="63539" y="106362"/>
                    <a:pt x="180510" y="93014"/>
                    <a:pt x="180510" y="171751"/>
                  </a:cubicBezTo>
                  <a:cubicBezTo>
                    <a:pt x="180510" y="215956"/>
                    <a:pt x="144127" y="245891"/>
                    <a:pt x="90251" y="245891"/>
                  </a:cubicBezTo>
                  <a:cubicBezTo>
                    <a:pt x="58942" y="245891"/>
                    <a:pt x="27172" y="236220"/>
                    <a:pt x="0" y="217337"/>
                  </a:cubicBezTo>
                  <a:lnTo>
                    <a:pt x="26235" y="174063"/>
                  </a:lnTo>
                  <a:close/>
                </a:path>
              </a:pathLst>
            </a:custGeom>
            <a:grpFill/>
            <a:ln w="8374" cap="flat">
              <a:noFill/>
              <a:prstDash val="solid"/>
              <a:miter/>
            </a:ln>
          </p:spPr>
          <p:txBody>
            <a:bodyPr rtlCol="0" anchor="ctr"/>
            <a:lstStyle/>
            <a:p>
              <a:endParaRPr lang="de-DE"/>
            </a:p>
          </p:txBody>
        </p:sp>
        <p:sp>
          <p:nvSpPr>
            <p:cNvPr id="192" name="Freihandform: Form 171">
              <a:extLst>
                <a:ext uri="{FF2B5EF4-FFF2-40B4-BE49-F238E27FC236}">
                  <a16:creationId xmlns:a16="http://schemas.microsoft.com/office/drawing/2014/main" id="{A8058B86-8117-0846-8332-23C2BCBAB5F7}"/>
                </a:ext>
              </a:extLst>
            </p:cNvPr>
            <p:cNvSpPr/>
            <p:nvPr/>
          </p:nvSpPr>
          <p:spPr>
            <a:xfrm>
              <a:off x="6951395" y="3052365"/>
              <a:ext cx="197542" cy="245899"/>
            </a:xfrm>
            <a:custGeom>
              <a:avLst/>
              <a:gdLst>
                <a:gd name="connsiteX0" fmla="*/ 196169 w 197542"/>
                <a:gd name="connsiteY0" fmla="*/ 208135 h 245899"/>
                <a:gd name="connsiteX1" fmla="*/ 112357 w 197542"/>
                <a:gd name="connsiteY1" fmla="*/ 245900 h 245899"/>
                <a:gd name="connsiteX2" fmla="*/ 0 w 197542"/>
                <a:gd name="connsiteY2" fmla="*/ 123871 h 245899"/>
                <a:gd name="connsiteX3" fmla="*/ 113278 w 197542"/>
                <a:gd name="connsiteY3" fmla="*/ 0 h 245899"/>
                <a:gd name="connsiteX4" fmla="*/ 197542 w 197542"/>
                <a:gd name="connsiteY4" fmla="*/ 40060 h 245899"/>
                <a:gd name="connsiteX5" fmla="*/ 159777 w 197542"/>
                <a:gd name="connsiteY5" fmla="*/ 75974 h 245899"/>
                <a:gd name="connsiteX6" fmla="*/ 112809 w 197542"/>
                <a:gd name="connsiteY6" fmla="*/ 50192 h 245899"/>
                <a:gd name="connsiteX7" fmla="*/ 54788 w 197542"/>
                <a:gd name="connsiteY7" fmla="*/ 122942 h 245899"/>
                <a:gd name="connsiteX8" fmla="*/ 112349 w 197542"/>
                <a:gd name="connsiteY8" fmla="*/ 196161 h 245899"/>
                <a:gd name="connsiteX9" fmla="*/ 160698 w 197542"/>
                <a:gd name="connsiteY9" fmla="*/ 170370 h 245899"/>
                <a:gd name="connsiteX10" fmla="*/ 196169 w 197542"/>
                <a:gd name="connsiteY10" fmla="*/ 208135 h 24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542" h="245899">
                  <a:moveTo>
                    <a:pt x="196169" y="208135"/>
                  </a:moveTo>
                  <a:cubicBezTo>
                    <a:pt x="172681" y="233926"/>
                    <a:pt x="145977" y="245900"/>
                    <a:pt x="112357" y="245900"/>
                  </a:cubicBezTo>
                  <a:cubicBezTo>
                    <a:pt x="45125" y="245900"/>
                    <a:pt x="0" y="197551"/>
                    <a:pt x="0" y="123871"/>
                  </a:cubicBezTo>
                  <a:cubicBezTo>
                    <a:pt x="0" y="50192"/>
                    <a:pt x="45586" y="0"/>
                    <a:pt x="113278" y="0"/>
                  </a:cubicBezTo>
                  <a:cubicBezTo>
                    <a:pt x="148272" y="0"/>
                    <a:pt x="177286" y="13808"/>
                    <a:pt x="197542" y="40060"/>
                  </a:cubicBezTo>
                  <a:lnTo>
                    <a:pt x="159777" y="75974"/>
                  </a:lnTo>
                  <a:cubicBezTo>
                    <a:pt x="145969" y="58013"/>
                    <a:pt x="131231" y="50192"/>
                    <a:pt x="112809" y="50192"/>
                  </a:cubicBezTo>
                  <a:cubicBezTo>
                    <a:pt x="78276" y="50192"/>
                    <a:pt x="54788" y="78737"/>
                    <a:pt x="54788" y="122942"/>
                  </a:cubicBezTo>
                  <a:cubicBezTo>
                    <a:pt x="54788" y="166694"/>
                    <a:pt x="78276" y="196161"/>
                    <a:pt x="112349" y="196161"/>
                  </a:cubicBezTo>
                  <a:cubicBezTo>
                    <a:pt x="130762" y="196161"/>
                    <a:pt x="145500" y="187871"/>
                    <a:pt x="160698" y="170370"/>
                  </a:cubicBezTo>
                  <a:lnTo>
                    <a:pt x="196169" y="208135"/>
                  </a:lnTo>
                  <a:close/>
                </a:path>
              </a:pathLst>
            </a:custGeom>
            <a:grpFill/>
            <a:ln w="8374" cap="flat">
              <a:noFill/>
              <a:prstDash val="solid"/>
              <a:miter/>
            </a:ln>
          </p:spPr>
          <p:txBody>
            <a:bodyPr rtlCol="0" anchor="ctr"/>
            <a:lstStyle/>
            <a:p>
              <a:endParaRPr lang="de-DE"/>
            </a:p>
          </p:txBody>
        </p:sp>
        <p:sp>
          <p:nvSpPr>
            <p:cNvPr id="193" name="Freihandform: Form 172">
              <a:extLst>
                <a:ext uri="{FF2B5EF4-FFF2-40B4-BE49-F238E27FC236}">
                  <a16:creationId xmlns:a16="http://schemas.microsoft.com/office/drawing/2014/main" id="{A7EE4B10-20A6-FE4B-8140-C3FAD8B9E553}"/>
                </a:ext>
              </a:extLst>
            </p:cNvPr>
            <p:cNvSpPr/>
            <p:nvPr/>
          </p:nvSpPr>
          <p:spPr>
            <a:xfrm>
              <a:off x="7195938" y="2950140"/>
              <a:ext cx="201695" cy="342598"/>
            </a:xfrm>
            <a:custGeom>
              <a:avLst/>
              <a:gdLst>
                <a:gd name="connsiteX0" fmla="*/ 201695 w 201695"/>
                <a:gd name="connsiteY0" fmla="*/ 342590 h 342598"/>
                <a:gd name="connsiteX1" fmla="*/ 146899 w 201695"/>
                <a:gd name="connsiteY1" fmla="*/ 342590 h 342598"/>
                <a:gd name="connsiteX2" fmla="*/ 146899 w 201695"/>
                <a:gd name="connsiteY2" fmla="*/ 208587 h 342598"/>
                <a:gd name="connsiteX3" fmla="*/ 103607 w 201695"/>
                <a:gd name="connsiteY3" fmla="*/ 151487 h 342598"/>
                <a:gd name="connsiteX4" fmla="*/ 54797 w 201695"/>
                <a:gd name="connsiteY4" fmla="*/ 208135 h 342598"/>
                <a:gd name="connsiteX5" fmla="*/ 54797 w 201695"/>
                <a:gd name="connsiteY5" fmla="*/ 342599 h 342598"/>
                <a:gd name="connsiteX6" fmla="*/ 0 w 201695"/>
                <a:gd name="connsiteY6" fmla="*/ 342599 h 342598"/>
                <a:gd name="connsiteX7" fmla="*/ 0 w 201695"/>
                <a:gd name="connsiteY7" fmla="*/ 13808 h 342598"/>
                <a:gd name="connsiteX8" fmla="*/ 54797 w 201695"/>
                <a:gd name="connsiteY8" fmla="*/ 0 h 342598"/>
                <a:gd name="connsiteX9" fmla="*/ 54797 w 201695"/>
                <a:gd name="connsiteY9" fmla="*/ 136297 h 342598"/>
                <a:gd name="connsiteX10" fmla="*/ 55718 w 201695"/>
                <a:gd name="connsiteY10" fmla="*/ 136297 h 342598"/>
                <a:gd name="connsiteX11" fmla="*/ 124323 w 201695"/>
                <a:gd name="connsiteY11" fmla="*/ 102225 h 342598"/>
                <a:gd name="connsiteX12" fmla="*/ 201687 w 201695"/>
                <a:gd name="connsiteY12" fmla="*/ 197082 h 342598"/>
                <a:gd name="connsiteX13" fmla="*/ 201687 w 201695"/>
                <a:gd name="connsiteY13" fmla="*/ 342590 h 342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695" h="342598">
                  <a:moveTo>
                    <a:pt x="201695" y="342590"/>
                  </a:moveTo>
                  <a:lnTo>
                    <a:pt x="146899" y="342590"/>
                  </a:lnTo>
                  <a:lnTo>
                    <a:pt x="146899" y="208587"/>
                  </a:lnTo>
                  <a:cubicBezTo>
                    <a:pt x="146899" y="174054"/>
                    <a:pt x="136306" y="151487"/>
                    <a:pt x="103607" y="151487"/>
                  </a:cubicBezTo>
                  <a:cubicBezTo>
                    <a:pt x="65850" y="151487"/>
                    <a:pt x="54797" y="181423"/>
                    <a:pt x="54797" y="208135"/>
                  </a:cubicBezTo>
                  <a:lnTo>
                    <a:pt x="54797" y="342599"/>
                  </a:lnTo>
                  <a:lnTo>
                    <a:pt x="0" y="342599"/>
                  </a:lnTo>
                  <a:lnTo>
                    <a:pt x="0" y="13808"/>
                  </a:lnTo>
                  <a:lnTo>
                    <a:pt x="54797" y="0"/>
                  </a:lnTo>
                  <a:lnTo>
                    <a:pt x="54797" y="136297"/>
                  </a:lnTo>
                  <a:lnTo>
                    <a:pt x="55718" y="136297"/>
                  </a:lnTo>
                  <a:cubicBezTo>
                    <a:pt x="69074" y="115573"/>
                    <a:pt x="93483" y="102225"/>
                    <a:pt x="124323" y="102225"/>
                  </a:cubicBezTo>
                  <a:cubicBezTo>
                    <a:pt x="178660" y="102225"/>
                    <a:pt x="201687" y="142745"/>
                    <a:pt x="201687" y="197082"/>
                  </a:cubicBezTo>
                  <a:lnTo>
                    <a:pt x="201687" y="342590"/>
                  </a:lnTo>
                  <a:close/>
                </a:path>
              </a:pathLst>
            </a:custGeom>
            <a:grpFill/>
            <a:ln w="8374" cap="flat">
              <a:noFill/>
              <a:prstDash val="solid"/>
              <a:miter/>
            </a:ln>
          </p:spPr>
          <p:txBody>
            <a:bodyPr rtlCol="0" anchor="ctr"/>
            <a:lstStyle/>
            <a:p>
              <a:endParaRPr lang="de-DE"/>
            </a:p>
          </p:txBody>
        </p:sp>
        <p:sp>
          <p:nvSpPr>
            <p:cNvPr id="194" name="Freihandform: Form 173">
              <a:extLst>
                <a:ext uri="{FF2B5EF4-FFF2-40B4-BE49-F238E27FC236}">
                  <a16:creationId xmlns:a16="http://schemas.microsoft.com/office/drawing/2014/main" id="{5B664F58-C2DE-8D47-B021-4E721E768330}"/>
                </a:ext>
              </a:extLst>
            </p:cNvPr>
            <p:cNvSpPr/>
            <p:nvPr/>
          </p:nvSpPr>
          <p:spPr>
            <a:xfrm>
              <a:off x="7451652" y="3052356"/>
              <a:ext cx="198923" cy="245899"/>
            </a:xfrm>
            <a:custGeom>
              <a:avLst/>
              <a:gdLst>
                <a:gd name="connsiteX0" fmla="*/ 100835 w 198923"/>
                <a:gd name="connsiteY0" fmla="*/ 94856 h 245899"/>
                <a:gd name="connsiteX1" fmla="*/ 145039 w 198923"/>
                <a:gd name="connsiteY1" fmla="*/ 99922 h 245899"/>
                <a:gd name="connsiteX2" fmla="*/ 145039 w 198923"/>
                <a:gd name="connsiteY2" fmla="*/ 91633 h 245899"/>
                <a:gd name="connsiteX3" fmla="*/ 93466 w 198923"/>
                <a:gd name="connsiteY3" fmla="*/ 46047 h 245899"/>
                <a:gd name="connsiteX4" fmla="*/ 34064 w 198923"/>
                <a:gd name="connsiteY4" fmla="*/ 59402 h 245899"/>
                <a:gd name="connsiteX5" fmla="*/ 22090 w 198923"/>
                <a:gd name="connsiteY5" fmla="*/ 13356 h 245899"/>
                <a:gd name="connsiteX6" fmla="*/ 98993 w 198923"/>
                <a:gd name="connsiteY6" fmla="*/ 0 h 245899"/>
                <a:gd name="connsiteX7" fmla="*/ 198924 w 198923"/>
                <a:gd name="connsiteY7" fmla="*/ 90711 h 245899"/>
                <a:gd name="connsiteX8" fmla="*/ 198924 w 198923"/>
                <a:gd name="connsiteY8" fmla="*/ 240373 h 245899"/>
                <a:gd name="connsiteX9" fmla="*/ 146882 w 198923"/>
                <a:gd name="connsiteY9" fmla="*/ 240373 h 245899"/>
                <a:gd name="connsiteX10" fmla="*/ 146882 w 198923"/>
                <a:gd name="connsiteY10" fmla="*/ 215504 h 245899"/>
                <a:gd name="connsiteX11" fmla="*/ 145969 w 198923"/>
                <a:gd name="connsiteY11" fmla="*/ 215504 h 245899"/>
                <a:gd name="connsiteX12" fmla="*/ 77355 w 198923"/>
                <a:gd name="connsiteY12" fmla="*/ 245900 h 245899"/>
                <a:gd name="connsiteX13" fmla="*/ 0 w 198923"/>
                <a:gd name="connsiteY13" fmla="*/ 171299 h 245899"/>
                <a:gd name="connsiteX14" fmla="*/ 100835 w 198923"/>
                <a:gd name="connsiteY14" fmla="*/ 94856 h 245899"/>
                <a:gd name="connsiteX15" fmla="*/ 91624 w 198923"/>
                <a:gd name="connsiteY15" fmla="*/ 204919 h 245899"/>
                <a:gd name="connsiteX16" fmla="*/ 145039 w 198923"/>
                <a:gd name="connsiteY16" fmla="*/ 176834 h 245899"/>
                <a:gd name="connsiteX17" fmla="*/ 145039 w 198923"/>
                <a:gd name="connsiteY17" fmla="*/ 135845 h 245899"/>
                <a:gd name="connsiteX18" fmla="*/ 106822 w 198923"/>
                <a:gd name="connsiteY18" fmla="*/ 131240 h 245899"/>
                <a:gd name="connsiteX19" fmla="*/ 52486 w 198923"/>
                <a:gd name="connsiteY19" fmla="*/ 169918 h 245899"/>
                <a:gd name="connsiteX20" fmla="*/ 91624 w 198923"/>
                <a:gd name="connsiteY20" fmla="*/ 204919 h 24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8923" h="245899">
                  <a:moveTo>
                    <a:pt x="100835" y="94856"/>
                  </a:moveTo>
                  <a:cubicBezTo>
                    <a:pt x="116033" y="94856"/>
                    <a:pt x="129849" y="95778"/>
                    <a:pt x="145039" y="99922"/>
                  </a:cubicBezTo>
                  <a:lnTo>
                    <a:pt x="145039" y="91633"/>
                  </a:lnTo>
                  <a:cubicBezTo>
                    <a:pt x="145039" y="61705"/>
                    <a:pt x="127538" y="46047"/>
                    <a:pt x="93466" y="46047"/>
                  </a:cubicBezTo>
                  <a:cubicBezTo>
                    <a:pt x="74584" y="46047"/>
                    <a:pt x="53407" y="50652"/>
                    <a:pt x="34064" y="59402"/>
                  </a:cubicBezTo>
                  <a:lnTo>
                    <a:pt x="22090" y="13356"/>
                  </a:lnTo>
                  <a:cubicBezTo>
                    <a:pt x="43727" y="5066"/>
                    <a:pt x="72281" y="0"/>
                    <a:pt x="98993" y="0"/>
                  </a:cubicBezTo>
                  <a:cubicBezTo>
                    <a:pt x="164844" y="0"/>
                    <a:pt x="198924" y="30857"/>
                    <a:pt x="198924" y="90711"/>
                  </a:cubicBezTo>
                  <a:lnTo>
                    <a:pt x="198924" y="240373"/>
                  </a:lnTo>
                  <a:lnTo>
                    <a:pt x="146882" y="240373"/>
                  </a:lnTo>
                  <a:lnTo>
                    <a:pt x="146882" y="215504"/>
                  </a:lnTo>
                  <a:lnTo>
                    <a:pt x="145969" y="215504"/>
                  </a:lnTo>
                  <a:cubicBezTo>
                    <a:pt x="125705" y="236228"/>
                    <a:pt x="104528" y="245900"/>
                    <a:pt x="77355" y="245900"/>
                  </a:cubicBezTo>
                  <a:cubicBezTo>
                    <a:pt x="30388" y="245900"/>
                    <a:pt x="0" y="216885"/>
                    <a:pt x="0" y="171299"/>
                  </a:cubicBezTo>
                  <a:cubicBezTo>
                    <a:pt x="-9" y="121568"/>
                    <a:pt x="35445" y="94856"/>
                    <a:pt x="100835" y="94856"/>
                  </a:cubicBezTo>
                  <a:close/>
                  <a:moveTo>
                    <a:pt x="91624" y="204919"/>
                  </a:moveTo>
                  <a:cubicBezTo>
                    <a:pt x="111419" y="204919"/>
                    <a:pt x="129841" y="195248"/>
                    <a:pt x="145039" y="176834"/>
                  </a:cubicBezTo>
                  <a:lnTo>
                    <a:pt x="145039" y="135845"/>
                  </a:lnTo>
                  <a:cubicBezTo>
                    <a:pt x="132144" y="132621"/>
                    <a:pt x="118788" y="131240"/>
                    <a:pt x="106822" y="131240"/>
                  </a:cubicBezTo>
                  <a:cubicBezTo>
                    <a:pt x="72289" y="131240"/>
                    <a:pt x="52486" y="145048"/>
                    <a:pt x="52486" y="169918"/>
                  </a:cubicBezTo>
                  <a:cubicBezTo>
                    <a:pt x="52477" y="191563"/>
                    <a:pt x="67684" y="204919"/>
                    <a:pt x="91624" y="204919"/>
                  </a:cubicBezTo>
                  <a:close/>
                </a:path>
              </a:pathLst>
            </a:custGeom>
            <a:grpFill/>
            <a:ln w="8374" cap="flat">
              <a:noFill/>
              <a:prstDash val="solid"/>
              <a:miter/>
            </a:ln>
          </p:spPr>
          <p:txBody>
            <a:bodyPr rtlCol="0" anchor="ctr"/>
            <a:lstStyle/>
            <a:p>
              <a:endParaRPr lang="de-DE"/>
            </a:p>
          </p:txBody>
        </p:sp>
        <p:sp>
          <p:nvSpPr>
            <p:cNvPr id="195" name="Freihandform: Form 174">
              <a:extLst>
                <a:ext uri="{FF2B5EF4-FFF2-40B4-BE49-F238E27FC236}">
                  <a16:creationId xmlns:a16="http://schemas.microsoft.com/office/drawing/2014/main" id="{1CC159F8-1141-9247-BBAE-45C086BD4CAD}"/>
                </a:ext>
              </a:extLst>
            </p:cNvPr>
            <p:cNvSpPr/>
            <p:nvPr/>
          </p:nvSpPr>
          <p:spPr>
            <a:xfrm>
              <a:off x="7694437" y="2946899"/>
              <a:ext cx="143674" cy="345830"/>
            </a:xfrm>
            <a:custGeom>
              <a:avLst/>
              <a:gdLst>
                <a:gd name="connsiteX0" fmla="*/ 143674 w 143674"/>
                <a:gd name="connsiteY0" fmla="*/ 51582 h 345830"/>
                <a:gd name="connsiteX1" fmla="*/ 119734 w 143674"/>
                <a:gd name="connsiteY1" fmla="*/ 46976 h 345830"/>
                <a:gd name="connsiteX2" fmla="*/ 90720 w 143674"/>
                <a:gd name="connsiteY2" fmla="*/ 79667 h 345830"/>
                <a:gd name="connsiteX3" fmla="*/ 90720 w 143674"/>
                <a:gd name="connsiteY3" fmla="*/ 111445 h 345830"/>
                <a:gd name="connsiteX4" fmla="*/ 137235 w 143674"/>
                <a:gd name="connsiteY4" fmla="*/ 111445 h 345830"/>
                <a:gd name="connsiteX5" fmla="*/ 137235 w 143674"/>
                <a:gd name="connsiteY5" fmla="*/ 157031 h 345830"/>
                <a:gd name="connsiteX6" fmla="*/ 91180 w 143674"/>
                <a:gd name="connsiteY6" fmla="*/ 157031 h 345830"/>
                <a:gd name="connsiteX7" fmla="*/ 91180 w 143674"/>
                <a:gd name="connsiteY7" fmla="*/ 345831 h 345830"/>
                <a:gd name="connsiteX8" fmla="*/ 36383 w 143674"/>
                <a:gd name="connsiteY8" fmla="*/ 345831 h 345830"/>
                <a:gd name="connsiteX9" fmla="*/ 36383 w 143674"/>
                <a:gd name="connsiteY9" fmla="*/ 157031 h 345830"/>
                <a:gd name="connsiteX10" fmla="*/ 0 w 143674"/>
                <a:gd name="connsiteY10" fmla="*/ 157031 h 345830"/>
                <a:gd name="connsiteX11" fmla="*/ 0 w 143674"/>
                <a:gd name="connsiteY11" fmla="*/ 111445 h 345830"/>
                <a:gd name="connsiteX12" fmla="*/ 36383 w 143674"/>
                <a:gd name="connsiteY12" fmla="*/ 111445 h 345830"/>
                <a:gd name="connsiteX13" fmla="*/ 36383 w 143674"/>
                <a:gd name="connsiteY13" fmla="*/ 77825 h 345830"/>
                <a:gd name="connsiteX14" fmla="*/ 110983 w 143674"/>
                <a:gd name="connsiteY14" fmla="*/ 0 h 345830"/>
                <a:gd name="connsiteX15" fmla="*/ 143674 w 143674"/>
                <a:gd name="connsiteY15" fmla="*/ 5066 h 345830"/>
                <a:gd name="connsiteX16" fmla="*/ 143674 w 143674"/>
                <a:gd name="connsiteY16" fmla="*/ 51582 h 34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3674" h="345830">
                  <a:moveTo>
                    <a:pt x="143674" y="51582"/>
                  </a:moveTo>
                  <a:cubicBezTo>
                    <a:pt x="136306" y="48358"/>
                    <a:pt x="127555" y="46976"/>
                    <a:pt x="119734" y="46976"/>
                  </a:cubicBezTo>
                  <a:cubicBezTo>
                    <a:pt x="99010" y="46976"/>
                    <a:pt x="90720" y="57569"/>
                    <a:pt x="90720" y="79667"/>
                  </a:cubicBezTo>
                  <a:lnTo>
                    <a:pt x="90720" y="111445"/>
                  </a:lnTo>
                  <a:lnTo>
                    <a:pt x="137235" y="111445"/>
                  </a:lnTo>
                  <a:lnTo>
                    <a:pt x="137235" y="157031"/>
                  </a:lnTo>
                  <a:lnTo>
                    <a:pt x="91180" y="157031"/>
                  </a:lnTo>
                  <a:lnTo>
                    <a:pt x="91180" y="345831"/>
                  </a:lnTo>
                  <a:lnTo>
                    <a:pt x="36383" y="345831"/>
                  </a:lnTo>
                  <a:lnTo>
                    <a:pt x="36383" y="157031"/>
                  </a:lnTo>
                  <a:lnTo>
                    <a:pt x="0" y="157031"/>
                  </a:lnTo>
                  <a:lnTo>
                    <a:pt x="0" y="111445"/>
                  </a:lnTo>
                  <a:lnTo>
                    <a:pt x="36383" y="111445"/>
                  </a:lnTo>
                  <a:lnTo>
                    <a:pt x="36383" y="77825"/>
                  </a:lnTo>
                  <a:cubicBezTo>
                    <a:pt x="36383" y="29015"/>
                    <a:pt x="58490" y="0"/>
                    <a:pt x="110983" y="0"/>
                  </a:cubicBezTo>
                  <a:cubicBezTo>
                    <a:pt x="122958" y="0"/>
                    <a:pt x="134472" y="1382"/>
                    <a:pt x="143674" y="5066"/>
                  </a:cubicBezTo>
                  <a:lnTo>
                    <a:pt x="143674" y="51582"/>
                  </a:lnTo>
                  <a:close/>
                </a:path>
              </a:pathLst>
            </a:custGeom>
            <a:grpFill/>
            <a:ln w="8374" cap="flat">
              <a:noFill/>
              <a:prstDash val="solid"/>
              <a:miter/>
            </a:ln>
          </p:spPr>
          <p:txBody>
            <a:bodyPr rtlCol="0" anchor="ctr"/>
            <a:lstStyle/>
            <a:p>
              <a:endParaRPr lang="de-DE"/>
            </a:p>
          </p:txBody>
        </p:sp>
        <p:sp>
          <p:nvSpPr>
            <p:cNvPr id="196" name="Freihandform: Form 175">
              <a:extLst>
                <a:ext uri="{FF2B5EF4-FFF2-40B4-BE49-F238E27FC236}">
                  <a16:creationId xmlns:a16="http://schemas.microsoft.com/office/drawing/2014/main" id="{B030803D-643D-D54D-A2B2-520F601D66FF}"/>
                </a:ext>
              </a:extLst>
            </p:cNvPr>
            <p:cNvSpPr/>
            <p:nvPr/>
          </p:nvSpPr>
          <p:spPr>
            <a:xfrm>
              <a:off x="7867277" y="2982353"/>
              <a:ext cx="145977" cy="315903"/>
            </a:xfrm>
            <a:custGeom>
              <a:avLst/>
              <a:gdLst>
                <a:gd name="connsiteX0" fmla="*/ 145977 w 145977"/>
                <a:gd name="connsiteY0" fmla="*/ 260185 h 315903"/>
                <a:gd name="connsiteX1" fmla="*/ 145977 w 145977"/>
                <a:gd name="connsiteY1" fmla="*/ 307153 h 315903"/>
                <a:gd name="connsiteX2" fmla="*/ 99922 w 145977"/>
                <a:gd name="connsiteY2" fmla="*/ 315903 h 315903"/>
                <a:gd name="connsiteX3" fmla="*/ 35914 w 145977"/>
                <a:gd name="connsiteY3" fmla="*/ 250053 h 315903"/>
                <a:gd name="connsiteX4" fmla="*/ 35914 w 145977"/>
                <a:gd name="connsiteY4" fmla="*/ 121577 h 315903"/>
                <a:gd name="connsiteX5" fmla="*/ 0 w 145977"/>
                <a:gd name="connsiteY5" fmla="*/ 121577 h 315903"/>
                <a:gd name="connsiteX6" fmla="*/ 0 w 145977"/>
                <a:gd name="connsiteY6" fmla="*/ 75991 h 315903"/>
                <a:gd name="connsiteX7" fmla="*/ 35454 w 145977"/>
                <a:gd name="connsiteY7" fmla="*/ 75991 h 315903"/>
                <a:gd name="connsiteX8" fmla="*/ 35454 w 145977"/>
                <a:gd name="connsiteY8" fmla="*/ 11983 h 315903"/>
                <a:gd name="connsiteX9" fmla="*/ 90251 w 145977"/>
                <a:gd name="connsiteY9" fmla="*/ 0 h 315903"/>
                <a:gd name="connsiteX10" fmla="*/ 90251 w 145977"/>
                <a:gd name="connsiteY10" fmla="*/ 75982 h 315903"/>
                <a:gd name="connsiteX11" fmla="*/ 145969 w 145977"/>
                <a:gd name="connsiteY11" fmla="*/ 75982 h 315903"/>
                <a:gd name="connsiteX12" fmla="*/ 145969 w 145977"/>
                <a:gd name="connsiteY12" fmla="*/ 121568 h 315903"/>
                <a:gd name="connsiteX13" fmla="*/ 90251 w 145977"/>
                <a:gd name="connsiteY13" fmla="*/ 121568 h 315903"/>
                <a:gd name="connsiteX14" fmla="*/ 90251 w 145977"/>
                <a:gd name="connsiteY14" fmla="*/ 237149 h 315903"/>
                <a:gd name="connsiteX15" fmla="*/ 115573 w 145977"/>
                <a:gd name="connsiteY15" fmla="*/ 268006 h 315903"/>
                <a:gd name="connsiteX16" fmla="*/ 145977 w 145977"/>
                <a:gd name="connsiteY16" fmla="*/ 260185 h 31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5977" h="315903">
                  <a:moveTo>
                    <a:pt x="145977" y="260185"/>
                  </a:moveTo>
                  <a:lnTo>
                    <a:pt x="145977" y="307153"/>
                  </a:lnTo>
                  <a:cubicBezTo>
                    <a:pt x="134003" y="312680"/>
                    <a:pt x="116041" y="315903"/>
                    <a:pt x="99922" y="315903"/>
                  </a:cubicBezTo>
                  <a:cubicBezTo>
                    <a:pt x="58481" y="315903"/>
                    <a:pt x="35914" y="292876"/>
                    <a:pt x="35914" y="250053"/>
                  </a:cubicBezTo>
                  <a:lnTo>
                    <a:pt x="35914" y="121577"/>
                  </a:lnTo>
                  <a:lnTo>
                    <a:pt x="0" y="121577"/>
                  </a:lnTo>
                  <a:lnTo>
                    <a:pt x="0" y="75991"/>
                  </a:lnTo>
                  <a:lnTo>
                    <a:pt x="35454" y="75991"/>
                  </a:lnTo>
                  <a:lnTo>
                    <a:pt x="35454" y="11983"/>
                  </a:lnTo>
                  <a:lnTo>
                    <a:pt x="90251" y="0"/>
                  </a:lnTo>
                  <a:lnTo>
                    <a:pt x="90251" y="75982"/>
                  </a:lnTo>
                  <a:lnTo>
                    <a:pt x="145969" y="75982"/>
                  </a:lnTo>
                  <a:lnTo>
                    <a:pt x="145969" y="121568"/>
                  </a:lnTo>
                  <a:lnTo>
                    <a:pt x="90251" y="121568"/>
                  </a:lnTo>
                  <a:lnTo>
                    <a:pt x="90251" y="237149"/>
                  </a:lnTo>
                  <a:cubicBezTo>
                    <a:pt x="90251" y="258795"/>
                    <a:pt x="97619" y="268006"/>
                    <a:pt x="115573" y="268006"/>
                  </a:cubicBezTo>
                  <a:cubicBezTo>
                    <a:pt x="125713" y="268015"/>
                    <a:pt x="136757" y="264791"/>
                    <a:pt x="145977" y="260185"/>
                  </a:cubicBezTo>
                  <a:close/>
                </a:path>
              </a:pathLst>
            </a:custGeom>
            <a:grpFill/>
            <a:ln w="8374" cap="flat">
              <a:noFill/>
              <a:prstDash val="solid"/>
              <a:miter/>
            </a:ln>
          </p:spPr>
          <p:txBody>
            <a:bodyPr rtlCol="0" anchor="ctr"/>
            <a:lstStyle/>
            <a:p>
              <a:endParaRPr lang="de-DE"/>
            </a:p>
          </p:txBody>
        </p:sp>
        <p:sp>
          <p:nvSpPr>
            <p:cNvPr id="197" name="Freihandform: Form 176">
              <a:extLst>
                <a:ext uri="{FF2B5EF4-FFF2-40B4-BE49-F238E27FC236}">
                  <a16:creationId xmlns:a16="http://schemas.microsoft.com/office/drawing/2014/main" id="{D749456F-576B-9146-802D-B2BE8C183565}"/>
                </a:ext>
              </a:extLst>
            </p:cNvPr>
            <p:cNvSpPr/>
            <p:nvPr/>
          </p:nvSpPr>
          <p:spPr>
            <a:xfrm>
              <a:off x="8049797" y="3052356"/>
              <a:ext cx="214130" cy="245899"/>
            </a:xfrm>
            <a:custGeom>
              <a:avLst/>
              <a:gdLst>
                <a:gd name="connsiteX0" fmla="*/ 116033 w 214130"/>
                <a:gd name="connsiteY0" fmla="*/ 245900 h 245899"/>
                <a:gd name="connsiteX1" fmla="*/ 0 w 214130"/>
                <a:gd name="connsiteY1" fmla="*/ 122489 h 245899"/>
                <a:gd name="connsiteX2" fmla="*/ 110054 w 214130"/>
                <a:gd name="connsiteY2" fmla="*/ 0 h 245899"/>
                <a:gd name="connsiteX3" fmla="*/ 214131 w 214130"/>
                <a:gd name="connsiteY3" fmla="*/ 119266 h 245899"/>
                <a:gd name="connsiteX4" fmla="*/ 213209 w 214130"/>
                <a:gd name="connsiteY4" fmla="*/ 141824 h 245899"/>
                <a:gd name="connsiteX5" fmla="*/ 55727 w 214130"/>
                <a:gd name="connsiteY5" fmla="*/ 141824 h 245899"/>
                <a:gd name="connsiteX6" fmla="*/ 116510 w 214130"/>
                <a:gd name="connsiteY6" fmla="*/ 198924 h 245899"/>
                <a:gd name="connsiteX7" fmla="*/ 174071 w 214130"/>
                <a:gd name="connsiteY7" fmla="*/ 171291 h 245899"/>
                <a:gd name="connsiteX8" fmla="*/ 208143 w 214130"/>
                <a:gd name="connsiteY8" fmla="*/ 207214 h 245899"/>
                <a:gd name="connsiteX9" fmla="*/ 116033 w 214130"/>
                <a:gd name="connsiteY9" fmla="*/ 245900 h 245899"/>
                <a:gd name="connsiteX10" fmla="*/ 54788 w 214130"/>
                <a:gd name="connsiteY10" fmla="*/ 101765 h 245899"/>
                <a:gd name="connsiteX11" fmla="*/ 161159 w 214130"/>
                <a:gd name="connsiteY11" fmla="*/ 101765 h 245899"/>
                <a:gd name="connsiteX12" fmla="*/ 109125 w 214130"/>
                <a:gd name="connsiteY12" fmla="*/ 45125 h 245899"/>
                <a:gd name="connsiteX13" fmla="*/ 54788 w 214130"/>
                <a:gd name="connsiteY13" fmla="*/ 101765 h 24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0" h="245899">
                  <a:moveTo>
                    <a:pt x="116033" y="245900"/>
                  </a:moveTo>
                  <a:cubicBezTo>
                    <a:pt x="46499" y="245900"/>
                    <a:pt x="0" y="196621"/>
                    <a:pt x="0" y="122489"/>
                  </a:cubicBezTo>
                  <a:cubicBezTo>
                    <a:pt x="0" y="49739"/>
                    <a:pt x="44665" y="0"/>
                    <a:pt x="110054" y="0"/>
                  </a:cubicBezTo>
                  <a:cubicBezTo>
                    <a:pt x="173141" y="0"/>
                    <a:pt x="214131" y="46968"/>
                    <a:pt x="214131" y="119266"/>
                  </a:cubicBezTo>
                  <a:cubicBezTo>
                    <a:pt x="214131" y="127095"/>
                    <a:pt x="213670" y="135385"/>
                    <a:pt x="213209" y="141824"/>
                  </a:cubicBezTo>
                  <a:lnTo>
                    <a:pt x="55727" y="141824"/>
                  </a:lnTo>
                  <a:cubicBezTo>
                    <a:pt x="61714" y="178207"/>
                    <a:pt x="83351" y="198924"/>
                    <a:pt x="116510" y="198924"/>
                  </a:cubicBezTo>
                  <a:cubicBezTo>
                    <a:pt x="138147" y="198924"/>
                    <a:pt x="155649" y="190634"/>
                    <a:pt x="174071" y="171291"/>
                  </a:cubicBezTo>
                  <a:lnTo>
                    <a:pt x="208143" y="207214"/>
                  </a:lnTo>
                  <a:cubicBezTo>
                    <a:pt x="181423" y="233465"/>
                    <a:pt x="151487" y="245900"/>
                    <a:pt x="116033" y="245900"/>
                  </a:cubicBezTo>
                  <a:close/>
                  <a:moveTo>
                    <a:pt x="54788" y="101765"/>
                  </a:moveTo>
                  <a:lnTo>
                    <a:pt x="161159" y="101765"/>
                  </a:lnTo>
                  <a:cubicBezTo>
                    <a:pt x="158864" y="65850"/>
                    <a:pt x="139981" y="45125"/>
                    <a:pt x="109125" y="45125"/>
                  </a:cubicBezTo>
                  <a:cubicBezTo>
                    <a:pt x="78729" y="45134"/>
                    <a:pt x="59394" y="65390"/>
                    <a:pt x="54788" y="101765"/>
                  </a:cubicBezTo>
                  <a:close/>
                </a:path>
              </a:pathLst>
            </a:custGeom>
            <a:grpFill/>
            <a:ln w="8374" cap="flat">
              <a:noFill/>
              <a:prstDash val="solid"/>
              <a:miter/>
            </a:ln>
          </p:spPr>
          <p:txBody>
            <a:bodyPr rtlCol="0" anchor="ctr"/>
            <a:lstStyle/>
            <a:p>
              <a:endParaRPr lang="de-DE"/>
            </a:p>
          </p:txBody>
        </p:sp>
        <p:sp>
          <p:nvSpPr>
            <p:cNvPr id="198" name="Freihandform: Form 177">
              <a:extLst>
                <a:ext uri="{FF2B5EF4-FFF2-40B4-BE49-F238E27FC236}">
                  <a16:creationId xmlns:a16="http://schemas.microsoft.com/office/drawing/2014/main" id="{194786F8-2E22-F44F-B43B-B86CD14C6B46}"/>
                </a:ext>
              </a:extLst>
            </p:cNvPr>
            <p:cNvSpPr/>
            <p:nvPr/>
          </p:nvSpPr>
          <p:spPr>
            <a:xfrm>
              <a:off x="8323756" y="3052365"/>
              <a:ext cx="201695" cy="240373"/>
            </a:xfrm>
            <a:custGeom>
              <a:avLst/>
              <a:gdLst>
                <a:gd name="connsiteX0" fmla="*/ 201696 w 201695"/>
                <a:gd name="connsiteY0" fmla="*/ 240365 h 240373"/>
                <a:gd name="connsiteX1" fmla="*/ 146890 w 201695"/>
                <a:gd name="connsiteY1" fmla="*/ 240365 h 240373"/>
                <a:gd name="connsiteX2" fmla="*/ 146890 w 201695"/>
                <a:gd name="connsiteY2" fmla="*/ 106362 h 240373"/>
                <a:gd name="connsiteX3" fmla="*/ 103607 w 201695"/>
                <a:gd name="connsiteY3" fmla="*/ 49262 h 240373"/>
                <a:gd name="connsiteX4" fmla="*/ 54798 w 201695"/>
                <a:gd name="connsiteY4" fmla="*/ 105910 h 240373"/>
                <a:gd name="connsiteX5" fmla="*/ 54798 w 201695"/>
                <a:gd name="connsiteY5" fmla="*/ 240373 h 240373"/>
                <a:gd name="connsiteX6" fmla="*/ 0 w 201695"/>
                <a:gd name="connsiteY6" fmla="*/ 240373 h 240373"/>
                <a:gd name="connsiteX7" fmla="*/ 0 w 201695"/>
                <a:gd name="connsiteY7" fmla="*/ 5987 h 240373"/>
                <a:gd name="connsiteX8" fmla="*/ 54337 w 201695"/>
                <a:gd name="connsiteY8" fmla="*/ 5987 h 240373"/>
                <a:gd name="connsiteX9" fmla="*/ 54337 w 201695"/>
                <a:gd name="connsiteY9" fmla="*/ 34072 h 240373"/>
                <a:gd name="connsiteX10" fmla="*/ 55249 w 201695"/>
                <a:gd name="connsiteY10" fmla="*/ 34072 h 240373"/>
                <a:gd name="connsiteX11" fmla="*/ 124324 w 201695"/>
                <a:gd name="connsiteY11" fmla="*/ 0 h 240373"/>
                <a:gd name="connsiteX12" fmla="*/ 201688 w 201695"/>
                <a:gd name="connsiteY12" fmla="*/ 94856 h 240373"/>
                <a:gd name="connsiteX13" fmla="*/ 201688 w 201695"/>
                <a:gd name="connsiteY13" fmla="*/ 240365 h 240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695" h="240373">
                  <a:moveTo>
                    <a:pt x="201696" y="240365"/>
                  </a:moveTo>
                  <a:lnTo>
                    <a:pt x="146890" y="240365"/>
                  </a:lnTo>
                  <a:lnTo>
                    <a:pt x="146890" y="106362"/>
                  </a:lnTo>
                  <a:cubicBezTo>
                    <a:pt x="146890" y="72290"/>
                    <a:pt x="136767" y="49262"/>
                    <a:pt x="103607" y="49262"/>
                  </a:cubicBezTo>
                  <a:cubicBezTo>
                    <a:pt x="65390" y="49262"/>
                    <a:pt x="54798" y="80579"/>
                    <a:pt x="54798" y="105910"/>
                  </a:cubicBezTo>
                  <a:lnTo>
                    <a:pt x="54798" y="240373"/>
                  </a:lnTo>
                  <a:lnTo>
                    <a:pt x="0" y="240373"/>
                  </a:lnTo>
                  <a:lnTo>
                    <a:pt x="0" y="5987"/>
                  </a:lnTo>
                  <a:lnTo>
                    <a:pt x="54337" y="5987"/>
                  </a:lnTo>
                  <a:lnTo>
                    <a:pt x="54337" y="34072"/>
                  </a:lnTo>
                  <a:lnTo>
                    <a:pt x="55249" y="34072"/>
                  </a:lnTo>
                  <a:cubicBezTo>
                    <a:pt x="69066" y="13348"/>
                    <a:pt x="93935" y="0"/>
                    <a:pt x="124324" y="0"/>
                  </a:cubicBezTo>
                  <a:cubicBezTo>
                    <a:pt x="177739" y="0"/>
                    <a:pt x="201688" y="39138"/>
                    <a:pt x="201688" y="94856"/>
                  </a:cubicBezTo>
                  <a:lnTo>
                    <a:pt x="201688" y="240365"/>
                  </a:lnTo>
                  <a:close/>
                </a:path>
              </a:pathLst>
            </a:custGeom>
            <a:grpFill/>
            <a:ln w="8374" cap="flat">
              <a:noFill/>
              <a:prstDash val="solid"/>
              <a:miter/>
            </a:ln>
          </p:spPr>
          <p:txBody>
            <a:bodyPr rtlCol="0" anchor="ctr"/>
            <a:lstStyle/>
            <a:p>
              <a:endParaRPr lang="de-DE"/>
            </a:p>
          </p:txBody>
        </p:sp>
        <p:sp>
          <p:nvSpPr>
            <p:cNvPr id="199" name="Freihandform: Form 178">
              <a:extLst>
                <a:ext uri="{FF2B5EF4-FFF2-40B4-BE49-F238E27FC236}">
                  <a16:creationId xmlns:a16="http://schemas.microsoft.com/office/drawing/2014/main" id="{5E096C6D-EBFC-AA4E-AFEF-B89A7EB20EEB}"/>
                </a:ext>
              </a:extLst>
            </p:cNvPr>
            <p:cNvSpPr/>
            <p:nvPr/>
          </p:nvSpPr>
          <p:spPr>
            <a:xfrm>
              <a:off x="8741466" y="2935854"/>
              <a:ext cx="31309" cy="452200"/>
            </a:xfrm>
            <a:custGeom>
              <a:avLst/>
              <a:gdLst>
                <a:gd name="connsiteX0" fmla="*/ 31309 w 31309"/>
                <a:gd name="connsiteY0" fmla="*/ 452201 h 452200"/>
                <a:gd name="connsiteX1" fmla="*/ 0 w 31309"/>
                <a:gd name="connsiteY1" fmla="*/ 452201 h 452200"/>
                <a:gd name="connsiteX2" fmla="*/ 0 w 31309"/>
                <a:gd name="connsiteY2" fmla="*/ 0 h 452200"/>
                <a:gd name="connsiteX3" fmla="*/ 31309 w 31309"/>
                <a:gd name="connsiteY3" fmla="*/ 0 h 452200"/>
                <a:gd name="connsiteX4" fmla="*/ 31309 w 31309"/>
                <a:gd name="connsiteY4" fmla="*/ 452201 h 45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09" h="452200">
                  <a:moveTo>
                    <a:pt x="31309" y="452201"/>
                  </a:moveTo>
                  <a:lnTo>
                    <a:pt x="0" y="452201"/>
                  </a:lnTo>
                  <a:lnTo>
                    <a:pt x="0" y="0"/>
                  </a:lnTo>
                  <a:lnTo>
                    <a:pt x="31309" y="0"/>
                  </a:lnTo>
                  <a:lnTo>
                    <a:pt x="31309" y="452201"/>
                  </a:lnTo>
                  <a:close/>
                </a:path>
              </a:pathLst>
            </a:custGeom>
            <a:grpFill/>
            <a:ln w="8374" cap="flat">
              <a:noFill/>
              <a:prstDash val="solid"/>
              <a:miter/>
            </a:ln>
          </p:spPr>
          <p:txBody>
            <a:bodyPr rtlCol="0" anchor="ctr"/>
            <a:lstStyle/>
            <a:p>
              <a:endParaRPr lang="de-DE"/>
            </a:p>
          </p:txBody>
        </p:sp>
        <p:sp>
          <p:nvSpPr>
            <p:cNvPr id="200" name="Freihandform: Form 179">
              <a:extLst>
                <a:ext uri="{FF2B5EF4-FFF2-40B4-BE49-F238E27FC236}">
                  <a16:creationId xmlns:a16="http://schemas.microsoft.com/office/drawing/2014/main" id="{E6657BBA-1DBA-E746-8816-D2D1FDEE46DD}"/>
                </a:ext>
              </a:extLst>
            </p:cNvPr>
            <p:cNvSpPr/>
            <p:nvPr/>
          </p:nvSpPr>
          <p:spPr>
            <a:xfrm>
              <a:off x="8970820" y="2968545"/>
              <a:ext cx="398768" cy="324184"/>
            </a:xfrm>
            <a:custGeom>
              <a:avLst/>
              <a:gdLst>
                <a:gd name="connsiteX0" fmla="*/ 0 w 398768"/>
                <a:gd name="connsiteY0" fmla="*/ 0 h 324184"/>
                <a:gd name="connsiteX1" fmla="*/ 60323 w 398768"/>
                <a:gd name="connsiteY1" fmla="*/ 0 h 324184"/>
                <a:gd name="connsiteX2" fmla="*/ 113278 w 398768"/>
                <a:gd name="connsiteY2" fmla="*/ 234847 h 324184"/>
                <a:gd name="connsiteX3" fmla="*/ 114200 w 398768"/>
                <a:gd name="connsiteY3" fmla="*/ 234847 h 324184"/>
                <a:gd name="connsiteX4" fmla="*/ 169909 w 398768"/>
                <a:gd name="connsiteY4" fmla="*/ 0 h 324184"/>
                <a:gd name="connsiteX5" fmla="*/ 229773 w 398768"/>
                <a:gd name="connsiteY5" fmla="*/ 0 h 324184"/>
                <a:gd name="connsiteX6" fmla="*/ 286872 w 398768"/>
                <a:gd name="connsiteY6" fmla="*/ 234847 h 324184"/>
                <a:gd name="connsiteX7" fmla="*/ 287785 w 398768"/>
                <a:gd name="connsiteY7" fmla="*/ 234847 h 324184"/>
                <a:gd name="connsiteX8" fmla="*/ 339358 w 398768"/>
                <a:gd name="connsiteY8" fmla="*/ 0 h 324184"/>
                <a:gd name="connsiteX9" fmla="*/ 398768 w 398768"/>
                <a:gd name="connsiteY9" fmla="*/ 0 h 324184"/>
                <a:gd name="connsiteX10" fmla="*/ 317260 w 398768"/>
                <a:gd name="connsiteY10" fmla="*/ 324185 h 324184"/>
                <a:gd name="connsiteX11" fmla="*/ 257857 w 398768"/>
                <a:gd name="connsiteY11" fmla="*/ 324185 h 324184"/>
                <a:gd name="connsiteX12" fmla="*/ 199837 w 398768"/>
                <a:gd name="connsiteY12" fmla="*/ 86575 h 324184"/>
                <a:gd name="connsiteX13" fmla="*/ 198916 w 398768"/>
                <a:gd name="connsiteY13" fmla="*/ 86575 h 324184"/>
                <a:gd name="connsiteX14" fmla="*/ 140895 w 398768"/>
                <a:gd name="connsiteY14" fmla="*/ 324185 h 324184"/>
                <a:gd name="connsiteX15" fmla="*/ 81032 w 398768"/>
                <a:gd name="connsiteY15" fmla="*/ 324185 h 324184"/>
                <a:gd name="connsiteX16" fmla="*/ 0 w 398768"/>
                <a:gd name="connsiteY16" fmla="*/ 0 h 3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8768" h="324184">
                  <a:moveTo>
                    <a:pt x="0" y="0"/>
                  </a:moveTo>
                  <a:lnTo>
                    <a:pt x="60323" y="0"/>
                  </a:lnTo>
                  <a:lnTo>
                    <a:pt x="113278" y="234847"/>
                  </a:lnTo>
                  <a:lnTo>
                    <a:pt x="114200" y="234847"/>
                  </a:lnTo>
                  <a:lnTo>
                    <a:pt x="169909" y="0"/>
                  </a:lnTo>
                  <a:lnTo>
                    <a:pt x="229773" y="0"/>
                  </a:lnTo>
                  <a:lnTo>
                    <a:pt x="286872" y="234847"/>
                  </a:lnTo>
                  <a:lnTo>
                    <a:pt x="287785" y="234847"/>
                  </a:lnTo>
                  <a:lnTo>
                    <a:pt x="339358" y="0"/>
                  </a:lnTo>
                  <a:lnTo>
                    <a:pt x="398768" y="0"/>
                  </a:lnTo>
                  <a:lnTo>
                    <a:pt x="317260" y="324185"/>
                  </a:lnTo>
                  <a:lnTo>
                    <a:pt x="257857" y="324185"/>
                  </a:lnTo>
                  <a:lnTo>
                    <a:pt x="199837" y="86575"/>
                  </a:lnTo>
                  <a:lnTo>
                    <a:pt x="198916" y="86575"/>
                  </a:lnTo>
                  <a:lnTo>
                    <a:pt x="140895" y="324185"/>
                  </a:lnTo>
                  <a:lnTo>
                    <a:pt x="81032" y="324185"/>
                  </a:lnTo>
                  <a:lnTo>
                    <a:pt x="0" y="0"/>
                  </a:lnTo>
                  <a:close/>
                </a:path>
              </a:pathLst>
            </a:custGeom>
            <a:grpFill/>
            <a:ln w="8374" cap="flat">
              <a:noFill/>
              <a:prstDash val="solid"/>
              <a:miter/>
            </a:ln>
          </p:spPr>
          <p:txBody>
            <a:bodyPr rtlCol="0" anchor="ctr"/>
            <a:lstStyle/>
            <a:p>
              <a:endParaRPr lang="de-DE"/>
            </a:p>
          </p:txBody>
        </p:sp>
        <p:sp>
          <p:nvSpPr>
            <p:cNvPr id="201" name="Freihandform: Form 180">
              <a:extLst>
                <a:ext uri="{FF2B5EF4-FFF2-40B4-BE49-F238E27FC236}">
                  <a16:creationId xmlns:a16="http://schemas.microsoft.com/office/drawing/2014/main" id="{E165A608-7B83-2545-A0C3-F656FACB4E7F}"/>
                </a:ext>
              </a:extLst>
            </p:cNvPr>
            <p:cNvSpPr/>
            <p:nvPr/>
          </p:nvSpPr>
          <p:spPr>
            <a:xfrm>
              <a:off x="9415753" y="2954268"/>
              <a:ext cx="69534" cy="338461"/>
            </a:xfrm>
            <a:custGeom>
              <a:avLst/>
              <a:gdLst>
                <a:gd name="connsiteX0" fmla="*/ 69534 w 69534"/>
                <a:gd name="connsiteY0" fmla="*/ 33160 h 338461"/>
                <a:gd name="connsiteX1" fmla="*/ 34533 w 69534"/>
                <a:gd name="connsiteY1" fmla="*/ 66311 h 338461"/>
                <a:gd name="connsiteX2" fmla="*/ 0 w 69534"/>
                <a:gd name="connsiteY2" fmla="*/ 33160 h 338461"/>
                <a:gd name="connsiteX3" fmla="*/ 34533 w 69534"/>
                <a:gd name="connsiteY3" fmla="*/ 0 h 338461"/>
                <a:gd name="connsiteX4" fmla="*/ 69534 w 69534"/>
                <a:gd name="connsiteY4" fmla="*/ 33160 h 338461"/>
                <a:gd name="connsiteX5" fmla="*/ 62165 w 69534"/>
                <a:gd name="connsiteY5" fmla="*/ 338462 h 338461"/>
                <a:gd name="connsiteX6" fmla="*/ 7369 w 69534"/>
                <a:gd name="connsiteY6" fmla="*/ 338462 h 338461"/>
                <a:gd name="connsiteX7" fmla="*/ 7369 w 69534"/>
                <a:gd name="connsiteY7" fmla="*/ 104076 h 338461"/>
                <a:gd name="connsiteX8" fmla="*/ 62165 w 69534"/>
                <a:gd name="connsiteY8" fmla="*/ 104076 h 338461"/>
                <a:gd name="connsiteX9" fmla="*/ 62165 w 69534"/>
                <a:gd name="connsiteY9" fmla="*/ 338462 h 33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34" h="338461">
                  <a:moveTo>
                    <a:pt x="69534" y="33160"/>
                  </a:moveTo>
                  <a:cubicBezTo>
                    <a:pt x="69534" y="52503"/>
                    <a:pt x="53876" y="66311"/>
                    <a:pt x="34533" y="66311"/>
                  </a:cubicBezTo>
                  <a:cubicBezTo>
                    <a:pt x="15650" y="66311"/>
                    <a:pt x="0" y="52503"/>
                    <a:pt x="0" y="33160"/>
                  </a:cubicBezTo>
                  <a:cubicBezTo>
                    <a:pt x="0" y="14277"/>
                    <a:pt x="15650" y="0"/>
                    <a:pt x="34533" y="0"/>
                  </a:cubicBezTo>
                  <a:cubicBezTo>
                    <a:pt x="53876" y="0"/>
                    <a:pt x="69534" y="14277"/>
                    <a:pt x="69534" y="33160"/>
                  </a:cubicBezTo>
                  <a:close/>
                  <a:moveTo>
                    <a:pt x="62165" y="338462"/>
                  </a:moveTo>
                  <a:lnTo>
                    <a:pt x="7369" y="338462"/>
                  </a:lnTo>
                  <a:lnTo>
                    <a:pt x="7369" y="104076"/>
                  </a:lnTo>
                  <a:lnTo>
                    <a:pt x="62165" y="104076"/>
                  </a:lnTo>
                  <a:lnTo>
                    <a:pt x="62165" y="338462"/>
                  </a:lnTo>
                  <a:close/>
                </a:path>
              </a:pathLst>
            </a:custGeom>
            <a:grpFill/>
            <a:ln w="8374" cap="flat">
              <a:noFill/>
              <a:prstDash val="solid"/>
              <a:miter/>
            </a:ln>
          </p:spPr>
          <p:txBody>
            <a:bodyPr rtlCol="0" anchor="ctr"/>
            <a:lstStyle/>
            <a:p>
              <a:endParaRPr lang="de-DE"/>
            </a:p>
          </p:txBody>
        </p:sp>
        <p:sp>
          <p:nvSpPr>
            <p:cNvPr id="202" name="Freihandform: Form 181">
              <a:extLst>
                <a:ext uri="{FF2B5EF4-FFF2-40B4-BE49-F238E27FC236}">
                  <a16:creationId xmlns:a16="http://schemas.microsoft.com/office/drawing/2014/main" id="{FB14F71F-BAAC-5247-841F-E740641AF3D7}"/>
                </a:ext>
              </a:extLst>
            </p:cNvPr>
            <p:cNvSpPr/>
            <p:nvPr/>
          </p:nvSpPr>
          <p:spPr>
            <a:xfrm>
              <a:off x="9528805" y="2963018"/>
              <a:ext cx="227486" cy="335246"/>
            </a:xfrm>
            <a:custGeom>
              <a:avLst/>
              <a:gdLst>
                <a:gd name="connsiteX0" fmla="*/ 36383 w 227486"/>
                <a:gd name="connsiteY0" fmla="*/ 245900 h 335246"/>
                <a:gd name="connsiteX1" fmla="*/ 116971 w 227486"/>
                <a:gd name="connsiteY1" fmla="*/ 282283 h 335246"/>
                <a:gd name="connsiteX2" fmla="*/ 169466 w 227486"/>
                <a:gd name="connsiteY2" fmla="*/ 241755 h 335246"/>
                <a:gd name="connsiteX3" fmla="*/ 10601 w 227486"/>
                <a:gd name="connsiteY3" fmla="*/ 93944 h 335246"/>
                <a:gd name="connsiteX4" fmla="*/ 120656 w 227486"/>
                <a:gd name="connsiteY4" fmla="*/ 0 h 335246"/>
                <a:gd name="connsiteX5" fmla="*/ 225183 w 227486"/>
                <a:gd name="connsiteY5" fmla="*/ 39147 h 335246"/>
                <a:gd name="connsiteX6" fmla="*/ 188808 w 227486"/>
                <a:gd name="connsiteY6" fmla="*/ 83812 h 335246"/>
                <a:gd name="connsiteX7" fmla="*/ 117884 w 227486"/>
                <a:gd name="connsiteY7" fmla="*/ 52503 h 335246"/>
                <a:gd name="connsiteX8" fmla="*/ 68613 w 227486"/>
                <a:gd name="connsiteY8" fmla="*/ 88886 h 335246"/>
                <a:gd name="connsiteX9" fmla="*/ 227486 w 227486"/>
                <a:gd name="connsiteY9" fmla="*/ 237158 h 335246"/>
                <a:gd name="connsiteX10" fmla="*/ 115590 w 227486"/>
                <a:gd name="connsiteY10" fmla="*/ 335246 h 335246"/>
                <a:gd name="connsiteX11" fmla="*/ 0 w 227486"/>
                <a:gd name="connsiteY11" fmla="*/ 290573 h 335246"/>
                <a:gd name="connsiteX12" fmla="*/ 36383 w 227486"/>
                <a:gd name="connsiteY12" fmla="*/ 245900 h 33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486" h="335246">
                  <a:moveTo>
                    <a:pt x="36383" y="245900"/>
                  </a:moveTo>
                  <a:cubicBezTo>
                    <a:pt x="60323" y="268927"/>
                    <a:pt x="89799" y="282283"/>
                    <a:pt x="116971" y="282283"/>
                  </a:cubicBezTo>
                  <a:cubicBezTo>
                    <a:pt x="147359" y="282283"/>
                    <a:pt x="169466" y="265243"/>
                    <a:pt x="169466" y="241755"/>
                  </a:cubicBezTo>
                  <a:cubicBezTo>
                    <a:pt x="169466" y="179589"/>
                    <a:pt x="10601" y="198932"/>
                    <a:pt x="10601" y="93944"/>
                  </a:cubicBezTo>
                  <a:cubicBezTo>
                    <a:pt x="10601" y="38226"/>
                    <a:pt x="55727" y="0"/>
                    <a:pt x="120656" y="0"/>
                  </a:cubicBezTo>
                  <a:cubicBezTo>
                    <a:pt x="159342" y="0"/>
                    <a:pt x="195256" y="13356"/>
                    <a:pt x="225183" y="39147"/>
                  </a:cubicBezTo>
                  <a:lnTo>
                    <a:pt x="188808" y="83812"/>
                  </a:lnTo>
                  <a:cubicBezTo>
                    <a:pt x="165321" y="63087"/>
                    <a:pt x="141841" y="52503"/>
                    <a:pt x="117884" y="52503"/>
                  </a:cubicBezTo>
                  <a:cubicBezTo>
                    <a:pt x="89339" y="52503"/>
                    <a:pt x="68613" y="67692"/>
                    <a:pt x="68613" y="88886"/>
                  </a:cubicBezTo>
                  <a:cubicBezTo>
                    <a:pt x="68613" y="147359"/>
                    <a:pt x="227486" y="128024"/>
                    <a:pt x="227486" y="237158"/>
                  </a:cubicBezTo>
                  <a:cubicBezTo>
                    <a:pt x="227486" y="295639"/>
                    <a:pt x="182352" y="335246"/>
                    <a:pt x="115590" y="335246"/>
                  </a:cubicBezTo>
                  <a:cubicBezTo>
                    <a:pt x="72767" y="335246"/>
                    <a:pt x="30857" y="319127"/>
                    <a:pt x="0" y="290573"/>
                  </a:cubicBezTo>
                  <a:lnTo>
                    <a:pt x="36383" y="245900"/>
                  </a:lnTo>
                  <a:close/>
                </a:path>
              </a:pathLst>
            </a:custGeom>
            <a:grpFill/>
            <a:ln w="8374" cap="flat">
              <a:noFill/>
              <a:prstDash val="solid"/>
              <a:miter/>
            </a:ln>
          </p:spPr>
          <p:txBody>
            <a:bodyPr rtlCol="0" anchor="ctr"/>
            <a:lstStyle/>
            <a:p>
              <a:endParaRPr lang="de-DE"/>
            </a:p>
          </p:txBody>
        </p:sp>
        <p:sp>
          <p:nvSpPr>
            <p:cNvPr id="203" name="Freihandform: Form 182">
              <a:extLst>
                <a:ext uri="{FF2B5EF4-FFF2-40B4-BE49-F238E27FC236}">
                  <a16:creationId xmlns:a16="http://schemas.microsoft.com/office/drawing/2014/main" id="{3588D806-ABA7-0B4E-84AD-CEE6D7991EC6}"/>
                </a:ext>
              </a:extLst>
            </p:cNvPr>
            <p:cNvSpPr/>
            <p:nvPr/>
          </p:nvSpPr>
          <p:spPr>
            <a:xfrm>
              <a:off x="9804959" y="3052356"/>
              <a:ext cx="225636" cy="245908"/>
            </a:xfrm>
            <a:custGeom>
              <a:avLst/>
              <a:gdLst>
                <a:gd name="connsiteX0" fmla="*/ 0 w 225636"/>
                <a:gd name="connsiteY0" fmla="*/ 122950 h 245908"/>
                <a:gd name="connsiteX1" fmla="*/ 113739 w 225636"/>
                <a:gd name="connsiteY1" fmla="*/ 0 h 245908"/>
                <a:gd name="connsiteX2" fmla="*/ 225636 w 225636"/>
                <a:gd name="connsiteY2" fmla="*/ 122950 h 245908"/>
                <a:gd name="connsiteX3" fmla="*/ 113739 w 225636"/>
                <a:gd name="connsiteY3" fmla="*/ 245908 h 245908"/>
                <a:gd name="connsiteX4" fmla="*/ 0 w 225636"/>
                <a:gd name="connsiteY4" fmla="*/ 122950 h 245908"/>
                <a:gd name="connsiteX5" fmla="*/ 171300 w 225636"/>
                <a:gd name="connsiteY5" fmla="*/ 123410 h 245908"/>
                <a:gd name="connsiteX6" fmla="*/ 112818 w 225636"/>
                <a:gd name="connsiteY6" fmla="*/ 49731 h 245908"/>
                <a:gd name="connsiteX7" fmla="*/ 54345 w 225636"/>
                <a:gd name="connsiteY7" fmla="*/ 122481 h 245908"/>
                <a:gd name="connsiteX8" fmla="*/ 113287 w 225636"/>
                <a:gd name="connsiteY8" fmla="*/ 196621 h 245908"/>
                <a:gd name="connsiteX9" fmla="*/ 171300 w 225636"/>
                <a:gd name="connsiteY9" fmla="*/ 123410 h 24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636" h="245908">
                  <a:moveTo>
                    <a:pt x="0" y="122950"/>
                  </a:moveTo>
                  <a:cubicBezTo>
                    <a:pt x="0" y="49270"/>
                    <a:pt x="45586" y="0"/>
                    <a:pt x="113739" y="0"/>
                  </a:cubicBezTo>
                  <a:cubicBezTo>
                    <a:pt x="181431" y="0"/>
                    <a:pt x="225636" y="48349"/>
                    <a:pt x="225636" y="122950"/>
                  </a:cubicBezTo>
                  <a:cubicBezTo>
                    <a:pt x="225636" y="196629"/>
                    <a:pt x="181884" y="245908"/>
                    <a:pt x="113739" y="245908"/>
                  </a:cubicBezTo>
                  <a:cubicBezTo>
                    <a:pt x="46047" y="245900"/>
                    <a:pt x="0" y="197090"/>
                    <a:pt x="0" y="122950"/>
                  </a:cubicBezTo>
                  <a:close/>
                  <a:moveTo>
                    <a:pt x="171300" y="123410"/>
                  </a:moveTo>
                  <a:cubicBezTo>
                    <a:pt x="171300" y="77824"/>
                    <a:pt x="148741" y="49731"/>
                    <a:pt x="112818" y="49731"/>
                  </a:cubicBezTo>
                  <a:cubicBezTo>
                    <a:pt x="76443" y="49731"/>
                    <a:pt x="54345" y="77816"/>
                    <a:pt x="54345" y="122481"/>
                  </a:cubicBezTo>
                  <a:cubicBezTo>
                    <a:pt x="54345" y="168067"/>
                    <a:pt x="76903" y="196621"/>
                    <a:pt x="113287" y="196621"/>
                  </a:cubicBezTo>
                  <a:cubicBezTo>
                    <a:pt x="149193" y="196629"/>
                    <a:pt x="171300" y="168536"/>
                    <a:pt x="171300" y="123410"/>
                  </a:cubicBezTo>
                  <a:close/>
                </a:path>
              </a:pathLst>
            </a:custGeom>
            <a:grpFill/>
            <a:ln w="8374" cap="flat">
              <a:noFill/>
              <a:prstDash val="solid"/>
              <a:miter/>
            </a:ln>
          </p:spPr>
          <p:txBody>
            <a:bodyPr rtlCol="0" anchor="ctr"/>
            <a:lstStyle/>
            <a:p>
              <a:endParaRPr lang="de-DE"/>
            </a:p>
          </p:txBody>
        </p:sp>
      </p:grpSp>
    </p:spTree>
    <p:extLst>
      <p:ext uri="{BB962C8B-B14F-4D97-AF65-F5344CB8AC3E}">
        <p14:creationId xmlns:p14="http://schemas.microsoft.com/office/powerpoint/2010/main" val="126547114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 mit Bi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43CB73F2-CA4E-4CF9-A6F1-B30D6E7E70CA}"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Wirtschafts- und Sozialwissenschaften | WiSo</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39" name="Bildplatzhalter 8">
            <a:extLst>
              <a:ext uri="{FF2B5EF4-FFF2-40B4-BE49-F238E27FC236}">
                <a16:creationId xmlns:a16="http://schemas.microsoft.com/office/drawing/2014/main" id="{C307E1A8-BB91-4A01-9481-49FD8B5663F9}"/>
              </a:ext>
            </a:extLst>
          </p:cNvPr>
          <p:cNvSpPr>
            <a:spLocks noGrp="1"/>
          </p:cNvSpPr>
          <p:nvPr>
            <p:ph type="pic" sz="quarter" idx="25" hasCustomPrompt="1"/>
          </p:nvPr>
        </p:nvSpPr>
        <p:spPr>
          <a:xfrm>
            <a:off x="4654747" y="1631156"/>
            <a:ext cx="4102299" cy="3951164"/>
          </a:xfrm>
          <a:solidFill>
            <a:schemeClr val="bg1">
              <a:lumMod val="95000"/>
            </a:schemeClr>
          </a:solidFill>
        </p:spPr>
        <p:txBody>
          <a:bodyPr/>
          <a:lstStyle/>
          <a:p>
            <a:r>
              <a:rPr lang="de-DE"/>
              <a:t> </a:t>
            </a:r>
          </a:p>
        </p:txBody>
      </p:sp>
      <p:sp>
        <p:nvSpPr>
          <p:cNvPr id="40" name="Textplatzhalter 10">
            <a:extLst>
              <a:ext uri="{FF2B5EF4-FFF2-40B4-BE49-F238E27FC236}">
                <a16:creationId xmlns:a16="http://schemas.microsoft.com/office/drawing/2014/main" id="{7ADEC47A-086D-40D0-ACA4-691359338125}"/>
              </a:ext>
            </a:extLst>
          </p:cNvPr>
          <p:cNvSpPr>
            <a:spLocks noGrp="1"/>
          </p:cNvSpPr>
          <p:nvPr>
            <p:ph type="body" sz="quarter" idx="26"/>
          </p:nvPr>
        </p:nvSpPr>
        <p:spPr>
          <a:xfrm>
            <a:off x="4654747" y="5690271"/>
            <a:ext cx="4102299" cy="511084"/>
          </a:xfrm>
        </p:spPr>
        <p:txBody>
          <a:bodyPr wrap="square">
            <a:noAutofit/>
          </a:bodyPr>
          <a:lstStyle>
            <a:lvl1pPr>
              <a:lnSpc>
                <a:spcPct val="110000"/>
              </a:lnSpc>
              <a:spcAft>
                <a:spcPts val="0"/>
              </a:spcAft>
              <a:defRPr sz="1200"/>
            </a:lvl1pPr>
          </a:lstStyle>
          <a:p>
            <a:pPr lvl="0"/>
            <a:r>
              <a:rPr lang="de-DE" dirty="0"/>
              <a:t>Mastertextformat bearbeiten</a:t>
            </a:r>
          </a:p>
        </p:txBody>
      </p:sp>
      <p:sp>
        <p:nvSpPr>
          <p:cNvPr id="23" name="Textplatzhalter 6">
            <a:extLst>
              <a:ext uri="{FF2B5EF4-FFF2-40B4-BE49-F238E27FC236}">
                <a16:creationId xmlns:a16="http://schemas.microsoft.com/office/drawing/2014/main" id="{814385D7-3CBE-40E3-B67F-C8C515F3C0EF}"/>
              </a:ext>
            </a:extLst>
          </p:cNvPr>
          <p:cNvSpPr>
            <a:spLocks noGrp="1"/>
          </p:cNvSpPr>
          <p:nvPr>
            <p:ph type="body" sz="quarter" idx="15" hasCustomPrompt="1"/>
          </p:nvPr>
        </p:nvSpPr>
        <p:spPr>
          <a:xfrm>
            <a:off x="711045" y="2354712"/>
            <a:ext cx="3779992" cy="218586"/>
          </a:xfrm>
        </p:spPr>
        <p:txBody>
          <a:bodyPr wrap="square">
            <a:noAutofit/>
          </a:bodyPr>
          <a:lstStyle>
            <a:lvl1pPr>
              <a:defRPr sz="1400"/>
            </a:lvl1pPr>
          </a:lstStyle>
          <a:p>
            <a:pPr lvl="0"/>
            <a:r>
              <a:rPr lang="de-DE" dirty="0"/>
              <a:t>Agendapunkt / Kapitelthema</a:t>
            </a:r>
          </a:p>
        </p:txBody>
      </p:sp>
      <p:sp>
        <p:nvSpPr>
          <p:cNvPr id="26" name="Textplatzhalter 6">
            <a:extLst>
              <a:ext uri="{FF2B5EF4-FFF2-40B4-BE49-F238E27FC236}">
                <a16:creationId xmlns:a16="http://schemas.microsoft.com/office/drawing/2014/main" id="{BF0108A6-83E5-4EB1-9FFE-599D1B8CC324}"/>
              </a:ext>
            </a:extLst>
          </p:cNvPr>
          <p:cNvSpPr>
            <a:spLocks noGrp="1"/>
          </p:cNvSpPr>
          <p:nvPr>
            <p:ph type="body" sz="quarter" idx="16" hasCustomPrompt="1"/>
          </p:nvPr>
        </p:nvSpPr>
        <p:spPr>
          <a:xfrm>
            <a:off x="388739" y="2354712"/>
            <a:ext cx="248466" cy="218586"/>
          </a:xfrm>
        </p:spPr>
        <p:txBody>
          <a:bodyPr wrap="none" rIns="0">
            <a:noAutofit/>
          </a:bodyPr>
          <a:lstStyle>
            <a:lvl1pPr>
              <a:defRPr sz="1400" b="1">
                <a:solidFill>
                  <a:srgbClr val="C50F3C"/>
                </a:solidFill>
              </a:defRPr>
            </a:lvl1pPr>
          </a:lstStyle>
          <a:p>
            <a:pPr lvl="0"/>
            <a:r>
              <a:rPr lang="de-DE" dirty="0"/>
              <a:t>02 </a:t>
            </a:r>
          </a:p>
        </p:txBody>
      </p:sp>
      <p:sp>
        <p:nvSpPr>
          <p:cNvPr id="27" name="Textplatzhalter 6">
            <a:extLst>
              <a:ext uri="{FF2B5EF4-FFF2-40B4-BE49-F238E27FC236}">
                <a16:creationId xmlns:a16="http://schemas.microsoft.com/office/drawing/2014/main" id="{267C2477-3228-475F-AFD7-A441A08AAE52}"/>
              </a:ext>
            </a:extLst>
          </p:cNvPr>
          <p:cNvSpPr>
            <a:spLocks noGrp="1"/>
          </p:cNvSpPr>
          <p:nvPr>
            <p:ph type="body" sz="quarter" idx="17" hasCustomPrompt="1"/>
          </p:nvPr>
        </p:nvSpPr>
        <p:spPr>
          <a:xfrm>
            <a:off x="711045" y="4525377"/>
            <a:ext cx="3779992" cy="218586"/>
          </a:xfrm>
        </p:spPr>
        <p:txBody>
          <a:bodyPr wrap="square">
            <a:noAutofit/>
          </a:bodyPr>
          <a:lstStyle>
            <a:lvl1pPr>
              <a:defRPr sz="1400"/>
            </a:lvl1pPr>
          </a:lstStyle>
          <a:p>
            <a:pPr lvl="0"/>
            <a:r>
              <a:rPr lang="de-DE" dirty="0"/>
              <a:t>Agendapunkt / Kapitelthema</a:t>
            </a:r>
          </a:p>
        </p:txBody>
      </p:sp>
      <p:sp>
        <p:nvSpPr>
          <p:cNvPr id="28" name="Textplatzhalter 6">
            <a:extLst>
              <a:ext uri="{FF2B5EF4-FFF2-40B4-BE49-F238E27FC236}">
                <a16:creationId xmlns:a16="http://schemas.microsoft.com/office/drawing/2014/main" id="{372EDABB-0CB3-495E-B38E-EBB187C3F00C}"/>
              </a:ext>
            </a:extLst>
          </p:cNvPr>
          <p:cNvSpPr>
            <a:spLocks noGrp="1"/>
          </p:cNvSpPr>
          <p:nvPr>
            <p:ph type="body" sz="quarter" idx="18" hasCustomPrompt="1"/>
          </p:nvPr>
        </p:nvSpPr>
        <p:spPr>
          <a:xfrm>
            <a:off x="388739" y="4525377"/>
            <a:ext cx="248466" cy="218586"/>
          </a:xfrm>
        </p:spPr>
        <p:txBody>
          <a:bodyPr wrap="none" rIns="0">
            <a:noAutofit/>
          </a:bodyPr>
          <a:lstStyle>
            <a:lvl1pPr>
              <a:defRPr sz="1400" b="1">
                <a:solidFill>
                  <a:srgbClr val="C50F3C"/>
                </a:solidFill>
              </a:defRPr>
            </a:lvl1pPr>
          </a:lstStyle>
          <a:p>
            <a:pPr lvl="0"/>
            <a:r>
              <a:rPr lang="de-DE" dirty="0"/>
              <a:t>05 </a:t>
            </a:r>
          </a:p>
        </p:txBody>
      </p:sp>
      <p:sp>
        <p:nvSpPr>
          <p:cNvPr id="29" name="Textplatzhalter 6">
            <a:extLst>
              <a:ext uri="{FF2B5EF4-FFF2-40B4-BE49-F238E27FC236}">
                <a16:creationId xmlns:a16="http://schemas.microsoft.com/office/drawing/2014/main" id="{F8DE391A-D3CD-46A0-9DA6-BE18B632C972}"/>
              </a:ext>
            </a:extLst>
          </p:cNvPr>
          <p:cNvSpPr>
            <a:spLocks noGrp="1"/>
          </p:cNvSpPr>
          <p:nvPr>
            <p:ph type="body" sz="quarter" idx="19" hasCustomPrompt="1"/>
          </p:nvPr>
        </p:nvSpPr>
        <p:spPr>
          <a:xfrm>
            <a:off x="711045" y="3078267"/>
            <a:ext cx="3779992" cy="218586"/>
          </a:xfrm>
        </p:spPr>
        <p:txBody>
          <a:bodyPr wrap="square">
            <a:noAutofit/>
          </a:bodyPr>
          <a:lstStyle>
            <a:lvl1pPr>
              <a:defRPr sz="1400"/>
            </a:lvl1pPr>
          </a:lstStyle>
          <a:p>
            <a:pPr lvl="0"/>
            <a:r>
              <a:rPr lang="de-DE" dirty="0"/>
              <a:t>Agendapunkt / Kapitelthema</a:t>
            </a:r>
          </a:p>
        </p:txBody>
      </p:sp>
      <p:sp>
        <p:nvSpPr>
          <p:cNvPr id="30" name="Textplatzhalter 6">
            <a:extLst>
              <a:ext uri="{FF2B5EF4-FFF2-40B4-BE49-F238E27FC236}">
                <a16:creationId xmlns:a16="http://schemas.microsoft.com/office/drawing/2014/main" id="{6D22FFA5-3E37-4F35-A696-49186B6B1118}"/>
              </a:ext>
            </a:extLst>
          </p:cNvPr>
          <p:cNvSpPr>
            <a:spLocks noGrp="1"/>
          </p:cNvSpPr>
          <p:nvPr>
            <p:ph type="body" sz="quarter" idx="20" hasCustomPrompt="1"/>
          </p:nvPr>
        </p:nvSpPr>
        <p:spPr>
          <a:xfrm>
            <a:off x="388739" y="3078267"/>
            <a:ext cx="248466" cy="218586"/>
          </a:xfrm>
        </p:spPr>
        <p:txBody>
          <a:bodyPr wrap="none" rIns="0">
            <a:noAutofit/>
          </a:bodyPr>
          <a:lstStyle>
            <a:lvl1pPr>
              <a:defRPr sz="1400" b="1">
                <a:solidFill>
                  <a:srgbClr val="C50F3C"/>
                </a:solidFill>
              </a:defRPr>
            </a:lvl1pPr>
          </a:lstStyle>
          <a:p>
            <a:pPr lvl="0"/>
            <a:r>
              <a:rPr lang="de-DE" dirty="0"/>
              <a:t>03 </a:t>
            </a:r>
          </a:p>
        </p:txBody>
      </p:sp>
      <p:sp>
        <p:nvSpPr>
          <p:cNvPr id="31" name="Textplatzhalter 6">
            <a:extLst>
              <a:ext uri="{FF2B5EF4-FFF2-40B4-BE49-F238E27FC236}">
                <a16:creationId xmlns:a16="http://schemas.microsoft.com/office/drawing/2014/main" id="{BFD50D54-7BD1-4F76-8C9C-C2D77E59243A}"/>
              </a:ext>
            </a:extLst>
          </p:cNvPr>
          <p:cNvSpPr>
            <a:spLocks noGrp="1"/>
          </p:cNvSpPr>
          <p:nvPr>
            <p:ph type="body" sz="quarter" idx="21" hasCustomPrompt="1"/>
          </p:nvPr>
        </p:nvSpPr>
        <p:spPr>
          <a:xfrm>
            <a:off x="711045" y="3801822"/>
            <a:ext cx="3779992" cy="218586"/>
          </a:xfrm>
        </p:spPr>
        <p:txBody>
          <a:bodyPr wrap="square">
            <a:noAutofit/>
          </a:bodyPr>
          <a:lstStyle>
            <a:lvl1pPr>
              <a:defRPr sz="1400"/>
            </a:lvl1pPr>
          </a:lstStyle>
          <a:p>
            <a:pPr lvl="0"/>
            <a:r>
              <a:rPr lang="de-DE" dirty="0"/>
              <a:t>Agendapunkt / Kapitelthema</a:t>
            </a:r>
          </a:p>
        </p:txBody>
      </p:sp>
      <p:sp>
        <p:nvSpPr>
          <p:cNvPr id="32" name="Textplatzhalter 6">
            <a:extLst>
              <a:ext uri="{FF2B5EF4-FFF2-40B4-BE49-F238E27FC236}">
                <a16:creationId xmlns:a16="http://schemas.microsoft.com/office/drawing/2014/main" id="{1CB17604-E112-4197-B54C-292891529DF6}"/>
              </a:ext>
            </a:extLst>
          </p:cNvPr>
          <p:cNvSpPr>
            <a:spLocks noGrp="1"/>
          </p:cNvSpPr>
          <p:nvPr>
            <p:ph type="body" sz="quarter" idx="22" hasCustomPrompt="1"/>
          </p:nvPr>
        </p:nvSpPr>
        <p:spPr>
          <a:xfrm>
            <a:off x="388739" y="3801822"/>
            <a:ext cx="248466" cy="218586"/>
          </a:xfrm>
        </p:spPr>
        <p:txBody>
          <a:bodyPr wrap="none" rIns="0">
            <a:noAutofit/>
          </a:bodyPr>
          <a:lstStyle>
            <a:lvl1pPr>
              <a:defRPr sz="1400" b="1">
                <a:solidFill>
                  <a:srgbClr val="C50F3C"/>
                </a:solidFill>
              </a:defRPr>
            </a:lvl1pPr>
          </a:lstStyle>
          <a:p>
            <a:pPr lvl="0"/>
            <a:r>
              <a:rPr lang="de-DE" dirty="0"/>
              <a:t>04 </a:t>
            </a:r>
          </a:p>
        </p:txBody>
      </p:sp>
      <p:sp>
        <p:nvSpPr>
          <p:cNvPr id="33" name="Textplatzhalter 6">
            <a:extLst>
              <a:ext uri="{FF2B5EF4-FFF2-40B4-BE49-F238E27FC236}">
                <a16:creationId xmlns:a16="http://schemas.microsoft.com/office/drawing/2014/main" id="{D30B4D90-1B5E-403E-AD31-C32004032091}"/>
              </a:ext>
            </a:extLst>
          </p:cNvPr>
          <p:cNvSpPr>
            <a:spLocks noGrp="1"/>
          </p:cNvSpPr>
          <p:nvPr>
            <p:ph type="body" sz="quarter" idx="23" hasCustomPrompt="1"/>
          </p:nvPr>
        </p:nvSpPr>
        <p:spPr>
          <a:xfrm>
            <a:off x="711045" y="5248931"/>
            <a:ext cx="3779992" cy="218586"/>
          </a:xfrm>
        </p:spPr>
        <p:txBody>
          <a:bodyPr wrap="square">
            <a:noAutofit/>
          </a:bodyPr>
          <a:lstStyle>
            <a:lvl1pPr>
              <a:defRPr sz="1400"/>
            </a:lvl1pPr>
          </a:lstStyle>
          <a:p>
            <a:pPr lvl="0"/>
            <a:r>
              <a:rPr lang="de-DE" dirty="0"/>
              <a:t>Agendapunkt / Kapitelthema</a:t>
            </a:r>
          </a:p>
        </p:txBody>
      </p:sp>
      <p:sp>
        <p:nvSpPr>
          <p:cNvPr id="34" name="Textplatzhalter 6">
            <a:extLst>
              <a:ext uri="{FF2B5EF4-FFF2-40B4-BE49-F238E27FC236}">
                <a16:creationId xmlns:a16="http://schemas.microsoft.com/office/drawing/2014/main" id="{72B1944A-640B-4200-A785-CFA163F71818}"/>
              </a:ext>
            </a:extLst>
          </p:cNvPr>
          <p:cNvSpPr>
            <a:spLocks noGrp="1"/>
          </p:cNvSpPr>
          <p:nvPr>
            <p:ph type="body" sz="quarter" idx="24" hasCustomPrompt="1"/>
          </p:nvPr>
        </p:nvSpPr>
        <p:spPr>
          <a:xfrm>
            <a:off x="388739" y="5248931"/>
            <a:ext cx="248466" cy="218586"/>
          </a:xfrm>
        </p:spPr>
        <p:txBody>
          <a:bodyPr wrap="none" rIns="0">
            <a:noAutofit/>
          </a:bodyPr>
          <a:lstStyle>
            <a:lvl1pPr>
              <a:defRPr sz="1400" b="1">
                <a:solidFill>
                  <a:srgbClr val="C50F3C"/>
                </a:solidFill>
              </a:defRPr>
            </a:lvl1pPr>
          </a:lstStyle>
          <a:p>
            <a:pPr lvl="0"/>
            <a:r>
              <a:rPr lang="de-DE" dirty="0"/>
              <a:t>06 </a:t>
            </a:r>
          </a:p>
        </p:txBody>
      </p:sp>
      <p:sp>
        <p:nvSpPr>
          <p:cNvPr id="35" name="Textplatzhalter 6">
            <a:extLst>
              <a:ext uri="{FF2B5EF4-FFF2-40B4-BE49-F238E27FC236}">
                <a16:creationId xmlns:a16="http://schemas.microsoft.com/office/drawing/2014/main" id="{5ECB7BBA-6A53-45DD-882E-1DF6A99780C0}"/>
              </a:ext>
            </a:extLst>
          </p:cNvPr>
          <p:cNvSpPr>
            <a:spLocks noGrp="1"/>
          </p:cNvSpPr>
          <p:nvPr>
            <p:ph type="body" sz="quarter" idx="13" hasCustomPrompt="1"/>
          </p:nvPr>
        </p:nvSpPr>
        <p:spPr>
          <a:xfrm>
            <a:off x="711045" y="1631156"/>
            <a:ext cx="3779992" cy="218586"/>
          </a:xfrm>
        </p:spPr>
        <p:txBody>
          <a:bodyPr wrap="square">
            <a:noAutofit/>
          </a:bodyPr>
          <a:lstStyle>
            <a:lvl1pPr>
              <a:defRPr sz="1400"/>
            </a:lvl1pPr>
          </a:lstStyle>
          <a:p>
            <a:pPr lvl="0"/>
            <a:r>
              <a:rPr lang="de-DE" dirty="0"/>
              <a:t>Agendapunkt / Kapitelthema</a:t>
            </a:r>
          </a:p>
        </p:txBody>
      </p:sp>
      <p:sp>
        <p:nvSpPr>
          <p:cNvPr id="36" name="Textplatzhalter 6">
            <a:extLst>
              <a:ext uri="{FF2B5EF4-FFF2-40B4-BE49-F238E27FC236}">
                <a16:creationId xmlns:a16="http://schemas.microsoft.com/office/drawing/2014/main" id="{FE56B6C1-047C-44D7-B1DD-8B723581E084}"/>
              </a:ext>
            </a:extLst>
          </p:cNvPr>
          <p:cNvSpPr>
            <a:spLocks noGrp="1"/>
          </p:cNvSpPr>
          <p:nvPr>
            <p:ph type="body" sz="quarter" idx="14" hasCustomPrompt="1"/>
          </p:nvPr>
        </p:nvSpPr>
        <p:spPr>
          <a:xfrm>
            <a:off x="388739" y="1631156"/>
            <a:ext cx="248466" cy="218586"/>
          </a:xfrm>
        </p:spPr>
        <p:txBody>
          <a:bodyPr wrap="none" rIns="0">
            <a:noAutofit/>
          </a:bodyPr>
          <a:lstStyle>
            <a:lvl1pPr>
              <a:defRPr sz="1400" b="1">
                <a:solidFill>
                  <a:srgbClr val="C50F3C"/>
                </a:solidFill>
              </a:defRPr>
            </a:lvl1pPr>
          </a:lstStyle>
          <a:p>
            <a:pPr lvl="0"/>
            <a:r>
              <a:rPr lang="de-DE" dirty="0"/>
              <a:t>01 </a:t>
            </a:r>
          </a:p>
        </p:txBody>
      </p:sp>
      <p:sp>
        <p:nvSpPr>
          <p:cNvPr id="21" name="Bildplatzhalter 6">
            <a:extLst>
              <a:ext uri="{FF2B5EF4-FFF2-40B4-BE49-F238E27FC236}">
                <a16:creationId xmlns:a16="http://schemas.microsoft.com/office/drawing/2014/main" id="{8F4DFED6-EBAA-4D0C-A5C6-CD2902883FB9}"/>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37" name="Textplatzhalter 9">
            <a:extLst>
              <a:ext uri="{FF2B5EF4-FFF2-40B4-BE49-F238E27FC236}">
                <a16:creationId xmlns:a16="http://schemas.microsoft.com/office/drawing/2014/main" id="{B89B0AD3-19A1-438C-8708-9EC23166DE7A}"/>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
        <p:nvSpPr>
          <p:cNvPr id="6" name="Titel 5">
            <a:extLst>
              <a:ext uri="{FF2B5EF4-FFF2-40B4-BE49-F238E27FC236}">
                <a16:creationId xmlns:a16="http://schemas.microsoft.com/office/drawing/2014/main" id="{22DDBB3A-39F6-4F5C-9F0B-C03A4F0903B3}"/>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Tree>
    <p:extLst>
      <p:ext uri="{BB962C8B-B14F-4D97-AF65-F5344CB8AC3E}">
        <p14:creationId xmlns:p14="http://schemas.microsoft.com/office/powerpoint/2010/main" val="3377377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hasCustomPrompt="1"/>
          </p:nvPr>
        </p:nvSpPr>
        <p:spPr>
          <a:xfrm>
            <a:off x="388739" y="3013502"/>
            <a:ext cx="8368307" cy="830997"/>
          </a:xfrm>
        </p:spPr>
        <p:txBody>
          <a:bodyPr anchor="ctr" anchorCtr="0"/>
          <a:lstStyle>
            <a:lvl1pPr>
              <a:defRPr sz="3000">
                <a:solidFill>
                  <a:schemeClr val="tx1"/>
                </a:solidFill>
              </a:defRPr>
            </a:lvl1pPr>
          </a:lstStyle>
          <a:p>
            <a:r>
              <a:rPr lang="de-DE" dirty="0"/>
              <a:t>Kapiteltrenner</a:t>
            </a:r>
            <a:br>
              <a:rPr lang="de-DE" dirty="0"/>
            </a:br>
            <a:r>
              <a:rPr lang="de-DE" dirty="0"/>
              <a:t>Mehrzeilig möglich</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lvl1pPr>
              <a:defRPr>
                <a:solidFill>
                  <a:schemeClr val="tx1"/>
                </a:solidFill>
              </a:defRPr>
            </a:lvl1pPr>
          </a:lstStyle>
          <a:p>
            <a:fld id="{0576E969-3C95-4FB7-ACBE-3B25A3E5F5A6}"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solidFill>
                  <a:schemeClr val="tx1"/>
                </a:solidFill>
              </a:defRPr>
            </a:lvl1pPr>
          </a:lstStyle>
          <a:p>
            <a:r>
              <a:rPr lang="de-DE"/>
              <a:t>Wirtschafts- und Sozialwissenschaften | WiSo</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lvl1pPr>
              <a:defRPr>
                <a:solidFill>
                  <a:schemeClr val="tx1"/>
                </a:solidFill>
              </a:defRPr>
            </a:lvl1pPr>
          </a:lstStyle>
          <a:p>
            <a:fld id="{D949F9DF-37BD-4CD6-BF49-65BA579E1D7A}" type="slidenum">
              <a:rPr lang="de-DE" smtClean="0"/>
              <a:pPr/>
              <a:t>‹Nr.›</a:t>
            </a:fld>
            <a:endParaRPr lang="de-DE"/>
          </a:p>
        </p:txBody>
      </p:sp>
      <p:sp>
        <p:nvSpPr>
          <p:cNvPr id="57" name="Rechteck 56">
            <a:extLst>
              <a:ext uri="{FF2B5EF4-FFF2-40B4-BE49-F238E27FC236}">
                <a16:creationId xmlns:a16="http://schemas.microsoft.com/office/drawing/2014/main" id="{87F00BE4-512D-4F35-B132-4E5C5CF1413D}"/>
              </a:ext>
            </a:extLst>
          </p:cNvPr>
          <p:cNvSpPr/>
          <p:nvPr userDrawn="1"/>
        </p:nvSpPr>
        <p:spPr>
          <a:xfrm>
            <a:off x="387900" y="6538526"/>
            <a:ext cx="8756100" cy="10800"/>
          </a:xfrm>
          <a:prstGeom prst="rect">
            <a:avLst/>
          </a:prstGeom>
          <a:solidFill>
            <a:srgbClr val="971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59" name="Rechteck 58">
            <a:extLst>
              <a:ext uri="{FF2B5EF4-FFF2-40B4-BE49-F238E27FC236}">
                <a16:creationId xmlns:a16="http://schemas.microsoft.com/office/drawing/2014/main" id="{F7987594-F169-42FB-8839-77BF8D405E37}"/>
              </a:ext>
            </a:extLst>
          </p:cNvPr>
          <p:cNvSpPr/>
          <p:nvPr userDrawn="1"/>
        </p:nvSpPr>
        <p:spPr>
          <a:xfrm>
            <a:off x="388800" y="1196733"/>
            <a:ext cx="8757047"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grpSp>
        <p:nvGrpSpPr>
          <p:cNvPr id="58" name="Gruppieren 57">
            <a:extLst>
              <a:ext uri="{FF2B5EF4-FFF2-40B4-BE49-F238E27FC236}">
                <a16:creationId xmlns:a16="http://schemas.microsoft.com/office/drawing/2014/main" id="{9A6E8BA9-5951-4163-8A80-4621C65DA816}"/>
              </a:ext>
            </a:extLst>
          </p:cNvPr>
          <p:cNvGrpSpPr/>
          <p:nvPr userDrawn="1"/>
        </p:nvGrpSpPr>
        <p:grpSpPr>
          <a:xfrm>
            <a:off x="-292893" y="160153"/>
            <a:ext cx="250031" cy="136812"/>
            <a:chOff x="-133350" y="2711163"/>
            <a:chExt cx="333375" cy="136812"/>
          </a:xfrm>
        </p:grpSpPr>
        <p:cxnSp>
          <p:nvCxnSpPr>
            <p:cNvPr id="61" name="Gerader Verbinder 60">
              <a:extLst>
                <a:ext uri="{FF2B5EF4-FFF2-40B4-BE49-F238E27FC236}">
                  <a16:creationId xmlns:a16="http://schemas.microsoft.com/office/drawing/2014/main" id="{59DAB7DF-1308-4B09-91FE-7DF38D6584E7}"/>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87654828-5D94-4A05-BD5F-25792A149E05}"/>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3" name="Gruppieren 62">
            <a:extLst>
              <a:ext uri="{FF2B5EF4-FFF2-40B4-BE49-F238E27FC236}">
                <a16:creationId xmlns:a16="http://schemas.microsoft.com/office/drawing/2014/main" id="{9D3F2F75-1623-4F64-97FE-EA0C4D9FABDC}"/>
              </a:ext>
            </a:extLst>
          </p:cNvPr>
          <p:cNvGrpSpPr/>
          <p:nvPr userDrawn="1"/>
        </p:nvGrpSpPr>
        <p:grpSpPr>
          <a:xfrm>
            <a:off x="-292893" y="1131703"/>
            <a:ext cx="250031" cy="136812"/>
            <a:chOff x="-133350" y="2711163"/>
            <a:chExt cx="333375" cy="136812"/>
          </a:xfrm>
        </p:grpSpPr>
        <p:cxnSp>
          <p:nvCxnSpPr>
            <p:cNvPr id="64" name="Gerader Verbinder 63">
              <a:extLst>
                <a:ext uri="{FF2B5EF4-FFF2-40B4-BE49-F238E27FC236}">
                  <a16:creationId xmlns:a16="http://schemas.microsoft.com/office/drawing/2014/main" id="{B042E0F0-49A6-465F-A607-A4C2EFB5486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5" name="Textfeld 64">
              <a:extLst>
                <a:ext uri="{FF2B5EF4-FFF2-40B4-BE49-F238E27FC236}">
                  <a16:creationId xmlns:a16="http://schemas.microsoft.com/office/drawing/2014/main" id="{9D612980-2A2D-4E94-8238-9C67C608554C}"/>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6" name="Gruppieren 65">
            <a:extLst>
              <a:ext uri="{FF2B5EF4-FFF2-40B4-BE49-F238E27FC236}">
                <a16:creationId xmlns:a16="http://schemas.microsoft.com/office/drawing/2014/main" id="{2CE76F8C-9B22-4BB3-B2D6-15EC2A58C7A7}"/>
              </a:ext>
            </a:extLst>
          </p:cNvPr>
          <p:cNvGrpSpPr/>
          <p:nvPr userDrawn="1"/>
        </p:nvGrpSpPr>
        <p:grpSpPr>
          <a:xfrm>
            <a:off x="-292893" y="1491963"/>
            <a:ext cx="250031" cy="136812"/>
            <a:chOff x="-133350" y="2711163"/>
            <a:chExt cx="333375" cy="136812"/>
          </a:xfrm>
        </p:grpSpPr>
        <p:cxnSp>
          <p:nvCxnSpPr>
            <p:cNvPr id="67" name="Gerader Verbinder 66">
              <a:extLst>
                <a:ext uri="{FF2B5EF4-FFF2-40B4-BE49-F238E27FC236}">
                  <a16:creationId xmlns:a16="http://schemas.microsoft.com/office/drawing/2014/main" id="{9C843E82-BEFA-4CF2-BA2F-3C80060D316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4762BE88-2459-479F-84FF-4DF483AA142C}"/>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69" name="Gruppieren 68">
            <a:extLst>
              <a:ext uri="{FF2B5EF4-FFF2-40B4-BE49-F238E27FC236}">
                <a16:creationId xmlns:a16="http://schemas.microsoft.com/office/drawing/2014/main" id="{104E26F8-EA1A-4C6F-92E1-8F6F98ABFA13}"/>
              </a:ext>
            </a:extLst>
          </p:cNvPr>
          <p:cNvGrpSpPr/>
          <p:nvPr userDrawn="1"/>
        </p:nvGrpSpPr>
        <p:grpSpPr>
          <a:xfrm>
            <a:off x="-292893" y="3292188"/>
            <a:ext cx="250031" cy="136812"/>
            <a:chOff x="-133350" y="2711163"/>
            <a:chExt cx="333375" cy="136812"/>
          </a:xfrm>
        </p:grpSpPr>
        <p:cxnSp>
          <p:nvCxnSpPr>
            <p:cNvPr id="70" name="Gerader Verbinder 69">
              <a:extLst>
                <a:ext uri="{FF2B5EF4-FFF2-40B4-BE49-F238E27FC236}">
                  <a16:creationId xmlns:a16="http://schemas.microsoft.com/office/drawing/2014/main" id="{1A8A854C-301D-4327-AEA2-BCC20A88724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1" name="Textfeld 70">
              <a:extLst>
                <a:ext uri="{FF2B5EF4-FFF2-40B4-BE49-F238E27FC236}">
                  <a16:creationId xmlns:a16="http://schemas.microsoft.com/office/drawing/2014/main" id="{5A547124-456E-49C6-8FC8-111D0AAFEB7F}"/>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72" name="Gruppieren 71">
            <a:extLst>
              <a:ext uri="{FF2B5EF4-FFF2-40B4-BE49-F238E27FC236}">
                <a16:creationId xmlns:a16="http://schemas.microsoft.com/office/drawing/2014/main" id="{73B26B5D-1FEC-45B5-B34A-6A1B50955F0E}"/>
              </a:ext>
            </a:extLst>
          </p:cNvPr>
          <p:cNvGrpSpPr/>
          <p:nvPr userDrawn="1"/>
        </p:nvGrpSpPr>
        <p:grpSpPr>
          <a:xfrm>
            <a:off x="-292893" y="6063963"/>
            <a:ext cx="250031" cy="136812"/>
            <a:chOff x="-133350" y="2711163"/>
            <a:chExt cx="333375" cy="136812"/>
          </a:xfrm>
        </p:grpSpPr>
        <p:cxnSp>
          <p:nvCxnSpPr>
            <p:cNvPr id="73" name="Gerader Verbinder 72">
              <a:extLst>
                <a:ext uri="{FF2B5EF4-FFF2-40B4-BE49-F238E27FC236}">
                  <a16:creationId xmlns:a16="http://schemas.microsoft.com/office/drawing/2014/main" id="{3423A679-4F5C-456E-AB6C-7A18EA3E5BA3}"/>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4" name="Textfeld 73">
              <a:extLst>
                <a:ext uri="{FF2B5EF4-FFF2-40B4-BE49-F238E27FC236}">
                  <a16:creationId xmlns:a16="http://schemas.microsoft.com/office/drawing/2014/main" id="{69754FAD-5E71-4087-B3E8-0FEC37E0D864}"/>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5" name="Gruppieren 74">
            <a:extLst>
              <a:ext uri="{FF2B5EF4-FFF2-40B4-BE49-F238E27FC236}">
                <a16:creationId xmlns:a16="http://schemas.microsoft.com/office/drawing/2014/main" id="{7C156EC4-BDB3-4DEA-9B78-E98FCFD2F54B}"/>
              </a:ext>
            </a:extLst>
          </p:cNvPr>
          <p:cNvGrpSpPr/>
          <p:nvPr userDrawn="1"/>
        </p:nvGrpSpPr>
        <p:grpSpPr>
          <a:xfrm>
            <a:off x="-292893" y="6495763"/>
            <a:ext cx="250031" cy="136812"/>
            <a:chOff x="-133350" y="2711163"/>
            <a:chExt cx="333375" cy="136812"/>
          </a:xfrm>
        </p:grpSpPr>
        <p:cxnSp>
          <p:nvCxnSpPr>
            <p:cNvPr id="76" name="Gerader Verbinder 75">
              <a:extLst>
                <a:ext uri="{FF2B5EF4-FFF2-40B4-BE49-F238E27FC236}">
                  <a16:creationId xmlns:a16="http://schemas.microsoft.com/office/drawing/2014/main" id="{9E9C384D-D46B-429F-9A97-86F6E3560FE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7" name="Textfeld 76">
              <a:extLst>
                <a:ext uri="{FF2B5EF4-FFF2-40B4-BE49-F238E27FC236}">
                  <a16:creationId xmlns:a16="http://schemas.microsoft.com/office/drawing/2014/main" id="{64B7918E-86D1-49EB-8917-1468D42A6E25}"/>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78" name="Gruppieren 77">
            <a:extLst>
              <a:ext uri="{FF2B5EF4-FFF2-40B4-BE49-F238E27FC236}">
                <a16:creationId xmlns:a16="http://schemas.microsoft.com/office/drawing/2014/main" id="{750A6733-FD78-4442-98B4-E2BED64B460F}"/>
              </a:ext>
            </a:extLst>
          </p:cNvPr>
          <p:cNvGrpSpPr/>
          <p:nvPr userDrawn="1"/>
        </p:nvGrpSpPr>
        <p:grpSpPr>
          <a:xfrm rot="16200000">
            <a:off x="169567" y="-282035"/>
            <a:ext cx="333375" cy="102606"/>
            <a:chOff x="-133350" y="2711167"/>
            <a:chExt cx="333375" cy="136808"/>
          </a:xfrm>
        </p:grpSpPr>
        <p:cxnSp>
          <p:nvCxnSpPr>
            <p:cNvPr id="79" name="Gerader Verbinder 78">
              <a:extLst>
                <a:ext uri="{FF2B5EF4-FFF2-40B4-BE49-F238E27FC236}">
                  <a16:creationId xmlns:a16="http://schemas.microsoft.com/office/drawing/2014/main" id="{77BB574D-D198-49E4-874D-732C0CBD5BF0}"/>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0" name="Textfeld 79">
              <a:extLst>
                <a:ext uri="{FF2B5EF4-FFF2-40B4-BE49-F238E27FC236}">
                  <a16:creationId xmlns:a16="http://schemas.microsoft.com/office/drawing/2014/main" id="{67A72ACB-A6A0-450F-A8F3-9CA35EFC5560}"/>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81" name="Gruppieren 80">
            <a:extLst>
              <a:ext uri="{FF2B5EF4-FFF2-40B4-BE49-F238E27FC236}">
                <a16:creationId xmlns:a16="http://schemas.microsoft.com/office/drawing/2014/main" id="{C4970FA2-8D2D-462F-BD21-BDE052DC5824}"/>
              </a:ext>
            </a:extLst>
          </p:cNvPr>
          <p:cNvGrpSpPr/>
          <p:nvPr userDrawn="1"/>
        </p:nvGrpSpPr>
        <p:grpSpPr>
          <a:xfrm rot="16200000">
            <a:off x="4273057" y="-282036"/>
            <a:ext cx="333375" cy="102603"/>
            <a:chOff x="-133350" y="2711171"/>
            <a:chExt cx="333375" cy="136804"/>
          </a:xfrm>
        </p:grpSpPr>
        <p:cxnSp>
          <p:nvCxnSpPr>
            <p:cNvPr id="82" name="Gerader Verbinder 81">
              <a:extLst>
                <a:ext uri="{FF2B5EF4-FFF2-40B4-BE49-F238E27FC236}">
                  <a16:creationId xmlns:a16="http://schemas.microsoft.com/office/drawing/2014/main" id="{A7C30986-FB99-416E-BC3E-3BAEC067C11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3" name="Textfeld 82">
              <a:extLst>
                <a:ext uri="{FF2B5EF4-FFF2-40B4-BE49-F238E27FC236}">
                  <a16:creationId xmlns:a16="http://schemas.microsoft.com/office/drawing/2014/main" id="{4CE018F4-A860-49B3-B4CD-A328759F15C6}"/>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4" name="Gruppieren 83">
            <a:extLst>
              <a:ext uri="{FF2B5EF4-FFF2-40B4-BE49-F238E27FC236}">
                <a16:creationId xmlns:a16="http://schemas.microsoft.com/office/drawing/2014/main" id="{7C2BACBD-0A67-4A9A-B5DC-10C76F5DE4C2}"/>
              </a:ext>
            </a:extLst>
          </p:cNvPr>
          <p:cNvGrpSpPr/>
          <p:nvPr userDrawn="1"/>
        </p:nvGrpSpPr>
        <p:grpSpPr>
          <a:xfrm>
            <a:off x="4652949" y="-397424"/>
            <a:ext cx="93680" cy="333375"/>
            <a:chOff x="6416679" y="-397424"/>
            <a:chExt cx="124907" cy="333375"/>
          </a:xfrm>
        </p:grpSpPr>
        <p:cxnSp>
          <p:nvCxnSpPr>
            <p:cNvPr id="85" name="Gerader Verbinder 84">
              <a:extLst>
                <a:ext uri="{FF2B5EF4-FFF2-40B4-BE49-F238E27FC236}">
                  <a16:creationId xmlns:a16="http://schemas.microsoft.com/office/drawing/2014/main" id="{65F81584-9968-42FA-B3A9-1C13CEAE92A8}"/>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6" name="Textfeld 85">
              <a:extLst>
                <a:ext uri="{FF2B5EF4-FFF2-40B4-BE49-F238E27FC236}">
                  <a16:creationId xmlns:a16="http://schemas.microsoft.com/office/drawing/2014/main" id="{B6D353C6-61DE-4475-8AC6-6D8AF12D49FB}"/>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7" name="Gerader Verbinder 86">
            <a:extLst>
              <a:ext uri="{FF2B5EF4-FFF2-40B4-BE49-F238E27FC236}">
                <a16:creationId xmlns:a16="http://schemas.microsoft.com/office/drawing/2014/main" id="{935008F2-D1D5-498F-9932-727B677C0ADE}"/>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88" name="Gruppieren 87">
            <a:extLst>
              <a:ext uri="{FF2B5EF4-FFF2-40B4-BE49-F238E27FC236}">
                <a16:creationId xmlns:a16="http://schemas.microsoft.com/office/drawing/2014/main" id="{9E72FA59-B055-4F1F-8F32-E797C18F96F9}"/>
              </a:ext>
            </a:extLst>
          </p:cNvPr>
          <p:cNvGrpSpPr/>
          <p:nvPr userDrawn="1"/>
        </p:nvGrpSpPr>
        <p:grpSpPr>
          <a:xfrm rot="16200000">
            <a:off x="8543829" y="-282039"/>
            <a:ext cx="333375" cy="102600"/>
            <a:chOff x="-133350" y="2711175"/>
            <a:chExt cx="333375" cy="136800"/>
          </a:xfrm>
        </p:grpSpPr>
        <p:cxnSp>
          <p:nvCxnSpPr>
            <p:cNvPr id="89" name="Gerader Verbinder 88">
              <a:extLst>
                <a:ext uri="{FF2B5EF4-FFF2-40B4-BE49-F238E27FC236}">
                  <a16:creationId xmlns:a16="http://schemas.microsoft.com/office/drawing/2014/main" id="{B89FA96C-C88D-4C6A-BE88-F3E3083BC51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0" name="Textfeld 89">
              <a:extLst>
                <a:ext uri="{FF2B5EF4-FFF2-40B4-BE49-F238E27FC236}">
                  <a16:creationId xmlns:a16="http://schemas.microsoft.com/office/drawing/2014/main" id="{CD67028C-ACEA-4E1C-BF3F-B09177D4335E}"/>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91" name="Freihandform: Form 90">
            <a:extLst>
              <a:ext uri="{FF2B5EF4-FFF2-40B4-BE49-F238E27FC236}">
                <a16:creationId xmlns:a16="http://schemas.microsoft.com/office/drawing/2014/main" id="{CC9AC0C6-05B4-4F97-9B0A-A195088CF7EB}"/>
              </a:ext>
            </a:extLst>
          </p:cNvPr>
          <p:cNvSpPr/>
          <p:nvPr userDrawn="1"/>
        </p:nvSpPr>
        <p:spPr>
          <a:xfrm>
            <a:off x="7352747" y="300703"/>
            <a:ext cx="1403903" cy="535987"/>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rgbClr val="041E42"/>
          </a:solidFill>
          <a:ln w="2892" cap="flat">
            <a:noFill/>
            <a:prstDash val="solid"/>
            <a:miter/>
          </a:ln>
        </p:spPr>
        <p:txBody>
          <a:bodyPr rtlCol="0" anchor="ctr"/>
          <a:lstStyle/>
          <a:p>
            <a:endParaRPr lang="de-DE"/>
          </a:p>
        </p:txBody>
      </p:sp>
      <p:grpSp>
        <p:nvGrpSpPr>
          <p:cNvPr id="123" name="Grafik 3">
            <a:extLst>
              <a:ext uri="{FF2B5EF4-FFF2-40B4-BE49-F238E27FC236}">
                <a16:creationId xmlns:a16="http://schemas.microsoft.com/office/drawing/2014/main" id="{216637DD-7128-CD4A-86D0-D240C81A662B}"/>
              </a:ext>
            </a:extLst>
          </p:cNvPr>
          <p:cNvGrpSpPr/>
          <p:nvPr userDrawn="1"/>
        </p:nvGrpSpPr>
        <p:grpSpPr>
          <a:xfrm>
            <a:off x="382588" y="293688"/>
            <a:ext cx="2631832" cy="563562"/>
            <a:chOff x="4011188" y="1936931"/>
            <a:chExt cx="6776742" cy="1451124"/>
          </a:xfrm>
          <a:solidFill>
            <a:schemeClr val="tx1"/>
          </a:solidFill>
        </p:grpSpPr>
        <p:sp>
          <p:nvSpPr>
            <p:cNvPr id="124" name="Freihandform: Form 99">
              <a:extLst>
                <a:ext uri="{FF2B5EF4-FFF2-40B4-BE49-F238E27FC236}">
                  <a16:creationId xmlns:a16="http://schemas.microsoft.com/office/drawing/2014/main" id="{E1416EC6-FC37-E14B-BED8-0CE1EDD22B82}"/>
                </a:ext>
              </a:extLst>
            </p:cNvPr>
            <p:cNvSpPr/>
            <p:nvPr/>
          </p:nvSpPr>
          <p:spPr>
            <a:xfrm>
              <a:off x="4034676" y="1955336"/>
              <a:ext cx="203537" cy="324184"/>
            </a:xfrm>
            <a:custGeom>
              <a:avLst/>
              <a:gdLst>
                <a:gd name="connsiteX0" fmla="*/ 203538 w 203537"/>
                <a:gd name="connsiteY0" fmla="*/ 52963 h 324184"/>
                <a:gd name="connsiteX1" fmla="*/ 57561 w 203537"/>
                <a:gd name="connsiteY1" fmla="*/ 52963 h 324184"/>
                <a:gd name="connsiteX2" fmla="*/ 57561 w 203537"/>
                <a:gd name="connsiteY2" fmla="*/ 133551 h 324184"/>
                <a:gd name="connsiteX3" fmla="*/ 166694 w 203537"/>
                <a:gd name="connsiteY3" fmla="*/ 133551 h 324184"/>
                <a:gd name="connsiteX4" fmla="*/ 166694 w 203537"/>
                <a:gd name="connsiteY4" fmla="*/ 186045 h 324184"/>
                <a:gd name="connsiteX5" fmla="*/ 57561 w 203537"/>
                <a:gd name="connsiteY5" fmla="*/ 186045 h 324184"/>
                <a:gd name="connsiteX6" fmla="*/ 57561 w 203537"/>
                <a:gd name="connsiteY6" fmla="*/ 324185 h 324184"/>
                <a:gd name="connsiteX7" fmla="*/ 0 w 203537"/>
                <a:gd name="connsiteY7" fmla="*/ 324185 h 324184"/>
                <a:gd name="connsiteX8" fmla="*/ 0 w 203537"/>
                <a:gd name="connsiteY8" fmla="*/ 0 h 324184"/>
                <a:gd name="connsiteX9" fmla="*/ 203538 w 203537"/>
                <a:gd name="connsiteY9" fmla="*/ 0 h 324184"/>
                <a:gd name="connsiteX10" fmla="*/ 203538 w 203537"/>
                <a:gd name="connsiteY10" fmla="*/ 52963 h 3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537" h="324184">
                  <a:moveTo>
                    <a:pt x="203538" y="52963"/>
                  </a:moveTo>
                  <a:lnTo>
                    <a:pt x="57561" y="52963"/>
                  </a:lnTo>
                  <a:lnTo>
                    <a:pt x="57561" y="133551"/>
                  </a:lnTo>
                  <a:lnTo>
                    <a:pt x="166694" y="133551"/>
                  </a:lnTo>
                  <a:lnTo>
                    <a:pt x="166694" y="186045"/>
                  </a:lnTo>
                  <a:lnTo>
                    <a:pt x="57561" y="186045"/>
                  </a:lnTo>
                  <a:lnTo>
                    <a:pt x="57561" y="324185"/>
                  </a:lnTo>
                  <a:lnTo>
                    <a:pt x="0" y="324185"/>
                  </a:lnTo>
                  <a:lnTo>
                    <a:pt x="0" y="0"/>
                  </a:lnTo>
                  <a:lnTo>
                    <a:pt x="203538" y="0"/>
                  </a:lnTo>
                  <a:lnTo>
                    <a:pt x="203538" y="52963"/>
                  </a:lnTo>
                  <a:close/>
                </a:path>
              </a:pathLst>
            </a:custGeom>
            <a:solidFill>
              <a:srgbClr val="041E42"/>
            </a:solidFill>
            <a:ln w="8374" cap="flat">
              <a:noFill/>
              <a:prstDash val="solid"/>
              <a:miter/>
            </a:ln>
          </p:spPr>
          <p:txBody>
            <a:bodyPr rtlCol="0" anchor="ctr"/>
            <a:lstStyle/>
            <a:p>
              <a:endParaRPr lang="de-DE"/>
            </a:p>
          </p:txBody>
        </p:sp>
        <p:sp>
          <p:nvSpPr>
            <p:cNvPr id="125" name="Freihandform: Form 100">
              <a:extLst>
                <a:ext uri="{FF2B5EF4-FFF2-40B4-BE49-F238E27FC236}">
                  <a16:creationId xmlns:a16="http://schemas.microsoft.com/office/drawing/2014/main" id="{1332637C-469F-804D-8B75-38FD1E633426}"/>
                </a:ext>
              </a:extLst>
            </p:cNvPr>
            <p:cNvSpPr/>
            <p:nvPr/>
          </p:nvSpPr>
          <p:spPr>
            <a:xfrm>
              <a:off x="4269506" y="2039156"/>
              <a:ext cx="141832" cy="240364"/>
            </a:xfrm>
            <a:custGeom>
              <a:avLst/>
              <a:gdLst>
                <a:gd name="connsiteX0" fmla="*/ 141832 w 141832"/>
                <a:gd name="connsiteY0" fmla="*/ 5058 h 240364"/>
                <a:gd name="connsiteX1" fmla="*/ 133082 w 141832"/>
                <a:gd name="connsiteY1" fmla="*/ 61236 h 240364"/>
                <a:gd name="connsiteX2" fmla="*/ 102694 w 141832"/>
                <a:gd name="connsiteY2" fmla="*/ 53868 h 240364"/>
                <a:gd name="connsiteX3" fmla="*/ 54797 w 141832"/>
                <a:gd name="connsiteY3" fmla="*/ 120178 h 240364"/>
                <a:gd name="connsiteX4" fmla="*/ 54797 w 141832"/>
                <a:gd name="connsiteY4" fmla="*/ 240365 h 240364"/>
                <a:gd name="connsiteX5" fmla="*/ 0 w 141832"/>
                <a:gd name="connsiteY5" fmla="*/ 240365 h 240364"/>
                <a:gd name="connsiteX6" fmla="*/ 0 w 141832"/>
                <a:gd name="connsiteY6" fmla="*/ 5979 h 240364"/>
                <a:gd name="connsiteX7" fmla="*/ 53884 w 141832"/>
                <a:gd name="connsiteY7" fmla="*/ 5979 h 240364"/>
                <a:gd name="connsiteX8" fmla="*/ 53884 w 141832"/>
                <a:gd name="connsiteY8" fmla="*/ 35454 h 240364"/>
                <a:gd name="connsiteX9" fmla="*/ 54797 w 141832"/>
                <a:gd name="connsiteY9" fmla="*/ 35454 h 240364"/>
                <a:gd name="connsiteX10" fmla="*/ 116041 w 141832"/>
                <a:gd name="connsiteY10" fmla="*/ 0 h 240364"/>
                <a:gd name="connsiteX11" fmla="*/ 141832 w 141832"/>
                <a:gd name="connsiteY11" fmla="*/ 5058 h 240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832" h="240364">
                  <a:moveTo>
                    <a:pt x="141832" y="5058"/>
                  </a:moveTo>
                  <a:lnTo>
                    <a:pt x="133082" y="61236"/>
                  </a:lnTo>
                  <a:cubicBezTo>
                    <a:pt x="124800" y="56631"/>
                    <a:pt x="114668" y="53868"/>
                    <a:pt x="102694" y="53868"/>
                  </a:cubicBezTo>
                  <a:cubicBezTo>
                    <a:pt x="64929" y="53868"/>
                    <a:pt x="54797" y="84264"/>
                    <a:pt x="54797" y="120178"/>
                  </a:cubicBezTo>
                  <a:lnTo>
                    <a:pt x="54797" y="240365"/>
                  </a:lnTo>
                  <a:lnTo>
                    <a:pt x="0" y="240365"/>
                  </a:lnTo>
                  <a:lnTo>
                    <a:pt x="0" y="5979"/>
                  </a:lnTo>
                  <a:lnTo>
                    <a:pt x="53884" y="5979"/>
                  </a:lnTo>
                  <a:lnTo>
                    <a:pt x="53884" y="35454"/>
                  </a:lnTo>
                  <a:lnTo>
                    <a:pt x="54797" y="35454"/>
                  </a:lnTo>
                  <a:cubicBezTo>
                    <a:pt x="67232" y="13348"/>
                    <a:pt x="89338" y="0"/>
                    <a:pt x="116041" y="0"/>
                  </a:cubicBezTo>
                  <a:cubicBezTo>
                    <a:pt x="123871" y="-8"/>
                    <a:pt x="133543" y="1373"/>
                    <a:pt x="141832" y="5058"/>
                  </a:cubicBezTo>
                  <a:close/>
                </a:path>
              </a:pathLst>
            </a:custGeom>
            <a:solidFill>
              <a:srgbClr val="041E42"/>
            </a:solidFill>
            <a:ln w="8374" cap="flat">
              <a:noFill/>
              <a:prstDash val="solid"/>
              <a:miter/>
            </a:ln>
          </p:spPr>
          <p:txBody>
            <a:bodyPr rtlCol="0" anchor="ctr"/>
            <a:lstStyle/>
            <a:p>
              <a:endParaRPr lang="de-DE"/>
            </a:p>
          </p:txBody>
        </p:sp>
        <p:sp>
          <p:nvSpPr>
            <p:cNvPr id="126" name="Freihandform: Form 101">
              <a:extLst>
                <a:ext uri="{FF2B5EF4-FFF2-40B4-BE49-F238E27FC236}">
                  <a16:creationId xmlns:a16="http://schemas.microsoft.com/office/drawing/2014/main" id="{C1E9D76F-74C4-EA4A-A067-B5E2050A47A9}"/>
                </a:ext>
              </a:extLst>
            </p:cNvPr>
            <p:cNvSpPr/>
            <p:nvPr/>
          </p:nvSpPr>
          <p:spPr>
            <a:xfrm>
              <a:off x="4450268" y="1941059"/>
              <a:ext cx="69542" cy="338461"/>
            </a:xfrm>
            <a:custGeom>
              <a:avLst/>
              <a:gdLst>
                <a:gd name="connsiteX0" fmla="*/ 69543 w 69542"/>
                <a:gd name="connsiteY0" fmla="*/ 33160 h 338461"/>
                <a:gd name="connsiteX1" fmla="*/ 34541 w 69542"/>
                <a:gd name="connsiteY1" fmla="*/ 66311 h 338461"/>
                <a:gd name="connsiteX2" fmla="*/ 0 w 69542"/>
                <a:gd name="connsiteY2" fmla="*/ 33160 h 338461"/>
                <a:gd name="connsiteX3" fmla="*/ 34541 w 69542"/>
                <a:gd name="connsiteY3" fmla="*/ 0 h 338461"/>
                <a:gd name="connsiteX4" fmla="*/ 69543 w 69542"/>
                <a:gd name="connsiteY4" fmla="*/ 33160 h 338461"/>
                <a:gd name="connsiteX5" fmla="*/ 62175 w 69542"/>
                <a:gd name="connsiteY5" fmla="*/ 338462 h 338461"/>
                <a:gd name="connsiteX6" fmla="*/ 7369 w 69542"/>
                <a:gd name="connsiteY6" fmla="*/ 338462 h 338461"/>
                <a:gd name="connsiteX7" fmla="*/ 7369 w 69542"/>
                <a:gd name="connsiteY7" fmla="*/ 104076 h 338461"/>
                <a:gd name="connsiteX8" fmla="*/ 62175 w 69542"/>
                <a:gd name="connsiteY8" fmla="*/ 104076 h 338461"/>
                <a:gd name="connsiteX9" fmla="*/ 62175 w 69542"/>
                <a:gd name="connsiteY9" fmla="*/ 338462 h 33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42" h="338461">
                  <a:moveTo>
                    <a:pt x="69543" y="33160"/>
                  </a:moveTo>
                  <a:cubicBezTo>
                    <a:pt x="69543" y="52503"/>
                    <a:pt x="53884" y="66311"/>
                    <a:pt x="34541" y="66311"/>
                  </a:cubicBezTo>
                  <a:cubicBezTo>
                    <a:pt x="15659" y="66311"/>
                    <a:pt x="0" y="52503"/>
                    <a:pt x="0" y="33160"/>
                  </a:cubicBezTo>
                  <a:cubicBezTo>
                    <a:pt x="0" y="14277"/>
                    <a:pt x="15659" y="0"/>
                    <a:pt x="34541" y="0"/>
                  </a:cubicBezTo>
                  <a:cubicBezTo>
                    <a:pt x="53876" y="0"/>
                    <a:pt x="69543" y="14277"/>
                    <a:pt x="69543" y="33160"/>
                  </a:cubicBezTo>
                  <a:close/>
                  <a:moveTo>
                    <a:pt x="62175" y="338462"/>
                  </a:moveTo>
                  <a:lnTo>
                    <a:pt x="7369" y="338462"/>
                  </a:lnTo>
                  <a:lnTo>
                    <a:pt x="7369" y="104076"/>
                  </a:lnTo>
                  <a:lnTo>
                    <a:pt x="62175" y="104076"/>
                  </a:lnTo>
                  <a:lnTo>
                    <a:pt x="62175" y="338462"/>
                  </a:lnTo>
                  <a:close/>
                </a:path>
              </a:pathLst>
            </a:custGeom>
            <a:solidFill>
              <a:srgbClr val="041E42"/>
            </a:solidFill>
            <a:ln w="8374" cap="flat">
              <a:noFill/>
              <a:prstDash val="solid"/>
              <a:miter/>
            </a:ln>
          </p:spPr>
          <p:txBody>
            <a:bodyPr rtlCol="0" anchor="ctr"/>
            <a:lstStyle/>
            <a:p>
              <a:endParaRPr lang="de-DE"/>
            </a:p>
          </p:txBody>
        </p:sp>
        <p:sp>
          <p:nvSpPr>
            <p:cNvPr id="127" name="Freihandform: Form 102">
              <a:extLst>
                <a:ext uri="{FF2B5EF4-FFF2-40B4-BE49-F238E27FC236}">
                  <a16:creationId xmlns:a16="http://schemas.microsoft.com/office/drawing/2014/main" id="{F64E1363-2329-204D-A375-46C910910207}"/>
                </a:ext>
              </a:extLst>
            </p:cNvPr>
            <p:cNvSpPr/>
            <p:nvPr/>
          </p:nvSpPr>
          <p:spPr>
            <a:xfrm>
              <a:off x="4570153" y="2039148"/>
              <a:ext cx="214138" cy="245899"/>
            </a:xfrm>
            <a:custGeom>
              <a:avLst/>
              <a:gdLst>
                <a:gd name="connsiteX0" fmla="*/ 116042 w 214138"/>
                <a:gd name="connsiteY0" fmla="*/ 245900 h 245899"/>
                <a:gd name="connsiteX1" fmla="*/ 0 w 214138"/>
                <a:gd name="connsiteY1" fmla="*/ 122489 h 245899"/>
                <a:gd name="connsiteX2" fmla="*/ 110063 w 214138"/>
                <a:gd name="connsiteY2" fmla="*/ 0 h 245899"/>
                <a:gd name="connsiteX3" fmla="*/ 214139 w 214138"/>
                <a:gd name="connsiteY3" fmla="*/ 119266 h 245899"/>
                <a:gd name="connsiteX4" fmla="*/ 213218 w 214138"/>
                <a:gd name="connsiteY4" fmla="*/ 141824 h 245899"/>
                <a:gd name="connsiteX5" fmla="*/ 55727 w 214138"/>
                <a:gd name="connsiteY5" fmla="*/ 141824 h 245899"/>
                <a:gd name="connsiteX6" fmla="*/ 116511 w 214138"/>
                <a:gd name="connsiteY6" fmla="*/ 198924 h 245899"/>
                <a:gd name="connsiteX7" fmla="*/ 174079 w 214138"/>
                <a:gd name="connsiteY7" fmla="*/ 171291 h 245899"/>
                <a:gd name="connsiteX8" fmla="*/ 208152 w 214138"/>
                <a:gd name="connsiteY8" fmla="*/ 207214 h 245899"/>
                <a:gd name="connsiteX9" fmla="*/ 116042 w 214138"/>
                <a:gd name="connsiteY9" fmla="*/ 245900 h 245899"/>
                <a:gd name="connsiteX10" fmla="*/ 54797 w 214138"/>
                <a:gd name="connsiteY10" fmla="*/ 101765 h 245899"/>
                <a:gd name="connsiteX11" fmla="*/ 161167 w 214138"/>
                <a:gd name="connsiteY11" fmla="*/ 101765 h 245899"/>
                <a:gd name="connsiteX12" fmla="*/ 109125 w 214138"/>
                <a:gd name="connsiteY12" fmla="*/ 45126 h 245899"/>
                <a:gd name="connsiteX13" fmla="*/ 54797 w 214138"/>
                <a:gd name="connsiteY13" fmla="*/ 101765 h 24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8" h="245899">
                  <a:moveTo>
                    <a:pt x="116042" y="245900"/>
                  </a:moveTo>
                  <a:cubicBezTo>
                    <a:pt x="46507" y="245900"/>
                    <a:pt x="0" y="196621"/>
                    <a:pt x="0" y="122489"/>
                  </a:cubicBezTo>
                  <a:cubicBezTo>
                    <a:pt x="0" y="49739"/>
                    <a:pt x="44673" y="0"/>
                    <a:pt x="110063" y="0"/>
                  </a:cubicBezTo>
                  <a:cubicBezTo>
                    <a:pt x="173150" y="0"/>
                    <a:pt x="214139" y="46968"/>
                    <a:pt x="214139" y="119266"/>
                  </a:cubicBezTo>
                  <a:cubicBezTo>
                    <a:pt x="214139" y="127095"/>
                    <a:pt x="213670" y="135385"/>
                    <a:pt x="213218" y="141824"/>
                  </a:cubicBezTo>
                  <a:lnTo>
                    <a:pt x="55727" y="141824"/>
                  </a:lnTo>
                  <a:cubicBezTo>
                    <a:pt x="61714" y="178208"/>
                    <a:pt x="83360" y="198924"/>
                    <a:pt x="116511" y="198924"/>
                  </a:cubicBezTo>
                  <a:cubicBezTo>
                    <a:pt x="138157" y="198924"/>
                    <a:pt x="155657" y="190634"/>
                    <a:pt x="174079" y="171291"/>
                  </a:cubicBezTo>
                  <a:lnTo>
                    <a:pt x="208152" y="207214"/>
                  </a:lnTo>
                  <a:cubicBezTo>
                    <a:pt x="181431" y="233465"/>
                    <a:pt x="151495" y="245900"/>
                    <a:pt x="116042" y="245900"/>
                  </a:cubicBezTo>
                  <a:close/>
                  <a:moveTo>
                    <a:pt x="54797" y="101765"/>
                  </a:moveTo>
                  <a:lnTo>
                    <a:pt x="161167" y="101765"/>
                  </a:lnTo>
                  <a:cubicBezTo>
                    <a:pt x="158864" y="65850"/>
                    <a:pt x="139982" y="45126"/>
                    <a:pt x="109125" y="45126"/>
                  </a:cubicBezTo>
                  <a:cubicBezTo>
                    <a:pt x="78746" y="45134"/>
                    <a:pt x="59402" y="65390"/>
                    <a:pt x="54797" y="101765"/>
                  </a:cubicBezTo>
                  <a:close/>
                </a:path>
              </a:pathLst>
            </a:custGeom>
            <a:solidFill>
              <a:srgbClr val="041E42"/>
            </a:solidFill>
            <a:ln w="8374" cap="flat">
              <a:noFill/>
              <a:prstDash val="solid"/>
              <a:miter/>
            </a:ln>
          </p:spPr>
          <p:txBody>
            <a:bodyPr rtlCol="0" anchor="ctr"/>
            <a:lstStyle/>
            <a:p>
              <a:endParaRPr lang="de-DE"/>
            </a:p>
          </p:txBody>
        </p:sp>
        <p:sp>
          <p:nvSpPr>
            <p:cNvPr id="128" name="Freihandform: Form 103">
              <a:extLst>
                <a:ext uri="{FF2B5EF4-FFF2-40B4-BE49-F238E27FC236}">
                  <a16:creationId xmlns:a16="http://schemas.microsoft.com/office/drawing/2014/main" id="{940A154D-C18C-3445-A723-5B889319C9C8}"/>
                </a:ext>
              </a:extLst>
            </p:cNvPr>
            <p:cNvSpPr/>
            <p:nvPr/>
          </p:nvSpPr>
          <p:spPr>
            <a:xfrm>
              <a:off x="4831929" y="1936931"/>
              <a:ext cx="219187" cy="348116"/>
            </a:xfrm>
            <a:custGeom>
              <a:avLst/>
              <a:gdLst>
                <a:gd name="connsiteX0" fmla="*/ 0 w 219187"/>
                <a:gd name="connsiteY0" fmla="*/ 224706 h 348116"/>
                <a:gd name="connsiteX1" fmla="*/ 95317 w 219187"/>
                <a:gd name="connsiteY1" fmla="*/ 102217 h 348116"/>
                <a:gd name="connsiteX2" fmla="*/ 163478 w 219187"/>
                <a:gd name="connsiteY2" fmla="*/ 133986 h 348116"/>
                <a:gd name="connsiteX3" fmla="*/ 164391 w 219187"/>
                <a:gd name="connsiteY3" fmla="*/ 133986 h 348116"/>
                <a:gd name="connsiteX4" fmla="*/ 164391 w 219187"/>
                <a:gd name="connsiteY4" fmla="*/ 13808 h 348116"/>
                <a:gd name="connsiteX5" fmla="*/ 219188 w 219187"/>
                <a:gd name="connsiteY5" fmla="*/ 0 h 348116"/>
                <a:gd name="connsiteX6" fmla="*/ 219188 w 219187"/>
                <a:gd name="connsiteY6" fmla="*/ 342590 h 348116"/>
                <a:gd name="connsiteX7" fmla="*/ 165773 w 219187"/>
                <a:gd name="connsiteY7" fmla="*/ 342590 h 348116"/>
                <a:gd name="connsiteX8" fmla="*/ 165773 w 219187"/>
                <a:gd name="connsiteY8" fmla="*/ 314957 h 348116"/>
                <a:gd name="connsiteX9" fmla="*/ 164851 w 219187"/>
                <a:gd name="connsiteY9" fmla="*/ 314957 h 348116"/>
                <a:gd name="connsiteX10" fmla="*/ 94404 w 219187"/>
                <a:gd name="connsiteY10" fmla="*/ 348117 h 348116"/>
                <a:gd name="connsiteX11" fmla="*/ 0 w 219187"/>
                <a:gd name="connsiteY11" fmla="*/ 224706 h 348116"/>
                <a:gd name="connsiteX12" fmla="*/ 54328 w 219187"/>
                <a:gd name="connsiteY12" fmla="*/ 224706 h 348116"/>
                <a:gd name="connsiteX13" fmla="*/ 108664 w 219187"/>
                <a:gd name="connsiteY13" fmla="*/ 299767 h 348116"/>
                <a:gd name="connsiteX14" fmla="*/ 164383 w 219187"/>
                <a:gd name="connsiteY14" fmla="*/ 268911 h 348116"/>
                <a:gd name="connsiteX15" fmla="*/ 164383 w 219187"/>
                <a:gd name="connsiteY15" fmla="*/ 183265 h 348116"/>
                <a:gd name="connsiteX16" fmla="*/ 108664 w 219187"/>
                <a:gd name="connsiteY16" fmla="*/ 151956 h 348116"/>
                <a:gd name="connsiteX17" fmla="*/ 54328 w 219187"/>
                <a:gd name="connsiteY17" fmla="*/ 224706 h 34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9187" h="348116">
                  <a:moveTo>
                    <a:pt x="0" y="224706"/>
                  </a:moveTo>
                  <a:cubicBezTo>
                    <a:pt x="0" y="149185"/>
                    <a:pt x="38217" y="102217"/>
                    <a:pt x="95317" y="102217"/>
                  </a:cubicBezTo>
                  <a:cubicBezTo>
                    <a:pt x="124792" y="102217"/>
                    <a:pt x="147819" y="114643"/>
                    <a:pt x="163478" y="133986"/>
                  </a:cubicBezTo>
                  <a:lnTo>
                    <a:pt x="164391" y="133986"/>
                  </a:lnTo>
                  <a:lnTo>
                    <a:pt x="164391" y="13808"/>
                  </a:lnTo>
                  <a:lnTo>
                    <a:pt x="219188" y="0"/>
                  </a:lnTo>
                  <a:lnTo>
                    <a:pt x="219188" y="342590"/>
                  </a:lnTo>
                  <a:lnTo>
                    <a:pt x="165773" y="342590"/>
                  </a:lnTo>
                  <a:lnTo>
                    <a:pt x="165773" y="314957"/>
                  </a:lnTo>
                  <a:lnTo>
                    <a:pt x="164851" y="314957"/>
                  </a:lnTo>
                  <a:cubicBezTo>
                    <a:pt x="147819" y="335682"/>
                    <a:pt x="123410" y="348117"/>
                    <a:pt x="94404" y="348117"/>
                  </a:cubicBezTo>
                  <a:cubicBezTo>
                    <a:pt x="38677" y="348117"/>
                    <a:pt x="0" y="300689"/>
                    <a:pt x="0" y="224706"/>
                  </a:cubicBezTo>
                  <a:close/>
                  <a:moveTo>
                    <a:pt x="54328" y="224706"/>
                  </a:moveTo>
                  <a:cubicBezTo>
                    <a:pt x="54328" y="272595"/>
                    <a:pt x="74131" y="299767"/>
                    <a:pt x="108664" y="299767"/>
                  </a:cubicBezTo>
                  <a:cubicBezTo>
                    <a:pt x="129849" y="299767"/>
                    <a:pt x="147351" y="289635"/>
                    <a:pt x="164383" y="268911"/>
                  </a:cubicBezTo>
                  <a:lnTo>
                    <a:pt x="164383" y="183265"/>
                  </a:lnTo>
                  <a:cubicBezTo>
                    <a:pt x="148732" y="162088"/>
                    <a:pt x="130762" y="151956"/>
                    <a:pt x="108664" y="151956"/>
                  </a:cubicBezTo>
                  <a:cubicBezTo>
                    <a:pt x="73210" y="151956"/>
                    <a:pt x="54328" y="177739"/>
                    <a:pt x="54328" y="224706"/>
                  </a:cubicBezTo>
                  <a:close/>
                </a:path>
              </a:pathLst>
            </a:custGeom>
            <a:solidFill>
              <a:srgbClr val="041E42"/>
            </a:solidFill>
            <a:ln w="8374" cap="flat">
              <a:noFill/>
              <a:prstDash val="solid"/>
              <a:miter/>
            </a:ln>
          </p:spPr>
          <p:txBody>
            <a:bodyPr rtlCol="0" anchor="ctr"/>
            <a:lstStyle/>
            <a:p>
              <a:endParaRPr lang="de-DE"/>
            </a:p>
          </p:txBody>
        </p:sp>
        <p:sp>
          <p:nvSpPr>
            <p:cNvPr id="129" name="Freihandform: Form 104">
              <a:extLst>
                <a:ext uri="{FF2B5EF4-FFF2-40B4-BE49-F238E27FC236}">
                  <a16:creationId xmlns:a16="http://schemas.microsoft.com/office/drawing/2014/main" id="{1DAF391F-37C6-C34E-A2E3-EC5DB4F9C02D}"/>
                </a:ext>
              </a:extLst>
            </p:cNvPr>
            <p:cNvSpPr/>
            <p:nvPr/>
          </p:nvSpPr>
          <p:spPr>
            <a:xfrm>
              <a:off x="5122486" y="2039156"/>
              <a:ext cx="141832" cy="240364"/>
            </a:xfrm>
            <a:custGeom>
              <a:avLst/>
              <a:gdLst>
                <a:gd name="connsiteX0" fmla="*/ 141832 w 141832"/>
                <a:gd name="connsiteY0" fmla="*/ 5058 h 240364"/>
                <a:gd name="connsiteX1" fmla="*/ 133082 w 141832"/>
                <a:gd name="connsiteY1" fmla="*/ 61236 h 240364"/>
                <a:gd name="connsiteX2" fmla="*/ 102686 w 141832"/>
                <a:gd name="connsiteY2" fmla="*/ 53868 h 240364"/>
                <a:gd name="connsiteX3" fmla="*/ 54797 w 141832"/>
                <a:gd name="connsiteY3" fmla="*/ 120178 h 240364"/>
                <a:gd name="connsiteX4" fmla="*/ 54797 w 141832"/>
                <a:gd name="connsiteY4" fmla="*/ 240365 h 240364"/>
                <a:gd name="connsiteX5" fmla="*/ 0 w 141832"/>
                <a:gd name="connsiteY5" fmla="*/ 240365 h 240364"/>
                <a:gd name="connsiteX6" fmla="*/ 0 w 141832"/>
                <a:gd name="connsiteY6" fmla="*/ 5979 h 240364"/>
                <a:gd name="connsiteX7" fmla="*/ 53876 w 141832"/>
                <a:gd name="connsiteY7" fmla="*/ 5979 h 240364"/>
                <a:gd name="connsiteX8" fmla="*/ 53876 w 141832"/>
                <a:gd name="connsiteY8" fmla="*/ 35454 h 240364"/>
                <a:gd name="connsiteX9" fmla="*/ 54797 w 141832"/>
                <a:gd name="connsiteY9" fmla="*/ 35454 h 240364"/>
                <a:gd name="connsiteX10" fmla="*/ 116033 w 141832"/>
                <a:gd name="connsiteY10" fmla="*/ 0 h 240364"/>
                <a:gd name="connsiteX11" fmla="*/ 141832 w 141832"/>
                <a:gd name="connsiteY11" fmla="*/ 5058 h 240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832" h="240364">
                  <a:moveTo>
                    <a:pt x="141832" y="5058"/>
                  </a:moveTo>
                  <a:lnTo>
                    <a:pt x="133082" y="61236"/>
                  </a:lnTo>
                  <a:cubicBezTo>
                    <a:pt x="124792" y="56631"/>
                    <a:pt x="114660" y="53868"/>
                    <a:pt x="102686" y="53868"/>
                  </a:cubicBezTo>
                  <a:cubicBezTo>
                    <a:pt x="64929" y="53868"/>
                    <a:pt x="54797" y="84264"/>
                    <a:pt x="54797" y="120178"/>
                  </a:cubicBezTo>
                  <a:lnTo>
                    <a:pt x="54797" y="240365"/>
                  </a:lnTo>
                  <a:lnTo>
                    <a:pt x="0" y="240365"/>
                  </a:lnTo>
                  <a:lnTo>
                    <a:pt x="0" y="5979"/>
                  </a:lnTo>
                  <a:lnTo>
                    <a:pt x="53876" y="5979"/>
                  </a:lnTo>
                  <a:lnTo>
                    <a:pt x="53876" y="35454"/>
                  </a:lnTo>
                  <a:lnTo>
                    <a:pt x="54797" y="35454"/>
                  </a:lnTo>
                  <a:cubicBezTo>
                    <a:pt x="67224" y="13348"/>
                    <a:pt x="89330" y="0"/>
                    <a:pt x="116033" y="0"/>
                  </a:cubicBezTo>
                  <a:cubicBezTo>
                    <a:pt x="123871" y="-8"/>
                    <a:pt x="133543" y="1373"/>
                    <a:pt x="141832" y="5058"/>
                  </a:cubicBezTo>
                  <a:close/>
                </a:path>
              </a:pathLst>
            </a:custGeom>
            <a:solidFill>
              <a:srgbClr val="041E42"/>
            </a:solidFill>
            <a:ln w="8374" cap="flat">
              <a:noFill/>
              <a:prstDash val="solid"/>
              <a:miter/>
            </a:ln>
          </p:spPr>
          <p:txBody>
            <a:bodyPr rtlCol="0" anchor="ctr"/>
            <a:lstStyle/>
            <a:p>
              <a:endParaRPr lang="de-DE"/>
            </a:p>
          </p:txBody>
        </p:sp>
        <p:sp>
          <p:nvSpPr>
            <p:cNvPr id="130" name="Freihandform: Form 105">
              <a:extLst>
                <a:ext uri="{FF2B5EF4-FFF2-40B4-BE49-F238E27FC236}">
                  <a16:creationId xmlns:a16="http://schemas.microsoft.com/office/drawing/2014/main" id="{B9370EAF-7734-6440-B262-ACF53B77BF25}"/>
                </a:ext>
              </a:extLst>
            </p:cNvPr>
            <p:cNvSpPr/>
            <p:nvPr/>
          </p:nvSpPr>
          <p:spPr>
            <a:xfrm>
              <a:off x="5303239" y="1941059"/>
              <a:ext cx="69542" cy="338461"/>
            </a:xfrm>
            <a:custGeom>
              <a:avLst/>
              <a:gdLst>
                <a:gd name="connsiteX0" fmla="*/ 69543 w 69542"/>
                <a:gd name="connsiteY0" fmla="*/ 33160 h 338461"/>
                <a:gd name="connsiteX1" fmla="*/ 34541 w 69542"/>
                <a:gd name="connsiteY1" fmla="*/ 66311 h 338461"/>
                <a:gd name="connsiteX2" fmla="*/ 0 w 69542"/>
                <a:gd name="connsiteY2" fmla="*/ 33160 h 338461"/>
                <a:gd name="connsiteX3" fmla="*/ 34541 w 69542"/>
                <a:gd name="connsiteY3" fmla="*/ 0 h 338461"/>
                <a:gd name="connsiteX4" fmla="*/ 69543 w 69542"/>
                <a:gd name="connsiteY4" fmla="*/ 33160 h 338461"/>
                <a:gd name="connsiteX5" fmla="*/ 62174 w 69542"/>
                <a:gd name="connsiteY5" fmla="*/ 338462 h 338461"/>
                <a:gd name="connsiteX6" fmla="*/ 7369 w 69542"/>
                <a:gd name="connsiteY6" fmla="*/ 338462 h 338461"/>
                <a:gd name="connsiteX7" fmla="*/ 7369 w 69542"/>
                <a:gd name="connsiteY7" fmla="*/ 104076 h 338461"/>
                <a:gd name="connsiteX8" fmla="*/ 62174 w 69542"/>
                <a:gd name="connsiteY8" fmla="*/ 104076 h 338461"/>
                <a:gd name="connsiteX9" fmla="*/ 62174 w 69542"/>
                <a:gd name="connsiteY9" fmla="*/ 338462 h 33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42" h="338461">
                  <a:moveTo>
                    <a:pt x="69543" y="33160"/>
                  </a:moveTo>
                  <a:cubicBezTo>
                    <a:pt x="69543" y="52503"/>
                    <a:pt x="53884" y="66311"/>
                    <a:pt x="34541" y="66311"/>
                  </a:cubicBezTo>
                  <a:cubicBezTo>
                    <a:pt x="15659" y="66311"/>
                    <a:pt x="0" y="52503"/>
                    <a:pt x="0" y="33160"/>
                  </a:cubicBezTo>
                  <a:cubicBezTo>
                    <a:pt x="0" y="14277"/>
                    <a:pt x="15659" y="0"/>
                    <a:pt x="34541" y="0"/>
                  </a:cubicBezTo>
                  <a:cubicBezTo>
                    <a:pt x="53884" y="0"/>
                    <a:pt x="69543" y="14277"/>
                    <a:pt x="69543" y="33160"/>
                  </a:cubicBezTo>
                  <a:close/>
                  <a:moveTo>
                    <a:pt x="62174" y="338462"/>
                  </a:moveTo>
                  <a:lnTo>
                    <a:pt x="7369" y="338462"/>
                  </a:lnTo>
                  <a:lnTo>
                    <a:pt x="7369" y="104076"/>
                  </a:lnTo>
                  <a:lnTo>
                    <a:pt x="62174" y="104076"/>
                  </a:lnTo>
                  <a:lnTo>
                    <a:pt x="62174" y="338462"/>
                  </a:lnTo>
                  <a:close/>
                </a:path>
              </a:pathLst>
            </a:custGeom>
            <a:solidFill>
              <a:srgbClr val="041E42"/>
            </a:solidFill>
            <a:ln w="8374" cap="flat">
              <a:noFill/>
              <a:prstDash val="solid"/>
              <a:miter/>
            </a:ln>
          </p:spPr>
          <p:txBody>
            <a:bodyPr rtlCol="0" anchor="ctr"/>
            <a:lstStyle/>
            <a:p>
              <a:endParaRPr lang="de-DE"/>
            </a:p>
          </p:txBody>
        </p:sp>
        <p:sp>
          <p:nvSpPr>
            <p:cNvPr id="131" name="Freihandform: Form 106">
              <a:extLst>
                <a:ext uri="{FF2B5EF4-FFF2-40B4-BE49-F238E27FC236}">
                  <a16:creationId xmlns:a16="http://schemas.microsoft.com/office/drawing/2014/main" id="{23634CD3-A3D7-0044-A9F2-9A6CF20D5604}"/>
                </a:ext>
              </a:extLst>
            </p:cNvPr>
            <p:cNvSpPr/>
            <p:nvPr/>
          </p:nvSpPr>
          <p:spPr>
            <a:xfrm>
              <a:off x="5424179" y="2039156"/>
              <a:ext cx="197542" cy="245899"/>
            </a:xfrm>
            <a:custGeom>
              <a:avLst/>
              <a:gdLst>
                <a:gd name="connsiteX0" fmla="*/ 196169 w 197542"/>
                <a:gd name="connsiteY0" fmla="*/ 208135 h 245899"/>
                <a:gd name="connsiteX1" fmla="*/ 112358 w 197542"/>
                <a:gd name="connsiteY1" fmla="*/ 245900 h 245899"/>
                <a:gd name="connsiteX2" fmla="*/ 0 w 197542"/>
                <a:gd name="connsiteY2" fmla="*/ 123871 h 245899"/>
                <a:gd name="connsiteX3" fmla="*/ 113279 w 197542"/>
                <a:gd name="connsiteY3" fmla="*/ 0 h 245899"/>
                <a:gd name="connsiteX4" fmla="*/ 197542 w 197542"/>
                <a:gd name="connsiteY4" fmla="*/ 40059 h 245899"/>
                <a:gd name="connsiteX5" fmla="*/ 159777 w 197542"/>
                <a:gd name="connsiteY5" fmla="*/ 75974 h 245899"/>
                <a:gd name="connsiteX6" fmla="*/ 112809 w 197542"/>
                <a:gd name="connsiteY6" fmla="*/ 50192 h 245899"/>
                <a:gd name="connsiteX7" fmla="*/ 54789 w 197542"/>
                <a:gd name="connsiteY7" fmla="*/ 122942 h 245899"/>
                <a:gd name="connsiteX8" fmla="*/ 112349 w 197542"/>
                <a:gd name="connsiteY8" fmla="*/ 196161 h 245899"/>
                <a:gd name="connsiteX9" fmla="*/ 160699 w 197542"/>
                <a:gd name="connsiteY9" fmla="*/ 170370 h 245899"/>
                <a:gd name="connsiteX10" fmla="*/ 196169 w 197542"/>
                <a:gd name="connsiteY10" fmla="*/ 208135 h 24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542" h="245899">
                  <a:moveTo>
                    <a:pt x="196169" y="208135"/>
                  </a:moveTo>
                  <a:cubicBezTo>
                    <a:pt x="172681" y="233926"/>
                    <a:pt x="145978" y="245900"/>
                    <a:pt x="112358" y="245900"/>
                  </a:cubicBezTo>
                  <a:cubicBezTo>
                    <a:pt x="45134" y="245900"/>
                    <a:pt x="0" y="197551"/>
                    <a:pt x="0" y="123871"/>
                  </a:cubicBezTo>
                  <a:cubicBezTo>
                    <a:pt x="0" y="50192"/>
                    <a:pt x="45586" y="0"/>
                    <a:pt x="113279" y="0"/>
                  </a:cubicBezTo>
                  <a:cubicBezTo>
                    <a:pt x="148280" y="0"/>
                    <a:pt x="177286" y="13808"/>
                    <a:pt x="197542" y="40059"/>
                  </a:cubicBezTo>
                  <a:lnTo>
                    <a:pt x="159777" y="75974"/>
                  </a:lnTo>
                  <a:cubicBezTo>
                    <a:pt x="145969" y="58012"/>
                    <a:pt x="131231" y="50192"/>
                    <a:pt x="112809" y="50192"/>
                  </a:cubicBezTo>
                  <a:cubicBezTo>
                    <a:pt x="78277" y="50192"/>
                    <a:pt x="54789" y="78737"/>
                    <a:pt x="54789" y="122942"/>
                  </a:cubicBezTo>
                  <a:cubicBezTo>
                    <a:pt x="54789" y="166694"/>
                    <a:pt x="78277" y="196161"/>
                    <a:pt x="112349" y="196161"/>
                  </a:cubicBezTo>
                  <a:cubicBezTo>
                    <a:pt x="130771" y="196161"/>
                    <a:pt x="145509" y="187871"/>
                    <a:pt x="160699" y="170370"/>
                  </a:cubicBezTo>
                  <a:lnTo>
                    <a:pt x="196169" y="208135"/>
                  </a:lnTo>
                  <a:close/>
                </a:path>
              </a:pathLst>
            </a:custGeom>
            <a:solidFill>
              <a:srgbClr val="041E42"/>
            </a:solidFill>
            <a:ln w="8374" cap="flat">
              <a:noFill/>
              <a:prstDash val="solid"/>
              <a:miter/>
            </a:ln>
          </p:spPr>
          <p:txBody>
            <a:bodyPr rtlCol="0" anchor="ctr"/>
            <a:lstStyle/>
            <a:p>
              <a:endParaRPr lang="de-DE"/>
            </a:p>
          </p:txBody>
        </p:sp>
        <p:sp>
          <p:nvSpPr>
            <p:cNvPr id="132" name="Freihandform: Form 107">
              <a:extLst>
                <a:ext uri="{FF2B5EF4-FFF2-40B4-BE49-F238E27FC236}">
                  <a16:creationId xmlns:a16="http://schemas.microsoft.com/office/drawing/2014/main" id="{C0543B40-7B24-3347-BCC7-1222F4EC4164}"/>
                </a:ext>
              </a:extLst>
            </p:cNvPr>
            <p:cNvSpPr/>
            <p:nvPr/>
          </p:nvSpPr>
          <p:spPr>
            <a:xfrm>
              <a:off x="5668731" y="1936931"/>
              <a:ext cx="201695" cy="342590"/>
            </a:xfrm>
            <a:custGeom>
              <a:avLst/>
              <a:gdLst>
                <a:gd name="connsiteX0" fmla="*/ 201695 w 201695"/>
                <a:gd name="connsiteY0" fmla="*/ 342590 h 342590"/>
                <a:gd name="connsiteX1" fmla="*/ 146898 w 201695"/>
                <a:gd name="connsiteY1" fmla="*/ 342590 h 342590"/>
                <a:gd name="connsiteX2" fmla="*/ 146898 w 201695"/>
                <a:gd name="connsiteY2" fmla="*/ 208587 h 342590"/>
                <a:gd name="connsiteX3" fmla="*/ 103607 w 201695"/>
                <a:gd name="connsiteY3" fmla="*/ 151487 h 342590"/>
                <a:gd name="connsiteX4" fmla="*/ 54797 w 201695"/>
                <a:gd name="connsiteY4" fmla="*/ 208135 h 342590"/>
                <a:gd name="connsiteX5" fmla="*/ 54797 w 201695"/>
                <a:gd name="connsiteY5" fmla="*/ 342590 h 342590"/>
                <a:gd name="connsiteX6" fmla="*/ 0 w 201695"/>
                <a:gd name="connsiteY6" fmla="*/ 342590 h 342590"/>
                <a:gd name="connsiteX7" fmla="*/ 0 w 201695"/>
                <a:gd name="connsiteY7" fmla="*/ 13808 h 342590"/>
                <a:gd name="connsiteX8" fmla="*/ 54797 w 201695"/>
                <a:gd name="connsiteY8" fmla="*/ 0 h 342590"/>
                <a:gd name="connsiteX9" fmla="*/ 54797 w 201695"/>
                <a:gd name="connsiteY9" fmla="*/ 136298 h 342590"/>
                <a:gd name="connsiteX10" fmla="*/ 55718 w 201695"/>
                <a:gd name="connsiteY10" fmla="*/ 136298 h 342590"/>
                <a:gd name="connsiteX11" fmla="*/ 124323 w 201695"/>
                <a:gd name="connsiteY11" fmla="*/ 102225 h 342590"/>
                <a:gd name="connsiteX12" fmla="*/ 201687 w 201695"/>
                <a:gd name="connsiteY12" fmla="*/ 197082 h 342590"/>
                <a:gd name="connsiteX13" fmla="*/ 201687 w 201695"/>
                <a:gd name="connsiteY13" fmla="*/ 342590 h 342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695" h="342590">
                  <a:moveTo>
                    <a:pt x="201695" y="342590"/>
                  </a:moveTo>
                  <a:lnTo>
                    <a:pt x="146898" y="342590"/>
                  </a:lnTo>
                  <a:lnTo>
                    <a:pt x="146898" y="208587"/>
                  </a:lnTo>
                  <a:cubicBezTo>
                    <a:pt x="146898" y="174054"/>
                    <a:pt x="136297" y="151487"/>
                    <a:pt x="103607" y="151487"/>
                  </a:cubicBezTo>
                  <a:cubicBezTo>
                    <a:pt x="65850" y="151487"/>
                    <a:pt x="54797" y="181423"/>
                    <a:pt x="54797" y="208135"/>
                  </a:cubicBezTo>
                  <a:lnTo>
                    <a:pt x="54797" y="342590"/>
                  </a:lnTo>
                  <a:lnTo>
                    <a:pt x="0" y="342590"/>
                  </a:lnTo>
                  <a:lnTo>
                    <a:pt x="0" y="13808"/>
                  </a:lnTo>
                  <a:lnTo>
                    <a:pt x="54797" y="0"/>
                  </a:lnTo>
                  <a:lnTo>
                    <a:pt x="54797" y="136298"/>
                  </a:lnTo>
                  <a:lnTo>
                    <a:pt x="55718" y="136298"/>
                  </a:lnTo>
                  <a:cubicBezTo>
                    <a:pt x="69074" y="115573"/>
                    <a:pt x="93475" y="102225"/>
                    <a:pt x="124323" y="102225"/>
                  </a:cubicBezTo>
                  <a:cubicBezTo>
                    <a:pt x="178660" y="102225"/>
                    <a:pt x="201687" y="142745"/>
                    <a:pt x="201687" y="197082"/>
                  </a:cubicBezTo>
                  <a:lnTo>
                    <a:pt x="201687" y="342590"/>
                  </a:lnTo>
                  <a:close/>
                </a:path>
              </a:pathLst>
            </a:custGeom>
            <a:solidFill>
              <a:srgbClr val="041E42"/>
            </a:solidFill>
            <a:ln w="8374" cap="flat">
              <a:noFill/>
              <a:prstDash val="solid"/>
              <a:miter/>
            </a:ln>
          </p:spPr>
          <p:txBody>
            <a:bodyPr rtlCol="0" anchor="ctr"/>
            <a:lstStyle/>
            <a:p>
              <a:endParaRPr lang="de-DE"/>
            </a:p>
          </p:txBody>
        </p:sp>
        <p:sp>
          <p:nvSpPr>
            <p:cNvPr id="133" name="Freihandform: Form 108">
              <a:extLst>
                <a:ext uri="{FF2B5EF4-FFF2-40B4-BE49-F238E27FC236}">
                  <a16:creationId xmlns:a16="http://schemas.microsoft.com/office/drawing/2014/main" id="{F8348AB4-E7A1-9A40-BA53-0D6DE7F632C3}"/>
                </a:ext>
              </a:extLst>
            </p:cNvPr>
            <p:cNvSpPr/>
            <p:nvPr/>
          </p:nvSpPr>
          <p:spPr>
            <a:xfrm>
              <a:off x="5933312" y="2109603"/>
              <a:ext cx="115120" cy="52033"/>
            </a:xfrm>
            <a:custGeom>
              <a:avLst/>
              <a:gdLst>
                <a:gd name="connsiteX0" fmla="*/ 115121 w 115120"/>
                <a:gd name="connsiteY0" fmla="*/ 52034 h 52033"/>
                <a:gd name="connsiteX1" fmla="*/ 0 w 115120"/>
                <a:gd name="connsiteY1" fmla="*/ 52034 h 52033"/>
                <a:gd name="connsiteX2" fmla="*/ 0 w 115120"/>
                <a:gd name="connsiteY2" fmla="*/ 0 h 52033"/>
                <a:gd name="connsiteX3" fmla="*/ 115121 w 115120"/>
                <a:gd name="connsiteY3" fmla="*/ 0 h 52033"/>
                <a:gd name="connsiteX4" fmla="*/ 115121 w 115120"/>
                <a:gd name="connsiteY4" fmla="*/ 52034 h 52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120" h="52033">
                  <a:moveTo>
                    <a:pt x="115121" y="52034"/>
                  </a:moveTo>
                  <a:lnTo>
                    <a:pt x="0" y="52034"/>
                  </a:lnTo>
                  <a:lnTo>
                    <a:pt x="0" y="0"/>
                  </a:lnTo>
                  <a:lnTo>
                    <a:pt x="115121" y="0"/>
                  </a:lnTo>
                  <a:lnTo>
                    <a:pt x="115121" y="52034"/>
                  </a:lnTo>
                  <a:close/>
                </a:path>
              </a:pathLst>
            </a:custGeom>
            <a:solidFill>
              <a:srgbClr val="041E42"/>
            </a:solidFill>
            <a:ln w="8374" cap="flat">
              <a:noFill/>
              <a:prstDash val="solid"/>
              <a:miter/>
            </a:ln>
          </p:spPr>
          <p:txBody>
            <a:bodyPr rtlCol="0" anchor="ctr"/>
            <a:lstStyle/>
            <a:p>
              <a:endParaRPr lang="de-DE"/>
            </a:p>
          </p:txBody>
        </p:sp>
        <p:sp>
          <p:nvSpPr>
            <p:cNvPr id="134" name="Freihandform: Form 109">
              <a:extLst>
                <a:ext uri="{FF2B5EF4-FFF2-40B4-BE49-F238E27FC236}">
                  <a16:creationId xmlns:a16="http://schemas.microsoft.com/office/drawing/2014/main" id="{C4F95364-63B0-AF44-A226-5CC8D0044F21}"/>
                </a:ext>
              </a:extLst>
            </p:cNvPr>
            <p:cNvSpPr/>
            <p:nvPr/>
          </p:nvSpPr>
          <p:spPr>
            <a:xfrm>
              <a:off x="6076636" y="1955336"/>
              <a:ext cx="302078" cy="324184"/>
            </a:xfrm>
            <a:custGeom>
              <a:avLst/>
              <a:gdLst>
                <a:gd name="connsiteX0" fmla="*/ 120647 w 302078"/>
                <a:gd name="connsiteY0" fmla="*/ 0 h 324184"/>
                <a:gd name="connsiteX1" fmla="*/ 181431 w 302078"/>
                <a:gd name="connsiteY1" fmla="*/ 0 h 324184"/>
                <a:gd name="connsiteX2" fmla="*/ 302079 w 302078"/>
                <a:gd name="connsiteY2" fmla="*/ 324185 h 324184"/>
                <a:gd name="connsiteX3" fmla="*/ 238991 w 302078"/>
                <a:gd name="connsiteY3" fmla="*/ 324185 h 324184"/>
                <a:gd name="connsiteX4" fmla="*/ 215503 w 302078"/>
                <a:gd name="connsiteY4" fmla="*/ 255111 h 324184"/>
                <a:gd name="connsiteX5" fmla="*/ 84732 w 302078"/>
                <a:gd name="connsiteY5" fmla="*/ 255111 h 324184"/>
                <a:gd name="connsiteX6" fmla="*/ 61244 w 302078"/>
                <a:gd name="connsiteY6" fmla="*/ 324185 h 324184"/>
                <a:gd name="connsiteX7" fmla="*/ 0 w 302078"/>
                <a:gd name="connsiteY7" fmla="*/ 324185 h 324184"/>
                <a:gd name="connsiteX8" fmla="*/ 120647 w 302078"/>
                <a:gd name="connsiteY8" fmla="*/ 0 h 324184"/>
                <a:gd name="connsiteX9" fmla="*/ 102686 w 302078"/>
                <a:gd name="connsiteY9" fmla="*/ 203538 h 324184"/>
                <a:gd name="connsiteX10" fmla="*/ 197542 w 302078"/>
                <a:gd name="connsiteY10" fmla="*/ 203538 h 324184"/>
                <a:gd name="connsiteX11" fmla="*/ 150575 w 302078"/>
                <a:gd name="connsiteY11" fmla="*/ 65859 h 324184"/>
                <a:gd name="connsiteX12" fmla="*/ 149654 w 302078"/>
                <a:gd name="connsiteY12" fmla="*/ 65859 h 324184"/>
                <a:gd name="connsiteX13" fmla="*/ 102686 w 302078"/>
                <a:gd name="connsiteY13" fmla="*/ 203538 h 3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078" h="324184">
                  <a:moveTo>
                    <a:pt x="120647" y="0"/>
                  </a:moveTo>
                  <a:lnTo>
                    <a:pt x="181431" y="0"/>
                  </a:lnTo>
                  <a:lnTo>
                    <a:pt x="302079" y="324185"/>
                  </a:lnTo>
                  <a:lnTo>
                    <a:pt x="238991" y="324185"/>
                  </a:lnTo>
                  <a:lnTo>
                    <a:pt x="215503" y="255111"/>
                  </a:lnTo>
                  <a:lnTo>
                    <a:pt x="84732" y="255111"/>
                  </a:lnTo>
                  <a:lnTo>
                    <a:pt x="61244" y="324185"/>
                  </a:lnTo>
                  <a:lnTo>
                    <a:pt x="0" y="324185"/>
                  </a:lnTo>
                  <a:lnTo>
                    <a:pt x="120647" y="0"/>
                  </a:lnTo>
                  <a:close/>
                  <a:moveTo>
                    <a:pt x="102686" y="203538"/>
                  </a:moveTo>
                  <a:lnTo>
                    <a:pt x="197542" y="203538"/>
                  </a:lnTo>
                  <a:lnTo>
                    <a:pt x="150575" y="65859"/>
                  </a:lnTo>
                  <a:lnTo>
                    <a:pt x="149654" y="65859"/>
                  </a:lnTo>
                  <a:lnTo>
                    <a:pt x="102686" y="203538"/>
                  </a:lnTo>
                  <a:close/>
                </a:path>
              </a:pathLst>
            </a:custGeom>
            <a:solidFill>
              <a:srgbClr val="041E42"/>
            </a:solidFill>
            <a:ln w="8374" cap="flat">
              <a:noFill/>
              <a:prstDash val="solid"/>
              <a:miter/>
            </a:ln>
          </p:spPr>
          <p:txBody>
            <a:bodyPr rtlCol="0" anchor="ctr"/>
            <a:lstStyle/>
            <a:p>
              <a:endParaRPr lang="de-DE"/>
            </a:p>
          </p:txBody>
        </p:sp>
        <p:sp>
          <p:nvSpPr>
            <p:cNvPr id="135" name="Freihandform: Form 110">
              <a:extLst>
                <a:ext uri="{FF2B5EF4-FFF2-40B4-BE49-F238E27FC236}">
                  <a16:creationId xmlns:a16="http://schemas.microsoft.com/office/drawing/2014/main" id="{1D71985E-3339-844E-8C72-6CBDAA88CAA2}"/>
                </a:ext>
              </a:extLst>
            </p:cNvPr>
            <p:cNvSpPr/>
            <p:nvPr/>
          </p:nvSpPr>
          <p:spPr>
            <a:xfrm>
              <a:off x="6426787" y="1937383"/>
              <a:ext cx="54797" cy="342137"/>
            </a:xfrm>
            <a:custGeom>
              <a:avLst/>
              <a:gdLst>
                <a:gd name="connsiteX0" fmla="*/ 54797 w 54797"/>
                <a:gd name="connsiteY0" fmla="*/ 342138 h 342137"/>
                <a:gd name="connsiteX1" fmla="*/ 0 w 54797"/>
                <a:gd name="connsiteY1" fmla="*/ 342138 h 342137"/>
                <a:gd name="connsiteX2" fmla="*/ 0 w 54797"/>
                <a:gd name="connsiteY2" fmla="*/ 12426 h 342137"/>
                <a:gd name="connsiteX3" fmla="*/ 54797 w 54797"/>
                <a:gd name="connsiteY3" fmla="*/ 0 h 342137"/>
                <a:gd name="connsiteX4" fmla="*/ 54797 w 54797"/>
                <a:gd name="connsiteY4" fmla="*/ 342138 h 342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7" h="342137">
                  <a:moveTo>
                    <a:pt x="54797" y="342138"/>
                  </a:moveTo>
                  <a:lnTo>
                    <a:pt x="0" y="342138"/>
                  </a:lnTo>
                  <a:lnTo>
                    <a:pt x="0" y="12426"/>
                  </a:lnTo>
                  <a:lnTo>
                    <a:pt x="54797" y="0"/>
                  </a:lnTo>
                  <a:lnTo>
                    <a:pt x="54797" y="342138"/>
                  </a:lnTo>
                  <a:close/>
                </a:path>
              </a:pathLst>
            </a:custGeom>
            <a:solidFill>
              <a:srgbClr val="041E42"/>
            </a:solidFill>
            <a:ln w="8374" cap="flat">
              <a:noFill/>
              <a:prstDash val="solid"/>
              <a:miter/>
            </a:ln>
          </p:spPr>
          <p:txBody>
            <a:bodyPr rtlCol="0" anchor="ctr"/>
            <a:lstStyle/>
            <a:p>
              <a:endParaRPr lang="de-DE"/>
            </a:p>
          </p:txBody>
        </p:sp>
        <p:sp>
          <p:nvSpPr>
            <p:cNvPr id="136" name="Freihandform: Form 111">
              <a:extLst>
                <a:ext uri="{FF2B5EF4-FFF2-40B4-BE49-F238E27FC236}">
                  <a16:creationId xmlns:a16="http://schemas.microsoft.com/office/drawing/2014/main" id="{4464FACF-3061-0742-9B42-6F4A76BC3016}"/>
                </a:ext>
              </a:extLst>
            </p:cNvPr>
            <p:cNvSpPr/>
            <p:nvPr/>
          </p:nvSpPr>
          <p:spPr>
            <a:xfrm>
              <a:off x="6541003" y="2039148"/>
              <a:ext cx="214130" cy="245899"/>
            </a:xfrm>
            <a:custGeom>
              <a:avLst/>
              <a:gdLst>
                <a:gd name="connsiteX0" fmla="*/ 116033 w 214130"/>
                <a:gd name="connsiteY0" fmla="*/ 245900 h 245899"/>
                <a:gd name="connsiteX1" fmla="*/ 0 w 214130"/>
                <a:gd name="connsiteY1" fmla="*/ 122489 h 245899"/>
                <a:gd name="connsiteX2" fmla="*/ 110055 w 214130"/>
                <a:gd name="connsiteY2" fmla="*/ 0 h 245899"/>
                <a:gd name="connsiteX3" fmla="*/ 214130 w 214130"/>
                <a:gd name="connsiteY3" fmla="*/ 119266 h 245899"/>
                <a:gd name="connsiteX4" fmla="*/ 213209 w 214130"/>
                <a:gd name="connsiteY4" fmla="*/ 141824 h 245899"/>
                <a:gd name="connsiteX5" fmla="*/ 55726 w 214130"/>
                <a:gd name="connsiteY5" fmla="*/ 141824 h 245899"/>
                <a:gd name="connsiteX6" fmla="*/ 116511 w 214130"/>
                <a:gd name="connsiteY6" fmla="*/ 198924 h 245899"/>
                <a:gd name="connsiteX7" fmla="*/ 174071 w 214130"/>
                <a:gd name="connsiteY7" fmla="*/ 171291 h 245899"/>
                <a:gd name="connsiteX8" fmla="*/ 208143 w 214130"/>
                <a:gd name="connsiteY8" fmla="*/ 207214 h 245899"/>
                <a:gd name="connsiteX9" fmla="*/ 116033 w 214130"/>
                <a:gd name="connsiteY9" fmla="*/ 245900 h 245899"/>
                <a:gd name="connsiteX10" fmla="*/ 54797 w 214130"/>
                <a:gd name="connsiteY10" fmla="*/ 101765 h 245899"/>
                <a:gd name="connsiteX11" fmla="*/ 161167 w 214130"/>
                <a:gd name="connsiteY11" fmla="*/ 101765 h 245899"/>
                <a:gd name="connsiteX12" fmla="*/ 109134 w 214130"/>
                <a:gd name="connsiteY12" fmla="*/ 45126 h 245899"/>
                <a:gd name="connsiteX13" fmla="*/ 54797 w 214130"/>
                <a:gd name="connsiteY13" fmla="*/ 101765 h 24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0" h="245899">
                  <a:moveTo>
                    <a:pt x="116033" y="245900"/>
                  </a:moveTo>
                  <a:cubicBezTo>
                    <a:pt x="46499" y="245900"/>
                    <a:pt x="0" y="196621"/>
                    <a:pt x="0" y="122489"/>
                  </a:cubicBezTo>
                  <a:cubicBezTo>
                    <a:pt x="0" y="49739"/>
                    <a:pt x="44665" y="0"/>
                    <a:pt x="110055" y="0"/>
                  </a:cubicBezTo>
                  <a:cubicBezTo>
                    <a:pt x="173141" y="0"/>
                    <a:pt x="214130" y="46968"/>
                    <a:pt x="214130" y="119266"/>
                  </a:cubicBezTo>
                  <a:cubicBezTo>
                    <a:pt x="214130" y="127095"/>
                    <a:pt x="213670" y="135385"/>
                    <a:pt x="213209" y="141824"/>
                  </a:cubicBezTo>
                  <a:lnTo>
                    <a:pt x="55726" y="141824"/>
                  </a:lnTo>
                  <a:cubicBezTo>
                    <a:pt x="61714" y="178208"/>
                    <a:pt x="83351" y="198924"/>
                    <a:pt x="116511" y="198924"/>
                  </a:cubicBezTo>
                  <a:cubicBezTo>
                    <a:pt x="138148" y="198924"/>
                    <a:pt x="155649" y="190634"/>
                    <a:pt x="174071" y="171291"/>
                  </a:cubicBezTo>
                  <a:lnTo>
                    <a:pt x="208143" y="207214"/>
                  </a:lnTo>
                  <a:cubicBezTo>
                    <a:pt x="181431" y="233465"/>
                    <a:pt x="151487" y="245900"/>
                    <a:pt x="116033" y="245900"/>
                  </a:cubicBezTo>
                  <a:close/>
                  <a:moveTo>
                    <a:pt x="54797" y="101765"/>
                  </a:moveTo>
                  <a:lnTo>
                    <a:pt x="161167" y="101765"/>
                  </a:lnTo>
                  <a:cubicBezTo>
                    <a:pt x="158872" y="65850"/>
                    <a:pt x="139990" y="45126"/>
                    <a:pt x="109134" y="45126"/>
                  </a:cubicBezTo>
                  <a:cubicBezTo>
                    <a:pt x="78737" y="45134"/>
                    <a:pt x="59394" y="65390"/>
                    <a:pt x="54797" y="101765"/>
                  </a:cubicBezTo>
                  <a:close/>
                </a:path>
              </a:pathLst>
            </a:custGeom>
            <a:solidFill>
              <a:srgbClr val="041E42"/>
            </a:solidFill>
            <a:ln w="8374" cap="flat">
              <a:noFill/>
              <a:prstDash val="solid"/>
              <a:miter/>
            </a:ln>
          </p:spPr>
          <p:txBody>
            <a:bodyPr rtlCol="0" anchor="ctr"/>
            <a:lstStyle/>
            <a:p>
              <a:endParaRPr lang="de-DE"/>
            </a:p>
          </p:txBody>
        </p:sp>
        <p:sp>
          <p:nvSpPr>
            <p:cNvPr id="137" name="Freihandform: Form 112">
              <a:extLst>
                <a:ext uri="{FF2B5EF4-FFF2-40B4-BE49-F238E27FC236}">
                  <a16:creationId xmlns:a16="http://schemas.microsoft.com/office/drawing/2014/main" id="{D0B4756B-D5F1-334B-ABBB-DD3D81C094B1}"/>
                </a:ext>
              </a:extLst>
            </p:cNvPr>
            <p:cNvSpPr/>
            <p:nvPr/>
          </p:nvSpPr>
          <p:spPr>
            <a:xfrm>
              <a:off x="6784224" y="2045127"/>
              <a:ext cx="224245" cy="234394"/>
            </a:xfrm>
            <a:custGeom>
              <a:avLst/>
              <a:gdLst>
                <a:gd name="connsiteX0" fmla="*/ 224245 w 224245"/>
                <a:gd name="connsiteY0" fmla="*/ 234395 h 234394"/>
                <a:gd name="connsiteX1" fmla="*/ 161619 w 224245"/>
                <a:gd name="connsiteY1" fmla="*/ 234395 h 234394"/>
                <a:gd name="connsiteX2" fmla="*/ 111427 w 224245"/>
                <a:gd name="connsiteY2" fmla="*/ 153346 h 234394"/>
                <a:gd name="connsiteX3" fmla="*/ 110515 w 224245"/>
                <a:gd name="connsiteY3" fmla="*/ 153346 h 234394"/>
                <a:gd name="connsiteX4" fmla="*/ 61697 w 224245"/>
                <a:gd name="connsiteY4" fmla="*/ 234395 h 234394"/>
                <a:gd name="connsiteX5" fmla="*/ 0 w 224245"/>
                <a:gd name="connsiteY5" fmla="*/ 234395 h 234394"/>
                <a:gd name="connsiteX6" fmla="*/ 80119 w 224245"/>
                <a:gd name="connsiteY6" fmla="*/ 112826 h 234394"/>
                <a:gd name="connsiteX7" fmla="*/ 5979 w 224245"/>
                <a:gd name="connsiteY7" fmla="*/ 0 h 234394"/>
                <a:gd name="connsiteX8" fmla="*/ 67684 w 224245"/>
                <a:gd name="connsiteY8" fmla="*/ 0 h 234394"/>
                <a:gd name="connsiteX9" fmla="*/ 111888 w 224245"/>
                <a:gd name="connsiteY9" fmla="*/ 71837 h 234394"/>
                <a:gd name="connsiteX10" fmla="*/ 112801 w 224245"/>
                <a:gd name="connsiteY10" fmla="*/ 71837 h 234394"/>
                <a:gd name="connsiteX11" fmla="*/ 156553 w 224245"/>
                <a:gd name="connsiteY11" fmla="*/ 0 h 234394"/>
                <a:gd name="connsiteX12" fmla="*/ 217337 w 224245"/>
                <a:gd name="connsiteY12" fmla="*/ 0 h 234394"/>
                <a:gd name="connsiteX13" fmla="*/ 143657 w 224245"/>
                <a:gd name="connsiteY13" fmla="*/ 111897 h 234394"/>
                <a:gd name="connsiteX14" fmla="*/ 224245 w 224245"/>
                <a:gd name="connsiteY14" fmla="*/ 234395 h 23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4245" h="234394">
                  <a:moveTo>
                    <a:pt x="224245" y="234395"/>
                  </a:moveTo>
                  <a:lnTo>
                    <a:pt x="161619" y="234395"/>
                  </a:lnTo>
                  <a:lnTo>
                    <a:pt x="111427" y="153346"/>
                  </a:lnTo>
                  <a:lnTo>
                    <a:pt x="110515" y="153346"/>
                  </a:lnTo>
                  <a:lnTo>
                    <a:pt x="61697" y="234395"/>
                  </a:lnTo>
                  <a:lnTo>
                    <a:pt x="0" y="234395"/>
                  </a:lnTo>
                  <a:lnTo>
                    <a:pt x="80119" y="112826"/>
                  </a:lnTo>
                  <a:lnTo>
                    <a:pt x="5979" y="0"/>
                  </a:lnTo>
                  <a:lnTo>
                    <a:pt x="67684" y="0"/>
                  </a:lnTo>
                  <a:lnTo>
                    <a:pt x="111888" y="71837"/>
                  </a:lnTo>
                  <a:lnTo>
                    <a:pt x="112801" y="71837"/>
                  </a:lnTo>
                  <a:lnTo>
                    <a:pt x="156553" y="0"/>
                  </a:lnTo>
                  <a:lnTo>
                    <a:pt x="217337" y="0"/>
                  </a:lnTo>
                  <a:lnTo>
                    <a:pt x="143657" y="111897"/>
                  </a:lnTo>
                  <a:lnTo>
                    <a:pt x="224245" y="234395"/>
                  </a:lnTo>
                  <a:close/>
                </a:path>
              </a:pathLst>
            </a:custGeom>
            <a:solidFill>
              <a:srgbClr val="041E42"/>
            </a:solidFill>
            <a:ln w="8374" cap="flat">
              <a:noFill/>
              <a:prstDash val="solid"/>
              <a:miter/>
            </a:ln>
          </p:spPr>
          <p:txBody>
            <a:bodyPr rtlCol="0" anchor="ctr"/>
            <a:lstStyle/>
            <a:p>
              <a:endParaRPr lang="de-DE"/>
            </a:p>
          </p:txBody>
        </p:sp>
        <p:sp>
          <p:nvSpPr>
            <p:cNvPr id="138" name="Freihandform: Form 113">
              <a:extLst>
                <a:ext uri="{FF2B5EF4-FFF2-40B4-BE49-F238E27FC236}">
                  <a16:creationId xmlns:a16="http://schemas.microsoft.com/office/drawing/2014/main" id="{81CB5BD0-5933-7340-AE35-E6A185FCEDCA}"/>
                </a:ext>
              </a:extLst>
            </p:cNvPr>
            <p:cNvSpPr/>
            <p:nvPr/>
          </p:nvSpPr>
          <p:spPr>
            <a:xfrm>
              <a:off x="7037149" y="2039148"/>
              <a:ext cx="198924" cy="245899"/>
            </a:xfrm>
            <a:custGeom>
              <a:avLst/>
              <a:gdLst>
                <a:gd name="connsiteX0" fmla="*/ 100835 w 198924"/>
                <a:gd name="connsiteY0" fmla="*/ 94856 h 245899"/>
                <a:gd name="connsiteX1" fmla="*/ 145039 w 198924"/>
                <a:gd name="connsiteY1" fmla="*/ 99922 h 245899"/>
                <a:gd name="connsiteX2" fmla="*/ 145039 w 198924"/>
                <a:gd name="connsiteY2" fmla="*/ 91633 h 245899"/>
                <a:gd name="connsiteX3" fmla="*/ 93466 w 198924"/>
                <a:gd name="connsiteY3" fmla="*/ 46047 h 245899"/>
                <a:gd name="connsiteX4" fmla="*/ 34064 w 198924"/>
                <a:gd name="connsiteY4" fmla="*/ 59402 h 245899"/>
                <a:gd name="connsiteX5" fmla="*/ 22090 w 198924"/>
                <a:gd name="connsiteY5" fmla="*/ 13356 h 245899"/>
                <a:gd name="connsiteX6" fmla="*/ 98993 w 198924"/>
                <a:gd name="connsiteY6" fmla="*/ 0 h 245899"/>
                <a:gd name="connsiteX7" fmla="*/ 198924 w 198924"/>
                <a:gd name="connsiteY7" fmla="*/ 90712 h 245899"/>
                <a:gd name="connsiteX8" fmla="*/ 198924 w 198924"/>
                <a:gd name="connsiteY8" fmla="*/ 240373 h 245899"/>
                <a:gd name="connsiteX9" fmla="*/ 146882 w 198924"/>
                <a:gd name="connsiteY9" fmla="*/ 240373 h 245899"/>
                <a:gd name="connsiteX10" fmla="*/ 146882 w 198924"/>
                <a:gd name="connsiteY10" fmla="*/ 215504 h 245899"/>
                <a:gd name="connsiteX11" fmla="*/ 145969 w 198924"/>
                <a:gd name="connsiteY11" fmla="*/ 215504 h 245899"/>
                <a:gd name="connsiteX12" fmla="*/ 77356 w 198924"/>
                <a:gd name="connsiteY12" fmla="*/ 245900 h 245899"/>
                <a:gd name="connsiteX13" fmla="*/ 0 w 198924"/>
                <a:gd name="connsiteY13" fmla="*/ 171299 h 245899"/>
                <a:gd name="connsiteX14" fmla="*/ 100835 w 198924"/>
                <a:gd name="connsiteY14" fmla="*/ 94856 h 245899"/>
                <a:gd name="connsiteX15" fmla="*/ 91624 w 198924"/>
                <a:gd name="connsiteY15" fmla="*/ 204919 h 245899"/>
                <a:gd name="connsiteX16" fmla="*/ 145039 w 198924"/>
                <a:gd name="connsiteY16" fmla="*/ 176834 h 245899"/>
                <a:gd name="connsiteX17" fmla="*/ 145039 w 198924"/>
                <a:gd name="connsiteY17" fmla="*/ 135845 h 245899"/>
                <a:gd name="connsiteX18" fmla="*/ 106823 w 198924"/>
                <a:gd name="connsiteY18" fmla="*/ 131240 h 245899"/>
                <a:gd name="connsiteX19" fmla="*/ 52486 w 198924"/>
                <a:gd name="connsiteY19" fmla="*/ 169918 h 245899"/>
                <a:gd name="connsiteX20" fmla="*/ 91624 w 198924"/>
                <a:gd name="connsiteY20" fmla="*/ 204919 h 24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8924" h="245899">
                  <a:moveTo>
                    <a:pt x="100835" y="94856"/>
                  </a:moveTo>
                  <a:cubicBezTo>
                    <a:pt x="116025" y="94856"/>
                    <a:pt x="129850" y="95778"/>
                    <a:pt x="145039" y="99922"/>
                  </a:cubicBezTo>
                  <a:lnTo>
                    <a:pt x="145039" y="91633"/>
                  </a:lnTo>
                  <a:cubicBezTo>
                    <a:pt x="145039" y="61705"/>
                    <a:pt x="127539" y="46047"/>
                    <a:pt x="93466" y="46047"/>
                  </a:cubicBezTo>
                  <a:cubicBezTo>
                    <a:pt x="74584" y="46047"/>
                    <a:pt x="53407" y="50652"/>
                    <a:pt x="34064" y="59402"/>
                  </a:cubicBezTo>
                  <a:lnTo>
                    <a:pt x="22090" y="13356"/>
                  </a:lnTo>
                  <a:cubicBezTo>
                    <a:pt x="43727" y="5066"/>
                    <a:pt x="72281" y="0"/>
                    <a:pt x="98993" y="0"/>
                  </a:cubicBezTo>
                  <a:cubicBezTo>
                    <a:pt x="164844" y="0"/>
                    <a:pt x="198924" y="30857"/>
                    <a:pt x="198924" y="90712"/>
                  </a:cubicBezTo>
                  <a:lnTo>
                    <a:pt x="198924" y="240373"/>
                  </a:lnTo>
                  <a:lnTo>
                    <a:pt x="146882" y="240373"/>
                  </a:lnTo>
                  <a:lnTo>
                    <a:pt x="146882" y="215504"/>
                  </a:lnTo>
                  <a:lnTo>
                    <a:pt x="145969" y="215504"/>
                  </a:lnTo>
                  <a:cubicBezTo>
                    <a:pt x="125705" y="236228"/>
                    <a:pt x="104528" y="245900"/>
                    <a:pt x="77356" y="245900"/>
                  </a:cubicBezTo>
                  <a:cubicBezTo>
                    <a:pt x="30388" y="245900"/>
                    <a:pt x="0" y="216885"/>
                    <a:pt x="0" y="171299"/>
                  </a:cubicBezTo>
                  <a:cubicBezTo>
                    <a:pt x="-8" y="121568"/>
                    <a:pt x="35446" y="94856"/>
                    <a:pt x="100835" y="94856"/>
                  </a:cubicBezTo>
                  <a:close/>
                  <a:moveTo>
                    <a:pt x="91624" y="204919"/>
                  </a:moveTo>
                  <a:cubicBezTo>
                    <a:pt x="111420" y="204919"/>
                    <a:pt x="129842" y="195248"/>
                    <a:pt x="145039" y="176834"/>
                  </a:cubicBezTo>
                  <a:lnTo>
                    <a:pt x="145039" y="135845"/>
                  </a:lnTo>
                  <a:cubicBezTo>
                    <a:pt x="132144" y="132621"/>
                    <a:pt x="118789" y="131240"/>
                    <a:pt x="106823" y="131240"/>
                  </a:cubicBezTo>
                  <a:cubicBezTo>
                    <a:pt x="72289" y="131240"/>
                    <a:pt x="52486" y="145048"/>
                    <a:pt x="52486" y="169918"/>
                  </a:cubicBezTo>
                  <a:cubicBezTo>
                    <a:pt x="52478" y="191563"/>
                    <a:pt x="67684" y="204919"/>
                    <a:pt x="91624" y="204919"/>
                  </a:cubicBezTo>
                  <a:close/>
                </a:path>
              </a:pathLst>
            </a:custGeom>
            <a:solidFill>
              <a:srgbClr val="041E42"/>
            </a:solidFill>
            <a:ln w="8374" cap="flat">
              <a:noFill/>
              <a:prstDash val="solid"/>
              <a:miter/>
            </a:ln>
          </p:spPr>
          <p:txBody>
            <a:bodyPr rtlCol="0" anchor="ctr"/>
            <a:lstStyle/>
            <a:p>
              <a:endParaRPr lang="de-DE"/>
            </a:p>
          </p:txBody>
        </p:sp>
        <p:sp>
          <p:nvSpPr>
            <p:cNvPr id="139" name="Freihandform: Form 114">
              <a:extLst>
                <a:ext uri="{FF2B5EF4-FFF2-40B4-BE49-F238E27FC236}">
                  <a16:creationId xmlns:a16="http://schemas.microsoft.com/office/drawing/2014/main" id="{D9B00473-9891-6247-B433-CB9E65721FA3}"/>
                </a:ext>
              </a:extLst>
            </p:cNvPr>
            <p:cNvSpPr/>
            <p:nvPr/>
          </p:nvSpPr>
          <p:spPr>
            <a:xfrm>
              <a:off x="7305540" y="2039148"/>
              <a:ext cx="201695" cy="240373"/>
            </a:xfrm>
            <a:custGeom>
              <a:avLst/>
              <a:gdLst>
                <a:gd name="connsiteX0" fmla="*/ 201696 w 201695"/>
                <a:gd name="connsiteY0" fmla="*/ 240373 h 240373"/>
                <a:gd name="connsiteX1" fmla="*/ 146890 w 201695"/>
                <a:gd name="connsiteY1" fmla="*/ 240373 h 240373"/>
                <a:gd name="connsiteX2" fmla="*/ 146890 w 201695"/>
                <a:gd name="connsiteY2" fmla="*/ 106370 h 240373"/>
                <a:gd name="connsiteX3" fmla="*/ 103607 w 201695"/>
                <a:gd name="connsiteY3" fmla="*/ 49270 h 240373"/>
                <a:gd name="connsiteX4" fmla="*/ 54797 w 201695"/>
                <a:gd name="connsiteY4" fmla="*/ 105918 h 240373"/>
                <a:gd name="connsiteX5" fmla="*/ 54797 w 201695"/>
                <a:gd name="connsiteY5" fmla="*/ 240373 h 240373"/>
                <a:gd name="connsiteX6" fmla="*/ 0 w 201695"/>
                <a:gd name="connsiteY6" fmla="*/ 240373 h 240373"/>
                <a:gd name="connsiteX7" fmla="*/ 0 w 201695"/>
                <a:gd name="connsiteY7" fmla="*/ 5987 h 240373"/>
                <a:gd name="connsiteX8" fmla="*/ 54337 w 201695"/>
                <a:gd name="connsiteY8" fmla="*/ 5987 h 240373"/>
                <a:gd name="connsiteX9" fmla="*/ 54337 w 201695"/>
                <a:gd name="connsiteY9" fmla="*/ 34072 h 240373"/>
                <a:gd name="connsiteX10" fmla="*/ 55249 w 201695"/>
                <a:gd name="connsiteY10" fmla="*/ 34072 h 240373"/>
                <a:gd name="connsiteX11" fmla="*/ 124323 w 201695"/>
                <a:gd name="connsiteY11" fmla="*/ 0 h 240373"/>
                <a:gd name="connsiteX12" fmla="*/ 201687 w 201695"/>
                <a:gd name="connsiteY12" fmla="*/ 94856 h 240373"/>
                <a:gd name="connsiteX13" fmla="*/ 201687 w 201695"/>
                <a:gd name="connsiteY13" fmla="*/ 240373 h 240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695" h="240373">
                  <a:moveTo>
                    <a:pt x="201696" y="240373"/>
                  </a:moveTo>
                  <a:lnTo>
                    <a:pt x="146890" y="240373"/>
                  </a:lnTo>
                  <a:lnTo>
                    <a:pt x="146890" y="106370"/>
                  </a:lnTo>
                  <a:cubicBezTo>
                    <a:pt x="146890" y="72298"/>
                    <a:pt x="136767" y="49270"/>
                    <a:pt x="103607" y="49270"/>
                  </a:cubicBezTo>
                  <a:cubicBezTo>
                    <a:pt x="65390" y="49270"/>
                    <a:pt x="54797" y="80588"/>
                    <a:pt x="54797" y="105918"/>
                  </a:cubicBezTo>
                  <a:lnTo>
                    <a:pt x="54797" y="240373"/>
                  </a:lnTo>
                  <a:lnTo>
                    <a:pt x="0" y="240373"/>
                  </a:lnTo>
                  <a:lnTo>
                    <a:pt x="0" y="5987"/>
                  </a:lnTo>
                  <a:lnTo>
                    <a:pt x="54337" y="5987"/>
                  </a:lnTo>
                  <a:lnTo>
                    <a:pt x="54337" y="34072"/>
                  </a:lnTo>
                  <a:lnTo>
                    <a:pt x="55249" y="34072"/>
                  </a:lnTo>
                  <a:cubicBezTo>
                    <a:pt x="69066" y="13348"/>
                    <a:pt x="93935" y="0"/>
                    <a:pt x="124323" y="0"/>
                  </a:cubicBezTo>
                  <a:cubicBezTo>
                    <a:pt x="177739" y="0"/>
                    <a:pt x="201687" y="39138"/>
                    <a:pt x="201687" y="94856"/>
                  </a:cubicBezTo>
                  <a:lnTo>
                    <a:pt x="201687" y="240373"/>
                  </a:lnTo>
                  <a:close/>
                </a:path>
              </a:pathLst>
            </a:custGeom>
            <a:solidFill>
              <a:srgbClr val="041E42"/>
            </a:solidFill>
            <a:ln w="8374" cap="flat">
              <a:noFill/>
              <a:prstDash val="solid"/>
              <a:miter/>
            </a:ln>
          </p:spPr>
          <p:txBody>
            <a:bodyPr rtlCol="0" anchor="ctr"/>
            <a:lstStyle/>
            <a:p>
              <a:endParaRPr lang="de-DE"/>
            </a:p>
          </p:txBody>
        </p:sp>
        <p:sp>
          <p:nvSpPr>
            <p:cNvPr id="140" name="Freihandform: Form 115">
              <a:extLst>
                <a:ext uri="{FF2B5EF4-FFF2-40B4-BE49-F238E27FC236}">
                  <a16:creationId xmlns:a16="http://schemas.microsoft.com/office/drawing/2014/main" id="{4060D047-1018-0244-B2CD-5C7A8E31CA47}"/>
                </a:ext>
              </a:extLst>
            </p:cNvPr>
            <p:cNvSpPr/>
            <p:nvPr/>
          </p:nvSpPr>
          <p:spPr>
            <a:xfrm>
              <a:off x="7565198" y="1936931"/>
              <a:ext cx="219195" cy="348116"/>
            </a:xfrm>
            <a:custGeom>
              <a:avLst/>
              <a:gdLst>
                <a:gd name="connsiteX0" fmla="*/ 0 w 219195"/>
                <a:gd name="connsiteY0" fmla="*/ 224706 h 348116"/>
                <a:gd name="connsiteX1" fmla="*/ 95325 w 219195"/>
                <a:gd name="connsiteY1" fmla="*/ 102217 h 348116"/>
                <a:gd name="connsiteX2" fmla="*/ 163478 w 219195"/>
                <a:gd name="connsiteY2" fmla="*/ 133986 h 348116"/>
                <a:gd name="connsiteX3" fmla="*/ 164399 w 219195"/>
                <a:gd name="connsiteY3" fmla="*/ 133986 h 348116"/>
                <a:gd name="connsiteX4" fmla="*/ 164399 w 219195"/>
                <a:gd name="connsiteY4" fmla="*/ 13808 h 348116"/>
                <a:gd name="connsiteX5" fmla="*/ 219196 w 219195"/>
                <a:gd name="connsiteY5" fmla="*/ 0 h 348116"/>
                <a:gd name="connsiteX6" fmla="*/ 219196 w 219195"/>
                <a:gd name="connsiteY6" fmla="*/ 342590 h 348116"/>
                <a:gd name="connsiteX7" fmla="*/ 165781 w 219195"/>
                <a:gd name="connsiteY7" fmla="*/ 342590 h 348116"/>
                <a:gd name="connsiteX8" fmla="*/ 165781 w 219195"/>
                <a:gd name="connsiteY8" fmla="*/ 314957 h 348116"/>
                <a:gd name="connsiteX9" fmla="*/ 164859 w 219195"/>
                <a:gd name="connsiteY9" fmla="*/ 314957 h 348116"/>
                <a:gd name="connsiteX10" fmla="*/ 94404 w 219195"/>
                <a:gd name="connsiteY10" fmla="*/ 348117 h 348116"/>
                <a:gd name="connsiteX11" fmla="*/ 0 w 219195"/>
                <a:gd name="connsiteY11" fmla="*/ 224706 h 348116"/>
                <a:gd name="connsiteX12" fmla="*/ 54336 w 219195"/>
                <a:gd name="connsiteY12" fmla="*/ 224706 h 348116"/>
                <a:gd name="connsiteX13" fmla="*/ 108673 w 219195"/>
                <a:gd name="connsiteY13" fmla="*/ 299767 h 348116"/>
                <a:gd name="connsiteX14" fmla="*/ 164391 w 219195"/>
                <a:gd name="connsiteY14" fmla="*/ 268911 h 348116"/>
                <a:gd name="connsiteX15" fmla="*/ 164391 w 219195"/>
                <a:gd name="connsiteY15" fmla="*/ 183265 h 348116"/>
                <a:gd name="connsiteX16" fmla="*/ 108673 w 219195"/>
                <a:gd name="connsiteY16" fmla="*/ 151956 h 348116"/>
                <a:gd name="connsiteX17" fmla="*/ 54336 w 219195"/>
                <a:gd name="connsiteY17" fmla="*/ 224706 h 34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9195" h="348116">
                  <a:moveTo>
                    <a:pt x="0" y="224706"/>
                  </a:moveTo>
                  <a:cubicBezTo>
                    <a:pt x="0" y="149185"/>
                    <a:pt x="38217" y="102217"/>
                    <a:pt x="95325" y="102217"/>
                  </a:cubicBezTo>
                  <a:cubicBezTo>
                    <a:pt x="124800" y="102217"/>
                    <a:pt x="147828" y="114643"/>
                    <a:pt x="163478" y="133986"/>
                  </a:cubicBezTo>
                  <a:lnTo>
                    <a:pt x="164399" y="133986"/>
                  </a:lnTo>
                  <a:lnTo>
                    <a:pt x="164399" y="13808"/>
                  </a:lnTo>
                  <a:lnTo>
                    <a:pt x="219196" y="0"/>
                  </a:lnTo>
                  <a:lnTo>
                    <a:pt x="219196" y="342590"/>
                  </a:lnTo>
                  <a:lnTo>
                    <a:pt x="165781" y="342590"/>
                  </a:lnTo>
                  <a:lnTo>
                    <a:pt x="165781" y="314957"/>
                  </a:lnTo>
                  <a:lnTo>
                    <a:pt x="164859" y="314957"/>
                  </a:lnTo>
                  <a:cubicBezTo>
                    <a:pt x="147828" y="335682"/>
                    <a:pt x="123418" y="348117"/>
                    <a:pt x="94404" y="348117"/>
                  </a:cubicBezTo>
                  <a:cubicBezTo>
                    <a:pt x="38686" y="348117"/>
                    <a:pt x="0" y="300689"/>
                    <a:pt x="0" y="224706"/>
                  </a:cubicBezTo>
                  <a:close/>
                  <a:moveTo>
                    <a:pt x="54336" y="224706"/>
                  </a:moveTo>
                  <a:cubicBezTo>
                    <a:pt x="54336" y="272595"/>
                    <a:pt x="74140" y="299767"/>
                    <a:pt x="108673" y="299767"/>
                  </a:cubicBezTo>
                  <a:cubicBezTo>
                    <a:pt x="129850" y="299767"/>
                    <a:pt x="147351" y="289635"/>
                    <a:pt x="164391" y="268911"/>
                  </a:cubicBezTo>
                  <a:lnTo>
                    <a:pt x="164391" y="183265"/>
                  </a:lnTo>
                  <a:cubicBezTo>
                    <a:pt x="148733" y="162088"/>
                    <a:pt x="130771" y="151956"/>
                    <a:pt x="108673" y="151956"/>
                  </a:cubicBezTo>
                  <a:cubicBezTo>
                    <a:pt x="73219" y="151956"/>
                    <a:pt x="54336" y="177739"/>
                    <a:pt x="54336" y="224706"/>
                  </a:cubicBezTo>
                  <a:close/>
                </a:path>
              </a:pathLst>
            </a:custGeom>
            <a:solidFill>
              <a:srgbClr val="041E42"/>
            </a:solidFill>
            <a:ln w="8374" cap="flat">
              <a:noFill/>
              <a:prstDash val="solid"/>
              <a:miter/>
            </a:ln>
          </p:spPr>
          <p:txBody>
            <a:bodyPr rtlCol="0" anchor="ctr"/>
            <a:lstStyle/>
            <a:p>
              <a:endParaRPr lang="de-DE"/>
            </a:p>
          </p:txBody>
        </p:sp>
        <p:sp>
          <p:nvSpPr>
            <p:cNvPr id="141" name="Freihandform: Form 116">
              <a:extLst>
                <a:ext uri="{FF2B5EF4-FFF2-40B4-BE49-F238E27FC236}">
                  <a16:creationId xmlns:a16="http://schemas.microsoft.com/office/drawing/2014/main" id="{C3480D02-D9B6-6743-9CFF-9EB6C73579EE}"/>
                </a:ext>
              </a:extLst>
            </p:cNvPr>
            <p:cNvSpPr/>
            <p:nvPr/>
          </p:nvSpPr>
          <p:spPr>
            <a:xfrm>
              <a:off x="7843881" y="2039148"/>
              <a:ext cx="214130" cy="245899"/>
            </a:xfrm>
            <a:custGeom>
              <a:avLst/>
              <a:gdLst>
                <a:gd name="connsiteX0" fmla="*/ 116034 w 214130"/>
                <a:gd name="connsiteY0" fmla="*/ 245900 h 245899"/>
                <a:gd name="connsiteX1" fmla="*/ 0 w 214130"/>
                <a:gd name="connsiteY1" fmla="*/ 122489 h 245899"/>
                <a:gd name="connsiteX2" fmla="*/ 110055 w 214130"/>
                <a:gd name="connsiteY2" fmla="*/ 0 h 245899"/>
                <a:gd name="connsiteX3" fmla="*/ 214131 w 214130"/>
                <a:gd name="connsiteY3" fmla="*/ 119266 h 245899"/>
                <a:gd name="connsiteX4" fmla="*/ 213210 w 214130"/>
                <a:gd name="connsiteY4" fmla="*/ 141824 h 245899"/>
                <a:gd name="connsiteX5" fmla="*/ 55719 w 214130"/>
                <a:gd name="connsiteY5" fmla="*/ 141824 h 245899"/>
                <a:gd name="connsiteX6" fmla="*/ 116511 w 214130"/>
                <a:gd name="connsiteY6" fmla="*/ 198924 h 245899"/>
                <a:gd name="connsiteX7" fmla="*/ 174072 w 214130"/>
                <a:gd name="connsiteY7" fmla="*/ 171291 h 245899"/>
                <a:gd name="connsiteX8" fmla="*/ 208144 w 214130"/>
                <a:gd name="connsiteY8" fmla="*/ 207214 h 245899"/>
                <a:gd name="connsiteX9" fmla="*/ 116034 w 214130"/>
                <a:gd name="connsiteY9" fmla="*/ 245900 h 245899"/>
                <a:gd name="connsiteX10" fmla="*/ 54789 w 214130"/>
                <a:gd name="connsiteY10" fmla="*/ 101765 h 245899"/>
                <a:gd name="connsiteX11" fmla="*/ 161160 w 214130"/>
                <a:gd name="connsiteY11" fmla="*/ 101765 h 245899"/>
                <a:gd name="connsiteX12" fmla="*/ 109125 w 214130"/>
                <a:gd name="connsiteY12" fmla="*/ 45126 h 245899"/>
                <a:gd name="connsiteX13" fmla="*/ 54789 w 214130"/>
                <a:gd name="connsiteY13" fmla="*/ 101765 h 24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0" h="245899">
                  <a:moveTo>
                    <a:pt x="116034" y="245900"/>
                  </a:moveTo>
                  <a:cubicBezTo>
                    <a:pt x="46499" y="245900"/>
                    <a:pt x="0" y="196621"/>
                    <a:pt x="0" y="122489"/>
                  </a:cubicBezTo>
                  <a:cubicBezTo>
                    <a:pt x="0" y="49739"/>
                    <a:pt x="44665" y="0"/>
                    <a:pt x="110055" y="0"/>
                  </a:cubicBezTo>
                  <a:cubicBezTo>
                    <a:pt x="173141" y="0"/>
                    <a:pt x="214131" y="46968"/>
                    <a:pt x="214131" y="119266"/>
                  </a:cubicBezTo>
                  <a:cubicBezTo>
                    <a:pt x="214131" y="127095"/>
                    <a:pt x="213671" y="135385"/>
                    <a:pt x="213210" y="141824"/>
                  </a:cubicBezTo>
                  <a:lnTo>
                    <a:pt x="55719" y="141824"/>
                  </a:lnTo>
                  <a:cubicBezTo>
                    <a:pt x="61714" y="178208"/>
                    <a:pt x="83351" y="198924"/>
                    <a:pt x="116511" y="198924"/>
                  </a:cubicBezTo>
                  <a:cubicBezTo>
                    <a:pt x="138148" y="198924"/>
                    <a:pt x="155649" y="190634"/>
                    <a:pt x="174072" y="171291"/>
                  </a:cubicBezTo>
                  <a:lnTo>
                    <a:pt x="208144" y="207214"/>
                  </a:lnTo>
                  <a:cubicBezTo>
                    <a:pt x="181423" y="233465"/>
                    <a:pt x="151496" y="245900"/>
                    <a:pt x="116034" y="245900"/>
                  </a:cubicBezTo>
                  <a:close/>
                  <a:moveTo>
                    <a:pt x="54789" y="101765"/>
                  </a:moveTo>
                  <a:lnTo>
                    <a:pt x="161160" y="101765"/>
                  </a:lnTo>
                  <a:cubicBezTo>
                    <a:pt x="158857" y="65850"/>
                    <a:pt x="139982" y="45126"/>
                    <a:pt x="109125" y="45126"/>
                  </a:cubicBezTo>
                  <a:cubicBezTo>
                    <a:pt x="78738" y="45134"/>
                    <a:pt x="59394" y="65390"/>
                    <a:pt x="54789" y="101765"/>
                  </a:cubicBezTo>
                  <a:close/>
                </a:path>
              </a:pathLst>
            </a:custGeom>
            <a:solidFill>
              <a:srgbClr val="041E42"/>
            </a:solidFill>
            <a:ln w="8374" cap="flat">
              <a:noFill/>
              <a:prstDash val="solid"/>
              <a:miter/>
            </a:ln>
          </p:spPr>
          <p:txBody>
            <a:bodyPr rtlCol="0" anchor="ctr"/>
            <a:lstStyle/>
            <a:p>
              <a:endParaRPr lang="de-DE"/>
            </a:p>
          </p:txBody>
        </p:sp>
        <p:sp>
          <p:nvSpPr>
            <p:cNvPr id="142" name="Freihandform: Form 117">
              <a:extLst>
                <a:ext uri="{FF2B5EF4-FFF2-40B4-BE49-F238E27FC236}">
                  <a16:creationId xmlns:a16="http://schemas.microsoft.com/office/drawing/2014/main" id="{3AE950C8-0A45-A545-8ADE-7CA01B58DAAA}"/>
                </a:ext>
              </a:extLst>
            </p:cNvPr>
            <p:cNvSpPr/>
            <p:nvPr/>
          </p:nvSpPr>
          <p:spPr>
            <a:xfrm>
              <a:off x="8117849" y="2039156"/>
              <a:ext cx="141832" cy="240364"/>
            </a:xfrm>
            <a:custGeom>
              <a:avLst/>
              <a:gdLst>
                <a:gd name="connsiteX0" fmla="*/ 141832 w 141832"/>
                <a:gd name="connsiteY0" fmla="*/ 5058 h 240364"/>
                <a:gd name="connsiteX1" fmla="*/ 133083 w 141832"/>
                <a:gd name="connsiteY1" fmla="*/ 61236 h 240364"/>
                <a:gd name="connsiteX2" fmla="*/ 102686 w 141832"/>
                <a:gd name="connsiteY2" fmla="*/ 53868 h 240364"/>
                <a:gd name="connsiteX3" fmla="*/ 54798 w 141832"/>
                <a:gd name="connsiteY3" fmla="*/ 120178 h 240364"/>
                <a:gd name="connsiteX4" fmla="*/ 54798 w 141832"/>
                <a:gd name="connsiteY4" fmla="*/ 240365 h 240364"/>
                <a:gd name="connsiteX5" fmla="*/ 0 w 141832"/>
                <a:gd name="connsiteY5" fmla="*/ 240365 h 240364"/>
                <a:gd name="connsiteX6" fmla="*/ 0 w 141832"/>
                <a:gd name="connsiteY6" fmla="*/ 5979 h 240364"/>
                <a:gd name="connsiteX7" fmla="*/ 53876 w 141832"/>
                <a:gd name="connsiteY7" fmla="*/ 5979 h 240364"/>
                <a:gd name="connsiteX8" fmla="*/ 53876 w 141832"/>
                <a:gd name="connsiteY8" fmla="*/ 35454 h 240364"/>
                <a:gd name="connsiteX9" fmla="*/ 54798 w 141832"/>
                <a:gd name="connsiteY9" fmla="*/ 35454 h 240364"/>
                <a:gd name="connsiteX10" fmla="*/ 116042 w 141832"/>
                <a:gd name="connsiteY10" fmla="*/ 0 h 240364"/>
                <a:gd name="connsiteX11" fmla="*/ 141832 w 141832"/>
                <a:gd name="connsiteY11" fmla="*/ 5058 h 240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832" h="240364">
                  <a:moveTo>
                    <a:pt x="141832" y="5058"/>
                  </a:moveTo>
                  <a:lnTo>
                    <a:pt x="133083" y="61236"/>
                  </a:lnTo>
                  <a:cubicBezTo>
                    <a:pt x="124801" y="56631"/>
                    <a:pt x="114668" y="53868"/>
                    <a:pt x="102686" y="53868"/>
                  </a:cubicBezTo>
                  <a:cubicBezTo>
                    <a:pt x="64929" y="53868"/>
                    <a:pt x="54798" y="84264"/>
                    <a:pt x="54798" y="120178"/>
                  </a:cubicBezTo>
                  <a:lnTo>
                    <a:pt x="54798" y="240365"/>
                  </a:lnTo>
                  <a:lnTo>
                    <a:pt x="0" y="240365"/>
                  </a:lnTo>
                  <a:lnTo>
                    <a:pt x="0" y="5979"/>
                  </a:lnTo>
                  <a:lnTo>
                    <a:pt x="53876" y="5979"/>
                  </a:lnTo>
                  <a:lnTo>
                    <a:pt x="53876" y="35454"/>
                  </a:lnTo>
                  <a:lnTo>
                    <a:pt x="54798" y="35454"/>
                  </a:lnTo>
                  <a:cubicBezTo>
                    <a:pt x="67224" y="13348"/>
                    <a:pt x="89330" y="0"/>
                    <a:pt x="116042" y="0"/>
                  </a:cubicBezTo>
                  <a:cubicBezTo>
                    <a:pt x="123871" y="-8"/>
                    <a:pt x="133534" y="1373"/>
                    <a:pt x="141832" y="5058"/>
                  </a:cubicBezTo>
                  <a:close/>
                </a:path>
              </a:pathLst>
            </a:custGeom>
            <a:solidFill>
              <a:srgbClr val="041E42"/>
            </a:solidFill>
            <a:ln w="8374" cap="flat">
              <a:noFill/>
              <a:prstDash val="solid"/>
              <a:miter/>
            </a:ln>
          </p:spPr>
          <p:txBody>
            <a:bodyPr rtlCol="0" anchor="ctr"/>
            <a:lstStyle/>
            <a:p>
              <a:endParaRPr lang="de-DE"/>
            </a:p>
          </p:txBody>
        </p:sp>
        <p:sp>
          <p:nvSpPr>
            <p:cNvPr id="143" name="Freihandform: Form 118">
              <a:extLst>
                <a:ext uri="{FF2B5EF4-FFF2-40B4-BE49-F238E27FC236}">
                  <a16:creationId xmlns:a16="http://schemas.microsoft.com/office/drawing/2014/main" id="{74DF901E-0C49-E245-BB92-D81F6DF56D1C}"/>
                </a:ext>
              </a:extLst>
            </p:cNvPr>
            <p:cNvSpPr/>
            <p:nvPr/>
          </p:nvSpPr>
          <p:spPr>
            <a:xfrm>
              <a:off x="8293771" y="2109603"/>
              <a:ext cx="115119" cy="52033"/>
            </a:xfrm>
            <a:custGeom>
              <a:avLst/>
              <a:gdLst>
                <a:gd name="connsiteX0" fmla="*/ 115120 w 115119"/>
                <a:gd name="connsiteY0" fmla="*/ 52034 h 52033"/>
                <a:gd name="connsiteX1" fmla="*/ 0 w 115119"/>
                <a:gd name="connsiteY1" fmla="*/ 52034 h 52033"/>
                <a:gd name="connsiteX2" fmla="*/ 0 w 115119"/>
                <a:gd name="connsiteY2" fmla="*/ 0 h 52033"/>
                <a:gd name="connsiteX3" fmla="*/ 115120 w 115119"/>
                <a:gd name="connsiteY3" fmla="*/ 0 h 52033"/>
                <a:gd name="connsiteX4" fmla="*/ 115120 w 115119"/>
                <a:gd name="connsiteY4" fmla="*/ 52034 h 52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119" h="52033">
                  <a:moveTo>
                    <a:pt x="115120" y="52034"/>
                  </a:moveTo>
                  <a:lnTo>
                    <a:pt x="0" y="52034"/>
                  </a:lnTo>
                  <a:lnTo>
                    <a:pt x="0" y="0"/>
                  </a:lnTo>
                  <a:lnTo>
                    <a:pt x="115120" y="0"/>
                  </a:lnTo>
                  <a:lnTo>
                    <a:pt x="115120" y="52034"/>
                  </a:lnTo>
                  <a:close/>
                </a:path>
              </a:pathLst>
            </a:custGeom>
            <a:solidFill>
              <a:srgbClr val="041E42"/>
            </a:solidFill>
            <a:ln w="8374" cap="flat">
              <a:noFill/>
              <a:prstDash val="solid"/>
              <a:miter/>
            </a:ln>
          </p:spPr>
          <p:txBody>
            <a:bodyPr rtlCol="0" anchor="ctr"/>
            <a:lstStyle/>
            <a:p>
              <a:endParaRPr lang="de-DE"/>
            </a:p>
          </p:txBody>
        </p:sp>
        <p:sp>
          <p:nvSpPr>
            <p:cNvPr id="144" name="Freihandform: Form 119">
              <a:extLst>
                <a:ext uri="{FF2B5EF4-FFF2-40B4-BE49-F238E27FC236}">
                  <a16:creationId xmlns:a16="http://schemas.microsoft.com/office/drawing/2014/main" id="{6EBDF669-44D1-1642-8D82-715E8524C5D7}"/>
                </a:ext>
              </a:extLst>
            </p:cNvPr>
            <p:cNvSpPr/>
            <p:nvPr/>
          </p:nvSpPr>
          <p:spPr>
            <a:xfrm>
              <a:off x="8478811" y="1955336"/>
              <a:ext cx="253268" cy="329711"/>
            </a:xfrm>
            <a:custGeom>
              <a:avLst/>
              <a:gdLst>
                <a:gd name="connsiteX0" fmla="*/ 253268 w 253268"/>
                <a:gd name="connsiteY0" fmla="*/ 195708 h 329711"/>
                <a:gd name="connsiteX1" fmla="*/ 126174 w 253268"/>
                <a:gd name="connsiteY1" fmla="*/ 329712 h 329711"/>
                <a:gd name="connsiteX2" fmla="*/ 0 w 253268"/>
                <a:gd name="connsiteY2" fmla="*/ 195708 h 329711"/>
                <a:gd name="connsiteX3" fmla="*/ 0 w 253268"/>
                <a:gd name="connsiteY3" fmla="*/ 0 h 329711"/>
                <a:gd name="connsiteX4" fmla="*/ 58941 w 253268"/>
                <a:gd name="connsiteY4" fmla="*/ 0 h 329711"/>
                <a:gd name="connsiteX5" fmla="*/ 58941 w 253268"/>
                <a:gd name="connsiteY5" fmla="*/ 192485 h 329711"/>
                <a:gd name="connsiteX6" fmla="*/ 128016 w 253268"/>
                <a:gd name="connsiteY6" fmla="*/ 274446 h 329711"/>
                <a:gd name="connsiteX7" fmla="*/ 194795 w 253268"/>
                <a:gd name="connsiteY7" fmla="*/ 192485 h 329711"/>
                <a:gd name="connsiteX8" fmla="*/ 194795 w 253268"/>
                <a:gd name="connsiteY8" fmla="*/ 0 h 329711"/>
                <a:gd name="connsiteX9" fmla="*/ 253268 w 253268"/>
                <a:gd name="connsiteY9" fmla="*/ 0 h 329711"/>
                <a:gd name="connsiteX10" fmla="*/ 253268 w 253268"/>
                <a:gd name="connsiteY10" fmla="*/ 195708 h 32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3268" h="329711">
                  <a:moveTo>
                    <a:pt x="253268" y="195708"/>
                  </a:moveTo>
                  <a:cubicBezTo>
                    <a:pt x="253268" y="273993"/>
                    <a:pt x="213209" y="329712"/>
                    <a:pt x="126174" y="329712"/>
                  </a:cubicBezTo>
                  <a:cubicBezTo>
                    <a:pt x="39599" y="329712"/>
                    <a:pt x="0" y="274446"/>
                    <a:pt x="0" y="195708"/>
                  </a:cubicBezTo>
                  <a:lnTo>
                    <a:pt x="0" y="0"/>
                  </a:lnTo>
                  <a:lnTo>
                    <a:pt x="58941" y="0"/>
                  </a:lnTo>
                  <a:lnTo>
                    <a:pt x="58941" y="192485"/>
                  </a:lnTo>
                  <a:cubicBezTo>
                    <a:pt x="58941" y="241294"/>
                    <a:pt x="80127" y="274446"/>
                    <a:pt x="128016" y="274446"/>
                  </a:cubicBezTo>
                  <a:cubicBezTo>
                    <a:pt x="175913" y="274446"/>
                    <a:pt x="194795" y="241755"/>
                    <a:pt x="194795" y="192485"/>
                  </a:cubicBezTo>
                  <a:lnTo>
                    <a:pt x="194795" y="0"/>
                  </a:lnTo>
                  <a:lnTo>
                    <a:pt x="253268" y="0"/>
                  </a:lnTo>
                  <a:lnTo>
                    <a:pt x="253268" y="195708"/>
                  </a:lnTo>
                  <a:close/>
                </a:path>
              </a:pathLst>
            </a:custGeom>
            <a:solidFill>
              <a:srgbClr val="041E42"/>
            </a:solidFill>
            <a:ln w="8374" cap="flat">
              <a:noFill/>
              <a:prstDash val="solid"/>
              <a:miter/>
            </a:ln>
          </p:spPr>
          <p:txBody>
            <a:bodyPr rtlCol="0" anchor="ctr"/>
            <a:lstStyle/>
            <a:p>
              <a:endParaRPr lang="de-DE"/>
            </a:p>
          </p:txBody>
        </p:sp>
        <p:sp>
          <p:nvSpPr>
            <p:cNvPr id="145" name="Freihandform: Form 120">
              <a:extLst>
                <a:ext uri="{FF2B5EF4-FFF2-40B4-BE49-F238E27FC236}">
                  <a16:creationId xmlns:a16="http://schemas.microsoft.com/office/drawing/2014/main" id="{AFAD68BC-6451-9C43-BBCF-FFD30D095A6F}"/>
                </a:ext>
              </a:extLst>
            </p:cNvPr>
            <p:cNvSpPr/>
            <p:nvPr/>
          </p:nvSpPr>
          <p:spPr>
            <a:xfrm>
              <a:off x="8804838" y="2039148"/>
              <a:ext cx="201695" cy="240373"/>
            </a:xfrm>
            <a:custGeom>
              <a:avLst/>
              <a:gdLst>
                <a:gd name="connsiteX0" fmla="*/ 201696 w 201695"/>
                <a:gd name="connsiteY0" fmla="*/ 240373 h 240373"/>
                <a:gd name="connsiteX1" fmla="*/ 146898 w 201695"/>
                <a:gd name="connsiteY1" fmla="*/ 240373 h 240373"/>
                <a:gd name="connsiteX2" fmla="*/ 146898 w 201695"/>
                <a:gd name="connsiteY2" fmla="*/ 106370 h 240373"/>
                <a:gd name="connsiteX3" fmla="*/ 103607 w 201695"/>
                <a:gd name="connsiteY3" fmla="*/ 49270 h 240373"/>
                <a:gd name="connsiteX4" fmla="*/ 54798 w 201695"/>
                <a:gd name="connsiteY4" fmla="*/ 105918 h 240373"/>
                <a:gd name="connsiteX5" fmla="*/ 54798 w 201695"/>
                <a:gd name="connsiteY5" fmla="*/ 240373 h 240373"/>
                <a:gd name="connsiteX6" fmla="*/ 0 w 201695"/>
                <a:gd name="connsiteY6" fmla="*/ 240373 h 240373"/>
                <a:gd name="connsiteX7" fmla="*/ 0 w 201695"/>
                <a:gd name="connsiteY7" fmla="*/ 5987 h 240373"/>
                <a:gd name="connsiteX8" fmla="*/ 54337 w 201695"/>
                <a:gd name="connsiteY8" fmla="*/ 5987 h 240373"/>
                <a:gd name="connsiteX9" fmla="*/ 54337 w 201695"/>
                <a:gd name="connsiteY9" fmla="*/ 34072 h 240373"/>
                <a:gd name="connsiteX10" fmla="*/ 55249 w 201695"/>
                <a:gd name="connsiteY10" fmla="*/ 34072 h 240373"/>
                <a:gd name="connsiteX11" fmla="*/ 124324 w 201695"/>
                <a:gd name="connsiteY11" fmla="*/ 0 h 240373"/>
                <a:gd name="connsiteX12" fmla="*/ 201688 w 201695"/>
                <a:gd name="connsiteY12" fmla="*/ 94856 h 240373"/>
                <a:gd name="connsiteX13" fmla="*/ 201688 w 201695"/>
                <a:gd name="connsiteY13" fmla="*/ 240373 h 240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695" h="240373">
                  <a:moveTo>
                    <a:pt x="201696" y="240373"/>
                  </a:moveTo>
                  <a:lnTo>
                    <a:pt x="146898" y="240373"/>
                  </a:lnTo>
                  <a:lnTo>
                    <a:pt x="146898" y="106370"/>
                  </a:lnTo>
                  <a:cubicBezTo>
                    <a:pt x="146898" y="72298"/>
                    <a:pt x="136767" y="49270"/>
                    <a:pt x="103607" y="49270"/>
                  </a:cubicBezTo>
                  <a:cubicBezTo>
                    <a:pt x="65390" y="49270"/>
                    <a:pt x="54798" y="80588"/>
                    <a:pt x="54798" y="105918"/>
                  </a:cubicBezTo>
                  <a:lnTo>
                    <a:pt x="54798" y="240373"/>
                  </a:lnTo>
                  <a:lnTo>
                    <a:pt x="0" y="240373"/>
                  </a:lnTo>
                  <a:lnTo>
                    <a:pt x="0" y="5987"/>
                  </a:lnTo>
                  <a:lnTo>
                    <a:pt x="54337" y="5987"/>
                  </a:lnTo>
                  <a:lnTo>
                    <a:pt x="54337" y="34072"/>
                  </a:lnTo>
                  <a:lnTo>
                    <a:pt x="55249" y="34072"/>
                  </a:lnTo>
                  <a:cubicBezTo>
                    <a:pt x="69066" y="13348"/>
                    <a:pt x="93935" y="0"/>
                    <a:pt x="124324" y="0"/>
                  </a:cubicBezTo>
                  <a:cubicBezTo>
                    <a:pt x="177739" y="0"/>
                    <a:pt x="201688" y="39138"/>
                    <a:pt x="201688" y="94856"/>
                  </a:cubicBezTo>
                  <a:lnTo>
                    <a:pt x="201688" y="240373"/>
                  </a:lnTo>
                  <a:close/>
                </a:path>
              </a:pathLst>
            </a:custGeom>
            <a:solidFill>
              <a:srgbClr val="041E42"/>
            </a:solidFill>
            <a:ln w="8374" cap="flat">
              <a:noFill/>
              <a:prstDash val="solid"/>
              <a:miter/>
            </a:ln>
          </p:spPr>
          <p:txBody>
            <a:bodyPr rtlCol="0" anchor="ctr"/>
            <a:lstStyle/>
            <a:p>
              <a:endParaRPr lang="de-DE"/>
            </a:p>
          </p:txBody>
        </p:sp>
        <p:sp>
          <p:nvSpPr>
            <p:cNvPr id="146" name="Freihandform: Form 121">
              <a:extLst>
                <a:ext uri="{FF2B5EF4-FFF2-40B4-BE49-F238E27FC236}">
                  <a16:creationId xmlns:a16="http://schemas.microsoft.com/office/drawing/2014/main" id="{A9A0748A-4343-014D-8C8B-68447D12E58C}"/>
                </a:ext>
              </a:extLst>
            </p:cNvPr>
            <p:cNvSpPr/>
            <p:nvPr/>
          </p:nvSpPr>
          <p:spPr>
            <a:xfrm>
              <a:off x="9068273" y="1941059"/>
              <a:ext cx="69534" cy="338461"/>
            </a:xfrm>
            <a:custGeom>
              <a:avLst/>
              <a:gdLst>
                <a:gd name="connsiteX0" fmla="*/ 69534 w 69534"/>
                <a:gd name="connsiteY0" fmla="*/ 33160 h 338461"/>
                <a:gd name="connsiteX1" fmla="*/ 34532 w 69534"/>
                <a:gd name="connsiteY1" fmla="*/ 66311 h 338461"/>
                <a:gd name="connsiteX2" fmla="*/ 0 w 69534"/>
                <a:gd name="connsiteY2" fmla="*/ 33160 h 338461"/>
                <a:gd name="connsiteX3" fmla="*/ 34532 w 69534"/>
                <a:gd name="connsiteY3" fmla="*/ 0 h 338461"/>
                <a:gd name="connsiteX4" fmla="*/ 69534 w 69534"/>
                <a:gd name="connsiteY4" fmla="*/ 33160 h 338461"/>
                <a:gd name="connsiteX5" fmla="*/ 62165 w 69534"/>
                <a:gd name="connsiteY5" fmla="*/ 338462 h 338461"/>
                <a:gd name="connsiteX6" fmla="*/ 7368 w 69534"/>
                <a:gd name="connsiteY6" fmla="*/ 338462 h 338461"/>
                <a:gd name="connsiteX7" fmla="*/ 7368 w 69534"/>
                <a:gd name="connsiteY7" fmla="*/ 104076 h 338461"/>
                <a:gd name="connsiteX8" fmla="*/ 62165 w 69534"/>
                <a:gd name="connsiteY8" fmla="*/ 104076 h 338461"/>
                <a:gd name="connsiteX9" fmla="*/ 62165 w 69534"/>
                <a:gd name="connsiteY9" fmla="*/ 338462 h 33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34" h="338461">
                  <a:moveTo>
                    <a:pt x="69534" y="33160"/>
                  </a:moveTo>
                  <a:cubicBezTo>
                    <a:pt x="69534" y="52503"/>
                    <a:pt x="53876" y="66311"/>
                    <a:pt x="34532" y="66311"/>
                  </a:cubicBezTo>
                  <a:cubicBezTo>
                    <a:pt x="15649" y="66311"/>
                    <a:pt x="0" y="52503"/>
                    <a:pt x="0" y="33160"/>
                  </a:cubicBezTo>
                  <a:cubicBezTo>
                    <a:pt x="0" y="14277"/>
                    <a:pt x="15649" y="0"/>
                    <a:pt x="34532" y="0"/>
                  </a:cubicBezTo>
                  <a:cubicBezTo>
                    <a:pt x="53876" y="0"/>
                    <a:pt x="69534" y="14277"/>
                    <a:pt x="69534" y="33160"/>
                  </a:cubicBezTo>
                  <a:close/>
                  <a:moveTo>
                    <a:pt x="62165" y="338462"/>
                  </a:moveTo>
                  <a:lnTo>
                    <a:pt x="7368" y="338462"/>
                  </a:lnTo>
                  <a:lnTo>
                    <a:pt x="7368" y="104076"/>
                  </a:lnTo>
                  <a:lnTo>
                    <a:pt x="62165" y="104076"/>
                  </a:lnTo>
                  <a:lnTo>
                    <a:pt x="62165" y="338462"/>
                  </a:lnTo>
                  <a:close/>
                </a:path>
              </a:pathLst>
            </a:custGeom>
            <a:solidFill>
              <a:srgbClr val="041E42"/>
            </a:solidFill>
            <a:ln w="8374" cap="flat">
              <a:noFill/>
              <a:prstDash val="solid"/>
              <a:miter/>
            </a:ln>
          </p:spPr>
          <p:txBody>
            <a:bodyPr rtlCol="0" anchor="ctr"/>
            <a:lstStyle/>
            <a:p>
              <a:endParaRPr lang="de-DE"/>
            </a:p>
          </p:txBody>
        </p:sp>
        <p:sp>
          <p:nvSpPr>
            <p:cNvPr id="147" name="Freihandform: Form 122">
              <a:extLst>
                <a:ext uri="{FF2B5EF4-FFF2-40B4-BE49-F238E27FC236}">
                  <a16:creationId xmlns:a16="http://schemas.microsoft.com/office/drawing/2014/main" id="{6FF2DCF0-6D36-7543-AE16-7D6EF16B98B1}"/>
                </a:ext>
              </a:extLst>
            </p:cNvPr>
            <p:cNvSpPr/>
            <p:nvPr/>
          </p:nvSpPr>
          <p:spPr>
            <a:xfrm>
              <a:off x="9176921" y="2045135"/>
              <a:ext cx="227478" cy="234386"/>
            </a:xfrm>
            <a:custGeom>
              <a:avLst/>
              <a:gdLst>
                <a:gd name="connsiteX0" fmla="*/ 227478 w 227478"/>
                <a:gd name="connsiteY0" fmla="*/ 0 h 234386"/>
                <a:gd name="connsiteX1" fmla="*/ 142284 w 227478"/>
                <a:gd name="connsiteY1" fmla="*/ 234386 h 234386"/>
                <a:gd name="connsiteX2" fmla="*/ 85185 w 227478"/>
                <a:gd name="connsiteY2" fmla="*/ 234386 h 234386"/>
                <a:gd name="connsiteX3" fmla="*/ 0 w 227478"/>
                <a:gd name="connsiteY3" fmla="*/ 0 h 234386"/>
                <a:gd name="connsiteX4" fmla="*/ 60323 w 227478"/>
                <a:gd name="connsiteY4" fmla="*/ 0 h 234386"/>
                <a:gd name="connsiteX5" fmla="*/ 114199 w 227478"/>
                <a:gd name="connsiteY5" fmla="*/ 170387 h 234386"/>
                <a:gd name="connsiteX6" fmla="*/ 115120 w 227478"/>
                <a:gd name="connsiteY6" fmla="*/ 170387 h 234386"/>
                <a:gd name="connsiteX7" fmla="*/ 168997 w 227478"/>
                <a:gd name="connsiteY7" fmla="*/ 0 h 234386"/>
                <a:gd name="connsiteX8" fmla="*/ 227478 w 227478"/>
                <a:gd name="connsiteY8" fmla="*/ 0 h 23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478" h="234386">
                  <a:moveTo>
                    <a:pt x="227478" y="0"/>
                  </a:moveTo>
                  <a:lnTo>
                    <a:pt x="142284" y="234386"/>
                  </a:lnTo>
                  <a:lnTo>
                    <a:pt x="85185" y="234386"/>
                  </a:lnTo>
                  <a:lnTo>
                    <a:pt x="0" y="0"/>
                  </a:lnTo>
                  <a:lnTo>
                    <a:pt x="60323" y="0"/>
                  </a:lnTo>
                  <a:lnTo>
                    <a:pt x="114199" y="170387"/>
                  </a:lnTo>
                  <a:lnTo>
                    <a:pt x="115120" y="170387"/>
                  </a:lnTo>
                  <a:lnTo>
                    <a:pt x="168997" y="0"/>
                  </a:lnTo>
                  <a:lnTo>
                    <a:pt x="227478" y="0"/>
                  </a:lnTo>
                  <a:close/>
                </a:path>
              </a:pathLst>
            </a:custGeom>
            <a:solidFill>
              <a:srgbClr val="041E42"/>
            </a:solidFill>
            <a:ln w="8374" cap="flat">
              <a:noFill/>
              <a:prstDash val="solid"/>
              <a:miter/>
            </a:ln>
          </p:spPr>
          <p:txBody>
            <a:bodyPr rtlCol="0" anchor="ctr"/>
            <a:lstStyle/>
            <a:p>
              <a:endParaRPr lang="de-DE"/>
            </a:p>
          </p:txBody>
        </p:sp>
        <p:sp>
          <p:nvSpPr>
            <p:cNvPr id="148" name="Freihandform: Form 123">
              <a:extLst>
                <a:ext uri="{FF2B5EF4-FFF2-40B4-BE49-F238E27FC236}">
                  <a16:creationId xmlns:a16="http://schemas.microsoft.com/office/drawing/2014/main" id="{91756CE5-2949-F34D-A97C-80D5F964D349}"/>
                </a:ext>
              </a:extLst>
            </p:cNvPr>
            <p:cNvSpPr/>
            <p:nvPr/>
          </p:nvSpPr>
          <p:spPr>
            <a:xfrm>
              <a:off x="9429904" y="2039148"/>
              <a:ext cx="214130" cy="245899"/>
            </a:xfrm>
            <a:custGeom>
              <a:avLst/>
              <a:gdLst>
                <a:gd name="connsiteX0" fmla="*/ 116034 w 214130"/>
                <a:gd name="connsiteY0" fmla="*/ 245900 h 245899"/>
                <a:gd name="connsiteX1" fmla="*/ 0 w 214130"/>
                <a:gd name="connsiteY1" fmla="*/ 122489 h 245899"/>
                <a:gd name="connsiteX2" fmla="*/ 110055 w 214130"/>
                <a:gd name="connsiteY2" fmla="*/ 0 h 245899"/>
                <a:gd name="connsiteX3" fmla="*/ 214131 w 214130"/>
                <a:gd name="connsiteY3" fmla="*/ 119266 h 245899"/>
                <a:gd name="connsiteX4" fmla="*/ 213210 w 214130"/>
                <a:gd name="connsiteY4" fmla="*/ 141824 h 245899"/>
                <a:gd name="connsiteX5" fmla="*/ 55727 w 214130"/>
                <a:gd name="connsiteY5" fmla="*/ 141824 h 245899"/>
                <a:gd name="connsiteX6" fmla="*/ 116511 w 214130"/>
                <a:gd name="connsiteY6" fmla="*/ 198924 h 245899"/>
                <a:gd name="connsiteX7" fmla="*/ 174072 w 214130"/>
                <a:gd name="connsiteY7" fmla="*/ 171291 h 245899"/>
                <a:gd name="connsiteX8" fmla="*/ 208144 w 214130"/>
                <a:gd name="connsiteY8" fmla="*/ 207214 h 245899"/>
                <a:gd name="connsiteX9" fmla="*/ 116034 w 214130"/>
                <a:gd name="connsiteY9" fmla="*/ 245900 h 245899"/>
                <a:gd name="connsiteX10" fmla="*/ 54798 w 214130"/>
                <a:gd name="connsiteY10" fmla="*/ 101765 h 245899"/>
                <a:gd name="connsiteX11" fmla="*/ 161168 w 214130"/>
                <a:gd name="connsiteY11" fmla="*/ 101765 h 245899"/>
                <a:gd name="connsiteX12" fmla="*/ 109134 w 214130"/>
                <a:gd name="connsiteY12" fmla="*/ 45126 h 245899"/>
                <a:gd name="connsiteX13" fmla="*/ 54798 w 214130"/>
                <a:gd name="connsiteY13" fmla="*/ 101765 h 24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0" h="245899">
                  <a:moveTo>
                    <a:pt x="116034" y="245900"/>
                  </a:moveTo>
                  <a:cubicBezTo>
                    <a:pt x="46500" y="245900"/>
                    <a:pt x="0" y="196621"/>
                    <a:pt x="0" y="122489"/>
                  </a:cubicBezTo>
                  <a:cubicBezTo>
                    <a:pt x="0" y="49739"/>
                    <a:pt x="44666" y="0"/>
                    <a:pt x="110055" y="0"/>
                  </a:cubicBezTo>
                  <a:cubicBezTo>
                    <a:pt x="173141" y="0"/>
                    <a:pt x="214131" y="46968"/>
                    <a:pt x="214131" y="119266"/>
                  </a:cubicBezTo>
                  <a:cubicBezTo>
                    <a:pt x="214131" y="127095"/>
                    <a:pt x="213671" y="135385"/>
                    <a:pt x="213210" y="141824"/>
                  </a:cubicBezTo>
                  <a:lnTo>
                    <a:pt x="55727" y="141824"/>
                  </a:lnTo>
                  <a:cubicBezTo>
                    <a:pt x="61714" y="178208"/>
                    <a:pt x="83352" y="198924"/>
                    <a:pt x="116511" y="198924"/>
                  </a:cubicBezTo>
                  <a:cubicBezTo>
                    <a:pt x="138148" y="198924"/>
                    <a:pt x="155649" y="190634"/>
                    <a:pt x="174072" y="171291"/>
                  </a:cubicBezTo>
                  <a:lnTo>
                    <a:pt x="208144" y="207214"/>
                  </a:lnTo>
                  <a:cubicBezTo>
                    <a:pt x="181431" y="233465"/>
                    <a:pt x="151488" y="245900"/>
                    <a:pt x="116034" y="245900"/>
                  </a:cubicBezTo>
                  <a:close/>
                  <a:moveTo>
                    <a:pt x="54798" y="101765"/>
                  </a:moveTo>
                  <a:lnTo>
                    <a:pt x="161168" y="101765"/>
                  </a:lnTo>
                  <a:cubicBezTo>
                    <a:pt x="158873" y="65850"/>
                    <a:pt x="139990" y="45126"/>
                    <a:pt x="109134" y="45126"/>
                  </a:cubicBezTo>
                  <a:cubicBezTo>
                    <a:pt x="78738" y="45134"/>
                    <a:pt x="59394" y="65390"/>
                    <a:pt x="54798" y="101765"/>
                  </a:cubicBezTo>
                  <a:close/>
                </a:path>
              </a:pathLst>
            </a:custGeom>
            <a:solidFill>
              <a:srgbClr val="041E42"/>
            </a:solidFill>
            <a:ln w="8374" cap="flat">
              <a:noFill/>
              <a:prstDash val="solid"/>
              <a:miter/>
            </a:ln>
          </p:spPr>
          <p:txBody>
            <a:bodyPr rtlCol="0" anchor="ctr"/>
            <a:lstStyle/>
            <a:p>
              <a:endParaRPr lang="de-DE"/>
            </a:p>
          </p:txBody>
        </p:sp>
        <p:sp>
          <p:nvSpPr>
            <p:cNvPr id="149" name="Freihandform: Form 124">
              <a:extLst>
                <a:ext uri="{FF2B5EF4-FFF2-40B4-BE49-F238E27FC236}">
                  <a16:creationId xmlns:a16="http://schemas.microsoft.com/office/drawing/2014/main" id="{271E5AB7-D377-6A4A-9F41-32C2D5339D41}"/>
                </a:ext>
              </a:extLst>
            </p:cNvPr>
            <p:cNvSpPr/>
            <p:nvPr/>
          </p:nvSpPr>
          <p:spPr>
            <a:xfrm>
              <a:off x="9703872" y="2039156"/>
              <a:ext cx="141832" cy="240364"/>
            </a:xfrm>
            <a:custGeom>
              <a:avLst/>
              <a:gdLst>
                <a:gd name="connsiteX0" fmla="*/ 141832 w 141832"/>
                <a:gd name="connsiteY0" fmla="*/ 5058 h 240364"/>
                <a:gd name="connsiteX1" fmla="*/ 133083 w 141832"/>
                <a:gd name="connsiteY1" fmla="*/ 61236 h 240364"/>
                <a:gd name="connsiteX2" fmla="*/ 102694 w 141832"/>
                <a:gd name="connsiteY2" fmla="*/ 53868 h 240364"/>
                <a:gd name="connsiteX3" fmla="*/ 54798 w 141832"/>
                <a:gd name="connsiteY3" fmla="*/ 120178 h 240364"/>
                <a:gd name="connsiteX4" fmla="*/ 54798 w 141832"/>
                <a:gd name="connsiteY4" fmla="*/ 240365 h 240364"/>
                <a:gd name="connsiteX5" fmla="*/ 0 w 141832"/>
                <a:gd name="connsiteY5" fmla="*/ 240365 h 240364"/>
                <a:gd name="connsiteX6" fmla="*/ 0 w 141832"/>
                <a:gd name="connsiteY6" fmla="*/ 5979 h 240364"/>
                <a:gd name="connsiteX7" fmla="*/ 53877 w 141832"/>
                <a:gd name="connsiteY7" fmla="*/ 5979 h 240364"/>
                <a:gd name="connsiteX8" fmla="*/ 53877 w 141832"/>
                <a:gd name="connsiteY8" fmla="*/ 35454 h 240364"/>
                <a:gd name="connsiteX9" fmla="*/ 54798 w 141832"/>
                <a:gd name="connsiteY9" fmla="*/ 35454 h 240364"/>
                <a:gd name="connsiteX10" fmla="*/ 116042 w 141832"/>
                <a:gd name="connsiteY10" fmla="*/ 0 h 240364"/>
                <a:gd name="connsiteX11" fmla="*/ 141832 w 141832"/>
                <a:gd name="connsiteY11" fmla="*/ 5058 h 240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832" h="240364">
                  <a:moveTo>
                    <a:pt x="141832" y="5058"/>
                  </a:moveTo>
                  <a:lnTo>
                    <a:pt x="133083" y="61236"/>
                  </a:lnTo>
                  <a:cubicBezTo>
                    <a:pt x="124793" y="56631"/>
                    <a:pt x="114669" y="53868"/>
                    <a:pt x="102694" y="53868"/>
                  </a:cubicBezTo>
                  <a:cubicBezTo>
                    <a:pt x="64929" y="53868"/>
                    <a:pt x="54798" y="84264"/>
                    <a:pt x="54798" y="120178"/>
                  </a:cubicBezTo>
                  <a:lnTo>
                    <a:pt x="54798" y="240365"/>
                  </a:lnTo>
                  <a:lnTo>
                    <a:pt x="0" y="240365"/>
                  </a:lnTo>
                  <a:lnTo>
                    <a:pt x="0" y="5979"/>
                  </a:lnTo>
                  <a:lnTo>
                    <a:pt x="53877" y="5979"/>
                  </a:lnTo>
                  <a:lnTo>
                    <a:pt x="53877" y="35454"/>
                  </a:lnTo>
                  <a:lnTo>
                    <a:pt x="54798" y="35454"/>
                  </a:lnTo>
                  <a:cubicBezTo>
                    <a:pt x="67224" y="13348"/>
                    <a:pt x="89331" y="0"/>
                    <a:pt x="116042" y="0"/>
                  </a:cubicBezTo>
                  <a:cubicBezTo>
                    <a:pt x="123872" y="-8"/>
                    <a:pt x="133543" y="1373"/>
                    <a:pt x="141832" y="5058"/>
                  </a:cubicBezTo>
                  <a:close/>
                </a:path>
              </a:pathLst>
            </a:custGeom>
            <a:solidFill>
              <a:srgbClr val="041E42"/>
            </a:solidFill>
            <a:ln w="8374" cap="flat">
              <a:noFill/>
              <a:prstDash val="solid"/>
              <a:miter/>
            </a:ln>
          </p:spPr>
          <p:txBody>
            <a:bodyPr rtlCol="0" anchor="ctr"/>
            <a:lstStyle/>
            <a:p>
              <a:endParaRPr lang="de-DE"/>
            </a:p>
          </p:txBody>
        </p:sp>
        <p:sp>
          <p:nvSpPr>
            <p:cNvPr id="150" name="Freihandform: Form 125">
              <a:extLst>
                <a:ext uri="{FF2B5EF4-FFF2-40B4-BE49-F238E27FC236}">
                  <a16:creationId xmlns:a16="http://schemas.microsoft.com/office/drawing/2014/main" id="{B1BE97A9-8672-B745-A82F-BE3DC3BCB1DC}"/>
                </a:ext>
              </a:extLst>
            </p:cNvPr>
            <p:cNvSpPr/>
            <p:nvPr/>
          </p:nvSpPr>
          <p:spPr>
            <a:xfrm>
              <a:off x="9871287" y="2039148"/>
              <a:ext cx="180510" cy="245891"/>
            </a:xfrm>
            <a:custGeom>
              <a:avLst/>
              <a:gdLst>
                <a:gd name="connsiteX0" fmla="*/ 26234 w 180510"/>
                <a:gd name="connsiteY0" fmla="*/ 174063 h 245891"/>
                <a:gd name="connsiteX1" fmla="*/ 92545 w 180510"/>
                <a:gd name="connsiteY1" fmla="*/ 200314 h 245891"/>
                <a:gd name="connsiteX2" fmla="*/ 127078 w 180510"/>
                <a:gd name="connsiteY2" fmla="*/ 176826 h 245891"/>
                <a:gd name="connsiteX3" fmla="*/ 9664 w 180510"/>
                <a:gd name="connsiteY3" fmla="*/ 72750 h 245891"/>
                <a:gd name="connsiteX4" fmla="*/ 98080 w 180510"/>
                <a:gd name="connsiteY4" fmla="*/ 0 h 245891"/>
                <a:gd name="connsiteX5" fmla="*/ 179128 w 180510"/>
                <a:gd name="connsiteY5" fmla="*/ 24401 h 245891"/>
                <a:gd name="connsiteX6" fmla="*/ 153338 w 180510"/>
                <a:gd name="connsiteY6" fmla="*/ 67223 h 245891"/>
                <a:gd name="connsiteX7" fmla="*/ 97159 w 180510"/>
                <a:gd name="connsiteY7" fmla="*/ 46499 h 245891"/>
                <a:gd name="connsiteX8" fmla="*/ 63539 w 180510"/>
                <a:gd name="connsiteY8" fmla="*/ 68145 h 245891"/>
                <a:gd name="connsiteX9" fmla="*/ 180510 w 180510"/>
                <a:gd name="connsiteY9" fmla="*/ 171751 h 245891"/>
                <a:gd name="connsiteX10" fmla="*/ 90251 w 180510"/>
                <a:gd name="connsiteY10" fmla="*/ 245892 h 245891"/>
                <a:gd name="connsiteX11" fmla="*/ 0 w 180510"/>
                <a:gd name="connsiteY11" fmla="*/ 217337 h 245891"/>
                <a:gd name="connsiteX12" fmla="*/ 26234 w 180510"/>
                <a:gd name="connsiteY12" fmla="*/ 174063 h 24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510" h="245891">
                  <a:moveTo>
                    <a:pt x="26234" y="174063"/>
                  </a:moveTo>
                  <a:cubicBezTo>
                    <a:pt x="49261" y="191563"/>
                    <a:pt x="71821" y="200314"/>
                    <a:pt x="92545" y="200314"/>
                  </a:cubicBezTo>
                  <a:cubicBezTo>
                    <a:pt x="112810" y="200314"/>
                    <a:pt x="127078" y="191103"/>
                    <a:pt x="127078" y="176826"/>
                  </a:cubicBezTo>
                  <a:cubicBezTo>
                    <a:pt x="127078" y="136766"/>
                    <a:pt x="9664" y="151035"/>
                    <a:pt x="9664" y="72750"/>
                  </a:cubicBezTo>
                  <a:cubicBezTo>
                    <a:pt x="9664" y="29467"/>
                    <a:pt x="45578" y="0"/>
                    <a:pt x="98080" y="0"/>
                  </a:cubicBezTo>
                  <a:cubicBezTo>
                    <a:pt x="126166" y="0"/>
                    <a:pt x="154259" y="8282"/>
                    <a:pt x="179128" y="24401"/>
                  </a:cubicBezTo>
                  <a:lnTo>
                    <a:pt x="153338" y="67223"/>
                  </a:lnTo>
                  <a:cubicBezTo>
                    <a:pt x="133082" y="53415"/>
                    <a:pt x="115121" y="46499"/>
                    <a:pt x="97159" y="46499"/>
                  </a:cubicBezTo>
                  <a:cubicBezTo>
                    <a:pt x="76895" y="46499"/>
                    <a:pt x="63539" y="55249"/>
                    <a:pt x="63539" y="68145"/>
                  </a:cubicBezTo>
                  <a:cubicBezTo>
                    <a:pt x="63539" y="106362"/>
                    <a:pt x="180510" y="93014"/>
                    <a:pt x="180510" y="171751"/>
                  </a:cubicBezTo>
                  <a:cubicBezTo>
                    <a:pt x="180510" y="215956"/>
                    <a:pt x="144127" y="245892"/>
                    <a:pt x="90251" y="245892"/>
                  </a:cubicBezTo>
                  <a:cubicBezTo>
                    <a:pt x="58941" y="245892"/>
                    <a:pt x="27172" y="236220"/>
                    <a:pt x="0" y="217337"/>
                  </a:cubicBezTo>
                  <a:lnTo>
                    <a:pt x="26234" y="174063"/>
                  </a:lnTo>
                  <a:close/>
                </a:path>
              </a:pathLst>
            </a:custGeom>
            <a:solidFill>
              <a:srgbClr val="041E42"/>
            </a:solidFill>
            <a:ln w="8374" cap="flat">
              <a:noFill/>
              <a:prstDash val="solid"/>
              <a:miter/>
            </a:ln>
          </p:spPr>
          <p:txBody>
            <a:bodyPr rtlCol="0" anchor="ctr"/>
            <a:lstStyle/>
            <a:p>
              <a:endParaRPr lang="de-DE"/>
            </a:p>
          </p:txBody>
        </p:sp>
        <p:sp>
          <p:nvSpPr>
            <p:cNvPr id="151" name="Freihandform: Form 126">
              <a:extLst>
                <a:ext uri="{FF2B5EF4-FFF2-40B4-BE49-F238E27FC236}">
                  <a16:creationId xmlns:a16="http://schemas.microsoft.com/office/drawing/2014/main" id="{2A737016-F885-8D4F-9821-13336522D312}"/>
                </a:ext>
              </a:extLst>
            </p:cNvPr>
            <p:cNvSpPr/>
            <p:nvPr/>
          </p:nvSpPr>
          <p:spPr>
            <a:xfrm>
              <a:off x="10103018" y="1941059"/>
              <a:ext cx="69535" cy="338461"/>
            </a:xfrm>
            <a:custGeom>
              <a:avLst/>
              <a:gdLst>
                <a:gd name="connsiteX0" fmla="*/ 69535 w 69535"/>
                <a:gd name="connsiteY0" fmla="*/ 33160 h 338461"/>
                <a:gd name="connsiteX1" fmla="*/ 34533 w 69535"/>
                <a:gd name="connsiteY1" fmla="*/ 66311 h 338461"/>
                <a:gd name="connsiteX2" fmla="*/ 0 w 69535"/>
                <a:gd name="connsiteY2" fmla="*/ 33160 h 338461"/>
                <a:gd name="connsiteX3" fmla="*/ 34533 w 69535"/>
                <a:gd name="connsiteY3" fmla="*/ 0 h 338461"/>
                <a:gd name="connsiteX4" fmla="*/ 69535 w 69535"/>
                <a:gd name="connsiteY4" fmla="*/ 33160 h 338461"/>
                <a:gd name="connsiteX5" fmla="*/ 62166 w 69535"/>
                <a:gd name="connsiteY5" fmla="*/ 338462 h 338461"/>
                <a:gd name="connsiteX6" fmla="*/ 7369 w 69535"/>
                <a:gd name="connsiteY6" fmla="*/ 338462 h 338461"/>
                <a:gd name="connsiteX7" fmla="*/ 7369 w 69535"/>
                <a:gd name="connsiteY7" fmla="*/ 104076 h 338461"/>
                <a:gd name="connsiteX8" fmla="*/ 62166 w 69535"/>
                <a:gd name="connsiteY8" fmla="*/ 104076 h 338461"/>
                <a:gd name="connsiteX9" fmla="*/ 62166 w 69535"/>
                <a:gd name="connsiteY9" fmla="*/ 338462 h 33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35" h="338461">
                  <a:moveTo>
                    <a:pt x="69535" y="33160"/>
                  </a:moveTo>
                  <a:cubicBezTo>
                    <a:pt x="69535" y="52503"/>
                    <a:pt x="53877" y="66311"/>
                    <a:pt x="34533" y="66311"/>
                  </a:cubicBezTo>
                  <a:cubicBezTo>
                    <a:pt x="15650" y="66311"/>
                    <a:pt x="0" y="52503"/>
                    <a:pt x="0" y="33160"/>
                  </a:cubicBezTo>
                  <a:cubicBezTo>
                    <a:pt x="0" y="14277"/>
                    <a:pt x="15650" y="0"/>
                    <a:pt x="34533" y="0"/>
                  </a:cubicBezTo>
                  <a:cubicBezTo>
                    <a:pt x="53877" y="0"/>
                    <a:pt x="69535" y="14277"/>
                    <a:pt x="69535" y="33160"/>
                  </a:cubicBezTo>
                  <a:close/>
                  <a:moveTo>
                    <a:pt x="62166" y="338462"/>
                  </a:moveTo>
                  <a:lnTo>
                    <a:pt x="7369" y="338462"/>
                  </a:lnTo>
                  <a:lnTo>
                    <a:pt x="7369" y="104076"/>
                  </a:lnTo>
                  <a:lnTo>
                    <a:pt x="62166" y="104076"/>
                  </a:lnTo>
                  <a:lnTo>
                    <a:pt x="62166" y="338462"/>
                  </a:lnTo>
                  <a:close/>
                </a:path>
              </a:pathLst>
            </a:custGeom>
            <a:solidFill>
              <a:srgbClr val="041E42"/>
            </a:solidFill>
            <a:ln w="8374" cap="flat">
              <a:noFill/>
              <a:prstDash val="solid"/>
              <a:miter/>
            </a:ln>
          </p:spPr>
          <p:txBody>
            <a:bodyPr rtlCol="0" anchor="ctr"/>
            <a:lstStyle/>
            <a:p>
              <a:endParaRPr lang="de-DE"/>
            </a:p>
          </p:txBody>
        </p:sp>
        <p:sp>
          <p:nvSpPr>
            <p:cNvPr id="152" name="Freihandform: Form 127">
              <a:extLst>
                <a:ext uri="{FF2B5EF4-FFF2-40B4-BE49-F238E27FC236}">
                  <a16:creationId xmlns:a16="http://schemas.microsoft.com/office/drawing/2014/main" id="{9B2F4E53-9DCE-F740-A482-52105816C79B}"/>
                </a:ext>
              </a:extLst>
            </p:cNvPr>
            <p:cNvSpPr/>
            <p:nvPr/>
          </p:nvSpPr>
          <p:spPr>
            <a:xfrm>
              <a:off x="10211675" y="1969144"/>
              <a:ext cx="145977" cy="315903"/>
            </a:xfrm>
            <a:custGeom>
              <a:avLst/>
              <a:gdLst>
                <a:gd name="connsiteX0" fmla="*/ 145977 w 145977"/>
                <a:gd name="connsiteY0" fmla="*/ 260185 h 315903"/>
                <a:gd name="connsiteX1" fmla="*/ 145977 w 145977"/>
                <a:gd name="connsiteY1" fmla="*/ 307153 h 315903"/>
                <a:gd name="connsiteX2" fmla="*/ 99922 w 145977"/>
                <a:gd name="connsiteY2" fmla="*/ 315903 h 315903"/>
                <a:gd name="connsiteX3" fmla="*/ 35914 w 145977"/>
                <a:gd name="connsiteY3" fmla="*/ 250053 h 315903"/>
                <a:gd name="connsiteX4" fmla="*/ 35914 w 145977"/>
                <a:gd name="connsiteY4" fmla="*/ 121577 h 315903"/>
                <a:gd name="connsiteX5" fmla="*/ 0 w 145977"/>
                <a:gd name="connsiteY5" fmla="*/ 121577 h 315903"/>
                <a:gd name="connsiteX6" fmla="*/ 0 w 145977"/>
                <a:gd name="connsiteY6" fmla="*/ 75991 h 315903"/>
                <a:gd name="connsiteX7" fmla="*/ 35454 w 145977"/>
                <a:gd name="connsiteY7" fmla="*/ 75991 h 315903"/>
                <a:gd name="connsiteX8" fmla="*/ 35454 w 145977"/>
                <a:gd name="connsiteY8" fmla="*/ 11983 h 315903"/>
                <a:gd name="connsiteX9" fmla="*/ 90251 w 145977"/>
                <a:gd name="connsiteY9" fmla="*/ 0 h 315903"/>
                <a:gd name="connsiteX10" fmla="*/ 90251 w 145977"/>
                <a:gd name="connsiteY10" fmla="*/ 75982 h 315903"/>
                <a:gd name="connsiteX11" fmla="*/ 145969 w 145977"/>
                <a:gd name="connsiteY11" fmla="*/ 75982 h 315903"/>
                <a:gd name="connsiteX12" fmla="*/ 145969 w 145977"/>
                <a:gd name="connsiteY12" fmla="*/ 121568 h 315903"/>
                <a:gd name="connsiteX13" fmla="*/ 90251 w 145977"/>
                <a:gd name="connsiteY13" fmla="*/ 121568 h 315903"/>
                <a:gd name="connsiteX14" fmla="*/ 90251 w 145977"/>
                <a:gd name="connsiteY14" fmla="*/ 237149 h 315903"/>
                <a:gd name="connsiteX15" fmla="*/ 115573 w 145977"/>
                <a:gd name="connsiteY15" fmla="*/ 268006 h 315903"/>
                <a:gd name="connsiteX16" fmla="*/ 145977 w 145977"/>
                <a:gd name="connsiteY16" fmla="*/ 260185 h 31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5977" h="315903">
                  <a:moveTo>
                    <a:pt x="145977" y="260185"/>
                  </a:moveTo>
                  <a:lnTo>
                    <a:pt x="145977" y="307153"/>
                  </a:lnTo>
                  <a:cubicBezTo>
                    <a:pt x="134003" y="312680"/>
                    <a:pt x="116041" y="315903"/>
                    <a:pt x="99922" y="315903"/>
                  </a:cubicBezTo>
                  <a:cubicBezTo>
                    <a:pt x="58481" y="315903"/>
                    <a:pt x="35914" y="292876"/>
                    <a:pt x="35914" y="250053"/>
                  </a:cubicBezTo>
                  <a:lnTo>
                    <a:pt x="35914" y="121577"/>
                  </a:lnTo>
                  <a:lnTo>
                    <a:pt x="0" y="121577"/>
                  </a:lnTo>
                  <a:lnTo>
                    <a:pt x="0" y="75991"/>
                  </a:lnTo>
                  <a:lnTo>
                    <a:pt x="35454" y="75991"/>
                  </a:lnTo>
                  <a:lnTo>
                    <a:pt x="35454" y="11983"/>
                  </a:lnTo>
                  <a:lnTo>
                    <a:pt x="90251" y="0"/>
                  </a:lnTo>
                  <a:lnTo>
                    <a:pt x="90251" y="75982"/>
                  </a:lnTo>
                  <a:lnTo>
                    <a:pt x="145969" y="75982"/>
                  </a:lnTo>
                  <a:lnTo>
                    <a:pt x="145969" y="121568"/>
                  </a:lnTo>
                  <a:lnTo>
                    <a:pt x="90251" y="121568"/>
                  </a:lnTo>
                  <a:lnTo>
                    <a:pt x="90251" y="237149"/>
                  </a:lnTo>
                  <a:cubicBezTo>
                    <a:pt x="90251" y="258795"/>
                    <a:pt x="97619" y="268006"/>
                    <a:pt x="115573" y="268006"/>
                  </a:cubicBezTo>
                  <a:cubicBezTo>
                    <a:pt x="125713" y="268015"/>
                    <a:pt x="136757" y="264791"/>
                    <a:pt x="145977" y="260185"/>
                  </a:cubicBezTo>
                  <a:close/>
                </a:path>
              </a:pathLst>
            </a:custGeom>
            <a:solidFill>
              <a:srgbClr val="041E42"/>
            </a:solidFill>
            <a:ln w="8374" cap="flat">
              <a:noFill/>
              <a:prstDash val="solid"/>
              <a:miter/>
            </a:ln>
          </p:spPr>
          <p:txBody>
            <a:bodyPr rtlCol="0" anchor="ctr"/>
            <a:lstStyle/>
            <a:p>
              <a:endParaRPr lang="de-DE"/>
            </a:p>
          </p:txBody>
        </p:sp>
        <p:sp>
          <p:nvSpPr>
            <p:cNvPr id="153" name="Freihandform: Form 128">
              <a:extLst>
                <a:ext uri="{FF2B5EF4-FFF2-40B4-BE49-F238E27FC236}">
                  <a16:creationId xmlns:a16="http://schemas.microsoft.com/office/drawing/2014/main" id="{A77B8B2E-68C5-1D40-8497-8153BDB69C80}"/>
                </a:ext>
              </a:extLst>
            </p:cNvPr>
            <p:cNvSpPr/>
            <p:nvPr/>
          </p:nvSpPr>
          <p:spPr>
            <a:xfrm>
              <a:off x="10400449" y="1944744"/>
              <a:ext cx="198923" cy="340304"/>
            </a:xfrm>
            <a:custGeom>
              <a:avLst/>
              <a:gdLst>
                <a:gd name="connsiteX0" fmla="*/ 100835 w 198923"/>
                <a:gd name="connsiteY0" fmla="*/ 189261 h 340304"/>
                <a:gd name="connsiteX1" fmla="*/ 145040 w 198923"/>
                <a:gd name="connsiteY1" fmla="*/ 194327 h 340304"/>
                <a:gd name="connsiteX2" fmla="*/ 145040 w 198923"/>
                <a:gd name="connsiteY2" fmla="*/ 186037 h 340304"/>
                <a:gd name="connsiteX3" fmla="*/ 93466 w 198923"/>
                <a:gd name="connsiteY3" fmla="*/ 140451 h 340304"/>
                <a:gd name="connsiteX4" fmla="*/ 34064 w 198923"/>
                <a:gd name="connsiteY4" fmla="*/ 153807 h 340304"/>
                <a:gd name="connsiteX5" fmla="*/ 22090 w 198923"/>
                <a:gd name="connsiteY5" fmla="*/ 107760 h 340304"/>
                <a:gd name="connsiteX6" fmla="*/ 98993 w 198923"/>
                <a:gd name="connsiteY6" fmla="*/ 94404 h 340304"/>
                <a:gd name="connsiteX7" fmla="*/ 198924 w 198923"/>
                <a:gd name="connsiteY7" fmla="*/ 185116 h 340304"/>
                <a:gd name="connsiteX8" fmla="*/ 198924 w 198923"/>
                <a:gd name="connsiteY8" fmla="*/ 334778 h 340304"/>
                <a:gd name="connsiteX9" fmla="*/ 146882 w 198923"/>
                <a:gd name="connsiteY9" fmla="*/ 334778 h 340304"/>
                <a:gd name="connsiteX10" fmla="*/ 146882 w 198923"/>
                <a:gd name="connsiteY10" fmla="*/ 309908 h 340304"/>
                <a:gd name="connsiteX11" fmla="*/ 145969 w 198923"/>
                <a:gd name="connsiteY11" fmla="*/ 309908 h 340304"/>
                <a:gd name="connsiteX12" fmla="*/ 77356 w 198923"/>
                <a:gd name="connsiteY12" fmla="*/ 340304 h 340304"/>
                <a:gd name="connsiteX13" fmla="*/ 0 w 198923"/>
                <a:gd name="connsiteY13" fmla="*/ 265703 h 340304"/>
                <a:gd name="connsiteX14" fmla="*/ 100835 w 198923"/>
                <a:gd name="connsiteY14" fmla="*/ 189261 h 340304"/>
                <a:gd name="connsiteX15" fmla="*/ 56170 w 198923"/>
                <a:gd name="connsiteY15" fmla="*/ 64008 h 340304"/>
                <a:gd name="connsiteX16" fmla="*/ 23480 w 198923"/>
                <a:gd name="connsiteY16" fmla="*/ 32238 h 340304"/>
                <a:gd name="connsiteX17" fmla="*/ 56170 w 198923"/>
                <a:gd name="connsiteY17" fmla="*/ 0 h 340304"/>
                <a:gd name="connsiteX18" fmla="*/ 88861 w 198923"/>
                <a:gd name="connsiteY18" fmla="*/ 32238 h 340304"/>
                <a:gd name="connsiteX19" fmla="*/ 56170 w 198923"/>
                <a:gd name="connsiteY19" fmla="*/ 64008 h 340304"/>
                <a:gd name="connsiteX20" fmla="*/ 91624 w 198923"/>
                <a:gd name="connsiteY20" fmla="*/ 299324 h 340304"/>
                <a:gd name="connsiteX21" fmla="*/ 145040 w 198923"/>
                <a:gd name="connsiteY21" fmla="*/ 271238 h 340304"/>
                <a:gd name="connsiteX22" fmla="*/ 145040 w 198923"/>
                <a:gd name="connsiteY22" fmla="*/ 230250 h 340304"/>
                <a:gd name="connsiteX23" fmla="*/ 106823 w 198923"/>
                <a:gd name="connsiteY23" fmla="*/ 225644 h 340304"/>
                <a:gd name="connsiteX24" fmla="*/ 52486 w 198923"/>
                <a:gd name="connsiteY24" fmla="*/ 264322 h 340304"/>
                <a:gd name="connsiteX25" fmla="*/ 91624 w 198923"/>
                <a:gd name="connsiteY25" fmla="*/ 299324 h 340304"/>
                <a:gd name="connsiteX26" fmla="*/ 151948 w 198923"/>
                <a:gd name="connsiteY26" fmla="*/ 64008 h 340304"/>
                <a:gd name="connsiteX27" fmla="*/ 119258 w 198923"/>
                <a:gd name="connsiteY27" fmla="*/ 32238 h 340304"/>
                <a:gd name="connsiteX28" fmla="*/ 151948 w 198923"/>
                <a:gd name="connsiteY28" fmla="*/ 0 h 340304"/>
                <a:gd name="connsiteX29" fmla="*/ 184639 w 198923"/>
                <a:gd name="connsiteY29" fmla="*/ 32238 h 340304"/>
                <a:gd name="connsiteX30" fmla="*/ 151948 w 198923"/>
                <a:gd name="connsiteY30" fmla="*/ 64008 h 34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8923" h="340304">
                  <a:moveTo>
                    <a:pt x="100835" y="189261"/>
                  </a:moveTo>
                  <a:cubicBezTo>
                    <a:pt x="116026" y="189261"/>
                    <a:pt x="129851" y="190182"/>
                    <a:pt x="145040" y="194327"/>
                  </a:cubicBezTo>
                  <a:lnTo>
                    <a:pt x="145040" y="186037"/>
                  </a:lnTo>
                  <a:cubicBezTo>
                    <a:pt x="145040" y="156109"/>
                    <a:pt x="127539" y="140451"/>
                    <a:pt x="93466" y="140451"/>
                  </a:cubicBezTo>
                  <a:cubicBezTo>
                    <a:pt x="74584" y="140451"/>
                    <a:pt x="53407" y="145056"/>
                    <a:pt x="34064" y="153807"/>
                  </a:cubicBezTo>
                  <a:lnTo>
                    <a:pt x="22090" y="107760"/>
                  </a:lnTo>
                  <a:cubicBezTo>
                    <a:pt x="43727" y="99470"/>
                    <a:pt x="72282" y="94404"/>
                    <a:pt x="98993" y="94404"/>
                  </a:cubicBezTo>
                  <a:cubicBezTo>
                    <a:pt x="164844" y="94404"/>
                    <a:pt x="198924" y="125261"/>
                    <a:pt x="198924" y="185116"/>
                  </a:cubicBezTo>
                  <a:lnTo>
                    <a:pt x="198924" y="334778"/>
                  </a:lnTo>
                  <a:lnTo>
                    <a:pt x="146882" y="334778"/>
                  </a:lnTo>
                  <a:lnTo>
                    <a:pt x="146882" y="309908"/>
                  </a:lnTo>
                  <a:lnTo>
                    <a:pt x="145969" y="309908"/>
                  </a:lnTo>
                  <a:cubicBezTo>
                    <a:pt x="125705" y="330633"/>
                    <a:pt x="104528" y="340304"/>
                    <a:pt x="77356" y="340304"/>
                  </a:cubicBezTo>
                  <a:cubicBezTo>
                    <a:pt x="30388" y="340304"/>
                    <a:pt x="0" y="311290"/>
                    <a:pt x="0" y="265703"/>
                  </a:cubicBezTo>
                  <a:cubicBezTo>
                    <a:pt x="-8" y="215973"/>
                    <a:pt x="35446" y="189261"/>
                    <a:pt x="100835" y="189261"/>
                  </a:cubicBezTo>
                  <a:close/>
                  <a:moveTo>
                    <a:pt x="56170" y="64008"/>
                  </a:moveTo>
                  <a:cubicBezTo>
                    <a:pt x="38670" y="64008"/>
                    <a:pt x="23480" y="49270"/>
                    <a:pt x="23480" y="32238"/>
                  </a:cubicBezTo>
                  <a:cubicBezTo>
                    <a:pt x="23480" y="15198"/>
                    <a:pt x="38670" y="0"/>
                    <a:pt x="56170" y="0"/>
                  </a:cubicBezTo>
                  <a:cubicBezTo>
                    <a:pt x="73671" y="0"/>
                    <a:pt x="88861" y="15190"/>
                    <a:pt x="88861" y="32238"/>
                  </a:cubicBezTo>
                  <a:cubicBezTo>
                    <a:pt x="88861" y="49270"/>
                    <a:pt x="73671" y="64008"/>
                    <a:pt x="56170" y="64008"/>
                  </a:cubicBezTo>
                  <a:close/>
                  <a:moveTo>
                    <a:pt x="91624" y="299324"/>
                  </a:moveTo>
                  <a:cubicBezTo>
                    <a:pt x="111420" y="299324"/>
                    <a:pt x="129841" y="289652"/>
                    <a:pt x="145040" y="271238"/>
                  </a:cubicBezTo>
                  <a:lnTo>
                    <a:pt x="145040" y="230250"/>
                  </a:lnTo>
                  <a:cubicBezTo>
                    <a:pt x="132144" y="227026"/>
                    <a:pt x="118789" y="225644"/>
                    <a:pt x="106823" y="225644"/>
                  </a:cubicBezTo>
                  <a:cubicBezTo>
                    <a:pt x="72290" y="225644"/>
                    <a:pt x="52486" y="239452"/>
                    <a:pt x="52486" y="264322"/>
                  </a:cubicBezTo>
                  <a:cubicBezTo>
                    <a:pt x="52477" y="285968"/>
                    <a:pt x="67684" y="299324"/>
                    <a:pt x="91624" y="299324"/>
                  </a:cubicBezTo>
                  <a:close/>
                  <a:moveTo>
                    <a:pt x="151948" y="64008"/>
                  </a:moveTo>
                  <a:cubicBezTo>
                    <a:pt x="134447" y="64008"/>
                    <a:pt x="119258" y="49270"/>
                    <a:pt x="119258" y="32238"/>
                  </a:cubicBezTo>
                  <a:cubicBezTo>
                    <a:pt x="119258" y="15198"/>
                    <a:pt x="134447" y="0"/>
                    <a:pt x="151948" y="0"/>
                  </a:cubicBezTo>
                  <a:cubicBezTo>
                    <a:pt x="169448" y="0"/>
                    <a:pt x="184639" y="15190"/>
                    <a:pt x="184639" y="32238"/>
                  </a:cubicBezTo>
                  <a:cubicBezTo>
                    <a:pt x="184647" y="49270"/>
                    <a:pt x="169448" y="64008"/>
                    <a:pt x="151948" y="64008"/>
                  </a:cubicBezTo>
                  <a:close/>
                </a:path>
              </a:pathLst>
            </a:custGeom>
            <a:solidFill>
              <a:srgbClr val="041E42"/>
            </a:solidFill>
            <a:ln w="8374" cap="flat">
              <a:noFill/>
              <a:prstDash val="solid"/>
              <a:miter/>
            </a:ln>
          </p:spPr>
          <p:txBody>
            <a:bodyPr rtlCol="0" anchor="ctr"/>
            <a:lstStyle/>
            <a:p>
              <a:endParaRPr lang="de-DE"/>
            </a:p>
          </p:txBody>
        </p:sp>
        <p:sp>
          <p:nvSpPr>
            <p:cNvPr id="154" name="Freihandform: Form 129">
              <a:extLst>
                <a:ext uri="{FF2B5EF4-FFF2-40B4-BE49-F238E27FC236}">
                  <a16:creationId xmlns:a16="http://schemas.microsoft.com/office/drawing/2014/main" id="{3883098C-0AD9-B242-817F-2AD2B6A044AF}"/>
                </a:ext>
              </a:extLst>
            </p:cNvPr>
            <p:cNvSpPr/>
            <p:nvPr/>
          </p:nvSpPr>
          <p:spPr>
            <a:xfrm>
              <a:off x="10641954" y="1969144"/>
              <a:ext cx="145977" cy="315903"/>
            </a:xfrm>
            <a:custGeom>
              <a:avLst/>
              <a:gdLst>
                <a:gd name="connsiteX0" fmla="*/ 145977 w 145977"/>
                <a:gd name="connsiteY0" fmla="*/ 260185 h 315903"/>
                <a:gd name="connsiteX1" fmla="*/ 145977 w 145977"/>
                <a:gd name="connsiteY1" fmla="*/ 307153 h 315903"/>
                <a:gd name="connsiteX2" fmla="*/ 99922 w 145977"/>
                <a:gd name="connsiteY2" fmla="*/ 315903 h 315903"/>
                <a:gd name="connsiteX3" fmla="*/ 35914 w 145977"/>
                <a:gd name="connsiteY3" fmla="*/ 250053 h 315903"/>
                <a:gd name="connsiteX4" fmla="*/ 35914 w 145977"/>
                <a:gd name="connsiteY4" fmla="*/ 121577 h 315903"/>
                <a:gd name="connsiteX5" fmla="*/ 0 w 145977"/>
                <a:gd name="connsiteY5" fmla="*/ 121577 h 315903"/>
                <a:gd name="connsiteX6" fmla="*/ 0 w 145977"/>
                <a:gd name="connsiteY6" fmla="*/ 75991 h 315903"/>
                <a:gd name="connsiteX7" fmla="*/ 35454 w 145977"/>
                <a:gd name="connsiteY7" fmla="*/ 75991 h 315903"/>
                <a:gd name="connsiteX8" fmla="*/ 35454 w 145977"/>
                <a:gd name="connsiteY8" fmla="*/ 11983 h 315903"/>
                <a:gd name="connsiteX9" fmla="*/ 90251 w 145977"/>
                <a:gd name="connsiteY9" fmla="*/ 0 h 315903"/>
                <a:gd name="connsiteX10" fmla="*/ 90251 w 145977"/>
                <a:gd name="connsiteY10" fmla="*/ 75982 h 315903"/>
                <a:gd name="connsiteX11" fmla="*/ 145969 w 145977"/>
                <a:gd name="connsiteY11" fmla="*/ 75982 h 315903"/>
                <a:gd name="connsiteX12" fmla="*/ 145969 w 145977"/>
                <a:gd name="connsiteY12" fmla="*/ 121568 h 315903"/>
                <a:gd name="connsiteX13" fmla="*/ 90251 w 145977"/>
                <a:gd name="connsiteY13" fmla="*/ 121568 h 315903"/>
                <a:gd name="connsiteX14" fmla="*/ 90251 w 145977"/>
                <a:gd name="connsiteY14" fmla="*/ 237149 h 315903"/>
                <a:gd name="connsiteX15" fmla="*/ 115573 w 145977"/>
                <a:gd name="connsiteY15" fmla="*/ 268006 h 315903"/>
                <a:gd name="connsiteX16" fmla="*/ 145977 w 145977"/>
                <a:gd name="connsiteY16" fmla="*/ 260185 h 31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5977" h="315903">
                  <a:moveTo>
                    <a:pt x="145977" y="260185"/>
                  </a:moveTo>
                  <a:lnTo>
                    <a:pt x="145977" y="307153"/>
                  </a:lnTo>
                  <a:cubicBezTo>
                    <a:pt x="134003" y="312680"/>
                    <a:pt x="116041" y="315903"/>
                    <a:pt x="99922" y="315903"/>
                  </a:cubicBezTo>
                  <a:cubicBezTo>
                    <a:pt x="58481" y="315903"/>
                    <a:pt x="35914" y="292876"/>
                    <a:pt x="35914" y="250053"/>
                  </a:cubicBezTo>
                  <a:lnTo>
                    <a:pt x="35914" y="121577"/>
                  </a:lnTo>
                  <a:lnTo>
                    <a:pt x="0" y="121577"/>
                  </a:lnTo>
                  <a:lnTo>
                    <a:pt x="0" y="75991"/>
                  </a:lnTo>
                  <a:lnTo>
                    <a:pt x="35454" y="75991"/>
                  </a:lnTo>
                  <a:lnTo>
                    <a:pt x="35454" y="11983"/>
                  </a:lnTo>
                  <a:lnTo>
                    <a:pt x="90251" y="0"/>
                  </a:lnTo>
                  <a:lnTo>
                    <a:pt x="90251" y="75982"/>
                  </a:lnTo>
                  <a:lnTo>
                    <a:pt x="145969" y="75982"/>
                  </a:lnTo>
                  <a:lnTo>
                    <a:pt x="145969" y="121568"/>
                  </a:lnTo>
                  <a:lnTo>
                    <a:pt x="90251" y="121568"/>
                  </a:lnTo>
                  <a:lnTo>
                    <a:pt x="90251" y="237149"/>
                  </a:lnTo>
                  <a:cubicBezTo>
                    <a:pt x="90251" y="258795"/>
                    <a:pt x="97619" y="268006"/>
                    <a:pt x="115573" y="268006"/>
                  </a:cubicBezTo>
                  <a:cubicBezTo>
                    <a:pt x="125713" y="268015"/>
                    <a:pt x="136767" y="264791"/>
                    <a:pt x="145977" y="260185"/>
                  </a:cubicBezTo>
                  <a:close/>
                </a:path>
              </a:pathLst>
            </a:custGeom>
            <a:solidFill>
              <a:srgbClr val="041E42"/>
            </a:solidFill>
            <a:ln w="8374" cap="flat">
              <a:noFill/>
              <a:prstDash val="solid"/>
              <a:miter/>
            </a:ln>
          </p:spPr>
          <p:txBody>
            <a:bodyPr rtlCol="0" anchor="ctr"/>
            <a:lstStyle/>
            <a:p>
              <a:endParaRPr lang="de-DE"/>
            </a:p>
          </p:txBody>
        </p:sp>
        <p:sp>
          <p:nvSpPr>
            <p:cNvPr id="155" name="Freihandform: Form 130">
              <a:extLst>
                <a:ext uri="{FF2B5EF4-FFF2-40B4-BE49-F238E27FC236}">
                  <a16:creationId xmlns:a16="http://schemas.microsoft.com/office/drawing/2014/main" id="{1A3B093A-C3BA-D246-B70E-BDCCAC62D142}"/>
                </a:ext>
              </a:extLst>
            </p:cNvPr>
            <p:cNvSpPr/>
            <p:nvPr/>
          </p:nvSpPr>
          <p:spPr>
            <a:xfrm>
              <a:off x="4034676" y="2461949"/>
              <a:ext cx="203537" cy="324184"/>
            </a:xfrm>
            <a:custGeom>
              <a:avLst/>
              <a:gdLst>
                <a:gd name="connsiteX0" fmla="*/ 203538 w 203537"/>
                <a:gd name="connsiteY0" fmla="*/ 52955 h 324184"/>
                <a:gd name="connsiteX1" fmla="*/ 57561 w 203537"/>
                <a:gd name="connsiteY1" fmla="*/ 52955 h 324184"/>
                <a:gd name="connsiteX2" fmla="*/ 57561 w 203537"/>
                <a:gd name="connsiteY2" fmla="*/ 133543 h 324184"/>
                <a:gd name="connsiteX3" fmla="*/ 166694 w 203537"/>
                <a:gd name="connsiteY3" fmla="*/ 133543 h 324184"/>
                <a:gd name="connsiteX4" fmla="*/ 166694 w 203537"/>
                <a:gd name="connsiteY4" fmla="*/ 186037 h 324184"/>
                <a:gd name="connsiteX5" fmla="*/ 57561 w 203537"/>
                <a:gd name="connsiteY5" fmla="*/ 186037 h 324184"/>
                <a:gd name="connsiteX6" fmla="*/ 57561 w 203537"/>
                <a:gd name="connsiteY6" fmla="*/ 324185 h 324184"/>
                <a:gd name="connsiteX7" fmla="*/ 0 w 203537"/>
                <a:gd name="connsiteY7" fmla="*/ 324185 h 324184"/>
                <a:gd name="connsiteX8" fmla="*/ 0 w 203537"/>
                <a:gd name="connsiteY8" fmla="*/ 0 h 324184"/>
                <a:gd name="connsiteX9" fmla="*/ 203538 w 203537"/>
                <a:gd name="connsiteY9" fmla="*/ 0 h 324184"/>
                <a:gd name="connsiteX10" fmla="*/ 203538 w 203537"/>
                <a:gd name="connsiteY10" fmla="*/ 52955 h 3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537" h="324184">
                  <a:moveTo>
                    <a:pt x="203538" y="52955"/>
                  </a:moveTo>
                  <a:lnTo>
                    <a:pt x="57561" y="52955"/>
                  </a:lnTo>
                  <a:lnTo>
                    <a:pt x="57561" y="133543"/>
                  </a:lnTo>
                  <a:lnTo>
                    <a:pt x="166694" y="133543"/>
                  </a:lnTo>
                  <a:lnTo>
                    <a:pt x="166694" y="186037"/>
                  </a:lnTo>
                  <a:lnTo>
                    <a:pt x="57561" y="186037"/>
                  </a:lnTo>
                  <a:lnTo>
                    <a:pt x="57561" y="324185"/>
                  </a:lnTo>
                  <a:lnTo>
                    <a:pt x="0" y="324185"/>
                  </a:lnTo>
                  <a:lnTo>
                    <a:pt x="0" y="0"/>
                  </a:lnTo>
                  <a:lnTo>
                    <a:pt x="203538" y="0"/>
                  </a:lnTo>
                  <a:lnTo>
                    <a:pt x="203538" y="52955"/>
                  </a:lnTo>
                  <a:close/>
                </a:path>
              </a:pathLst>
            </a:custGeom>
            <a:grpFill/>
            <a:ln w="8374" cap="flat">
              <a:noFill/>
              <a:prstDash val="solid"/>
              <a:miter/>
            </a:ln>
          </p:spPr>
          <p:txBody>
            <a:bodyPr rtlCol="0" anchor="ctr"/>
            <a:lstStyle/>
            <a:p>
              <a:endParaRPr lang="de-DE"/>
            </a:p>
          </p:txBody>
        </p:sp>
        <p:sp>
          <p:nvSpPr>
            <p:cNvPr id="156" name="Freihandform: Form 131">
              <a:extLst>
                <a:ext uri="{FF2B5EF4-FFF2-40B4-BE49-F238E27FC236}">
                  <a16:creationId xmlns:a16="http://schemas.microsoft.com/office/drawing/2014/main" id="{B6963BA6-F5CC-4C46-A754-C54C7ACCE502}"/>
                </a:ext>
              </a:extLst>
            </p:cNvPr>
            <p:cNvSpPr/>
            <p:nvPr/>
          </p:nvSpPr>
          <p:spPr>
            <a:xfrm>
              <a:off x="4248564" y="2545752"/>
              <a:ext cx="198923" cy="245899"/>
            </a:xfrm>
            <a:custGeom>
              <a:avLst/>
              <a:gdLst>
                <a:gd name="connsiteX0" fmla="*/ 100835 w 198923"/>
                <a:gd name="connsiteY0" fmla="*/ 94856 h 245899"/>
                <a:gd name="connsiteX1" fmla="*/ 145039 w 198923"/>
                <a:gd name="connsiteY1" fmla="*/ 99922 h 245899"/>
                <a:gd name="connsiteX2" fmla="*/ 145039 w 198923"/>
                <a:gd name="connsiteY2" fmla="*/ 91633 h 245899"/>
                <a:gd name="connsiteX3" fmla="*/ 93466 w 198923"/>
                <a:gd name="connsiteY3" fmla="*/ 46047 h 245899"/>
                <a:gd name="connsiteX4" fmla="*/ 34064 w 198923"/>
                <a:gd name="connsiteY4" fmla="*/ 59402 h 245899"/>
                <a:gd name="connsiteX5" fmla="*/ 22090 w 198923"/>
                <a:gd name="connsiteY5" fmla="*/ 13356 h 245899"/>
                <a:gd name="connsiteX6" fmla="*/ 98993 w 198923"/>
                <a:gd name="connsiteY6" fmla="*/ 0 h 245899"/>
                <a:gd name="connsiteX7" fmla="*/ 198924 w 198923"/>
                <a:gd name="connsiteY7" fmla="*/ 90711 h 245899"/>
                <a:gd name="connsiteX8" fmla="*/ 198924 w 198923"/>
                <a:gd name="connsiteY8" fmla="*/ 240373 h 245899"/>
                <a:gd name="connsiteX9" fmla="*/ 146890 w 198923"/>
                <a:gd name="connsiteY9" fmla="*/ 240373 h 245899"/>
                <a:gd name="connsiteX10" fmla="*/ 146890 w 198923"/>
                <a:gd name="connsiteY10" fmla="*/ 215504 h 245899"/>
                <a:gd name="connsiteX11" fmla="*/ 145969 w 198923"/>
                <a:gd name="connsiteY11" fmla="*/ 215504 h 245899"/>
                <a:gd name="connsiteX12" fmla="*/ 77355 w 198923"/>
                <a:gd name="connsiteY12" fmla="*/ 245900 h 245899"/>
                <a:gd name="connsiteX13" fmla="*/ 0 w 198923"/>
                <a:gd name="connsiteY13" fmla="*/ 171299 h 245899"/>
                <a:gd name="connsiteX14" fmla="*/ 100835 w 198923"/>
                <a:gd name="connsiteY14" fmla="*/ 94856 h 245899"/>
                <a:gd name="connsiteX15" fmla="*/ 91624 w 198923"/>
                <a:gd name="connsiteY15" fmla="*/ 204919 h 245899"/>
                <a:gd name="connsiteX16" fmla="*/ 145039 w 198923"/>
                <a:gd name="connsiteY16" fmla="*/ 176834 h 245899"/>
                <a:gd name="connsiteX17" fmla="*/ 145039 w 198923"/>
                <a:gd name="connsiteY17" fmla="*/ 135845 h 245899"/>
                <a:gd name="connsiteX18" fmla="*/ 106822 w 198923"/>
                <a:gd name="connsiteY18" fmla="*/ 131240 h 245899"/>
                <a:gd name="connsiteX19" fmla="*/ 52494 w 198923"/>
                <a:gd name="connsiteY19" fmla="*/ 169918 h 245899"/>
                <a:gd name="connsiteX20" fmla="*/ 91624 w 198923"/>
                <a:gd name="connsiteY20" fmla="*/ 204919 h 24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8923" h="245899">
                  <a:moveTo>
                    <a:pt x="100835" y="94856"/>
                  </a:moveTo>
                  <a:cubicBezTo>
                    <a:pt x="116033" y="94856"/>
                    <a:pt x="129849" y="95778"/>
                    <a:pt x="145039" y="99922"/>
                  </a:cubicBezTo>
                  <a:lnTo>
                    <a:pt x="145039" y="91633"/>
                  </a:lnTo>
                  <a:cubicBezTo>
                    <a:pt x="145039" y="61705"/>
                    <a:pt x="127547" y="46047"/>
                    <a:pt x="93466" y="46047"/>
                  </a:cubicBezTo>
                  <a:cubicBezTo>
                    <a:pt x="74592" y="46047"/>
                    <a:pt x="53407" y="50652"/>
                    <a:pt x="34064" y="59402"/>
                  </a:cubicBezTo>
                  <a:lnTo>
                    <a:pt x="22090" y="13356"/>
                  </a:lnTo>
                  <a:cubicBezTo>
                    <a:pt x="43735" y="5066"/>
                    <a:pt x="72281" y="0"/>
                    <a:pt x="98993" y="0"/>
                  </a:cubicBezTo>
                  <a:cubicBezTo>
                    <a:pt x="164843" y="0"/>
                    <a:pt x="198924" y="30857"/>
                    <a:pt x="198924" y="90711"/>
                  </a:cubicBezTo>
                  <a:lnTo>
                    <a:pt x="198924" y="240373"/>
                  </a:lnTo>
                  <a:lnTo>
                    <a:pt x="146890" y="240373"/>
                  </a:lnTo>
                  <a:lnTo>
                    <a:pt x="146890" y="215504"/>
                  </a:lnTo>
                  <a:lnTo>
                    <a:pt x="145969" y="215504"/>
                  </a:lnTo>
                  <a:cubicBezTo>
                    <a:pt x="125705" y="236228"/>
                    <a:pt x="104528" y="245900"/>
                    <a:pt x="77355" y="245900"/>
                  </a:cubicBezTo>
                  <a:cubicBezTo>
                    <a:pt x="30396" y="245900"/>
                    <a:pt x="0" y="216885"/>
                    <a:pt x="0" y="171299"/>
                  </a:cubicBezTo>
                  <a:cubicBezTo>
                    <a:pt x="-9" y="121568"/>
                    <a:pt x="35445" y="94856"/>
                    <a:pt x="100835" y="94856"/>
                  </a:cubicBezTo>
                  <a:close/>
                  <a:moveTo>
                    <a:pt x="91624" y="204919"/>
                  </a:moveTo>
                  <a:cubicBezTo>
                    <a:pt x="111427" y="204919"/>
                    <a:pt x="129841" y="195248"/>
                    <a:pt x="145039" y="176834"/>
                  </a:cubicBezTo>
                  <a:lnTo>
                    <a:pt x="145039" y="135845"/>
                  </a:lnTo>
                  <a:cubicBezTo>
                    <a:pt x="132152" y="132621"/>
                    <a:pt x="118796" y="131240"/>
                    <a:pt x="106822" y="131240"/>
                  </a:cubicBezTo>
                  <a:cubicBezTo>
                    <a:pt x="72289" y="131240"/>
                    <a:pt x="52494" y="145048"/>
                    <a:pt x="52494" y="169918"/>
                  </a:cubicBezTo>
                  <a:cubicBezTo>
                    <a:pt x="52494" y="191563"/>
                    <a:pt x="67684" y="204919"/>
                    <a:pt x="91624" y="204919"/>
                  </a:cubicBezTo>
                  <a:close/>
                </a:path>
              </a:pathLst>
            </a:custGeom>
            <a:grpFill/>
            <a:ln w="8374" cap="flat">
              <a:noFill/>
              <a:prstDash val="solid"/>
              <a:miter/>
            </a:ln>
          </p:spPr>
          <p:txBody>
            <a:bodyPr rtlCol="0" anchor="ctr"/>
            <a:lstStyle/>
            <a:p>
              <a:endParaRPr lang="de-DE"/>
            </a:p>
          </p:txBody>
        </p:sp>
        <p:sp>
          <p:nvSpPr>
            <p:cNvPr id="157" name="Freihandform: Form 132">
              <a:extLst>
                <a:ext uri="{FF2B5EF4-FFF2-40B4-BE49-F238E27FC236}">
                  <a16:creationId xmlns:a16="http://schemas.microsoft.com/office/drawing/2014/main" id="{A60B286B-4279-CE4B-AD84-BC6A9F389339}"/>
                </a:ext>
              </a:extLst>
            </p:cNvPr>
            <p:cNvSpPr/>
            <p:nvPr/>
          </p:nvSpPr>
          <p:spPr>
            <a:xfrm>
              <a:off x="4504663" y="2545760"/>
              <a:ext cx="197542" cy="245899"/>
            </a:xfrm>
            <a:custGeom>
              <a:avLst/>
              <a:gdLst>
                <a:gd name="connsiteX0" fmla="*/ 196169 w 197542"/>
                <a:gd name="connsiteY0" fmla="*/ 208135 h 245899"/>
                <a:gd name="connsiteX1" fmla="*/ 112357 w 197542"/>
                <a:gd name="connsiteY1" fmla="*/ 245900 h 245899"/>
                <a:gd name="connsiteX2" fmla="*/ 0 w 197542"/>
                <a:gd name="connsiteY2" fmla="*/ 123871 h 245899"/>
                <a:gd name="connsiteX3" fmla="*/ 113279 w 197542"/>
                <a:gd name="connsiteY3" fmla="*/ 0 h 245899"/>
                <a:gd name="connsiteX4" fmla="*/ 197542 w 197542"/>
                <a:gd name="connsiteY4" fmla="*/ 40059 h 245899"/>
                <a:gd name="connsiteX5" fmla="*/ 159777 w 197542"/>
                <a:gd name="connsiteY5" fmla="*/ 75974 h 245899"/>
                <a:gd name="connsiteX6" fmla="*/ 112809 w 197542"/>
                <a:gd name="connsiteY6" fmla="*/ 50191 h 245899"/>
                <a:gd name="connsiteX7" fmla="*/ 54788 w 197542"/>
                <a:gd name="connsiteY7" fmla="*/ 122942 h 245899"/>
                <a:gd name="connsiteX8" fmla="*/ 112349 w 197542"/>
                <a:gd name="connsiteY8" fmla="*/ 196161 h 245899"/>
                <a:gd name="connsiteX9" fmla="*/ 160698 w 197542"/>
                <a:gd name="connsiteY9" fmla="*/ 170370 h 245899"/>
                <a:gd name="connsiteX10" fmla="*/ 196169 w 197542"/>
                <a:gd name="connsiteY10" fmla="*/ 208135 h 24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542" h="245899">
                  <a:moveTo>
                    <a:pt x="196169" y="208135"/>
                  </a:moveTo>
                  <a:cubicBezTo>
                    <a:pt x="172681" y="233926"/>
                    <a:pt x="145977" y="245900"/>
                    <a:pt x="112357" y="245900"/>
                  </a:cubicBezTo>
                  <a:cubicBezTo>
                    <a:pt x="45134" y="245900"/>
                    <a:pt x="0" y="197551"/>
                    <a:pt x="0" y="123871"/>
                  </a:cubicBezTo>
                  <a:cubicBezTo>
                    <a:pt x="0" y="50191"/>
                    <a:pt x="45586" y="0"/>
                    <a:pt x="113279" y="0"/>
                  </a:cubicBezTo>
                  <a:cubicBezTo>
                    <a:pt x="148280" y="0"/>
                    <a:pt x="177286" y="13808"/>
                    <a:pt x="197542" y="40059"/>
                  </a:cubicBezTo>
                  <a:lnTo>
                    <a:pt x="159777" y="75974"/>
                  </a:lnTo>
                  <a:cubicBezTo>
                    <a:pt x="145969" y="58012"/>
                    <a:pt x="131231" y="50191"/>
                    <a:pt x="112809" y="50191"/>
                  </a:cubicBezTo>
                  <a:cubicBezTo>
                    <a:pt x="78276" y="50191"/>
                    <a:pt x="54788" y="78737"/>
                    <a:pt x="54788" y="122942"/>
                  </a:cubicBezTo>
                  <a:cubicBezTo>
                    <a:pt x="54788" y="166694"/>
                    <a:pt x="78276" y="196161"/>
                    <a:pt x="112349" y="196161"/>
                  </a:cubicBezTo>
                  <a:cubicBezTo>
                    <a:pt x="130771" y="196161"/>
                    <a:pt x="145509" y="187871"/>
                    <a:pt x="160698" y="170370"/>
                  </a:cubicBezTo>
                  <a:lnTo>
                    <a:pt x="196169" y="208135"/>
                  </a:lnTo>
                  <a:close/>
                </a:path>
              </a:pathLst>
            </a:custGeom>
            <a:grpFill/>
            <a:ln w="8374" cap="flat">
              <a:noFill/>
              <a:prstDash val="solid"/>
              <a:miter/>
            </a:ln>
          </p:spPr>
          <p:txBody>
            <a:bodyPr rtlCol="0" anchor="ctr"/>
            <a:lstStyle/>
            <a:p>
              <a:endParaRPr lang="de-DE"/>
            </a:p>
          </p:txBody>
        </p:sp>
        <p:sp>
          <p:nvSpPr>
            <p:cNvPr id="158" name="Freihandform: Form 133">
              <a:extLst>
                <a:ext uri="{FF2B5EF4-FFF2-40B4-BE49-F238E27FC236}">
                  <a16:creationId xmlns:a16="http://schemas.microsoft.com/office/drawing/2014/main" id="{9299A591-03A7-624B-829B-4562544B8D59}"/>
                </a:ext>
              </a:extLst>
            </p:cNvPr>
            <p:cNvSpPr/>
            <p:nvPr/>
          </p:nvSpPr>
          <p:spPr>
            <a:xfrm>
              <a:off x="4749206" y="2443535"/>
              <a:ext cx="201695" cy="342598"/>
            </a:xfrm>
            <a:custGeom>
              <a:avLst/>
              <a:gdLst>
                <a:gd name="connsiteX0" fmla="*/ 201696 w 201695"/>
                <a:gd name="connsiteY0" fmla="*/ 342590 h 342598"/>
                <a:gd name="connsiteX1" fmla="*/ 146899 w 201695"/>
                <a:gd name="connsiteY1" fmla="*/ 342590 h 342598"/>
                <a:gd name="connsiteX2" fmla="*/ 146899 w 201695"/>
                <a:gd name="connsiteY2" fmla="*/ 208587 h 342598"/>
                <a:gd name="connsiteX3" fmla="*/ 103607 w 201695"/>
                <a:gd name="connsiteY3" fmla="*/ 151487 h 342598"/>
                <a:gd name="connsiteX4" fmla="*/ 54797 w 201695"/>
                <a:gd name="connsiteY4" fmla="*/ 208135 h 342598"/>
                <a:gd name="connsiteX5" fmla="*/ 54797 w 201695"/>
                <a:gd name="connsiteY5" fmla="*/ 342599 h 342598"/>
                <a:gd name="connsiteX6" fmla="*/ 0 w 201695"/>
                <a:gd name="connsiteY6" fmla="*/ 342599 h 342598"/>
                <a:gd name="connsiteX7" fmla="*/ 0 w 201695"/>
                <a:gd name="connsiteY7" fmla="*/ 13808 h 342598"/>
                <a:gd name="connsiteX8" fmla="*/ 54797 w 201695"/>
                <a:gd name="connsiteY8" fmla="*/ 0 h 342598"/>
                <a:gd name="connsiteX9" fmla="*/ 54797 w 201695"/>
                <a:gd name="connsiteY9" fmla="*/ 136298 h 342598"/>
                <a:gd name="connsiteX10" fmla="*/ 55718 w 201695"/>
                <a:gd name="connsiteY10" fmla="*/ 136298 h 342598"/>
                <a:gd name="connsiteX11" fmla="*/ 124323 w 201695"/>
                <a:gd name="connsiteY11" fmla="*/ 102225 h 342598"/>
                <a:gd name="connsiteX12" fmla="*/ 201687 w 201695"/>
                <a:gd name="connsiteY12" fmla="*/ 197082 h 342598"/>
                <a:gd name="connsiteX13" fmla="*/ 201687 w 201695"/>
                <a:gd name="connsiteY13" fmla="*/ 342590 h 342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695" h="342598">
                  <a:moveTo>
                    <a:pt x="201696" y="342590"/>
                  </a:moveTo>
                  <a:lnTo>
                    <a:pt x="146899" y="342590"/>
                  </a:lnTo>
                  <a:lnTo>
                    <a:pt x="146899" y="208587"/>
                  </a:lnTo>
                  <a:cubicBezTo>
                    <a:pt x="146899" y="174054"/>
                    <a:pt x="136298" y="151487"/>
                    <a:pt x="103607" y="151487"/>
                  </a:cubicBezTo>
                  <a:cubicBezTo>
                    <a:pt x="65850" y="151487"/>
                    <a:pt x="54797" y="181423"/>
                    <a:pt x="54797" y="208135"/>
                  </a:cubicBezTo>
                  <a:lnTo>
                    <a:pt x="54797" y="342599"/>
                  </a:lnTo>
                  <a:lnTo>
                    <a:pt x="0" y="342599"/>
                  </a:lnTo>
                  <a:lnTo>
                    <a:pt x="0" y="13808"/>
                  </a:lnTo>
                  <a:lnTo>
                    <a:pt x="54797" y="0"/>
                  </a:lnTo>
                  <a:lnTo>
                    <a:pt x="54797" y="136298"/>
                  </a:lnTo>
                  <a:lnTo>
                    <a:pt x="55718" y="136298"/>
                  </a:lnTo>
                  <a:cubicBezTo>
                    <a:pt x="69074" y="115573"/>
                    <a:pt x="93475" y="102225"/>
                    <a:pt x="124323" y="102225"/>
                  </a:cubicBezTo>
                  <a:cubicBezTo>
                    <a:pt x="178660" y="102225"/>
                    <a:pt x="201687" y="142745"/>
                    <a:pt x="201687" y="197082"/>
                  </a:cubicBezTo>
                  <a:lnTo>
                    <a:pt x="201687" y="342590"/>
                  </a:lnTo>
                  <a:close/>
                </a:path>
              </a:pathLst>
            </a:custGeom>
            <a:grpFill/>
            <a:ln w="8374" cap="flat">
              <a:noFill/>
              <a:prstDash val="solid"/>
              <a:miter/>
            </a:ln>
          </p:spPr>
          <p:txBody>
            <a:bodyPr rtlCol="0" anchor="ctr"/>
            <a:lstStyle/>
            <a:p>
              <a:endParaRPr lang="de-DE"/>
            </a:p>
          </p:txBody>
        </p:sp>
        <p:sp>
          <p:nvSpPr>
            <p:cNvPr id="159" name="Freihandform: Form 134">
              <a:extLst>
                <a:ext uri="{FF2B5EF4-FFF2-40B4-BE49-F238E27FC236}">
                  <a16:creationId xmlns:a16="http://schemas.microsoft.com/office/drawing/2014/main" id="{69C2914B-B36E-4047-B5B7-FC918DF388C1}"/>
                </a:ext>
              </a:extLst>
            </p:cNvPr>
            <p:cNvSpPr/>
            <p:nvPr/>
          </p:nvSpPr>
          <p:spPr>
            <a:xfrm>
              <a:off x="5020788" y="2443535"/>
              <a:ext cx="218735" cy="348125"/>
            </a:xfrm>
            <a:custGeom>
              <a:avLst/>
              <a:gdLst>
                <a:gd name="connsiteX0" fmla="*/ 218736 w 218735"/>
                <a:gd name="connsiteY0" fmla="*/ 223785 h 348125"/>
                <a:gd name="connsiteX1" fmla="*/ 122959 w 218735"/>
                <a:gd name="connsiteY1" fmla="*/ 348125 h 348125"/>
                <a:gd name="connsiteX2" fmla="*/ 53424 w 218735"/>
                <a:gd name="connsiteY2" fmla="*/ 315434 h 348125"/>
                <a:gd name="connsiteX3" fmla="*/ 52503 w 218735"/>
                <a:gd name="connsiteY3" fmla="*/ 315434 h 348125"/>
                <a:gd name="connsiteX4" fmla="*/ 52503 w 218735"/>
                <a:gd name="connsiteY4" fmla="*/ 342599 h 348125"/>
                <a:gd name="connsiteX5" fmla="*/ 0 w 218735"/>
                <a:gd name="connsiteY5" fmla="*/ 342599 h 348125"/>
                <a:gd name="connsiteX6" fmla="*/ 0 w 218735"/>
                <a:gd name="connsiteY6" fmla="*/ 13808 h 348125"/>
                <a:gd name="connsiteX7" fmla="*/ 54806 w 218735"/>
                <a:gd name="connsiteY7" fmla="*/ 0 h 348125"/>
                <a:gd name="connsiteX8" fmla="*/ 54806 w 218735"/>
                <a:gd name="connsiteY8" fmla="*/ 135376 h 348125"/>
                <a:gd name="connsiteX9" fmla="*/ 55719 w 218735"/>
                <a:gd name="connsiteY9" fmla="*/ 135376 h 348125"/>
                <a:gd name="connsiteX10" fmla="*/ 124332 w 218735"/>
                <a:gd name="connsiteY10" fmla="*/ 102225 h 348125"/>
                <a:gd name="connsiteX11" fmla="*/ 218736 w 218735"/>
                <a:gd name="connsiteY11" fmla="*/ 223785 h 348125"/>
                <a:gd name="connsiteX12" fmla="*/ 164852 w 218735"/>
                <a:gd name="connsiteY12" fmla="*/ 225167 h 348125"/>
                <a:gd name="connsiteX13" fmla="*/ 110055 w 218735"/>
                <a:gd name="connsiteY13" fmla="*/ 151487 h 348125"/>
                <a:gd name="connsiteX14" fmla="*/ 54797 w 218735"/>
                <a:gd name="connsiteY14" fmla="*/ 181883 h 348125"/>
                <a:gd name="connsiteX15" fmla="*/ 54797 w 218735"/>
                <a:gd name="connsiteY15" fmla="*/ 267537 h 348125"/>
                <a:gd name="connsiteX16" fmla="*/ 110507 w 218735"/>
                <a:gd name="connsiteY16" fmla="*/ 299315 h 348125"/>
                <a:gd name="connsiteX17" fmla="*/ 164852 w 218735"/>
                <a:gd name="connsiteY17" fmla="*/ 225167 h 34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8735" h="348125">
                  <a:moveTo>
                    <a:pt x="218736" y="223785"/>
                  </a:moveTo>
                  <a:cubicBezTo>
                    <a:pt x="218736" y="299315"/>
                    <a:pt x="180519" y="348125"/>
                    <a:pt x="122959" y="348125"/>
                  </a:cubicBezTo>
                  <a:cubicBezTo>
                    <a:pt x="93483" y="348125"/>
                    <a:pt x="69074" y="335690"/>
                    <a:pt x="53424" y="315434"/>
                  </a:cubicBezTo>
                  <a:lnTo>
                    <a:pt x="52503" y="315434"/>
                  </a:lnTo>
                  <a:lnTo>
                    <a:pt x="52503" y="342599"/>
                  </a:lnTo>
                  <a:lnTo>
                    <a:pt x="0" y="342599"/>
                  </a:lnTo>
                  <a:lnTo>
                    <a:pt x="0" y="13808"/>
                  </a:lnTo>
                  <a:lnTo>
                    <a:pt x="54806" y="0"/>
                  </a:lnTo>
                  <a:lnTo>
                    <a:pt x="54806" y="135376"/>
                  </a:lnTo>
                  <a:lnTo>
                    <a:pt x="55719" y="135376"/>
                  </a:lnTo>
                  <a:cubicBezTo>
                    <a:pt x="71377" y="114652"/>
                    <a:pt x="95317" y="102225"/>
                    <a:pt x="124332" y="102225"/>
                  </a:cubicBezTo>
                  <a:cubicBezTo>
                    <a:pt x="180510" y="102217"/>
                    <a:pt x="218736" y="147803"/>
                    <a:pt x="218736" y="223785"/>
                  </a:cubicBezTo>
                  <a:close/>
                  <a:moveTo>
                    <a:pt x="164852" y="225167"/>
                  </a:moveTo>
                  <a:cubicBezTo>
                    <a:pt x="164852" y="176826"/>
                    <a:pt x="145056" y="151487"/>
                    <a:pt x="110055" y="151487"/>
                  </a:cubicBezTo>
                  <a:cubicBezTo>
                    <a:pt x="88878" y="151487"/>
                    <a:pt x="71838" y="160707"/>
                    <a:pt x="54797" y="181883"/>
                  </a:cubicBezTo>
                  <a:lnTo>
                    <a:pt x="54797" y="267537"/>
                  </a:lnTo>
                  <a:cubicBezTo>
                    <a:pt x="70448" y="288262"/>
                    <a:pt x="87949" y="299315"/>
                    <a:pt x="110507" y="299315"/>
                  </a:cubicBezTo>
                  <a:cubicBezTo>
                    <a:pt x="145969" y="299307"/>
                    <a:pt x="164852" y="272134"/>
                    <a:pt x="164852" y="225167"/>
                  </a:cubicBezTo>
                  <a:close/>
                </a:path>
              </a:pathLst>
            </a:custGeom>
            <a:grpFill/>
            <a:ln w="8374" cap="flat">
              <a:noFill/>
              <a:prstDash val="solid"/>
              <a:miter/>
            </a:ln>
          </p:spPr>
          <p:txBody>
            <a:bodyPr rtlCol="0" anchor="ctr"/>
            <a:lstStyle/>
            <a:p>
              <a:endParaRPr lang="de-DE"/>
            </a:p>
          </p:txBody>
        </p:sp>
        <p:sp>
          <p:nvSpPr>
            <p:cNvPr id="160" name="Freihandform: Form 135">
              <a:extLst>
                <a:ext uri="{FF2B5EF4-FFF2-40B4-BE49-F238E27FC236}">
                  <a16:creationId xmlns:a16="http://schemas.microsoft.com/office/drawing/2014/main" id="{7AE360D0-7EE3-F34E-9ED2-D55364D03164}"/>
                </a:ext>
              </a:extLst>
            </p:cNvPr>
            <p:cNvSpPr/>
            <p:nvPr/>
          </p:nvSpPr>
          <p:spPr>
            <a:xfrm>
              <a:off x="5287630" y="2545752"/>
              <a:ext cx="214138" cy="245899"/>
            </a:xfrm>
            <a:custGeom>
              <a:avLst/>
              <a:gdLst>
                <a:gd name="connsiteX0" fmla="*/ 116042 w 214138"/>
                <a:gd name="connsiteY0" fmla="*/ 245900 h 245899"/>
                <a:gd name="connsiteX1" fmla="*/ 0 w 214138"/>
                <a:gd name="connsiteY1" fmla="*/ 122489 h 245899"/>
                <a:gd name="connsiteX2" fmla="*/ 110063 w 214138"/>
                <a:gd name="connsiteY2" fmla="*/ 0 h 245899"/>
                <a:gd name="connsiteX3" fmla="*/ 214139 w 214138"/>
                <a:gd name="connsiteY3" fmla="*/ 119266 h 245899"/>
                <a:gd name="connsiteX4" fmla="*/ 213218 w 214138"/>
                <a:gd name="connsiteY4" fmla="*/ 141824 h 245899"/>
                <a:gd name="connsiteX5" fmla="*/ 55727 w 214138"/>
                <a:gd name="connsiteY5" fmla="*/ 141824 h 245899"/>
                <a:gd name="connsiteX6" fmla="*/ 116511 w 214138"/>
                <a:gd name="connsiteY6" fmla="*/ 198924 h 245899"/>
                <a:gd name="connsiteX7" fmla="*/ 174079 w 214138"/>
                <a:gd name="connsiteY7" fmla="*/ 171291 h 245899"/>
                <a:gd name="connsiteX8" fmla="*/ 208152 w 214138"/>
                <a:gd name="connsiteY8" fmla="*/ 207214 h 245899"/>
                <a:gd name="connsiteX9" fmla="*/ 116042 w 214138"/>
                <a:gd name="connsiteY9" fmla="*/ 245900 h 245899"/>
                <a:gd name="connsiteX10" fmla="*/ 54806 w 214138"/>
                <a:gd name="connsiteY10" fmla="*/ 101765 h 245899"/>
                <a:gd name="connsiteX11" fmla="*/ 161176 w 214138"/>
                <a:gd name="connsiteY11" fmla="*/ 101765 h 245899"/>
                <a:gd name="connsiteX12" fmla="*/ 109134 w 214138"/>
                <a:gd name="connsiteY12" fmla="*/ 45125 h 245899"/>
                <a:gd name="connsiteX13" fmla="*/ 54806 w 214138"/>
                <a:gd name="connsiteY13" fmla="*/ 101765 h 24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8" h="245899">
                  <a:moveTo>
                    <a:pt x="116042" y="245900"/>
                  </a:moveTo>
                  <a:cubicBezTo>
                    <a:pt x="46507" y="245900"/>
                    <a:pt x="0" y="196621"/>
                    <a:pt x="0" y="122489"/>
                  </a:cubicBezTo>
                  <a:cubicBezTo>
                    <a:pt x="0" y="49739"/>
                    <a:pt x="44673" y="0"/>
                    <a:pt x="110063" y="0"/>
                  </a:cubicBezTo>
                  <a:cubicBezTo>
                    <a:pt x="173150" y="0"/>
                    <a:pt x="214139" y="46968"/>
                    <a:pt x="214139" y="119266"/>
                  </a:cubicBezTo>
                  <a:cubicBezTo>
                    <a:pt x="214139" y="127095"/>
                    <a:pt x="213670" y="135385"/>
                    <a:pt x="213218" y="141824"/>
                  </a:cubicBezTo>
                  <a:lnTo>
                    <a:pt x="55727" y="141824"/>
                  </a:lnTo>
                  <a:cubicBezTo>
                    <a:pt x="61714" y="178207"/>
                    <a:pt x="83360" y="198924"/>
                    <a:pt x="116511" y="198924"/>
                  </a:cubicBezTo>
                  <a:cubicBezTo>
                    <a:pt x="138157" y="198924"/>
                    <a:pt x="155658" y="190634"/>
                    <a:pt x="174079" y="171291"/>
                  </a:cubicBezTo>
                  <a:lnTo>
                    <a:pt x="208152" y="207214"/>
                  </a:lnTo>
                  <a:cubicBezTo>
                    <a:pt x="181440" y="233465"/>
                    <a:pt x="151504" y="245900"/>
                    <a:pt x="116042" y="245900"/>
                  </a:cubicBezTo>
                  <a:close/>
                  <a:moveTo>
                    <a:pt x="54806" y="101765"/>
                  </a:moveTo>
                  <a:lnTo>
                    <a:pt x="161176" y="101765"/>
                  </a:lnTo>
                  <a:cubicBezTo>
                    <a:pt x="158873" y="65850"/>
                    <a:pt x="139990" y="45125"/>
                    <a:pt x="109134" y="45125"/>
                  </a:cubicBezTo>
                  <a:cubicBezTo>
                    <a:pt x="78746" y="45134"/>
                    <a:pt x="59411" y="65390"/>
                    <a:pt x="54806" y="101765"/>
                  </a:cubicBezTo>
                  <a:close/>
                </a:path>
              </a:pathLst>
            </a:custGeom>
            <a:grpFill/>
            <a:ln w="8374" cap="flat">
              <a:noFill/>
              <a:prstDash val="solid"/>
              <a:miter/>
            </a:ln>
          </p:spPr>
          <p:txBody>
            <a:bodyPr rtlCol="0" anchor="ctr"/>
            <a:lstStyle/>
            <a:p>
              <a:endParaRPr lang="de-DE"/>
            </a:p>
          </p:txBody>
        </p:sp>
        <p:sp>
          <p:nvSpPr>
            <p:cNvPr id="161" name="Freihandform: Form 136">
              <a:extLst>
                <a:ext uri="{FF2B5EF4-FFF2-40B4-BE49-F238E27FC236}">
                  <a16:creationId xmlns:a16="http://schemas.microsoft.com/office/drawing/2014/main" id="{96241CCD-7E9E-D641-9A39-22443409E223}"/>
                </a:ext>
              </a:extLst>
            </p:cNvPr>
            <p:cNvSpPr/>
            <p:nvPr/>
          </p:nvSpPr>
          <p:spPr>
            <a:xfrm>
              <a:off x="5561607" y="2545769"/>
              <a:ext cx="141832" cy="240365"/>
            </a:xfrm>
            <a:custGeom>
              <a:avLst/>
              <a:gdLst>
                <a:gd name="connsiteX0" fmla="*/ 141833 w 141832"/>
                <a:gd name="connsiteY0" fmla="*/ 5049 h 240365"/>
                <a:gd name="connsiteX1" fmla="*/ 133082 w 141832"/>
                <a:gd name="connsiteY1" fmla="*/ 61228 h 240365"/>
                <a:gd name="connsiteX2" fmla="*/ 102686 w 141832"/>
                <a:gd name="connsiteY2" fmla="*/ 53859 h 240365"/>
                <a:gd name="connsiteX3" fmla="*/ 54797 w 141832"/>
                <a:gd name="connsiteY3" fmla="*/ 120170 h 240365"/>
                <a:gd name="connsiteX4" fmla="*/ 54797 w 141832"/>
                <a:gd name="connsiteY4" fmla="*/ 240365 h 240365"/>
                <a:gd name="connsiteX5" fmla="*/ 0 w 141832"/>
                <a:gd name="connsiteY5" fmla="*/ 240365 h 240365"/>
                <a:gd name="connsiteX6" fmla="*/ 0 w 141832"/>
                <a:gd name="connsiteY6" fmla="*/ 5979 h 240365"/>
                <a:gd name="connsiteX7" fmla="*/ 53876 w 141832"/>
                <a:gd name="connsiteY7" fmla="*/ 5979 h 240365"/>
                <a:gd name="connsiteX8" fmla="*/ 53876 w 141832"/>
                <a:gd name="connsiteY8" fmla="*/ 35454 h 240365"/>
                <a:gd name="connsiteX9" fmla="*/ 54797 w 141832"/>
                <a:gd name="connsiteY9" fmla="*/ 35454 h 240365"/>
                <a:gd name="connsiteX10" fmla="*/ 116034 w 141832"/>
                <a:gd name="connsiteY10" fmla="*/ 0 h 240365"/>
                <a:gd name="connsiteX11" fmla="*/ 141833 w 141832"/>
                <a:gd name="connsiteY11" fmla="*/ 5049 h 240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832" h="240365">
                  <a:moveTo>
                    <a:pt x="141833" y="5049"/>
                  </a:moveTo>
                  <a:lnTo>
                    <a:pt x="133082" y="61228"/>
                  </a:lnTo>
                  <a:cubicBezTo>
                    <a:pt x="124792" y="56623"/>
                    <a:pt x="114661" y="53859"/>
                    <a:pt x="102686" y="53859"/>
                  </a:cubicBezTo>
                  <a:cubicBezTo>
                    <a:pt x="64929" y="53859"/>
                    <a:pt x="54797" y="84256"/>
                    <a:pt x="54797" y="120170"/>
                  </a:cubicBezTo>
                  <a:lnTo>
                    <a:pt x="54797" y="240365"/>
                  </a:lnTo>
                  <a:lnTo>
                    <a:pt x="0" y="240365"/>
                  </a:lnTo>
                  <a:lnTo>
                    <a:pt x="0" y="5979"/>
                  </a:lnTo>
                  <a:lnTo>
                    <a:pt x="53876" y="5979"/>
                  </a:lnTo>
                  <a:lnTo>
                    <a:pt x="53876" y="35454"/>
                  </a:lnTo>
                  <a:lnTo>
                    <a:pt x="54797" y="35454"/>
                  </a:lnTo>
                  <a:cubicBezTo>
                    <a:pt x="67224" y="13348"/>
                    <a:pt x="89330" y="0"/>
                    <a:pt x="116034" y="0"/>
                  </a:cubicBezTo>
                  <a:cubicBezTo>
                    <a:pt x="123879" y="-17"/>
                    <a:pt x="133543" y="1365"/>
                    <a:pt x="141833" y="5049"/>
                  </a:cubicBezTo>
                  <a:close/>
                </a:path>
              </a:pathLst>
            </a:custGeom>
            <a:grpFill/>
            <a:ln w="8374" cap="flat">
              <a:noFill/>
              <a:prstDash val="solid"/>
              <a:miter/>
            </a:ln>
          </p:spPr>
          <p:txBody>
            <a:bodyPr rtlCol="0" anchor="ctr"/>
            <a:lstStyle/>
            <a:p>
              <a:endParaRPr lang="de-DE"/>
            </a:p>
          </p:txBody>
        </p:sp>
        <p:sp>
          <p:nvSpPr>
            <p:cNvPr id="162" name="Freihandform: Form 137">
              <a:extLst>
                <a:ext uri="{FF2B5EF4-FFF2-40B4-BE49-F238E27FC236}">
                  <a16:creationId xmlns:a16="http://schemas.microsoft.com/office/drawing/2014/main" id="{E3DEAEAA-1EED-6948-AA70-0A183DAFC239}"/>
                </a:ext>
              </a:extLst>
            </p:cNvPr>
            <p:cNvSpPr/>
            <p:nvPr/>
          </p:nvSpPr>
          <p:spPr>
            <a:xfrm>
              <a:off x="5733668" y="2545752"/>
              <a:ext cx="214138" cy="245899"/>
            </a:xfrm>
            <a:custGeom>
              <a:avLst/>
              <a:gdLst>
                <a:gd name="connsiteX0" fmla="*/ 116041 w 214138"/>
                <a:gd name="connsiteY0" fmla="*/ 245900 h 245899"/>
                <a:gd name="connsiteX1" fmla="*/ 0 w 214138"/>
                <a:gd name="connsiteY1" fmla="*/ 122489 h 245899"/>
                <a:gd name="connsiteX2" fmla="*/ 110063 w 214138"/>
                <a:gd name="connsiteY2" fmla="*/ 0 h 245899"/>
                <a:gd name="connsiteX3" fmla="*/ 214139 w 214138"/>
                <a:gd name="connsiteY3" fmla="*/ 119266 h 245899"/>
                <a:gd name="connsiteX4" fmla="*/ 213218 w 214138"/>
                <a:gd name="connsiteY4" fmla="*/ 141824 h 245899"/>
                <a:gd name="connsiteX5" fmla="*/ 55726 w 214138"/>
                <a:gd name="connsiteY5" fmla="*/ 141824 h 245899"/>
                <a:gd name="connsiteX6" fmla="*/ 116511 w 214138"/>
                <a:gd name="connsiteY6" fmla="*/ 198924 h 245899"/>
                <a:gd name="connsiteX7" fmla="*/ 174079 w 214138"/>
                <a:gd name="connsiteY7" fmla="*/ 171291 h 245899"/>
                <a:gd name="connsiteX8" fmla="*/ 208151 w 214138"/>
                <a:gd name="connsiteY8" fmla="*/ 207214 h 245899"/>
                <a:gd name="connsiteX9" fmla="*/ 116041 w 214138"/>
                <a:gd name="connsiteY9" fmla="*/ 245900 h 245899"/>
                <a:gd name="connsiteX10" fmla="*/ 54797 w 214138"/>
                <a:gd name="connsiteY10" fmla="*/ 101765 h 245899"/>
                <a:gd name="connsiteX11" fmla="*/ 161167 w 214138"/>
                <a:gd name="connsiteY11" fmla="*/ 101765 h 245899"/>
                <a:gd name="connsiteX12" fmla="*/ 109125 w 214138"/>
                <a:gd name="connsiteY12" fmla="*/ 45125 h 245899"/>
                <a:gd name="connsiteX13" fmla="*/ 54797 w 214138"/>
                <a:gd name="connsiteY13" fmla="*/ 101765 h 24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8" h="245899">
                  <a:moveTo>
                    <a:pt x="116041" y="245900"/>
                  </a:moveTo>
                  <a:cubicBezTo>
                    <a:pt x="46507" y="245900"/>
                    <a:pt x="0" y="196621"/>
                    <a:pt x="0" y="122489"/>
                  </a:cubicBezTo>
                  <a:cubicBezTo>
                    <a:pt x="0" y="49739"/>
                    <a:pt x="44673" y="0"/>
                    <a:pt x="110063" y="0"/>
                  </a:cubicBezTo>
                  <a:cubicBezTo>
                    <a:pt x="173150" y="0"/>
                    <a:pt x="214139" y="46968"/>
                    <a:pt x="214139" y="119266"/>
                  </a:cubicBezTo>
                  <a:cubicBezTo>
                    <a:pt x="214139" y="127095"/>
                    <a:pt x="213670" y="135385"/>
                    <a:pt x="213218" y="141824"/>
                  </a:cubicBezTo>
                  <a:lnTo>
                    <a:pt x="55726" y="141824"/>
                  </a:lnTo>
                  <a:cubicBezTo>
                    <a:pt x="61714" y="178207"/>
                    <a:pt x="83360" y="198924"/>
                    <a:pt x="116511" y="198924"/>
                  </a:cubicBezTo>
                  <a:cubicBezTo>
                    <a:pt x="138156" y="198924"/>
                    <a:pt x="155657" y="190634"/>
                    <a:pt x="174079" y="171291"/>
                  </a:cubicBezTo>
                  <a:lnTo>
                    <a:pt x="208151" y="207214"/>
                  </a:lnTo>
                  <a:cubicBezTo>
                    <a:pt x="181431" y="233465"/>
                    <a:pt x="151495" y="245900"/>
                    <a:pt x="116041" y="245900"/>
                  </a:cubicBezTo>
                  <a:close/>
                  <a:moveTo>
                    <a:pt x="54797" y="101765"/>
                  </a:moveTo>
                  <a:lnTo>
                    <a:pt x="161167" y="101765"/>
                  </a:lnTo>
                  <a:cubicBezTo>
                    <a:pt x="158864" y="65850"/>
                    <a:pt x="139982" y="45125"/>
                    <a:pt x="109125" y="45125"/>
                  </a:cubicBezTo>
                  <a:cubicBezTo>
                    <a:pt x="78746" y="45134"/>
                    <a:pt x="59402" y="65390"/>
                    <a:pt x="54797" y="101765"/>
                  </a:cubicBezTo>
                  <a:close/>
                </a:path>
              </a:pathLst>
            </a:custGeom>
            <a:grpFill/>
            <a:ln w="8374" cap="flat">
              <a:noFill/>
              <a:prstDash val="solid"/>
              <a:miter/>
            </a:ln>
          </p:spPr>
          <p:txBody>
            <a:bodyPr rtlCol="0" anchor="ctr"/>
            <a:lstStyle/>
            <a:p>
              <a:endParaRPr lang="de-DE"/>
            </a:p>
          </p:txBody>
        </p:sp>
        <p:sp>
          <p:nvSpPr>
            <p:cNvPr id="163" name="Freihandform: Form 138">
              <a:extLst>
                <a:ext uri="{FF2B5EF4-FFF2-40B4-BE49-F238E27FC236}">
                  <a16:creationId xmlns:a16="http://schemas.microsoft.com/office/drawing/2014/main" id="{5800BA3F-4801-5B49-85BF-DA122FF50960}"/>
                </a:ext>
              </a:extLst>
            </p:cNvPr>
            <p:cNvSpPr/>
            <p:nvPr/>
          </p:nvSpPr>
          <p:spPr>
            <a:xfrm>
              <a:off x="5999489" y="2447663"/>
              <a:ext cx="69542" cy="338461"/>
            </a:xfrm>
            <a:custGeom>
              <a:avLst/>
              <a:gdLst>
                <a:gd name="connsiteX0" fmla="*/ 69543 w 69542"/>
                <a:gd name="connsiteY0" fmla="*/ 33160 h 338461"/>
                <a:gd name="connsiteX1" fmla="*/ 34541 w 69542"/>
                <a:gd name="connsiteY1" fmla="*/ 66311 h 338461"/>
                <a:gd name="connsiteX2" fmla="*/ 0 w 69542"/>
                <a:gd name="connsiteY2" fmla="*/ 33160 h 338461"/>
                <a:gd name="connsiteX3" fmla="*/ 34541 w 69542"/>
                <a:gd name="connsiteY3" fmla="*/ 0 h 338461"/>
                <a:gd name="connsiteX4" fmla="*/ 69543 w 69542"/>
                <a:gd name="connsiteY4" fmla="*/ 33160 h 338461"/>
                <a:gd name="connsiteX5" fmla="*/ 62174 w 69542"/>
                <a:gd name="connsiteY5" fmla="*/ 338462 h 338461"/>
                <a:gd name="connsiteX6" fmla="*/ 7369 w 69542"/>
                <a:gd name="connsiteY6" fmla="*/ 338462 h 338461"/>
                <a:gd name="connsiteX7" fmla="*/ 7369 w 69542"/>
                <a:gd name="connsiteY7" fmla="*/ 104076 h 338461"/>
                <a:gd name="connsiteX8" fmla="*/ 62174 w 69542"/>
                <a:gd name="connsiteY8" fmla="*/ 104076 h 338461"/>
                <a:gd name="connsiteX9" fmla="*/ 62174 w 69542"/>
                <a:gd name="connsiteY9" fmla="*/ 338462 h 33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42" h="338461">
                  <a:moveTo>
                    <a:pt x="69543" y="33160"/>
                  </a:moveTo>
                  <a:cubicBezTo>
                    <a:pt x="69543" y="52503"/>
                    <a:pt x="53884" y="66311"/>
                    <a:pt x="34541" y="66311"/>
                  </a:cubicBezTo>
                  <a:cubicBezTo>
                    <a:pt x="15659" y="66311"/>
                    <a:pt x="0" y="52503"/>
                    <a:pt x="0" y="33160"/>
                  </a:cubicBezTo>
                  <a:cubicBezTo>
                    <a:pt x="0" y="14277"/>
                    <a:pt x="15659" y="0"/>
                    <a:pt x="34541" y="0"/>
                  </a:cubicBezTo>
                  <a:cubicBezTo>
                    <a:pt x="53884" y="0"/>
                    <a:pt x="69543" y="14277"/>
                    <a:pt x="69543" y="33160"/>
                  </a:cubicBezTo>
                  <a:close/>
                  <a:moveTo>
                    <a:pt x="62174" y="338462"/>
                  </a:moveTo>
                  <a:lnTo>
                    <a:pt x="7369" y="338462"/>
                  </a:lnTo>
                  <a:lnTo>
                    <a:pt x="7369" y="104076"/>
                  </a:lnTo>
                  <a:lnTo>
                    <a:pt x="62174" y="104076"/>
                  </a:lnTo>
                  <a:lnTo>
                    <a:pt x="62174" y="338462"/>
                  </a:lnTo>
                  <a:close/>
                </a:path>
              </a:pathLst>
            </a:custGeom>
            <a:grpFill/>
            <a:ln w="8374" cap="flat">
              <a:noFill/>
              <a:prstDash val="solid"/>
              <a:miter/>
            </a:ln>
          </p:spPr>
          <p:txBody>
            <a:bodyPr rtlCol="0" anchor="ctr"/>
            <a:lstStyle/>
            <a:p>
              <a:endParaRPr lang="de-DE"/>
            </a:p>
          </p:txBody>
        </p:sp>
        <p:sp>
          <p:nvSpPr>
            <p:cNvPr id="164" name="Freihandform: Form 139">
              <a:extLst>
                <a:ext uri="{FF2B5EF4-FFF2-40B4-BE49-F238E27FC236}">
                  <a16:creationId xmlns:a16="http://schemas.microsoft.com/office/drawing/2014/main" id="{A70E40D4-B137-0A4B-A203-042A054BEB4E}"/>
                </a:ext>
              </a:extLst>
            </p:cNvPr>
            <p:cNvSpPr/>
            <p:nvPr/>
          </p:nvSpPr>
          <p:spPr>
            <a:xfrm>
              <a:off x="6120438" y="2545760"/>
              <a:ext cx="197542" cy="245899"/>
            </a:xfrm>
            <a:custGeom>
              <a:avLst/>
              <a:gdLst>
                <a:gd name="connsiteX0" fmla="*/ 196169 w 197542"/>
                <a:gd name="connsiteY0" fmla="*/ 208135 h 245899"/>
                <a:gd name="connsiteX1" fmla="*/ 112358 w 197542"/>
                <a:gd name="connsiteY1" fmla="*/ 245900 h 245899"/>
                <a:gd name="connsiteX2" fmla="*/ 0 w 197542"/>
                <a:gd name="connsiteY2" fmla="*/ 123871 h 245899"/>
                <a:gd name="connsiteX3" fmla="*/ 113279 w 197542"/>
                <a:gd name="connsiteY3" fmla="*/ 0 h 245899"/>
                <a:gd name="connsiteX4" fmla="*/ 197542 w 197542"/>
                <a:gd name="connsiteY4" fmla="*/ 40059 h 245899"/>
                <a:gd name="connsiteX5" fmla="*/ 159778 w 197542"/>
                <a:gd name="connsiteY5" fmla="*/ 75974 h 245899"/>
                <a:gd name="connsiteX6" fmla="*/ 112810 w 197542"/>
                <a:gd name="connsiteY6" fmla="*/ 50191 h 245899"/>
                <a:gd name="connsiteX7" fmla="*/ 54789 w 197542"/>
                <a:gd name="connsiteY7" fmla="*/ 122942 h 245899"/>
                <a:gd name="connsiteX8" fmla="*/ 112349 w 197542"/>
                <a:gd name="connsiteY8" fmla="*/ 196161 h 245899"/>
                <a:gd name="connsiteX9" fmla="*/ 160699 w 197542"/>
                <a:gd name="connsiteY9" fmla="*/ 170370 h 245899"/>
                <a:gd name="connsiteX10" fmla="*/ 196169 w 197542"/>
                <a:gd name="connsiteY10" fmla="*/ 208135 h 24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542" h="245899">
                  <a:moveTo>
                    <a:pt x="196169" y="208135"/>
                  </a:moveTo>
                  <a:cubicBezTo>
                    <a:pt x="172681" y="233926"/>
                    <a:pt x="145978" y="245900"/>
                    <a:pt x="112358" y="245900"/>
                  </a:cubicBezTo>
                  <a:cubicBezTo>
                    <a:pt x="45126" y="245900"/>
                    <a:pt x="0" y="197551"/>
                    <a:pt x="0" y="123871"/>
                  </a:cubicBezTo>
                  <a:cubicBezTo>
                    <a:pt x="0" y="50191"/>
                    <a:pt x="45586" y="0"/>
                    <a:pt x="113279" y="0"/>
                  </a:cubicBezTo>
                  <a:cubicBezTo>
                    <a:pt x="148272" y="0"/>
                    <a:pt x="177286" y="13808"/>
                    <a:pt x="197542" y="40059"/>
                  </a:cubicBezTo>
                  <a:lnTo>
                    <a:pt x="159778" y="75974"/>
                  </a:lnTo>
                  <a:cubicBezTo>
                    <a:pt x="145969" y="58012"/>
                    <a:pt x="131231" y="50191"/>
                    <a:pt x="112810" y="50191"/>
                  </a:cubicBezTo>
                  <a:cubicBezTo>
                    <a:pt x="78277" y="50191"/>
                    <a:pt x="54789" y="78737"/>
                    <a:pt x="54789" y="122942"/>
                  </a:cubicBezTo>
                  <a:cubicBezTo>
                    <a:pt x="54789" y="166694"/>
                    <a:pt x="78277" y="196161"/>
                    <a:pt x="112349" y="196161"/>
                  </a:cubicBezTo>
                  <a:cubicBezTo>
                    <a:pt x="130763" y="196161"/>
                    <a:pt x="145500" y="187871"/>
                    <a:pt x="160699" y="170370"/>
                  </a:cubicBezTo>
                  <a:lnTo>
                    <a:pt x="196169" y="208135"/>
                  </a:lnTo>
                  <a:close/>
                </a:path>
              </a:pathLst>
            </a:custGeom>
            <a:grpFill/>
            <a:ln w="8374" cap="flat">
              <a:noFill/>
              <a:prstDash val="solid"/>
              <a:miter/>
            </a:ln>
          </p:spPr>
          <p:txBody>
            <a:bodyPr rtlCol="0" anchor="ctr"/>
            <a:lstStyle/>
            <a:p>
              <a:endParaRPr lang="de-DE"/>
            </a:p>
          </p:txBody>
        </p:sp>
        <p:sp>
          <p:nvSpPr>
            <p:cNvPr id="165" name="Freihandform: Form 140">
              <a:extLst>
                <a:ext uri="{FF2B5EF4-FFF2-40B4-BE49-F238E27FC236}">
                  <a16:creationId xmlns:a16="http://schemas.microsoft.com/office/drawing/2014/main" id="{329F5096-E5CD-3F4F-940A-C429F5932CC1}"/>
                </a:ext>
              </a:extLst>
            </p:cNvPr>
            <p:cNvSpPr/>
            <p:nvPr/>
          </p:nvSpPr>
          <p:spPr>
            <a:xfrm>
              <a:off x="6364973" y="2443535"/>
              <a:ext cx="201695" cy="342598"/>
            </a:xfrm>
            <a:custGeom>
              <a:avLst/>
              <a:gdLst>
                <a:gd name="connsiteX0" fmla="*/ 201696 w 201695"/>
                <a:gd name="connsiteY0" fmla="*/ 342590 h 342598"/>
                <a:gd name="connsiteX1" fmla="*/ 146899 w 201695"/>
                <a:gd name="connsiteY1" fmla="*/ 342590 h 342598"/>
                <a:gd name="connsiteX2" fmla="*/ 146899 w 201695"/>
                <a:gd name="connsiteY2" fmla="*/ 208587 h 342598"/>
                <a:gd name="connsiteX3" fmla="*/ 103607 w 201695"/>
                <a:gd name="connsiteY3" fmla="*/ 151487 h 342598"/>
                <a:gd name="connsiteX4" fmla="*/ 54797 w 201695"/>
                <a:gd name="connsiteY4" fmla="*/ 208135 h 342598"/>
                <a:gd name="connsiteX5" fmla="*/ 54797 w 201695"/>
                <a:gd name="connsiteY5" fmla="*/ 342599 h 342598"/>
                <a:gd name="connsiteX6" fmla="*/ 0 w 201695"/>
                <a:gd name="connsiteY6" fmla="*/ 342599 h 342598"/>
                <a:gd name="connsiteX7" fmla="*/ 0 w 201695"/>
                <a:gd name="connsiteY7" fmla="*/ 13808 h 342598"/>
                <a:gd name="connsiteX8" fmla="*/ 54797 w 201695"/>
                <a:gd name="connsiteY8" fmla="*/ 0 h 342598"/>
                <a:gd name="connsiteX9" fmla="*/ 54797 w 201695"/>
                <a:gd name="connsiteY9" fmla="*/ 136298 h 342598"/>
                <a:gd name="connsiteX10" fmla="*/ 55719 w 201695"/>
                <a:gd name="connsiteY10" fmla="*/ 136298 h 342598"/>
                <a:gd name="connsiteX11" fmla="*/ 124324 w 201695"/>
                <a:gd name="connsiteY11" fmla="*/ 102225 h 342598"/>
                <a:gd name="connsiteX12" fmla="*/ 201687 w 201695"/>
                <a:gd name="connsiteY12" fmla="*/ 197082 h 342598"/>
                <a:gd name="connsiteX13" fmla="*/ 201687 w 201695"/>
                <a:gd name="connsiteY13" fmla="*/ 342590 h 342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695" h="342598">
                  <a:moveTo>
                    <a:pt x="201696" y="342590"/>
                  </a:moveTo>
                  <a:lnTo>
                    <a:pt x="146899" y="342590"/>
                  </a:lnTo>
                  <a:lnTo>
                    <a:pt x="146899" y="208587"/>
                  </a:lnTo>
                  <a:cubicBezTo>
                    <a:pt x="146899" y="174054"/>
                    <a:pt x="136306" y="151487"/>
                    <a:pt x="103607" y="151487"/>
                  </a:cubicBezTo>
                  <a:cubicBezTo>
                    <a:pt x="65850" y="151487"/>
                    <a:pt x="54797" y="181423"/>
                    <a:pt x="54797" y="208135"/>
                  </a:cubicBezTo>
                  <a:lnTo>
                    <a:pt x="54797" y="342599"/>
                  </a:lnTo>
                  <a:lnTo>
                    <a:pt x="0" y="342599"/>
                  </a:lnTo>
                  <a:lnTo>
                    <a:pt x="0" y="13808"/>
                  </a:lnTo>
                  <a:lnTo>
                    <a:pt x="54797" y="0"/>
                  </a:lnTo>
                  <a:lnTo>
                    <a:pt x="54797" y="136298"/>
                  </a:lnTo>
                  <a:lnTo>
                    <a:pt x="55719" y="136298"/>
                  </a:lnTo>
                  <a:cubicBezTo>
                    <a:pt x="69074" y="115573"/>
                    <a:pt x="93483" y="102225"/>
                    <a:pt x="124324" y="102225"/>
                  </a:cubicBezTo>
                  <a:cubicBezTo>
                    <a:pt x="178660" y="102225"/>
                    <a:pt x="201687" y="142745"/>
                    <a:pt x="201687" y="197082"/>
                  </a:cubicBezTo>
                  <a:lnTo>
                    <a:pt x="201687" y="342590"/>
                  </a:lnTo>
                  <a:close/>
                </a:path>
              </a:pathLst>
            </a:custGeom>
            <a:grpFill/>
            <a:ln w="8374" cap="flat">
              <a:noFill/>
              <a:prstDash val="solid"/>
              <a:miter/>
            </a:ln>
          </p:spPr>
          <p:txBody>
            <a:bodyPr rtlCol="0" anchor="ctr"/>
            <a:lstStyle/>
            <a:p>
              <a:endParaRPr lang="de-DE"/>
            </a:p>
          </p:txBody>
        </p:sp>
        <p:sp>
          <p:nvSpPr>
            <p:cNvPr id="166" name="Freihandform: Form 141">
              <a:extLst>
                <a:ext uri="{FF2B5EF4-FFF2-40B4-BE49-F238E27FC236}">
                  <a16:creationId xmlns:a16="http://schemas.microsoft.com/office/drawing/2014/main" id="{7A805C3B-0540-EC49-B097-F3060FACA7D0}"/>
                </a:ext>
              </a:extLst>
            </p:cNvPr>
            <p:cNvSpPr/>
            <p:nvPr/>
          </p:nvSpPr>
          <p:spPr>
            <a:xfrm>
              <a:off x="6751826" y="2461940"/>
              <a:ext cx="398768" cy="324184"/>
            </a:xfrm>
            <a:custGeom>
              <a:avLst/>
              <a:gdLst>
                <a:gd name="connsiteX0" fmla="*/ 0 w 398768"/>
                <a:gd name="connsiteY0" fmla="*/ 0 h 324184"/>
                <a:gd name="connsiteX1" fmla="*/ 60323 w 398768"/>
                <a:gd name="connsiteY1" fmla="*/ 0 h 324184"/>
                <a:gd name="connsiteX2" fmla="*/ 113279 w 398768"/>
                <a:gd name="connsiteY2" fmla="*/ 234847 h 324184"/>
                <a:gd name="connsiteX3" fmla="*/ 114200 w 398768"/>
                <a:gd name="connsiteY3" fmla="*/ 234847 h 324184"/>
                <a:gd name="connsiteX4" fmla="*/ 169909 w 398768"/>
                <a:gd name="connsiteY4" fmla="*/ 0 h 324184"/>
                <a:gd name="connsiteX5" fmla="*/ 229772 w 398768"/>
                <a:gd name="connsiteY5" fmla="*/ 0 h 324184"/>
                <a:gd name="connsiteX6" fmla="*/ 286872 w 398768"/>
                <a:gd name="connsiteY6" fmla="*/ 234847 h 324184"/>
                <a:gd name="connsiteX7" fmla="*/ 287785 w 398768"/>
                <a:gd name="connsiteY7" fmla="*/ 234847 h 324184"/>
                <a:gd name="connsiteX8" fmla="*/ 339358 w 398768"/>
                <a:gd name="connsiteY8" fmla="*/ 0 h 324184"/>
                <a:gd name="connsiteX9" fmla="*/ 398769 w 398768"/>
                <a:gd name="connsiteY9" fmla="*/ 0 h 324184"/>
                <a:gd name="connsiteX10" fmla="*/ 317260 w 398768"/>
                <a:gd name="connsiteY10" fmla="*/ 324185 h 324184"/>
                <a:gd name="connsiteX11" fmla="*/ 257858 w 398768"/>
                <a:gd name="connsiteY11" fmla="*/ 324185 h 324184"/>
                <a:gd name="connsiteX12" fmla="*/ 199837 w 398768"/>
                <a:gd name="connsiteY12" fmla="*/ 86575 h 324184"/>
                <a:gd name="connsiteX13" fmla="*/ 198916 w 398768"/>
                <a:gd name="connsiteY13" fmla="*/ 86575 h 324184"/>
                <a:gd name="connsiteX14" fmla="*/ 140895 w 398768"/>
                <a:gd name="connsiteY14" fmla="*/ 324185 h 324184"/>
                <a:gd name="connsiteX15" fmla="*/ 81032 w 398768"/>
                <a:gd name="connsiteY15" fmla="*/ 324185 h 324184"/>
                <a:gd name="connsiteX16" fmla="*/ 0 w 398768"/>
                <a:gd name="connsiteY16" fmla="*/ 0 h 3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8768" h="324184">
                  <a:moveTo>
                    <a:pt x="0" y="0"/>
                  </a:moveTo>
                  <a:lnTo>
                    <a:pt x="60323" y="0"/>
                  </a:lnTo>
                  <a:lnTo>
                    <a:pt x="113279" y="234847"/>
                  </a:lnTo>
                  <a:lnTo>
                    <a:pt x="114200" y="234847"/>
                  </a:lnTo>
                  <a:lnTo>
                    <a:pt x="169909" y="0"/>
                  </a:lnTo>
                  <a:lnTo>
                    <a:pt x="229772" y="0"/>
                  </a:lnTo>
                  <a:lnTo>
                    <a:pt x="286872" y="234847"/>
                  </a:lnTo>
                  <a:lnTo>
                    <a:pt x="287785" y="234847"/>
                  </a:lnTo>
                  <a:lnTo>
                    <a:pt x="339358" y="0"/>
                  </a:lnTo>
                  <a:lnTo>
                    <a:pt x="398769" y="0"/>
                  </a:lnTo>
                  <a:lnTo>
                    <a:pt x="317260" y="324185"/>
                  </a:lnTo>
                  <a:lnTo>
                    <a:pt x="257858" y="324185"/>
                  </a:lnTo>
                  <a:lnTo>
                    <a:pt x="199837" y="86575"/>
                  </a:lnTo>
                  <a:lnTo>
                    <a:pt x="198916" y="86575"/>
                  </a:lnTo>
                  <a:lnTo>
                    <a:pt x="140895" y="324185"/>
                  </a:lnTo>
                  <a:lnTo>
                    <a:pt x="81032" y="324185"/>
                  </a:lnTo>
                  <a:lnTo>
                    <a:pt x="0" y="0"/>
                  </a:lnTo>
                  <a:close/>
                </a:path>
              </a:pathLst>
            </a:custGeom>
            <a:grpFill/>
            <a:ln w="8374" cap="flat">
              <a:noFill/>
              <a:prstDash val="solid"/>
              <a:miter/>
            </a:ln>
          </p:spPr>
          <p:txBody>
            <a:bodyPr rtlCol="0" anchor="ctr"/>
            <a:lstStyle/>
            <a:p>
              <a:endParaRPr lang="de-DE"/>
            </a:p>
          </p:txBody>
        </p:sp>
        <p:sp>
          <p:nvSpPr>
            <p:cNvPr id="167" name="Freihandform: Form 142">
              <a:extLst>
                <a:ext uri="{FF2B5EF4-FFF2-40B4-BE49-F238E27FC236}">
                  <a16:creationId xmlns:a16="http://schemas.microsoft.com/office/drawing/2014/main" id="{28B3C4CF-7B20-BD46-98FD-EBB8085980EA}"/>
                </a:ext>
              </a:extLst>
            </p:cNvPr>
            <p:cNvSpPr/>
            <p:nvPr/>
          </p:nvSpPr>
          <p:spPr>
            <a:xfrm>
              <a:off x="7196759" y="2447663"/>
              <a:ext cx="69534" cy="338461"/>
            </a:xfrm>
            <a:custGeom>
              <a:avLst/>
              <a:gdLst>
                <a:gd name="connsiteX0" fmla="*/ 69534 w 69534"/>
                <a:gd name="connsiteY0" fmla="*/ 33160 h 338461"/>
                <a:gd name="connsiteX1" fmla="*/ 34533 w 69534"/>
                <a:gd name="connsiteY1" fmla="*/ 66311 h 338461"/>
                <a:gd name="connsiteX2" fmla="*/ 0 w 69534"/>
                <a:gd name="connsiteY2" fmla="*/ 33160 h 338461"/>
                <a:gd name="connsiteX3" fmla="*/ 34533 w 69534"/>
                <a:gd name="connsiteY3" fmla="*/ 0 h 338461"/>
                <a:gd name="connsiteX4" fmla="*/ 69534 w 69534"/>
                <a:gd name="connsiteY4" fmla="*/ 33160 h 338461"/>
                <a:gd name="connsiteX5" fmla="*/ 62165 w 69534"/>
                <a:gd name="connsiteY5" fmla="*/ 338462 h 338461"/>
                <a:gd name="connsiteX6" fmla="*/ 7369 w 69534"/>
                <a:gd name="connsiteY6" fmla="*/ 338462 h 338461"/>
                <a:gd name="connsiteX7" fmla="*/ 7369 w 69534"/>
                <a:gd name="connsiteY7" fmla="*/ 104076 h 338461"/>
                <a:gd name="connsiteX8" fmla="*/ 62165 w 69534"/>
                <a:gd name="connsiteY8" fmla="*/ 104076 h 338461"/>
                <a:gd name="connsiteX9" fmla="*/ 62165 w 69534"/>
                <a:gd name="connsiteY9" fmla="*/ 338462 h 33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34" h="338461">
                  <a:moveTo>
                    <a:pt x="69534" y="33160"/>
                  </a:moveTo>
                  <a:cubicBezTo>
                    <a:pt x="69534" y="52503"/>
                    <a:pt x="53876" y="66311"/>
                    <a:pt x="34533" y="66311"/>
                  </a:cubicBezTo>
                  <a:cubicBezTo>
                    <a:pt x="15650" y="66311"/>
                    <a:pt x="0" y="52503"/>
                    <a:pt x="0" y="33160"/>
                  </a:cubicBezTo>
                  <a:cubicBezTo>
                    <a:pt x="0" y="14277"/>
                    <a:pt x="15650" y="0"/>
                    <a:pt x="34533" y="0"/>
                  </a:cubicBezTo>
                  <a:cubicBezTo>
                    <a:pt x="53876" y="0"/>
                    <a:pt x="69534" y="14277"/>
                    <a:pt x="69534" y="33160"/>
                  </a:cubicBezTo>
                  <a:close/>
                  <a:moveTo>
                    <a:pt x="62165" y="338462"/>
                  </a:moveTo>
                  <a:lnTo>
                    <a:pt x="7369" y="338462"/>
                  </a:lnTo>
                  <a:lnTo>
                    <a:pt x="7369" y="104076"/>
                  </a:lnTo>
                  <a:lnTo>
                    <a:pt x="62165" y="104076"/>
                  </a:lnTo>
                  <a:lnTo>
                    <a:pt x="62165" y="338462"/>
                  </a:lnTo>
                  <a:close/>
                </a:path>
              </a:pathLst>
            </a:custGeom>
            <a:grpFill/>
            <a:ln w="8374" cap="flat">
              <a:noFill/>
              <a:prstDash val="solid"/>
              <a:miter/>
            </a:ln>
          </p:spPr>
          <p:txBody>
            <a:bodyPr rtlCol="0" anchor="ctr"/>
            <a:lstStyle/>
            <a:p>
              <a:endParaRPr lang="de-DE"/>
            </a:p>
          </p:txBody>
        </p:sp>
        <p:sp>
          <p:nvSpPr>
            <p:cNvPr id="168" name="Freihandform: Form 143">
              <a:extLst>
                <a:ext uri="{FF2B5EF4-FFF2-40B4-BE49-F238E27FC236}">
                  <a16:creationId xmlns:a16="http://schemas.microsoft.com/office/drawing/2014/main" id="{CF0B697D-FD27-6241-B43C-6CD488AD55F5}"/>
                </a:ext>
              </a:extLst>
            </p:cNvPr>
            <p:cNvSpPr/>
            <p:nvPr/>
          </p:nvSpPr>
          <p:spPr>
            <a:xfrm>
              <a:off x="7330586" y="2545769"/>
              <a:ext cx="141832" cy="240365"/>
            </a:xfrm>
            <a:custGeom>
              <a:avLst/>
              <a:gdLst>
                <a:gd name="connsiteX0" fmla="*/ 141832 w 141832"/>
                <a:gd name="connsiteY0" fmla="*/ 5049 h 240365"/>
                <a:gd name="connsiteX1" fmla="*/ 133082 w 141832"/>
                <a:gd name="connsiteY1" fmla="*/ 61228 h 240365"/>
                <a:gd name="connsiteX2" fmla="*/ 102694 w 141832"/>
                <a:gd name="connsiteY2" fmla="*/ 53859 h 240365"/>
                <a:gd name="connsiteX3" fmla="*/ 54797 w 141832"/>
                <a:gd name="connsiteY3" fmla="*/ 120170 h 240365"/>
                <a:gd name="connsiteX4" fmla="*/ 54797 w 141832"/>
                <a:gd name="connsiteY4" fmla="*/ 240365 h 240365"/>
                <a:gd name="connsiteX5" fmla="*/ 0 w 141832"/>
                <a:gd name="connsiteY5" fmla="*/ 240365 h 240365"/>
                <a:gd name="connsiteX6" fmla="*/ 0 w 141832"/>
                <a:gd name="connsiteY6" fmla="*/ 5979 h 240365"/>
                <a:gd name="connsiteX7" fmla="*/ 53876 w 141832"/>
                <a:gd name="connsiteY7" fmla="*/ 5979 h 240365"/>
                <a:gd name="connsiteX8" fmla="*/ 53876 w 141832"/>
                <a:gd name="connsiteY8" fmla="*/ 35454 h 240365"/>
                <a:gd name="connsiteX9" fmla="*/ 54797 w 141832"/>
                <a:gd name="connsiteY9" fmla="*/ 35454 h 240365"/>
                <a:gd name="connsiteX10" fmla="*/ 116041 w 141832"/>
                <a:gd name="connsiteY10" fmla="*/ 0 h 240365"/>
                <a:gd name="connsiteX11" fmla="*/ 141832 w 141832"/>
                <a:gd name="connsiteY11" fmla="*/ 5049 h 240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832" h="240365">
                  <a:moveTo>
                    <a:pt x="141832" y="5049"/>
                  </a:moveTo>
                  <a:lnTo>
                    <a:pt x="133082" y="61228"/>
                  </a:lnTo>
                  <a:cubicBezTo>
                    <a:pt x="124792" y="56623"/>
                    <a:pt x="114668" y="53859"/>
                    <a:pt x="102694" y="53859"/>
                  </a:cubicBezTo>
                  <a:cubicBezTo>
                    <a:pt x="64929" y="53859"/>
                    <a:pt x="54797" y="84256"/>
                    <a:pt x="54797" y="120170"/>
                  </a:cubicBezTo>
                  <a:lnTo>
                    <a:pt x="54797" y="240365"/>
                  </a:lnTo>
                  <a:lnTo>
                    <a:pt x="0" y="240365"/>
                  </a:lnTo>
                  <a:lnTo>
                    <a:pt x="0" y="5979"/>
                  </a:lnTo>
                  <a:lnTo>
                    <a:pt x="53876" y="5979"/>
                  </a:lnTo>
                  <a:lnTo>
                    <a:pt x="53876" y="35454"/>
                  </a:lnTo>
                  <a:lnTo>
                    <a:pt x="54797" y="35454"/>
                  </a:lnTo>
                  <a:cubicBezTo>
                    <a:pt x="67223" y="13348"/>
                    <a:pt x="89330" y="0"/>
                    <a:pt x="116041" y="0"/>
                  </a:cubicBezTo>
                  <a:cubicBezTo>
                    <a:pt x="123871" y="-17"/>
                    <a:pt x="133543" y="1365"/>
                    <a:pt x="141832" y="5049"/>
                  </a:cubicBezTo>
                  <a:close/>
                </a:path>
              </a:pathLst>
            </a:custGeom>
            <a:grpFill/>
            <a:ln w="8374" cap="flat">
              <a:noFill/>
              <a:prstDash val="solid"/>
              <a:miter/>
            </a:ln>
          </p:spPr>
          <p:txBody>
            <a:bodyPr rtlCol="0" anchor="ctr"/>
            <a:lstStyle/>
            <a:p>
              <a:endParaRPr lang="de-DE"/>
            </a:p>
          </p:txBody>
        </p:sp>
        <p:sp>
          <p:nvSpPr>
            <p:cNvPr id="169" name="Freihandform: Form 144">
              <a:extLst>
                <a:ext uri="{FF2B5EF4-FFF2-40B4-BE49-F238E27FC236}">
                  <a16:creationId xmlns:a16="http://schemas.microsoft.com/office/drawing/2014/main" id="{C203F21A-8B63-A44C-A8D7-B34ABC811EF8}"/>
                </a:ext>
              </a:extLst>
            </p:cNvPr>
            <p:cNvSpPr/>
            <p:nvPr/>
          </p:nvSpPr>
          <p:spPr>
            <a:xfrm>
              <a:off x="7506323" y="2475749"/>
              <a:ext cx="145977" cy="315903"/>
            </a:xfrm>
            <a:custGeom>
              <a:avLst/>
              <a:gdLst>
                <a:gd name="connsiteX0" fmla="*/ 145978 w 145977"/>
                <a:gd name="connsiteY0" fmla="*/ 260185 h 315903"/>
                <a:gd name="connsiteX1" fmla="*/ 145978 w 145977"/>
                <a:gd name="connsiteY1" fmla="*/ 307153 h 315903"/>
                <a:gd name="connsiteX2" fmla="*/ 99923 w 145977"/>
                <a:gd name="connsiteY2" fmla="*/ 315903 h 315903"/>
                <a:gd name="connsiteX3" fmla="*/ 35914 w 145977"/>
                <a:gd name="connsiteY3" fmla="*/ 250053 h 315903"/>
                <a:gd name="connsiteX4" fmla="*/ 35914 w 145977"/>
                <a:gd name="connsiteY4" fmla="*/ 121577 h 315903"/>
                <a:gd name="connsiteX5" fmla="*/ 0 w 145977"/>
                <a:gd name="connsiteY5" fmla="*/ 121577 h 315903"/>
                <a:gd name="connsiteX6" fmla="*/ 0 w 145977"/>
                <a:gd name="connsiteY6" fmla="*/ 75991 h 315903"/>
                <a:gd name="connsiteX7" fmla="*/ 35454 w 145977"/>
                <a:gd name="connsiteY7" fmla="*/ 75991 h 315903"/>
                <a:gd name="connsiteX8" fmla="*/ 35454 w 145977"/>
                <a:gd name="connsiteY8" fmla="*/ 11983 h 315903"/>
                <a:gd name="connsiteX9" fmla="*/ 90251 w 145977"/>
                <a:gd name="connsiteY9" fmla="*/ 0 h 315903"/>
                <a:gd name="connsiteX10" fmla="*/ 90251 w 145977"/>
                <a:gd name="connsiteY10" fmla="*/ 75982 h 315903"/>
                <a:gd name="connsiteX11" fmla="*/ 145969 w 145977"/>
                <a:gd name="connsiteY11" fmla="*/ 75982 h 315903"/>
                <a:gd name="connsiteX12" fmla="*/ 145969 w 145977"/>
                <a:gd name="connsiteY12" fmla="*/ 121568 h 315903"/>
                <a:gd name="connsiteX13" fmla="*/ 90251 w 145977"/>
                <a:gd name="connsiteY13" fmla="*/ 121568 h 315903"/>
                <a:gd name="connsiteX14" fmla="*/ 90251 w 145977"/>
                <a:gd name="connsiteY14" fmla="*/ 237149 h 315903"/>
                <a:gd name="connsiteX15" fmla="*/ 115572 w 145977"/>
                <a:gd name="connsiteY15" fmla="*/ 268006 h 315903"/>
                <a:gd name="connsiteX16" fmla="*/ 145978 w 145977"/>
                <a:gd name="connsiteY16" fmla="*/ 260185 h 31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5977" h="315903">
                  <a:moveTo>
                    <a:pt x="145978" y="260185"/>
                  </a:moveTo>
                  <a:lnTo>
                    <a:pt x="145978" y="307153"/>
                  </a:lnTo>
                  <a:cubicBezTo>
                    <a:pt x="134003" y="312680"/>
                    <a:pt x="116041" y="315903"/>
                    <a:pt x="99923" y="315903"/>
                  </a:cubicBezTo>
                  <a:cubicBezTo>
                    <a:pt x="58481" y="315903"/>
                    <a:pt x="35914" y="292876"/>
                    <a:pt x="35914" y="250053"/>
                  </a:cubicBezTo>
                  <a:lnTo>
                    <a:pt x="35914" y="121577"/>
                  </a:lnTo>
                  <a:lnTo>
                    <a:pt x="0" y="121577"/>
                  </a:lnTo>
                  <a:lnTo>
                    <a:pt x="0" y="75991"/>
                  </a:lnTo>
                  <a:lnTo>
                    <a:pt x="35454" y="75991"/>
                  </a:lnTo>
                  <a:lnTo>
                    <a:pt x="35454" y="11983"/>
                  </a:lnTo>
                  <a:lnTo>
                    <a:pt x="90251" y="0"/>
                  </a:lnTo>
                  <a:lnTo>
                    <a:pt x="90251" y="75982"/>
                  </a:lnTo>
                  <a:lnTo>
                    <a:pt x="145969" y="75982"/>
                  </a:lnTo>
                  <a:lnTo>
                    <a:pt x="145969" y="121568"/>
                  </a:lnTo>
                  <a:lnTo>
                    <a:pt x="90251" y="121568"/>
                  </a:lnTo>
                  <a:lnTo>
                    <a:pt x="90251" y="237149"/>
                  </a:lnTo>
                  <a:cubicBezTo>
                    <a:pt x="90251" y="258795"/>
                    <a:pt x="97620" y="268006"/>
                    <a:pt x="115572" y="268006"/>
                  </a:cubicBezTo>
                  <a:cubicBezTo>
                    <a:pt x="125721" y="268015"/>
                    <a:pt x="136766" y="264791"/>
                    <a:pt x="145978" y="260185"/>
                  </a:cubicBezTo>
                  <a:close/>
                </a:path>
              </a:pathLst>
            </a:custGeom>
            <a:grpFill/>
            <a:ln w="8374" cap="flat">
              <a:noFill/>
              <a:prstDash val="solid"/>
              <a:miter/>
            </a:ln>
          </p:spPr>
          <p:txBody>
            <a:bodyPr rtlCol="0" anchor="ctr"/>
            <a:lstStyle/>
            <a:p>
              <a:endParaRPr lang="de-DE"/>
            </a:p>
          </p:txBody>
        </p:sp>
        <p:sp>
          <p:nvSpPr>
            <p:cNvPr id="170" name="Freihandform: Form 145">
              <a:extLst>
                <a:ext uri="{FF2B5EF4-FFF2-40B4-BE49-F238E27FC236}">
                  <a16:creationId xmlns:a16="http://schemas.microsoft.com/office/drawing/2014/main" id="{4F16FD27-2995-A64C-A08A-0729CAF2EA4D}"/>
                </a:ext>
              </a:extLst>
            </p:cNvPr>
            <p:cNvSpPr/>
            <p:nvPr/>
          </p:nvSpPr>
          <p:spPr>
            <a:xfrm>
              <a:off x="7691154" y="2545752"/>
              <a:ext cx="180510" cy="245891"/>
            </a:xfrm>
            <a:custGeom>
              <a:avLst/>
              <a:gdLst>
                <a:gd name="connsiteX0" fmla="*/ 26235 w 180510"/>
                <a:gd name="connsiteY0" fmla="*/ 174063 h 245891"/>
                <a:gd name="connsiteX1" fmla="*/ 92545 w 180510"/>
                <a:gd name="connsiteY1" fmla="*/ 200314 h 245891"/>
                <a:gd name="connsiteX2" fmla="*/ 127078 w 180510"/>
                <a:gd name="connsiteY2" fmla="*/ 176826 h 245891"/>
                <a:gd name="connsiteX3" fmla="*/ 9664 w 180510"/>
                <a:gd name="connsiteY3" fmla="*/ 72750 h 245891"/>
                <a:gd name="connsiteX4" fmla="*/ 98080 w 180510"/>
                <a:gd name="connsiteY4" fmla="*/ 0 h 245891"/>
                <a:gd name="connsiteX5" fmla="*/ 179129 w 180510"/>
                <a:gd name="connsiteY5" fmla="*/ 24401 h 245891"/>
                <a:gd name="connsiteX6" fmla="*/ 153338 w 180510"/>
                <a:gd name="connsiteY6" fmla="*/ 67223 h 245891"/>
                <a:gd name="connsiteX7" fmla="*/ 97159 w 180510"/>
                <a:gd name="connsiteY7" fmla="*/ 46499 h 245891"/>
                <a:gd name="connsiteX8" fmla="*/ 63539 w 180510"/>
                <a:gd name="connsiteY8" fmla="*/ 68145 h 245891"/>
                <a:gd name="connsiteX9" fmla="*/ 180510 w 180510"/>
                <a:gd name="connsiteY9" fmla="*/ 171751 h 245891"/>
                <a:gd name="connsiteX10" fmla="*/ 90252 w 180510"/>
                <a:gd name="connsiteY10" fmla="*/ 245891 h 245891"/>
                <a:gd name="connsiteX11" fmla="*/ 0 w 180510"/>
                <a:gd name="connsiteY11" fmla="*/ 217337 h 245891"/>
                <a:gd name="connsiteX12" fmla="*/ 26235 w 180510"/>
                <a:gd name="connsiteY12" fmla="*/ 174063 h 24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510" h="245891">
                  <a:moveTo>
                    <a:pt x="26235" y="174063"/>
                  </a:moveTo>
                  <a:cubicBezTo>
                    <a:pt x="49263" y="191563"/>
                    <a:pt x="71821" y="200314"/>
                    <a:pt x="92545" y="200314"/>
                  </a:cubicBezTo>
                  <a:cubicBezTo>
                    <a:pt x="112810" y="200314"/>
                    <a:pt x="127078" y="191103"/>
                    <a:pt x="127078" y="176826"/>
                  </a:cubicBezTo>
                  <a:cubicBezTo>
                    <a:pt x="127078" y="136766"/>
                    <a:pt x="9664" y="151035"/>
                    <a:pt x="9664" y="72750"/>
                  </a:cubicBezTo>
                  <a:cubicBezTo>
                    <a:pt x="9664" y="29467"/>
                    <a:pt x="45578" y="0"/>
                    <a:pt x="98080" y="0"/>
                  </a:cubicBezTo>
                  <a:cubicBezTo>
                    <a:pt x="126166" y="0"/>
                    <a:pt x="154259" y="8282"/>
                    <a:pt x="179129" y="24401"/>
                  </a:cubicBezTo>
                  <a:lnTo>
                    <a:pt x="153338" y="67223"/>
                  </a:lnTo>
                  <a:cubicBezTo>
                    <a:pt x="133083" y="53415"/>
                    <a:pt x="115121" y="46499"/>
                    <a:pt x="97159" y="46499"/>
                  </a:cubicBezTo>
                  <a:cubicBezTo>
                    <a:pt x="76896" y="46499"/>
                    <a:pt x="63539" y="55249"/>
                    <a:pt x="63539" y="68145"/>
                  </a:cubicBezTo>
                  <a:cubicBezTo>
                    <a:pt x="63539" y="106362"/>
                    <a:pt x="180510" y="93014"/>
                    <a:pt x="180510" y="171751"/>
                  </a:cubicBezTo>
                  <a:cubicBezTo>
                    <a:pt x="180510" y="215956"/>
                    <a:pt x="144127" y="245891"/>
                    <a:pt x="90252" y="245891"/>
                  </a:cubicBezTo>
                  <a:cubicBezTo>
                    <a:pt x="58942" y="245891"/>
                    <a:pt x="27172" y="236220"/>
                    <a:pt x="0" y="217337"/>
                  </a:cubicBezTo>
                  <a:lnTo>
                    <a:pt x="26235" y="174063"/>
                  </a:lnTo>
                  <a:close/>
                </a:path>
              </a:pathLst>
            </a:custGeom>
            <a:grpFill/>
            <a:ln w="8374" cap="flat">
              <a:noFill/>
              <a:prstDash val="solid"/>
              <a:miter/>
            </a:ln>
          </p:spPr>
          <p:txBody>
            <a:bodyPr rtlCol="0" anchor="ctr"/>
            <a:lstStyle/>
            <a:p>
              <a:endParaRPr lang="de-DE"/>
            </a:p>
          </p:txBody>
        </p:sp>
        <p:sp>
          <p:nvSpPr>
            <p:cNvPr id="171" name="Freihandform: Form 146">
              <a:extLst>
                <a:ext uri="{FF2B5EF4-FFF2-40B4-BE49-F238E27FC236}">
                  <a16:creationId xmlns:a16="http://schemas.microsoft.com/office/drawing/2014/main" id="{F8994DC0-1E5A-5549-9DD0-1E769E6162AE}"/>
                </a:ext>
              </a:extLst>
            </p:cNvPr>
            <p:cNvSpPr/>
            <p:nvPr/>
          </p:nvSpPr>
          <p:spPr>
            <a:xfrm>
              <a:off x="7916480" y="2545760"/>
              <a:ext cx="197541" cy="245899"/>
            </a:xfrm>
            <a:custGeom>
              <a:avLst/>
              <a:gdLst>
                <a:gd name="connsiteX0" fmla="*/ 196169 w 197541"/>
                <a:gd name="connsiteY0" fmla="*/ 208135 h 245899"/>
                <a:gd name="connsiteX1" fmla="*/ 112357 w 197541"/>
                <a:gd name="connsiteY1" fmla="*/ 245900 h 245899"/>
                <a:gd name="connsiteX2" fmla="*/ 0 w 197541"/>
                <a:gd name="connsiteY2" fmla="*/ 123871 h 245899"/>
                <a:gd name="connsiteX3" fmla="*/ 113278 w 197541"/>
                <a:gd name="connsiteY3" fmla="*/ 0 h 245899"/>
                <a:gd name="connsiteX4" fmla="*/ 197542 w 197541"/>
                <a:gd name="connsiteY4" fmla="*/ 40059 h 245899"/>
                <a:gd name="connsiteX5" fmla="*/ 159777 w 197541"/>
                <a:gd name="connsiteY5" fmla="*/ 75974 h 245899"/>
                <a:gd name="connsiteX6" fmla="*/ 112810 w 197541"/>
                <a:gd name="connsiteY6" fmla="*/ 50191 h 245899"/>
                <a:gd name="connsiteX7" fmla="*/ 54788 w 197541"/>
                <a:gd name="connsiteY7" fmla="*/ 122942 h 245899"/>
                <a:gd name="connsiteX8" fmla="*/ 112349 w 197541"/>
                <a:gd name="connsiteY8" fmla="*/ 196161 h 245899"/>
                <a:gd name="connsiteX9" fmla="*/ 160699 w 197541"/>
                <a:gd name="connsiteY9" fmla="*/ 170370 h 245899"/>
                <a:gd name="connsiteX10" fmla="*/ 196169 w 197541"/>
                <a:gd name="connsiteY10" fmla="*/ 208135 h 24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541" h="245899">
                  <a:moveTo>
                    <a:pt x="196169" y="208135"/>
                  </a:moveTo>
                  <a:cubicBezTo>
                    <a:pt x="172680" y="233926"/>
                    <a:pt x="145977" y="245900"/>
                    <a:pt x="112357" y="245900"/>
                  </a:cubicBezTo>
                  <a:cubicBezTo>
                    <a:pt x="45126" y="245900"/>
                    <a:pt x="0" y="197551"/>
                    <a:pt x="0" y="123871"/>
                  </a:cubicBezTo>
                  <a:cubicBezTo>
                    <a:pt x="0" y="50191"/>
                    <a:pt x="45586" y="0"/>
                    <a:pt x="113278" y="0"/>
                  </a:cubicBezTo>
                  <a:cubicBezTo>
                    <a:pt x="148272" y="0"/>
                    <a:pt x="177286" y="13808"/>
                    <a:pt x="197542" y="40059"/>
                  </a:cubicBezTo>
                  <a:lnTo>
                    <a:pt x="159777" y="75974"/>
                  </a:lnTo>
                  <a:cubicBezTo>
                    <a:pt x="145969" y="58012"/>
                    <a:pt x="131231" y="50191"/>
                    <a:pt x="112810" y="50191"/>
                  </a:cubicBezTo>
                  <a:cubicBezTo>
                    <a:pt x="78277" y="50191"/>
                    <a:pt x="54788" y="78737"/>
                    <a:pt x="54788" y="122942"/>
                  </a:cubicBezTo>
                  <a:cubicBezTo>
                    <a:pt x="54788" y="166694"/>
                    <a:pt x="78277" y="196161"/>
                    <a:pt x="112349" y="196161"/>
                  </a:cubicBezTo>
                  <a:cubicBezTo>
                    <a:pt x="130762" y="196161"/>
                    <a:pt x="145500" y="187871"/>
                    <a:pt x="160699" y="170370"/>
                  </a:cubicBezTo>
                  <a:lnTo>
                    <a:pt x="196169" y="208135"/>
                  </a:lnTo>
                  <a:close/>
                </a:path>
              </a:pathLst>
            </a:custGeom>
            <a:grpFill/>
            <a:ln w="8374" cap="flat">
              <a:noFill/>
              <a:prstDash val="solid"/>
              <a:miter/>
            </a:ln>
          </p:spPr>
          <p:txBody>
            <a:bodyPr rtlCol="0" anchor="ctr"/>
            <a:lstStyle/>
            <a:p>
              <a:endParaRPr lang="de-DE"/>
            </a:p>
          </p:txBody>
        </p:sp>
        <p:sp>
          <p:nvSpPr>
            <p:cNvPr id="172" name="Freihandform: Form 147">
              <a:extLst>
                <a:ext uri="{FF2B5EF4-FFF2-40B4-BE49-F238E27FC236}">
                  <a16:creationId xmlns:a16="http://schemas.microsoft.com/office/drawing/2014/main" id="{68F7E978-8744-A342-8794-DD74A9786B1B}"/>
                </a:ext>
              </a:extLst>
            </p:cNvPr>
            <p:cNvSpPr/>
            <p:nvPr/>
          </p:nvSpPr>
          <p:spPr>
            <a:xfrm>
              <a:off x="8161024" y="2443535"/>
              <a:ext cx="201695" cy="342598"/>
            </a:xfrm>
            <a:custGeom>
              <a:avLst/>
              <a:gdLst>
                <a:gd name="connsiteX0" fmla="*/ 201696 w 201695"/>
                <a:gd name="connsiteY0" fmla="*/ 342590 h 342598"/>
                <a:gd name="connsiteX1" fmla="*/ 146898 w 201695"/>
                <a:gd name="connsiteY1" fmla="*/ 342590 h 342598"/>
                <a:gd name="connsiteX2" fmla="*/ 146898 w 201695"/>
                <a:gd name="connsiteY2" fmla="*/ 208587 h 342598"/>
                <a:gd name="connsiteX3" fmla="*/ 103607 w 201695"/>
                <a:gd name="connsiteY3" fmla="*/ 151487 h 342598"/>
                <a:gd name="connsiteX4" fmla="*/ 54798 w 201695"/>
                <a:gd name="connsiteY4" fmla="*/ 208135 h 342598"/>
                <a:gd name="connsiteX5" fmla="*/ 54798 w 201695"/>
                <a:gd name="connsiteY5" fmla="*/ 342599 h 342598"/>
                <a:gd name="connsiteX6" fmla="*/ 0 w 201695"/>
                <a:gd name="connsiteY6" fmla="*/ 342599 h 342598"/>
                <a:gd name="connsiteX7" fmla="*/ 0 w 201695"/>
                <a:gd name="connsiteY7" fmla="*/ 13808 h 342598"/>
                <a:gd name="connsiteX8" fmla="*/ 54798 w 201695"/>
                <a:gd name="connsiteY8" fmla="*/ 0 h 342598"/>
                <a:gd name="connsiteX9" fmla="*/ 54798 w 201695"/>
                <a:gd name="connsiteY9" fmla="*/ 136298 h 342598"/>
                <a:gd name="connsiteX10" fmla="*/ 55719 w 201695"/>
                <a:gd name="connsiteY10" fmla="*/ 136298 h 342598"/>
                <a:gd name="connsiteX11" fmla="*/ 124332 w 201695"/>
                <a:gd name="connsiteY11" fmla="*/ 102225 h 342598"/>
                <a:gd name="connsiteX12" fmla="*/ 201688 w 201695"/>
                <a:gd name="connsiteY12" fmla="*/ 197082 h 342598"/>
                <a:gd name="connsiteX13" fmla="*/ 201688 w 201695"/>
                <a:gd name="connsiteY13" fmla="*/ 342590 h 342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695" h="342598">
                  <a:moveTo>
                    <a:pt x="201696" y="342590"/>
                  </a:moveTo>
                  <a:lnTo>
                    <a:pt x="146898" y="342590"/>
                  </a:lnTo>
                  <a:lnTo>
                    <a:pt x="146898" y="208587"/>
                  </a:lnTo>
                  <a:cubicBezTo>
                    <a:pt x="146898" y="174054"/>
                    <a:pt x="136306" y="151487"/>
                    <a:pt x="103607" y="151487"/>
                  </a:cubicBezTo>
                  <a:cubicBezTo>
                    <a:pt x="65850" y="151487"/>
                    <a:pt x="54798" y="181423"/>
                    <a:pt x="54798" y="208135"/>
                  </a:cubicBezTo>
                  <a:lnTo>
                    <a:pt x="54798" y="342599"/>
                  </a:lnTo>
                  <a:lnTo>
                    <a:pt x="0" y="342599"/>
                  </a:lnTo>
                  <a:lnTo>
                    <a:pt x="0" y="13808"/>
                  </a:lnTo>
                  <a:lnTo>
                    <a:pt x="54798" y="0"/>
                  </a:lnTo>
                  <a:lnTo>
                    <a:pt x="54798" y="136298"/>
                  </a:lnTo>
                  <a:lnTo>
                    <a:pt x="55719" y="136298"/>
                  </a:lnTo>
                  <a:cubicBezTo>
                    <a:pt x="69074" y="115573"/>
                    <a:pt x="93484" y="102225"/>
                    <a:pt x="124332" y="102225"/>
                  </a:cubicBezTo>
                  <a:cubicBezTo>
                    <a:pt x="178660" y="102225"/>
                    <a:pt x="201688" y="142745"/>
                    <a:pt x="201688" y="197082"/>
                  </a:cubicBezTo>
                  <a:lnTo>
                    <a:pt x="201688" y="342590"/>
                  </a:lnTo>
                  <a:close/>
                </a:path>
              </a:pathLst>
            </a:custGeom>
            <a:grpFill/>
            <a:ln w="8374" cap="flat">
              <a:noFill/>
              <a:prstDash val="solid"/>
              <a:miter/>
            </a:ln>
          </p:spPr>
          <p:txBody>
            <a:bodyPr rtlCol="0" anchor="ctr"/>
            <a:lstStyle/>
            <a:p>
              <a:endParaRPr lang="de-DE"/>
            </a:p>
          </p:txBody>
        </p:sp>
        <p:sp>
          <p:nvSpPr>
            <p:cNvPr id="173" name="Freihandform: Form 148">
              <a:extLst>
                <a:ext uri="{FF2B5EF4-FFF2-40B4-BE49-F238E27FC236}">
                  <a16:creationId xmlns:a16="http://schemas.microsoft.com/office/drawing/2014/main" id="{9289BC6A-3529-9046-93F7-C90782D0FDA5}"/>
                </a:ext>
              </a:extLst>
            </p:cNvPr>
            <p:cNvSpPr/>
            <p:nvPr/>
          </p:nvSpPr>
          <p:spPr>
            <a:xfrm>
              <a:off x="8416729" y="2545752"/>
              <a:ext cx="198923" cy="245899"/>
            </a:xfrm>
            <a:custGeom>
              <a:avLst/>
              <a:gdLst>
                <a:gd name="connsiteX0" fmla="*/ 100835 w 198923"/>
                <a:gd name="connsiteY0" fmla="*/ 94856 h 245899"/>
                <a:gd name="connsiteX1" fmla="*/ 145040 w 198923"/>
                <a:gd name="connsiteY1" fmla="*/ 99922 h 245899"/>
                <a:gd name="connsiteX2" fmla="*/ 145040 w 198923"/>
                <a:gd name="connsiteY2" fmla="*/ 91633 h 245899"/>
                <a:gd name="connsiteX3" fmla="*/ 93466 w 198923"/>
                <a:gd name="connsiteY3" fmla="*/ 46047 h 245899"/>
                <a:gd name="connsiteX4" fmla="*/ 34064 w 198923"/>
                <a:gd name="connsiteY4" fmla="*/ 59402 h 245899"/>
                <a:gd name="connsiteX5" fmla="*/ 22090 w 198923"/>
                <a:gd name="connsiteY5" fmla="*/ 13356 h 245899"/>
                <a:gd name="connsiteX6" fmla="*/ 98993 w 198923"/>
                <a:gd name="connsiteY6" fmla="*/ 0 h 245899"/>
                <a:gd name="connsiteX7" fmla="*/ 198924 w 198923"/>
                <a:gd name="connsiteY7" fmla="*/ 90711 h 245899"/>
                <a:gd name="connsiteX8" fmla="*/ 198924 w 198923"/>
                <a:gd name="connsiteY8" fmla="*/ 240373 h 245899"/>
                <a:gd name="connsiteX9" fmla="*/ 146882 w 198923"/>
                <a:gd name="connsiteY9" fmla="*/ 240373 h 245899"/>
                <a:gd name="connsiteX10" fmla="*/ 146882 w 198923"/>
                <a:gd name="connsiteY10" fmla="*/ 215504 h 245899"/>
                <a:gd name="connsiteX11" fmla="*/ 145969 w 198923"/>
                <a:gd name="connsiteY11" fmla="*/ 215504 h 245899"/>
                <a:gd name="connsiteX12" fmla="*/ 77356 w 198923"/>
                <a:gd name="connsiteY12" fmla="*/ 245900 h 245899"/>
                <a:gd name="connsiteX13" fmla="*/ 0 w 198923"/>
                <a:gd name="connsiteY13" fmla="*/ 171299 h 245899"/>
                <a:gd name="connsiteX14" fmla="*/ 100835 w 198923"/>
                <a:gd name="connsiteY14" fmla="*/ 94856 h 245899"/>
                <a:gd name="connsiteX15" fmla="*/ 91633 w 198923"/>
                <a:gd name="connsiteY15" fmla="*/ 204919 h 245899"/>
                <a:gd name="connsiteX16" fmla="*/ 145048 w 198923"/>
                <a:gd name="connsiteY16" fmla="*/ 176834 h 245899"/>
                <a:gd name="connsiteX17" fmla="*/ 145048 w 198923"/>
                <a:gd name="connsiteY17" fmla="*/ 135845 h 245899"/>
                <a:gd name="connsiteX18" fmla="*/ 106831 w 198923"/>
                <a:gd name="connsiteY18" fmla="*/ 131240 h 245899"/>
                <a:gd name="connsiteX19" fmla="*/ 52495 w 198923"/>
                <a:gd name="connsiteY19" fmla="*/ 169918 h 245899"/>
                <a:gd name="connsiteX20" fmla="*/ 91633 w 198923"/>
                <a:gd name="connsiteY20" fmla="*/ 204919 h 24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8923" h="245899">
                  <a:moveTo>
                    <a:pt x="100835" y="94856"/>
                  </a:moveTo>
                  <a:cubicBezTo>
                    <a:pt x="116026" y="94856"/>
                    <a:pt x="129851" y="95778"/>
                    <a:pt x="145040" y="99922"/>
                  </a:cubicBezTo>
                  <a:lnTo>
                    <a:pt x="145040" y="91633"/>
                  </a:lnTo>
                  <a:cubicBezTo>
                    <a:pt x="145040" y="61705"/>
                    <a:pt x="127539" y="46047"/>
                    <a:pt x="93466" y="46047"/>
                  </a:cubicBezTo>
                  <a:cubicBezTo>
                    <a:pt x="74584" y="46047"/>
                    <a:pt x="53407" y="50652"/>
                    <a:pt x="34064" y="59402"/>
                  </a:cubicBezTo>
                  <a:lnTo>
                    <a:pt x="22090" y="13356"/>
                  </a:lnTo>
                  <a:cubicBezTo>
                    <a:pt x="43727" y="5066"/>
                    <a:pt x="72282" y="0"/>
                    <a:pt x="98993" y="0"/>
                  </a:cubicBezTo>
                  <a:cubicBezTo>
                    <a:pt x="164844" y="0"/>
                    <a:pt x="198924" y="30857"/>
                    <a:pt x="198924" y="90711"/>
                  </a:cubicBezTo>
                  <a:lnTo>
                    <a:pt x="198924" y="240373"/>
                  </a:lnTo>
                  <a:lnTo>
                    <a:pt x="146882" y="240373"/>
                  </a:lnTo>
                  <a:lnTo>
                    <a:pt x="146882" y="215504"/>
                  </a:lnTo>
                  <a:lnTo>
                    <a:pt x="145969" y="215504"/>
                  </a:lnTo>
                  <a:cubicBezTo>
                    <a:pt x="125705" y="236228"/>
                    <a:pt x="104528" y="245900"/>
                    <a:pt x="77356" y="245900"/>
                  </a:cubicBezTo>
                  <a:cubicBezTo>
                    <a:pt x="30388" y="245900"/>
                    <a:pt x="0" y="216885"/>
                    <a:pt x="0" y="171299"/>
                  </a:cubicBezTo>
                  <a:cubicBezTo>
                    <a:pt x="-8" y="121568"/>
                    <a:pt x="35454" y="94856"/>
                    <a:pt x="100835" y="94856"/>
                  </a:cubicBezTo>
                  <a:close/>
                  <a:moveTo>
                    <a:pt x="91633" y="204919"/>
                  </a:moveTo>
                  <a:cubicBezTo>
                    <a:pt x="111428" y="204919"/>
                    <a:pt x="129851" y="195248"/>
                    <a:pt x="145048" y="176834"/>
                  </a:cubicBezTo>
                  <a:lnTo>
                    <a:pt x="145048" y="135845"/>
                  </a:lnTo>
                  <a:cubicBezTo>
                    <a:pt x="132152" y="132621"/>
                    <a:pt x="118797" y="131240"/>
                    <a:pt x="106831" y="131240"/>
                  </a:cubicBezTo>
                  <a:cubicBezTo>
                    <a:pt x="72298" y="131240"/>
                    <a:pt x="52495" y="145048"/>
                    <a:pt x="52495" y="169918"/>
                  </a:cubicBezTo>
                  <a:cubicBezTo>
                    <a:pt x="52486" y="191563"/>
                    <a:pt x="67684" y="204919"/>
                    <a:pt x="91633" y="204919"/>
                  </a:cubicBezTo>
                  <a:close/>
                </a:path>
              </a:pathLst>
            </a:custGeom>
            <a:grpFill/>
            <a:ln w="8374" cap="flat">
              <a:noFill/>
              <a:prstDash val="solid"/>
              <a:miter/>
            </a:ln>
          </p:spPr>
          <p:txBody>
            <a:bodyPr rtlCol="0" anchor="ctr"/>
            <a:lstStyle/>
            <a:p>
              <a:endParaRPr lang="de-DE"/>
            </a:p>
          </p:txBody>
        </p:sp>
        <p:sp>
          <p:nvSpPr>
            <p:cNvPr id="174" name="Freihandform: Form 149">
              <a:extLst>
                <a:ext uri="{FF2B5EF4-FFF2-40B4-BE49-F238E27FC236}">
                  <a16:creationId xmlns:a16="http://schemas.microsoft.com/office/drawing/2014/main" id="{9E0ECE67-88F6-2745-841B-FB3F8B1945D4}"/>
                </a:ext>
              </a:extLst>
            </p:cNvPr>
            <p:cNvSpPr/>
            <p:nvPr/>
          </p:nvSpPr>
          <p:spPr>
            <a:xfrm>
              <a:off x="8659530" y="2440295"/>
              <a:ext cx="143667" cy="345830"/>
            </a:xfrm>
            <a:custGeom>
              <a:avLst/>
              <a:gdLst>
                <a:gd name="connsiteX0" fmla="*/ 143667 w 143667"/>
                <a:gd name="connsiteY0" fmla="*/ 51582 h 345830"/>
                <a:gd name="connsiteX1" fmla="*/ 119727 w 143667"/>
                <a:gd name="connsiteY1" fmla="*/ 46976 h 345830"/>
                <a:gd name="connsiteX2" fmla="*/ 90712 w 143667"/>
                <a:gd name="connsiteY2" fmla="*/ 79667 h 345830"/>
                <a:gd name="connsiteX3" fmla="*/ 90712 w 143667"/>
                <a:gd name="connsiteY3" fmla="*/ 111445 h 345830"/>
                <a:gd name="connsiteX4" fmla="*/ 137228 w 143667"/>
                <a:gd name="connsiteY4" fmla="*/ 111445 h 345830"/>
                <a:gd name="connsiteX5" fmla="*/ 137228 w 143667"/>
                <a:gd name="connsiteY5" fmla="*/ 157031 h 345830"/>
                <a:gd name="connsiteX6" fmla="*/ 91173 w 143667"/>
                <a:gd name="connsiteY6" fmla="*/ 157031 h 345830"/>
                <a:gd name="connsiteX7" fmla="*/ 91173 w 143667"/>
                <a:gd name="connsiteY7" fmla="*/ 345831 h 345830"/>
                <a:gd name="connsiteX8" fmla="*/ 36375 w 143667"/>
                <a:gd name="connsiteY8" fmla="*/ 345831 h 345830"/>
                <a:gd name="connsiteX9" fmla="*/ 36375 w 143667"/>
                <a:gd name="connsiteY9" fmla="*/ 157031 h 345830"/>
                <a:gd name="connsiteX10" fmla="*/ 0 w 143667"/>
                <a:gd name="connsiteY10" fmla="*/ 157031 h 345830"/>
                <a:gd name="connsiteX11" fmla="*/ 0 w 143667"/>
                <a:gd name="connsiteY11" fmla="*/ 111445 h 345830"/>
                <a:gd name="connsiteX12" fmla="*/ 36375 w 143667"/>
                <a:gd name="connsiteY12" fmla="*/ 111445 h 345830"/>
                <a:gd name="connsiteX13" fmla="*/ 36375 w 143667"/>
                <a:gd name="connsiteY13" fmla="*/ 77824 h 345830"/>
                <a:gd name="connsiteX14" fmla="*/ 110976 w 143667"/>
                <a:gd name="connsiteY14" fmla="*/ 0 h 345830"/>
                <a:gd name="connsiteX15" fmla="*/ 143667 w 143667"/>
                <a:gd name="connsiteY15" fmla="*/ 5066 h 345830"/>
                <a:gd name="connsiteX16" fmla="*/ 143667 w 143667"/>
                <a:gd name="connsiteY16" fmla="*/ 51582 h 34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3667" h="345830">
                  <a:moveTo>
                    <a:pt x="143667" y="51582"/>
                  </a:moveTo>
                  <a:cubicBezTo>
                    <a:pt x="136298" y="48358"/>
                    <a:pt x="127548" y="46976"/>
                    <a:pt x="119727" y="46976"/>
                  </a:cubicBezTo>
                  <a:cubicBezTo>
                    <a:pt x="99001" y="46976"/>
                    <a:pt x="90712" y="57569"/>
                    <a:pt x="90712" y="79667"/>
                  </a:cubicBezTo>
                  <a:lnTo>
                    <a:pt x="90712" y="111445"/>
                  </a:lnTo>
                  <a:lnTo>
                    <a:pt x="137228" y="111445"/>
                  </a:lnTo>
                  <a:lnTo>
                    <a:pt x="137228" y="157031"/>
                  </a:lnTo>
                  <a:lnTo>
                    <a:pt x="91173" y="157031"/>
                  </a:lnTo>
                  <a:lnTo>
                    <a:pt x="91173" y="345831"/>
                  </a:lnTo>
                  <a:lnTo>
                    <a:pt x="36375" y="345831"/>
                  </a:lnTo>
                  <a:lnTo>
                    <a:pt x="36375" y="157031"/>
                  </a:lnTo>
                  <a:lnTo>
                    <a:pt x="0" y="157031"/>
                  </a:lnTo>
                  <a:lnTo>
                    <a:pt x="0" y="111445"/>
                  </a:lnTo>
                  <a:lnTo>
                    <a:pt x="36375" y="111445"/>
                  </a:lnTo>
                  <a:lnTo>
                    <a:pt x="36375" y="77824"/>
                  </a:lnTo>
                  <a:cubicBezTo>
                    <a:pt x="36375" y="29015"/>
                    <a:pt x="58481" y="0"/>
                    <a:pt x="110976" y="0"/>
                  </a:cubicBezTo>
                  <a:cubicBezTo>
                    <a:pt x="122951" y="0"/>
                    <a:pt x="134465" y="1382"/>
                    <a:pt x="143667" y="5066"/>
                  </a:cubicBezTo>
                  <a:lnTo>
                    <a:pt x="143667" y="51582"/>
                  </a:lnTo>
                  <a:close/>
                </a:path>
              </a:pathLst>
            </a:custGeom>
            <a:grpFill/>
            <a:ln w="8374" cap="flat">
              <a:noFill/>
              <a:prstDash val="solid"/>
              <a:miter/>
            </a:ln>
          </p:spPr>
          <p:txBody>
            <a:bodyPr rtlCol="0" anchor="ctr"/>
            <a:lstStyle/>
            <a:p>
              <a:endParaRPr lang="de-DE"/>
            </a:p>
          </p:txBody>
        </p:sp>
        <p:sp>
          <p:nvSpPr>
            <p:cNvPr id="175" name="Freihandform: Form 150">
              <a:extLst>
                <a:ext uri="{FF2B5EF4-FFF2-40B4-BE49-F238E27FC236}">
                  <a16:creationId xmlns:a16="http://schemas.microsoft.com/office/drawing/2014/main" id="{373EAC13-17F8-B343-B2D8-FC16E00A92C2}"/>
                </a:ext>
              </a:extLst>
            </p:cNvPr>
            <p:cNvSpPr/>
            <p:nvPr/>
          </p:nvSpPr>
          <p:spPr>
            <a:xfrm>
              <a:off x="8832370" y="2475749"/>
              <a:ext cx="145978" cy="315903"/>
            </a:xfrm>
            <a:custGeom>
              <a:avLst/>
              <a:gdLst>
                <a:gd name="connsiteX0" fmla="*/ 145978 w 145978"/>
                <a:gd name="connsiteY0" fmla="*/ 260185 h 315903"/>
                <a:gd name="connsiteX1" fmla="*/ 145978 w 145978"/>
                <a:gd name="connsiteY1" fmla="*/ 307153 h 315903"/>
                <a:gd name="connsiteX2" fmla="*/ 99923 w 145978"/>
                <a:gd name="connsiteY2" fmla="*/ 315903 h 315903"/>
                <a:gd name="connsiteX3" fmla="*/ 35915 w 145978"/>
                <a:gd name="connsiteY3" fmla="*/ 250053 h 315903"/>
                <a:gd name="connsiteX4" fmla="*/ 35915 w 145978"/>
                <a:gd name="connsiteY4" fmla="*/ 121577 h 315903"/>
                <a:gd name="connsiteX5" fmla="*/ 0 w 145978"/>
                <a:gd name="connsiteY5" fmla="*/ 121577 h 315903"/>
                <a:gd name="connsiteX6" fmla="*/ 0 w 145978"/>
                <a:gd name="connsiteY6" fmla="*/ 75991 h 315903"/>
                <a:gd name="connsiteX7" fmla="*/ 35454 w 145978"/>
                <a:gd name="connsiteY7" fmla="*/ 75991 h 315903"/>
                <a:gd name="connsiteX8" fmla="*/ 35454 w 145978"/>
                <a:gd name="connsiteY8" fmla="*/ 11983 h 315903"/>
                <a:gd name="connsiteX9" fmla="*/ 90252 w 145978"/>
                <a:gd name="connsiteY9" fmla="*/ 0 h 315903"/>
                <a:gd name="connsiteX10" fmla="*/ 90252 w 145978"/>
                <a:gd name="connsiteY10" fmla="*/ 75982 h 315903"/>
                <a:gd name="connsiteX11" fmla="*/ 145969 w 145978"/>
                <a:gd name="connsiteY11" fmla="*/ 75982 h 315903"/>
                <a:gd name="connsiteX12" fmla="*/ 145969 w 145978"/>
                <a:gd name="connsiteY12" fmla="*/ 121568 h 315903"/>
                <a:gd name="connsiteX13" fmla="*/ 90252 w 145978"/>
                <a:gd name="connsiteY13" fmla="*/ 121568 h 315903"/>
                <a:gd name="connsiteX14" fmla="*/ 90252 w 145978"/>
                <a:gd name="connsiteY14" fmla="*/ 237149 h 315903"/>
                <a:gd name="connsiteX15" fmla="*/ 115573 w 145978"/>
                <a:gd name="connsiteY15" fmla="*/ 268006 h 315903"/>
                <a:gd name="connsiteX16" fmla="*/ 145978 w 145978"/>
                <a:gd name="connsiteY16" fmla="*/ 260185 h 31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5978" h="315903">
                  <a:moveTo>
                    <a:pt x="145978" y="260185"/>
                  </a:moveTo>
                  <a:lnTo>
                    <a:pt x="145978" y="307153"/>
                  </a:lnTo>
                  <a:cubicBezTo>
                    <a:pt x="134004" y="312680"/>
                    <a:pt x="116042" y="315903"/>
                    <a:pt x="99923" y="315903"/>
                  </a:cubicBezTo>
                  <a:cubicBezTo>
                    <a:pt x="58481" y="315903"/>
                    <a:pt x="35915" y="292876"/>
                    <a:pt x="35915" y="250053"/>
                  </a:cubicBezTo>
                  <a:lnTo>
                    <a:pt x="35915" y="121577"/>
                  </a:lnTo>
                  <a:lnTo>
                    <a:pt x="0" y="121577"/>
                  </a:lnTo>
                  <a:lnTo>
                    <a:pt x="0" y="75991"/>
                  </a:lnTo>
                  <a:lnTo>
                    <a:pt x="35454" y="75991"/>
                  </a:lnTo>
                  <a:lnTo>
                    <a:pt x="35454" y="11983"/>
                  </a:lnTo>
                  <a:lnTo>
                    <a:pt x="90252" y="0"/>
                  </a:lnTo>
                  <a:lnTo>
                    <a:pt x="90252" y="75982"/>
                  </a:lnTo>
                  <a:lnTo>
                    <a:pt x="145969" y="75982"/>
                  </a:lnTo>
                  <a:lnTo>
                    <a:pt x="145969" y="121568"/>
                  </a:lnTo>
                  <a:lnTo>
                    <a:pt x="90252" y="121568"/>
                  </a:lnTo>
                  <a:lnTo>
                    <a:pt x="90252" y="237149"/>
                  </a:lnTo>
                  <a:cubicBezTo>
                    <a:pt x="90252" y="258795"/>
                    <a:pt x="97620" y="268006"/>
                    <a:pt x="115573" y="268006"/>
                  </a:cubicBezTo>
                  <a:cubicBezTo>
                    <a:pt x="125714" y="268015"/>
                    <a:pt x="136758" y="264791"/>
                    <a:pt x="145978" y="260185"/>
                  </a:cubicBezTo>
                  <a:close/>
                </a:path>
              </a:pathLst>
            </a:custGeom>
            <a:grpFill/>
            <a:ln w="8374" cap="flat">
              <a:noFill/>
              <a:prstDash val="solid"/>
              <a:miter/>
            </a:ln>
          </p:spPr>
          <p:txBody>
            <a:bodyPr rtlCol="0" anchor="ctr"/>
            <a:lstStyle/>
            <a:p>
              <a:endParaRPr lang="de-DE"/>
            </a:p>
          </p:txBody>
        </p:sp>
        <p:sp>
          <p:nvSpPr>
            <p:cNvPr id="176" name="Freihandform: Form 151">
              <a:extLst>
                <a:ext uri="{FF2B5EF4-FFF2-40B4-BE49-F238E27FC236}">
                  <a16:creationId xmlns:a16="http://schemas.microsoft.com/office/drawing/2014/main" id="{F10CBFAA-9D72-3144-9FEF-8560B93569C7}"/>
                </a:ext>
              </a:extLst>
            </p:cNvPr>
            <p:cNvSpPr/>
            <p:nvPr/>
          </p:nvSpPr>
          <p:spPr>
            <a:xfrm>
              <a:off x="9017185" y="2545752"/>
              <a:ext cx="180510" cy="245891"/>
            </a:xfrm>
            <a:custGeom>
              <a:avLst/>
              <a:gdLst>
                <a:gd name="connsiteX0" fmla="*/ 26235 w 180510"/>
                <a:gd name="connsiteY0" fmla="*/ 174063 h 245891"/>
                <a:gd name="connsiteX1" fmla="*/ 92545 w 180510"/>
                <a:gd name="connsiteY1" fmla="*/ 200314 h 245891"/>
                <a:gd name="connsiteX2" fmla="*/ 127078 w 180510"/>
                <a:gd name="connsiteY2" fmla="*/ 176826 h 245891"/>
                <a:gd name="connsiteX3" fmla="*/ 9664 w 180510"/>
                <a:gd name="connsiteY3" fmla="*/ 72750 h 245891"/>
                <a:gd name="connsiteX4" fmla="*/ 98080 w 180510"/>
                <a:gd name="connsiteY4" fmla="*/ 0 h 245891"/>
                <a:gd name="connsiteX5" fmla="*/ 179128 w 180510"/>
                <a:gd name="connsiteY5" fmla="*/ 24401 h 245891"/>
                <a:gd name="connsiteX6" fmla="*/ 153338 w 180510"/>
                <a:gd name="connsiteY6" fmla="*/ 67223 h 245891"/>
                <a:gd name="connsiteX7" fmla="*/ 97159 w 180510"/>
                <a:gd name="connsiteY7" fmla="*/ 46499 h 245891"/>
                <a:gd name="connsiteX8" fmla="*/ 63539 w 180510"/>
                <a:gd name="connsiteY8" fmla="*/ 68145 h 245891"/>
                <a:gd name="connsiteX9" fmla="*/ 180510 w 180510"/>
                <a:gd name="connsiteY9" fmla="*/ 171751 h 245891"/>
                <a:gd name="connsiteX10" fmla="*/ 90252 w 180510"/>
                <a:gd name="connsiteY10" fmla="*/ 245891 h 245891"/>
                <a:gd name="connsiteX11" fmla="*/ 0 w 180510"/>
                <a:gd name="connsiteY11" fmla="*/ 217337 h 245891"/>
                <a:gd name="connsiteX12" fmla="*/ 26235 w 180510"/>
                <a:gd name="connsiteY12" fmla="*/ 174063 h 24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510" h="245891">
                  <a:moveTo>
                    <a:pt x="26235" y="174063"/>
                  </a:moveTo>
                  <a:cubicBezTo>
                    <a:pt x="49263" y="191563"/>
                    <a:pt x="71821" y="200314"/>
                    <a:pt x="92545" y="200314"/>
                  </a:cubicBezTo>
                  <a:cubicBezTo>
                    <a:pt x="112810" y="200314"/>
                    <a:pt x="127078" y="191103"/>
                    <a:pt x="127078" y="176826"/>
                  </a:cubicBezTo>
                  <a:cubicBezTo>
                    <a:pt x="127078" y="136766"/>
                    <a:pt x="9664" y="151035"/>
                    <a:pt x="9664" y="72750"/>
                  </a:cubicBezTo>
                  <a:cubicBezTo>
                    <a:pt x="9664" y="29467"/>
                    <a:pt x="45578" y="0"/>
                    <a:pt x="98080" y="0"/>
                  </a:cubicBezTo>
                  <a:cubicBezTo>
                    <a:pt x="126166" y="0"/>
                    <a:pt x="154259" y="8282"/>
                    <a:pt x="179128" y="24401"/>
                  </a:cubicBezTo>
                  <a:lnTo>
                    <a:pt x="153338" y="67223"/>
                  </a:lnTo>
                  <a:cubicBezTo>
                    <a:pt x="133073" y="53415"/>
                    <a:pt x="115121" y="46499"/>
                    <a:pt x="97159" y="46499"/>
                  </a:cubicBezTo>
                  <a:cubicBezTo>
                    <a:pt x="76895" y="46499"/>
                    <a:pt x="63539" y="55249"/>
                    <a:pt x="63539" y="68145"/>
                  </a:cubicBezTo>
                  <a:cubicBezTo>
                    <a:pt x="63539" y="106362"/>
                    <a:pt x="180510" y="93014"/>
                    <a:pt x="180510" y="171751"/>
                  </a:cubicBezTo>
                  <a:cubicBezTo>
                    <a:pt x="180510" y="215956"/>
                    <a:pt x="144127" y="245891"/>
                    <a:pt x="90252" y="245891"/>
                  </a:cubicBezTo>
                  <a:cubicBezTo>
                    <a:pt x="58942" y="245891"/>
                    <a:pt x="27172" y="236220"/>
                    <a:pt x="0" y="217337"/>
                  </a:cubicBezTo>
                  <a:lnTo>
                    <a:pt x="26235" y="174063"/>
                  </a:lnTo>
                  <a:close/>
                </a:path>
              </a:pathLst>
            </a:custGeom>
            <a:grpFill/>
            <a:ln w="8374" cap="flat">
              <a:noFill/>
              <a:prstDash val="solid"/>
              <a:miter/>
            </a:ln>
          </p:spPr>
          <p:txBody>
            <a:bodyPr rtlCol="0" anchor="ctr"/>
            <a:lstStyle/>
            <a:p>
              <a:endParaRPr lang="de-DE"/>
            </a:p>
          </p:txBody>
        </p:sp>
        <p:sp>
          <p:nvSpPr>
            <p:cNvPr id="177" name="Freihandform: Form 152">
              <a:extLst>
                <a:ext uri="{FF2B5EF4-FFF2-40B4-BE49-F238E27FC236}">
                  <a16:creationId xmlns:a16="http://schemas.microsoft.com/office/drawing/2014/main" id="{3E0DBBCC-F953-204E-B1A9-D4978DBCD9C6}"/>
                </a:ext>
              </a:extLst>
            </p:cNvPr>
            <p:cNvSpPr/>
            <p:nvPr/>
          </p:nvSpPr>
          <p:spPr>
            <a:xfrm>
              <a:off x="9240728" y="2616208"/>
              <a:ext cx="115119" cy="52033"/>
            </a:xfrm>
            <a:custGeom>
              <a:avLst/>
              <a:gdLst>
                <a:gd name="connsiteX0" fmla="*/ 115120 w 115119"/>
                <a:gd name="connsiteY0" fmla="*/ 52034 h 52033"/>
                <a:gd name="connsiteX1" fmla="*/ 0 w 115119"/>
                <a:gd name="connsiteY1" fmla="*/ 52034 h 52033"/>
                <a:gd name="connsiteX2" fmla="*/ 0 w 115119"/>
                <a:gd name="connsiteY2" fmla="*/ 0 h 52033"/>
                <a:gd name="connsiteX3" fmla="*/ 115120 w 115119"/>
                <a:gd name="connsiteY3" fmla="*/ 0 h 52033"/>
                <a:gd name="connsiteX4" fmla="*/ 115120 w 115119"/>
                <a:gd name="connsiteY4" fmla="*/ 52034 h 52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119" h="52033">
                  <a:moveTo>
                    <a:pt x="115120" y="52034"/>
                  </a:moveTo>
                  <a:lnTo>
                    <a:pt x="0" y="52034"/>
                  </a:lnTo>
                  <a:lnTo>
                    <a:pt x="0" y="0"/>
                  </a:lnTo>
                  <a:lnTo>
                    <a:pt x="115120" y="0"/>
                  </a:lnTo>
                  <a:lnTo>
                    <a:pt x="115120" y="52034"/>
                  </a:lnTo>
                  <a:close/>
                </a:path>
              </a:pathLst>
            </a:custGeom>
            <a:grpFill/>
            <a:ln w="8374" cap="flat">
              <a:noFill/>
              <a:prstDash val="solid"/>
              <a:miter/>
            </a:ln>
          </p:spPr>
          <p:txBody>
            <a:bodyPr rtlCol="0" anchor="ctr"/>
            <a:lstStyle/>
            <a:p>
              <a:endParaRPr lang="de-DE"/>
            </a:p>
          </p:txBody>
        </p:sp>
        <p:sp>
          <p:nvSpPr>
            <p:cNvPr id="178" name="Freihandform: Form 153">
              <a:extLst>
                <a:ext uri="{FF2B5EF4-FFF2-40B4-BE49-F238E27FC236}">
                  <a16:creationId xmlns:a16="http://schemas.microsoft.com/office/drawing/2014/main" id="{10FC2A2A-5262-3E4D-B388-7699E6533697}"/>
                </a:ext>
              </a:extLst>
            </p:cNvPr>
            <p:cNvSpPr/>
            <p:nvPr/>
          </p:nvSpPr>
          <p:spPr>
            <a:xfrm>
              <a:off x="9550208" y="2551739"/>
              <a:ext cx="201686" cy="239921"/>
            </a:xfrm>
            <a:custGeom>
              <a:avLst/>
              <a:gdLst>
                <a:gd name="connsiteX0" fmla="*/ 54797 w 201686"/>
                <a:gd name="connsiteY0" fmla="*/ 140911 h 239921"/>
                <a:gd name="connsiteX1" fmla="*/ 101304 w 201686"/>
                <a:gd name="connsiteY1" fmla="*/ 190182 h 239921"/>
                <a:gd name="connsiteX2" fmla="*/ 146890 w 201686"/>
                <a:gd name="connsiteY2" fmla="*/ 140451 h 239921"/>
                <a:gd name="connsiteX3" fmla="*/ 146890 w 201686"/>
                <a:gd name="connsiteY3" fmla="*/ 8 h 239921"/>
                <a:gd name="connsiteX4" fmla="*/ 201687 w 201686"/>
                <a:gd name="connsiteY4" fmla="*/ 8 h 239921"/>
                <a:gd name="connsiteX5" fmla="*/ 201687 w 201686"/>
                <a:gd name="connsiteY5" fmla="*/ 142301 h 239921"/>
                <a:gd name="connsiteX6" fmla="*/ 102685 w 201686"/>
                <a:gd name="connsiteY6" fmla="*/ 239921 h 239921"/>
                <a:gd name="connsiteX7" fmla="*/ 0 w 201686"/>
                <a:gd name="connsiteY7" fmla="*/ 142754 h 239921"/>
                <a:gd name="connsiteX8" fmla="*/ 0 w 201686"/>
                <a:gd name="connsiteY8" fmla="*/ 0 h 239921"/>
                <a:gd name="connsiteX9" fmla="*/ 54797 w 201686"/>
                <a:gd name="connsiteY9" fmla="*/ 0 h 239921"/>
                <a:gd name="connsiteX10" fmla="*/ 54797 w 201686"/>
                <a:gd name="connsiteY10" fmla="*/ 140911 h 239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686" h="239921">
                  <a:moveTo>
                    <a:pt x="54797" y="140911"/>
                  </a:moveTo>
                  <a:cubicBezTo>
                    <a:pt x="54797" y="173141"/>
                    <a:pt x="70916" y="190182"/>
                    <a:pt x="101304" y="190182"/>
                  </a:cubicBezTo>
                  <a:cubicBezTo>
                    <a:pt x="131240" y="190182"/>
                    <a:pt x="146890" y="173610"/>
                    <a:pt x="146890" y="140451"/>
                  </a:cubicBezTo>
                  <a:lnTo>
                    <a:pt x="146890" y="8"/>
                  </a:lnTo>
                  <a:lnTo>
                    <a:pt x="201687" y="8"/>
                  </a:lnTo>
                  <a:lnTo>
                    <a:pt x="201687" y="142301"/>
                  </a:lnTo>
                  <a:cubicBezTo>
                    <a:pt x="201687" y="203998"/>
                    <a:pt x="167155" y="239921"/>
                    <a:pt x="102685" y="239921"/>
                  </a:cubicBezTo>
                  <a:cubicBezTo>
                    <a:pt x="38678" y="239921"/>
                    <a:pt x="0" y="203998"/>
                    <a:pt x="0" y="142754"/>
                  </a:cubicBezTo>
                  <a:lnTo>
                    <a:pt x="0" y="0"/>
                  </a:lnTo>
                  <a:lnTo>
                    <a:pt x="54797" y="0"/>
                  </a:lnTo>
                  <a:lnTo>
                    <a:pt x="54797" y="140911"/>
                  </a:lnTo>
                  <a:close/>
                </a:path>
              </a:pathLst>
            </a:custGeom>
            <a:grpFill/>
            <a:ln w="8374" cap="flat">
              <a:noFill/>
              <a:prstDash val="solid"/>
              <a:miter/>
            </a:ln>
          </p:spPr>
          <p:txBody>
            <a:bodyPr rtlCol="0" anchor="ctr"/>
            <a:lstStyle/>
            <a:p>
              <a:endParaRPr lang="de-DE"/>
            </a:p>
          </p:txBody>
        </p:sp>
        <p:sp>
          <p:nvSpPr>
            <p:cNvPr id="179" name="Freihandform: Form 154">
              <a:extLst>
                <a:ext uri="{FF2B5EF4-FFF2-40B4-BE49-F238E27FC236}">
                  <a16:creationId xmlns:a16="http://schemas.microsoft.com/office/drawing/2014/main" id="{369F2D02-9C6D-4741-B29E-46530696FEC0}"/>
                </a:ext>
              </a:extLst>
            </p:cNvPr>
            <p:cNvSpPr/>
            <p:nvPr/>
          </p:nvSpPr>
          <p:spPr>
            <a:xfrm>
              <a:off x="9821371" y="2545760"/>
              <a:ext cx="201695" cy="240373"/>
            </a:xfrm>
            <a:custGeom>
              <a:avLst/>
              <a:gdLst>
                <a:gd name="connsiteX0" fmla="*/ 201696 w 201695"/>
                <a:gd name="connsiteY0" fmla="*/ 240365 h 240373"/>
                <a:gd name="connsiteX1" fmla="*/ 146890 w 201695"/>
                <a:gd name="connsiteY1" fmla="*/ 240365 h 240373"/>
                <a:gd name="connsiteX2" fmla="*/ 146890 w 201695"/>
                <a:gd name="connsiteY2" fmla="*/ 106362 h 240373"/>
                <a:gd name="connsiteX3" fmla="*/ 103607 w 201695"/>
                <a:gd name="connsiteY3" fmla="*/ 49262 h 240373"/>
                <a:gd name="connsiteX4" fmla="*/ 54798 w 201695"/>
                <a:gd name="connsiteY4" fmla="*/ 105910 h 240373"/>
                <a:gd name="connsiteX5" fmla="*/ 54798 w 201695"/>
                <a:gd name="connsiteY5" fmla="*/ 240373 h 240373"/>
                <a:gd name="connsiteX6" fmla="*/ 0 w 201695"/>
                <a:gd name="connsiteY6" fmla="*/ 240373 h 240373"/>
                <a:gd name="connsiteX7" fmla="*/ 0 w 201695"/>
                <a:gd name="connsiteY7" fmla="*/ 5987 h 240373"/>
                <a:gd name="connsiteX8" fmla="*/ 54337 w 201695"/>
                <a:gd name="connsiteY8" fmla="*/ 5987 h 240373"/>
                <a:gd name="connsiteX9" fmla="*/ 54337 w 201695"/>
                <a:gd name="connsiteY9" fmla="*/ 34072 h 240373"/>
                <a:gd name="connsiteX10" fmla="*/ 55249 w 201695"/>
                <a:gd name="connsiteY10" fmla="*/ 34072 h 240373"/>
                <a:gd name="connsiteX11" fmla="*/ 124324 w 201695"/>
                <a:gd name="connsiteY11" fmla="*/ 0 h 240373"/>
                <a:gd name="connsiteX12" fmla="*/ 201688 w 201695"/>
                <a:gd name="connsiteY12" fmla="*/ 94856 h 240373"/>
                <a:gd name="connsiteX13" fmla="*/ 201688 w 201695"/>
                <a:gd name="connsiteY13" fmla="*/ 240365 h 240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695" h="240373">
                  <a:moveTo>
                    <a:pt x="201696" y="240365"/>
                  </a:moveTo>
                  <a:lnTo>
                    <a:pt x="146890" y="240365"/>
                  </a:lnTo>
                  <a:lnTo>
                    <a:pt x="146890" y="106362"/>
                  </a:lnTo>
                  <a:cubicBezTo>
                    <a:pt x="146890" y="72289"/>
                    <a:pt x="136767" y="49262"/>
                    <a:pt x="103607" y="49262"/>
                  </a:cubicBezTo>
                  <a:cubicBezTo>
                    <a:pt x="65390" y="49262"/>
                    <a:pt x="54798" y="80579"/>
                    <a:pt x="54798" y="105910"/>
                  </a:cubicBezTo>
                  <a:lnTo>
                    <a:pt x="54798" y="240373"/>
                  </a:lnTo>
                  <a:lnTo>
                    <a:pt x="0" y="240373"/>
                  </a:lnTo>
                  <a:lnTo>
                    <a:pt x="0" y="5987"/>
                  </a:lnTo>
                  <a:lnTo>
                    <a:pt x="54337" y="5987"/>
                  </a:lnTo>
                  <a:lnTo>
                    <a:pt x="54337" y="34072"/>
                  </a:lnTo>
                  <a:lnTo>
                    <a:pt x="55249" y="34072"/>
                  </a:lnTo>
                  <a:cubicBezTo>
                    <a:pt x="69066" y="13348"/>
                    <a:pt x="93935" y="0"/>
                    <a:pt x="124324" y="0"/>
                  </a:cubicBezTo>
                  <a:cubicBezTo>
                    <a:pt x="177739" y="0"/>
                    <a:pt x="201688" y="39138"/>
                    <a:pt x="201688" y="94856"/>
                  </a:cubicBezTo>
                  <a:lnTo>
                    <a:pt x="201688" y="240365"/>
                  </a:lnTo>
                  <a:close/>
                </a:path>
              </a:pathLst>
            </a:custGeom>
            <a:grpFill/>
            <a:ln w="8374" cap="flat">
              <a:noFill/>
              <a:prstDash val="solid"/>
              <a:miter/>
            </a:ln>
          </p:spPr>
          <p:txBody>
            <a:bodyPr rtlCol="0" anchor="ctr"/>
            <a:lstStyle/>
            <a:p>
              <a:endParaRPr lang="de-DE"/>
            </a:p>
          </p:txBody>
        </p:sp>
        <p:sp>
          <p:nvSpPr>
            <p:cNvPr id="180" name="Freihandform: Form 155">
              <a:extLst>
                <a:ext uri="{FF2B5EF4-FFF2-40B4-BE49-F238E27FC236}">
                  <a16:creationId xmlns:a16="http://schemas.microsoft.com/office/drawing/2014/main" id="{CDBD78FD-DCAF-DB45-8A16-9F5C3E6D344A}"/>
                </a:ext>
              </a:extLst>
            </p:cNvPr>
            <p:cNvSpPr/>
            <p:nvPr/>
          </p:nvSpPr>
          <p:spPr>
            <a:xfrm>
              <a:off x="10081021" y="2443527"/>
              <a:ext cx="219196" cy="348125"/>
            </a:xfrm>
            <a:custGeom>
              <a:avLst/>
              <a:gdLst>
                <a:gd name="connsiteX0" fmla="*/ 0 w 219196"/>
                <a:gd name="connsiteY0" fmla="*/ 224715 h 348125"/>
                <a:gd name="connsiteX1" fmla="*/ 95326 w 219196"/>
                <a:gd name="connsiteY1" fmla="*/ 102225 h 348125"/>
                <a:gd name="connsiteX2" fmla="*/ 163478 w 219196"/>
                <a:gd name="connsiteY2" fmla="*/ 133995 h 348125"/>
                <a:gd name="connsiteX3" fmla="*/ 164399 w 219196"/>
                <a:gd name="connsiteY3" fmla="*/ 133995 h 348125"/>
                <a:gd name="connsiteX4" fmla="*/ 164399 w 219196"/>
                <a:gd name="connsiteY4" fmla="*/ 13808 h 348125"/>
                <a:gd name="connsiteX5" fmla="*/ 219196 w 219196"/>
                <a:gd name="connsiteY5" fmla="*/ 0 h 348125"/>
                <a:gd name="connsiteX6" fmla="*/ 219196 w 219196"/>
                <a:gd name="connsiteY6" fmla="*/ 342598 h 348125"/>
                <a:gd name="connsiteX7" fmla="*/ 165781 w 219196"/>
                <a:gd name="connsiteY7" fmla="*/ 342598 h 348125"/>
                <a:gd name="connsiteX8" fmla="*/ 165781 w 219196"/>
                <a:gd name="connsiteY8" fmla="*/ 314965 h 348125"/>
                <a:gd name="connsiteX9" fmla="*/ 164860 w 219196"/>
                <a:gd name="connsiteY9" fmla="*/ 314965 h 348125"/>
                <a:gd name="connsiteX10" fmla="*/ 94405 w 219196"/>
                <a:gd name="connsiteY10" fmla="*/ 348125 h 348125"/>
                <a:gd name="connsiteX11" fmla="*/ 0 w 219196"/>
                <a:gd name="connsiteY11" fmla="*/ 224715 h 348125"/>
                <a:gd name="connsiteX12" fmla="*/ 54345 w 219196"/>
                <a:gd name="connsiteY12" fmla="*/ 224715 h 348125"/>
                <a:gd name="connsiteX13" fmla="*/ 108681 w 219196"/>
                <a:gd name="connsiteY13" fmla="*/ 299776 h 348125"/>
                <a:gd name="connsiteX14" fmla="*/ 164399 w 219196"/>
                <a:gd name="connsiteY14" fmla="*/ 268919 h 348125"/>
                <a:gd name="connsiteX15" fmla="*/ 164399 w 219196"/>
                <a:gd name="connsiteY15" fmla="*/ 183265 h 348125"/>
                <a:gd name="connsiteX16" fmla="*/ 108681 w 219196"/>
                <a:gd name="connsiteY16" fmla="*/ 151956 h 348125"/>
                <a:gd name="connsiteX17" fmla="*/ 54345 w 219196"/>
                <a:gd name="connsiteY17" fmla="*/ 224715 h 34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9196" h="348125">
                  <a:moveTo>
                    <a:pt x="0" y="224715"/>
                  </a:moveTo>
                  <a:cubicBezTo>
                    <a:pt x="0" y="149193"/>
                    <a:pt x="38217" y="102225"/>
                    <a:pt x="95326" y="102225"/>
                  </a:cubicBezTo>
                  <a:cubicBezTo>
                    <a:pt x="124801" y="102225"/>
                    <a:pt x="147828" y="114652"/>
                    <a:pt x="163478" y="133995"/>
                  </a:cubicBezTo>
                  <a:lnTo>
                    <a:pt x="164399" y="133995"/>
                  </a:lnTo>
                  <a:lnTo>
                    <a:pt x="164399" y="13808"/>
                  </a:lnTo>
                  <a:lnTo>
                    <a:pt x="219196" y="0"/>
                  </a:lnTo>
                  <a:lnTo>
                    <a:pt x="219196" y="342598"/>
                  </a:lnTo>
                  <a:lnTo>
                    <a:pt x="165781" y="342598"/>
                  </a:lnTo>
                  <a:lnTo>
                    <a:pt x="165781" y="314965"/>
                  </a:lnTo>
                  <a:lnTo>
                    <a:pt x="164860" y="314965"/>
                  </a:lnTo>
                  <a:cubicBezTo>
                    <a:pt x="147828" y="335690"/>
                    <a:pt x="123419" y="348125"/>
                    <a:pt x="94405" y="348125"/>
                  </a:cubicBezTo>
                  <a:cubicBezTo>
                    <a:pt x="38686" y="348125"/>
                    <a:pt x="0" y="300697"/>
                    <a:pt x="0" y="224715"/>
                  </a:cubicBezTo>
                  <a:close/>
                  <a:moveTo>
                    <a:pt x="54345" y="224715"/>
                  </a:moveTo>
                  <a:cubicBezTo>
                    <a:pt x="54345" y="272603"/>
                    <a:pt x="74148" y="299776"/>
                    <a:pt x="108681" y="299776"/>
                  </a:cubicBezTo>
                  <a:cubicBezTo>
                    <a:pt x="129867" y="299776"/>
                    <a:pt x="147359" y="289644"/>
                    <a:pt x="164399" y="268919"/>
                  </a:cubicBezTo>
                  <a:lnTo>
                    <a:pt x="164399" y="183265"/>
                  </a:lnTo>
                  <a:cubicBezTo>
                    <a:pt x="148740" y="162088"/>
                    <a:pt x="130780" y="151956"/>
                    <a:pt x="108681" y="151956"/>
                  </a:cubicBezTo>
                  <a:cubicBezTo>
                    <a:pt x="73227" y="151965"/>
                    <a:pt x="54345" y="177747"/>
                    <a:pt x="54345" y="224715"/>
                  </a:cubicBezTo>
                  <a:close/>
                </a:path>
              </a:pathLst>
            </a:custGeom>
            <a:grpFill/>
            <a:ln w="8374" cap="flat">
              <a:noFill/>
              <a:prstDash val="solid"/>
              <a:miter/>
            </a:ln>
          </p:spPr>
          <p:txBody>
            <a:bodyPr rtlCol="0" anchor="ctr"/>
            <a:lstStyle/>
            <a:p>
              <a:endParaRPr lang="de-DE"/>
            </a:p>
          </p:txBody>
        </p:sp>
        <p:sp>
          <p:nvSpPr>
            <p:cNvPr id="181" name="Freihandform: Form 156">
              <a:extLst>
                <a:ext uri="{FF2B5EF4-FFF2-40B4-BE49-F238E27FC236}">
                  <a16:creationId xmlns:a16="http://schemas.microsoft.com/office/drawing/2014/main" id="{57ABE118-4C71-A443-8C7A-393F0DDBC48C}"/>
                </a:ext>
              </a:extLst>
            </p:cNvPr>
            <p:cNvSpPr/>
            <p:nvPr/>
          </p:nvSpPr>
          <p:spPr>
            <a:xfrm>
              <a:off x="4011188" y="2963018"/>
              <a:ext cx="227478" cy="335246"/>
            </a:xfrm>
            <a:custGeom>
              <a:avLst/>
              <a:gdLst>
                <a:gd name="connsiteX0" fmla="*/ 36383 w 227478"/>
                <a:gd name="connsiteY0" fmla="*/ 245900 h 335246"/>
                <a:gd name="connsiteX1" fmla="*/ 116963 w 227478"/>
                <a:gd name="connsiteY1" fmla="*/ 282283 h 335246"/>
                <a:gd name="connsiteX2" fmla="*/ 169465 w 227478"/>
                <a:gd name="connsiteY2" fmla="*/ 241755 h 335246"/>
                <a:gd name="connsiteX3" fmla="*/ 10593 w 227478"/>
                <a:gd name="connsiteY3" fmla="*/ 93944 h 335246"/>
                <a:gd name="connsiteX4" fmla="*/ 120656 w 227478"/>
                <a:gd name="connsiteY4" fmla="*/ 0 h 335246"/>
                <a:gd name="connsiteX5" fmla="*/ 225183 w 227478"/>
                <a:gd name="connsiteY5" fmla="*/ 39147 h 335246"/>
                <a:gd name="connsiteX6" fmla="*/ 188800 w 227478"/>
                <a:gd name="connsiteY6" fmla="*/ 83812 h 335246"/>
                <a:gd name="connsiteX7" fmla="*/ 117884 w 227478"/>
                <a:gd name="connsiteY7" fmla="*/ 52503 h 335246"/>
                <a:gd name="connsiteX8" fmla="*/ 68613 w 227478"/>
                <a:gd name="connsiteY8" fmla="*/ 88886 h 335246"/>
                <a:gd name="connsiteX9" fmla="*/ 227478 w 227478"/>
                <a:gd name="connsiteY9" fmla="*/ 237158 h 335246"/>
                <a:gd name="connsiteX10" fmla="*/ 115590 w 227478"/>
                <a:gd name="connsiteY10" fmla="*/ 335246 h 335246"/>
                <a:gd name="connsiteX11" fmla="*/ 0 w 227478"/>
                <a:gd name="connsiteY11" fmla="*/ 290573 h 335246"/>
                <a:gd name="connsiteX12" fmla="*/ 36383 w 227478"/>
                <a:gd name="connsiteY12" fmla="*/ 245900 h 33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478" h="335246">
                  <a:moveTo>
                    <a:pt x="36383" y="245900"/>
                  </a:moveTo>
                  <a:cubicBezTo>
                    <a:pt x="60323" y="268927"/>
                    <a:pt x="89799" y="282283"/>
                    <a:pt x="116963" y="282283"/>
                  </a:cubicBezTo>
                  <a:cubicBezTo>
                    <a:pt x="147359" y="282283"/>
                    <a:pt x="169465" y="265243"/>
                    <a:pt x="169465" y="241755"/>
                  </a:cubicBezTo>
                  <a:cubicBezTo>
                    <a:pt x="169465" y="179589"/>
                    <a:pt x="10593" y="198932"/>
                    <a:pt x="10593" y="93944"/>
                  </a:cubicBezTo>
                  <a:cubicBezTo>
                    <a:pt x="10593" y="38226"/>
                    <a:pt x="55726" y="0"/>
                    <a:pt x="120656" y="0"/>
                  </a:cubicBezTo>
                  <a:cubicBezTo>
                    <a:pt x="159333" y="0"/>
                    <a:pt x="195256" y="13356"/>
                    <a:pt x="225183" y="39147"/>
                  </a:cubicBezTo>
                  <a:lnTo>
                    <a:pt x="188800" y="83812"/>
                  </a:lnTo>
                  <a:cubicBezTo>
                    <a:pt x="165312" y="63087"/>
                    <a:pt x="141832" y="52503"/>
                    <a:pt x="117884" y="52503"/>
                  </a:cubicBezTo>
                  <a:cubicBezTo>
                    <a:pt x="89338" y="52503"/>
                    <a:pt x="68613" y="67692"/>
                    <a:pt x="68613" y="88886"/>
                  </a:cubicBezTo>
                  <a:cubicBezTo>
                    <a:pt x="68613" y="147359"/>
                    <a:pt x="227478" y="128024"/>
                    <a:pt x="227478" y="237158"/>
                  </a:cubicBezTo>
                  <a:cubicBezTo>
                    <a:pt x="227478" y="295639"/>
                    <a:pt x="182352" y="335246"/>
                    <a:pt x="115590" y="335246"/>
                  </a:cubicBezTo>
                  <a:cubicBezTo>
                    <a:pt x="72758" y="335246"/>
                    <a:pt x="30857" y="319127"/>
                    <a:pt x="0" y="290573"/>
                  </a:cubicBezTo>
                  <a:lnTo>
                    <a:pt x="36383" y="245900"/>
                  </a:lnTo>
                  <a:close/>
                </a:path>
              </a:pathLst>
            </a:custGeom>
            <a:grpFill/>
            <a:ln w="8374" cap="flat">
              <a:noFill/>
              <a:prstDash val="solid"/>
              <a:miter/>
            </a:ln>
          </p:spPr>
          <p:txBody>
            <a:bodyPr rtlCol="0" anchor="ctr"/>
            <a:lstStyle/>
            <a:p>
              <a:endParaRPr lang="de-DE"/>
            </a:p>
          </p:txBody>
        </p:sp>
        <p:sp>
          <p:nvSpPr>
            <p:cNvPr id="182" name="Freihandform: Form 157">
              <a:extLst>
                <a:ext uri="{FF2B5EF4-FFF2-40B4-BE49-F238E27FC236}">
                  <a16:creationId xmlns:a16="http://schemas.microsoft.com/office/drawing/2014/main" id="{D28EF6A6-AE68-A346-A682-9214B688443B}"/>
                </a:ext>
              </a:extLst>
            </p:cNvPr>
            <p:cNvSpPr/>
            <p:nvPr/>
          </p:nvSpPr>
          <p:spPr>
            <a:xfrm>
              <a:off x="4287334" y="3052356"/>
              <a:ext cx="225644" cy="245908"/>
            </a:xfrm>
            <a:custGeom>
              <a:avLst/>
              <a:gdLst>
                <a:gd name="connsiteX0" fmla="*/ 0 w 225644"/>
                <a:gd name="connsiteY0" fmla="*/ 122950 h 245908"/>
                <a:gd name="connsiteX1" fmla="*/ 113748 w 225644"/>
                <a:gd name="connsiteY1" fmla="*/ 0 h 245908"/>
                <a:gd name="connsiteX2" fmla="*/ 225644 w 225644"/>
                <a:gd name="connsiteY2" fmla="*/ 122950 h 245908"/>
                <a:gd name="connsiteX3" fmla="*/ 113748 w 225644"/>
                <a:gd name="connsiteY3" fmla="*/ 245908 h 245908"/>
                <a:gd name="connsiteX4" fmla="*/ 0 w 225644"/>
                <a:gd name="connsiteY4" fmla="*/ 122950 h 245908"/>
                <a:gd name="connsiteX5" fmla="*/ 171308 w 225644"/>
                <a:gd name="connsiteY5" fmla="*/ 123410 h 245908"/>
                <a:gd name="connsiteX6" fmla="*/ 112826 w 225644"/>
                <a:gd name="connsiteY6" fmla="*/ 49731 h 245908"/>
                <a:gd name="connsiteX7" fmla="*/ 54345 w 225644"/>
                <a:gd name="connsiteY7" fmla="*/ 122481 h 245908"/>
                <a:gd name="connsiteX8" fmla="*/ 113287 w 225644"/>
                <a:gd name="connsiteY8" fmla="*/ 196621 h 245908"/>
                <a:gd name="connsiteX9" fmla="*/ 171308 w 225644"/>
                <a:gd name="connsiteY9" fmla="*/ 123410 h 24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644" h="245908">
                  <a:moveTo>
                    <a:pt x="0" y="122950"/>
                  </a:moveTo>
                  <a:cubicBezTo>
                    <a:pt x="0" y="49270"/>
                    <a:pt x="45586" y="0"/>
                    <a:pt x="113748" y="0"/>
                  </a:cubicBezTo>
                  <a:cubicBezTo>
                    <a:pt x="181440" y="0"/>
                    <a:pt x="225644" y="48349"/>
                    <a:pt x="225644" y="122950"/>
                  </a:cubicBezTo>
                  <a:cubicBezTo>
                    <a:pt x="225644" y="196629"/>
                    <a:pt x="181892" y="245908"/>
                    <a:pt x="113748" y="245908"/>
                  </a:cubicBezTo>
                  <a:cubicBezTo>
                    <a:pt x="46055" y="245900"/>
                    <a:pt x="0" y="197090"/>
                    <a:pt x="0" y="122950"/>
                  </a:cubicBezTo>
                  <a:close/>
                  <a:moveTo>
                    <a:pt x="171308" y="123410"/>
                  </a:moveTo>
                  <a:cubicBezTo>
                    <a:pt x="171308" y="77824"/>
                    <a:pt x="148741" y="49731"/>
                    <a:pt x="112826" y="49731"/>
                  </a:cubicBezTo>
                  <a:cubicBezTo>
                    <a:pt x="76443" y="49731"/>
                    <a:pt x="54345" y="77816"/>
                    <a:pt x="54345" y="122481"/>
                  </a:cubicBezTo>
                  <a:cubicBezTo>
                    <a:pt x="54345" y="168067"/>
                    <a:pt x="76912" y="196621"/>
                    <a:pt x="113287" y="196621"/>
                  </a:cubicBezTo>
                  <a:cubicBezTo>
                    <a:pt x="149202" y="196629"/>
                    <a:pt x="171308" y="168536"/>
                    <a:pt x="171308" y="123410"/>
                  </a:cubicBezTo>
                  <a:close/>
                </a:path>
              </a:pathLst>
            </a:custGeom>
            <a:grpFill/>
            <a:ln w="8374" cap="flat">
              <a:noFill/>
              <a:prstDash val="solid"/>
              <a:miter/>
            </a:ln>
          </p:spPr>
          <p:txBody>
            <a:bodyPr rtlCol="0" anchor="ctr"/>
            <a:lstStyle/>
            <a:p>
              <a:endParaRPr lang="de-DE"/>
            </a:p>
          </p:txBody>
        </p:sp>
        <p:sp>
          <p:nvSpPr>
            <p:cNvPr id="183" name="Freihandform: Form 158">
              <a:extLst>
                <a:ext uri="{FF2B5EF4-FFF2-40B4-BE49-F238E27FC236}">
                  <a16:creationId xmlns:a16="http://schemas.microsoft.com/office/drawing/2014/main" id="{12C176F7-FB98-8842-A815-3853D8A73003}"/>
                </a:ext>
              </a:extLst>
            </p:cNvPr>
            <p:cNvSpPr/>
            <p:nvPr/>
          </p:nvSpPr>
          <p:spPr>
            <a:xfrm>
              <a:off x="4551790" y="3058352"/>
              <a:ext cx="185115" cy="234377"/>
            </a:xfrm>
            <a:custGeom>
              <a:avLst/>
              <a:gdLst>
                <a:gd name="connsiteX0" fmla="*/ 185108 w 185115"/>
                <a:gd name="connsiteY0" fmla="*/ 234378 h 234377"/>
                <a:gd name="connsiteX1" fmla="*/ 0 w 185115"/>
                <a:gd name="connsiteY1" fmla="*/ 234378 h 234377"/>
                <a:gd name="connsiteX2" fmla="*/ 0 w 185115"/>
                <a:gd name="connsiteY2" fmla="*/ 187410 h 234377"/>
                <a:gd name="connsiteX3" fmla="*/ 116963 w 185115"/>
                <a:gd name="connsiteY3" fmla="*/ 46968 h 234377"/>
                <a:gd name="connsiteX4" fmla="*/ 6900 w 185115"/>
                <a:gd name="connsiteY4" fmla="*/ 46968 h 234377"/>
                <a:gd name="connsiteX5" fmla="*/ 6900 w 185115"/>
                <a:gd name="connsiteY5" fmla="*/ 0 h 234377"/>
                <a:gd name="connsiteX6" fmla="*/ 183274 w 185115"/>
                <a:gd name="connsiteY6" fmla="*/ 0 h 234377"/>
                <a:gd name="connsiteX7" fmla="*/ 183274 w 185115"/>
                <a:gd name="connsiteY7" fmla="*/ 46968 h 234377"/>
                <a:gd name="connsiteX8" fmla="*/ 65850 w 185115"/>
                <a:gd name="connsiteY8" fmla="*/ 187410 h 234377"/>
                <a:gd name="connsiteX9" fmla="*/ 185116 w 185115"/>
                <a:gd name="connsiteY9" fmla="*/ 187410 h 234377"/>
                <a:gd name="connsiteX10" fmla="*/ 185116 w 185115"/>
                <a:gd name="connsiteY10" fmla="*/ 234378 h 23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115" h="234377">
                  <a:moveTo>
                    <a:pt x="185108" y="234378"/>
                  </a:moveTo>
                  <a:lnTo>
                    <a:pt x="0" y="234378"/>
                  </a:lnTo>
                  <a:lnTo>
                    <a:pt x="0" y="187410"/>
                  </a:lnTo>
                  <a:lnTo>
                    <a:pt x="116963" y="46968"/>
                  </a:lnTo>
                  <a:lnTo>
                    <a:pt x="6900" y="46968"/>
                  </a:lnTo>
                  <a:lnTo>
                    <a:pt x="6900" y="0"/>
                  </a:lnTo>
                  <a:lnTo>
                    <a:pt x="183274" y="0"/>
                  </a:lnTo>
                  <a:lnTo>
                    <a:pt x="183274" y="46968"/>
                  </a:lnTo>
                  <a:lnTo>
                    <a:pt x="65850" y="187410"/>
                  </a:lnTo>
                  <a:lnTo>
                    <a:pt x="185116" y="187410"/>
                  </a:lnTo>
                  <a:lnTo>
                    <a:pt x="185116" y="234378"/>
                  </a:lnTo>
                  <a:close/>
                </a:path>
              </a:pathLst>
            </a:custGeom>
            <a:grpFill/>
            <a:ln w="8374" cap="flat">
              <a:noFill/>
              <a:prstDash val="solid"/>
              <a:miter/>
            </a:ln>
          </p:spPr>
          <p:txBody>
            <a:bodyPr rtlCol="0" anchor="ctr"/>
            <a:lstStyle/>
            <a:p>
              <a:endParaRPr lang="de-DE"/>
            </a:p>
          </p:txBody>
        </p:sp>
        <p:sp>
          <p:nvSpPr>
            <p:cNvPr id="184" name="Freihandform: Form 159">
              <a:extLst>
                <a:ext uri="{FF2B5EF4-FFF2-40B4-BE49-F238E27FC236}">
                  <a16:creationId xmlns:a16="http://schemas.microsoft.com/office/drawing/2014/main" id="{EA392712-BF7B-2648-9316-C37F12FBDBD9}"/>
                </a:ext>
              </a:extLst>
            </p:cNvPr>
            <p:cNvSpPr/>
            <p:nvPr/>
          </p:nvSpPr>
          <p:spPr>
            <a:xfrm>
              <a:off x="4786243" y="2954268"/>
              <a:ext cx="69534" cy="338461"/>
            </a:xfrm>
            <a:custGeom>
              <a:avLst/>
              <a:gdLst>
                <a:gd name="connsiteX0" fmla="*/ 69534 w 69534"/>
                <a:gd name="connsiteY0" fmla="*/ 33160 h 338461"/>
                <a:gd name="connsiteX1" fmla="*/ 34533 w 69534"/>
                <a:gd name="connsiteY1" fmla="*/ 66311 h 338461"/>
                <a:gd name="connsiteX2" fmla="*/ 0 w 69534"/>
                <a:gd name="connsiteY2" fmla="*/ 33160 h 338461"/>
                <a:gd name="connsiteX3" fmla="*/ 34533 w 69534"/>
                <a:gd name="connsiteY3" fmla="*/ 0 h 338461"/>
                <a:gd name="connsiteX4" fmla="*/ 69534 w 69534"/>
                <a:gd name="connsiteY4" fmla="*/ 33160 h 338461"/>
                <a:gd name="connsiteX5" fmla="*/ 62165 w 69534"/>
                <a:gd name="connsiteY5" fmla="*/ 338462 h 338461"/>
                <a:gd name="connsiteX6" fmla="*/ 7368 w 69534"/>
                <a:gd name="connsiteY6" fmla="*/ 338462 h 338461"/>
                <a:gd name="connsiteX7" fmla="*/ 7368 w 69534"/>
                <a:gd name="connsiteY7" fmla="*/ 104076 h 338461"/>
                <a:gd name="connsiteX8" fmla="*/ 62165 w 69534"/>
                <a:gd name="connsiteY8" fmla="*/ 104076 h 338461"/>
                <a:gd name="connsiteX9" fmla="*/ 62165 w 69534"/>
                <a:gd name="connsiteY9" fmla="*/ 338462 h 33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34" h="338461">
                  <a:moveTo>
                    <a:pt x="69534" y="33160"/>
                  </a:moveTo>
                  <a:cubicBezTo>
                    <a:pt x="69534" y="52503"/>
                    <a:pt x="53884" y="66311"/>
                    <a:pt x="34533" y="66311"/>
                  </a:cubicBezTo>
                  <a:cubicBezTo>
                    <a:pt x="15659" y="66311"/>
                    <a:pt x="0" y="52503"/>
                    <a:pt x="0" y="33160"/>
                  </a:cubicBezTo>
                  <a:cubicBezTo>
                    <a:pt x="0" y="14277"/>
                    <a:pt x="15659" y="0"/>
                    <a:pt x="34533" y="0"/>
                  </a:cubicBezTo>
                  <a:cubicBezTo>
                    <a:pt x="53884" y="0"/>
                    <a:pt x="69534" y="14277"/>
                    <a:pt x="69534" y="33160"/>
                  </a:cubicBezTo>
                  <a:close/>
                  <a:moveTo>
                    <a:pt x="62165" y="338462"/>
                  </a:moveTo>
                  <a:lnTo>
                    <a:pt x="7368" y="338462"/>
                  </a:lnTo>
                  <a:lnTo>
                    <a:pt x="7368" y="104076"/>
                  </a:lnTo>
                  <a:lnTo>
                    <a:pt x="62165" y="104076"/>
                  </a:lnTo>
                  <a:lnTo>
                    <a:pt x="62165" y="338462"/>
                  </a:lnTo>
                  <a:close/>
                </a:path>
              </a:pathLst>
            </a:custGeom>
            <a:grpFill/>
            <a:ln w="8374" cap="flat">
              <a:noFill/>
              <a:prstDash val="solid"/>
              <a:miter/>
            </a:ln>
          </p:spPr>
          <p:txBody>
            <a:bodyPr rtlCol="0" anchor="ctr"/>
            <a:lstStyle/>
            <a:p>
              <a:endParaRPr lang="de-DE"/>
            </a:p>
          </p:txBody>
        </p:sp>
        <p:sp>
          <p:nvSpPr>
            <p:cNvPr id="185" name="Freihandform: Form 160">
              <a:extLst>
                <a:ext uri="{FF2B5EF4-FFF2-40B4-BE49-F238E27FC236}">
                  <a16:creationId xmlns:a16="http://schemas.microsoft.com/office/drawing/2014/main" id="{7EB2BB73-1315-5441-BEAA-8C03FEF76645}"/>
                </a:ext>
              </a:extLst>
            </p:cNvPr>
            <p:cNvSpPr/>
            <p:nvPr/>
          </p:nvSpPr>
          <p:spPr>
            <a:xfrm>
              <a:off x="4904378" y="3052356"/>
              <a:ext cx="198923" cy="245899"/>
            </a:xfrm>
            <a:custGeom>
              <a:avLst/>
              <a:gdLst>
                <a:gd name="connsiteX0" fmla="*/ 100835 w 198923"/>
                <a:gd name="connsiteY0" fmla="*/ 94856 h 245899"/>
                <a:gd name="connsiteX1" fmla="*/ 145039 w 198923"/>
                <a:gd name="connsiteY1" fmla="*/ 99922 h 245899"/>
                <a:gd name="connsiteX2" fmla="*/ 145039 w 198923"/>
                <a:gd name="connsiteY2" fmla="*/ 91633 h 245899"/>
                <a:gd name="connsiteX3" fmla="*/ 93466 w 198923"/>
                <a:gd name="connsiteY3" fmla="*/ 46047 h 245899"/>
                <a:gd name="connsiteX4" fmla="*/ 34064 w 198923"/>
                <a:gd name="connsiteY4" fmla="*/ 59402 h 245899"/>
                <a:gd name="connsiteX5" fmla="*/ 22090 w 198923"/>
                <a:gd name="connsiteY5" fmla="*/ 13356 h 245899"/>
                <a:gd name="connsiteX6" fmla="*/ 98993 w 198923"/>
                <a:gd name="connsiteY6" fmla="*/ 0 h 245899"/>
                <a:gd name="connsiteX7" fmla="*/ 198924 w 198923"/>
                <a:gd name="connsiteY7" fmla="*/ 90711 h 245899"/>
                <a:gd name="connsiteX8" fmla="*/ 198924 w 198923"/>
                <a:gd name="connsiteY8" fmla="*/ 240373 h 245899"/>
                <a:gd name="connsiteX9" fmla="*/ 146890 w 198923"/>
                <a:gd name="connsiteY9" fmla="*/ 240373 h 245899"/>
                <a:gd name="connsiteX10" fmla="*/ 146890 w 198923"/>
                <a:gd name="connsiteY10" fmla="*/ 215504 h 245899"/>
                <a:gd name="connsiteX11" fmla="*/ 145969 w 198923"/>
                <a:gd name="connsiteY11" fmla="*/ 215504 h 245899"/>
                <a:gd name="connsiteX12" fmla="*/ 77355 w 198923"/>
                <a:gd name="connsiteY12" fmla="*/ 245900 h 245899"/>
                <a:gd name="connsiteX13" fmla="*/ 0 w 198923"/>
                <a:gd name="connsiteY13" fmla="*/ 171299 h 245899"/>
                <a:gd name="connsiteX14" fmla="*/ 100835 w 198923"/>
                <a:gd name="connsiteY14" fmla="*/ 94856 h 245899"/>
                <a:gd name="connsiteX15" fmla="*/ 91633 w 198923"/>
                <a:gd name="connsiteY15" fmla="*/ 204919 h 245899"/>
                <a:gd name="connsiteX16" fmla="*/ 145048 w 198923"/>
                <a:gd name="connsiteY16" fmla="*/ 176834 h 245899"/>
                <a:gd name="connsiteX17" fmla="*/ 145048 w 198923"/>
                <a:gd name="connsiteY17" fmla="*/ 135845 h 245899"/>
                <a:gd name="connsiteX18" fmla="*/ 106831 w 198923"/>
                <a:gd name="connsiteY18" fmla="*/ 131240 h 245899"/>
                <a:gd name="connsiteX19" fmla="*/ 52503 w 198923"/>
                <a:gd name="connsiteY19" fmla="*/ 169918 h 245899"/>
                <a:gd name="connsiteX20" fmla="*/ 91633 w 198923"/>
                <a:gd name="connsiteY20" fmla="*/ 204919 h 24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8923" h="245899">
                  <a:moveTo>
                    <a:pt x="100835" y="94856"/>
                  </a:moveTo>
                  <a:cubicBezTo>
                    <a:pt x="116033" y="94856"/>
                    <a:pt x="129850" y="95778"/>
                    <a:pt x="145039" y="99922"/>
                  </a:cubicBezTo>
                  <a:lnTo>
                    <a:pt x="145039" y="91633"/>
                  </a:lnTo>
                  <a:cubicBezTo>
                    <a:pt x="145039" y="61705"/>
                    <a:pt x="127547" y="46047"/>
                    <a:pt x="93466" y="46047"/>
                  </a:cubicBezTo>
                  <a:cubicBezTo>
                    <a:pt x="74592" y="46047"/>
                    <a:pt x="53407" y="50652"/>
                    <a:pt x="34064" y="59402"/>
                  </a:cubicBezTo>
                  <a:lnTo>
                    <a:pt x="22090" y="13356"/>
                  </a:lnTo>
                  <a:cubicBezTo>
                    <a:pt x="43736" y="5066"/>
                    <a:pt x="72281" y="0"/>
                    <a:pt x="98993" y="0"/>
                  </a:cubicBezTo>
                  <a:cubicBezTo>
                    <a:pt x="164843" y="0"/>
                    <a:pt x="198924" y="30857"/>
                    <a:pt x="198924" y="90711"/>
                  </a:cubicBezTo>
                  <a:lnTo>
                    <a:pt x="198924" y="240373"/>
                  </a:lnTo>
                  <a:lnTo>
                    <a:pt x="146890" y="240373"/>
                  </a:lnTo>
                  <a:lnTo>
                    <a:pt x="146890" y="215504"/>
                  </a:lnTo>
                  <a:lnTo>
                    <a:pt x="145969" y="215504"/>
                  </a:lnTo>
                  <a:cubicBezTo>
                    <a:pt x="125705" y="236228"/>
                    <a:pt x="104528" y="245900"/>
                    <a:pt x="77355" y="245900"/>
                  </a:cubicBezTo>
                  <a:cubicBezTo>
                    <a:pt x="30396" y="245900"/>
                    <a:pt x="0" y="216885"/>
                    <a:pt x="0" y="171299"/>
                  </a:cubicBezTo>
                  <a:cubicBezTo>
                    <a:pt x="-8" y="121568"/>
                    <a:pt x="35454" y="94856"/>
                    <a:pt x="100835" y="94856"/>
                  </a:cubicBezTo>
                  <a:close/>
                  <a:moveTo>
                    <a:pt x="91633" y="204919"/>
                  </a:moveTo>
                  <a:cubicBezTo>
                    <a:pt x="111436" y="204919"/>
                    <a:pt x="129850" y="195248"/>
                    <a:pt x="145048" y="176834"/>
                  </a:cubicBezTo>
                  <a:lnTo>
                    <a:pt x="145048" y="135845"/>
                  </a:lnTo>
                  <a:cubicBezTo>
                    <a:pt x="132161" y="132621"/>
                    <a:pt x="118805" y="131240"/>
                    <a:pt x="106831" y="131240"/>
                  </a:cubicBezTo>
                  <a:cubicBezTo>
                    <a:pt x="72298" y="131240"/>
                    <a:pt x="52503" y="145048"/>
                    <a:pt x="52503" y="169918"/>
                  </a:cubicBezTo>
                  <a:cubicBezTo>
                    <a:pt x="52494" y="191563"/>
                    <a:pt x="67684" y="204919"/>
                    <a:pt x="91633" y="204919"/>
                  </a:cubicBezTo>
                  <a:close/>
                </a:path>
              </a:pathLst>
            </a:custGeom>
            <a:grpFill/>
            <a:ln w="8374" cap="flat">
              <a:noFill/>
              <a:prstDash val="solid"/>
              <a:miter/>
            </a:ln>
          </p:spPr>
          <p:txBody>
            <a:bodyPr rtlCol="0" anchor="ctr"/>
            <a:lstStyle/>
            <a:p>
              <a:endParaRPr lang="de-DE"/>
            </a:p>
          </p:txBody>
        </p:sp>
        <p:sp>
          <p:nvSpPr>
            <p:cNvPr id="186" name="Freihandform: Form 161">
              <a:extLst>
                <a:ext uri="{FF2B5EF4-FFF2-40B4-BE49-F238E27FC236}">
                  <a16:creationId xmlns:a16="http://schemas.microsoft.com/office/drawing/2014/main" id="{3C06A2F1-C399-7B40-B474-6E49ABF085F9}"/>
                </a:ext>
              </a:extLst>
            </p:cNvPr>
            <p:cNvSpPr/>
            <p:nvPr/>
          </p:nvSpPr>
          <p:spPr>
            <a:xfrm>
              <a:off x="5173423" y="2950592"/>
              <a:ext cx="54797" cy="342137"/>
            </a:xfrm>
            <a:custGeom>
              <a:avLst/>
              <a:gdLst>
                <a:gd name="connsiteX0" fmla="*/ 54797 w 54797"/>
                <a:gd name="connsiteY0" fmla="*/ 342138 h 342137"/>
                <a:gd name="connsiteX1" fmla="*/ 0 w 54797"/>
                <a:gd name="connsiteY1" fmla="*/ 342138 h 342137"/>
                <a:gd name="connsiteX2" fmla="*/ 0 w 54797"/>
                <a:gd name="connsiteY2" fmla="*/ 12426 h 342137"/>
                <a:gd name="connsiteX3" fmla="*/ 54797 w 54797"/>
                <a:gd name="connsiteY3" fmla="*/ 0 h 342137"/>
                <a:gd name="connsiteX4" fmla="*/ 54797 w 54797"/>
                <a:gd name="connsiteY4" fmla="*/ 342138 h 342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7" h="342137">
                  <a:moveTo>
                    <a:pt x="54797" y="342138"/>
                  </a:moveTo>
                  <a:lnTo>
                    <a:pt x="0" y="342138"/>
                  </a:lnTo>
                  <a:lnTo>
                    <a:pt x="0" y="12426"/>
                  </a:lnTo>
                  <a:lnTo>
                    <a:pt x="54797" y="0"/>
                  </a:lnTo>
                  <a:lnTo>
                    <a:pt x="54797" y="342138"/>
                  </a:lnTo>
                  <a:close/>
                </a:path>
              </a:pathLst>
            </a:custGeom>
            <a:grpFill/>
            <a:ln w="8374" cap="flat">
              <a:noFill/>
              <a:prstDash val="solid"/>
              <a:miter/>
            </a:ln>
          </p:spPr>
          <p:txBody>
            <a:bodyPr rtlCol="0" anchor="ctr"/>
            <a:lstStyle/>
            <a:p>
              <a:endParaRPr lang="de-DE"/>
            </a:p>
          </p:txBody>
        </p:sp>
        <p:sp>
          <p:nvSpPr>
            <p:cNvPr id="187" name="Freihandform: Form 162">
              <a:extLst>
                <a:ext uri="{FF2B5EF4-FFF2-40B4-BE49-F238E27FC236}">
                  <a16:creationId xmlns:a16="http://schemas.microsoft.com/office/drawing/2014/main" id="{99A1DFD7-993C-4445-ADA5-1E382DEE24EF}"/>
                </a:ext>
              </a:extLst>
            </p:cNvPr>
            <p:cNvSpPr/>
            <p:nvPr/>
          </p:nvSpPr>
          <p:spPr>
            <a:xfrm>
              <a:off x="5275974" y="3058344"/>
              <a:ext cx="330180" cy="234386"/>
            </a:xfrm>
            <a:custGeom>
              <a:avLst/>
              <a:gdLst>
                <a:gd name="connsiteX0" fmla="*/ 330180 w 330180"/>
                <a:gd name="connsiteY0" fmla="*/ 0 h 234386"/>
                <a:gd name="connsiteX1" fmla="*/ 260646 w 330180"/>
                <a:gd name="connsiteY1" fmla="*/ 234386 h 234386"/>
                <a:gd name="connsiteX2" fmla="*/ 208143 w 330180"/>
                <a:gd name="connsiteY2" fmla="*/ 234386 h 234386"/>
                <a:gd name="connsiteX3" fmla="*/ 165320 w 330180"/>
                <a:gd name="connsiteY3" fmla="*/ 72298 h 234386"/>
                <a:gd name="connsiteX4" fmla="*/ 164408 w 330180"/>
                <a:gd name="connsiteY4" fmla="*/ 72298 h 234386"/>
                <a:gd name="connsiteX5" fmla="*/ 122037 w 330180"/>
                <a:gd name="connsiteY5" fmla="*/ 234386 h 234386"/>
                <a:gd name="connsiteX6" fmla="*/ 69535 w 330180"/>
                <a:gd name="connsiteY6" fmla="*/ 234386 h 234386"/>
                <a:gd name="connsiteX7" fmla="*/ 0 w 330180"/>
                <a:gd name="connsiteY7" fmla="*/ 0 h 234386"/>
                <a:gd name="connsiteX8" fmla="*/ 57560 w 330180"/>
                <a:gd name="connsiteY8" fmla="*/ 0 h 234386"/>
                <a:gd name="connsiteX9" fmla="*/ 98089 w 330180"/>
                <a:gd name="connsiteY9" fmla="*/ 157943 h 234386"/>
                <a:gd name="connsiteX10" fmla="*/ 99001 w 330180"/>
                <a:gd name="connsiteY10" fmla="*/ 157943 h 234386"/>
                <a:gd name="connsiteX11" fmla="*/ 140451 w 330180"/>
                <a:gd name="connsiteY11" fmla="*/ 0 h 234386"/>
                <a:gd name="connsiteX12" fmla="*/ 190642 w 330180"/>
                <a:gd name="connsiteY12" fmla="*/ 0 h 234386"/>
                <a:gd name="connsiteX13" fmla="*/ 233465 w 330180"/>
                <a:gd name="connsiteY13" fmla="*/ 157943 h 234386"/>
                <a:gd name="connsiteX14" fmla="*/ 234378 w 330180"/>
                <a:gd name="connsiteY14" fmla="*/ 157943 h 234386"/>
                <a:gd name="connsiteX15" fmla="*/ 273524 w 330180"/>
                <a:gd name="connsiteY15" fmla="*/ 0 h 234386"/>
                <a:gd name="connsiteX16" fmla="*/ 330180 w 330180"/>
                <a:gd name="connsiteY16" fmla="*/ 0 h 23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180" h="234386">
                  <a:moveTo>
                    <a:pt x="330180" y="0"/>
                  </a:moveTo>
                  <a:lnTo>
                    <a:pt x="260646" y="234386"/>
                  </a:lnTo>
                  <a:lnTo>
                    <a:pt x="208143" y="234386"/>
                  </a:lnTo>
                  <a:lnTo>
                    <a:pt x="165320" y="72298"/>
                  </a:lnTo>
                  <a:lnTo>
                    <a:pt x="164408" y="72298"/>
                  </a:lnTo>
                  <a:lnTo>
                    <a:pt x="122037" y="234386"/>
                  </a:lnTo>
                  <a:lnTo>
                    <a:pt x="69535" y="234386"/>
                  </a:lnTo>
                  <a:lnTo>
                    <a:pt x="0" y="0"/>
                  </a:lnTo>
                  <a:lnTo>
                    <a:pt x="57560" y="0"/>
                  </a:lnTo>
                  <a:lnTo>
                    <a:pt x="98089" y="157943"/>
                  </a:lnTo>
                  <a:lnTo>
                    <a:pt x="99001" y="157943"/>
                  </a:lnTo>
                  <a:lnTo>
                    <a:pt x="140451" y="0"/>
                  </a:lnTo>
                  <a:lnTo>
                    <a:pt x="190642" y="0"/>
                  </a:lnTo>
                  <a:lnTo>
                    <a:pt x="233465" y="157943"/>
                  </a:lnTo>
                  <a:lnTo>
                    <a:pt x="234378" y="157943"/>
                  </a:lnTo>
                  <a:lnTo>
                    <a:pt x="273524" y="0"/>
                  </a:lnTo>
                  <a:lnTo>
                    <a:pt x="330180" y="0"/>
                  </a:lnTo>
                  <a:close/>
                </a:path>
              </a:pathLst>
            </a:custGeom>
            <a:grpFill/>
            <a:ln w="8374" cap="flat">
              <a:noFill/>
              <a:prstDash val="solid"/>
              <a:miter/>
            </a:ln>
          </p:spPr>
          <p:txBody>
            <a:bodyPr rtlCol="0" anchor="ctr"/>
            <a:lstStyle/>
            <a:p>
              <a:endParaRPr lang="de-DE"/>
            </a:p>
          </p:txBody>
        </p:sp>
        <p:sp>
          <p:nvSpPr>
            <p:cNvPr id="188" name="Freihandform: Form 163">
              <a:extLst>
                <a:ext uri="{FF2B5EF4-FFF2-40B4-BE49-F238E27FC236}">
                  <a16:creationId xmlns:a16="http://schemas.microsoft.com/office/drawing/2014/main" id="{972C6CA8-A6CC-0141-962E-2711A99E85B8}"/>
                </a:ext>
              </a:extLst>
            </p:cNvPr>
            <p:cNvSpPr/>
            <p:nvPr/>
          </p:nvSpPr>
          <p:spPr>
            <a:xfrm>
              <a:off x="5647320" y="2954268"/>
              <a:ext cx="69542" cy="338461"/>
            </a:xfrm>
            <a:custGeom>
              <a:avLst/>
              <a:gdLst>
                <a:gd name="connsiteX0" fmla="*/ 69543 w 69542"/>
                <a:gd name="connsiteY0" fmla="*/ 33160 h 338461"/>
                <a:gd name="connsiteX1" fmla="*/ 34541 w 69542"/>
                <a:gd name="connsiteY1" fmla="*/ 66311 h 338461"/>
                <a:gd name="connsiteX2" fmla="*/ 0 w 69542"/>
                <a:gd name="connsiteY2" fmla="*/ 33160 h 338461"/>
                <a:gd name="connsiteX3" fmla="*/ 34541 w 69542"/>
                <a:gd name="connsiteY3" fmla="*/ 0 h 338461"/>
                <a:gd name="connsiteX4" fmla="*/ 69543 w 69542"/>
                <a:gd name="connsiteY4" fmla="*/ 33160 h 338461"/>
                <a:gd name="connsiteX5" fmla="*/ 62174 w 69542"/>
                <a:gd name="connsiteY5" fmla="*/ 338462 h 338461"/>
                <a:gd name="connsiteX6" fmla="*/ 7369 w 69542"/>
                <a:gd name="connsiteY6" fmla="*/ 338462 h 338461"/>
                <a:gd name="connsiteX7" fmla="*/ 7369 w 69542"/>
                <a:gd name="connsiteY7" fmla="*/ 104076 h 338461"/>
                <a:gd name="connsiteX8" fmla="*/ 62174 w 69542"/>
                <a:gd name="connsiteY8" fmla="*/ 104076 h 338461"/>
                <a:gd name="connsiteX9" fmla="*/ 62174 w 69542"/>
                <a:gd name="connsiteY9" fmla="*/ 338462 h 33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42" h="338461">
                  <a:moveTo>
                    <a:pt x="69543" y="33160"/>
                  </a:moveTo>
                  <a:cubicBezTo>
                    <a:pt x="69543" y="52503"/>
                    <a:pt x="53884" y="66311"/>
                    <a:pt x="34541" y="66311"/>
                  </a:cubicBezTo>
                  <a:cubicBezTo>
                    <a:pt x="15659" y="66311"/>
                    <a:pt x="0" y="52503"/>
                    <a:pt x="0" y="33160"/>
                  </a:cubicBezTo>
                  <a:cubicBezTo>
                    <a:pt x="0" y="14277"/>
                    <a:pt x="15659" y="0"/>
                    <a:pt x="34541" y="0"/>
                  </a:cubicBezTo>
                  <a:cubicBezTo>
                    <a:pt x="53884" y="0"/>
                    <a:pt x="69543" y="14277"/>
                    <a:pt x="69543" y="33160"/>
                  </a:cubicBezTo>
                  <a:close/>
                  <a:moveTo>
                    <a:pt x="62174" y="338462"/>
                  </a:moveTo>
                  <a:lnTo>
                    <a:pt x="7369" y="338462"/>
                  </a:lnTo>
                  <a:lnTo>
                    <a:pt x="7369" y="104076"/>
                  </a:lnTo>
                  <a:lnTo>
                    <a:pt x="62174" y="104076"/>
                  </a:lnTo>
                  <a:lnTo>
                    <a:pt x="62174" y="338462"/>
                  </a:lnTo>
                  <a:close/>
                </a:path>
              </a:pathLst>
            </a:custGeom>
            <a:grpFill/>
            <a:ln w="8374" cap="flat">
              <a:noFill/>
              <a:prstDash val="solid"/>
              <a:miter/>
            </a:ln>
          </p:spPr>
          <p:txBody>
            <a:bodyPr rtlCol="0" anchor="ctr"/>
            <a:lstStyle/>
            <a:p>
              <a:endParaRPr lang="de-DE"/>
            </a:p>
          </p:txBody>
        </p:sp>
        <p:sp>
          <p:nvSpPr>
            <p:cNvPr id="189" name="Freihandform: Form 165">
              <a:extLst>
                <a:ext uri="{FF2B5EF4-FFF2-40B4-BE49-F238E27FC236}">
                  <a16:creationId xmlns:a16="http://schemas.microsoft.com/office/drawing/2014/main" id="{01982950-6E11-764D-B0CC-002752704A35}"/>
                </a:ext>
              </a:extLst>
            </p:cNvPr>
            <p:cNvSpPr/>
            <p:nvPr/>
          </p:nvSpPr>
          <p:spPr>
            <a:xfrm>
              <a:off x="5759802" y="3052356"/>
              <a:ext cx="180502" cy="245891"/>
            </a:xfrm>
            <a:custGeom>
              <a:avLst/>
              <a:gdLst>
                <a:gd name="connsiteX0" fmla="*/ 26235 w 180502"/>
                <a:gd name="connsiteY0" fmla="*/ 174063 h 245891"/>
                <a:gd name="connsiteX1" fmla="*/ 92545 w 180502"/>
                <a:gd name="connsiteY1" fmla="*/ 200314 h 245891"/>
                <a:gd name="connsiteX2" fmla="*/ 127078 w 180502"/>
                <a:gd name="connsiteY2" fmla="*/ 176826 h 245891"/>
                <a:gd name="connsiteX3" fmla="*/ 9655 w 180502"/>
                <a:gd name="connsiteY3" fmla="*/ 72750 h 245891"/>
                <a:gd name="connsiteX4" fmla="*/ 98072 w 180502"/>
                <a:gd name="connsiteY4" fmla="*/ 0 h 245891"/>
                <a:gd name="connsiteX5" fmla="*/ 179120 w 180502"/>
                <a:gd name="connsiteY5" fmla="*/ 24401 h 245891"/>
                <a:gd name="connsiteX6" fmla="*/ 153338 w 180502"/>
                <a:gd name="connsiteY6" fmla="*/ 67223 h 245891"/>
                <a:gd name="connsiteX7" fmla="*/ 97159 w 180502"/>
                <a:gd name="connsiteY7" fmla="*/ 46499 h 245891"/>
                <a:gd name="connsiteX8" fmla="*/ 63539 w 180502"/>
                <a:gd name="connsiteY8" fmla="*/ 68145 h 245891"/>
                <a:gd name="connsiteX9" fmla="*/ 180502 w 180502"/>
                <a:gd name="connsiteY9" fmla="*/ 171751 h 245891"/>
                <a:gd name="connsiteX10" fmla="*/ 90251 w 180502"/>
                <a:gd name="connsiteY10" fmla="*/ 245891 h 245891"/>
                <a:gd name="connsiteX11" fmla="*/ 0 w 180502"/>
                <a:gd name="connsiteY11" fmla="*/ 217337 h 245891"/>
                <a:gd name="connsiteX12" fmla="*/ 26235 w 180502"/>
                <a:gd name="connsiteY12" fmla="*/ 174063 h 24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502" h="245891">
                  <a:moveTo>
                    <a:pt x="26235" y="174063"/>
                  </a:moveTo>
                  <a:cubicBezTo>
                    <a:pt x="49254" y="191563"/>
                    <a:pt x="71821" y="200314"/>
                    <a:pt x="92545" y="200314"/>
                  </a:cubicBezTo>
                  <a:cubicBezTo>
                    <a:pt x="112801" y="200314"/>
                    <a:pt x="127078" y="191103"/>
                    <a:pt x="127078" y="176826"/>
                  </a:cubicBezTo>
                  <a:cubicBezTo>
                    <a:pt x="127078" y="136766"/>
                    <a:pt x="9655" y="151035"/>
                    <a:pt x="9655" y="72750"/>
                  </a:cubicBezTo>
                  <a:cubicBezTo>
                    <a:pt x="9655" y="29467"/>
                    <a:pt x="45578" y="0"/>
                    <a:pt x="98072" y="0"/>
                  </a:cubicBezTo>
                  <a:cubicBezTo>
                    <a:pt x="126166" y="0"/>
                    <a:pt x="154259" y="8282"/>
                    <a:pt x="179120" y="24401"/>
                  </a:cubicBezTo>
                  <a:lnTo>
                    <a:pt x="153338" y="67223"/>
                  </a:lnTo>
                  <a:cubicBezTo>
                    <a:pt x="133074" y="53415"/>
                    <a:pt x="115121" y="46499"/>
                    <a:pt x="97159" y="46499"/>
                  </a:cubicBezTo>
                  <a:cubicBezTo>
                    <a:pt x="76895" y="46499"/>
                    <a:pt x="63539" y="55249"/>
                    <a:pt x="63539" y="68145"/>
                  </a:cubicBezTo>
                  <a:cubicBezTo>
                    <a:pt x="63539" y="106362"/>
                    <a:pt x="180502" y="93014"/>
                    <a:pt x="180502" y="171751"/>
                  </a:cubicBezTo>
                  <a:cubicBezTo>
                    <a:pt x="180502" y="215956"/>
                    <a:pt x="144127" y="245891"/>
                    <a:pt x="90251" y="245891"/>
                  </a:cubicBezTo>
                  <a:cubicBezTo>
                    <a:pt x="58942" y="245891"/>
                    <a:pt x="27164" y="236220"/>
                    <a:pt x="0" y="217337"/>
                  </a:cubicBezTo>
                  <a:lnTo>
                    <a:pt x="26235" y="174063"/>
                  </a:lnTo>
                  <a:close/>
                </a:path>
              </a:pathLst>
            </a:custGeom>
            <a:grpFill/>
            <a:ln w="8374" cap="flat">
              <a:noFill/>
              <a:prstDash val="solid"/>
              <a:miter/>
            </a:ln>
          </p:spPr>
          <p:txBody>
            <a:bodyPr rtlCol="0" anchor="ctr"/>
            <a:lstStyle/>
            <a:p>
              <a:endParaRPr lang="de-DE"/>
            </a:p>
          </p:txBody>
        </p:sp>
        <p:sp>
          <p:nvSpPr>
            <p:cNvPr id="190" name="Freihandform: Form 166">
              <a:extLst>
                <a:ext uri="{FF2B5EF4-FFF2-40B4-BE49-F238E27FC236}">
                  <a16:creationId xmlns:a16="http://schemas.microsoft.com/office/drawing/2014/main" id="{97D99788-0F81-DD4A-8BCC-F3ED991B139D}"/>
                </a:ext>
              </a:extLst>
            </p:cNvPr>
            <p:cNvSpPr/>
            <p:nvPr/>
          </p:nvSpPr>
          <p:spPr>
            <a:xfrm>
              <a:off x="5976529" y="3052356"/>
              <a:ext cx="180510" cy="245891"/>
            </a:xfrm>
            <a:custGeom>
              <a:avLst/>
              <a:gdLst>
                <a:gd name="connsiteX0" fmla="*/ 26235 w 180510"/>
                <a:gd name="connsiteY0" fmla="*/ 174063 h 245891"/>
                <a:gd name="connsiteX1" fmla="*/ 92545 w 180510"/>
                <a:gd name="connsiteY1" fmla="*/ 200314 h 245891"/>
                <a:gd name="connsiteX2" fmla="*/ 127087 w 180510"/>
                <a:gd name="connsiteY2" fmla="*/ 176826 h 245891"/>
                <a:gd name="connsiteX3" fmla="*/ 9663 w 180510"/>
                <a:gd name="connsiteY3" fmla="*/ 72750 h 245891"/>
                <a:gd name="connsiteX4" fmla="*/ 98080 w 180510"/>
                <a:gd name="connsiteY4" fmla="*/ 0 h 245891"/>
                <a:gd name="connsiteX5" fmla="*/ 179129 w 180510"/>
                <a:gd name="connsiteY5" fmla="*/ 24401 h 245891"/>
                <a:gd name="connsiteX6" fmla="*/ 153338 w 180510"/>
                <a:gd name="connsiteY6" fmla="*/ 67223 h 245891"/>
                <a:gd name="connsiteX7" fmla="*/ 97159 w 180510"/>
                <a:gd name="connsiteY7" fmla="*/ 46499 h 245891"/>
                <a:gd name="connsiteX8" fmla="*/ 63547 w 180510"/>
                <a:gd name="connsiteY8" fmla="*/ 68145 h 245891"/>
                <a:gd name="connsiteX9" fmla="*/ 180510 w 180510"/>
                <a:gd name="connsiteY9" fmla="*/ 171751 h 245891"/>
                <a:gd name="connsiteX10" fmla="*/ 90259 w 180510"/>
                <a:gd name="connsiteY10" fmla="*/ 245891 h 245891"/>
                <a:gd name="connsiteX11" fmla="*/ 0 w 180510"/>
                <a:gd name="connsiteY11" fmla="*/ 217337 h 245891"/>
                <a:gd name="connsiteX12" fmla="*/ 26235 w 180510"/>
                <a:gd name="connsiteY12" fmla="*/ 174063 h 24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510" h="245891">
                  <a:moveTo>
                    <a:pt x="26235" y="174063"/>
                  </a:moveTo>
                  <a:cubicBezTo>
                    <a:pt x="49262" y="191563"/>
                    <a:pt x="71821" y="200314"/>
                    <a:pt x="92545" y="200314"/>
                  </a:cubicBezTo>
                  <a:cubicBezTo>
                    <a:pt x="112809" y="200314"/>
                    <a:pt x="127087" y="191103"/>
                    <a:pt x="127087" y="176826"/>
                  </a:cubicBezTo>
                  <a:cubicBezTo>
                    <a:pt x="127087" y="136766"/>
                    <a:pt x="9663" y="151035"/>
                    <a:pt x="9663" y="72750"/>
                  </a:cubicBezTo>
                  <a:cubicBezTo>
                    <a:pt x="9663" y="29467"/>
                    <a:pt x="45578" y="0"/>
                    <a:pt x="98080" y="0"/>
                  </a:cubicBezTo>
                  <a:cubicBezTo>
                    <a:pt x="126166" y="0"/>
                    <a:pt x="154259" y="8282"/>
                    <a:pt x="179129" y="24401"/>
                  </a:cubicBezTo>
                  <a:lnTo>
                    <a:pt x="153338" y="67223"/>
                  </a:lnTo>
                  <a:cubicBezTo>
                    <a:pt x="133082" y="53415"/>
                    <a:pt x="115129" y="46499"/>
                    <a:pt x="97159" y="46499"/>
                  </a:cubicBezTo>
                  <a:cubicBezTo>
                    <a:pt x="76904" y="46499"/>
                    <a:pt x="63547" y="55249"/>
                    <a:pt x="63547" y="68145"/>
                  </a:cubicBezTo>
                  <a:cubicBezTo>
                    <a:pt x="63547" y="106362"/>
                    <a:pt x="180510" y="93014"/>
                    <a:pt x="180510" y="171751"/>
                  </a:cubicBezTo>
                  <a:cubicBezTo>
                    <a:pt x="180510" y="215956"/>
                    <a:pt x="144127" y="245891"/>
                    <a:pt x="90259" y="245891"/>
                  </a:cubicBezTo>
                  <a:cubicBezTo>
                    <a:pt x="58942" y="245891"/>
                    <a:pt x="27172" y="236220"/>
                    <a:pt x="0" y="217337"/>
                  </a:cubicBezTo>
                  <a:lnTo>
                    <a:pt x="26235" y="174063"/>
                  </a:lnTo>
                  <a:close/>
                </a:path>
              </a:pathLst>
            </a:custGeom>
            <a:grpFill/>
            <a:ln w="8374" cap="flat">
              <a:noFill/>
              <a:prstDash val="solid"/>
              <a:miter/>
            </a:ln>
          </p:spPr>
          <p:txBody>
            <a:bodyPr rtlCol="0" anchor="ctr"/>
            <a:lstStyle/>
            <a:p>
              <a:endParaRPr lang="de-DE"/>
            </a:p>
          </p:txBody>
        </p:sp>
        <p:sp>
          <p:nvSpPr>
            <p:cNvPr id="191" name="Freihandform: Form 168">
              <a:extLst>
                <a:ext uri="{FF2B5EF4-FFF2-40B4-BE49-F238E27FC236}">
                  <a16:creationId xmlns:a16="http://schemas.microsoft.com/office/drawing/2014/main" id="{08B7620E-C93A-F44B-9D80-125AAFF90110}"/>
                </a:ext>
              </a:extLst>
            </p:cNvPr>
            <p:cNvSpPr/>
            <p:nvPr/>
          </p:nvSpPr>
          <p:spPr>
            <a:xfrm>
              <a:off x="6201863" y="3052356"/>
              <a:ext cx="214130" cy="245899"/>
            </a:xfrm>
            <a:custGeom>
              <a:avLst/>
              <a:gdLst>
                <a:gd name="connsiteX0" fmla="*/ 116034 w 214130"/>
                <a:gd name="connsiteY0" fmla="*/ 245900 h 245899"/>
                <a:gd name="connsiteX1" fmla="*/ 0 w 214130"/>
                <a:gd name="connsiteY1" fmla="*/ 122489 h 245899"/>
                <a:gd name="connsiteX2" fmla="*/ 110055 w 214130"/>
                <a:gd name="connsiteY2" fmla="*/ 0 h 245899"/>
                <a:gd name="connsiteX3" fmla="*/ 214131 w 214130"/>
                <a:gd name="connsiteY3" fmla="*/ 119266 h 245899"/>
                <a:gd name="connsiteX4" fmla="*/ 213210 w 214130"/>
                <a:gd name="connsiteY4" fmla="*/ 141824 h 245899"/>
                <a:gd name="connsiteX5" fmla="*/ 55719 w 214130"/>
                <a:gd name="connsiteY5" fmla="*/ 141824 h 245899"/>
                <a:gd name="connsiteX6" fmla="*/ 116511 w 214130"/>
                <a:gd name="connsiteY6" fmla="*/ 198924 h 245899"/>
                <a:gd name="connsiteX7" fmla="*/ 174071 w 214130"/>
                <a:gd name="connsiteY7" fmla="*/ 171291 h 245899"/>
                <a:gd name="connsiteX8" fmla="*/ 208144 w 214130"/>
                <a:gd name="connsiteY8" fmla="*/ 207214 h 245899"/>
                <a:gd name="connsiteX9" fmla="*/ 116034 w 214130"/>
                <a:gd name="connsiteY9" fmla="*/ 245900 h 245899"/>
                <a:gd name="connsiteX10" fmla="*/ 54797 w 214130"/>
                <a:gd name="connsiteY10" fmla="*/ 101765 h 245899"/>
                <a:gd name="connsiteX11" fmla="*/ 161167 w 214130"/>
                <a:gd name="connsiteY11" fmla="*/ 101765 h 245899"/>
                <a:gd name="connsiteX12" fmla="*/ 109134 w 214130"/>
                <a:gd name="connsiteY12" fmla="*/ 45125 h 245899"/>
                <a:gd name="connsiteX13" fmla="*/ 54797 w 214130"/>
                <a:gd name="connsiteY13" fmla="*/ 101765 h 24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0" h="245899">
                  <a:moveTo>
                    <a:pt x="116034" y="245900"/>
                  </a:moveTo>
                  <a:cubicBezTo>
                    <a:pt x="46499" y="245900"/>
                    <a:pt x="0" y="196621"/>
                    <a:pt x="0" y="122489"/>
                  </a:cubicBezTo>
                  <a:cubicBezTo>
                    <a:pt x="0" y="49739"/>
                    <a:pt x="44665" y="0"/>
                    <a:pt x="110055" y="0"/>
                  </a:cubicBezTo>
                  <a:cubicBezTo>
                    <a:pt x="173141" y="0"/>
                    <a:pt x="214131" y="46968"/>
                    <a:pt x="214131" y="119266"/>
                  </a:cubicBezTo>
                  <a:cubicBezTo>
                    <a:pt x="214131" y="127095"/>
                    <a:pt x="213670" y="135385"/>
                    <a:pt x="213210" y="141824"/>
                  </a:cubicBezTo>
                  <a:lnTo>
                    <a:pt x="55719" y="141824"/>
                  </a:lnTo>
                  <a:cubicBezTo>
                    <a:pt x="61714" y="178207"/>
                    <a:pt x="83351" y="198924"/>
                    <a:pt x="116511" y="198924"/>
                  </a:cubicBezTo>
                  <a:cubicBezTo>
                    <a:pt x="138148" y="198924"/>
                    <a:pt x="155649" y="190634"/>
                    <a:pt x="174071" y="171291"/>
                  </a:cubicBezTo>
                  <a:lnTo>
                    <a:pt x="208144" y="207214"/>
                  </a:lnTo>
                  <a:cubicBezTo>
                    <a:pt x="181432" y="233465"/>
                    <a:pt x="151496" y="245900"/>
                    <a:pt x="116034" y="245900"/>
                  </a:cubicBezTo>
                  <a:close/>
                  <a:moveTo>
                    <a:pt x="54797" y="101765"/>
                  </a:moveTo>
                  <a:lnTo>
                    <a:pt x="161167" y="101765"/>
                  </a:lnTo>
                  <a:cubicBezTo>
                    <a:pt x="158865" y="65850"/>
                    <a:pt x="139990" y="45125"/>
                    <a:pt x="109134" y="45125"/>
                  </a:cubicBezTo>
                  <a:cubicBezTo>
                    <a:pt x="78737" y="45134"/>
                    <a:pt x="59394" y="65390"/>
                    <a:pt x="54797" y="101765"/>
                  </a:cubicBezTo>
                  <a:close/>
                </a:path>
              </a:pathLst>
            </a:custGeom>
            <a:grpFill/>
            <a:ln w="8374" cap="flat">
              <a:noFill/>
              <a:prstDash val="solid"/>
              <a:miter/>
            </a:ln>
          </p:spPr>
          <p:txBody>
            <a:bodyPr rtlCol="0" anchor="ctr"/>
            <a:lstStyle/>
            <a:p>
              <a:endParaRPr lang="de-DE"/>
            </a:p>
          </p:txBody>
        </p:sp>
        <p:sp>
          <p:nvSpPr>
            <p:cNvPr id="192" name="Freihandform: Form 169">
              <a:extLst>
                <a:ext uri="{FF2B5EF4-FFF2-40B4-BE49-F238E27FC236}">
                  <a16:creationId xmlns:a16="http://schemas.microsoft.com/office/drawing/2014/main" id="{E3504813-31E5-E24E-BC40-9A16551900C1}"/>
                </a:ext>
              </a:extLst>
            </p:cNvPr>
            <p:cNvSpPr/>
            <p:nvPr/>
          </p:nvSpPr>
          <p:spPr>
            <a:xfrm>
              <a:off x="6475831" y="3052365"/>
              <a:ext cx="201695" cy="240373"/>
            </a:xfrm>
            <a:custGeom>
              <a:avLst/>
              <a:gdLst>
                <a:gd name="connsiteX0" fmla="*/ 201696 w 201695"/>
                <a:gd name="connsiteY0" fmla="*/ 240365 h 240373"/>
                <a:gd name="connsiteX1" fmla="*/ 146890 w 201695"/>
                <a:gd name="connsiteY1" fmla="*/ 240365 h 240373"/>
                <a:gd name="connsiteX2" fmla="*/ 146890 w 201695"/>
                <a:gd name="connsiteY2" fmla="*/ 106362 h 240373"/>
                <a:gd name="connsiteX3" fmla="*/ 103607 w 201695"/>
                <a:gd name="connsiteY3" fmla="*/ 49262 h 240373"/>
                <a:gd name="connsiteX4" fmla="*/ 54797 w 201695"/>
                <a:gd name="connsiteY4" fmla="*/ 105910 h 240373"/>
                <a:gd name="connsiteX5" fmla="*/ 54797 w 201695"/>
                <a:gd name="connsiteY5" fmla="*/ 240373 h 240373"/>
                <a:gd name="connsiteX6" fmla="*/ 0 w 201695"/>
                <a:gd name="connsiteY6" fmla="*/ 240373 h 240373"/>
                <a:gd name="connsiteX7" fmla="*/ 0 w 201695"/>
                <a:gd name="connsiteY7" fmla="*/ 5987 h 240373"/>
                <a:gd name="connsiteX8" fmla="*/ 54337 w 201695"/>
                <a:gd name="connsiteY8" fmla="*/ 5987 h 240373"/>
                <a:gd name="connsiteX9" fmla="*/ 54337 w 201695"/>
                <a:gd name="connsiteY9" fmla="*/ 34072 h 240373"/>
                <a:gd name="connsiteX10" fmla="*/ 55249 w 201695"/>
                <a:gd name="connsiteY10" fmla="*/ 34072 h 240373"/>
                <a:gd name="connsiteX11" fmla="*/ 124323 w 201695"/>
                <a:gd name="connsiteY11" fmla="*/ 0 h 240373"/>
                <a:gd name="connsiteX12" fmla="*/ 201687 w 201695"/>
                <a:gd name="connsiteY12" fmla="*/ 94856 h 240373"/>
                <a:gd name="connsiteX13" fmla="*/ 201687 w 201695"/>
                <a:gd name="connsiteY13" fmla="*/ 240365 h 240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695" h="240373">
                  <a:moveTo>
                    <a:pt x="201696" y="240365"/>
                  </a:moveTo>
                  <a:lnTo>
                    <a:pt x="146890" y="240365"/>
                  </a:lnTo>
                  <a:lnTo>
                    <a:pt x="146890" y="106362"/>
                  </a:lnTo>
                  <a:cubicBezTo>
                    <a:pt x="146890" y="72290"/>
                    <a:pt x="136767" y="49262"/>
                    <a:pt x="103607" y="49262"/>
                  </a:cubicBezTo>
                  <a:cubicBezTo>
                    <a:pt x="65390" y="49262"/>
                    <a:pt x="54797" y="80579"/>
                    <a:pt x="54797" y="105910"/>
                  </a:cubicBezTo>
                  <a:lnTo>
                    <a:pt x="54797" y="240373"/>
                  </a:lnTo>
                  <a:lnTo>
                    <a:pt x="0" y="240373"/>
                  </a:lnTo>
                  <a:lnTo>
                    <a:pt x="0" y="5987"/>
                  </a:lnTo>
                  <a:lnTo>
                    <a:pt x="54337" y="5987"/>
                  </a:lnTo>
                  <a:lnTo>
                    <a:pt x="54337" y="34072"/>
                  </a:lnTo>
                  <a:lnTo>
                    <a:pt x="55249" y="34072"/>
                  </a:lnTo>
                  <a:cubicBezTo>
                    <a:pt x="69066" y="13348"/>
                    <a:pt x="93935" y="0"/>
                    <a:pt x="124323" y="0"/>
                  </a:cubicBezTo>
                  <a:cubicBezTo>
                    <a:pt x="177739" y="0"/>
                    <a:pt x="201687" y="39138"/>
                    <a:pt x="201687" y="94856"/>
                  </a:cubicBezTo>
                  <a:lnTo>
                    <a:pt x="201687" y="240365"/>
                  </a:lnTo>
                  <a:close/>
                </a:path>
              </a:pathLst>
            </a:custGeom>
            <a:grpFill/>
            <a:ln w="8374" cap="flat">
              <a:noFill/>
              <a:prstDash val="solid"/>
              <a:miter/>
            </a:ln>
          </p:spPr>
          <p:txBody>
            <a:bodyPr rtlCol="0" anchor="ctr"/>
            <a:lstStyle/>
            <a:p>
              <a:endParaRPr lang="de-DE"/>
            </a:p>
          </p:txBody>
        </p:sp>
        <p:sp>
          <p:nvSpPr>
            <p:cNvPr id="193" name="Freihandform: Form 170">
              <a:extLst>
                <a:ext uri="{FF2B5EF4-FFF2-40B4-BE49-F238E27FC236}">
                  <a16:creationId xmlns:a16="http://schemas.microsoft.com/office/drawing/2014/main" id="{AC6D159C-436A-B04D-91F5-B472F774ACA8}"/>
                </a:ext>
              </a:extLst>
            </p:cNvPr>
            <p:cNvSpPr/>
            <p:nvPr/>
          </p:nvSpPr>
          <p:spPr>
            <a:xfrm>
              <a:off x="6726069" y="3052356"/>
              <a:ext cx="180510" cy="245891"/>
            </a:xfrm>
            <a:custGeom>
              <a:avLst/>
              <a:gdLst>
                <a:gd name="connsiteX0" fmla="*/ 26235 w 180510"/>
                <a:gd name="connsiteY0" fmla="*/ 174063 h 245891"/>
                <a:gd name="connsiteX1" fmla="*/ 92545 w 180510"/>
                <a:gd name="connsiteY1" fmla="*/ 200314 h 245891"/>
                <a:gd name="connsiteX2" fmla="*/ 127078 w 180510"/>
                <a:gd name="connsiteY2" fmla="*/ 176826 h 245891"/>
                <a:gd name="connsiteX3" fmla="*/ 9663 w 180510"/>
                <a:gd name="connsiteY3" fmla="*/ 72750 h 245891"/>
                <a:gd name="connsiteX4" fmla="*/ 98080 w 180510"/>
                <a:gd name="connsiteY4" fmla="*/ 0 h 245891"/>
                <a:gd name="connsiteX5" fmla="*/ 179128 w 180510"/>
                <a:gd name="connsiteY5" fmla="*/ 24401 h 245891"/>
                <a:gd name="connsiteX6" fmla="*/ 153337 w 180510"/>
                <a:gd name="connsiteY6" fmla="*/ 67223 h 245891"/>
                <a:gd name="connsiteX7" fmla="*/ 97159 w 180510"/>
                <a:gd name="connsiteY7" fmla="*/ 46499 h 245891"/>
                <a:gd name="connsiteX8" fmla="*/ 63539 w 180510"/>
                <a:gd name="connsiteY8" fmla="*/ 68145 h 245891"/>
                <a:gd name="connsiteX9" fmla="*/ 180510 w 180510"/>
                <a:gd name="connsiteY9" fmla="*/ 171751 h 245891"/>
                <a:gd name="connsiteX10" fmla="*/ 90251 w 180510"/>
                <a:gd name="connsiteY10" fmla="*/ 245891 h 245891"/>
                <a:gd name="connsiteX11" fmla="*/ 0 w 180510"/>
                <a:gd name="connsiteY11" fmla="*/ 217337 h 245891"/>
                <a:gd name="connsiteX12" fmla="*/ 26235 w 180510"/>
                <a:gd name="connsiteY12" fmla="*/ 174063 h 24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510" h="245891">
                  <a:moveTo>
                    <a:pt x="26235" y="174063"/>
                  </a:moveTo>
                  <a:cubicBezTo>
                    <a:pt x="49262" y="191563"/>
                    <a:pt x="71820" y="200314"/>
                    <a:pt x="92545" y="200314"/>
                  </a:cubicBezTo>
                  <a:cubicBezTo>
                    <a:pt x="112809" y="200314"/>
                    <a:pt x="127078" y="191103"/>
                    <a:pt x="127078" y="176826"/>
                  </a:cubicBezTo>
                  <a:cubicBezTo>
                    <a:pt x="127078" y="136766"/>
                    <a:pt x="9663" y="151035"/>
                    <a:pt x="9663" y="72750"/>
                  </a:cubicBezTo>
                  <a:cubicBezTo>
                    <a:pt x="9663" y="29467"/>
                    <a:pt x="45578" y="0"/>
                    <a:pt x="98080" y="0"/>
                  </a:cubicBezTo>
                  <a:cubicBezTo>
                    <a:pt x="126165" y="0"/>
                    <a:pt x="154259" y="8282"/>
                    <a:pt x="179128" y="24401"/>
                  </a:cubicBezTo>
                  <a:lnTo>
                    <a:pt x="153337" y="67223"/>
                  </a:lnTo>
                  <a:cubicBezTo>
                    <a:pt x="133073" y="53415"/>
                    <a:pt x="115121" y="46499"/>
                    <a:pt x="97159" y="46499"/>
                  </a:cubicBezTo>
                  <a:cubicBezTo>
                    <a:pt x="76895" y="46499"/>
                    <a:pt x="63539" y="55249"/>
                    <a:pt x="63539" y="68145"/>
                  </a:cubicBezTo>
                  <a:cubicBezTo>
                    <a:pt x="63539" y="106362"/>
                    <a:pt x="180510" y="93014"/>
                    <a:pt x="180510" y="171751"/>
                  </a:cubicBezTo>
                  <a:cubicBezTo>
                    <a:pt x="180510" y="215956"/>
                    <a:pt x="144127" y="245891"/>
                    <a:pt x="90251" y="245891"/>
                  </a:cubicBezTo>
                  <a:cubicBezTo>
                    <a:pt x="58942" y="245891"/>
                    <a:pt x="27172" y="236220"/>
                    <a:pt x="0" y="217337"/>
                  </a:cubicBezTo>
                  <a:lnTo>
                    <a:pt x="26235" y="174063"/>
                  </a:lnTo>
                  <a:close/>
                </a:path>
              </a:pathLst>
            </a:custGeom>
            <a:grpFill/>
            <a:ln w="8374" cap="flat">
              <a:noFill/>
              <a:prstDash val="solid"/>
              <a:miter/>
            </a:ln>
          </p:spPr>
          <p:txBody>
            <a:bodyPr rtlCol="0" anchor="ctr"/>
            <a:lstStyle/>
            <a:p>
              <a:endParaRPr lang="de-DE"/>
            </a:p>
          </p:txBody>
        </p:sp>
        <p:sp>
          <p:nvSpPr>
            <p:cNvPr id="194" name="Freihandform: Form 171">
              <a:extLst>
                <a:ext uri="{FF2B5EF4-FFF2-40B4-BE49-F238E27FC236}">
                  <a16:creationId xmlns:a16="http://schemas.microsoft.com/office/drawing/2014/main" id="{63011AFC-4504-6148-837C-81510A8182FA}"/>
                </a:ext>
              </a:extLst>
            </p:cNvPr>
            <p:cNvSpPr/>
            <p:nvPr/>
          </p:nvSpPr>
          <p:spPr>
            <a:xfrm>
              <a:off x="6951395" y="3052365"/>
              <a:ext cx="197542" cy="245899"/>
            </a:xfrm>
            <a:custGeom>
              <a:avLst/>
              <a:gdLst>
                <a:gd name="connsiteX0" fmla="*/ 196169 w 197542"/>
                <a:gd name="connsiteY0" fmla="*/ 208135 h 245899"/>
                <a:gd name="connsiteX1" fmla="*/ 112357 w 197542"/>
                <a:gd name="connsiteY1" fmla="*/ 245900 h 245899"/>
                <a:gd name="connsiteX2" fmla="*/ 0 w 197542"/>
                <a:gd name="connsiteY2" fmla="*/ 123871 h 245899"/>
                <a:gd name="connsiteX3" fmla="*/ 113278 w 197542"/>
                <a:gd name="connsiteY3" fmla="*/ 0 h 245899"/>
                <a:gd name="connsiteX4" fmla="*/ 197542 w 197542"/>
                <a:gd name="connsiteY4" fmla="*/ 40060 h 245899"/>
                <a:gd name="connsiteX5" fmla="*/ 159777 w 197542"/>
                <a:gd name="connsiteY5" fmla="*/ 75974 h 245899"/>
                <a:gd name="connsiteX6" fmla="*/ 112809 w 197542"/>
                <a:gd name="connsiteY6" fmla="*/ 50192 h 245899"/>
                <a:gd name="connsiteX7" fmla="*/ 54788 w 197542"/>
                <a:gd name="connsiteY7" fmla="*/ 122942 h 245899"/>
                <a:gd name="connsiteX8" fmla="*/ 112349 w 197542"/>
                <a:gd name="connsiteY8" fmla="*/ 196161 h 245899"/>
                <a:gd name="connsiteX9" fmla="*/ 160698 w 197542"/>
                <a:gd name="connsiteY9" fmla="*/ 170370 h 245899"/>
                <a:gd name="connsiteX10" fmla="*/ 196169 w 197542"/>
                <a:gd name="connsiteY10" fmla="*/ 208135 h 24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542" h="245899">
                  <a:moveTo>
                    <a:pt x="196169" y="208135"/>
                  </a:moveTo>
                  <a:cubicBezTo>
                    <a:pt x="172681" y="233926"/>
                    <a:pt x="145977" y="245900"/>
                    <a:pt x="112357" y="245900"/>
                  </a:cubicBezTo>
                  <a:cubicBezTo>
                    <a:pt x="45125" y="245900"/>
                    <a:pt x="0" y="197551"/>
                    <a:pt x="0" y="123871"/>
                  </a:cubicBezTo>
                  <a:cubicBezTo>
                    <a:pt x="0" y="50192"/>
                    <a:pt x="45586" y="0"/>
                    <a:pt x="113278" y="0"/>
                  </a:cubicBezTo>
                  <a:cubicBezTo>
                    <a:pt x="148272" y="0"/>
                    <a:pt x="177286" y="13808"/>
                    <a:pt x="197542" y="40060"/>
                  </a:cubicBezTo>
                  <a:lnTo>
                    <a:pt x="159777" y="75974"/>
                  </a:lnTo>
                  <a:cubicBezTo>
                    <a:pt x="145969" y="58013"/>
                    <a:pt x="131231" y="50192"/>
                    <a:pt x="112809" y="50192"/>
                  </a:cubicBezTo>
                  <a:cubicBezTo>
                    <a:pt x="78276" y="50192"/>
                    <a:pt x="54788" y="78737"/>
                    <a:pt x="54788" y="122942"/>
                  </a:cubicBezTo>
                  <a:cubicBezTo>
                    <a:pt x="54788" y="166694"/>
                    <a:pt x="78276" y="196161"/>
                    <a:pt x="112349" y="196161"/>
                  </a:cubicBezTo>
                  <a:cubicBezTo>
                    <a:pt x="130762" y="196161"/>
                    <a:pt x="145500" y="187871"/>
                    <a:pt x="160698" y="170370"/>
                  </a:cubicBezTo>
                  <a:lnTo>
                    <a:pt x="196169" y="208135"/>
                  </a:lnTo>
                  <a:close/>
                </a:path>
              </a:pathLst>
            </a:custGeom>
            <a:grpFill/>
            <a:ln w="8374" cap="flat">
              <a:noFill/>
              <a:prstDash val="solid"/>
              <a:miter/>
            </a:ln>
          </p:spPr>
          <p:txBody>
            <a:bodyPr rtlCol="0" anchor="ctr"/>
            <a:lstStyle/>
            <a:p>
              <a:endParaRPr lang="de-DE"/>
            </a:p>
          </p:txBody>
        </p:sp>
        <p:sp>
          <p:nvSpPr>
            <p:cNvPr id="195" name="Freihandform: Form 172">
              <a:extLst>
                <a:ext uri="{FF2B5EF4-FFF2-40B4-BE49-F238E27FC236}">
                  <a16:creationId xmlns:a16="http://schemas.microsoft.com/office/drawing/2014/main" id="{036A5AB6-8313-F149-8923-513D8FBD3E1F}"/>
                </a:ext>
              </a:extLst>
            </p:cNvPr>
            <p:cNvSpPr/>
            <p:nvPr/>
          </p:nvSpPr>
          <p:spPr>
            <a:xfrm>
              <a:off x="7195938" y="2950140"/>
              <a:ext cx="201695" cy="342598"/>
            </a:xfrm>
            <a:custGeom>
              <a:avLst/>
              <a:gdLst>
                <a:gd name="connsiteX0" fmla="*/ 201695 w 201695"/>
                <a:gd name="connsiteY0" fmla="*/ 342590 h 342598"/>
                <a:gd name="connsiteX1" fmla="*/ 146899 w 201695"/>
                <a:gd name="connsiteY1" fmla="*/ 342590 h 342598"/>
                <a:gd name="connsiteX2" fmla="*/ 146899 w 201695"/>
                <a:gd name="connsiteY2" fmla="*/ 208587 h 342598"/>
                <a:gd name="connsiteX3" fmla="*/ 103607 w 201695"/>
                <a:gd name="connsiteY3" fmla="*/ 151487 h 342598"/>
                <a:gd name="connsiteX4" fmla="*/ 54797 w 201695"/>
                <a:gd name="connsiteY4" fmla="*/ 208135 h 342598"/>
                <a:gd name="connsiteX5" fmla="*/ 54797 w 201695"/>
                <a:gd name="connsiteY5" fmla="*/ 342599 h 342598"/>
                <a:gd name="connsiteX6" fmla="*/ 0 w 201695"/>
                <a:gd name="connsiteY6" fmla="*/ 342599 h 342598"/>
                <a:gd name="connsiteX7" fmla="*/ 0 w 201695"/>
                <a:gd name="connsiteY7" fmla="*/ 13808 h 342598"/>
                <a:gd name="connsiteX8" fmla="*/ 54797 w 201695"/>
                <a:gd name="connsiteY8" fmla="*/ 0 h 342598"/>
                <a:gd name="connsiteX9" fmla="*/ 54797 w 201695"/>
                <a:gd name="connsiteY9" fmla="*/ 136297 h 342598"/>
                <a:gd name="connsiteX10" fmla="*/ 55718 w 201695"/>
                <a:gd name="connsiteY10" fmla="*/ 136297 h 342598"/>
                <a:gd name="connsiteX11" fmla="*/ 124323 w 201695"/>
                <a:gd name="connsiteY11" fmla="*/ 102225 h 342598"/>
                <a:gd name="connsiteX12" fmla="*/ 201687 w 201695"/>
                <a:gd name="connsiteY12" fmla="*/ 197082 h 342598"/>
                <a:gd name="connsiteX13" fmla="*/ 201687 w 201695"/>
                <a:gd name="connsiteY13" fmla="*/ 342590 h 342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695" h="342598">
                  <a:moveTo>
                    <a:pt x="201695" y="342590"/>
                  </a:moveTo>
                  <a:lnTo>
                    <a:pt x="146899" y="342590"/>
                  </a:lnTo>
                  <a:lnTo>
                    <a:pt x="146899" y="208587"/>
                  </a:lnTo>
                  <a:cubicBezTo>
                    <a:pt x="146899" y="174054"/>
                    <a:pt x="136306" y="151487"/>
                    <a:pt x="103607" y="151487"/>
                  </a:cubicBezTo>
                  <a:cubicBezTo>
                    <a:pt x="65850" y="151487"/>
                    <a:pt x="54797" y="181423"/>
                    <a:pt x="54797" y="208135"/>
                  </a:cubicBezTo>
                  <a:lnTo>
                    <a:pt x="54797" y="342599"/>
                  </a:lnTo>
                  <a:lnTo>
                    <a:pt x="0" y="342599"/>
                  </a:lnTo>
                  <a:lnTo>
                    <a:pt x="0" y="13808"/>
                  </a:lnTo>
                  <a:lnTo>
                    <a:pt x="54797" y="0"/>
                  </a:lnTo>
                  <a:lnTo>
                    <a:pt x="54797" y="136297"/>
                  </a:lnTo>
                  <a:lnTo>
                    <a:pt x="55718" y="136297"/>
                  </a:lnTo>
                  <a:cubicBezTo>
                    <a:pt x="69074" y="115573"/>
                    <a:pt x="93483" y="102225"/>
                    <a:pt x="124323" y="102225"/>
                  </a:cubicBezTo>
                  <a:cubicBezTo>
                    <a:pt x="178660" y="102225"/>
                    <a:pt x="201687" y="142745"/>
                    <a:pt x="201687" y="197082"/>
                  </a:cubicBezTo>
                  <a:lnTo>
                    <a:pt x="201687" y="342590"/>
                  </a:lnTo>
                  <a:close/>
                </a:path>
              </a:pathLst>
            </a:custGeom>
            <a:grpFill/>
            <a:ln w="8374" cap="flat">
              <a:noFill/>
              <a:prstDash val="solid"/>
              <a:miter/>
            </a:ln>
          </p:spPr>
          <p:txBody>
            <a:bodyPr rtlCol="0" anchor="ctr"/>
            <a:lstStyle/>
            <a:p>
              <a:endParaRPr lang="de-DE"/>
            </a:p>
          </p:txBody>
        </p:sp>
        <p:sp>
          <p:nvSpPr>
            <p:cNvPr id="196" name="Freihandform: Form 173">
              <a:extLst>
                <a:ext uri="{FF2B5EF4-FFF2-40B4-BE49-F238E27FC236}">
                  <a16:creationId xmlns:a16="http://schemas.microsoft.com/office/drawing/2014/main" id="{E99E5328-D7E9-F84C-AA8B-56B02AA1DBD4}"/>
                </a:ext>
              </a:extLst>
            </p:cNvPr>
            <p:cNvSpPr/>
            <p:nvPr/>
          </p:nvSpPr>
          <p:spPr>
            <a:xfrm>
              <a:off x="7451652" y="3052356"/>
              <a:ext cx="198923" cy="245899"/>
            </a:xfrm>
            <a:custGeom>
              <a:avLst/>
              <a:gdLst>
                <a:gd name="connsiteX0" fmla="*/ 100835 w 198923"/>
                <a:gd name="connsiteY0" fmla="*/ 94856 h 245899"/>
                <a:gd name="connsiteX1" fmla="*/ 145039 w 198923"/>
                <a:gd name="connsiteY1" fmla="*/ 99922 h 245899"/>
                <a:gd name="connsiteX2" fmla="*/ 145039 w 198923"/>
                <a:gd name="connsiteY2" fmla="*/ 91633 h 245899"/>
                <a:gd name="connsiteX3" fmla="*/ 93466 w 198923"/>
                <a:gd name="connsiteY3" fmla="*/ 46047 h 245899"/>
                <a:gd name="connsiteX4" fmla="*/ 34064 w 198923"/>
                <a:gd name="connsiteY4" fmla="*/ 59402 h 245899"/>
                <a:gd name="connsiteX5" fmla="*/ 22090 w 198923"/>
                <a:gd name="connsiteY5" fmla="*/ 13356 h 245899"/>
                <a:gd name="connsiteX6" fmla="*/ 98993 w 198923"/>
                <a:gd name="connsiteY6" fmla="*/ 0 h 245899"/>
                <a:gd name="connsiteX7" fmla="*/ 198924 w 198923"/>
                <a:gd name="connsiteY7" fmla="*/ 90711 h 245899"/>
                <a:gd name="connsiteX8" fmla="*/ 198924 w 198923"/>
                <a:gd name="connsiteY8" fmla="*/ 240373 h 245899"/>
                <a:gd name="connsiteX9" fmla="*/ 146882 w 198923"/>
                <a:gd name="connsiteY9" fmla="*/ 240373 h 245899"/>
                <a:gd name="connsiteX10" fmla="*/ 146882 w 198923"/>
                <a:gd name="connsiteY10" fmla="*/ 215504 h 245899"/>
                <a:gd name="connsiteX11" fmla="*/ 145969 w 198923"/>
                <a:gd name="connsiteY11" fmla="*/ 215504 h 245899"/>
                <a:gd name="connsiteX12" fmla="*/ 77355 w 198923"/>
                <a:gd name="connsiteY12" fmla="*/ 245900 h 245899"/>
                <a:gd name="connsiteX13" fmla="*/ 0 w 198923"/>
                <a:gd name="connsiteY13" fmla="*/ 171299 h 245899"/>
                <a:gd name="connsiteX14" fmla="*/ 100835 w 198923"/>
                <a:gd name="connsiteY14" fmla="*/ 94856 h 245899"/>
                <a:gd name="connsiteX15" fmla="*/ 91624 w 198923"/>
                <a:gd name="connsiteY15" fmla="*/ 204919 h 245899"/>
                <a:gd name="connsiteX16" fmla="*/ 145039 w 198923"/>
                <a:gd name="connsiteY16" fmla="*/ 176834 h 245899"/>
                <a:gd name="connsiteX17" fmla="*/ 145039 w 198923"/>
                <a:gd name="connsiteY17" fmla="*/ 135845 h 245899"/>
                <a:gd name="connsiteX18" fmla="*/ 106822 w 198923"/>
                <a:gd name="connsiteY18" fmla="*/ 131240 h 245899"/>
                <a:gd name="connsiteX19" fmla="*/ 52486 w 198923"/>
                <a:gd name="connsiteY19" fmla="*/ 169918 h 245899"/>
                <a:gd name="connsiteX20" fmla="*/ 91624 w 198923"/>
                <a:gd name="connsiteY20" fmla="*/ 204919 h 24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8923" h="245899">
                  <a:moveTo>
                    <a:pt x="100835" y="94856"/>
                  </a:moveTo>
                  <a:cubicBezTo>
                    <a:pt x="116033" y="94856"/>
                    <a:pt x="129849" y="95778"/>
                    <a:pt x="145039" y="99922"/>
                  </a:cubicBezTo>
                  <a:lnTo>
                    <a:pt x="145039" y="91633"/>
                  </a:lnTo>
                  <a:cubicBezTo>
                    <a:pt x="145039" y="61705"/>
                    <a:pt x="127538" y="46047"/>
                    <a:pt x="93466" y="46047"/>
                  </a:cubicBezTo>
                  <a:cubicBezTo>
                    <a:pt x="74584" y="46047"/>
                    <a:pt x="53407" y="50652"/>
                    <a:pt x="34064" y="59402"/>
                  </a:cubicBezTo>
                  <a:lnTo>
                    <a:pt x="22090" y="13356"/>
                  </a:lnTo>
                  <a:cubicBezTo>
                    <a:pt x="43727" y="5066"/>
                    <a:pt x="72281" y="0"/>
                    <a:pt x="98993" y="0"/>
                  </a:cubicBezTo>
                  <a:cubicBezTo>
                    <a:pt x="164844" y="0"/>
                    <a:pt x="198924" y="30857"/>
                    <a:pt x="198924" y="90711"/>
                  </a:cubicBezTo>
                  <a:lnTo>
                    <a:pt x="198924" y="240373"/>
                  </a:lnTo>
                  <a:lnTo>
                    <a:pt x="146882" y="240373"/>
                  </a:lnTo>
                  <a:lnTo>
                    <a:pt x="146882" y="215504"/>
                  </a:lnTo>
                  <a:lnTo>
                    <a:pt x="145969" y="215504"/>
                  </a:lnTo>
                  <a:cubicBezTo>
                    <a:pt x="125705" y="236228"/>
                    <a:pt x="104528" y="245900"/>
                    <a:pt x="77355" y="245900"/>
                  </a:cubicBezTo>
                  <a:cubicBezTo>
                    <a:pt x="30388" y="245900"/>
                    <a:pt x="0" y="216885"/>
                    <a:pt x="0" y="171299"/>
                  </a:cubicBezTo>
                  <a:cubicBezTo>
                    <a:pt x="-9" y="121568"/>
                    <a:pt x="35445" y="94856"/>
                    <a:pt x="100835" y="94856"/>
                  </a:cubicBezTo>
                  <a:close/>
                  <a:moveTo>
                    <a:pt x="91624" y="204919"/>
                  </a:moveTo>
                  <a:cubicBezTo>
                    <a:pt x="111419" y="204919"/>
                    <a:pt x="129841" y="195248"/>
                    <a:pt x="145039" y="176834"/>
                  </a:cubicBezTo>
                  <a:lnTo>
                    <a:pt x="145039" y="135845"/>
                  </a:lnTo>
                  <a:cubicBezTo>
                    <a:pt x="132144" y="132621"/>
                    <a:pt x="118788" y="131240"/>
                    <a:pt x="106822" y="131240"/>
                  </a:cubicBezTo>
                  <a:cubicBezTo>
                    <a:pt x="72289" y="131240"/>
                    <a:pt x="52486" y="145048"/>
                    <a:pt x="52486" y="169918"/>
                  </a:cubicBezTo>
                  <a:cubicBezTo>
                    <a:pt x="52477" y="191563"/>
                    <a:pt x="67684" y="204919"/>
                    <a:pt x="91624" y="204919"/>
                  </a:cubicBezTo>
                  <a:close/>
                </a:path>
              </a:pathLst>
            </a:custGeom>
            <a:grpFill/>
            <a:ln w="8374" cap="flat">
              <a:noFill/>
              <a:prstDash val="solid"/>
              <a:miter/>
            </a:ln>
          </p:spPr>
          <p:txBody>
            <a:bodyPr rtlCol="0" anchor="ctr"/>
            <a:lstStyle/>
            <a:p>
              <a:endParaRPr lang="de-DE"/>
            </a:p>
          </p:txBody>
        </p:sp>
        <p:sp>
          <p:nvSpPr>
            <p:cNvPr id="197" name="Freihandform: Form 174">
              <a:extLst>
                <a:ext uri="{FF2B5EF4-FFF2-40B4-BE49-F238E27FC236}">
                  <a16:creationId xmlns:a16="http://schemas.microsoft.com/office/drawing/2014/main" id="{99030343-0438-7546-9574-A0CADC23EF81}"/>
                </a:ext>
              </a:extLst>
            </p:cNvPr>
            <p:cNvSpPr/>
            <p:nvPr/>
          </p:nvSpPr>
          <p:spPr>
            <a:xfrm>
              <a:off x="7694437" y="2946899"/>
              <a:ext cx="143674" cy="345830"/>
            </a:xfrm>
            <a:custGeom>
              <a:avLst/>
              <a:gdLst>
                <a:gd name="connsiteX0" fmla="*/ 143674 w 143674"/>
                <a:gd name="connsiteY0" fmla="*/ 51582 h 345830"/>
                <a:gd name="connsiteX1" fmla="*/ 119734 w 143674"/>
                <a:gd name="connsiteY1" fmla="*/ 46976 h 345830"/>
                <a:gd name="connsiteX2" fmla="*/ 90720 w 143674"/>
                <a:gd name="connsiteY2" fmla="*/ 79667 h 345830"/>
                <a:gd name="connsiteX3" fmla="*/ 90720 w 143674"/>
                <a:gd name="connsiteY3" fmla="*/ 111445 h 345830"/>
                <a:gd name="connsiteX4" fmla="*/ 137235 w 143674"/>
                <a:gd name="connsiteY4" fmla="*/ 111445 h 345830"/>
                <a:gd name="connsiteX5" fmla="*/ 137235 w 143674"/>
                <a:gd name="connsiteY5" fmla="*/ 157031 h 345830"/>
                <a:gd name="connsiteX6" fmla="*/ 91180 w 143674"/>
                <a:gd name="connsiteY6" fmla="*/ 157031 h 345830"/>
                <a:gd name="connsiteX7" fmla="*/ 91180 w 143674"/>
                <a:gd name="connsiteY7" fmla="*/ 345831 h 345830"/>
                <a:gd name="connsiteX8" fmla="*/ 36383 w 143674"/>
                <a:gd name="connsiteY8" fmla="*/ 345831 h 345830"/>
                <a:gd name="connsiteX9" fmla="*/ 36383 w 143674"/>
                <a:gd name="connsiteY9" fmla="*/ 157031 h 345830"/>
                <a:gd name="connsiteX10" fmla="*/ 0 w 143674"/>
                <a:gd name="connsiteY10" fmla="*/ 157031 h 345830"/>
                <a:gd name="connsiteX11" fmla="*/ 0 w 143674"/>
                <a:gd name="connsiteY11" fmla="*/ 111445 h 345830"/>
                <a:gd name="connsiteX12" fmla="*/ 36383 w 143674"/>
                <a:gd name="connsiteY12" fmla="*/ 111445 h 345830"/>
                <a:gd name="connsiteX13" fmla="*/ 36383 w 143674"/>
                <a:gd name="connsiteY13" fmla="*/ 77825 h 345830"/>
                <a:gd name="connsiteX14" fmla="*/ 110983 w 143674"/>
                <a:gd name="connsiteY14" fmla="*/ 0 h 345830"/>
                <a:gd name="connsiteX15" fmla="*/ 143674 w 143674"/>
                <a:gd name="connsiteY15" fmla="*/ 5066 h 345830"/>
                <a:gd name="connsiteX16" fmla="*/ 143674 w 143674"/>
                <a:gd name="connsiteY16" fmla="*/ 51582 h 34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3674" h="345830">
                  <a:moveTo>
                    <a:pt x="143674" y="51582"/>
                  </a:moveTo>
                  <a:cubicBezTo>
                    <a:pt x="136306" y="48358"/>
                    <a:pt x="127555" y="46976"/>
                    <a:pt x="119734" y="46976"/>
                  </a:cubicBezTo>
                  <a:cubicBezTo>
                    <a:pt x="99010" y="46976"/>
                    <a:pt x="90720" y="57569"/>
                    <a:pt x="90720" y="79667"/>
                  </a:cubicBezTo>
                  <a:lnTo>
                    <a:pt x="90720" y="111445"/>
                  </a:lnTo>
                  <a:lnTo>
                    <a:pt x="137235" y="111445"/>
                  </a:lnTo>
                  <a:lnTo>
                    <a:pt x="137235" y="157031"/>
                  </a:lnTo>
                  <a:lnTo>
                    <a:pt x="91180" y="157031"/>
                  </a:lnTo>
                  <a:lnTo>
                    <a:pt x="91180" y="345831"/>
                  </a:lnTo>
                  <a:lnTo>
                    <a:pt x="36383" y="345831"/>
                  </a:lnTo>
                  <a:lnTo>
                    <a:pt x="36383" y="157031"/>
                  </a:lnTo>
                  <a:lnTo>
                    <a:pt x="0" y="157031"/>
                  </a:lnTo>
                  <a:lnTo>
                    <a:pt x="0" y="111445"/>
                  </a:lnTo>
                  <a:lnTo>
                    <a:pt x="36383" y="111445"/>
                  </a:lnTo>
                  <a:lnTo>
                    <a:pt x="36383" y="77825"/>
                  </a:lnTo>
                  <a:cubicBezTo>
                    <a:pt x="36383" y="29015"/>
                    <a:pt x="58490" y="0"/>
                    <a:pt x="110983" y="0"/>
                  </a:cubicBezTo>
                  <a:cubicBezTo>
                    <a:pt x="122958" y="0"/>
                    <a:pt x="134472" y="1382"/>
                    <a:pt x="143674" y="5066"/>
                  </a:cubicBezTo>
                  <a:lnTo>
                    <a:pt x="143674" y="51582"/>
                  </a:lnTo>
                  <a:close/>
                </a:path>
              </a:pathLst>
            </a:custGeom>
            <a:grpFill/>
            <a:ln w="8374" cap="flat">
              <a:noFill/>
              <a:prstDash val="solid"/>
              <a:miter/>
            </a:ln>
          </p:spPr>
          <p:txBody>
            <a:bodyPr rtlCol="0" anchor="ctr"/>
            <a:lstStyle/>
            <a:p>
              <a:endParaRPr lang="de-DE"/>
            </a:p>
          </p:txBody>
        </p:sp>
        <p:sp>
          <p:nvSpPr>
            <p:cNvPr id="198" name="Freihandform: Form 175">
              <a:extLst>
                <a:ext uri="{FF2B5EF4-FFF2-40B4-BE49-F238E27FC236}">
                  <a16:creationId xmlns:a16="http://schemas.microsoft.com/office/drawing/2014/main" id="{7817B55F-5F3D-4A42-9C94-B9CE05CAB92D}"/>
                </a:ext>
              </a:extLst>
            </p:cNvPr>
            <p:cNvSpPr/>
            <p:nvPr/>
          </p:nvSpPr>
          <p:spPr>
            <a:xfrm>
              <a:off x="7867277" y="2982353"/>
              <a:ext cx="145977" cy="315903"/>
            </a:xfrm>
            <a:custGeom>
              <a:avLst/>
              <a:gdLst>
                <a:gd name="connsiteX0" fmla="*/ 145977 w 145977"/>
                <a:gd name="connsiteY0" fmla="*/ 260185 h 315903"/>
                <a:gd name="connsiteX1" fmla="*/ 145977 w 145977"/>
                <a:gd name="connsiteY1" fmla="*/ 307153 h 315903"/>
                <a:gd name="connsiteX2" fmla="*/ 99922 w 145977"/>
                <a:gd name="connsiteY2" fmla="*/ 315903 h 315903"/>
                <a:gd name="connsiteX3" fmla="*/ 35914 w 145977"/>
                <a:gd name="connsiteY3" fmla="*/ 250053 h 315903"/>
                <a:gd name="connsiteX4" fmla="*/ 35914 w 145977"/>
                <a:gd name="connsiteY4" fmla="*/ 121577 h 315903"/>
                <a:gd name="connsiteX5" fmla="*/ 0 w 145977"/>
                <a:gd name="connsiteY5" fmla="*/ 121577 h 315903"/>
                <a:gd name="connsiteX6" fmla="*/ 0 w 145977"/>
                <a:gd name="connsiteY6" fmla="*/ 75991 h 315903"/>
                <a:gd name="connsiteX7" fmla="*/ 35454 w 145977"/>
                <a:gd name="connsiteY7" fmla="*/ 75991 h 315903"/>
                <a:gd name="connsiteX8" fmla="*/ 35454 w 145977"/>
                <a:gd name="connsiteY8" fmla="*/ 11983 h 315903"/>
                <a:gd name="connsiteX9" fmla="*/ 90251 w 145977"/>
                <a:gd name="connsiteY9" fmla="*/ 0 h 315903"/>
                <a:gd name="connsiteX10" fmla="*/ 90251 w 145977"/>
                <a:gd name="connsiteY10" fmla="*/ 75982 h 315903"/>
                <a:gd name="connsiteX11" fmla="*/ 145969 w 145977"/>
                <a:gd name="connsiteY11" fmla="*/ 75982 h 315903"/>
                <a:gd name="connsiteX12" fmla="*/ 145969 w 145977"/>
                <a:gd name="connsiteY12" fmla="*/ 121568 h 315903"/>
                <a:gd name="connsiteX13" fmla="*/ 90251 w 145977"/>
                <a:gd name="connsiteY13" fmla="*/ 121568 h 315903"/>
                <a:gd name="connsiteX14" fmla="*/ 90251 w 145977"/>
                <a:gd name="connsiteY14" fmla="*/ 237149 h 315903"/>
                <a:gd name="connsiteX15" fmla="*/ 115573 w 145977"/>
                <a:gd name="connsiteY15" fmla="*/ 268006 h 315903"/>
                <a:gd name="connsiteX16" fmla="*/ 145977 w 145977"/>
                <a:gd name="connsiteY16" fmla="*/ 260185 h 31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5977" h="315903">
                  <a:moveTo>
                    <a:pt x="145977" y="260185"/>
                  </a:moveTo>
                  <a:lnTo>
                    <a:pt x="145977" y="307153"/>
                  </a:lnTo>
                  <a:cubicBezTo>
                    <a:pt x="134003" y="312680"/>
                    <a:pt x="116041" y="315903"/>
                    <a:pt x="99922" y="315903"/>
                  </a:cubicBezTo>
                  <a:cubicBezTo>
                    <a:pt x="58481" y="315903"/>
                    <a:pt x="35914" y="292876"/>
                    <a:pt x="35914" y="250053"/>
                  </a:cubicBezTo>
                  <a:lnTo>
                    <a:pt x="35914" y="121577"/>
                  </a:lnTo>
                  <a:lnTo>
                    <a:pt x="0" y="121577"/>
                  </a:lnTo>
                  <a:lnTo>
                    <a:pt x="0" y="75991"/>
                  </a:lnTo>
                  <a:lnTo>
                    <a:pt x="35454" y="75991"/>
                  </a:lnTo>
                  <a:lnTo>
                    <a:pt x="35454" y="11983"/>
                  </a:lnTo>
                  <a:lnTo>
                    <a:pt x="90251" y="0"/>
                  </a:lnTo>
                  <a:lnTo>
                    <a:pt x="90251" y="75982"/>
                  </a:lnTo>
                  <a:lnTo>
                    <a:pt x="145969" y="75982"/>
                  </a:lnTo>
                  <a:lnTo>
                    <a:pt x="145969" y="121568"/>
                  </a:lnTo>
                  <a:lnTo>
                    <a:pt x="90251" y="121568"/>
                  </a:lnTo>
                  <a:lnTo>
                    <a:pt x="90251" y="237149"/>
                  </a:lnTo>
                  <a:cubicBezTo>
                    <a:pt x="90251" y="258795"/>
                    <a:pt x="97619" y="268006"/>
                    <a:pt x="115573" y="268006"/>
                  </a:cubicBezTo>
                  <a:cubicBezTo>
                    <a:pt x="125713" y="268015"/>
                    <a:pt x="136757" y="264791"/>
                    <a:pt x="145977" y="260185"/>
                  </a:cubicBezTo>
                  <a:close/>
                </a:path>
              </a:pathLst>
            </a:custGeom>
            <a:grpFill/>
            <a:ln w="8374" cap="flat">
              <a:noFill/>
              <a:prstDash val="solid"/>
              <a:miter/>
            </a:ln>
          </p:spPr>
          <p:txBody>
            <a:bodyPr rtlCol="0" anchor="ctr"/>
            <a:lstStyle/>
            <a:p>
              <a:endParaRPr lang="de-DE"/>
            </a:p>
          </p:txBody>
        </p:sp>
        <p:sp>
          <p:nvSpPr>
            <p:cNvPr id="199" name="Freihandform: Form 176">
              <a:extLst>
                <a:ext uri="{FF2B5EF4-FFF2-40B4-BE49-F238E27FC236}">
                  <a16:creationId xmlns:a16="http://schemas.microsoft.com/office/drawing/2014/main" id="{82ECEE7D-BCC2-9C42-936F-0F41C0BB37B6}"/>
                </a:ext>
              </a:extLst>
            </p:cNvPr>
            <p:cNvSpPr/>
            <p:nvPr/>
          </p:nvSpPr>
          <p:spPr>
            <a:xfrm>
              <a:off x="8049797" y="3052356"/>
              <a:ext cx="214130" cy="245899"/>
            </a:xfrm>
            <a:custGeom>
              <a:avLst/>
              <a:gdLst>
                <a:gd name="connsiteX0" fmla="*/ 116033 w 214130"/>
                <a:gd name="connsiteY0" fmla="*/ 245900 h 245899"/>
                <a:gd name="connsiteX1" fmla="*/ 0 w 214130"/>
                <a:gd name="connsiteY1" fmla="*/ 122489 h 245899"/>
                <a:gd name="connsiteX2" fmla="*/ 110054 w 214130"/>
                <a:gd name="connsiteY2" fmla="*/ 0 h 245899"/>
                <a:gd name="connsiteX3" fmla="*/ 214131 w 214130"/>
                <a:gd name="connsiteY3" fmla="*/ 119266 h 245899"/>
                <a:gd name="connsiteX4" fmla="*/ 213209 w 214130"/>
                <a:gd name="connsiteY4" fmla="*/ 141824 h 245899"/>
                <a:gd name="connsiteX5" fmla="*/ 55727 w 214130"/>
                <a:gd name="connsiteY5" fmla="*/ 141824 h 245899"/>
                <a:gd name="connsiteX6" fmla="*/ 116510 w 214130"/>
                <a:gd name="connsiteY6" fmla="*/ 198924 h 245899"/>
                <a:gd name="connsiteX7" fmla="*/ 174071 w 214130"/>
                <a:gd name="connsiteY7" fmla="*/ 171291 h 245899"/>
                <a:gd name="connsiteX8" fmla="*/ 208143 w 214130"/>
                <a:gd name="connsiteY8" fmla="*/ 207214 h 245899"/>
                <a:gd name="connsiteX9" fmla="*/ 116033 w 214130"/>
                <a:gd name="connsiteY9" fmla="*/ 245900 h 245899"/>
                <a:gd name="connsiteX10" fmla="*/ 54788 w 214130"/>
                <a:gd name="connsiteY10" fmla="*/ 101765 h 245899"/>
                <a:gd name="connsiteX11" fmla="*/ 161159 w 214130"/>
                <a:gd name="connsiteY11" fmla="*/ 101765 h 245899"/>
                <a:gd name="connsiteX12" fmla="*/ 109125 w 214130"/>
                <a:gd name="connsiteY12" fmla="*/ 45125 h 245899"/>
                <a:gd name="connsiteX13" fmla="*/ 54788 w 214130"/>
                <a:gd name="connsiteY13" fmla="*/ 101765 h 24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0" h="245899">
                  <a:moveTo>
                    <a:pt x="116033" y="245900"/>
                  </a:moveTo>
                  <a:cubicBezTo>
                    <a:pt x="46499" y="245900"/>
                    <a:pt x="0" y="196621"/>
                    <a:pt x="0" y="122489"/>
                  </a:cubicBezTo>
                  <a:cubicBezTo>
                    <a:pt x="0" y="49739"/>
                    <a:pt x="44665" y="0"/>
                    <a:pt x="110054" y="0"/>
                  </a:cubicBezTo>
                  <a:cubicBezTo>
                    <a:pt x="173141" y="0"/>
                    <a:pt x="214131" y="46968"/>
                    <a:pt x="214131" y="119266"/>
                  </a:cubicBezTo>
                  <a:cubicBezTo>
                    <a:pt x="214131" y="127095"/>
                    <a:pt x="213670" y="135385"/>
                    <a:pt x="213209" y="141824"/>
                  </a:cubicBezTo>
                  <a:lnTo>
                    <a:pt x="55727" y="141824"/>
                  </a:lnTo>
                  <a:cubicBezTo>
                    <a:pt x="61714" y="178207"/>
                    <a:pt x="83351" y="198924"/>
                    <a:pt x="116510" y="198924"/>
                  </a:cubicBezTo>
                  <a:cubicBezTo>
                    <a:pt x="138147" y="198924"/>
                    <a:pt x="155649" y="190634"/>
                    <a:pt x="174071" y="171291"/>
                  </a:cubicBezTo>
                  <a:lnTo>
                    <a:pt x="208143" y="207214"/>
                  </a:lnTo>
                  <a:cubicBezTo>
                    <a:pt x="181423" y="233465"/>
                    <a:pt x="151487" y="245900"/>
                    <a:pt x="116033" y="245900"/>
                  </a:cubicBezTo>
                  <a:close/>
                  <a:moveTo>
                    <a:pt x="54788" y="101765"/>
                  </a:moveTo>
                  <a:lnTo>
                    <a:pt x="161159" y="101765"/>
                  </a:lnTo>
                  <a:cubicBezTo>
                    <a:pt x="158864" y="65850"/>
                    <a:pt x="139981" y="45125"/>
                    <a:pt x="109125" y="45125"/>
                  </a:cubicBezTo>
                  <a:cubicBezTo>
                    <a:pt x="78729" y="45134"/>
                    <a:pt x="59394" y="65390"/>
                    <a:pt x="54788" y="101765"/>
                  </a:cubicBezTo>
                  <a:close/>
                </a:path>
              </a:pathLst>
            </a:custGeom>
            <a:grpFill/>
            <a:ln w="8374" cap="flat">
              <a:noFill/>
              <a:prstDash val="solid"/>
              <a:miter/>
            </a:ln>
          </p:spPr>
          <p:txBody>
            <a:bodyPr rtlCol="0" anchor="ctr"/>
            <a:lstStyle/>
            <a:p>
              <a:endParaRPr lang="de-DE"/>
            </a:p>
          </p:txBody>
        </p:sp>
        <p:sp>
          <p:nvSpPr>
            <p:cNvPr id="200" name="Freihandform: Form 177">
              <a:extLst>
                <a:ext uri="{FF2B5EF4-FFF2-40B4-BE49-F238E27FC236}">
                  <a16:creationId xmlns:a16="http://schemas.microsoft.com/office/drawing/2014/main" id="{76AF624B-1941-AF41-886A-7665EB00D594}"/>
                </a:ext>
              </a:extLst>
            </p:cNvPr>
            <p:cNvSpPr/>
            <p:nvPr/>
          </p:nvSpPr>
          <p:spPr>
            <a:xfrm>
              <a:off x="8323756" y="3052365"/>
              <a:ext cx="201695" cy="240373"/>
            </a:xfrm>
            <a:custGeom>
              <a:avLst/>
              <a:gdLst>
                <a:gd name="connsiteX0" fmla="*/ 201696 w 201695"/>
                <a:gd name="connsiteY0" fmla="*/ 240365 h 240373"/>
                <a:gd name="connsiteX1" fmla="*/ 146890 w 201695"/>
                <a:gd name="connsiteY1" fmla="*/ 240365 h 240373"/>
                <a:gd name="connsiteX2" fmla="*/ 146890 w 201695"/>
                <a:gd name="connsiteY2" fmla="*/ 106362 h 240373"/>
                <a:gd name="connsiteX3" fmla="*/ 103607 w 201695"/>
                <a:gd name="connsiteY3" fmla="*/ 49262 h 240373"/>
                <a:gd name="connsiteX4" fmla="*/ 54798 w 201695"/>
                <a:gd name="connsiteY4" fmla="*/ 105910 h 240373"/>
                <a:gd name="connsiteX5" fmla="*/ 54798 w 201695"/>
                <a:gd name="connsiteY5" fmla="*/ 240373 h 240373"/>
                <a:gd name="connsiteX6" fmla="*/ 0 w 201695"/>
                <a:gd name="connsiteY6" fmla="*/ 240373 h 240373"/>
                <a:gd name="connsiteX7" fmla="*/ 0 w 201695"/>
                <a:gd name="connsiteY7" fmla="*/ 5987 h 240373"/>
                <a:gd name="connsiteX8" fmla="*/ 54337 w 201695"/>
                <a:gd name="connsiteY8" fmla="*/ 5987 h 240373"/>
                <a:gd name="connsiteX9" fmla="*/ 54337 w 201695"/>
                <a:gd name="connsiteY9" fmla="*/ 34072 h 240373"/>
                <a:gd name="connsiteX10" fmla="*/ 55249 w 201695"/>
                <a:gd name="connsiteY10" fmla="*/ 34072 h 240373"/>
                <a:gd name="connsiteX11" fmla="*/ 124324 w 201695"/>
                <a:gd name="connsiteY11" fmla="*/ 0 h 240373"/>
                <a:gd name="connsiteX12" fmla="*/ 201688 w 201695"/>
                <a:gd name="connsiteY12" fmla="*/ 94856 h 240373"/>
                <a:gd name="connsiteX13" fmla="*/ 201688 w 201695"/>
                <a:gd name="connsiteY13" fmla="*/ 240365 h 240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695" h="240373">
                  <a:moveTo>
                    <a:pt x="201696" y="240365"/>
                  </a:moveTo>
                  <a:lnTo>
                    <a:pt x="146890" y="240365"/>
                  </a:lnTo>
                  <a:lnTo>
                    <a:pt x="146890" y="106362"/>
                  </a:lnTo>
                  <a:cubicBezTo>
                    <a:pt x="146890" y="72290"/>
                    <a:pt x="136767" y="49262"/>
                    <a:pt x="103607" y="49262"/>
                  </a:cubicBezTo>
                  <a:cubicBezTo>
                    <a:pt x="65390" y="49262"/>
                    <a:pt x="54798" y="80579"/>
                    <a:pt x="54798" y="105910"/>
                  </a:cubicBezTo>
                  <a:lnTo>
                    <a:pt x="54798" y="240373"/>
                  </a:lnTo>
                  <a:lnTo>
                    <a:pt x="0" y="240373"/>
                  </a:lnTo>
                  <a:lnTo>
                    <a:pt x="0" y="5987"/>
                  </a:lnTo>
                  <a:lnTo>
                    <a:pt x="54337" y="5987"/>
                  </a:lnTo>
                  <a:lnTo>
                    <a:pt x="54337" y="34072"/>
                  </a:lnTo>
                  <a:lnTo>
                    <a:pt x="55249" y="34072"/>
                  </a:lnTo>
                  <a:cubicBezTo>
                    <a:pt x="69066" y="13348"/>
                    <a:pt x="93935" y="0"/>
                    <a:pt x="124324" y="0"/>
                  </a:cubicBezTo>
                  <a:cubicBezTo>
                    <a:pt x="177739" y="0"/>
                    <a:pt x="201688" y="39138"/>
                    <a:pt x="201688" y="94856"/>
                  </a:cubicBezTo>
                  <a:lnTo>
                    <a:pt x="201688" y="240365"/>
                  </a:lnTo>
                  <a:close/>
                </a:path>
              </a:pathLst>
            </a:custGeom>
            <a:grpFill/>
            <a:ln w="8374" cap="flat">
              <a:noFill/>
              <a:prstDash val="solid"/>
              <a:miter/>
            </a:ln>
          </p:spPr>
          <p:txBody>
            <a:bodyPr rtlCol="0" anchor="ctr"/>
            <a:lstStyle/>
            <a:p>
              <a:endParaRPr lang="de-DE"/>
            </a:p>
          </p:txBody>
        </p:sp>
        <p:sp>
          <p:nvSpPr>
            <p:cNvPr id="201" name="Freihandform: Form 178">
              <a:extLst>
                <a:ext uri="{FF2B5EF4-FFF2-40B4-BE49-F238E27FC236}">
                  <a16:creationId xmlns:a16="http://schemas.microsoft.com/office/drawing/2014/main" id="{578F6C36-4BDD-2B4E-B3A0-7A5A02C9F707}"/>
                </a:ext>
              </a:extLst>
            </p:cNvPr>
            <p:cNvSpPr/>
            <p:nvPr/>
          </p:nvSpPr>
          <p:spPr>
            <a:xfrm>
              <a:off x="8741466" y="2935854"/>
              <a:ext cx="31309" cy="452200"/>
            </a:xfrm>
            <a:custGeom>
              <a:avLst/>
              <a:gdLst>
                <a:gd name="connsiteX0" fmla="*/ 31309 w 31309"/>
                <a:gd name="connsiteY0" fmla="*/ 452201 h 452200"/>
                <a:gd name="connsiteX1" fmla="*/ 0 w 31309"/>
                <a:gd name="connsiteY1" fmla="*/ 452201 h 452200"/>
                <a:gd name="connsiteX2" fmla="*/ 0 w 31309"/>
                <a:gd name="connsiteY2" fmla="*/ 0 h 452200"/>
                <a:gd name="connsiteX3" fmla="*/ 31309 w 31309"/>
                <a:gd name="connsiteY3" fmla="*/ 0 h 452200"/>
                <a:gd name="connsiteX4" fmla="*/ 31309 w 31309"/>
                <a:gd name="connsiteY4" fmla="*/ 452201 h 45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09" h="452200">
                  <a:moveTo>
                    <a:pt x="31309" y="452201"/>
                  </a:moveTo>
                  <a:lnTo>
                    <a:pt x="0" y="452201"/>
                  </a:lnTo>
                  <a:lnTo>
                    <a:pt x="0" y="0"/>
                  </a:lnTo>
                  <a:lnTo>
                    <a:pt x="31309" y="0"/>
                  </a:lnTo>
                  <a:lnTo>
                    <a:pt x="31309" y="452201"/>
                  </a:lnTo>
                  <a:close/>
                </a:path>
              </a:pathLst>
            </a:custGeom>
            <a:grpFill/>
            <a:ln w="8374" cap="flat">
              <a:noFill/>
              <a:prstDash val="solid"/>
              <a:miter/>
            </a:ln>
          </p:spPr>
          <p:txBody>
            <a:bodyPr rtlCol="0" anchor="ctr"/>
            <a:lstStyle/>
            <a:p>
              <a:endParaRPr lang="de-DE"/>
            </a:p>
          </p:txBody>
        </p:sp>
        <p:sp>
          <p:nvSpPr>
            <p:cNvPr id="202" name="Freihandform: Form 179">
              <a:extLst>
                <a:ext uri="{FF2B5EF4-FFF2-40B4-BE49-F238E27FC236}">
                  <a16:creationId xmlns:a16="http://schemas.microsoft.com/office/drawing/2014/main" id="{99D393F9-B437-D440-8CAB-C44F9180273A}"/>
                </a:ext>
              </a:extLst>
            </p:cNvPr>
            <p:cNvSpPr/>
            <p:nvPr/>
          </p:nvSpPr>
          <p:spPr>
            <a:xfrm>
              <a:off x="8970820" y="2968545"/>
              <a:ext cx="398768" cy="324184"/>
            </a:xfrm>
            <a:custGeom>
              <a:avLst/>
              <a:gdLst>
                <a:gd name="connsiteX0" fmla="*/ 0 w 398768"/>
                <a:gd name="connsiteY0" fmla="*/ 0 h 324184"/>
                <a:gd name="connsiteX1" fmla="*/ 60323 w 398768"/>
                <a:gd name="connsiteY1" fmla="*/ 0 h 324184"/>
                <a:gd name="connsiteX2" fmla="*/ 113278 w 398768"/>
                <a:gd name="connsiteY2" fmla="*/ 234847 h 324184"/>
                <a:gd name="connsiteX3" fmla="*/ 114200 w 398768"/>
                <a:gd name="connsiteY3" fmla="*/ 234847 h 324184"/>
                <a:gd name="connsiteX4" fmla="*/ 169909 w 398768"/>
                <a:gd name="connsiteY4" fmla="*/ 0 h 324184"/>
                <a:gd name="connsiteX5" fmla="*/ 229773 w 398768"/>
                <a:gd name="connsiteY5" fmla="*/ 0 h 324184"/>
                <a:gd name="connsiteX6" fmla="*/ 286872 w 398768"/>
                <a:gd name="connsiteY6" fmla="*/ 234847 h 324184"/>
                <a:gd name="connsiteX7" fmla="*/ 287785 w 398768"/>
                <a:gd name="connsiteY7" fmla="*/ 234847 h 324184"/>
                <a:gd name="connsiteX8" fmla="*/ 339358 w 398768"/>
                <a:gd name="connsiteY8" fmla="*/ 0 h 324184"/>
                <a:gd name="connsiteX9" fmla="*/ 398768 w 398768"/>
                <a:gd name="connsiteY9" fmla="*/ 0 h 324184"/>
                <a:gd name="connsiteX10" fmla="*/ 317260 w 398768"/>
                <a:gd name="connsiteY10" fmla="*/ 324185 h 324184"/>
                <a:gd name="connsiteX11" fmla="*/ 257857 w 398768"/>
                <a:gd name="connsiteY11" fmla="*/ 324185 h 324184"/>
                <a:gd name="connsiteX12" fmla="*/ 199837 w 398768"/>
                <a:gd name="connsiteY12" fmla="*/ 86575 h 324184"/>
                <a:gd name="connsiteX13" fmla="*/ 198916 w 398768"/>
                <a:gd name="connsiteY13" fmla="*/ 86575 h 324184"/>
                <a:gd name="connsiteX14" fmla="*/ 140895 w 398768"/>
                <a:gd name="connsiteY14" fmla="*/ 324185 h 324184"/>
                <a:gd name="connsiteX15" fmla="*/ 81032 w 398768"/>
                <a:gd name="connsiteY15" fmla="*/ 324185 h 324184"/>
                <a:gd name="connsiteX16" fmla="*/ 0 w 398768"/>
                <a:gd name="connsiteY16" fmla="*/ 0 h 3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8768" h="324184">
                  <a:moveTo>
                    <a:pt x="0" y="0"/>
                  </a:moveTo>
                  <a:lnTo>
                    <a:pt x="60323" y="0"/>
                  </a:lnTo>
                  <a:lnTo>
                    <a:pt x="113278" y="234847"/>
                  </a:lnTo>
                  <a:lnTo>
                    <a:pt x="114200" y="234847"/>
                  </a:lnTo>
                  <a:lnTo>
                    <a:pt x="169909" y="0"/>
                  </a:lnTo>
                  <a:lnTo>
                    <a:pt x="229773" y="0"/>
                  </a:lnTo>
                  <a:lnTo>
                    <a:pt x="286872" y="234847"/>
                  </a:lnTo>
                  <a:lnTo>
                    <a:pt x="287785" y="234847"/>
                  </a:lnTo>
                  <a:lnTo>
                    <a:pt x="339358" y="0"/>
                  </a:lnTo>
                  <a:lnTo>
                    <a:pt x="398768" y="0"/>
                  </a:lnTo>
                  <a:lnTo>
                    <a:pt x="317260" y="324185"/>
                  </a:lnTo>
                  <a:lnTo>
                    <a:pt x="257857" y="324185"/>
                  </a:lnTo>
                  <a:lnTo>
                    <a:pt x="199837" y="86575"/>
                  </a:lnTo>
                  <a:lnTo>
                    <a:pt x="198916" y="86575"/>
                  </a:lnTo>
                  <a:lnTo>
                    <a:pt x="140895" y="324185"/>
                  </a:lnTo>
                  <a:lnTo>
                    <a:pt x="81032" y="324185"/>
                  </a:lnTo>
                  <a:lnTo>
                    <a:pt x="0" y="0"/>
                  </a:lnTo>
                  <a:close/>
                </a:path>
              </a:pathLst>
            </a:custGeom>
            <a:grpFill/>
            <a:ln w="8374" cap="flat">
              <a:noFill/>
              <a:prstDash val="solid"/>
              <a:miter/>
            </a:ln>
          </p:spPr>
          <p:txBody>
            <a:bodyPr rtlCol="0" anchor="ctr"/>
            <a:lstStyle/>
            <a:p>
              <a:endParaRPr lang="de-DE"/>
            </a:p>
          </p:txBody>
        </p:sp>
        <p:sp>
          <p:nvSpPr>
            <p:cNvPr id="203" name="Freihandform: Form 180">
              <a:extLst>
                <a:ext uri="{FF2B5EF4-FFF2-40B4-BE49-F238E27FC236}">
                  <a16:creationId xmlns:a16="http://schemas.microsoft.com/office/drawing/2014/main" id="{0547BB6C-94AE-9549-9A4C-5BEF6202402C}"/>
                </a:ext>
              </a:extLst>
            </p:cNvPr>
            <p:cNvSpPr/>
            <p:nvPr/>
          </p:nvSpPr>
          <p:spPr>
            <a:xfrm>
              <a:off x="9415753" y="2954268"/>
              <a:ext cx="69534" cy="338461"/>
            </a:xfrm>
            <a:custGeom>
              <a:avLst/>
              <a:gdLst>
                <a:gd name="connsiteX0" fmla="*/ 69534 w 69534"/>
                <a:gd name="connsiteY0" fmla="*/ 33160 h 338461"/>
                <a:gd name="connsiteX1" fmla="*/ 34533 w 69534"/>
                <a:gd name="connsiteY1" fmla="*/ 66311 h 338461"/>
                <a:gd name="connsiteX2" fmla="*/ 0 w 69534"/>
                <a:gd name="connsiteY2" fmla="*/ 33160 h 338461"/>
                <a:gd name="connsiteX3" fmla="*/ 34533 w 69534"/>
                <a:gd name="connsiteY3" fmla="*/ 0 h 338461"/>
                <a:gd name="connsiteX4" fmla="*/ 69534 w 69534"/>
                <a:gd name="connsiteY4" fmla="*/ 33160 h 338461"/>
                <a:gd name="connsiteX5" fmla="*/ 62165 w 69534"/>
                <a:gd name="connsiteY5" fmla="*/ 338462 h 338461"/>
                <a:gd name="connsiteX6" fmla="*/ 7369 w 69534"/>
                <a:gd name="connsiteY6" fmla="*/ 338462 h 338461"/>
                <a:gd name="connsiteX7" fmla="*/ 7369 w 69534"/>
                <a:gd name="connsiteY7" fmla="*/ 104076 h 338461"/>
                <a:gd name="connsiteX8" fmla="*/ 62165 w 69534"/>
                <a:gd name="connsiteY8" fmla="*/ 104076 h 338461"/>
                <a:gd name="connsiteX9" fmla="*/ 62165 w 69534"/>
                <a:gd name="connsiteY9" fmla="*/ 338462 h 33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34" h="338461">
                  <a:moveTo>
                    <a:pt x="69534" y="33160"/>
                  </a:moveTo>
                  <a:cubicBezTo>
                    <a:pt x="69534" y="52503"/>
                    <a:pt x="53876" y="66311"/>
                    <a:pt x="34533" y="66311"/>
                  </a:cubicBezTo>
                  <a:cubicBezTo>
                    <a:pt x="15650" y="66311"/>
                    <a:pt x="0" y="52503"/>
                    <a:pt x="0" y="33160"/>
                  </a:cubicBezTo>
                  <a:cubicBezTo>
                    <a:pt x="0" y="14277"/>
                    <a:pt x="15650" y="0"/>
                    <a:pt x="34533" y="0"/>
                  </a:cubicBezTo>
                  <a:cubicBezTo>
                    <a:pt x="53876" y="0"/>
                    <a:pt x="69534" y="14277"/>
                    <a:pt x="69534" y="33160"/>
                  </a:cubicBezTo>
                  <a:close/>
                  <a:moveTo>
                    <a:pt x="62165" y="338462"/>
                  </a:moveTo>
                  <a:lnTo>
                    <a:pt x="7369" y="338462"/>
                  </a:lnTo>
                  <a:lnTo>
                    <a:pt x="7369" y="104076"/>
                  </a:lnTo>
                  <a:lnTo>
                    <a:pt x="62165" y="104076"/>
                  </a:lnTo>
                  <a:lnTo>
                    <a:pt x="62165" y="338462"/>
                  </a:lnTo>
                  <a:close/>
                </a:path>
              </a:pathLst>
            </a:custGeom>
            <a:grpFill/>
            <a:ln w="8374" cap="flat">
              <a:noFill/>
              <a:prstDash val="solid"/>
              <a:miter/>
            </a:ln>
          </p:spPr>
          <p:txBody>
            <a:bodyPr rtlCol="0" anchor="ctr"/>
            <a:lstStyle/>
            <a:p>
              <a:endParaRPr lang="de-DE"/>
            </a:p>
          </p:txBody>
        </p:sp>
        <p:sp>
          <p:nvSpPr>
            <p:cNvPr id="204" name="Freihandform: Form 181">
              <a:extLst>
                <a:ext uri="{FF2B5EF4-FFF2-40B4-BE49-F238E27FC236}">
                  <a16:creationId xmlns:a16="http://schemas.microsoft.com/office/drawing/2014/main" id="{1DC697CF-5DD4-5446-AED0-B4128D9684AE}"/>
                </a:ext>
              </a:extLst>
            </p:cNvPr>
            <p:cNvSpPr/>
            <p:nvPr/>
          </p:nvSpPr>
          <p:spPr>
            <a:xfrm>
              <a:off x="9528805" y="2963018"/>
              <a:ext cx="227486" cy="335246"/>
            </a:xfrm>
            <a:custGeom>
              <a:avLst/>
              <a:gdLst>
                <a:gd name="connsiteX0" fmla="*/ 36383 w 227486"/>
                <a:gd name="connsiteY0" fmla="*/ 245900 h 335246"/>
                <a:gd name="connsiteX1" fmla="*/ 116971 w 227486"/>
                <a:gd name="connsiteY1" fmla="*/ 282283 h 335246"/>
                <a:gd name="connsiteX2" fmla="*/ 169466 w 227486"/>
                <a:gd name="connsiteY2" fmla="*/ 241755 h 335246"/>
                <a:gd name="connsiteX3" fmla="*/ 10601 w 227486"/>
                <a:gd name="connsiteY3" fmla="*/ 93944 h 335246"/>
                <a:gd name="connsiteX4" fmla="*/ 120656 w 227486"/>
                <a:gd name="connsiteY4" fmla="*/ 0 h 335246"/>
                <a:gd name="connsiteX5" fmla="*/ 225183 w 227486"/>
                <a:gd name="connsiteY5" fmla="*/ 39147 h 335246"/>
                <a:gd name="connsiteX6" fmla="*/ 188808 w 227486"/>
                <a:gd name="connsiteY6" fmla="*/ 83812 h 335246"/>
                <a:gd name="connsiteX7" fmla="*/ 117884 w 227486"/>
                <a:gd name="connsiteY7" fmla="*/ 52503 h 335246"/>
                <a:gd name="connsiteX8" fmla="*/ 68613 w 227486"/>
                <a:gd name="connsiteY8" fmla="*/ 88886 h 335246"/>
                <a:gd name="connsiteX9" fmla="*/ 227486 w 227486"/>
                <a:gd name="connsiteY9" fmla="*/ 237158 h 335246"/>
                <a:gd name="connsiteX10" fmla="*/ 115590 w 227486"/>
                <a:gd name="connsiteY10" fmla="*/ 335246 h 335246"/>
                <a:gd name="connsiteX11" fmla="*/ 0 w 227486"/>
                <a:gd name="connsiteY11" fmla="*/ 290573 h 335246"/>
                <a:gd name="connsiteX12" fmla="*/ 36383 w 227486"/>
                <a:gd name="connsiteY12" fmla="*/ 245900 h 33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486" h="335246">
                  <a:moveTo>
                    <a:pt x="36383" y="245900"/>
                  </a:moveTo>
                  <a:cubicBezTo>
                    <a:pt x="60323" y="268927"/>
                    <a:pt x="89799" y="282283"/>
                    <a:pt x="116971" y="282283"/>
                  </a:cubicBezTo>
                  <a:cubicBezTo>
                    <a:pt x="147359" y="282283"/>
                    <a:pt x="169466" y="265243"/>
                    <a:pt x="169466" y="241755"/>
                  </a:cubicBezTo>
                  <a:cubicBezTo>
                    <a:pt x="169466" y="179589"/>
                    <a:pt x="10601" y="198932"/>
                    <a:pt x="10601" y="93944"/>
                  </a:cubicBezTo>
                  <a:cubicBezTo>
                    <a:pt x="10601" y="38226"/>
                    <a:pt x="55727" y="0"/>
                    <a:pt x="120656" y="0"/>
                  </a:cubicBezTo>
                  <a:cubicBezTo>
                    <a:pt x="159342" y="0"/>
                    <a:pt x="195256" y="13356"/>
                    <a:pt x="225183" y="39147"/>
                  </a:cubicBezTo>
                  <a:lnTo>
                    <a:pt x="188808" y="83812"/>
                  </a:lnTo>
                  <a:cubicBezTo>
                    <a:pt x="165321" y="63087"/>
                    <a:pt x="141841" y="52503"/>
                    <a:pt x="117884" y="52503"/>
                  </a:cubicBezTo>
                  <a:cubicBezTo>
                    <a:pt x="89339" y="52503"/>
                    <a:pt x="68613" y="67692"/>
                    <a:pt x="68613" y="88886"/>
                  </a:cubicBezTo>
                  <a:cubicBezTo>
                    <a:pt x="68613" y="147359"/>
                    <a:pt x="227486" y="128024"/>
                    <a:pt x="227486" y="237158"/>
                  </a:cubicBezTo>
                  <a:cubicBezTo>
                    <a:pt x="227486" y="295639"/>
                    <a:pt x="182352" y="335246"/>
                    <a:pt x="115590" y="335246"/>
                  </a:cubicBezTo>
                  <a:cubicBezTo>
                    <a:pt x="72767" y="335246"/>
                    <a:pt x="30857" y="319127"/>
                    <a:pt x="0" y="290573"/>
                  </a:cubicBezTo>
                  <a:lnTo>
                    <a:pt x="36383" y="245900"/>
                  </a:lnTo>
                  <a:close/>
                </a:path>
              </a:pathLst>
            </a:custGeom>
            <a:grpFill/>
            <a:ln w="8374" cap="flat">
              <a:noFill/>
              <a:prstDash val="solid"/>
              <a:miter/>
            </a:ln>
          </p:spPr>
          <p:txBody>
            <a:bodyPr rtlCol="0" anchor="ctr"/>
            <a:lstStyle/>
            <a:p>
              <a:endParaRPr lang="de-DE"/>
            </a:p>
          </p:txBody>
        </p:sp>
        <p:sp>
          <p:nvSpPr>
            <p:cNvPr id="205" name="Freihandform: Form 182">
              <a:extLst>
                <a:ext uri="{FF2B5EF4-FFF2-40B4-BE49-F238E27FC236}">
                  <a16:creationId xmlns:a16="http://schemas.microsoft.com/office/drawing/2014/main" id="{84FA6F9C-F5BA-3849-9DF6-26657C532AE3}"/>
                </a:ext>
              </a:extLst>
            </p:cNvPr>
            <p:cNvSpPr/>
            <p:nvPr/>
          </p:nvSpPr>
          <p:spPr>
            <a:xfrm>
              <a:off x="9804959" y="3052356"/>
              <a:ext cx="225636" cy="245908"/>
            </a:xfrm>
            <a:custGeom>
              <a:avLst/>
              <a:gdLst>
                <a:gd name="connsiteX0" fmla="*/ 0 w 225636"/>
                <a:gd name="connsiteY0" fmla="*/ 122950 h 245908"/>
                <a:gd name="connsiteX1" fmla="*/ 113739 w 225636"/>
                <a:gd name="connsiteY1" fmla="*/ 0 h 245908"/>
                <a:gd name="connsiteX2" fmla="*/ 225636 w 225636"/>
                <a:gd name="connsiteY2" fmla="*/ 122950 h 245908"/>
                <a:gd name="connsiteX3" fmla="*/ 113739 w 225636"/>
                <a:gd name="connsiteY3" fmla="*/ 245908 h 245908"/>
                <a:gd name="connsiteX4" fmla="*/ 0 w 225636"/>
                <a:gd name="connsiteY4" fmla="*/ 122950 h 245908"/>
                <a:gd name="connsiteX5" fmla="*/ 171300 w 225636"/>
                <a:gd name="connsiteY5" fmla="*/ 123410 h 245908"/>
                <a:gd name="connsiteX6" fmla="*/ 112818 w 225636"/>
                <a:gd name="connsiteY6" fmla="*/ 49731 h 245908"/>
                <a:gd name="connsiteX7" fmla="*/ 54345 w 225636"/>
                <a:gd name="connsiteY7" fmla="*/ 122481 h 245908"/>
                <a:gd name="connsiteX8" fmla="*/ 113287 w 225636"/>
                <a:gd name="connsiteY8" fmla="*/ 196621 h 245908"/>
                <a:gd name="connsiteX9" fmla="*/ 171300 w 225636"/>
                <a:gd name="connsiteY9" fmla="*/ 123410 h 24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636" h="245908">
                  <a:moveTo>
                    <a:pt x="0" y="122950"/>
                  </a:moveTo>
                  <a:cubicBezTo>
                    <a:pt x="0" y="49270"/>
                    <a:pt x="45586" y="0"/>
                    <a:pt x="113739" y="0"/>
                  </a:cubicBezTo>
                  <a:cubicBezTo>
                    <a:pt x="181431" y="0"/>
                    <a:pt x="225636" y="48349"/>
                    <a:pt x="225636" y="122950"/>
                  </a:cubicBezTo>
                  <a:cubicBezTo>
                    <a:pt x="225636" y="196629"/>
                    <a:pt x="181884" y="245908"/>
                    <a:pt x="113739" y="245908"/>
                  </a:cubicBezTo>
                  <a:cubicBezTo>
                    <a:pt x="46047" y="245900"/>
                    <a:pt x="0" y="197090"/>
                    <a:pt x="0" y="122950"/>
                  </a:cubicBezTo>
                  <a:close/>
                  <a:moveTo>
                    <a:pt x="171300" y="123410"/>
                  </a:moveTo>
                  <a:cubicBezTo>
                    <a:pt x="171300" y="77824"/>
                    <a:pt x="148741" y="49731"/>
                    <a:pt x="112818" y="49731"/>
                  </a:cubicBezTo>
                  <a:cubicBezTo>
                    <a:pt x="76443" y="49731"/>
                    <a:pt x="54345" y="77816"/>
                    <a:pt x="54345" y="122481"/>
                  </a:cubicBezTo>
                  <a:cubicBezTo>
                    <a:pt x="54345" y="168067"/>
                    <a:pt x="76903" y="196621"/>
                    <a:pt x="113287" y="196621"/>
                  </a:cubicBezTo>
                  <a:cubicBezTo>
                    <a:pt x="149193" y="196629"/>
                    <a:pt x="171300" y="168536"/>
                    <a:pt x="171300" y="123410"/>
                  </a:cubicBezTo>
                  <a:close/>
                </a:path>
              </a:pathLst>
            </a:custGeom>
            <a:grpFill/>
            <a:ln w="8374" cap="flat">
              <a:noFill/>
              <a:prstDash val="solid"/>
              <a:miter/>
            </a:ln>
          </p:spPr>
          <p:txBody>
            <a:bodyPr rtlCol="0" anchor="ctr"/>
            <a:lstStyle/>
            <a:p>
              <a:endParaRPr lang="de-DE"/>
            </a:p>
          </p:txBody>
        </p:sp>
      </p:grpSp>
    </p:spTree>
    <p:extLst>
      <p:ext uri="{BB962C8B-B14F-4D97-AF65-F5344CB8AC3E}">
        <p14:creationId xmlns:p14="http://schemas.microsoft.com/office/powerpoint/2010/main" val="205058538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0D4D4D97-C2EC-4D57-8BA8-AFADC6BF15C8}"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Wirtschafts- und Sozialwissenschaften | WiSo</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388738" y="1631156"/>
            <a:ext cx="8368309"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Bildplatzhalter 6">
            <a:extLst>
              <a:ext uri="{FF2B5EF4-FFF2-40B4-BE49-F238E27FC236}">
                <a16:creationId xmlns:a16="http://schemas.microsoft.com/office/drawing/2014/main" id="{25613776-0F22-42BA-AE5A-1B73727AAD1E}"/>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2" name="Titel 1">
            <a:extLst>
              <a:ext uri="{FF2B5EF4-FFF2-40B4-BE49-F238E27FC236}">
                <a16:creationId xmlns:a16="http://schemas.microsoft.com/office/drawing/2014/main" id="{56207CA1-C8ED-4B97-95EA-81E7BD733587}"/>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13" name="Textplatzhalter 9">
            <a:extLst>
              <a:ext uri="{FF2B5EF4-FFF2-40B4-BE49-F238E27FC236}">
                <a16:creationId xmlns:a16="http://schemas.microsoft.com/office/drawing/2014/main" id="{3737ED4A-B06E-473A-A805-044039B2067F}"/>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3237096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folie | zw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3F0AF827-067B-449A-940D-44F07C704E74}"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Wirtschafts- und Sozialwissenschaften | WiSo</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388739" y="1631156"/>
            <a:ext cx="4102299"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6">
            <a:extLst>
              <a:ext uri="{FF2B5EF4-FFF2-40B4-BE49-F238E27FC236}">
                <a16:creationId xmlns:a16="http://schemas.microsoft.com/office/drawing/2014/main" id="{024A1079-17C2-45DE-A16B-14C152A08FA0}"/>
              </a:ext>
            </a:extLst>
          </p:cNvPr>
          <p:cNvSpPr>
            <a:spLocks noGrp="1"/>
          </p:cNvSpPr>
          <p:nvPr>
            <p:ph type="body" sz="quarter" idx="14"/>
          </p:nvPr>
        </p:nvSpPr>
        <p:spPr>
          <a:xfrm>
            <a:off x="4654747" y="1631156"/>
            <a:ext cx="4102299" cy="456961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Bildplatzhalter 6">
            <a:extLst>
              <a:ext uri="{FF2B5EF4-FFF2-40B4-BE49-F238E27FC236}">
                <a16:creationId xmlns:a16="http://schemas.microsoft.com/office/drawing/2014/main" id="{6791738E-1095-45F8-98E2-D057FFD19CAA}"/>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2" name="Titel 1">
            <a:extLst>
              <a:ext uri="{FF2B5EF4-FFF2-40B4-BE49-F238E27FC236}">
                <a16:creationId xmlns:a16="http://schemas.microsoft.com/office/drawing/2014/main" id="{C63B4069-E27C-4065-B042-E1C03F2080B8}"/>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13" name="Textplatzhalter 9">
            <a:extLst>
              <a:ext uri="{FF2B5EF4-FFF2-40B4-BE49-F238E27FC236}">
                <a16:creationId xmlns:a16="http://schemas.microsoft.com/office/drawing/2014/main" id="{603FBDA7-5BE9-47A2-A081-664FE73E7DD7}"/>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3268985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folie | dr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580073D6-8FFB-4BE5-878F-CF1EEE0B9592}"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Wirtschafts- und Sozialwissenschaften | WiSo</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‹Nr.›</a:t>
            </a:fld>
            <a:endParaRPr lang="de-DE"/>
          </a:p>
        </p:txBody>
      </p:sp>
      <p:sp>
        <p:nvSpPr>
          <p:cNvPr id="11" name="Textplatzhalter 6">
            <a:extLst>
              <a:ext uri="{FF2B5EF4-FFF2-40B4-BE49-F238E27FC236}">
                <a16:creationId xmlns:a16="http://schemas.microsoft.com/office/drawing/2014/main" id="{D304591F-2FC9-4C29-9FE5-537955E3B924}"/>
              </a:ext>
            </a:extLst>
          </p:cNvPr>
          <p:cNvSpPr>
            <a:spLocks noGrp="1"/>
          </p:cNvSpPr>
          <p:nvPr>
            <p:ph type="body" sz="quarter" idx="16"/>
          </p:nvPr>
        </p:nvSpPr>
        <p:spPr>
          <a:xfrm>
            <a:off x="388739" y="1631157"/>
            <a:ext cx="2676616" cy="4569618"/>
          </a:xfrm>
        </p:spPr>
        <p:txBody>
          <a:bodyPr r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Textplatzhalter 6">
            <a:extLst>
              <a:ext uri="{FF2B5EF4-FFF2-40B4-BE49-F238E27FC236}">
                <a16:creationId xmlns:a16="http://schemas.microsoft.com/office/drawing/2014/main" id="{D0C47385-EF97-44EE-867E-E9365B44CAA4}"/>
              </a:ext>
            </a:extLst>
          </p:cNvPr>
          <p:cNvSpPr>
            <a:spLocks noGrp="1"/>
          </p:cNvSpPr>
          <p:nvPr>
            <p:ph type="body" sz="quarter" idx="17"/>
          </p:nvPr>
        </p:nvSpPr>
        <p:spPr>
          <a:xfrm>
            <a:off x="6080432" y="1631157"/>
            <a:ext cx="2676616" cy="4569618"/>
          </a:xfrm>
        </p:spPr>
        <p:txBody>
          <a:bodyPr r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Textplatzhalter 6">
            <a:extLst>
              <a:ext uri="{FF2B5EF4-FFF2-40B4-BE49-F238E27FC236}">
                <a16:creationId xmlns:a16="http://schemas.microsoft.com/office/drawing/2014/main" id="{E3F53468-6A74-4DFC-93FD-A760B9619657}"/>
              </a:ext>
            </a:extLst>
          </p:cNvPr>
          <p:cNvSpPr>
            <a:spLocks noGrp="1"/>
          </p:cNvSpPr>
          <p:nvPr>
            <p:ph type="body" sz="quarter" idx="18"/>
          </p:nvPr>
        </p:nvSpPr>
        <p:spPr>
          <a:xfrm>
            <a:off x="3234585" y="1631157"/>
            <a:ext cx="2676616" cy="4569618"/>
          </a:xfrm>
        </p:spPr>
        <p:txBody>
          <a:bodyPr r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Bildplatzhalter 6">
            <a:extLst>
              <a:ext uri="{FF2B5EF4-FFF2-40B4-BE49-F238E27FC236}">
                <a16:creationId xmlns:a16="http://schemas.microsoft.com/office/drawing/2014/main" id="{86333803-0B38-4F61-95AE-49DCFFD7FB88}"/>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7" name="Textplatzhalter 9">
            <a:extLst>
              <a:ext uri="{FF2B5EF4-FFF2-40B4-BE49-F238E27FC236}">
                <a16:creationId xmlns:a16="http://schemas.microsoft.com/office/drawing/2014/main" id="{E4C37492-6F12-4BAE-AE2D-3C78E62AA801}"/>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
        <p:nvSpPr>
          <p:cNvPr id="2" name="Titel 1">
            <a:extLst>
              <a:ext uri="{FF2B5EF4-FFF2-40B4-BE49-F238E27FC236}">
                <a16:creationId xmlns:a16="http://schemas.microsoft.com/office/drawing/2014/main" id="{733EC4EE-F70F-474E-9E32-5A52F1946E00}"/>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Tree>
    <p:extLst>
      <p:ext uri="{BB962C8B-B14F-4D97-AF65-F5344CB8AC3E}">
        <p14:creationId xmlns:p14="http://schemas.microsoft.com/office/powerpoint/2010/main" val="1838818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Bild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A7A2D07A-362A-491F-BBB0-AF0DD0E9A4CD}"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Wirtschafts- und Sozialwissenschaften | WiSo</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388739" y="1631156"/>
            <a:ext cx="4102299"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5E5E3F57-04C9-40C7-B10F-E51808253F18}"/>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10" name="Bildplatzhalter 8">
            <a:extLst>
              <a:ext uri="{FF2B5EF4-FFF2-40B4-BE49-F238E27FC236}">
                <a16:creationId xmlns:a16="http://schemas.microsoft.com/office/drawing/2014/main" id="{3A0E3338-4E71-4920-9A06-A4D408E5A297}"/>
              </a:ext>
            </a:extLst>
          </p:cNvPr>
          <p:cNvSpPr>
            <a:spLocks noGrp="1"/>
          </p:cNvSpPr>
          <p:nvPr>
            <p:ph type="pic" sz="quarter" idx="25" hasCustomPrompt="1"/>
          </p:nvPr>
        </p:nvSpPr>
        <p:spPr>
          <a:xfrm>
            <a:off x="4654747" y="1631156"/>
            <a:ext cx="4102299" cy="4569619"/>
          </a:xfrm>
          <a:solidFill>
            <a:schemeClr val="bg1">
              <a:lumMod val="95000"/>
            </a:schemeClr>
          </a:solidFill>
        </p:spPr>
        <p:txBody>
          <a:bodyPr/>
          <a:lstStyle/>
          <a:p>
            <a:r>
              <a:rPr lang="de-DE"/>
              <a:t> </a:t>
            </a:r>
          </a:p>
        </p:txBody>
      </p:sp>
      <p:sp>
        <p:nvSpPr>
          <p:cNvPr id="11" name="Bildplatzhalter 6">
            <a:extLst>
              <a:ext uri="{FF2B5EF4-FFF2-40B4-BE49-F238E27FC236}">
                <a16:creationId xmlns:a16="http://schemas.microsoft.com/office/drawing/2014/main" id="{8D50DB04-91D7-4C23-96CE-09E0502D14CD}"/>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4" name="Textplatzhalter 9">
            <a:extLst>
              <a:ext uri="{FF2B5EF4-FFF2-40B4-BE49-F238E27FC236}">
                <a16:creationId xmlns:a16="http://schemas.microsoft.com/office/drawing/2014/main" id="{025985CB-3E45-4554-BFEC-CC9E81330D6F}"/>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2667695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Textfolie">
    <p:spTree>
      <p:nvGrpSpPr>
        <p:cNvPr id="1" name=""/>
        <p:cNvGrpSpPr/>
        <p:nvPr/>
      </p:nvGrpSpPr>
      <p:grpSpPr>
        <a:xfrm>
          <a:off x="0" y="0"/>
          <a:ext cx="0" cy="0"/>
          <a:chOff x="0" y="0"/>
          <a:chExt cx="0" cy="0"/>
        </a:xfrm>
      </p:grpSpPr>
      <p:sp>
        <p:nvSpPr>
          <p:cNvPr id="10" name="Bildplatzhalter 8">
            <a:extLst>
              <a:ext uri="{FF2B5EF4-FFF2-40B4-BE49-F238E27FC236}">
                <a16:creationId xmlns:a16="http://schemas.microsoft.com/office/drawing/2014/main" id="{3A0E3338-4E71-4920-9A06-A4D408E5A297}"/>
              </a:ext>
            </a:extLst>
          </p:cNvPr>
          <p:cNvSpPr>
            <a:spLocks noGrp="1"/>
          </p:cNvSpPr>
          <p:nvPr>
            <p:ph type="pic" sz="quarter" idx="25" hasCustomPrompt="1"/>
          </p:nvPr>
        </p:nvSpPr>
        <p:spPr>
          <a:xfrm>
            <a:off x="388739" y="1631156"/>
            <a:ext cx="4102299" cy="4569619"/>
          </a:xfrm>
          <a:solidFill>
            <a:schemeClr val="bg1">
              <a:lumMod val="95000"/>
            </a:schemeClr>
          </a:solidFill>
        </p:spPr>
        <p:txBody>
          <a:bodyPr/>
          <a:lstStyle/>
          <a:p>
            <a:r>
              <a:rPr lang="de-DE"/>
              <a:t> </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EDE6EFD7-78F2-4BF4-9887-E9421FE88513}"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Wirtschafts- und Sozialwissenschaften | WiSo</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4654748" y="1631156"/>
            <a:ext cx="4102299"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5E5E3F57-04C9-40C7-B10F-E51808253F18}"/>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11" name="Bildplatzhalter 6">
            <a:extLst>
              <a:ext uri="{FF2B5EF4-FFF2-40B4-BE49-F238E27FC236}">
                <a16:creationId xmlns:a16="http://schemas.microsoft.com/office/drawing/2014/main" id="{1C6D487A-3469-4A14-880C-0C0352BFC29A}"/>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4" name="Textplatzhalter 9">
            <a:extLst>
              <a:ext uri="{FF2B5EF4-FFF2-40B4-BE49-F238E27FC236}">
                <a16:creationId xmlns:a16="http://schemas.microsoft.com/office/drawing/2014/main" id="{5598F909-71AB-4CAC-999F-7136D54B11DE}"/>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1836358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3999BA3-562C-4E45-8F3B-A023F450BC21}"/>
              </a:ext>
            </a:extLst>
          </p:cNvPr>
          <p:cNvSpPr>
            <a:spLocks noGrp="1"/>
          </p:cNvSpPr>
          <p:nvPr>
            <p:ph type="title"/>
          </p:nvPr>
        </p:nvSpPr>
        <p:spPr>
          <a:xfrm>
            <a:off x="388739" y="301186"/>
            <a:ext cx="5133289" cy="276999"/>
          </a:xfrm>
          <a:prstGeom prst="rect">
            <a:avLst/>
          </a:prstGeom>
        </p:spPr>
        <p:txBody>
          <a:bodyPr vert="horz" wrap="square" lIns="0" tIns="0" rIns="0" bIns="0" rtlCol="0" anchor="t" anchorCtr="0">
            <a:spAutoFit/>
          </a:bodyPr>
          <a:lstStyle/>
          <a:p>
            <a:r>
              <a:rPr lang="de-DE" dirty="0"/>
              <a:t>Mastertitelformat bearbeiten</a:t>
            </a:r>
          </a:p>
        </p:txBody>
      </p:sp>
      <p:sp>
        <p:nvSpPr>
          <p:cNvPr id="3" name="Textplatzhalter 2">
            <a:extLst>
              <a:ext uri="{FF2B5EF4-FFF2-40B4-BE49-F238E27FC236}">
                <a16:creationId xmlns:a16="http://schemas.microsoft.com/office/drawing/2014/main" id="{DA1581D5-332D-4C8E-AF45-43F518A6E572}"/>
              </a:ext>
            </a:extLst>
          </p:cNvPr>
          <p:cNvSpPr>
            <a:spLocks noGrp="1"/>
          </p:cNvSpPr>
          <p:nvPr>
            <p:ph type="body" idx="1"/>
          </p:nvPr>
        </p:nvSpPr>
        <p:spPr>
          <a:xfrm>
            <a:off x="388739" y="1631156"/>
            <a:ext cx="8368308" cy="4569619"/>
          </a:xfrm>
          <a:prstGeom prst="rect">
            <a:avLst/>
          </a:prstGeom>
        </p:spPr>
        <p:txBody>
          <a:bodyPr vert="horz" lIns="0" tIns="0" rIns="360000" bIns="0" rtlCol="0" anchor="t" anchorCtr="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4" name="Datumsplatzhalter 3">
            <a:extLst>
              <a:ext uri="{FF2B5EF4-FFF2-40B4-BE49-F238E27FC236}">
                <a16:creationId xmlns:a16="http://schemas.microsoft.com/office/drawing/2014/main" id="{DDD440FC-859D-4521-8908-A802F3E53507}"/>
              </a:ext>
            </a:extLst>
          </p:cNvPr>
          <p:cNvSpPr>
            <a:spLocks noGrp="1"/>
          </p:cNvSpPr>
          <p:nvPr>
            <p:ph type="dt" sz="half" idx="2"/>
          </p:nvPr>
        </p:nvSpPr>
        <p:spPr>
          <a:xfrm>
            <a:off x="7909998" y="6634667"/>
            <a:ext cx="540211" cy="107722"/>
          </a:xfrm>
          <a:prstGeom prst="rect">
            <a:avLst/>
          </a:prstGeom>
        </p:spPr>
        <p:txBody>
          <a:bodyPr vert="horz" wrap="none" lIns="0" tIns="0" rIns="0" bIns="0" rtlCol="0" anchor="t" anchorCtr="0">
            <a:spAutoFit/>
          </a:bodyPr>
          <a:lstStyle>
            <a:lvl1pPr algn="r">
              <a:defRPr sz="700" b="0" i="0">
                <a:solidFill>
                  <a:schemeClr val="tx1"/>
                </a:solidFill>
                <a:latin typeface="FAUSans Office" panose="020B0504010101010104" pitchFamily="34" charset="77"/>
                <a:cs typeface="FAUSans Office" panose="020B0504010101010104" pitchFamily="34" charset="77"/>
              </a:defRPr>
            </a:lvl1pPr>
          </a:lstStyle>
          <a:p>
            <a:fld id="{6951547A-AF8C-4793-8616-FD842282FAA8}" type="datetime4">
              <a:rPr lang="de-DE" smtClean="0"/>
              <a:pPr/>
              <a:t>13. Juli 2022</a:t>
            </a:fld>
            <a:endParaRPr lang="de-DE" dirty="0"/>
          </a:p>
        </p:txBody>
      </p:sp>
      <p:sp>
        <p:nvSpPr>
          <p:cNvPr id="5" name="Fußzeilenplatzhalter 4">
            <a:extLst>
              <a:ext uri="{FF2B5EF4-FFF2-40B4-BE49-F238E27FC236}">
                <a16:creationId xmlns:a16="http://schemas.microsoft.com/office/drawing/2014/main" id="{588C6C66-9703-4B53-BAF2-1F89587F3CF5}"/>
              </a:ext>
            </a:extLst>
          </p:cNvPr>
          <p:cNvSpPr>
            <a:spLocks noGrp="1"/>
          </p:cNvSpPr>
          <p:nvPr>
            <p:ph type="ftr" sz="quarter" idx="3"/>
          </p:nvPr>
        </p:nvSpPr>
        <p:spPr>
          <a:xfrm>
            <a:off x="388739" y="6634667"/>
            <a:ext cx="4102299" cy="107722"/>
          </a:xfrm>
          <a:prstGeom prst="rect">
            <a:avLst/>
          </a:prstGeom>
        </p:spPr>
        <p:txBody>
          <a:bodyPr vert="horz" wrap="square" lIns="0" tIns="0" rIns="0" bIns="0" rtlCol="0" anchor="t" anchorCtr="0">
            <a:spAutoFit/>
          </a:bodyPr>
          <a:lstStyle>
            <a:lvl1pPr algn="l">
              <a:defRPr sz="700" b="0" i="0">
                <a:solidFill>
                  <a:schemeClr val="tx1"/>
                </a:solidFill>
                <a:latin typeface="FAUSans Office" panose="020B0504010101010104" pitchFamily="34" charset="77"/>
                <a:cs typeface="FAUSans Office" panose="020B0504010101010104" pitchFamily="34" charset="77"/>
              </a:defRPr>
            </a:lvl1pPr>
          </a:lstStyle>
          <a:p>
            <a:r>
              <a:rPr lang="de-DE"/>
              <a:t>Wirtschafts- und Sozialwissenschaften | WiSo</a:t>
            </a:r>
            <a:endParaRPr lang="de-DE" dirty="0"/>
          </a:p>
        </p:txBody>
      </p:sp>
      <p:sp>
        <p:nvSpPr>
          <p:cNvPr id="6" name="Foliennummernplatzhalter 5">
            <a:extLst>
              <a:ext uri="{FF2B5EF4-FFF2-40B4-BE49-F238E27FC236}">
                <a16:creationId xmlns:a16="http://schemas.microsoft.com/office/drawing/2014/main" id="{2C2FAB54-E254-4FCB-BB98-1E4D5A6D0B56}"/>
              </a:ext>
            </a:extLst>
          </p:cNvPr>
          <p:cNvSpPr>
            <a:spLocks noGrp="1"/>
          </p:cNvSpPr>
          <p:nvPr>
            <p:ph type="sldNum" sz="quarter" idx="4"/>
          </p:nvPr>
        </p:nvSpPr>
        <p:spPr>
          <a:xfrm>
            <a:off x="8575907" y="6634667"/>
            <a:ext cx="181140" cy="107722"/>
          </a:xfrm>
          <a:prstGeom prst="rect">
            <a:avLst/>
          </a:prstGeom>
        </p:spPr>
        <p:txBody>
          <a:bodyPr vert="horz" wrap="none" lIns="0" tIns="0" rIns="0" bIns="0" rtlCol="0" anchor="t" anchorCtr="0">
            <a:spAutoFit/>
          </a:bodyPr>
          <a:lstStyle>
            <a:lvl1pPr algn="r">
              <a:defRPr sz="700" b="0" i="0">
                <a:solidFill>
                  <a:schemeClr val="tx1"/>
                </a:solidFill>
                <a:latin typeface="FAUSans Office" panose="020B0504010101010104" pitchFamily="34" charset="77"/>
                <a:cs typeface="FAUSans Office" panose="020B0504010101010104" pitchFamily="34" charset="77"/>
              </a:defRPr>
            </a:lvl1pPr>
          </a:lstStyle>
          <a:p>
            <a:fld id="{D949F9DF-37BD-4CD6-BF49-65BA579E1D7A}" type="slidenum">
              <a:rPr lang="de-DE" smtClean="0"/>
              <a:pPr/>
              <a:t>‹Nr.›</a:t>
            </a:fld>
            <a:endParaRPr lang="de-DE"/>
          </a:p>
        </p:txBody>
      </p:sp>
      <p:sp>
        <p:nvSpPr>
          <p:cNvPr id="7" name="Rechteck 6">
            <a:extLst>
              <a:ext uri="{FF2B5EF4-FFF2-40B4-BE49-F238E27FC236}">
                <a16:creationId xmlns:a16="http://schemas.microsoft.com/office/drawing/2014/main" id="{639EA0DE-CCA1-4795-BE19-74C50E90E6A6}"/>
              </a:ext>
            </a:extLst>
          </p:cNvPr>
          <p:cNvSpPr/>
          <p:nvPr userDrawn="1"/>
        </p:nvSpPr>
        <p:spPr>
          <a:xfrm>
            <a:off x="388800" y="1196733"/>
            <a:ext cx="8757047" cy="72000"/>
          </a:xfrm>
          <a:prstGeom prst="rect">
            <a:avLst/>
          </a:prstGeom>
          <a:solidFill>
            <a:srgbClr val="C50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9" name="Rechteck 8">
            <a:extLst>
              <a:ext uri="{FF2B5EF4-FFF2-40B4-BE49-F238E27FC236}">
                <a16:creationId xmlns:a16="http://schemas.microsoft.com/office/drawing/2014/main" id="{F10272FF-60F7-4AF4-9CD6-0A04080EA9B4}"/>
              </a:ext>
            </a:extLst>
          </p:cNvPr>
          <p:cNvSpPr/>
          <p:nvPr userDrawn="1"/>
        </p:nvSpPr>
        <p:spPr>
          <a:xfrm>
            <a:off x="387900" y="6538526"/>
            <a:ext cx="8756100" cy="10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b="0" i="0">
              <a:latin typeface="FAUSans Office" panose="020B0504010101010104" pitchFamily="34" charset="77"/>
              <a:cs typeface="FAUSans Office" panose="020B0504010101010104" pitchFamily="34" charset="77"/>
            </a:endParaRPr>
          </a:p>
        </p:txBody>
      </p:sp>
      <p:grpSp>
        <p:nvGrpSpPr>
          <p:cNvPr id="13" name="Gruppieren 12">
            <a:extLst>
              <a:ext uri="{FF2B5EF4-FFF2-40B4-BE49-F238E27FC236}">
                <a16:creationId xmlns:a16="http://schemas.microsoft.com/office/drawing/2014/main" id="{594ED806-CB19-40CC-A79A-590CC1E2001C}"/>
              </a:ext>
            </a:extLst>
          </p:cNvPr>
          <p:cNvGrpSpPr/>
          <p:nvPr userDrawn="1"/>
        </p:nvGrpSpPr>
        <p:grpSpPr>
          <a:xfrm>
            <a:off x="-292893" y="160153"/>
            <a:ext cx="250031" cy="136812"/>
            <a:chOff x="-133350" y="2711163"/>
            <a:chExt cx="333375" cy="136812"/>
          </a:xfrm>
        </p:grpSpPr>
        <p:cxnSp>
          <p:nvCxnSpPr>
            <p:cNvPr id="10" name="Gerader Verbinder 9">
              <a:extLst>
                <a:ext uri="{FF2B5EF4-FFF2-40B4-BE49-F238E27FC236}">
                  <a16:creationId xmlns:a16="http://schemas.microsoft.com/office/drawing/2014/main" id="{4AAF1C65-9B2D-4CC2-AC17-D265DC4D7332}"/>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1A82F2D7-59C8-4661-B851-DC008AA6297D}"/>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15" name="Gruppieren 14">
            <a:extLst>
              <a:ext uri="{FF2B5EF4-FFF2-40B4-BE49-F238E27FC236}">
                <a16:creationId xmlns:a16="http://schemas.microsoft.com/office/drawing/2014/main" id="{211FD6C4-2ACB-4F36-A3BA-68BAE793E096}"/>
              </a:ext>
            </a:extLst>
          </p:cNvPr>
          <p:cNvGrpSpPr/>
          <p:nvPr userDrawn="1"/>
        </p:nvGrpSpPr>
        <p:grpSpPr>
          <a:xfrm>
            <a:off x="-292893" y="1131703"/>
            <a:ext cx="250031" cy="136812"/>
            <a:chOff x="-133350" y="2711163"/>
            <a:chExt cx="333375" cy="136812"/>
          </a:xfrm>
        </p:grpSpPr>
        <p:cxnSp>
          <p:nvCxnSpPr>
            <p:cNvPr id="16" name="Gerader Verbinder 15">
              <a:extLst>
                <a:ext uri="{FF2B5EF4-FFF2-40B4-BE49-F238E27FC236}">
                  <a16:creationId xmlns:a16="http://schemas.microsoft.com/office/drawing/2014/main" id="{779170BC-C4E0-4FC8-93EA-CB17C932729F}"/>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6CF57888-5707-459D-94AC-235CE0EBEDDC}"/>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8" name="Gruppieren 17">
            <a:extLst>
              <a:ext uri="{FF2B5EF4-FFF2-40B4-BE49-F238E27FC236}">
                <a16:creationId xmlns:a16="http://schemas.microsoft.com/office/drawing/2014/main" id="{503014F4-59EC-4961-A29D-259A33C423B3}"/>
              </a:ext>
            </a:extLst>
          </p:cNvPr>
          <p:cNvGrpSpPr/>
          <p:nvPr userDrawn="1"/>
        </p:nvGrpSpPr>
        <p:grpSpPr>
          <a:xfrm>
            <a:off x="-292893" y="1491963"/>
            <a:ext cx="250031" cy="136812"/>
            <a:chOff x="-133350" y="2711163"/>
            <a:chExt cx="333375" cy="136812"/>
          </a:xfrm>
        </p:grpSpPr>
        <p:cxnSp>
          <p:nvCxnSpPr>
            <p:cNvPr id="19" name="Gerader Verbinder 18">
              <a:extLst>
                <a:ext uri="{FF2B5EF4-FFF2-40B4-BE49-F238E27FC236}">
                  <a16:creationId xmlns:a16="http://schemas.microsoft.com/office/drawing/2014/main" id="{BD8E14DC-3898-4BA1-91EA-46ADC917A58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61BB5C6B-8FE1-44A4-AE66-C1DB01AE301C}"/>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21" name="Gruppieren 20">
            <a:extLst>
              <a:ext uri="{FF2B5EF4-FFF2-40B4-BE49-F238E27FC236}">
                <a16:creationId xmlns:a16="http://schemas.microsoft.com/office/drawing/2014/main" id="{B9991022-C87B-4402-BF68-CD3ED59D5D85}"/>
              </a:ext>
            </a:extLst>
          </p:cNvPr>
          <p:cNvGrpSpPr/>
          <p:nvPr userDrawn="1"/>
        </p:nvGrpSpPr>
        <p:grpSpPr>
          <a:xfrm>
            <a:off x="-292893" y="3292188"/>
            <a:ext cx="250031" cy="136812"/>
            <a:chOff x="-133350" y="2711163"/>
            <a:chExt cx="333375" cy="136812"/>
          </a:xfrm>
        </p:grpSpPr>
        <p:cxnSp>
          <p:nvCxnSpPr>
            <p:cNvPr id="22" name="Gerader Verbinder 21">
              <a:extLst>
                <a:ext uri="{FF2B5EF4-FFF2-40B4-BE49-F238E27FC236}">
                  <a16:creationId xmlns:a16="http://schemas.microsoft.com/office/drawing/2014/main" id="{439873FE-8996-424A-94FE-EEEEC0A7B6C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A04C5416-0A35-4C8C-8975-2F5057F69C48}"/>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24" name="Gruppieren 23">
            <a:extLst>
              <a:ext uri="{FF2B5EF4-FFF2-40B4-BE49-F238E27FC236}">
                <a16:creationId xmlns:a16="http://schemas.microsoft.com/office/drawing/2014/main" id="{FF9A881D-D6E0-4814-9AA3-AAF6697A620E}"/>
              </a:ext>
            </a:extLst>
          </p:cNvPr>
          <p:cNvGrpSpPr/>
          <p:nvPr userDrawn="1"/>
        </p:nvGrpSpPr>
        <p:grpSpPr>
          <a:xfrm>
            <a:off x="-292893" y="6063963"/>
            <a:ext cx="250031" cy="136812"/>
            <a:chOff x="-133350" y="2711163"/>
            <a:chExt cx="333375" cy="136812"/>
          </a:xfrm>
        </p:grpSpPr>
        <p:cxnSp>
          <p:nvCxnSpPr>
            <p:cNvPr id="25" name="Gerader Verbinder 24">
              <a:extLst>
                <a:ext uri="{FF2B5EF4-FFF2-40B4-BE49-F238E27FC236}">
                  <a16:creationId xmlns:a16="http://schemas.microsoft.com/office/drawing/2014/main" id="{7ECA5DFD-01F8-49BC-9DE9-EE577F9B403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0348451A-09A8-4D76-AA86-13CB9E640770}"/>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7" name="Gruppieren 26">
            <a:extLst>
              <a:ext uri="{FF2B5EF4-FFF2-40B4-BE49-F238E27FC236}">
                <a16:creationId xmlns:a16="http://schemas.microsoft.com/office/drawing/2014/main" id="{324DF2EB-9047-4DDA-A12A-4BAC4962F78F}"/>
              </a:ext>
            </a:extLst>
          </p:cNvPr>
          <p:cNvGrpSpPr/>
          <p:nvPr userDrawn="1"/>
        </p:nvGrpSpPr>
        <p:grpSpPr>
          <a:xfrm>
            <a:off x="-292893" y="6495763"/>
            <a:ext cx="250031" cy="136812"/>
            <a:chOff x="-133350" y="2711163"/>
            <a:chExt cx="333375" cy="136812"/>
          </a:xfrm>
        </p:grpSpPr>
        <p:cxnSp>
          <p:nvCxnSpPr>
            <p:cNvPr id="28" name="Gerader Verbinder 27">
              <a:extLst>
                <a:ext uri="{FF2B5EF4-FFF2-40B4-BE49-F238E27FC236}">
                  <a16:creationId xmlns:a16="http://schemas.microsoft.com/office/drawing/2014/main" id="{690A038D-AD14-4251-A0A9-22A5F6713B0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9E3D1027-C73A-4F88-AB8D-55680AB053E7}"/>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30" name="Gruppieren 29">
            <a:extLst>
              <a:ext uri="{FF2B5EF4-FFF2-40B4-BE49-F238E27FC236}">
                <a16:creationId xmlns:a16="http://schemas.microsoft.com/office/drawing/2014/main" id="{B6244944-3F97-4474-9D4A-3D31BFBC3DF9}"/>
              </a:ext>
            </a:extLst>
          </p:cNvPr>
          <p:cNvGrpSpPr/>
          <p:nvPr userDrawn="1"/>
        </p:nvGrpSpPr>
        <p:grpSpPr>
          <a:xfrm rot="16200000">
            <a:off x="169567" y="-282035"/>
            <a:ext cx="333375" cy="102606"/>
            <a:chOff x="-133350" y="2711167"/>
            <a:chExt cx="333375" cy="136808"/>
          </a:xfrm>
        </p:grpSpPr>
        <p:cxnSp>
          <p:nvCxnSpPr>
            <p:cNvPr id="31" name="Gerader Verbinder 30">
              <a:extLst>
                <a:ext uri="{FF2B5EF4-FFF2-40B4-BE49-F238E27FC236}">
                  <a16:creationId xmlns:a16="http://schemas.microsoft.com/office/drawing/2014/main" id="{97182CE3-E874-4552-B5B3-4076C990890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DFE6B92B-AC01-4482-A6E7-400EF0E7F9ED}"/>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33" name="Gruppieren 32">
            <a:extLst>
              <a:ext uri="{FF2B5EF4-FFF2-40B4-BE49-F238E27FC236}">
                <a16:creationId xmlns:a16="http://schemas.microsoft.com/office/drawing/2014/main" id="{5EC5B3E5-86C1-4027-A74F-789345DFA684}"/>
              </a:ext>
            </a:extLst>
          </p:cNvPr>
          <p:cNvGrpSpPr/>
          <p:nvPr userDrawn="1"/>
        </p:nvGrpSpPr>
        <p:grpSpPr>
          <a:xfrm rot="16200000">
            <a:off x="4273057" y="-282036"/>
            <a:ext cx="333375" cy="102603"/>
            <a:chOff x="-133350" y="2711171"/>
            <a:chExt cx="333375" cy="136804"/>
          </a:xfrm>
        </p:grpSpPr>
        <p:cxnSp>
          <p:nvCxnSpPr>
            <p:cNvPr id="34" name="Gerader Verbinder 33">
              <a:extLst>
                <a:ext uri="{FF2B5EF4-FFF2-40B4-BE49-F238E27FC236}">
                  <a16:creationId xmlns:a16="http://schemas.microsoft.com/office/drawing/2014/main" id="{7B62256D-25C9-4899-8A3A-7970EB4706F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5" name="Textfeld 34">
              <a:extLst>
                <a:ext uri="{FF2B5EF4-FFF2-40B4-BE49-F238E27FC236}">
                  <a16:creationId xmlns:a16="http://schemas.microsoft.com/office/drawing/2014/main" id="{29A2699B-FFE8-4320-BD7A-68D214D9A58B}"/>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14" name="Gruppieren 13">
            <a:extLst>
              <a:ext uri="{FF2B5EF4-FFF2-40B4-BE49-F238E27FC236}">
                <a16:creationId xmlns:a16="http://schemas.microsoft.com/office/drawing/2014/main" id="{11A9EBBA-C118-4592-8B41-99FA797C19C4}"/>
              </a:ext>
            </a:extLst>
          </p:cNvPr>
          <p:cNvGrpSpPr/>
          <p:nvPr userDrawn="1"/>
        </p:nvGrpSpPr>
        <p:grpSpPr>
          <a:xfrm>
            <a:off x="4652949" y="-397424"/>
            <a:ext cx="93680" cy="333375"/>
            <a:chOff x="6416679" y="-397424"/>
            <a:chExt cx="124907" cy="333375"/>
          </a:xfrm>
        </p:grpSpPr>
        <p:cxnSp>
          <p:nvCxnSpPr>
            <p:cNvPr id="37" name="Gerader Verbinder 36">
              <a:extLst>
                <a:ext uri="{FF2B5EF4-FFF2-40B4-BE49-F238E27FC236}">
                  <a16:creationId xmlns:a16="http://schemas.microsoft.com/office/drawing/2014/main" id="{45C123C4-4121-4372-95DF-DC232FC6A3E1}"/>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8" name="Textfeld 37">
              <a:extLst>
                <a:ext uri="{FF2B5EF4-FFF2-40B4-BE49-F238E27FC236}">
                  <a16:creationId xmlns:a16="http://schemas.microsoft.com/office/drawing/2014/main" id="{10C304B0-38F3-48B3-A23F-BE3EEAF774D6}"/>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40" name="Gerader Verbinder 39">
            <a:extLst>
              <a:ext uri="{FF2B5EF4-FFF2-40B4-BE49-F238E27FC236}">
                <a16:creationId xmlns:a16="http://schemas.microsoft.com/office/drawing/2014/main" id="{EA609601-D94C-4D05-A7EF-EBA9D6ACA000}"/>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41" name="Gruppieren 40">
            <a:extLst>
              <a:ext uri="{FF2B5EF4-FFF2-40B4-BE49-F238E27FC236}">
                <a16:creationId xmlns:a16="http://schemas.microsoft.com/office/drawing/2014/main" id="{E2CEB042-C849-4BE4-A0F0-03828777E713}"/>
              </a:ext>
            </a:extLst>
          </p:cNvPr>
          <p:cNvGrpSpPr/>
          <p:nvPr userDrawn="1"/>
        </p:nvGrpSpPr>
        <p:grpSpPr>
          <a:xfrm rot="16200000">
            <a:off x="8543829" y="-282039"/>
            <a:ext cx="333375" cy="102600"/>
            <a:chOff x="-133350" y="2711175"/>
            <a:chExt cx="333375" cy="136800"/>
          </a:xfrm>
        </p:grpSpPr>
        <p:cxnSp>
          <p:nvCxnSpPr>
            <p:cNvPr id="42" name="Gerader Verbinder 41">
              <a:extLst>
                <a:ext uri="{FF2B5EF4-FFF2-40B4-BE49-F238E27FC236}">
                  <a16:creationId xmlns:a16="http://schemas.microsoft.com/office/drawing/2014/main" id="{A58E387D-7C2C-4001-94B6-8372A7A1305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3" name="Textfeld 42">
              <a:extLst>
                <a:ext uri="{FF2B5EF4-FFF2-40B4-BE49-F238E27FC236}">
                  <a16:creationId xmlns:a16="http://schemas.microsoft.com/office/drawing/2014/main" id="{29EC0E69-66B7-4E97-B0AC-9CFA0DDEC604}"/>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44" name="Freihandform: Form 43">
            <a:extLst>
              <a:ext uri="{FF2B5EF4-FFF2-40B4-BE49-F238E27FC236}">
                <a16:creationId xmlns:a16="http://schemas.microsoft.com/office/drawing/2014/main" id="{F5693BC2-976A-C347-9A37-986E85300D8E}"/>
              </a:ext>
            </a:extLst>
          </p:cNvPr>
          <p:cNvSpPr>
            <a:spLocks noChangeAspect="1"/>
          </p:cNvSpPr>
          <p:nvPr userDrawn="1"/>
        </p:nvSpPr>
        <p:spPr>
          <a:xfrm>
            <a:off x="7673724" y="296770"/>
            <a:ext cx="1080000" cy="412328"/>
          </a:xfrm>
          <a:custGeom>
            <a:avLst/>
            <a:gdLst>
              <a:gd name="connsiteX0" fmla="*/ 0 w 4797018"/>
              <a:gd name="connsiteY0" fmla="*/ 170736 h 1831428"/>
              <a:gd name="connsiteX1" fmla="*/ 92812 w 4797018"/>
              <a:gd name="connsiteY1" fmla="*/ 77924 h 1831428"/>
              <a:gd name="connsiteX2" fmla="*/ 92812 w 4797018"/>
              <a:gd name="connsiteY2" fmla="*/ 1763373 h 1831428"/>
              <a:gd name="connsiteX3" fmla="*/ 0 w 4797018"/>
              <a:gd name="connsiteY3" fmla="*/ 1763373 h 1831428"/>
              <a:gd name="connsiteX4" fmla="*/ 0 w 4797018"/>
              <a:gd name="connsiteY4" fmla="*/ 170736 h 1831428"/>
              <a:gd name="connsiteX5" fmla="*/ 278425 w 4797018"/>
              <a:gd name="connsiteY5" fmla="*/ 92812 h 1831428"/>
              <a:gd name="connsiteX6" fmla="*/ 1392136 w 4797018"/>
              <a:gd name="connsiteY6" fmla="*/ 92812 h 1831428"/>
              <a:gd name="connsiteX7" fmla="*/ 1392136 w 4797018"/>
              <a:gd name="connsiteY7" fmla="*/ 0 h 1831428"/>
              <a:gd name="connsiteX8" fmla="*/ 185614 w 4797018"/>
              <a:gd name="connsiteY8" fmla="*/ 0 h 1831428"/>
              <a:gd name="connsiteX9" fmla="*/ 185614 w 4797018"/>
              <a:gd name="connsiteY9" fmla="*/ 1113701 h 1831428"/>
              <a:gd name="connsiteX10" fmla="*/ 1210723 w 4797018"/>
              <a:gd name="connsiteY10" fmla="*/ 1113701 h 1831428"/>
              <a:gd name="connsiteX11" fmla="*/ 1210723 w 4797018"/>
              <a:gd name="connsiteY11" fmla="*/ 1020899 h 1831428"/>
              <a:gd name="connsiteX12" fmla="*/ 278425 w 4797018"/>
              <a:gd name="connsiteY12" fmla="*/ 1020899 h 1831428"/>
              <a:gd name="connsiteX13" fmla="*/ 278425 w 4797018"/>
              <a:gd name="connsiteY13" fmla="*/ 92812 h 1831428"/>
              <a:gd name="connsiteX14" fmla="*/ 1350464 w 4797018"/>
              <a:gd name="connsiteY14" fmla="*/ 835285 h 1831428"/>
              <a:gd name="connsiteX15" fmla="*/ 464048 w 4797018"/>
              <a:gd name="connsiteY15" fmla="*/ 835285 h 1831428"/>
              <a:gd name="connsiteX16" fmla="*/ 464048 w 4797018"/>
              <a:gd name="connsiteY16" fmla="*/ 464048 h 1831428"/>
              <a:gd name="connsiteX17" fmla="*/ 1222124 w 4797018"/>
              <a:gd name="connsiteY17" fmla="*/ 464048 h 1831428"/>
              <a:gd name="connsiteX18" fmla="*/ 1314926 w 4797018"/>
              <a:gd name="connsiteY18" fmla="*/ 371237 h 1831428"/>
              <a:gd name="connsiteX19" fmla="*/ 464048 w 4797018"/>
              <a:gd name="connsiteY19" fmla="*/ 371237 h 1831428"/>
              <a:gd name="connsiteX20" fmla="*/ 464048 w 4797018"/>
              <a:gd name="connsiteY20" fmla="*/ 278425 h 1831428"/>
              <a:gd name="connsiteX21" fmla="*/ 1392146 w 4797018"/>
              <a:gd name="connsiteY21" fmla="*/ 278425 h 1831428"/>
              <a:gd name="connsiteX22" fmla="*/ 1392146 w 4797018"/>
              <a:gd name="connsiteY22" fmla="*/ 185614 h 1831428"/>
              <a:gd name="connsiteX23" fmla="*/ 371237 w 4797018"/>
              <a:gd name="connsiteY23" fmla="*/ 185614 h 1831428"/>
              <a:gd name="connsiteX24" fmla="*/ 371237 w 4797018"/>
              <a:gd name="connsiteY24" fmla="*/ 928087 h 1831428"/>
              <a:gd name="connsiteX25" fmla="*/ 1258872 w 4797018"/>
              <a:gd name="connsiteY25" fmla="*/ 928087 h 1831428"/>
              <a:gd name="connsiteX26" fmla="*/ 1350464 w 4797018"/>
              <a:gd name="connsiteY26" fmla="*/ 835285 h 1831428"/>
              <a:gd name="connsiteX27" fmla="*/ 185614 w 4797018"/>
              <a:gd name="connsiteY27" fmla="*/ 1763373 h 1831428"/>
              <a:gd name="connsiteX28" fmla="*/ 278425 w 4797018"/>
              <a:gd name="connsiteY28" fmla="*/ 1763373 h 1831428"/>
              <a:gd name="connsiteX29" fmla="*/ 278425 w 4797018"/>
              <a:gd name="connsiteY29" fmla="*/ 1299324 h 1831428"/>
              <a:gd name="connsiteX30" fmla="*/ 371237 w 4797018"/>
              <a:gd name="connsiteY30" fmla="*/ 1299324 h 1831428"/>
              <a:gd name="connsiteX31" fmla="*/ 371237 w 4797018"/>
              <a:gd name="connsiteY31" fmla="*/ 1685449 h 1831428"/>
              <a:gd name="connsiteX32" fmla="*/ 464039 w 4797018"/>
              <a:gd name="connsiteY32" fmla="*/ 1592647 h 1831428"/>
              <a:gd name="connsiteX33" fmla="*/ 464039 w 4797018"/>
              <a:gd name="connsiteY33" fmla="*/ 1299324 h 1831428"/>
              <a:gd name="connsiteX34" fmla="*/ 1210723 w 4797018"/>
              <a:gd name="connsiteY34" fmla="*/ 1299324 h 1831428"/>
              <a:gd name="connsiteX35" fmla="*/ 1210723 w 4797018"/>
              <a:gd name="connsiteY35" fmla="*/ 1206522 h 1831428"/>
              <a:gd name="connsiteX36" fmla="*/ 185614 w 4797018"/>
              <a:gd name="connsiteY36" fmla="*/ 1206522 h 1831428"/>
              <a:gd name="connsiteX37" fmla="*/ 185614 w 4797018"/>
              <a:gd name="connsiteY37" fmla="*/ 1763373 h 1831428"/>
              <a:gd name="connsiteX38" fmla="*/ 4704207 w 4797018"/>
              <a:gd name="connsiteY38" fmla="*/ 0 h 1831428"/>
              <a:gd name="connsiteX39" fmla="*/ 4704207 w 4797018"/>
              <a:gd name="connsiteY39" fmla="*/ 1067314 h 1831428"/>
              <a:gd name="connsiteX40" fmla="*/ 4334837 w 4797018"/>
              <a:gd name="connsiteY40" fmla="*/ 1692688 h 1831428"/>
              <a:gd name="connsiteX41" fmla="*/ 4332742 w 4797018"/>
              <a:gd name="connsiteY41" fmla="*/ 1689954 h 1831428"/>
              <a:gd name="connsiteX42" fmla="*/ 4611405 w 4797018"/>
              <a:gd name="connsiteY42" fmla="*/ 1158564 h 1831428"/>
              <a:gd name="connsiteX43" fmla="*/ 4611405 w 4797018"/>
              <a:gd name="connsiteY43" fmla="*/ 0 h 1831428"/>
              <a:gd name="connsiteX44" fmla="*/ 4518594 w 4797018"/>
              <a:gd name="connsiteY44" fmla="*/ 0 h 1831428"/>
              <a:gd name="connsiteX45" fmla="*/ 4518594 w 4797018"/>
              <a:gd name="connsiteY45" fmla="*/ 1157021 h 1831428"/>
              <a:gd name="connsiteX46" fmla="*/ 3915337 w 4797018"/>
              <a:gd name="connsiteY46" fmla="*/ 1740170 h 1831428"/>
              <a:gd name="connsiteX47" fmla="*/ 3312081 w 4797018"/>
              <a:gd name="connsiteY47" fmla="*/ 1157021 h 1831428"/>
              <a:gd name="connsiteX48" fmla="*/ 3312081 w 4797018"/>
              <a:gd name="connsiteY48" fmla="*/ 77924 h 1831428"/>
              <a:gd name="connsiteX49" fmla="*/ 3219269 w 4797018"/>
              <a:gd name="connsiteY49" fmla="*/ 170736 h 1831428"/>
              <a:gd name="connsiteX50" fmla="*/ 3219269 w 4797018"/>
              <a:gd name="connsiteY50" fmla="*/ 1158564 h 1831428"/>
              <a:gd name="connsiteX51" fmla="*/ 3915337 w 4797018"/>
              <a:gd name="connsiteY51" fmla="*/ 1831429 h 1831428"/>
              <a:gd name="connsiteX52" fmla="*/ 4008139 w 4797018"/>
              <a:gd name="connsiteY52" fmla="*/ 1831429 h 1831428"/>
              <a:gd name="connsiteX53" fmla="*/ 4797019 w 4797018"/>
              <a:gd name="connsiteY53" fmla="*/ 1068667 h 1831428"/>
              <a:gd name="connsiteX54" fmla="*/ 4797019 w 4797018"/>
              <a:gd name="connsiteY54" fmla="*/ 0 h 1831428"/>
              <a:gd name="connsiteX55" fmla="*/ 4704207 w 4797018"/>
              <a:gd name="connsiteY55" fmla="*/ 0 h 1831428"/>
              <a:gd name="connsiteX56" fmla="*/ 3915328 w 4797018"/>
              <a:gd name="connsiteY56" fmla="*/ 1647358 h 1831428"/>
              <a:gd name="connsiteX57" fmla="*/ 4425773 w 4797018"/>
              <a:gd name="connsiteY57" fmla="*/ 1157021 h 1831428"/>
              <a:gd name="connsiteX58" fmla="*/ 4425782 w 4797018"/>
              <a:gd name="connsiteY58" fmla="*/ 1157021 h 1831428"/>
              <a:gd name="connsiteX59" fmla="*/ 4425782 w 4797018"/>
              <a:gd name="connsiteY59" fmla="*/ 77924 h 1831428"/>
              <a:gd name="connsiteX60" fmla="*/ 4332970 w 4797018"/>
              <a:gd name="connsiteY60" fmla="*/ 170736 h 1831428"/>
              <a:gd name="connsiteX61" fmla="*/ 4332970 w 4797018"/>
              <a:gd name="connsiteY61" fmla="*/ 1067305 h 1831428"/>
              <a:gd name="connsiteX62" fmla="*/ 4008130 w 4797018"/>
              <a:gd name="connsiteY62" fmla="*/ 1368933 h 1831428"/>
              <a:gd name="connsiteX63" fmla="*/ 3683298 w 4797018"/>
              <a:gd name="connsiteY63" fmla="*/ 1067305 h 1831428"/>
              <a:gd name="connsiteX64" fmla="*/ 3683289 w 4797018"/>
              <a:gd name="connsiteY64" fmla="*/ 0 h 1831428"/>
              <a:gd name="connsiteX65" fmla="*/ 3590487 w 4797018"/>
              <a:gd name="connsiteY65" fmla="*/ 0 h 1831428"/>
              <a:gd name="connsiteX66" fmla="*/ 3590487 w 4797018"/>
              <a:gd name="connsiteY66" fmla="*/ 1067305 h 1831428"/>
              <a:gd name="connsiteX67" fmla="*/ 4008130 w 4797018"/>
              <a:gd name="connsiteY67" fmla="*/ 1461745 h 1831428"/>
              <a:gd name="connsiteX68" fmla="*/ 4294699 w 4797018"/>
              <a:gd name="connsiteY68" fmla="*/ 1333129 h 1831428"/>
              <a:gd name="connsiteX69" fmla="*/ 4296785 w 4797018"/>
              <a:gd name="connsiteY69" fmla="*/ 1335862 h 1831428"/>
              <a:gd name="connsiteX70" fmla="*/ 3915328 w 4797018"/>
              <a:gd name="connsiteY70" fmla="*/ 1554556 h 1831428"/>
              <a:gd name="connsiteX71" fmla="*/ 3497742 w 4797018"/>
              <a:gd name="connsiteY71" fmla="*/ 1160116 h 1831428"/>
              <a:gd name="connsiteX72" fmla="*/ 3497685 w 4797018"/>
              <a:gd name="connsiteY72" fmla="*/ 1160116 h 1831428"/>
              <a:gd name="connsiteX73" fmla="*/ 3497685 w 4797018"/>
              <a:gd name="connsiteY73" fmla="*/ 0 h 1831428"/>
              <a:gd name="connsiteX74" fmla="*/ 3404873 w 4797018"/>
              <a:gd name="connsiteY74" fmla="*/ 0 h 1831428"/>
              <a:gd name="connsiteX75" fmla="*/ 3404873 w 4797018"/>
              <a:gd name="connsiteY75" fmla="*/ 1160107 h 1831428"/>
              <a:gd name="connsiteX76" fmla="*/ 3404921 w 4797018"/>
              <a:gd name="connsiteY76" fmla="*/ 1160107 h 1831428"/>
              <a:gd name="connsiteX77" fmla="*/ 3915328 w 4797018"/>
              <a:gd name="connsiteY77" fmla="*/ 1647358 h 1831428"/>
              <a:gd name="connsiteX78" fmla="*/ 1852984 w 4797018"/>
              <a:gd name="connsiteY78" fmla="*/ 1206522 h 1831428"/>
              <a:gd name="connsiteX79" fmla="*/ 1618288 w 4797018"/>
              <a:gd name="connsiteY79" fmla="*/ 1763373 h 1831428"/>
              <a:gd name="connsiteX80" fmla="*/ 1711119 w 4797018"/>
              <a:gd name="connsiteY80" fmla="*/ 1763363 h 1831428"/>
              <a:gd name="connsiteX81" fmla="*/ 1711100 w 4797018"/>
              <a:gd name="connsiteY81" fmla="*/ 1763373 h 1831428"/>
              <a:gd name="connsiteX82" fmla="*/ 1711119 w 4797018"/>
              <a:gd name="connsiteY82" fmla="*/ 1763373 h 1831428"/>
              <a:gd name="connsiteX83" fmla="*/ 1828448 w 4797018"/>
              <a:gd name="connsiteY83" fmla="*/ 1484948 h 1831428"/>
              <a:gd name="connsiteX84" fmla="*/ 2614774 w 4797018"/>
              <a:gd name="connsiteY84" fmla="*/ 1484948 h 1831428"/>
              <a:gd name="connsiteX85" fmla="*/ 2732018 w 4797018"/>
              <a:gd name="connsiteY85" fmla="*/ 1763373 h 1831428"/>
              <a:gd name="connsiteX86" fmla="*/ 2824820 w 4797018"/>
              <a:gd name="connsiteY86" fmla="*/ 1763373 h 1831428"/>
              <a:gd name="connsiteX87" fmla="*/ 2668515 w 4797018"/>
              <a:gd name="connsiteY87" fmla="*/ 1392136 h 1831428"/>
              <a:gd name="connsiteX88" fmla="*/ 1867567 w 4797018"/>
              <a:gd name="connsiteY88" fmla="*/ 1392136 h 1831428"/>
              <a:gd name="connsiteX89" fmla="*/ 1906676 w 4797018"/>
              <a:gd name="connsiteY89" fmla="*/ 1299324 h 1831428"/>
              <a:gd name="connsiteX90" fmla="*/ 2722236 w 4797018"/>
              <a:gd name="connsiteY90" fmla="*/ 1299324 h 1831428"/>
              <a:gd name="connsiteX91" fmla="*/ 2917632 w 4797018"/>
              <a:gd name="connsiteY91" fmla="*/ 1763373 h 1831428"/>
              <a:gd name="connsiteX92" fmla="*/ 3010443 w 4797018"/>
              <a:gd name="connsiteY92" fmla="*/ 1763373 h 1831428"/>
              <a:gd name="connsiteX93" fmla="*/ 2775976 w 4797018"/>
              <a:gd name="connsiteY93" fmla="*/ 1206522 h 1831428"/>
              <a:gd name="connsiteX94" fmla="*/ 1852984 w 4797018"/>
              <a:gd name="connsiteY94" fmla="*/ 1206522 h 1831428"/>
              <a:gd name="connsiteX95" fmla="*/ 1989544 w 4797018"/>
              <a:gd name="connsiteY95" fmla="*/ 0 h 1831428"/>
              <a:gd name="connsiteX96" fmla="*/ 1307459 w 4797018"/>
              <a:gd name="connsiteY96" fmla="*/ 1617898 h 1831428"/>
              <a:gd name="connsiteX97" fmla="*/ 1366533 w 4797018"/>
              <a:gd name="connsiteY97" fmla="*/ 1698098 h 1831428"/>
              <a:gd name="connsiteX98" fmla="*/ 2082356 w 4797018"/>
              <a:gd name="connsiteY98" fmla="*/ 0 h 1831428"/>
              <a:gd name="connsiteX99" fmla="*/ 1989544 w 4797018"/>
              <a:gd name="connsiteY99" fmla="*/ 0 h 1831428"/>
              <a:gd name="connsiteX100" fmla="*/ 2360771 w 4797018"/>
              <a:gd name="connsiteY100" fmla="*/ 0 h 1831428"/>
              <a:gd name="connsiteX101" fmla="*/ 3075708 w 4797018"/>
              <a:gd name="connsiteY101" fmla="*/ 1698098 h 1831428"/>
              <a:gd name="connsiteX102" fmla="*/ 3134639 w 4797018"/>
              <a:gd name="connsiteY102" fmla="*/ 1617898 h 1831428"/>
              <a:gd name="connsiteX103" fmla="*/ 2453592 w 4797018"/>
              <a:gd name="connsiteY103" fmla="*/ 0 h 1831428"/>
              <a:gd name="connsiteX104" fmla="*/ 2360771 w 4797018"/>
              <a:gd name="connsiteY104" fmla="*/ 0 h 1831428"/>
              <a:gd name="connsiteX105" fmla="*/ 1799101 w 4797018"/>
              <a:gd name="connsiteY105" fmla="*/ 1113711 h 1831428"/>
              <a:gd name="connsiteX106" fmla="*/ 1524610 w 4797018"/>
              <a:gd name="connsiteY106" fmla="*/ 1763373 h 1831428"/>
              <a:gd name="connsiteX107" fmla="*/ 1431798 w 4797018"/>
              <a:gd name="connsiteY107" fmla="*/ 1763373 h 1831428"/>
              <a:gd name="connsiteX108" fmla="*/ 2128761 w 4797018"/>
              <a:gd name="connsiteY108" fmla="*/ 110195 h 1831428"/>
              <a:gd name="connsiteX109" fmla="*/ 2512219 w 4797018"/>
              <a:gd name="connsiteY109" fmla="*/ 1020899 h 1831428"/>
              <a:gd name="connsiteX110" fmla="*/ 2605021 w 4797018"/>
              <a:gd name="connsiteY110" fmla="*/ 1020899 h 1831428"/>
              <a:gd name="connsiteX111" fmla="*/ 2175158 w 4797018"/>
              <a:gd name="connsiteY111" fmla="*/ 0 h 1831428"/>
              <a:gd name="connsiteX112" fmla="*/ 2267969 w 4797018"/>
              <a:gd name="connsiteY112" fmla="*/ 0 h 1831428"/>
              <a:gd name="connsiteX113" fmla="*/ 2736895 w 4797018"/>
              <a:gd name="connsiteY113" fmla="*/ 1113701 h 1831428"/>
              <a:gd name="connsiteX114" fmla="*/ 1799101 w 4797018"/>
              <a:gd name="connsiteY114" fmla="*/ 1113701 h 1831428"/>
              <a:gd name="connsiteX115" fmla="*/ 2221802 w 4797018"/>
              <a:gd name="connsiteY115" fmla="*/ 551602 h 1831428"/>
              <a:gd name="connsiteX116" fmla="*/ 2024015 w 4797018"/>
              <a:gd name="connsiteY116" fmla="*/ 1020899 h 1831428"/>
              <a:gd name="connsiteX117" fmla="*/ 2419398 w 4797018"/>
              <a:gd name="connsiteY117" fmla="*/ 1020899 h 1831428"/>
              <a:gd name="connsiteX118" fmla="*/ 2221802 w 4797018"/>
              <a:gd name="connsiteY118" fmla="*/ 551602 h 1831428"/>
              <a:gd name="connsiteX119" fmla="*/ 1838163 w 4797018"/>
              <a:gd name="connsiteY119" fmla="*/ 1020899 h 1831428"/>
              <a:gd name="connsiteX120" fmla="*/ 1931213 w 4797018"/>
              <a:gd name="connsiteY120" fmla="*/ 1020899 h 1831428"/>
              <a:gd name="connsiteX121" fmla="*/ 2175415 w 4797018"/>
              <a:gd name="connsiteY121" fmla="*/ 441436 h 1831428"/>
              <a:gd name="connsiteX122" fmla="*/ 2128942 w 4797018"/>
              <a:gd name="connsiteY122" fmla="*/ 331070 h 1831428"/>
              <a:gd name="connsiteX123" fmla="*/ 1838163 w 4797018"/>
              <a:gd name="connsiteY123" fmla="*/ 1020899 h 183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018" h="1831428">
                <a:moveTo>
                  <a:pt x="0" y="170736"/>
                </a:moveTo>
                <a:lnTo>
                  <a:pt x="92812" y="77924"/>
                </a:lnTo>
                <a:lnTo>
                  <a:pt x="92812" y="1763373"/>
                </a:lnTo>
                <a:lnTo>
                  <a:pt x="0" y="1763373"/>
                </a:lnTo>
                <a:lnTo>
                  <a:pt x="0" y="170736"/>
                </a:lnTo>
                <a:close/>
                <a:moveTo>
                  <a:pt x="278425" y="92812"/>
                </a:moveTo>
                <a:lnTo>
                  <a:pt x="1392136" y="92812"/>
                </a:lnTo>
                <a:lnTo>
                  <a:pt x="1392136" y="0"/>
                </a:lnTo>
                <a:lnTo>
                  <a:pt x="185614" y="0"/>
                </a:lnTo>
                <a:lnTo>
                  <a:pt x="185614" y="1113701"/>
                </a:lnTo>
                <a:lnTo>
                  <a:pt x="1210723" y="1113701"/>
                </a:lnTo>
                <a:lnTo>
                  <a:pt x="1210723" y="1020899"/>
                </a:lnTo>
                <a:lnTo>
                  <a:pt x="278425" y="1020899"/>
                </a:lnTo>
                <a:lnTo>
                  <a:pt x="278425" y="92812"/>
                </a:lnTo>
                <a:close/>
                <a:moveTo>
                  <a:pt x="1350464" y="835285"/>
                </a:moveTo>
                <a:lnTo>
                  <a:pt x="464048" y="835285"/>
                </a:lnTo>
                <a:lnTo>
                  <a:pt x="464048" y="464048"/>
                </a:lnTo>
                <a:lnTo>
                  <a:pt x="1222124" y="464048"/>
                </a:lnTo>
                <a:lnTo>
                  <a:pt x="1314926" y="371237"/>
                </a:lnTo>
                <a:lnTo>
                  <a:pt x="464048" y="371237"/>
                </a:lnTo>
                <a:lnTo>
                  <a:pt x="464048" y="278425"/>
                </a:lnTo>
                <a:lnTo>
                  <a:pt x="1392146" y="278425"/>
                </a:lnTo>
                <a:lnTo>
                  <a:pt x="1392146" y="185614"/>
                </a:lnTo>
                <a:lnTo>
                  <a:pt x="371237" y="185614"/>
                </a:lnTo>
                <a:lnTo>
                  <a:pt x="371237" y="928087"/>
                </a:lnTo>
                <a:lnTo>
                  <a:pt x="1258872" y="928087"/>
                </a:lnTo>
                <a:lnTo>
                  <a:pt x="1350464" y="835285"/>
                </a:lnTo>
                <a:close/>
                <a:moveTo>
                  <a:pt x="185614" y="1763373"/>
                </a:moveTo>
                <a:lnTo>
                  <a:pt x="278425" y="1763373"/>
                </a:lnTo>
                <a:lnTo>
                  <a:pt x="278425" y="1299324"/>
                </a:lnTo>
                <a:lnTo>
                  <a:pt x="371237" y="1299324"/>
                </a:lnTo>
                <a:lnTo>
                  <a:pt x="371237" y="1685449"/>
                </a:lnTo>
                <a:lnTo>
                  <a:pt x="464039" y="1592647"/>
                </a:lnTo>
                <a:lnTo>
                  <a:pt x="464039" y="1299324"/>
                </a:lnTo>
                <a:lnTo>
                  <a:pt x="1210723" y="1299324"/>
                </a:lnTo>
                <a:lnTo>
                  <a:pt x="1210723" y="1206522"/>
                </a:lnTo>
                <a:lnTo>
                  <a:pt x="185614" y="1206522"/>
                </a:lnTo>
                <a:lnTo>
                  <a:pt x="185614" y="1763373"/>
                </a:lnTo>
                <a:close/>
                <a:moveTo>
                  <a:pt x="4704207" y="0"/>
                </a:moveTo>
                <a:lnTo>
                  <a:pt x="4704207" y="1067314"/>
                </a:lnTo>
                <a:cubicBezTo>
                  <a:pt x="4704207" y="1315669"/>
                  <a:pt x="4593393" y="1529039"/>
                  <a:pt x="4334837" y="1692688"/>
                </a:cubicBezTo>
                <a:lnTo>
                  <a:pt x="4332742" y="1689954"/>
                </a:lnTo>
                <a:cubicBezTo>
                  <a:pt x="4502639" y="1555213"/>
                  <a:pt x="4611405" y="1382144"/>
                  <a:pt x="4611405" y="1158564"/>
                </a:cubicBezTo>
                <a:lnTo>
                  <a:pt x="4611405" y="0"/>
                </a:lnTo>
                <a:lnTo>
                  <a:pt x="4518594" y="0"/>
                </a:lnTo>
                <a:lnTo>
                  <a:pt x="4518594" y="1157021"/>
                </a:lnTo>
                <a:cubicBezTo>
                  <a:pt x="4518594" y="1490196"/>
                  <a:pt x="4248512" y="1740170"/>
                  <a:pt x="3915337" y="1740170"/>
                </a:cubicBezTo>
                <a:cubicBezTo>
                  <a:pt x="3582162" y="1740170"/>
                  <a:pt x="3312081" y="1490186"/>
                  <a:pt x="3312081" y="1157021"/>
                </a:cubicBezTo>
                <a:lnTo>
                  <a:pt x="3312081" y="77924"/>
                </a:lnTo>
                <a:lnTo>
                  <a:pt x="3219269" y="170736"/>
                </a:lnTo>
                <a:lnTo>
                  <a:pt x="3219269" y="1158564"/>
                </a:lnTo>
                <a:cubicBezTo>
                  <a:pt x="3219269" y="1542993"/>
                  <a:pt x="3530908" y="1831429"/>
                  <a:pt x="3915337" y="1831429"/>
                </a:cubicBezTo>
                <a:cubicBezTo>
                  <a:pt x="3924233" y="1831429"/>
                  <a:pt x="4008139" y="1831429"/>
                  <a:pt x="4008139" y="1831429"/>
                </a:cubicBezTo>
                <a:cubicBezTo>
                  <a:pt x="4386691" y="1831429"/>
                  <a:pt x="4797019" y="1551870"/>
                  <a:pt x="4797019" y="1068667"/>
                </a:cubicBezTo>
                <a:cubicBezTo>
                  <a:pt x="4797019" y="1068210"/>
                  <a:pt x="4797019" y="0"/>
                  <a:pt x="4797019" y="0"/>
                </a:cubicBezTo>
                <a:lnTo>
                  <a:pt x="4704207" y="0"/>
                </a:lnTo>
                <a:close/>
                <a:moveTo>
                  <a:pt x="3915328" y="1647358"/>
                </a:moveTo>
                <a:cubicBezTo>
                  <a:pt x="4197077" y="1647358"/>
                  <a:pt x="4425515" y="1438694"/>
                  <a:pt x="4425773" y="1157021"/>
                </a:cubicBezTo>
                <a:lnTo>
                  <a:pt x="4425782" y="1157021"/>
                </a:lnTo>
                <a:lnTo>
                  <a:pt x="4425782" y="77924"/>
                </a:lnTo>
                <a:lnTo>
                  <a:pt x="4332970" y="170736"/>
                </a:lnTo>
                <a:lnTo>
                  <a:pt x="4332970" y="1067305"/>
                </a:lnTo>
                <a:cubicBezTo>
                  <a:pt x="4332970" y="1246699"/>
                  <a:pt x="4187533" y="1368933"/>
                  <a:pt x="4008130" y="1368933"/>
                </a:cubicBezTo>
                <a:cubicBezTo>
                  <a:pt x="3828736" y="1368933"/>
                  <a:pt x="3683298" y="1246699"/>
                  <a:pt x="3683298" y="1067305"/>
                </a:cubicBezTo>
                <a:lnTo>
                  <a:pt x="3683289" y="0"/>
                </a:lnTo>
                <a:lnTo>
                  <a:pt x="3590487" y="0"/>
                </a:lnTo>
                <a:lnTo>
                  <a:pt x="3590487" y="1067305"/>
                </a:lnTo>
                <a:cubicBezTo>
                  <a:pt x="3590487" y="1297962"/>
                  <a:pt x="3777472" y="1461745"/>
                  <a:pt x="4008130" y="1461745"/>
                </a:cubicBezTo>
                <a:cubicBezTo>
                  <a:pt x="4102446" y="1461745"/>
                  <a:pt x="4216937" y="1415148"/>
                  <a:pt x="4294699" y="1333129"/>
                </a:cubicBezTo>
                <a:lnTo>
                  <a:pt x="4296785" y="1335862"/>
                </a:lnTo>
                <a:cubicBezTo>
                  <a:pt x="4223881" y="1471070"/>
                  <a:pt x="4089102" y="1554556"/>
                  <a:pt x="3915328" y="1554556"/>
                </a:cubicBezTo>
                <a:cubicBezTo>
                  <a:pt x="3686090" y="1554556"/>
                  <a:pt x="3500009" y="1388593"/>
                  <a:pt x="3497742" y="1160116"/>
                </a:cubicBezTo>
                <a:lnTo>
                  <a:pt x="3497685" y="1160116"/>
                </a:lnTo>
                <a:lnTo>
                  <a:pt x="3497685" y="0"/>
                </a:lnTo>
                <a:lnTo>
                  <a:pt x="3404873" y="0"/>
                </a:lnTo>
                <a:lnTo>
                  <a:pt x="3404873" y="1160107"/>
                </a:lnTo>
                <a:lnTo>
                  <a:pt x="3404921" y="1160107"/>
                </a:lnTo>
                <a:cubicBezTo>
                  <a:pt x="3406855" y="1440218"/>
                  <a:pt x="3634616" y="1647358"/>
                  <a:pt x="3915328" y="1647358"/>
                </a:cubicBezTo>
                <a:close/>
                <a:moveTo>
                  <a:pt x="1852984" y="1206522"/>
                </a:moveTo>
                <a:lnTo>
                  <a:pt x="1618288" y="1763373"/>
                </a:lnTo>
                <a:lnTo>
                  <a:pt x="1711119" y="1763363"/>
                </a:lnTo>
                <a:lnTo>
                  <a:pt x="1711100" y="1763373"/>
                </a:lnTo>
                <a:lnTo>
                  <a:pt x="1711119" y="1763373"/>
                </a:lnTo>
                <a:lnTo>
                  <a:pt x="1828448" y="1484948"/>
                </a:lnTo>
                <a:lnTo>
                  <a:pt x="2614774" y="1484948"/>
                </a:lnTo>
                <a:lnTo>
                  <a:pt x="2732018" y="1763373"/>
                </a:lnTo>
                <a:lnTo>
                  <a:pt x="2824820" y="1763373"/>
                </a:lnTo>
                <a:lnTo>
                  <a:pt x="2668515" y="1392136"/>
                </a:lnTo>
                <a:lnTo>
                  <a:pt x="1867567" y="1392136"/>
                </a:lnTo>
                <a:lnTo>
                  <a:pt x="1906676" y="1299324"/>
                </a:lnTo>
                <a:lnTo>
                  <a:pt x="2722236" y="1299324"/>
                </a:lnTo>
                <a:lnTo>
                  <a:pt x="2917632" y="1763373"/>
                </a:lnTo>
                <a:lnTo>
                  <a:pt x="3010443" y="1763373"/>
                </a:lnTo>
                <a:lnTo>
                  <a:pt x="2775976" y="1206522"/>
                </a:lnTo>
                <a:lnTo>
                  <a:pt x="1852984" y="1206522"/>
                </a:lnTo>
                <a:close/>
                <a:moveTo>
                  <a:pt x="1989544" y="0"/>
                </a:moveTo>
                <a:lnTo>
                  <a:pt x="1307459" y="1617898"/>
                </a:lnTo>
                <a:lnTo>
                  <a:pt x="1366533" y="1698098"/>
                </a:lnTo>
                <a:lnTo>
                  <a:pt x="2082356" y="0"/>
                </a:lnTo>
                <a:lnTo>
                  <a:pt x="1989544" y="0"/>
                </a:lnTo>
                <a:close/>
                <a:moveTo>
                  <a:pt x="2360771" y="0"/>
                </a:moveTo>
                <a:lnTo>
                  <a:pt x="3075708" y="1698098"/>
                </a:lnTo>
                <a:lnTo>
                  <a:pt x="3134639" y="1617898"/>
                </a:lnTo>
                <a:lnTo>
                  <a:pt x="2453592" y="0"/>
                </a:lnTo>
                <a:lnTo>
                  <a:pt x="2360771" y="0"/>
                </a:lnTo>
                <a:close/>
                <a:moveTo>
                  <a:pt x="1799101" y="1113711"/>
                </a:moveTo>
                <a:lnTo>
                  <a:pt x="1524610" y="1763373"/>
                </a:lnTo>
                <a:lnTo>
                  <a:pt x="1431798" y="1763373"/>
                </a:lnTo>
                <a:lnTo>
                  <a:pt x="2128761" y="110195"/>
                </a:lnTo>
                <a:lnTo>
                  <a:pt x="2512219" y="1020899"/>
                </a:lnTo>
                <a:lnTo>
                  <a:pt x="2605021" y="1020899"/>
                </a:lnTo>
                <a:lnTo>
                  <a:pt x="2175158" y="0"/>
                </a:lnTo>
                <a:lnTo>
                  <a:pt x="2267969" y="0"/>
                </a:lnTo>
                <a:lnTo>
                  <a:pt x="2736895" y="1113701"/>
                </a:lnTo>
                <a:lnTo>
                  <a:pt x="1799101" y="1113701"/>
                </a:lnTo>
                <a:close/>
                <a:moveTo>
                  <a:pt x="2221802" y="551602"/>
                </a:moveTo>
                <a:lnTo>
                  <a:pt x="2024015" y="1020899"/>
                </a:lnTo>
                <a:lnTo>
                  <a:pt x="2419398" y="1020899"/>
                </a:lnTo>
                <a:lnTo>
                  <a:pt x="2221802" y="551602"/>
                </a:lnTo>
                <a:close/>
                <a:moveTo>
                  <a:pt x="1838163" y="1020899"/>
                </a:moveTo>
                <a:lnTo>
                  <a:pt x="1931213" y="1020899"/>
                </a:lnTo>
                <a:lnTo>
                  <a:pt x="2175415" y="441436"/>
                </a:lnTo>
                <a:lnTo>
                  <a:pt x="2128942" y="331070"/>
                </a:lnTo>
                <a:lnTo>
                  <a:pt x="1838163" y="1020899"/>
                </a:lnTo>
                <a:close/>
              </a:path>
            </a:pathLst>
          </a:custGeom>
          <a:solidFill>
            <a:srgbClr val="041E42"/>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986604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0" r:id="rId4"/>
    <p:sldLayoutId id="2147483651" r:id="rId5"/>
    <p:sldLayoutId id="2147483652" r:id="rId6"/>
    <p:sldLayoutId id="2147483656" r:id="rId7"/>
    <p:sldLayoutId id="2147483668" r:id="rId8"/>
    <p:sldLayoutId id="2147483669" r:id="rId9"/>
    <p:sldLayoutId id="2147483666" r:id="rId10"/>
    <p:sldLayoutId id="2147483653" r:id="rId11"/>
    <p:sldLayoutId id="2147483654" r:id="rId12"/>
    <p:sldLayoutId id="2147483655" r:id="rId13"/>
    <p:sldLayoutId id="2147483661" r:id="rId14"/>
    <p:sldLayoutId id="2147483671" r:id="rId15"/>
    <p:sldLayoutId id="2147483665" r:id="rId16"/>
    <p:sldLayoutId id="2147483658" r:id="rId17"/>
    <p:sldLayoutId id="2147483657" r:id="rId18"/>
    <p:sldLayoutId id="2147483670" r:id="rId19"/>
    <p:sldLayoutId id="2147483659" r:id="rId20"/>
  </p:sldLayoutIdLst>
  <p:hf hdr="0"/>
  <p:txStyles>
    <p:titleStyle>
      <a:lvl1pPr algn="l" defTabSz="685800" rtl="0" eaLnBrk="1" latinLnBrk="0" hangingPunct="1">
        <a:lnSpc>
          <a:spcPct val="90000"/>
        </a:lnSpc>
        <a:spcBef>
          <a:spcPct val="0"/>
        </a:spcBef>
        <a:buNone/>
        <a:defRPr sz="2000" b="1" i="0" kern="1200">
          <a:solidFill>
            <a:srgbClr val="041E42"/>
          </a:solidFill>
          <a:latin typeface="FAUSans Office" panose="020B0504010101010104" pitchFamily="34" charset="77"/>
          <a:ea typeface="+mj-ea"/>
          <a:cs typeface="FAUSans Office" panose="020B0504010101010104" pitchFamily="34" charset="77"/>
        </a:defRPr>
      </a:lvl1pPr>
    </p:titleStyle>
    <p:bodyStyle>
      <a:lvl1pPr marL="0" indent="0" algn="l" defTabSz="685800" rtl="0" eaLnBrk="1" latinLnBrk="0" hangingPunct="1">
        <a:lnSpc>
          <a:spcPct val="110000"/>
        </a:lnSpc>
        <a:spcBef>
          <a:spcPts val="0"/>
        </a:spcBef>
        <a:spcAft>
          <a:spcPts val="800"/>
        </a:spcAft>
        <a:buFont typeface="Arial" panose="020B0604020202020204" pitchFamily="34" charset="0"/>
        <a:buNone/>
        <a:defRPr sz="1400" b="0" i="0" kern="1200">
          <a:solidFill>
            <a:schemeClr val="tx1"/>
          </a:solidFill>
          <a:latin typeface="FAUSans Office" panose="020B0504010101010104" pitchFamily="34" charset="77"/>
          <a:ea typeface="+mn-ea"/>
          <a:cs typeface="FAUSans Office" panose="020B0504010101010104" pitchFamily="34" charset="77"/>
        </a:defRPr>
      </a:lvl1pPr>
      <a:lvl2pPr marL="18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400" b="0" i="0" kern="1200">
          <a:solidFill>
            <a:schemeClr val="tx1"/>
          </a:solidFill>
          <a:latin typeface="FAUSans Office" panose="020B0504010101010104" pitchFamily="34" charset="77"/>
          <a:ea typeface="+mn-ea"/>
          <a:cs typeface="FAUSans Office" panose="020B0504010101010104" pitchFamily="34" charset="77"/>
        </a:defRPr>
      </a:lvl2pPr>
      <a:lvl3pPr marL="36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100" b="0" i="0" kern="1200">
          <a:solidFill>
            <a:schemeClr val="tx1"/>
          </a:solidFill>
          <a:latin typeface="FAUSans Office" panose="020B0504010101010104" pitchFamily="34" charset="77"/>
          <a:ea typeface="+mn-ea"/>
          <a:cs typeface="FAUSans Office" panose="020B0504010101010104" pitchFamily="34" charset="77"/>
        </a:defRPr>
      </a:lvl3pPr>
      <a:lvl4pPr marL="54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100" b="0" i="0" kern="1200">
          <a:solidFill>
            <a:schemeClr val="tx1"/>
          </a:solidFill>
          <a:latin typeface="FAUSans Office" panose="020B0504010101010104" pitchFamily="34" charset="77"/>
          <a:ea typeface="+mn-ea"/>
          <a:cs typeface="FAUSans Office" panose="020B0504010101010104" pitchFamily="34" charset="77"/>
        </a:defRPr>
      </a:lvl4pPr>
      <a:lvl5pPr marL="72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b="0" i="0" kern="1200">
          <a:solidFill>
            <a:schemeClr val="tx1"/>
          </a:solidFill>
          <a:latin typeface="FAUSans Office" panose="020B0504010101010104" pitchFamily="34" charset="77"/>
          <a:ea typeface="+mn-ea"/>
          <a:cs typeface="FAUSans Office" panose="020B0504010101010104" pitchFamily="34" charset="77"/>
        </a:defRPr>
      </a:lvl5pPr>
      <a:lvl6pPr marL="90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b="0" i="0" kern="1200">
          <a:solidFill>
            <a:schemeClr val="tx1"/>
          </a:solidFill>
          <a:latin typeface="FAUSans Office" panose="020B0504010101010104" pitchFamily="34" charset="77"/>
          <a:ea typeface="+mn-ea"/>
          <a:cs typeface="FAUSans Office" panose="020B0504010101010104" pitchFamily="34" charset="77"/>
        </a:defRPr>
      </a:lvl6pPr>
      <a:lvl7pPr marL="108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b="0" i="0" kern="1200">
          <a:solidFill>
            <a:schemeClr val="tx1"/>
          </a:solidFill>
          <a:latin typeface="FAUSans Office" panose="020B0504010101010104" pitchFamily="34" charset="77"/>
          <a:ea typeface="+mn-ea"/>
          <a:cs typeface="FAUSans Office" panose="020B0504010101010104" pitchFamily="34" charset="77"/>
        </a:defRPr>
      </a:lvl7pPr>
      <a:lvl8pPr marL="126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b="0" i="0" kern="1200">
          <a:solidFill>
            <a:schemeClr val="tx1"/>
          </a:solidFill>
          <a:latin typeface="FAUSans Office" panose="020B0504010101010104" pitchFamily="34" charset="77"/>
          <a:ea typeface="+mn-ea"/>
          <a:cs typeface="FAUSans Office" panose="020B0504010101010104" pitchFamily="34" charset="77"/>
        </a:defRPr>
      </a:lvl8pPr>
      <a:lvl9pPr marL="144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b="0" i="0" kern="1200">
          <a:solidFill>
            <a:schemeClr val="tx1"/>
          </a:solidFill>
          <a:latin typeface="FAUSans Office" panose="020B0504010101010104" pitchFamily="34" charset="77"/>
          <a:ea typeface="+mn-ea"/>
          <a:cs typeface="FAUSans Office" panose="020B0504010101010104" pitchFamily="34" charset="77"/>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44" userDrawn="1">
          <p15:clr>
            <a:srgbClr val="F26B43"/>
          </p15:clr>
        </p15:guide>
        <p15:guide id="4" pos="5516" userDrawn="1">
          <p15:clr>
            <a:srgbClr val="F26B43"/>
          </p15:clr>
        </p15:guide>
        <p15:guide id="5" orient="horz" pos="187" userDrawn="1">
          <p15:clr>
            <a:srgbClr val="F26B43"/>
          </p15:clr>
        </p15:guide>
        <p15:guide id="6" orient="horz" pos="799" userDrawn="1">
          <p15:clr>
            <a:srgbClr val="F26B43"/>
          </p15:clr>
        </p15:guide>
        <p15:guide id="7" orient="horz" pos="1026" userDrawn="1">
          <p15:clr>
            <a:srgbClr val="F26B43"/>
          </p15:clr>
        </p15:guide>
        <p15:guide id="8" orient="horz" pos="3906" userDrawn="1">
          <p15:clr>
            <a:srgbClr val="F26B43"/>
          </p15:clr>
        </p15:guide>
        <p15:guide id="9" orient="horz" pos="4178" userDrawn="1">
          <p15:clr>
            <a:srgbClr val="F26B43"/>
          </p15:clr>
        </p15:guide>
        <p15:guide id="10" pos="2931" userDrawn="1">
          <p15:clr>
            <a:srgbClr val="F26B43"/>
          </p15:clr>
        </p15:guide>
        <p15:guide id="11" pos="282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platzhalter 10">
            <a:extLst>
              <a:ext uri="{FF2B5EF4-FFF2-40B4-BE49-F238E27FC236}">
                <a16:creationId xmlns:a16="http://schemas.microsoft.com/office/drawing/2014/main" id="{BD9FE96C-261A-46F3-9CFF-9D3CB78B09AF}"/>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653" t="20300" r="20954"/>
          <a:stretch/>
        </p:blipFill>
        <p:spPr>
          <a:xfrm>
            <a:off x="0" y="1628775"/>
            <a:ext cx="9144000" cy="5229226"/>
          </a:xfrm>
        </p:spPr>
      </p:pic>
      <p:sp>
        <p:nvSpPr>
          <p:cNvPr id="7" name="Textplatzhalter 6">
            <a:extLst>
              <a:ext uri="{FF2B5EF4-FFF2-40B4-BE49-F238E27FC236}">
                <a16:creationId xmlns:a16="http://schemas.microsoft.com/office/drawing/2014/main" id="{3DCE050B-64DF-4213-930E-9098A0A31395}"/>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AC9D279C-BFDB-4F9A-9BC9-29CB3537E17E}"/>
              </a:ext>
            </a:extLst>
          </p:cNvPr>
          <p:cNvSpPr>
            <a:spLocks noGrp="1"/>
          </p:cNvSpPr>
          <p:nvPr>
            <p:ph type="title"/>
          </p:nvPr>
        </p:nvSpPr>
        <p:spPr>
          <a:xfrm>
            <a:off x="390123" y="3042516"/>
            <a:ext cx="3732625" cy="772969"/>
          </a:xfrm>
        </p:spPr>
        <p:txBody>
          <a:bodyPr/>
          <a:lstStyle/>
          <a:p>
            <a:r>
              <a:rPr lang="de-DE" dirty="0"/>
              <a:t>Willkommen</a:t>
            </a:r>
          </a:p>
        </p:txBody>
      </p:sp>
    </p:spTree>
    <p:extLst>
      <p:ext uri="{BB962C8B-B14F-4D97-AF65-F5344CB8AC3E}">
        <p14:creationId xmlns:p14="http://schemas.microsoft.com/office/powerpoint/2010/main" val="314587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platzhalter 11">
            <a:extLst>
              <a:ext uri="{FF2B5EF4-FFF2-40B4-BE49-F238E27FC236}">
                <a16:creationId xmlns:a16="http://schemas.microsoft.com/office/drawing/2014/main" id="{79E8F128-7668-4A6B-9593-A57A91EEFC8D}"/>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t="10841" r="10781" b="60"/>
          <a:stretch/>
        </p:blipFill>
        <p:spPr>
          <a:xfrm>
            <a:off x="0" y="0"/>
            <a:ext cx="9144000" cy="6858000"/>
          </a:xfrm>
        </p:spPr>
      </p:pic>
      <p:sp>
        <p:nvSpPr>
          <p:cNvPr id="11" name="Textplatzhalter 10">
            <a:extLst>
              <a:ext uri="{FF2B5EF4-FFF2-40B4-BE49-F238E27FC236}">
                <a16:creationId xmlns:a16="http://schemas.microsoft.com/office/drawing/2014/main" id="{B7E91306-35CC-491C-951D-90EF4FF97747}"/>
              </a:ext>
            </a:extLst>
          </p:cNvPr>
          <p:cNvSpPr>
            <a:spLocks noGrp="1"/>
          </p:cNvSpPr>
          <p:nvPr>
            <p:ph type="body" sz="quarter" idx="14"/>
          </p:nvPr>
        </p:nvSpPr>
        <p:spPr/>
        <p:txBody>
          <a:bodyPr/>
          <a:lstStyle/>
          <a:p>
            <a:r>
              <a:rPr lang="de-DE" b="1" dirty="0"/>
              <a:t>Lorem ipsum dolor,</a:t>
            </a:r>
          </a:p>
          <a:p>
            <a:r>
              <a:rPr lang="de-DE" dirty="0"/>
              <a:t>consetetur sadipscing elitr, sed diam nonumy eirmod tempor invidunt ut labore et dolore magna aliquyam erat sed diam voluptua.</a:t>
            </a:r>
          </a:p>
        </p:txBody>
      </p:sp>
    </p:spTree>
    <p:extLst>
      <p:ext uri="{BB962C8B-B14F-4D97-AF65-F5344CB8AC3E}">
        <p14:creationId xmlns:p14="http://schemas.microsoft.com/office/powerpoint/2010/main" val="1512076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88BA7CC-28C1-49A7-91B6-F68C2828BC4D}"/>
              </a:ext>
            </a:extLst>
          </p:cNvPr>
          <p:cNvSpPr>
            <a:spLocks noGrp="1"/>
          </p:cNvSpPr>
          <p:nvPr>
            <p:ph type="title"/>
          </p:nvPr>
        </p:nvSpPr>
        <p:spPr/>
        <p:txBody>
          <a:bodyPr/>
          <a:lstStyle/>
          <a:p>
            <a:r>
              <a:rPr lang="de-DE" dirty="0"/>
              <a:t>Bildfolie</a:t>
            </a:r>
          </a:p>
        </p:txBody>
      </p:sp>
      <p:sp>
        <p:nvSpPr>
          <p:cNvPr id="6" name="Textplatzhalter 5">
            <a:extLst>
              <a:ext uri="{FF2B5EF4-FFF2-40B4-BE49-F238E27FC236}">
                <a16:creationId xmlns:a16="http://schemas.microsoft.com/office/drawing/2014/main" id="{7EB95F02-6447-40ED-8582-883A73E3B6CB}"/>
              </a:ext>
            </a:extLst>
          </p:cNvPr>
          <p:cNvSpPr>
            <a:spLocks noGrp="1"/>
          </p:cNvSpPr>
          <p:nvPr>
            <p:ph type="body" sz="quarter" idx="26"/>
          </p:nvPr>
        </p:nvSpPr>
        <p:spPr/>
        <p:txBody>
          <a:bodyPr/>
          <a:lstStyle/>
          <a:p>
            <a:r>
              <a:rPr lang="de-DE" dirty="0"/>
              <a:t>Bildunterschrift oder Beschreibung möglich.</a:t>
            </a:r>
            <a:br>
              <a:rPr lang="de-DE" dirty="0"/>
            </a:br>
            <a:r>
              <a:rPr lang="de-DE" dirty="0"/>
              <a:t>Gegebenenfalls löschen.</a:t>
            </a:r>
          </a:p>
        </p:txBody>
      </p:sp>
      <p:sp>
        <p:nvSpPr>
          <p:cNvPr id="8" name="Bildplatzhalter 7">
            <a:extLst>
              <a:ext uri="{FF2B5EF4-FFF2-40B4-BE49-F238E27FC236}">
                <a16:creationId xmlns:a16="http://schemas.microsoft.com/office/drawing/2014/main" id="{2FEA58E8-85F1-4CAF-B574-573C0FE0E49C}"/>
              </a:ext>
            </a:extLst>
          </p:cNvPr>
          <p:cNvSpPr>
            <a:spLocks noGrp="1"/>
          </p:cNvSpPr>
          <p:nvPr>
            <p:ph type="pic" sz="quarter" idx="38"/>
          </p:nvPr>
        </p:nvSpPr>
        <p:spPr/>
      </p:sp>
      <p:sp>
        <p:nvSpPr>
          <p:cNvPr id="7" name="Textplatzhalter 6">
            <a:extLst>
              <a:ext uri="{FF2B5EF4-FFF2-40B4-BE49-F238E27FC236}">
                <a16:creationId xmlns:a16="http://schemas.microsoft.com/office/drawing/2014/main" id="{1BDD907B-64FE-4662-B7FF-C0462796A914}"/>
              </a:ext>
            </a:extLst>
          </p:cNvPr>
          <p:cNvSpPr>
            <a:spLocks noGrp="1"/>
          </p:cNvSpPr>
          <p:nvPr>
            <p:ph type="body" sz="quarter" idx="37"/>
          </p:nvPr>
        </p:nvSpPr>
        <p:spPr/>
        <p:txBody>
          <a:bodyPr/>
          <a:lstStyle/>
          <a:p>
            <a:r>
              <a:rPr lang="de-DE" dirty="0"/>
              <a:t>Subheadline möglich. Gegebenenfalls löschen.</a:t>
            </a:r>
          </a:p>
        </p:txBody>
      </p:sp>
      <p:pic>
        <p:nvPicPr>
          <p:cNvPr id="9" name="Bildplatzhalter 11">
            <a:extLst>
              <a:ext uri="{FF2B5EF4-FFF2-40B4-BE49-F238E27FC236}">
                <a16:creationId xmlns:a16="http://schemas.microsoft.com/office/drawing/2014/main" id="{AD86819D-6C7A-4291-88D2-388CE9445603}"/>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t="10074" b="27050"/>
          <a:stretch/>
        </p:blipFill>
        <p:spPr>
          <a:xfrm>
            <a:off x="388938" y="1630363"/>
            <a:ext cx="8367712" cy="3951287"/>
          </a:xfrm>
        </p:spPr>
      </p:pic>
      <p:sp>
        <p:nvSpPr>
          <p:cNvPr id="2" name="Datumsplatzhalter 1">
            <a:extLst>
              <a:ext uri="{FF2B5EF4-FFF2-40B4-BE49-F238E27FC236}">
                <a16:creationId xmlns:a16="http://schemas.microsoft.com/office/drawing/2014/main" id="{C3E88C5C-0357-471D-BA12-A819BC00FD65}"/>
              </a:ext>
            </a:extLst>
          </p:cNvPr>
          <p:cNvSpPr>
            <a:spLocks noGrp="1"/>
          </p:cNvSpPr>
          <p:nvPr>
            <p:ph type="dt" sz="half" idx="10"/>
          </p:nvPr>
        </p:nvSpPr>
        <p:spPr/>
        <p:txBody>
          <a:bodyPr/>
          <a:lstStyle/>
          <a:p>
            <a:fld id="{BDC29522-16B0-4F40-8090-C5AFA7D08526}" type="datetime4">
              <a:rPr lang="de-DE" smtClean="0"/>
              <a:t>13. Juli 2022</a:t>
            </a:fld>
            <a:endParaRPr lang="de-DE" dirty="0"/>
          </a:p>
        </p:txBody>
      </p:sp>
      <p:sp>
        <p:nvSpPr>
          <p:cNvPr id="3" name="Fußzeilenplatzhalter 2">
            <a:extLst>
              <a:ext uri="{FF2B5EF4-FFF2-40B4-BE49-F238E27FC236}">
                <a16:creationId xmlns:a16="http://schemas.microsoft.com/office/drawing/2014/main" id="{6C590E4F-D7B3-4584-A137-24F4FD4870E6}"/>
              </a:ext>
            </a:extLst>
          </p:cNvPr>
          <p:cNvSpPr>
            <a:spLocks noGrp="1"/>
          </p:cNvSpPr>
          <p:nvPr>
            <p:ph type="ftr" sz="quarter" idx="11"/>
          </p:nvPr>
        </p:nvSpPr>
        <p:spPr/>
        <p:txBody>
          <a:bodyPr/>
          <a:lstStyle/>
          <a:p>
            <a:r>
              <a:rPr lang="de-DE"/>
              <a:t>Wirtschafts- und Sozialwissenschaften | WiSo</a:t>
            </a:r>
            <a:endParaRPr lang="de-DE" dirty="0"/>
          </a:p>
        </p:txBody>
      </p:sp>
      <p:sp>
        <p:nvSpPr>
          <p:cNvPr id="5" name="Foliennummernplatzhalter 4">
            <a:extLst>
              <a:ext uri="{FF2B5EF4-FFF2-40B4-BE49-F238E27FC236}">
                <a16:creationId xmlns:a16="http://schemas.microsoft.com/office/drawing/2014/main" id="{5F4CC698-9EB4-481C-81F5-D39DD5C3CD50}"/>
              </a:ext>
            </a:extLst>
          </p:cNvPr>
          <p:cNvSpPr>
            <a:spLocks noGrp="1"/>
          </p:cNvSpPr>
          <p:nvPr>
            <p:ph type="sldNum" sz="quarter" idx="12"/>
          </p:nvPr>
        </p:nvSpPr>
        <p:spPr/>
        <p:txBody>
          <a:bodyPr/>
          <a:lstStyle/>
          <a:p>
            <a:fld id="{D949F9DF-37BD-4CD6-BF49-65BA579E1D7A}" type="slidenum">
              <a:rPr lang="de-DE" smtClean="0"/>
              <a:pPr/>
              <a:t>11</a:t>
            </a:fld>
            <a:endParaRPr lang="de-DE"/>
          </a:p>
        </p:txBody>
      </p:sp>
    </p:spTree>
    <p:extLst>
      <p:ext uri="{BB962C8B-B14F-4D97-AF65-F5344CB8AC3E}">
        <p14:creationId xmlns:p14="http://schemas.microsoft.com/office/powerpoint/2010/main" val="3643091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88BA7CC-28C1-49A7-91B6-F68C2828BC4D}"/>
              </a:ext>
            </a:extLst>
          </p:cNvPr>
          <p:cNvSpPr>
            <a:spLocks noGrp="1"/>
          </p:cNvSpPr>
          <p:nvPr>
            <p:ph type="title"/>
          </p:nvPr>
        </p:nvSpPr>
        <p:spPr/>
        <p:txBody>
          <a:bodyPr/>
          <a:lstStyle/>
          <a:p>
            <a:r>
              <a:rPr lang="de-DE" dirty="0"/>
              <a:t>Bildfolie</a:t>
            </a:r>
          </a:p>
        </p:txBody>
      </p:sp>
      <p:pic>
        <p:nvPicPr>
          <p:cNvPr id="9" name="Bildplatzhalter 11">
            <a:extLst>
              <a:ext uri="{FF2B5EF4-FFF2-40B4-BE49-F238E27FC236}">
                <a16:creationId xmlns:a16="http://schemas.microsoft.com/office/drawing/2014/main" id="{AD86819D-6C7A-4291-88D2-388CE9445603}"/>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11017" r="11017"/>
          <a:stretch/>
        </p:blipFill>
        <p:spPr/>
      </p:pic>
      <p:sp>
        <p:nvSpPr>
          <p:cNvPr id="6" name="Textplatzhalter 5">
            <a:extLst>
              <a:ext uri="{FF2B5EF4-FFF2-40B4-BE49-F238E27FC236}">
                <a16:creationId xmlns:a16="http://schemas.microsoft.com/office/drawing/2014/main" id="{7EB95F02-6447-40ED-8582-883A73E3B6CB}"/>
              </a:ext>
            </a:extLst>
          </p:cNvPr>
          <p:cNvSpPr>
            <a:spLocks noGrp="1"/>
          </p:cNvSpPr>
          <p:nvPr>
            <p:ph type="body" sz="quarter" idx="26"/>
          </p:nvPr>
        </p:nvSpPr>
        <p:spPr/>
        <p:txBody>
          <a:bodyPr/>
          <a:lstStyle/>
          <a:p>
            <a:r>
              <a:rPr lang="de-DE" dirty="0"/>
              <a:t>Bildunterschrift oder Beschreibung möglich.</a:t>
            </a:r>
            <a:br>
              <a:rPr lang="de-DE" dirty="0"/>
            </a:br>
            <a:r>
              <a:rPr lang="de-DE" dirty="0"/>
              <a:t>Gegebenenfalls löschen.</a:t>
            </a:r>
          </a:p>
        </p:txBody>
      </p:sp>
      <p:sp>
        <p:nvSpPr>
          <p:cNvPr id="7" name="Textplatzhalter 6">
            <a:extLst>
              <a:ext uri="{FF2B5EF4-FFF2-40B4-BE49-F238E27FC236}">
                <a16:creationId xmlns:a16="http://schemas.microsoft.com/office/drawing/2014/main" id="{1BDD907B-64FE-4662-B7FF-C0462796A914}"/>
              </a:ext>
            </a:extLst>
          </p:cNvPr>
          <p:cNvSpPr>
            <a:spLocks noGrp="1"/>
          </p:cNvSpPr>
          <p:nvPr>
            <p:ph type="body" sz="quarter" idx="28"/>
          </p:nvPr>
        </p:nvSpPr>
        <p:spPr/>
        <p:txBody>
          <a:bodyPr/>
          <a:lstStyle/>
          <a:p>
            <a:r>
              <a:rPr lang="de-DE" dirty="0"/>
              <a:t>Bildunterschrift oder Beschreibung möglich.</a:t>
            </a:r>
            <a:br>
              <a:rPr lang="de-DE" dirty="0"/>
            </a:br>
            <a:r>
              <a:rPr lang="de-DE" dirty="0"/>
              <a:t>Gegebenenfalls löschen.</a:t>
            </a:r>
          </a:p>
        </p:txBody>
      </p:sp>
      <p:sp>
        <p:nvSpPr>
          <p:cNvPr id="5" name="Bildplatzhalter 4">
            <a:extLst>
              <a:ext uri="{FF2B5EF4-FFF2-40B4-BE49-F238E27FC236}">
                <a16:creationId xmlns:a16="http://schemas.microsoft.com/office/drawing/2014/main" id="{526CC98D-4561-4BD5-BEFB-9B8F5979BE2B}"/>
              </a:ext>
            </a:extLst>
          </p:cNvPr>
          <p:cNvSpPr>
            <a:spLocks noGrp="1"/>
          </p:cNvSpPr>
          <p:nvPr>
            <p:ph type="pic" sz="quarter" idx="38"/>
          </p:nvPr>
        </p:nvSpPr>
        <p:spPr/>
      </p:sp>
      <p:sp>
        <p:nvSpPr>
          <p:cNvPr id="3" name="Textplatzhalter 2">
            <a:extLst>
              <a:ext uri="{FF2B5EF4-FFF2-40B4-BE49-F238E27FC236}">
                <a16:creationId xmlns:a16="http://schemas.microsoft.com/office/drawing/2014/main" id="{F4498CAB-7623-4AD1-9BDA-6908340C04F2}"/>
              </a:ext>
            </a:extLst>
          </p:cNvPr>
          <p:cNvSpPr>
            <a:spLocks noGrp="1"/>
          </p:cNvSpPr>
          <p:nvPr>
            <p:ph type="body" sz="quarter" idx="37"/>
          </p:nvPr>
        </p:nvSpPr>
        <p:spPr/>
        <p:txBody>
          <a:bodyPr/>
          <a:lstStyle/>
          <a:p>
            <a:r>
              <a:rPr lang="de-DE" dirty="0"/>
              <a:t>Subheadline möglich. Gegebenenfalls löschen.</a:t>
            </a:r>
          </a:p>
        </p:txBody>
      </p:sp>
      <p:pic>
        <p:nvPicPr>
          <p:cNvPr id="10" name="Bildplatzhalter 11">
            <a:extLst>
              <a:ext uri="{FF2B5EF4-FFF2-40B4-BE49-F238E27FC236}">
                <a16:creationId xmlns:a16="http://schemas.microsoft.com/office/drawing/2014/main" id="{7EA4A31E-4333-4B94-A246-DC755913FAAB}"/>
              </a:ext>
            </a:extLst>
          </p:cNvPr>
          <p:cNvPicPr>
            <a:picLocks noGrp="1" noChangeAspect="1"/>
          </p:cNvPicPr>
          <p:nvPr>
            <p:ph type="pic" sz="quarter" idx="27"/>
          </p:nvPr>
        </p:nvPicPr>
        <p:blipFill rotWithShape="1">
          <a:blip r:embed="rId2" cstate="screen">
            <a:extLst>
              <a:ext uri="{28A0092B-C50C-407E-A947-70E740481C1C}">
                <a14:useLocalDpi xmlns:a14="http://schemas.microsoft.com/office/drawing/2010/main"/>
              </a:ext>
            </a:extLst>
          </a:blip>
          <a:srcRect l="11017" r="11017"/>
          <a:stretch/>
        </p:blipFill>
        <p:spPr>
          <a:xfrm>
            <a:off x="4654550" y="1630363"/>
            <a:ext cx="4102100" cy="3951287"/>
          </a:xfrm>
        </p:spPr>
      </p:pic>
      <p:sp>
        <p:nvSpPr>
          <p:cNvPr id="2" name="Datumsplatzhalter 1">
            <a:extLst>
              <a:ext uri="{FF2B5EF4-FFF2-40B4-BE49-F238E27FC236}">
                <a16:creationId xmlns:a16="http://schemas.microsoft.com/office/drawing/2014/main" id="{B41E6EDF-BF71-41AB-BC38-90406A8B3C69}"/>
              </a:ext>
            </a:extLst>
          </p:cNvPr>
          <p:cNvSpPr>
            <a:spLocks noGrp="1"/>
          </p:cNvSpPr>
          <p:nvPr>
            <p:ph type="dt" sz="half" idx="10"/>
          </p:nvPr>
        </p:nvSpPr>
        <p:spPr/>
        <p:txBody>
          <a:bodyPr/>
          <a:lstStyle/>
          <a:p>
            <a:fld id="{A531A83F-523B-4A1C-A21D-327820BAB090}" type="datetime4">
              <a:rPr lang="de-DE" smtClean="0"/>
              <a:t>13. Juli 2022</a:t>
            </a:fld>
            <a:endParaRPr lang="de-DE" dirty="0"/>
          </a:p>
        </p:txBody>
      </p:sp>
      <p:sp>
        <p:nvSpPr>
          <p:cNvPr id="8" name="Fußzeilenplatzhalter 7">
            <a:extLst>
              <a:ext uri="{FF2B5EF4-FFF2-40B4-BE49-F238E27FC236}">
                <a16:creationId xmlns:a16="http://schemas.microsoft.com/office/drawing/2014/main" id="{45279BD4-E940-4F43-8452-B05DF00C47E7}"/>
              </a:ext>
            </a:extLst>
          </p:cNvPr>
          <p:cNvSpPr>
            <a:spLocks noGrp="1"/>
          </p:cNvSpPr>
          <p:nvPr>
            <p:ph type="ftr" sz="quarter" idx="11"/>
          </p:nvPr>
        </p:nvSpPr>
        <p:spPr/>
        <p:txBody>
          <a:bodyPr/>
          <a:lstStyle/>
          <a:p>
            <a:r>
              <a:rPr lang="de-DE"/>
              <a:t>Wirtschafts- und Sozialwissenschaften | WiSo</a:t>
            </a:r>
            <a:endParaRPr lang="de-DE" dirty="0"/>
          </a:p>
        </p:txBody>
      </p:sp>
      <p:sp>
        <p:nvSpPr>
          <p:cNvPr id="11" name="Foliennummernplatzhalter 10">
            <a:extLst>
              <a:ext uri="{FF2B5EF4-FFF2-40B4-BE49-F238E27FC236}">
                <a16:creationId xmlns:a16="http://schemas.microsoft.com/office/drawing/2014/main" id="{B2A10F91-D279-45C0-9CA1-1F053BD94C84}"/>
              </a:ext>
            </a:extLst>
          </p:cNvPr>
          <p:cNvSpPr>
            <a:spLocks noGrp="1"/>
          </p:cNvSpPr>
          <p:nvPr>
            <p:ph type="sldNum" sz="quarter" idx="12"/>
          </p:nvPr>
        </p:nvSpPr>
        <p:spPr/>
        <p:txBody>
          <a:bodyPr/>
          <a:lstStyle/>
          <a:p>
            <a:fld id="{D949F9DF-37BD-4CD6-BF49-65BA579E1D7A}" type="slidenum">
              <a:rPr lang="de-DE" smtClean="0"/>
              <a:pPr/>
              <a:t>12</a:t>
            </a:fld>
            <a:endParaRPr lang="de-DE"/>
          </a:p>
        </p:txBody>
      </p:sp>
    </p:spTree>
    <p:extLst>
      <p:ext uri="{BB962C8B-B14F-4D97-AF65-F5344CB8AC3E}">
        <p14:creationId xmlns:p14="http://schemas.microsoft.com/office/powerpoint/2010/main" val="2448214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F95B126-0EC2-48D2-A4D7-DF63C26B3655}"/>
              </a:ext>
            </a:extLst>
          </p:cNvPr>
          <p:cNvSpPr>
            <a:spLocks noGrp="1"/>
          </p:cNvSpPr>
          <p:nvPr>
            <p:ph type="dt" sz="half" idx="10"/>
          </p:nvPr>
        </p:nvSpPr>
        <p:spPr/>
        <p:txBody>
          <a:bodyPr/>
          <a:lstStyle/>
          <a:p>
            <a:fld id="{552F1DA3-A7ED-47AE-A0D7-40733649C842}" type="datetime4">
              <a:rPr lang="de-DE" smtClean="0"/>
              <a:t>13. Juli 2022</a:t>
            </a:fld>
            <a:endParaRPr lang="de-DE" dirty="0"/>
          </a:p>
        </p:txBody>
      </p:sp>
      <p:sp>
        <p:nvSpPr>
          <p:cNvPr id="3" name="Fußzeilenplatzhalter 2">
            <a:extLst>
              <a:ext uri="{FF2B5EF4-FFF2-40B4-BE49-F238E27FC236}">
                <a16:creationId xmlns:a16="http://schemas.microsoft.com/office/drawing/2014/main" id="{77866C35-EA17-4D99-849B-3F31B93DA64B}"/>
              </a:ext>
            </a:extLst>
          </p:cNvPr>
          <p:cNvSpPr>
            <a:spLocks noGrp="1"/>
          </p:cNvSpPr>
          <p:nvPr>
            <p:ph type="ftr" sz="quarter" idx="11"/>
          </p:nvPr>
        </p:nvSpPr>
        <p:spPr/>
        <p:txBody>
          <a:bodyPr/>
          <a:lstStyle/>
          <a:p>
            <a:r>
              <a:rPr lang="de-DE"/>
              <a:t>Wirtschafts- und Sozialwissenschaften | WiSo</a:t>
            </a:r>
            <a:endParaRPr lang="de-DE" dirty="0"/>
          </a:p>
        </p:txBody>
      </p:sp>
      <p:sp>
        <p:nvSpPr>
          <p:cNvPr id="4" name="Foliennummernplatzhalter 3">
            <a:extLst>
              <a:ext uri="{FF2B5EF4-FFF2-40B4-BE49-F238E27FC236}">
                <a16:creationId xmlns:a16="http://schemas.microsoft.com/office/drawing/2014/main" id="{0F9EF788-833F-45D7-9AF7-239AF93D6D98}"/>
              </a:ext>
            </a:extLst>
          </p:cNvPr>
          <p:cNvSpPr>
            <a:spLocks noGrp="1"/>
          </p:cNvSpPr>
          <p:nvPr>
            <p:ph type="sldNum" sz="quarter" idx="12"/>
          </p:nvPr>
        </p:nvSpPr>
        <p:spPr/>
        <p:txBody>
          <a:bodyPr/>
          <a:lstStyle/>
          <a:p>
            <a:fld id="{D949F9DF-37BD-4CD6-BF49-65BA579E1D7A}" type="slidenum">
              <a:rPr lang="de-DE" smtClean="0"/>
              <a:pPr/>
              <a:t>13</a:t>
            </a:fld>
            <a:endParaRPr lang="de-DE"/>
          </a:p>
        </p:txBody>
      </p:sp>
      <p:sp>
        <p:nvSpPr>
          <p:cNvPr id="12" name="Titel 11">
            <a:extLst>
              <a:ext uri="{FF2B5EF4-FFF2-40B4-BE49-F238E27FC236}">
                <a16:creationId xmlns:a16="http://schemas.microsoft.com/office/drawing/2014/main" id="{D7361FF8-70D8-45C3-B9F2-058D86256A17}"/>
              </a:ext>
            </a:extLst>
          </p:cNvPr>
          <p:cNvSpPr>
            <a:spLocks noGrp="1"/>
          </p:cNvSpPr>
          <p:nvPr>
            <p:ph type="title"/>
          </p:nvPr>
        </p:nvSpPr>
        <p:spPr/>
        <p:txBody>
          <a:bodyPr/>
          <a:lstStyle/>
          <a:p>
            <a:r>
              <a:rPr lang="de-DE" dirty="0"/>
              <a:t>Bildfolie | dreispaltig</a:t>
            </a:r>
          </a:p>
        </p:txBody>
      </p:sp>
      <p:sp>
        <p:nvSpPr>
          <p:cNvPr id="14" name="Textplatzhalter 13">
            <a:extLst>
              <a:ext uri="{FF2B5EF4-FFF2-40B4-BE49-F238E27FC236}">
                <a16:creationId xmlns:a16="http://schemas.microsoft.com/office/drawing/2014/main" id="{3DA203B3-85C9-4F4B-9BC6-9240440235A2}"/>
              </a:ext>
            </a:extLst>
          </p:cNvPr>
          <p:cNvSpPr>
            <a:spLocks noGrp="1"/>
          </p:cNvSpPr>
          <p:nvPr>
            <p:ph type="body" sz="quarter" idx="26"/>
          </p:nvPr>
        </p:nvSpPr>
        <p:spPr/>
        <p:txBody>
          <a:bodyPr/>
          <a:lstStyle/>
          <a:p>
            <a:r>
              <a:rPr lang="de-DE" dirty="0"/>
              <a:t>Bildunterschrift oder Beschreibung möglich. Gegebenenfalls löschen.</a:t>
            </a:r>
          </a:p>
        </p:txBody>
      </p:sp>
      <p:sp>
        <p:nvSpPr>
          <p:cNvPr id="16" name="Textplatzhalter 15">
            <a:extLst>
              <a:ext uri="{FF2B5EF4-FFF2-40B4-BE49-F238E27FC236}">
                <a16:creationId xmlns:a16="http://schemas.microsoft.com/office/drawing/2014/main" id="{CAB762CB-7845-42AA-8F57-0D3BF81F0688}"/>
              </a:ext>
            </a:extLst>
          </p:cNvPr>
          <p:cNvSpPr>
            <a:spLocks noGrp="1"/>
          </p:cNvSpPr>
          <p:nvPr>
            <p:ph type="body" sz="quarter" idx="28"/>
          </p:nvPr>
        </p:nvSpPr>
        <p:spPr/>
        <p:txBody>
          <a:bodyPr/>
          <a:lstStyle/>
          <a:p>
            <a:r>
              <a:rPr lang="de-DE"/>
              <a:t>Bildunterschrift oder Beschreibung möglich. Gegebenenfalls löschen.</a:t>
            </a:r>
            <a:endParaRPr lang="de-DE" dirty="0"/>
          </a:p>
        </p:txBody>
      </p:sp>
      <p:sp>
        <p:nvSpPr>
          <p:cNvPr id="18" name="Textplatzhalter 17">
            <a:extLst>
              <a:ext uri="{FF2B5EF4-FFF2-40B4-BE49-F238E27FC236}">
                <a16:creationId xmlns:a16="http://schemas.microsoft.com/office/drawing/2014/main" id="{CA4D5827-9B10-4E6B-BE3D-8C11043692FF}"/>
              </a:ext>
            </a:extLst>
          </p:cNvPr>
          <p:cNvSpPr>
            <a:spLocks noGrp="1"/>
          </p:cNvSpPr>
          <p:nvPr>
            <p:ph type="body" sz="quarter" idx="30"/>
          </p:nvPr>
        </p:nvSpPr>
        <p:spPr/>
        <p:txBody>
          <a:bodyPr/>
          <a:lstStyle/>
          <a:p>
            <a:r>
              <a:rPr lang="de-DE"/>
              <a:t>Bildunterschrift oder Beschreibung möglich. Gegebenenfalls löschen.</a:t>
            </a:r>
            <a:endParaRPr lang="de-DE" dirty="0"/>
          </a:p>
        </p:txBody>
      </p:sp>
      <p:sp>
        <p:nvSpPr>
          <p:cNvPr id="20" name="Bildplatzhalter 19">
            <a:extLst>
              <a:ext uri="{FF2B5EF4-FFF2-40B4-BE49-F238E27FC236}">
                <a16:creationId xmlns:a16="http://schemas.microsoft.com/office/drawing/2014/main" id="{7F4455C3-908D-47B4-B1A3-098684D64B55}"/>
              </a:ext>
            </a:extLst>
          </p:cNvPr>
          <p:cNvSpPr>
            <a:spLocks noGrp="1"/>
          </p:cNvSpPr>
          <p:nvPr>
            <p:ph type="pic" sz="quarter" idx="38"/>
          </p:nvPr>
        </p:nvSpPr>
        <p:spPr/>
      </p:sp>
      <p:sp>
        <p:nvSpPr>
          <p:cNvPr id="19" name="Textplatzhalter 18">
            <a:extLst>
              <a:ext uri="{FF2B5EF4-FFF2-40B4-BE49-F238E27FC236}">
                <a16:creationId xmlns:a16="http://schemas.microsoft.com/office/drawing/2014/main" id="{BFA328E3-E7BD-4BE3-8665-4ABD08F32E9A}"/>
              </a:ext>
            </a:extLst>
          </p:cNvPr>
          <p:cNvSpPr>
            <a:spLocks noGrp="1"/>
          </p:cNvSpPr>
          <p:nvPr>
            <p:ph type="body" sz="quarter" idx="37"/>
          </p:nvPr>
        </p:nvSpPr>
        <p:spPr/>
        <p:txBody>
          <a:bodyPr/>
          <a:lstStyle/>
          <a:p>
            <a:r>
              <a:rPr lang="de-DE" dirty="0"/>
              <a:t>Subheadline möglich. Gegebenenfalls löschen.</a:t>
            </a:r>
          </a:p>
        </p:txBody>
      </p:sp>
      <p:pic>
        <p:nvPicPr>
          <p:cNvPr id="21" name="Bildplatzhalter 11">
            <a:extLst>
              <a:ext uri="{FF2B5EF4-FFF2-40B4-BE49-F238E27FC236}">
                <a16:creationId xmlns:a16="http://schemas.microsoft.com/office/drawing/2014/main" id="{69C5125D-C34C-4A94-A408-5EBDC6B9C31C}"/>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24564" r="24564"/>
          <a:stretch/>
        </p:blipFill>
        <p:spPr>
          <a:xfrm>
            <a:off x="388938" y="1630363"/>
            <a:ext cx="2676525" cy="3951287"/>
          </a:xfrm>
        </p:spPr>
      </p:pic>
      <p:pic>
        <p:nvPicPr>
          <p:cNvPr id="22" name="Bildplatzhalter 11">
            <a:extLst>
              <a:ext uri="{FF2B5EF4-FFF2-40B4-BE49-F238E27FC236}">
                <a16:creationId xmlns:a16="http://schemas.microsoft.com/office/drawing/2014/main" id="{16E49151-8CEC-431B-9FAA-4703CDD827DB}"/>
              </a:ext>
            </a:extLst>
          </p:cNvPr>
          <p:cNvPicPr>
            <a:picLocks noGrp="1" noChangeAspect="1"/>
          </p:cNvPicPr>
          <p:nvPr>
            <p:ph type="pic" sz="quarter" idx="29"/>
          </p:nvPr>
        </p:nvPicPr>
        <p:blipFill rotWithShape="1">
          <a:blip r:embed="rId2" cstate="screen">
            <a:extLst>
              <a:ext uri="{28A0092B-C50C-407E-A947-70E740481C1C}">
                <a14:useLocalDpi xmlns:a14="http://schemas.microsoft.com/office/drawing/2010/main"/>
              </a:ext>
            </a:extLst>
          </a:blip>
          <a:srcRect l="24549" r="24549"/>
          <a:stretch/>
        </p:blipFill>
        <p:spPr>
          <a:xfrm>
            <a:off x="3233738" y="1630363"/>
            <a:ext cx="2678112" cy="3951287"/>
          </a:xfrm>
        </p:spPr>
      </p:pic>
      <p:pic>
        <p:nvPicPr>
          <p:cNvPr id="23" name="Bildplatzhalter 11">
            <a:extLst>
              <a:ext uri="{FF2B5EF4-FFF2-40B4-BE49-F238E27FC236}">
                <a16:creationId xmlns:a16="http://schemas.microsoft.com/office/drawing/2014/main" id="{F8724BE8-D135-410D-B0D4-0A77E9ABDCAF}"/>
              </a:ext>
            </a:extLst>
          </p:cNvPr>
          <p:cNvPicPr>
            <a:picLocks noGrp="1" noChangeAspect="1"/>
          </p:cNvPicPr>
          <p:nvPr>
            <p:ph type="pic" sz="quarter" idx="27"/>
          </p:nvPr>
        </p:nvPicPr>
        <p:blipFill rotWithShape="1">
          <a:blip r:embed="rId2" cstate="screen">
            <a:extLst>
              <a:ext uri="{28A0092B-C50C-407E-A947-70E740481C1C}">
                <a14:useLocalDpi xmlns:a14="http://schemas.microsoft.com/office/drawing/2010/main"/>
              </a:ext>
            </a:extLst>
          </a:blip>
          <a:srcRect l="24564" r="24564"/>
          <a:stretch/>
        </p:blipFill>
        <p:spPr>
          <a:xfrm>
            <a:off x="6080125" y="1630363"/>
            <a:ext cx="2676525" cy="3951287"/>
          </a:xfrm>
        </p:spPr>
      </p:pic>
    </p:spTree>
    <p:extLst>
      <p:ext uri="{BB962C8B-B14F-4D97-AF65-F5344CB8AC3E}">
        <p14:creationId xmlns:p14="http://schemas.microsoft.com/office/powerpoint/2010/main" val="1151161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130207E-6EF2-4D9C-A732-E05DDF35E994}"/>
              </a:ext>
            </a:extLst>
          </p:cNvPr>
          <p:cNvSpPr>
            <a:spLocks noGrp="1"/>
          </p:cNvSpPr>
          <p:nvPr>
            <p:ph type="dt" sz="half" idx="10"/>
          </p:nvPr>
        </p:nvSpPr>
        <p:spPr/>
        <p:txBody>
          <a:bodyPr/>
          <a:lstStyle/>
          <a:p>
            <a:fld id="{D56A96B4-CCF8-4E71-9AF6-2107492D5A70}" type="datetime4">
              <a:rPr lang="de-DE" smtClean="0"/>
              <a:t>13. Juli 2022</a:t>
            </a:fld>
            <a:endParaRPr lang="de-DE" dirty="0"/>
          </a:p>
        </p:txBody>
      </p:sp>
      <p:sp>
        <p:nvSpPr>
          <p:cNvPr id="3" name="Fußzeilenplatzhalter 2">
            <a:extLst>
              <a:ext uri="{FF2B5EF4-FFF2-40B4-BE49-F238E27FC236}">
                <a16:creationId xmlns:a16="http://schemas.microsoft.com/office/drawing/2014/main" id="{9431B5C5-724B-4286-BC4D-EE34D293C45A}"/>
              </a:ext>
            </a:extLst>
          </p:cNvPr>
          <p:cNvSpPr>
            <a:spLocks noGrp="1"/>
          </p:cNvSpPr>
          <p:nvPr>
            <p:ph type="ftr" sz="quarter" idx="11"/>
          </p:nvPr>
        </p:nvSpPr>
        <p:spPr/>
        <p:txBody>
          <a:bodyPr/>
          <a:lstStyle/>
          <a:p>
            <a:r>
              <a:rPr lang="de-DE"/>
              <a:t>Wirtschafts- und Sozialwissenschaften | WiSo</a:t>
            </a:r>
            <a:endParaRPr lang="de-DE" dirty="0"/>
          </a:p>
        </p:txBody>
      </p:sp>
      <p:sp>
        <p:nvSpPr>
          <p:cNvPr id="4" name="Foliennummernplatzhalter 3">
            <a:extLst>
              <a:ext uri="{FF2B5EF4-FFF2-40B4-BE49-F238E27FC236}">
                <a16:creationId xmlns:a16="http://schemas.microsoft.com/office/drawing/2014/main" id="{73F4FD93-5AD4-4FCD-95AA-C13DEBD48A96}"/>
              </a:ext>
            </a:extLst>
          </p:cNvPr>
          <p:cNvSpPr>
            <a:spLocks noGrp="1"/>
          </p:cNvSpPr>
          <p:nvPr>
            <p:ph type="sldNum" sz="quarter" idx="12"/>
          </p:nvPr>
        </p:nvSpPr>
        <p:spPr/>
        <p:txBody>
          <a:bodyPr/>
          <a:lstStyle/>
          <a:p>
            <a:fld id="{D949F9DF-37BD-4CD6-BF49-65BA579E1D7A}" type="slidenum">
              <a:rPr lang="de-DE" smtClean="0"/>
              <a:pPr/>
              <a:t>14</a:t>
            </a:fld>
            <a:endParaRPr lang="de-DE"/>
          </a:p>
        </p:txBody>
      </p:sp>
      <p:sp>
        <p:nvSpPr>
          <p:cNvPr id="14" name="Titel 13">
            <a:extLst>
              <a:ext uri="{FF2B5EF4-FFF2-40B4-BE49-F238E27FC236}">
                <a16:creationId xmlns:a16="http://schemas.microsoft.com/office/drawing/2014/main" id="{24FFA305-37F9-40E9-B43B-89DB796D0C97}"/>
              </a:ext>
            </a:extLst>
          </p:cNvPr>
          <p:cNvSpPr>
            <a:spLocks noGrp="1"/>
          </p:cNvSpPr>
          <p:nvPr>
            <p:ph type="title"/>
          </p:nvPr>
        </p:nvSpPr>
        <p:spPr/>
        <p:txBody>
          <a:bodyPr/>
          <a:lstStyle/>
          <a:p>
            <a:r>
              <a:rPr lang="de-DE"/>
              <a:t>Inhaltsfolie | Säulendiagramm</a:t>
            </a:r>
            <a:endParaRPr lang="de-DE" dirty="0"/>
          </a:p>
        </p:txBody>
      </p:sp>
      <p:sp>
        <p:nvSpPr>
          <p:cNvPr id="17" name="Bildplatzhalter 16">
            <a:extLst>
              <a:ext uri="{FF2B5EF4-FFF2-40B4-BE49-F238E27FC236}">
                <a16:creationId xmlns:a16="http://schemas.microsoft.com/office/drawing/2014/main" id="{2318B462-9799-463D-B64A-115BE07A4416}"/>
              </a:ext>
            </a:extLst>
          </p:cNvPr>
          <p:cNvSpPr>
            <a:spLocks noGrp="1"/>
          </p:cNvSpPr>
          <p:nvPr>
            <p:ph type="pic" sz="quarter" idx="38"/>
          </p:nvPr>
        </p:nvSpPr>
        <p:spPr/>
      </p:sp>
      <p:sp>
        <p:nvSpPr>
          <p:cNvPr id="16" name="Textplatzhalter 15">
            <a:extLst>
              <a:ext uri="{FF2B5EF4-FFF2-40B4-BE49-F238E27FC236}">
                <a16:creationId xmlns:a16="http://schemas.microsoft.com/office/drawing/2014/main" id="{5BD29D85-E4A0-46AB-8A84-D10B6B1F1408}"/>
              </a:ext>
            </a:extLst>
          </p:cNvPr>
          <p:cNvSpPr>
            <a:spLocks noGrp="1"/>
          </p:cNvSpPr>
          <p:nvPr>
            <p:ph type="body" sz="quarter" idx="37"/>
          </p:nvPr>
        </p:nvSpPr>
        <p:spPr/>
        <p:txBody>
          <a:bodyPr/>
          <a:lstStyle/>
          <a:p>
            <a:r>
              <a:rPr lang="de-DE" dirty="0"/>
              <a:t>Subheadline möglich. Gegebenenfalls löschen.</a:t>
            </a:r>
          </a:p>
        </p:txBody>
      </p:sp>
      <p:graphicFrame>
        <p:nvGraphicFramePr>
          <p:cNvPr id="11" name="Inhaltsplatzhalter 15">
            <a:extLst>
              <a:ext uri="{FF2B5EF4-FFF2-40B4-BE49-F238E27FC236}">
                <a16:creationId xmlns:a16="http://schemas.microsoft.com/office/drawing/2014/main" id="{3D001075-75EC-4A52-8E99-4077C3AA244D}"/>
              </a:ext>
            </a:extLst>
          </p:cNvPr>
          <p:cNvGraphicFramePr>
            <a:graphicFrameLocks noGrp="1"/>
          </p:cNvGraphicFramePr>
          <p:nvPr>
            <p:ph sz="quarter" idx="14"/>
            <p:extLst>
              <p:ext uri="{D42A27DB-BD31-4B8C-83A1-F6EECF244321}">
                <p14:modId xmlns:p14="http://schemas.microsoft.com/office/powerpoint/2010/main" val="3319982240"/>
              </p:ext>
            </p:extLst>
          </p:nvPr>
        </p:nvGraphicFramePr>
        <p:xfrm>
          <a:off x="388938" y="1630363"/>
          <a:ext cx="8366125" cy="45704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0074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8CABA65-8554-4AFA-BAF1-9C9BB1CD3352}"/>
              </a:ext>
            </a:extLst>
          </p:cNvPr>
          <p:cNvSpPr>
            <a:spLocks noGrp="1"/>
          </p:cNvSpPr>
          <p:nvPr>
            <p:ph type="dt" sz="half" idx="10"/>
          </p:nvPr>
        </p:nvSpPr>
        <p:spPr>
          <a:xfrm>
            <a:off x="7800992" y="6634667"/>
            <a:ext cx="649217" cy="107722"/>
          </a:xfrm>
        </p:spPr>
        <p:txBody>
          <a:bodyPr/>
          <a:lstStyle/>
          <a:p>
            <a:fld id="{BF274573-59CE-4777-900A-7B6A31993B98}" type="datetime4">
              <a:rPr lang="de-DE" smtClean="0"/>
              <a:t>13. Juli 2022</a:t>
            </a:fld>
            <a:endParaRPr lang="de-DE" dirty="0"/>
          </a:p>
        </p:txBody>
      </p:sp>
      <p:sp>
        <p:nvSpPr>
          <p:cNvPr id="3" name="Fußzeilenplatzhalter 2">
            <a:extLst>
              <a:ext uri="{FF2B5EF4-FFF2-40B4-BE49-F238E27FC236}">
                <a16:creationId xmlns:a16="http://schemas.microsoft.com/office/drawing/2014/main" id="{195795A1-BD1C-464C-9A86-2DC7CBBB2133}"/>
              </a:ext>
            </a:extLst>
          </p:cNvPr>
          <p:cNvSpPr>
            <a:spLocks noGrp="1"/>
          </p:cNvSpPr>
          <p:nvPr>
            <p:ph type="ftr" sz="quarter" idx="11"/>
          </p:nvPr>
        </p:nvSpPr>
        <p:spPr>
          <a:xfrm>
            <a:off x="388739" y="6634667"/>
            <a:ext cx="4102299" cy="107722"/>
          </a:xfrm>
        </p:spPr>
        <p:txBody>
          <a:bodyPr/>
          <a:lstStyle/>
          <a:p>
            <a:r>
              <a:rPr lang="de-DE"/>
              <a:t>Wirtschafts- und Sozialwissenschaften | WiSo</a:t>
            </a:r>
            <a:endParaRPr lang="de-DE" dirty="0"/>
          </a:p>
        </p:txBody>
      </p:sp>
      <p:sp>
        <p:nvSpPr>
          <p:cNvPr id="4" name="Foliennummernplatzhalter 3">
            <a:extLst>
              <a:ext uri="{FF2B5EF4-FFF2-40B4-BE49-F238E27FC236}">
                <a16:creationId xmlns:a16="http://schemas.microsoft.com/office/drawing/2014/main" id="{9E9C1266-DAE9-4A51-A005-1C87F6BB4A61}"/>
              </a:ext>
            </a:extLst>
          </p:cNvPr>
          <p:cNvSpPr>
            <a:spLocks noGrp="1"/>
          </p:cNvSpPr>
          <p:nvPr>
            <p:ph type="sldNum" sz="quarter" idx="12"/>
          </p:nvPr>
        </p:nvSpPr>
        <p:spPr>
          <a:xfrm>
            <a:off x="8575907" y="6634667"/>
            <a:ext cx="181140" cy="107722"/>
          </a:xfrm>
        </p:spPr>
        <p:txBody>
          <a:bodyPr/>
          <a:lstStyle/>
          <a:p>
            <a:fld id="{D949F9DF-37BD-4CD6-BF49-65BA579E1D7A}" type="slidenum">
              <a:rPr lang="de-DE" smtClean="0"/>
              <a:pPr/>
              <a:t>15</a:t>
            </a:fld>
            <a:endParaRPr lang="de-DE"/>
          </a:p>
        </p:txBody>
      </p:sp>
      <p:sp>
        <p:nvSpPr>
          <p:cNvPr id="18" name="Textplatzhalter 17">
            <a:extLst>
              <a:ext uri="{FF2B5EF4-FFF2-40B4-BE49-F238E27FC236}">
                <a16:creationId xmlns:a16="http://schemas.microsoft.com/office/drawing/2014/main" id="{F944D173-135F-4EB9-AAE0-232CF55D30B4}"/>
              </a:ext>
            </a:extLst>
          </p:cNvPr>
          <p:cNvSpPr>
            <a:spLocks noGrp="1"/>
          </p:cNvSpPr>
          <p:nvPr>
            <p:ph type="body" sz="quarter" idx="15"/>
          </p:nvPr>
        </p:nvSpPr>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a:t>
            </a:r>
            <a:br>
              <a:rPr lang="de-DE" dirty="0"/>
            </a:br>
            <a:r>
              <a:rPr lang="de-DE" dirty="0"/>
              <a:t>et justo duo dolores</a:t>
            </a:r>
          </a:p>
        </p:txBody>
      </p:sp>
      <p:sp>
        <p:nvSpPr>
          <p:cNvPr id="17" name="Titel 16">
            <a:extLst>
              <a:ext uri="{FF2B5EF4-FFF2-40B4-BE49-F238E27FC236}">
                <a16:creationId xmlns:a16="http://schemas.microsoft.com/office/drawing/2014/main" id="{B58FD015-CC11-416D-BD0A-663E128CB873}"/>
              </a:ext>
            </a:extLst>
          </p:cNvPr>
          <p:cNvSpPr>
            <a:spLocks noGrp="1"/>
          </p:cNvSpPr>
          <p:nvPr>
            <p:ph type="title"/>
          </p:nvPr>
        </p:nvSpPr>
        <p:spPr/>
        <p:txBody>
          <a:bodyPr/>
          <a:lstStyle/>
          <a:p>
            <a:r>
              <a:rPr lang="de-DE" dirty="0"/>
              <a:t>Inhaltsfolie mit Text | Säulendiagramm</a:t>
            </a:r>
          </a:p>
        </p:txBody>
      </p:sp>
      <p:sp>
        <p:nvSpPr>
          <p:cNvPr id="21" name="Bildplatzhalter 20">
            <a:extLst>
              <a:ext uri="{FF2B5EF4-FFF2-40B4-BE49-F238E27FC236}">
                <a16:creationId xmlns:a16="http://schemas.microsoft.com/office/drawing/2014/main" id="{BECD631E-03A1-422F-923C-2A0F3B886A95}"/>
              </a:ext>
            </a:extLst>
          </p:cNvPr>
          <p:cNvSpPr>
            <a:spLocks noGrp="1"/>
          </p:cNvSpPr>
          <p:nvPr>
            <p:ph type="pic" sz="quarter" idx="38"/>
          </p:nvPr>
        </p:nvSpPr>
        <p:spPr/>
      </p:sp>
      <p:sp>
        <p:nvSpPr>
          <p:cNvPr id="20" name="Textplatzhalter 19">
            <a:extLst>
              <a:ext uri="{FF2B5EF4-FFF2-40B4-BE49-F238E27FC236}">
                <a16:creationId xmlns:a16="http://schemas.microsoft.com/office/drawing/2014/main" id="{B051F176-DCEB-48A4-8B97-4BD759EBE35F}"/>
              </a:ext>
            </a:extLst>
          </p:cNvPr>
          <p:cNvSpPr>
            <a:spLocks noGrp="1"/>
          </p:cNvSpPr>
          <p:nvPr>
            <p:ph type="body" sz="quarter" idx="37"/>
          </p:nvPr>
        </p:nvSpPr>
        <p:spPr/>
        <p:txBody>
          <a:bodyPr/>
          <a:lstStyle/>
          <a:p>
            <a:r>
              <a:rPr lang="de-DE" dirty="0"/>
              <a:t>Subheadline möglich. Gegebenenfalls löschen.</a:t>
            </a:r>
          </a:p>
        </p:txBody>
      </p:sp>
      <p:graphicFrame>
        <p:nvGraphicFramePr>
          <p:cNvPr id="13" name="Inhaltsplatzhalter 15">
            <a:extLst>
              <a:ext uri="{FF2B5EF4-FFF2-40B4-BE49-F238E27FC236}">
                <a16:creationId xmlns:a16="http://schemas.microsoft.com/office/drawing/2014/main" id="{6839D045-C7D5-42E7-9839-8855F55BDD37}"/>
              </a:ext>
            </a:extLst>
          </p:cNvPr>
          <p:cNvGraphicFramePr>
            <a:graphicFrameLocks noGrp="1"/>
          </p:cNvGraphicFramePr>
          <p:nvPr>
            <p:ph sz="quarter" idx="16"/>
            <p:extLst>
              <p:ext uri="{D42A27DB-BD31-4B8C-83A1-F6EECF244321}">
                <p14:modId xmlns:p14="http://schemas.microsoft.com/office/powerpoint/2010/main" val="3557675835"/>
              </p:ext>
            </p:extLst>
          </p:nvPr>
        </p:nvGraphicFramePr>
        <p:xfrm>
          <a:off x="388938" y="1631950"/>
          <a:ext cx="5522912" cy="4568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09433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4C475C2-D167-4F53-B565-FCF4596300EF}"/>
              </a:ext>
            </a:extLst>
          </p:cNvPr>
          <p:cNvSpPr>
            <a:spLocks noGrp="1"/>
          </p:cNvSpPr>
          <p:nvPr>
            <p:ph type="dt" sz="half" idx="10"/>
          </p:nvPr>
        </p:nvSpPr>
        <p:spPr/>
        <p:txBody>
          <a:bodyPr/>
          <a:lstStyle/>
          <a:p>
            <a:fld id="{64D7239A-D9CA-4855-9506-3E0E181E127E}" type="datetime4">
              <a:rPr lang="de-DE" smtClean="0"/>
              <a:t>13. Juli 2022</a:t>
            </a:fld>
            <a:endParaRPr lang="de-DE" dirty="0"/>
          </a:p>
        </p:txBody>
      </p:sp>
      <p:sp>
        <p:nvSpPr>
          <p:cNvPr id="3" name="Fußzeilenplatzhalter 2">
            <a:extLst>
              <a:ext uri="{FF2B5EF4-FFF2-40B4-BE49-F238E27FC236}">
                <a16:creationId xmlns:a16="http://schemas.microsoft.com/office/drawing/2014/main" id="{5EFEF336-C9F5-432A-AE6C-9925468C8AAC}"/>
              </a:ext>
            </a:extLst>
          </p:cNvPr>
          <p:cNvSpPr>
            <a:spLocks noGrp="1"/>
          </p:cNvSpPr>
          <p:nvPr>
            <p:ph type="ftr" sz="quarter" idx="11"/>
          </p:nvPr>
        </p:nvSpPr>
        <p:spPr/>
        <p:txBody>
          <a:bodyPr/>
          <a:lstStyle/>
          <a:p>
            <a:r>
              <a:rPr lang="de-DE"/>
              <a:t>Wirtschafts- und Sozialwissenschaften | WiSo</a:t>
            </a:r>
            <a:endParaRPr lang="de-DE" dirty="0"/>
          </a:p>
        </p:txBody>
      </p:sp>
      <p:sp>
        <p:nvSpPr>
          <p:cNvPr id="4" name="Foliennummernplatzhalter 3">
            <a:extLst>
              <a:ext uri="{FF2B5EF4-FFF2-40B4-BE49-F238E27FC236}">
                <a16:creationId xmlns:a16="http://schemas.microsoft.com/office/drawing/2014/main" id="{553B1BB8-3090-4D57-9B59-83EFA2971D9A}"/>
              </a:ext>
            </a:extLst>
          </p:cNvPr>
          <p:cNvSpPr>
            <a:spLocks noGrp="1"/>
          </p:cNvSpPr>
          <p:nvPr>
            <p:ph type="sldNum" sz="quarter" idx="12"/>
          </p:nvPr>
        </p:nvSpPr>
        <p:spPr/>
        <p:txBody>
          <a:bodyPr/>
          <a:lstStyle/>
          <a:p>
            <a:fld id="{D949F9DF-37BD-4CD6-BF49-65BA579E1D7A}" type="slidenum">
              <a:rPr lang="de-DE" smtClean="0"/>
              <a:pPr/>
              <a:t>16</a:t>
            </a:fld>
            <a:endParaRPr lang="de-DE"/>
          </a:p>
        </p:txBody>
      </p:sp>
      <p:sp>
        <p:nvSpPr>
          <p:cNvPr id="9" name="Titel 8">
            <a:extLst>
              <a:ext uri="{FF2B5EF4-FFF2-40B4-BE49-F238E27FC236}">
                <a16:creationId xmlns:a16="http://schemas.microsoft.com/office/drawing/2014/main" id="{DFA9F854-3BA6-49ED-BC15-28D76D7642C5}"/>
              </a:ext>
            </a:extLst>
          </p:cNvPr>
          <p:cNvSpPr>
            <a:spLocks noGrp="1"/>
          </p:cNvSpPr>
          <p:nvPr>
            <p:ph type="title"/>
          </p:nvPr>
        </p:nvSpPr>
        <p:spPr/>
        <p:txBody>
          <a:bodyPr/>
          <a:lstStyle/>
          <a:p>
            <a:r>
              <a:rPr lang="de-DE" dirty="0"/>
              <a:t>Inhaltsfolie | Torten- &amp; Ringdiagramm</a:t>
            </a:r>
          </a:p>
        </p:txBody>
      </p:sp>
      <p:sp>
        <p:nvSpPr>
          <p:cNvPr id="12" name="Bildplatzhalter 11">
            <a:extLst>
              <a:ext uri="{FF2B5EF4-FFF2-40B4-BE49-F238E27FC236}">
                <a16:creationId xmlns:a16="http://schemas.microsoft.com/office/drawing/2014/main" id="{8CDE7DD2-27AB-473F-A87B-0DCF77E9DE1B}"/>
              </a:ext>
            </a:extLst>
          </p:cNvPr>
          <p:cNvSpPr>
            <a:spLocks noGrp="1"/>
          </p:cNvSpPr>
          <p:nvPr>
            <p:ph type="pic" sz="quarter" idx="38"/>
          </p:nvPr>
        </p:nvSpPr>
        <p:spPr/>
      </p:sp>
      <p:sp>
        <p:nvSpPr>
          <p:cNvPr id="11" name="Textplatzhalter 10">
            <a:extLst>
              <a:ext uri="{FF2B5EF4-FFF2-40B4-BE49-F238E27FC236}">
                <a16:creationId xmlns:a16="http://schemas.microsoft.com/office/drawing/2014/main" id="{B81F5DD3-E2E6-4E75-A63B-0F080536F9CC}"/>
              </a:ext>
            </a:extLst>
          </p:cNvPr>
          <p:cNvSpPr>
            <a:spLocks noGrp="1"/>
          </p:cNvSpPr>
          <p:nvPr>
            <p:ph type="body" sz="quarter" idx="37"/>
          </p:nvPr>
        </p:nvSpPr>
        <p:spPr/>
        <p:txBody>
          <a:bodyPr/>
          <a:lstStyle/>
          <a:p>
            <a:r>
              <a:rPr lang="de-DE" dirty="0"/>
              <a:t>Subheadline möglich. Gegebenenfalls löschen.</a:t>
            </a:r>
          </a:p>
        </p:txBody>
      </p:sp>
      <p:graphicFrame>
        <p:nvGraphicFramePr>
          <p:cNvPr id="16" name="Inhaltsplatzhalter 13">
            <a:extLst>
              <a:ext uri="{FF2B5EF4-FFF2-40B4-BE49-F238E27FC236}">
                <a16:creationId xmlns:a16="http://schemas.microsoft.com/office/drawing/2014/main" id="{74B76296-0EC5-44EE-A2AF-DF015223D3FD}"/>
              </a:ext>
            </a:extLst>
          </p:cNvPr>
          <p:cNvGraphicFramePr>
            <a:graphicFrameLocks noGrp="1"/>
          </p:cNvGraphicFramePr>
          <p:nvPr>
            <p:ph sz="quarter" idx="14"/>
            <p:extLst>
              <p:ext uri="{D42A27DB-BD31-4B8C-83A1-F6EECF244321}">
                <p14:modId xmlns:p14="http://schemas.microsoft.com/office/powerpoint/2010/main" val="3354687755"/>
              </p:ext>
            </p:extLst>
          </p:nvPr>
        </p:nvGraphicFramePr>
        <p:xfrm>
          <a:off x="388938" y="1630363"/>
          <a:ext cx="4102100" cy="45704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Inhaltsplatzhalter 13">
            <a:extLst>
              <a:ext uri="{FF2B5EF4-FFF2-40B4-BE49-F238E27FC236}">
                <a16:creationId xmlns:a16="http://schemas.microsoft.com/office/drawing/2014/main" id="{2B0B9AEC-3BDB-4382-9642-A68CD571180A}"/>
              </a:ext>
            </a:extLst>
          </p:cNvPr>
          <p:cNvGraphicFramePr>
            <a:graphicFrameLocks noGrp="1"/>
          </p:cNvGraphicFramePr>
          <p:nvPr>
            <p:ph sz="quarter" idx="39"/>
            <p:extLst>
              <p:ext uri="{D42A27DB-BD31-4B8C-83A1-F6EECF244321}">
                <p14:modId xmlns:p14="http://schemas.microsoft.com/office/powerpoint/2010/main" val="1373048465"/>
              </p:ext>
            </p:extLst>
          </p:nvPr>
        </p:nvGraphicFramePr>
        <p:xfrm>
          <a:off x="4654550" y="1630363"/>
          <a:ext cx="4102100" cy="45704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7808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0BCB16A-4BAF-431F-B839-82BACCDD581D}"/>
              </a:ext>
            </a:extLst>
          </p:cNvPr>
          <p:cNvSpPr>
            <a:spLocks noGrp="1"/>
          </p:cNvSpPr>
          <p:nvPr>
            <p:ph type="dt" sz="half" idx="10"/>
          </p:nvPr>
        </p:nvSpPr>
        <p:spPr/>
        <p:txBody>
          <a:bodyPr/>
          <a:lstStyle/>
          <a:p>
            <a:fld id="{E1A0DE2E-53C6-44D0-AC7F-39AD23CBEF03}" type="datetime4">
              <a:rPr lang="de-DE" smtClean="0"/>
              <a:t>13. Juli 2022</a:t>
            </a:fld>
            <a:endParaRPr lang="de-DE" dirty="0"/>
          </a:p>
        </p:txBody>
      </p:sp>
      <p:sp>
        <p:nvSpPr>
          <p:cNvPr id="3" name="Fußzeilenplatzhalter 2">
            <a:extLst>
              <a:ext uri="{FF2B5EF4-FFF2-40B4-BE49-F238E27FC236}">
                <a16:creationId xmlns:a16="http://schemas.microsoft.com/office/drawing/2014/main" id="{A7347DC9-05F4-4BAA-A425-90BCED2F5DA5}"/>
              </a:ext>
            </a:extLst>
          </p:cNvPr>
          <p:cNvSpPr>
            <a:spLocks noGrp="1"/>
          </p:cNvSpPr>
          <p:nvPr>
            <p:ph type="ftr" sz="quarter" idx="11"/>
          </p:nvPr>
        </p:nvSpPr>
        <p:spPr/>
        <p:txBody>
          <a:bodyPr/>
          <a:lstStyle/>
          <a:p>
            <a:r>
              <a:rPr lang="de-DE"/>
              <a:t>Wirtschafts- und Sozialwissenschaften | WiSo</a:t>
            </a:r>
            <a:endParaRPr lang="de-DE" dirty="0"/>
          </a:p>
        </p:txBody>
      </p:sp>
      <p:sp>
        <p:nvSpPr>
          <p:cNvPr id="4" name="Foliennummernplatzhalter 3">
            <a:extLst>
              <a:ext uri="{FF2B5EF4-FFF2-40B4-BE49-F238E27FC236}">
                <a16:creationId xmlns:a16="http://schemas.microsoft.com/office/drawing/2014/main" id="{F7478BD0-AC1D-49B3-8D83-9267DD8CEABF}"/>
              </a:ext>
            </a:extLst>
          </p:cNvPr>
          <p:cNvSpPr>
            <a:spLocks noGrp="1"/>
          </p:cNvSpPr>
          <p:nvPr>
            <p:ph type="sldNum" sz="quarter" idx="12"/>
          </p:nvPr>
        </p:nvSpPr>
        <p:spPr/>
        <p:txBody>
          <a:bodyPr/>
          <a:lstStyle/>
          <a:p>
            <a:fld id="{D949F9DF-37BD-4CD6-BF49-65BA579E1D7A}" type="slidenum">
              <a:rPr lang="de-DE" smtClean="0"/>
              <a:pPr/>
              <a:t>17</a:t>
            </a:fld>
            <a:endParaRPr lang="de-DE"/>
          </a:p>
        </p:txBody>
      </p:sp>
      <p:sp>
        <p:nvSpPr>
          <p:cNvPr id="11" name="Textplatzhalter 10">
            <a:extLst>
              <a:ext uri="{FF2B5EF4-FFF2-40B4-BE49-F238E27FC236}">
                <a16:creationId xmlns:a16="http://schemas.microsoft.com/office/drawing/2014/main" id="{68B1DEC7-4820-43FA-B3B5-D0AAAD75A9F7}"/>
              </a:ext>
            </a:extLst>
          </p:cNvPr>
          <p:cNvSpPr>
            <a:spLocks noGrp="1"/>
          </p:cNvSpPr>
          <p:nvPr>
            <p:ph type="body" sz="quarter" idx="15"/>
          </p:nvPr>
        </p:nvSpPr>
        <p:spPr/>
        <p:txBody>
          <a:bodyPr/>
          <a:lstStyle/>
          <a:p>
            <a:r>
              <a:rPr lang="de-DE" b="1"/>
              <a:t>Lorem ipsum dolor sit amet,</a:t>
            </a:r>
          </a:p>
          <a:p>
            <a:r>
              <a:rPr lang="de-DE"/>
              <a:t>consetetur sadipscing elitr, sed diam nonumy eirmod tempor invidunt ut labore et dolore mag-na aliquyam erat, sed diam voluptua.</a:t>
            </a:r>
          </a:p>
          <a:p>
            <a:pPr lvl="1"/>
            <a:r>
              <a:rPr lang="de-DE"/>
              <a:t>At vero eos et accusam</a:t>
            </a:r>
            <a:br>
              <a:rPr lang="de-DE"/>
            </a:br>
            <a:r>
              <a:rPr lang="de-DE"/>
              <a:t>et justo duo dolores</a:t>
            </a:r>
            <a:endParaRPr lang="de-DE" dirty="0"/>
          </a:p>
        </p:txBody>
      </p:sp>
      <p:sp>
        <p:nvSpPr>
          <p:cNvPr id="10" name="Titel 9">
            <a:extLst>
              <a:ext uri="{FF2B5EF4-FFF2-40B4-BE49-F238E27FC236}">
                <a16:creationId xmlns:a16="http://schemas.microsoft.com/office/drawing/2014/main" id="{4BFB4CDD-8FDB-411E-82CD-3ABFEB334A15}"/>
              </a:ext>
            </a:extLst>
          </p:cNvPr>
          <p:cNvSpPr>
            <a:spLocks noGrp="1"/>
          </p:cNvSpPr>
          <p:nvPr>
            <p:ph type="title"/>
          </p:nvPr>
        </p:nvSpPr>
        <p:spPr>
          <a:xfrm>
            <a:off x="388739" y="301186"/>
            <a:ext cx="5133289" cy="276999"/>
          </a:xfrm>
        </p:spPr>
        <p:txBody>
          <a:bodyPr/>
          <a:lstStyle/>
          <a:p>
            <a:r>
              <a:rPr lang="de-DE" dirty="0"/>
              <a:t>Inhaltsfolie mit Text | Tortendiagramm</a:t>
            </a:r>
          </a:p>
        </p:txBody>
      </p:sp>
      <p:sp>
        <p:nvSpPr>
          <p:cNvPr id="14" name="Bildplatzhalter 13">
            <a:extLst>
              <a:ext uri="{FF2B5EF4-FFF2-40B4-BE49-F238E27FC236}">
                <a16:creationId xmlns:a16="http://schemas.microsoft.com/office/drawing/2014/main" id="{9AF91DCE-F36A-457B-966A-487B4DB308A3}"/>
              </a:ext>
            </a:extLst>
          </p:cNvPr>
          <p:cNvSpPr>
            <a:spLocks noGrp="1"/>
          </p:cNvSpPr>
          <p:nvPr>
            <p:ph type="pic" sz="quarter" idx="38"/>
          </p:nvPr>
        </p:nvSpPr>
        <p:spPr/>
      </p:sp>
      <p:sp>
        <p:nvSpPr>
          <p:cNvPr id="13" name="Textplatzhalter 12">
            <a:extLst>
              <a:ext uri="{FF2B5EF4-FFF2-40B4-BE49-F238E27FC236}">
                <a16:creationId xmlns:a16="http://schemas.microsoft.com/office/drawing/2014/main" id="{CDE3386F-8B7D-4306-81A4-583A48D07C72}"/>
              </a:ext>
            </a:extLst>
          </p:cNvPr>
          <p:cNvSpPr>
            <a:spLocks noGrp="1"/>
          </p:cNvSpPr>
          <p:nvPr>
            <p:ph type="body" sz="quarter" idx="37"/>
          </p:nvPr>
        </p:nvSpPr>
        <p:spPr/>
        <p:txBody>
          <a:bodyPr/>
          <a:lstStyle/>
          <a:p>
            <a:r>
              <a:rPr lang="de-DE" dirty="0"/>
              <a:t>Subheadline möglich. Gegebenenfalls löschen.</a:t>
            </a:r>
          </a:p>
        </p:txBody>
      </p:sp>
      <p:graphicFrame>
        <p:nvGraphicFramePr>
          <p:cNvPr id="12" name="Inhaltsplatzhalter 13">
            <a:extLst>
              <a:ext uri="{FF2B5EF4-FFF2-40B4-BE49-F238E27FC236}">
                <a16:creationId xmlns:a16="http://schemas.microsoft.com/office/drawing/2014/main" id="{4EE60056-F01F-40CC-A65A-8289C31C80AF}"/>
              </a:ext>
            </a:extLst>
          </p:cNvPr>
          <p:cNvGraphicFramePr>
            <a:graphicFrameLocks noGrp="1"/>
          </p:cNvGraphicFramePr>
          <p:nvPr>
            <p:ph sz="quarter" idx="16"/>
            <p:extLst>
              <p:ext uri="{D42A27DB-BD31-4B8C-83A1-F6EECF244321}">
                <p14:modId xmlns:p14="http://schemas.microsoft.com/office/powerpoint/2010/main" val="2251575245"/>
              </p:ext>
            </p:extLst>
          </p:nvPr>
        </p:nvGraphicFramePr>
        <p:xfrm>
          <a:off x="388938" y="1631950"/>
          <a:ext cx="5522912" cy="4568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6627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0BCB16A-4BAF-431F-B839-82BACCDD581D}"/>
              </a:ext>
            </a:extLst>
          </p:cNvPr>
          <p:cNvSpPr>
            <a:spLocks noGrp="1"/>
          </p:cNvSpPr>
          <p:nvPr>
            <p:ph type="dt" sz="half" idx="10"/>
          </p:nvPr>
        </p:nvSpPr>
        <p:spPr/>
        <p:txBody>
          <a:bodyPr/>
          <a:lstStyle/>
          <a:p>
            <a:fld id="{8FA31390-34F5-4BF9-8C4B-679C4548627E}" type="datetime4">
              <a:rPr lang="de-DE" smtClean="0"/>
              <a:t>13. Juli 2022</a:t>
            </a:fld>
            <a:endParaRPr lang="de-DE" dirty="0"/>
          </a:p>
        </p:txBody>
      </p:sp>
      <p:sp>
        <p:nvSpPr>
          <p:cNvPr id="3" name="Fußzeilenplatzhalter 2">
            <a:extLst>
              <a:ext uri="{FF2B5EF4-FFF2-40B4-BE49-F238E27FC236}">
                <a16:creationId xmlns:a16="http://schemas.microsoft.com/office/drawing/2014/main" id="{A7347DC9-05F4-4BAA-A425-90BCED2F5DA5}"/>
              </a:ext>
            </a:extLst>
          </p:cNvPr>
          <p:cNvSpPr>
            <a:spLocks noGrp="1"/>
          </p:cNvSpPr>
          <p:nvPr>
            <p:ph type="ftr" sz="quarter" idx="11"/>
          </p:nvPr>
        </p:nvSpPr>
        <p:spPr/>
        <p:txBody>
          <a:bodyPr/>
          <a:lstStyle/>
          <a:p>
            <a:r>
              <a:rPr lang="de-DE"/>
              <a:t>Wirtschafts- und Sozialwissenschaften | WiSo</a:t>
            </a:r>
            <a:endParaRPr lang="de-DE" dirty="0"/>
          </a:p>
        </p:txBody>
      </p:sp>
      <p:sp>
        <p:nvSpPr>
          <p:cNvPr id="4" name="Foliennummernplatzhalter 3">
            <a:extLst>
              <a:ext uri="{FF2B5EF4-FFF2-40B4-BE49-F238E27FC236}">
                <a16:creationId xmlns:a16="http://schemas.microsoft.com/office/drawing/2014/main" id="{F7478BD0-AC1D-49B3-8D83-9267DD8CEABF}"/>
              </a:ext>
            </a:extLst>
          </p:cNvPr>
          <p:cNvSpPr>
            <a:spLocks noGrp="1"/>
          </p:cNvSpPr>
          <p:nvPr>
            <p:ph type="sldNum" sz="quarter" idx="12"/>
          </p:nvPr>
        </p:nvSpPr>
        <p:spPr/>
        <p:txBody>
          <a:bodyPr/>
          <a:lstStyle/>
          <a:p>
            <a:fld id="{D949F9DF-37BD-4CD6-BF49-65BA579E1D7A}" type="slidenum">
              <a:rPr lang="de-DE" smtClean="0"/>
              <a:pPr/>
              <a:t>18</a:t>
            </a:fld>
            <a:endParaRPr lang="de-DE"/>
          </a:p>
        </p:txBody>
      </p:sp>
      <p:sp>
        <p:nvSpPr>
          <p:cNvPr id="11" name="Textplatzhalter 10">
            <a:extLst>
              <a:ext uri="{FF2B5EF4-FFF2-40B4-BE49-F238E27FC236}">
                <a16:creationId xmlns:a16="http://schemas.microsoft.com/office/drawing/2014/main" id="{68B1DEC7-4820-43FA-B3B5-D0AAAD75A9F7}"/>
              </a:ext>
            </a:extLst>
          </p:cNvPr>
          <p:cNvSpPr>
            <a:spLocks noGrp="1"/>
          </p:cNvSpPr>
          <p:nvPr>
            <p:ph type="body" sz="quarter" idx="15"/>
          </p:nvPr>
        </p:nvSpPr>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a:t>
            </a:r>
            <a:br>
              <a:rPr lang="de-DE" dirty="0"/>
            </a:br>
            <a:r>
              <a:rPr lang="de-DE" dirty="0"/>
              <a:t>et justo duo dolores</a:t>
            </a:r>
          </a:p>
        </p:txBody>
      </p:sp>
      <p:sp>
        <p:nvSpPr>
          <p:cNvPr id="10" name="Titel 9">
            <a:extLst>
              <a:ext uri="{FF2B5EF4-FFF2-40B4-BE49-F238E27FC236}">
                <a16:creationId xmlns:a16="http://schemas.microsoft.com/office/drawing/2014/main" id="{4BFB4CDD-8FDB-411E-82CD-3ABFEB334A15}"/>
              </a:ext>
            </a:extLst>
          </p:cNvPr>
          <p:cNvSpPr>
            <a:spLocks noGrp="1"/>
          </p:cNvSpPr>
          <p:nvPr>
            <p:ph type="title"/>
          </p:nvPr>
        </p:nvSpPr>
        <p:spPr/>
        <p:txBody>
          <a:bodyPr/>
          <a:lstStyle/>
          <a:p>
            <a:r>
              <a:rPr lang="de-DE" dirty="0"/>
              <a:t>Inhaltsfolie mit Text | Ringdiagramm</a:t>
            </a:r>
          </a:p>
        </p:txBody>
      </p:sp>
      <p:sp>
        <p:nvSpPr>
          <p:cNvPr id="14" name="Bildplatzhalter 13">
            <a:extLst>
              <a:ext uri="{FF2B5EF4-FFF2-40B4-BE49-F238E27FC236}">
                <a16:creationId xmlns:a16="http://schemas.microsoft.com/office/drawing/2014/main" id="{9AF91DCE-F36A-457B-966A-487B4DB308A3}"/>
              </a:ext>
            </a:extLst>
          </p:cNvPr>
          <p:cNvSpPr>
            <a:spLocks noGrp="1"/>
          </p:cNvSpPr>
          <p:nvPr>
            <p:ph type="pic" sz="quarter" idx="38"/>
          </p:nvPr>
        </p:nvSpPr>
        <p:spPr/>
      </p:sp>
      <p:sp>
        <p:nvSpPr>
          <p:cNvPr id="13" name="Textplatzhalter 12">
            <a:extLst>
              <a:ext uri="{FF2B5EF4-FFF2-40B4-BE49-F238E27FC236}">
                <a16:creationId xmlns:a16="http://schemas.microsoft.com/office/drawing/2014/main" id="{CDE3386F-8B7D-4306-81A4-583A48D07C72}"/>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graphicFrame>
        <p:nvGraphicFramePr>
          <p:cNvPr id="15" name="Inhaltsplatzhalter 13">
            <a:extLst>
              <a:ext uri="{FF2B5EF4-FFF2-40B4-BE49-F238E27FC236}">
                <a16:creationId xmlns:a16="http://schemas.microsoft.com/office/drawing/2014/main" id="{D0BBB988-0799-4434-854A-932ED417238B}"/>
              </a:ext>
            </a:extLst>
          </p:cNvPr>
          <p:cNvGraphicFramePr>
            <a:graphicFrameLocks noGrp="1"/>
          </p:cNvGraphicFramePr>
          <p:nvPr>
            <p:ph sz="quarter" idx="16"/>
            <p:extLst>
              <p:ext uri="{D42A27DB-BD31-4B8C-83A1-F6EECF244321}">
                <p14:modId xmlns:p14="http://schemas.microsoft.com/office/powerpoint/2010/main" val="161387636"/>
              </p:ext>
            </p:extLst>
          </p:nvPr>
        </p:nvGraphicFramePr>
        <p:xfrm>
          <a:off x="388938" y="1631950"/>
          <a:ext cx="5522912" cy="4568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89735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5744001-D6D5-4A32-88B4-3263D36B1495}"/>
              </a:ext>
            </a:extLst>
          </p:cNvPr>
          <p:cNvSpPr>
            <a:spLocks noGrp="1"/>
          </p:cNvSpPr>
          <p:nvPr>
            <p:ph type="dt" sz="half" idx="10"/>
          </p:nvPr>
        </p:nvSpPr>
        <p:spPr/>
        <p:txBody>
          <a:bodyPr/>
          <a:lstStyle/>
          <a:p>
            <a:fld id="{56C043E7-A225-4E52-98B4-EFF4876EC0AA}" type="datetime4">
              <a:rPr lang="de-DE" smtClean="0"/>
              <a:t>13. Juli 2022</a:t>
            </a:fld>
            <a:endParaRPr lang="de-DE" dirty="0"/>
          </a:p>
        </p:txBody>
      </p:sp>
      <p:sp>
        <p:nvSpPr>
          <p:cNvPr id="3" name="Fußzeilenplatzhalter 2">
            <a:extLst>
              <a:ext uri="{FF2B5EF4-FFF2-40B4-BE49-F238E27FC236}">
                <a16:creationId xmlns:a16="http://schemas.microsoft.com/office/drawing/2014/main" id="{6BC0607E-9080-4001-BB81-20452C4976EE}"/>
              </a:ext>
            </a:extLst>
          </p:cNvPr>
          <p:cNvSpPr>
            <a:spLocks noGrp="1"/>
          </p:cNvSpPr>
          <p:nvPr>
            <p:ph type="ftr" sz="quarter" idx="11"/>
          </p:nvPr>
        </p:nvSpPr>
        <p:spPr/>
        <p:txBody>
          <a:bodyPr/>
          <a:lstStyle/>
          <a:p>
            <a:r>
              <a:rPr lang="de-DE"/>
              <a:t>Wirtschafts- und Sozialwissenschaften | WiSo</a:t>
            </a:r>
            <a:endParaRPr lang="de-DE" dirty="0"/>
          </a:p>
        </p:txBody>
      </p:sp>
      <p:sp>
        <p:nvSpPr>
          <p:cNvPr id="4" name="Foliennummernplatzhalter 3">
            <a:extLst>
              <a:ext uri="{FF2B5EF4-FFF2-40B4-BE49-F238E27FC236}">
                <a16:creationId xmlns:a16="http://schemas.microsoft.com/office/drawing/2014/main" id="{E82E5E90-B1C0-43BA-AC38-17605662B622}"/>
              </a:ext>
            </a:extLst>
          </p:cNvPr>
          <p:cNvSpPr>
            <a:spLocks noGrp="1"/>
          </p:cNvSpPr>
          <p:nvPr>
            <p:ph type="sldNum" sz="quarter" idx="12"/>
          </p:nvPr>
        </p:nvSpPr>
        <p:spPr/>
        <p:txBody>
          <a:bodyPr/>
          <a:lstStyle/>
          <a:p>
            <a:fld id="{D949F9DF-37BD-4CD6-BF49-65BA579E1D7A}" type="slidenum">
              <a:rPr lang="de-DE" smtClean="0"/>
              <a:pPr/>
              <a:t>19</a:t>
            </a:fld>
            <a:endParaRPr lang="de-DE"/>
          </a:p>
        </p:txBody>
      </p:sp>
      <p:sp>
        <p:nvSpPr>
          <p:cNvPr id="10" name="Titel 9">
            <a:extLst>
              <a:ext uri="{FF2B5EF4-FFF2-40B4-BE49-F238E27FC236}">
                <a16:creationId xmlns:a16="http://schemas.microsoft.com/office/drawing/2014/main" id="{DF728E7E-F830-4A17-906E-29492F7D462C}"/>
              </a:ext>
            </a:extLst>
          </p:cNvPr>
          <p:cNvSpPr>
            <a:spLocks noGrp="1"/>
          </p:cNvSpPr>
          <p:nvPr>
            <p:ph type="title"/>
          </p:nvPr>
        </p:nvSpPr>
        <p:spPr/>
        <p:txBody>
          <a:bodyPr/>
          <a:lstStyle/>
          <a:p>
            <a:r>
              <a:rPr lang="de-DE" dirty="0"/>
              <a:t>Inhaltsfolie | Tabellenbeispiel</a:t>
            </a:r>
          </a:p>
        </p:txBody>
      </p:sp>
      <p:sp>
        <p:nvSpPr>
          <p:cNvPr id="13" name="Bildplatzhalter 12">
            <a:extLst>
              <a:ext uri="{FF2B5EF4-FFF2-40B4-BE49-F238E27FC236}">
                <a16:creationId xmlns:a16="http://schemas.microsoft.com/office/drawing/2014/main" id="{0A64DBD0-684B-4793-B5AD-B6273A86A85C}"/>
              </a:ext>
            </a:extLst>
          </p:cNvPr>
          <p:cNvSpPr>
            <a:spLocks noGrp="1"/>
          </p:cNvSpPr>
          <p:nvPr>
            <p:ph type="pic" sz="quarter" idx="38"/>
          </p:nvPr>
        </p:nvSpPr>
        <p:spPr/>
      </p:sp>
      <p:sp>
        <p:nvSpPr>
          <p:cNvPr id="12" name="Textplatzhalter 11">
            <a:extLst>
              <a:ext uri="{FF2B5EF4-FFF2-40B4-BE49-F238E27FC236}">
                <a16:creationId xmlns:a16="http://schemas.microsoft.com/office/drawing/2014/main" id="{8BBC6497-2D8C-494A-AE63-05436B214461}"/>
              </a:ext>
            </a:extLst>
          </p:cNvPr>
          <p:cNvSpPr>
            <a:spLocks noGrp="1"/>
          </p:cNvSpPr>
          <p:nvPr>
            <p:ph type="body" sz="quarter" idx="37"/>
          </p:nvPr>
        </p:nvSpPr>
        <p:spPr/>
        <p:txBody>
          <a:bodyPr/>
          <a:lstStyle/>
          <a:p>
            <a:r>
              <a:rPr lang="de-DE" dirty="0"/>
              <a:t>Subheadline möglich. Gegebenenfalls löschen.</a:t>
            </a:r>
          </a:p>
        </p:txBody>
      </p:sp>
      <p:graphicFrame>
        <p:nvGraphicFramePr>
          <p:cNvPr id="14" name="Inhaltsplatzhalter 7">
            <a:extLst>
              <a:ext uri="{FF2B5EF4-FFF2-40B4-BE49-F238E27FC236}">
                <a16:creationId xmlns:a16="http://schemas.microsoft.com/office/drawing/2014/main" id="{81C5A97E-4CBF-4DCF-BA26-AF9C5717F60A}"/>
              </a:ext>
            </a:extLst>
          </p:cNvPr>
          <p:cNvGraphicFramePr>
            <a:graphicFrameLocks noGrp="1"/>
          </p:cNvGraphicFramePr>
          <p:nvPr>
            <p:ph sz="quarter" idx="14"/>
            <p:extLst>
              <p:ext uri="{D42A27DB-BD31-4B8C-83A1-F6EECF244321}">
                <p14:modId xmlns:p14="http://schemas.microsoft.com/office/powerpoint/2010/main" val="585488215"/>
              </p:ext>
            </p:extLst>
          </p:nvPr>
        </p:nvGraphicFramePr>
        <p:xfrm>
          <a:off x="388938" y="1630363"/>
          <a:ext cx="8366440" cy="4567241"/>
        </p:xfrm>
        <a:graphic>
          <a:graphicData uri="http://schemas.openxmlformats.org/drawingml/2006/table">
            <a:tbl>
              <a:tblPr bandRow="1">
                <a:tableStyleId>{5C22544A-7EE6-4342-B048-85BDC9FD1C3A}</a:tableStyleId>
              </a:tblPr>
              <a:tblGrid>
                <a:gridCol w="2165028">
                  <a:extLst>
                    <a:ext uri="{9D8B030D-6E8A-4147-A177-3AD203B41FA5}">
                      <a16:colId xmlns:a16="http://schemas.microsoft.com/office/drawing/2014/main" val="1576347495"/>
                    </a:ext>
                  </a:extLst>
                </a:gridCol>
                <a:gridCol w="1550353">
                  <a:extLst>
                    <a:ext uri="{9D8B030D-6E8A-4147-A177-3AD203B41FA5}">
                      <a16:colId xmlns:a16="http://schemas.microsoft.com/office/drawing/2014/main" val="2304917957"/>
                    </a:ext>
                  </a:extLst>
                </a:gridCol>
                <a:gridCol w="1550353">
                  <a:extLst>
                    <a:ext uri="{9D8B030D-6E8A-4147-A177-3AD203B41FA5}">
                      <a16:colId xmlns:a16="http://schemas.microsoft.com/office/drawing/2014/main" val="3858939767"/>
                    </a:ext>
                  </a:extLst>
                </a:gridCol>
                <a:gridCol w="1550353">
                  <a:extLst>
                    <a:ext uri="{9D8B030D-6E8A-4147-A177-3AD203B41FA5}">
                      <a16:colId xmlns:a16="http://schemas.microsoft.com/office/drawing/2014/main" val="3980473287"/>
                    </a:ext>
                  </a:extLst>
                </a:gridCol>
                <a:gridCol w="1550353">
                  <a:extLst>
                    <a:ext uri="{9D8B030D-6E8A-4147-A177-3AD203B41FA5}">
                      <a16:colId xmlns:a16="http://schemas.microsoft.com/office/drawing/2014/main" val="1770291054"/>
                    </a:ext>
                  </a:extLst>
                </a:gridCol>
              </a:tblGrid>
              <a:tr h="432000">
                <a:tc>
                  <a:txBody>
                    <a:bodyPr/>
                    <a:lstStyle/>
                    <a:p>
                      <a:r>
                        <a:rPr lang="de-DE" sz="1400" b="1" dirty="0">
                          <a:solidFill>
                            <a:schemeClr val="bg1"/>
                          </a:solidFill>
                          <a:latin typeface="+mn-lt"/>
                        </a:rPr>
                        <a:t>Lorem ipsum dolor</a:t>
                      </a:r>
                    </a:p>
                  </a:txBody>
                  <a:tcPr marL="108000" marR="108000" marT="36000" marB="36000" anchor="ctr">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r>
                        <a:rPr lang="de-DE" sz="1400" b="1" dirty="0">
                          <a:solidFill>
                            <a:schemeClr val="bg1"/>
                          </a:solidFill>
                          <a:latin typeface="+mn-lt"/>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r>
                        <a:rPr lang="de-DE" sz="1400" b="1" dirty="0">
                          <a:solidFill>
                            <a:schemeClr val="bg1"/>
                          </a:solidFill>
                          <a:latin typeface="+mn-lt"/>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n-lt"/>
                          <a:ea typeface="+mn-ea"/>
                          <a:cs typeface="+mn-cs"/>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n-lt"/>
                          <a:ea typeface="+mn-ea"/>
                          <a:cs typeface="+mn-cs"/>
                        </a:rPr>
                        <a:t>Lorem ipsum</a:t>
                      </a:r>
                    </a:p>
                  </a:txBody>
                  <a:tcPr marL="108000" marR="108000" marT="36000" marB="3600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137568030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a:t>
                      </a:r>
                    </a:p>
                  </a:txBody>
                  <a:tcPr marL="108000" marR="108000" marT="36000" marB="36000" anchor="ct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7992816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5977390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66854982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9074896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14325163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2464215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5922406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2172775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26603288"/>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9668517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Arial"/>
                          <a:ea typeface="+mn-ea"/>
                          <a:cs typeface="+mn-cs"/>
                        </a:rPr>
                        <a:t>Lorem ipsum dolor</a:t>
                      </a:r>
                    </a:p>
                  </a:txBody>
                  <a:tcPr marL="108000" marR="108000" marT="36000" marB="36000" anchor="ct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424865223"/>
                  </a:ext>
                </a:extLst>
              </a:tr>
            </a:tbl>
          </a:graphicData>
        </a:graphic>
      </p:graphicFrame>
    </p:spTree>
    <p:extLst>
      <p:ext uri="{BB962C8B-B14F-4D97-AF65-F5344CB8AC3E}">
        <p14:creationId xmlns:p14="http://schemas.microsoft.com/office/powerpoint/2010/main" val="4006533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561FF96-B9E5-4254-9CE8-57D3447538CE}"/>
              </a:ext>
            </a:extLst>
          </p:cNvPr>
          <p:cNvSpPr>
            <a:spLocks noGrp="1"/>
          </p:cNvSpPr>
          <p:nvPr>
            <p:ph type="dt" sz="half" idx="10"/>
          </p:nvPr>
        </p:nvSpPr>
        <p:spPr>
          <a:xfrm>
            <a:off x="7800992" y="6634667"/>
            <a:ext cx="649217" cy="107722"/>
          </a:xfrm>
        </p:spPr>
        <p:txBody>
          <a:bodyPr/>
          <a:lstStyle/>
          <a:p>
            <a:fld id="{819BEAC8-FED3-4A9E-B62C-32299419B16E}" type="datetime4">
              <a:rPr lang="de-DE" smtClean="0"/>
              <a:t>13. Juli 2022</a:t>
            </a:fld>
            <a:endParaRPr lang="de-DE" dirty="0"/>
          </a:p>
        </p:txBody>
      </p:sp>
      <p:sp>
        <p:nvSpPr>
          <p:cNvPr id="3" name="Fußzeilenplatzhalter 2">
            <a:extLst>
              <a:ext uri="{FF2B5EF4-FFF2-40B4-BE49-F238E27FC236}">
                <a16:creationId xmlns:a16="http://schemas.microsoft.com/office/drawing/2014/main" id="{FC813620-829B-43DD-8148-F1B1DDFBE64D}"/>
              </a:ext>
            </a:extLst>
          </p:cNvPr>
          <p:cNvSpPr>
            <a:spLocks noGrp="1"/>
          </p:cNvSpPr>
          <p:nvPr>
            <p:ph type="ftr" sz="quarter" idx="11"/>
          </p:nvPr>
        </p:nvSpPr>
        <p:spPr>
          <a:xfrm>
            <a:off x="388739" y="6634667"/>
            <a:ext cx="4102299" cy="107722"/>
          </a:xfrm>
        </p:spPr>
        <p:txBody>
          <a:bodyPr/>
          <a:lstStyle/>
          <a:p>
            <a:r>
              <a:rPr lang="de-DE"/>
              <a:t>Wirtschafts- und Sozialwissenschaften | WiSo</a:t>
            </a:r>
            <a:endParaRPr lang="de-DE" dirty="0"/>
          </a:p>
        </p:txBody>
      </p:sp>
      <p:sp>
        <p:nvSpPr>
          <p:cNvPr id="4" name="Foliennummernplatzhalter 3">
            <a:extLst>
              <a:ext uri="{FF2B5EF4-FFF2-40B4-BE49-F238E27FC236}">
                <a16:creationId xmlns:a16="http://schemas.microsoft.com/office/drawing/2014/main" id="{5E74122D-5445-4E97-BFAC-150A738044A1}"/>
              </a:ext>
            </a:extLst>
          </p:cNvPr>
          <p:cNvSpPr>
            <a:spLocks noGrp="1"/>
          </p:cNvSpPr>
          <p:nvPr>
            <p:ph type="sldNum" sz="quarter" idx="12"/>
          </p:nvPr>
        </p:nvSpPr>
        <p:spPr>
          <a:xfrm>
            <a:off x="8575907" y="6634667"/>
            <a:ext cx="181140" cy="107722"/>
          </a:xfrm>
        </p:spPr>
        <p:txBody>
          <a:bodyPr/>
          <a:lstStyle/>
          <a:p>
            <a:fld id="{D949F9DF-37BD-4CD6-BF49-65BA579E1D7A}" type="slidenum">
              <a:rPr lang="de-DE" smtClean="0"/>
              <a:pPr/>
              <a:t>2</a:t>
            </a:fld>
            <a:endParaRPr lang="de-DE"/>
          </a:p>
        </p:txBody>
      </p:sp>
      <p:sp>
        <p:nvSpPr>
          <p:cNvPr id="5" name="Textplatzhalter 4">
            <a:extLst>
              <a:ext uri="{FF2B5EF4-FFF2-40B4-BE49-F238E27FC236}">
                <a16:creationId xmlns:a16="http://schemas.microsoft.com/office/drawing/2014/main" id="{C5BDE3D4-A25F-431A-B54B-DF8C54970ADC}"/>
              </a:ext>
            </a:extLst>
          </p:cNvPr>
          <p:cNvSpPr>
            <a:spLocks noGrp="1"/>
          </p:cNvSpPr>
          <p:nvPr>
            <p:ph type="body" sz="quarter" idx="15"/>
          </p:nvPr>
        </p:nvSpPr>
        <p:spPr>
          <a:xfrm>
            <a:off x="711045" y="2354712"/>
            <a:ext cx="3779992" cy="218586"/>
          </a:xfrm>
        </p:spPr>
        <p:txBody>
          <a:bodyPr/>
          <a:lstStyle/>
          <a:p>
            <a:r>
              <a:rPr lang="de-DE"/>
              <a:t>Agendapunkt / Kapitelthema</a:t>
            </a:r>
            <a:endParaRPr lang="de-DE" dirty="0"/>
          </a:p>
        </p:txBody>
      </p:sp>
      <p:sp>
        <p:nvSpPr>
          <p:cNvPr id="6" name="Textplatzhalter 5">
            <a:extLst>
              <a:ext uri="{FF2B5EF4-FFF2-40B4-BE49-F238E27FC236}">
                <a16:creationId xmlns:a16="http://schemas.microsoft.com/office/drawing/2014/main" id="{36F444C4-D28B-43A2-8432-D04F66A8D14F}"/>
              </a:ext>
            </a:extLst>
          </p:cNvPr>
          <p:cNvSpPr>
            <a:spLocks noGrp="1"/>
          </p:cNvSpPr>
          <p:nvPr>
            <p:ph type="body" sz="quarter" idx="16"/>
          </p:nvPr>
        </p:nvSpPr>
        <p:spPr>
          <a:xfrm>
            <a:off x="388739" y="2354712"/>
            <a:ext cx="248466" cy="218586"/>
          </a:xfrm>
        </p:spPr>
        <p:txBody>
          <a:bodyPr/>
          <a:lstStyle/>
          <a:p>
            <a:r>
              <a:rPr lang="de-DE" dirty="0"/>
              <a:t>02</a:t>
            </a:r>
          </a:p>
        </p:txBody>
      </p:sp>
      <p:sp>
        <p:nvSpPr>
          <p:cNvPr id="7" name="Textplatzhalter 6">
            <a:extLst>
              <a:ext uri="{FF2B5EF4-FFF2-40B4-BE49-F238E27FC236}">
                <a16:creationId xmlns:a16="http://schemas.microsoft.com/office/drawing/2014/main" id="{F7C923A8-29FA-4914-8BD8-7E1D8EB1393A}"/>
              </a:ext>
            </a:extLst>
          </p:cNvPr>
          <p:cNvSpPr>
            <a:spLocks noGrp="1"/>
          </p:cNvSpPr>
          <p:nvPr>
            <p:ph type="body" sz="quarter" idx="17"/>
          </p:nvPr>
        </p:nvSpPr>
        <p:spPr>
          <a:xfrm>
            <a:off x="711045" y="4525377"/>
            <a:ext cx="3779992" cy="218586"/>
          </a:xfrm>
        </p:spPr>
        <p:txBody>
          <a:bodyPr/>
          <a:lstStyle/>
          <a:p>
            <a:r>
              <a:rPr lang="de-DE"/>
              <a:t>Agendapunkt / Kapitelthema</a:t>
            </a:r>
            <a:endParaRPr lang="de-DE" dirty="0"/>
          </a:p>
        </p:txBody>
      </p:sp>
      <p:sp>
        <p:nvSpPr>
          <p:cNvPr id="8" name="Textplatzhalter 7">
            <a:extLst>
              <a:ext uri="{FF2B5EF4-FFF2-40B4-BE49-F238E27FC236}">
                <a16:creationId xmlns:a16="http://schemas.microsoft.com/office/drawing/2014/main" id="{98500D8B-92A9-4F16-8293-B58F1C36587C}"/>
              </a:ext>
            </a:extLst>
          </p:cNvPr>
          <p:cNvSpPr>
            <a:spLocks noGrp="1"/>
          </p:cNvSpPr>
          <p:nvPr>
            <p:ph type="body" sz="quarter" idx="18"/>
          </p:nvPr>
        </p:nvSpPr>
        <p:spPr>
          <a:xfrm>
            <a:off x="388739" y="4525377"/>
            <a:ext cx="248466" cy="218586"/>
          </a:xfrm>
        </p:spPr>
        <p:txBody>
          <a:bodyPr/>
          <a:lstStyle/>
          <a:p>
            <a:r>
              <a:rPr lang="de-DE" dirty="0"/>
              <a:t>05</a:t>
            </a:r>
          </a:p>
        </p:txBody>
      </p:sp>
      <p:sp>
        <p:nvSpPr>
          <p:cNvPr id="9" name="Textplatzhalter 8">
            <a:extLst>
              <a:ext uri="{FF2B5EF4-FFF2-40B4-BE49-F238E27FC236}">
                <a16:creationId xmlns:a16="http://schemas.microsoft.com/office/drawing/2014/main" id="{9D67CD61-7458-4F49-95E8-7E93A048E69E}"/>
              </a:ext>
            </a:extLst>
          </p:cNvPr>
          <p:cNvSpPr>
            <a:spLocks noGrp="1"/>
          </p:cNvSpPr>
          <p:nvPr>
            <p:ph type="body" sz="quarter" idx="19"/>
          </p:nvPr>
        </p:nvSpPr>
        <p:spPr>
          <a:xfrm>
            <a:off x="711045" y="3078267"/>
            <a:ext cx="3779992" cy="218586"/>
          </a:xfrm>
        </p:spPr>
        <p:txBody>
          <a:bodyPr/>
          <a:lstStyle/>
          <a:p>
            <a:r>
              <a:rPr lang="de-DE"/>
              <a:t>Agendapunkt / Kapitelthema</a:t>
            </a:r>
            <a:endParaRPr lang="de-DE" dirty="0"/>
          </a:p>
        </p:txBody>
      </p:sp>
      <p:sp>
        <p:nvSpPr>
          <p:cNvPr id="10" name="Textplatzhalter 9">
            <a:extLst>
              <a:ext uri="{FF2B5EF4-FFF2-40B4-BE49-F238E27FC236}">
                <a16:creationId xmlns:a16="http://schemas.microsoft.com/office/drawing/2014/main" id="{30292C2F-C07C-441F-A863-B0BD4F49DBB3}"/>
              </a:ext>
            </a:extLst>
          </p:cNvPr>
          <p:cNvSpPr>
            <a:spLocks noGrp="1"/>
          </p:cNvSpPr>
          <p:nvPr>
            <p:ph type="body" sz="quarter" idx="20"/>
          </p:nvPr>
        </p:nvSpPr>
        <p:spPr>
          <a:xfrm>
            <a:off x="388739" y="3078267"/>
            <a:ext cx="248466" cy="218586"/>
          </a:xfrm>
        </p:spPr>
        <p:txBody>
          <a:bodyPr/>
          <a:lstStyle/>
          <a:p>
            <a:r>
              <a:rPr lang="de-DE" dirty="0"/>
              <a:t>03</a:t>
            </a:r>
          </a:p>
        </p:txBody>
      </p:sp>
      <p:sp>
        <p:nvSpPr>
          <p:cNvPr id="11" name="Textplatzhalter 10">
            <a:extLst>
              <a:ext uri="{FF2B5EF4-FFF2-40B4-BE49-F238E27FC236}">
                <a16:creationId xmlns:a16="http://schemas.microsoft.com/office/drawing/2014/main" id="{E8C5FC7F-55BC-4D42-A882-1185209B296C}"/>
              </a:ext>
            </a:extLst>
          </p:cNvPr>
          <p:cNvSpPr>
            <a:spLocks noGrp="1"/>
          </p:cNvSpPr>
          <p:nvPr>
            <p:ph type="body" sz="quarter" idx="21"/>
          </p:nvPr>
        </p:nvSpPr>
        <p:spPr>
          <a:xfrm>
            <a:off x="711045" y="3801822"/>
            <a:ext cx="3779992" cy="218586"/>
          </a:xfrm>
        </p:spPr>
        <p:txBody>
          <a:bodyPr/>
          <a:lstStyle/>
          <a:p>
            <a:r>
              <a:rPr lang="de-DE"/>
              <a:t>Agendapunkt / Kapitelthema</a:t>
            </a:r>
            <a:endParaRPr lang="de-DE" dirty="0"/>
          </a:p>
        </p:txBody>
      </p:sp>
      <p:sp>
        <p:nvSpPr>
          <p:cNvPr id="12" name="Textplatzhalter 11">
            <a:extLst>
              <a:ext uri="{FF2B5EF4-FFF2-40B4-BE49-F238E27FC236}">
                <a16:creationId xmlns:a16="http://schemas.microsoft.com/office/drawing/2014/main" id="{F8AC7405-DCC8-43E4-AC75-96156E3962EE}"/>
              </a:ext>
            </a:extLst>
          </p:cNvPr>
          <p:cNvSpPr>
            <a:spLocks noGrp="1"/>
          </p:cNvSpPr>
          <p:nvPr>
            <p:ph type="body" sz="quarter" idx="22"/>
          </p:nvPr>
        </p:nvSpPr>
        <p:spPr>
          <a:xfrm>
            <a:off x="388739" y="3801822"/>
            <a:ext cx="248466" cy="218586"/>
          </a:xfrm>
        </p:spPr>
        <p:txBody>
          <a:bodyPr/>
          <a:lstStyle/>
          <a:p>
            <a:r>
              <a:rPr lang="de-DE" dirty="0"/>
              <a:t>04</a:t>
            </a:r>
          </a:p>
        </p:txBody>
      </p:sp>
      <p:sp>
        <p:nvSpPr>
          <p:cNvPr id="13" name="Textplatzhalter 12">
            <a:extLst>
              <a:ext uri="{FF2B5EF4-FFF2-40B4-BE49-F238E27FC236}">
                <a16:creationId xmlns:a16="http://schemas.microsoft.com/office/drawing/2014/main" id="{F58D5940-6D78-458C-B18F-A8983189BBAE}"/>
              </a:ext>
            </a:extLst>
          </p:cNvPr>
          <p:cNvSpPr>
            <a:spLocks noGrp="1"/>
          </p:cNvSpPr>
          <p:nvPr>
            <p:ph type="body" sz="quarter" idx="23"/>
          </p:nvPr>
        </p:nvSpPr>
        <p:spPr>
          <a:xfrm>
            <a:off x="711045" y="5248931"/>
            <a:ext cx="3779992" cy="218586"/>
          </a:xfrm>
        </p:spPr>
        <p:txBody>
          <a:bodyPr/>
          <a:lstStyle/>
          <a:p>
            <a:r>
              <a:rPr lang="de-DE"/>
              <a:t>Agendapunkt / Kapitelthema</a:t>
            </a:r>
            <a:endParaRPr lang="de-DE" dirty="0"/>
          </a:p>
        </p:txBody>
      </p:sp>
      <p:sp>
        <p:nvSpPr>
          <p:cNvPr id="14" name="Textplatzhalter 13">
            <a:extLst>
              <a:ext uri="{FF2B5EF4-FFF2-40B4-BE49-F238E27FC236}">
                <a16:creationId xmlns:a16="http://schemas.microsoft.com/office/drawing/2014/main" id="{9C51A52B-CC78-4BDF-93BB-A9478D0B282C}"/>
              </a:ext>
            </a:extLst>
          </p:cNvPr>
          <p:cNvSpPr>
            <a:spLocks noGrp="1"/>
          </p:cNvSpPr>
          <p:nvPr>
            <p:ph type="body" sz="quarter" idx="24"/>
          </p:nvPr>
        </p:nvSpPr>
        <p:spPr>
          <a:xfrm>
            <a:off x="388739" y="5248931"/>
            <a:ext cx="248466" cy="218586"/>
          </a:xfrm>
        </p:spPr>
        <p:txBody>
          <a:bodyPr/>
          <a:lstStyle/>
          <a:p>
            <a:r>
              <a:rPr lang="de-DE" dirty="0"/>
              <a:t>06</a:t>
            </a:r>
          </a:p>
        </p:txBody>
      </p:sp>
      <p:sp>
        <p:nvSpPr>
          <p:cNvPr id="15" name="Textplatzhalter 14">
            <a:extLst>
              <a:ext uri="{FF2B5EF4-FFF2-40B4-BE49-F238E27FC236}">
                <a16:creationId xmlns:a16="http://schemas.microsoft.com/office/drawing/2014/main" id="{EEB38967-9EA5-421D-B0D2-91019A16C69B}"/>
              </a:ext>
            </a:extLst>
          </p:cNvPr>
          <p:cNvSpPr>
            <a:spLocks noGrp="1"/>
          </p:cNvSpPr>
          <p:nvPr>
            <p:ph type="body" sz="quarter" idx="25"/>
          </p:nvPr>
        </p:nvSpPr>
        <p:spPr>
          <a:xfrm>
            <a:off x="4977143" y="1632185"/>
            <a:ext cx="3779905" cy="218586"/>
          </a:xfrm>
        </p:spPr>
        <p:txBody>
          <a:bodyPr/>
          <a:lstStyle/>
          <a:p>
            <a:r>
              <a:rPr lang="de-DE"/>
              <a:t>Agendapunkt / Kapitelthema</a:t>
            </a:r>
            <a:endParaRPr lang="de-DE" dirty="0"/>
          </a:p>
        </p:txBody>
      </p:sp>
      <p:sp>
        <p:nvSpPr>
          <p:cNvPr id="16" name="Textplatzhalter 15">
            <a:extLst>
              <a:ext uri="{FF2B5EF4-FFF2-40B4-BE49-F238E27FC236}">
                <a16:creationId xmlns:a16="http://schemas.microsoft.com/office/drawing/2014/main" id="{4C9BB3AB-8CE3-4516-BF5D-379CFDD4560B}"/>
              </a:ext>
            </a:extLst>
          </p:cNvPr>
          <p:cNvSpPr>
            <a:spLocks noGrp="1"/>
          </p:cNvSpPr>
          <p:nvPr>
            <p:ph type="body" sz="quarter" idx="26"/>
          </p:nvPr>
        </p:nvSpPr>
        <p:spPr>
          <a:xfrm>
            <a:off x="4654749" y="1632185"/>
            <a:ext cx="248466" cy="218586"/>
          </a:xfrm>
        </p:spPr>
        <p:txBody>
          <a:bodyPr/>
          <a:lstStyle/>
          <a:p>
            <a:r>
              <a:rPr lang="de-DE" dirty="0"/>
              <a:t>07</a:t>
            </a:r>
          </a:p>
        </p:txBody>
      </p:sp>
      <p:sp>
        <p:nvSpPr>
          <p:cNvPr id="17" name="Textplatzhalter 16">
            <a:extLst>
              <a:ext uri="{FF2B5EF4-FFF2-40B4-BE49-F238E27FC236}">
                <a16:creationId xmlns:a16="http://schemas.microsoft.com/office/drawing/2014/main" id="{6BC4F704-AB72-41D6-AD86-BEE5179741F7}"/>
              </a:ext>
            </a:extLst>
          </p:cNvPr>
          <p:cNvSpPr>
            <a:spLocks noGrp="1"/>
          </p:cNvSpPr>
          <p:nvPr>
            <p:ph type="body" sz="quarter" idx="27"/>
          </p:nvPr>
        </p:nvSpPr>
        <p:spPr>
          <a:xfrm>
            <a:off x="4977143" y="2355534"/>
            <a:ext cx="3779905" cy="218586"/>
          </a:xfrm>
        </p:spPr>
        <p:txBody>
          <a:bodyPr/>
          <a:lstStyle/>
          <a:p>
            <a:r>
              <a:rPr lang="de-DE"/>
              <a:t>Agendapunkt / Kapitelthema</a:t>
            </a:r>
            <a:endParaRPr lang="de-DE" dirty="0"/>
          </a:p>
        </p:txBody>
      </p:sp>
      <p:sp>
        <p:nvSpPr>
          <p:cNvPr id="18" name="Textplatzhalter 17">
            <a:extLst>
              <a:ext uri="{FF2B5EF4-FFF2-40B4-BE49-F238E27FC236}">
                <a16:creationId xmlns:a16="http://schemas.microsoft.com/office/drawing/2014/main" id="{139FE181-9FB7-475B-BD33-684B830461BF}"/>
              </a:ext>
            </a:extLst>
          </p:cNvPr>
          <p:cNvSpPr>
            <a:spLocks noGrp="1"/>
          </p:cNvSpPr>
          <p:nvPr>
            <p:ph type="body" sz="quarter" idx="28"/>
          </p:nvPr>
        </p:nvSpPr>
        <p:spPr>
          <a:xfrm>
            <a:off x="4654749" y="2355534"/>
            <a:ext cx="248466" cy="218586"/>
          </a:xfrm>
        </p:spPr>
        <p:txBody>
          <a:bodyPr/>
          <a:lstStyle/>
          <a:p>
            <a:r>
              <a:rPr lang="de-DE" dirty="0"/>
              <a:t>08</a:t>
            </a:r>
          </a:p>
        </p:txBody>
      </p:sp>
      <p:sp>
        <p:nvSpPr>
          <p:cNvPr id="19" name="Textplatzhalter 18">
            <a:extLst>
              <a:ext uri="{FF2B5EF4-FFF2-40B4-BE49-F238E27FC236}">
                <a16:creationId xmlns:a16="http://schemas.microsoft.com/office/drawing/2014/main" id="{BDFD9A64-035E-42D3-A086-857E4F0DF0ED}"/>
              </a:ext>
            </a:extLst>
          </p:cNvPr>
          <p:cNvSpPr>
            <a:spLocks noGrp="1"/>
          </p:cNvSpPr>
          <p:nvPr>
            <p:ph type="body" sz="quarter" idx="29"/>
          </p:nvPr>
        </p:nvSpPr>
        <p:spPr>
          <a:xfrm>
            <a:off x="4977143" y="4525581"/>
            <a:ext cx="3779905" cy="218586"/>
          </a:xfrm>
        </p:spPr>
        <p:txBody>
          <a:bodyPr/>
          <a:lstStyle/>
          <a:p>
            <a:r>
              <a:rPr lang="de-DE"/>
              <a:t>Agendapunkt / Kapitelthema</a:t>
            </a:r>
            <a:endParaRPr lang="de-DE" dirty="0"/>
          </a:p>
        </p:txBody>
      </p:sp>
      <p:sp>
        <p:nvSpPr>
          <p:cNvPr id="20" name="Textplatzhalter 19">
            <a:extLst>
              <a:ext uri="{FF2B5EF4-FFF2-40B4-BE49-F238E27FC236}">
                <a16:creationId xmlns:a16="http://schemas.microsoft.com/office/drawing/2014/main" id="{736F02BF-4513-43EF-993E-DF278E35A57A}"/>
              </a:ext>
            </a:extLst>
          </p:cNvPr>
          <p:cNvSpPr>
            <a:spLocks noGrp="1"/>
          </p:cNvSpPr>
          <p:nvPr>
            <p:ph type="body" sz="quarter" idx="30"/>
          </p:nvPr>
        </p:nvSpPr>
        <p:spPr>
          <a:xfrm>
            <a:off x="4654749" y="4525581"/>
            <a:ext cx="238591" cy="218586"/>
          </a:xfrm>
        </p:spPr>
        <p:txBody>
          <a:bodyPr/>
          <a:lstStyle/>
          <a:p>
            <a:r>
              <a:rPr lang="de-DE" dirty="0"/>
              <a:t>11</a:t>
            </a:r>
          </a:p>
        </p:txBody>
      </p:sp>
      <p:sp>
        <p:nvSpPr>
          <p:cNvPr id="21" name="Textplatzhalter 20">
            <a:extLst>
              <a:ext uri="{FF2B5EF4-FFF2-40B4-BE49-F238E27FC236}">
                <a16:creationId xmlns:a16="http://schemas.microsoft.com/office/drawing/2014/main" id="{1E84530C-58D7-44B3-9CFC-2AE93B20DCDE}"/>
              </a:ext>
            </a:extLst>
          </p:cNvPr>
          <p:cNvSpPr>
            <a:spLocks noGrp="1"/>
          </p:cNvSpPr>
          <p:nvPr>
            <p:ph type="body" sz="quarter" idx="31"/>
          </p:nvPr>
        </p:nvSpPr>
        <p:spPr>
          <a:xfrm>
            <a:off x="4977143" y="3078883"/>
            <a:ext cx="3779905" cy="218586"/>
          </a:xfrm>
        </p:spPr>
        <p:txBody>
          <a:bodyPr/>
          <a:lstStyle/>
          <a:p>
            <a:r>
              <a:rPr lang="de-DE"/>
              <a:t>Agendapunkt / Kapitelthema</a:t>
            </a:r>
            <a:endParaRPr lang="de-DE" dirty="0"/>
          </a:p>
        </p:txBody>
      </p:sp>
      <p:sp>
        <p:nvSpPr>
          <p:cNvPr id="22" name="Textplatzhalter 21">
            <a:extLst>
              <a:ext uri="{FF2B5EF4-FFF2-40B4-BE49-F238E27FC236}">
                <a16:creationId xmlns:a16="http://schemas.microsoft.com/office/drawing/2014/main" id="{23CF7EDA-A3A9-48AD-B9A6-7D62B6DDF700}"/>
              </a:ext>
            </a:extLst>
          </p:cNvPr>
          <p:cNvSpPr>
            <a:spLocks noGrp="1"/>
          </p:cNvSpPr>
          <p:nvPr>
            <p:ph type="body" sz="quarter" idx="32"/>
          </p:nvPr>
        </p:nvSpPr>
        <p:spPr>
          <a:xfrm>
            <a:off x="4654749" y="3078883"/>
            <a:ext cx="248466" cy="218586"/>
          </a:xfrm>
        </p:spPr>
        <p:txBody>
          <a:bodyPr/>
          <a:lstStyle/>
          <a:p>
            <a:r>
              <a:rPr lang="de-DE" dirty="0"/>
              <a:t>09</a:t>
            </a:r>
          </a:p>
        </p:txBody>
      </p:sp>
      <p:sp>
        <p:nvSpPr>
          <p:cNvPr id="23" name="Textplatzhalter 22">
            <a:extLst>
              <a:ext uri="{FF2B5EF4-FFF2-40B4-BE49-F238E27FC236}">
                <a16:creationId xmlns:a16="http://schemas.microsoft.com/office/drawing/2014/main" id="{85227CB0-5469-43BD-93A0-2F685F318C42}"/>
              </a:ext>
            </a:extLst>
          </p:cNvPr>
          <p:cNvSpPr>
            <a:spLocks noGrp="1"/>
          </p:cNvSpPr>
          <p:nvPr>
            <p:ph type="body" sz="quarter" idx="33"/>
          </p:nvPr>
        </p:nvSpPr>
        <p:spPr>
          <a:xfrm>
            <a:off x="4977143" y="3802232"/>
            <a:ext cx="3779905" cy="218586"/>
          </a:xfrm>
        </p:spPr>
        <p:txBody>
          <a:bodyPr/>
          <a:lstStyle/>
          <a:p>
            <a:r>
              <a:rPr lang="de-DE"/>
              <a:t>Agendapunkt / Kapitelthema</a:t>
            </a:r>
            <a:endParaRPr lang="de-DE" dirty="0"/>
          </a:p>
        </p:txBody>
      </p:sp>
      <p:sp>
        <p:nvSpPr>
          <p:cNvPr id="24" name="Textplatzhalter 23">
            <a:extLst>
              <a:ext uri="{FF2B5EF4-FFF2-40B4-BE49-F238E27FC236}">
                <a16:creationId xmlns:a16="http://schemas.microsoft.com/office/drawing/2014/main" id="{CCCF0D5F-404F-4B46-92A8-611A971BC458}"/>
              </a:ext>
            </a:extLst>
          </p:cNvPr>
          <p:cNvSpPr>
            <a:spLocks noGrp="1"/>
          </p:cNvSpPr>
          <p:nvPr>
            <p:ph type="body" sz="quarter" idx="34"/>
          </p:nvPr>
        </p:nvSpPr>
        <p:spPr>
          <a:xfrm>
            <a:off x="4654749" y="3802232"/>
            <a:ext cx="248466" cy="218586"/>
          </a:xfrm>
        </p:spPr>
        <p:txBody>
          <a:bodyPr/>
          <a:lstStyle/>
          <a:p>
            <a:r>
              <a:rPr lang="de-DE" dirty="0"/>
              <a:t>10</a:t>
            </a:r>
          </a:p>
        </p:txBody>
      </p:sp>
      <p:sp>
        <p:nvSpPr>
          <p:cNvPr id="25" name="Textplatzhalter 24">
            <a:extLst>
              <a:ext uri="{FF2B5EF4-FFF2-40B4-BE49-F238E27FC236}">
                <a16:creationId xmlns:a16="http://schemas.microsoft.com/office/drawing/2014/main" id="{1BFED45F-FA7D-4307-A20D-CD0D57E0493D}"/>
              </a:ext>
            </a:extLst>
          </p:cNvPr>
          <p:cNvSpPr>
            <a:spLocks noGrp="1"/>
          </p:cNvSpPr>
          <p:nvPr>
            <p:ph type="body" sz="quarter" idx="35"/>
          </p:nvPr>
        </p:nvSpPr>
        <p:spPr>
          <a:xfrm>
            <a:off x="4977143" y="5248931"/>
            <a:ext cx="3779905" cy="218586"/>
          </a:xfrm>
        </p:spPr>
        <p:txBody>
          <a:bodyPr/>
          <a:lstStyle/>
          <a:p>
            <a:r>
              <a:rPr lang="de-DE"/>
              <a:t>Agendapunkt / Kapitelthema</a:t>
            </a:r>
            <a:endParaRPr lang="de-DE" dirty="0"/>
          </a:p>
        </p:txBody>
      </p:sp>
      <p:sp>
        <p:nvSpPr>
          <p:cNvPr id="26" name="Textplatzhalter 25">
            <a:extLst>
              <a:ext uri="{FF2B5EF4-FFF2-40B4-BE49-F238E27FC236}">
                <a16:creationId xmlns:a16="http://schemas.microsoft.com/office/drawing/2014/main" id="{3D35F4F5-4B5E-4003-9C6D-65692C500575}"/>
              </a:ext>
            </a:extLst>
          </p:cNvPr>
          <p:cNvSpPr>
            <a:spLocks noGrp="1"/>
          </p:cNvSpPr>
          <p:nvPr>
            <p:ph type="body" sz="quarter" idx="36"/>
          </p:nvPr>
        </p:nvSpPr>
        <p:spPr>
          <a:xfrm>
            <a:off x="4654749" y="5248931"/>
            <a:ext cx="248466" cy="218586"/>
          </a:xfrm>
        </p:spPr>
        <p:txBody>
          <a:bodyPr/>
          <a:lstStyle/>
          <a:p>
            <a:r>
              <a:rPr lang="de-DE" dirty="0"/>
              <a:t>12</a:t>
            </a:r>
          </a:p>
        </p:txBody>
      </p:sp>
      <p:sp>
        <p:nvSpPr>
          <p:cNvPr id="28" name="Textplatzhalter 27">
            <a:extLst>
              <a:ext uri="{FF2B5EF4-FFF2-40B4-BE49-F238E27FC236}">
                <a16:creationId xmlns:a16="http://schemas.microsoft.com/office/drawing/2014/main" id="{63B416AA-9984-4525-8BCB-668C9F99FC23}"/>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sp>
        <p:nvSpPr>
          <p:cNvPr id="29" name="Textplatzhalter 28">
            <a:extLst>
              <a:ext uri="{FF2B5EF4-FFF2-40B4-BE49-F238E27FC236}">
                <a16:creationId xmlns:a16="http://schemas.microsoft.com/office/drawing/2014/main" id="{2F1F983E-AE60-4B1D-8C00-A2E20F1262F9}"/>
              </a:ext>
            </a:extLst>
          </p:cNvPr>
          <p:cNvSpPr>
            <a:spLocks noGrp="1"/>
          </p:cNvSpPr>
          <p:nvPr>
            <p:ph type="body" sz="quarter" idx="13"/>
          </p:nvPr>
        </p:nvSpPr>
        <p:spPr>
          <a:xfrm>
            <a:off x="711045" y="1631156"/>
            <a:ext cx="3779992" cy="218586"/>
          </a:xfrm>
        </p:spPr>
        <p:txBody>
          <a:bodyPr/>
          <a:lstStyle/>
          <a:p>
            <a:r>
              <a:rPr lang="de-DE" dirty="0"/>
              <a:t>Agendapunkt / Kapitelthema</a:t>
            </a:r>
          </a:p>
        </p:txBody>
      </p:sp>
      <p:sp>
        <p:nvSpPr>
          <p:cNvPr id="30" name="Textplatzhalter 29">
            <a:extLst>
              <a:ext uri="{FF2B5EF4-FFF2-40B4-BE49-F238E27FC236}">
                <a16:creationId xmlns:a16="http://schemas.microsoft.com/office/drawing/2014/main" id="{F5778253-8A36-4F92-9B05-0F370439EF59}"/>
              </a:ext>
            </a:extLst>
          </p:cNvPr>
          <p:cNvSpPr>
            <a:spLocks noGrp="1"/>
          </p:cNvSpPr>
          <p:nvPr>
            <p:ph type="body" sz="quarter" idx="14"/>
          </p:nvPr>
        </p:nvSpPr>
        <p:spPr>
          <a:xfrm>
            <a:off x="388739" y="1631156"/>
            <a:ext cx="248466" cy="218586"/>
          </a:xfrm>
        </p:spPr>
        <p:txBody>
          <a:bodyPr/>
          <a:lstStyle/>
          <a:p>
            <a:r>
              <a:rPr lang="de-DE" dirty="0"/>
              <a:t>01</a:t>
            </a:r>
          </a:p>
        </p:txBody>
      </p:sp>
      <p:sp>
        <p:nvSpPr>
          <p:cNvPr id="91" name="Bildplatzhalter 90">
            <a:extLst>
              <a:ext uri="{FF2B5EF4-FFF2-40B4-BE49-F238E27FC236}">
                <a16:creationId xmlns:a16="http://schemas.microsoft.com/office/drawing/2014/main" id="{7699FC12-8DCC-4BD4-9E35-CA134B06A3F1}"/>
              </a:ext>
            </a:extLst>
          </p:cNvPr>
          <p:cNvSpPr>
            <a:spLocks noGrp="1"/>
          </p:cNvSpPr>
          <p:nvPr>
            <p:ph type="pic" sz="quarter" idx="38"/>
          </p:nvPr>
        </p:nvSpPr>
        <p:spPr/>
      </p:sp>
      <p:sp>
        <p:nvSpPr>
          <p:cNvPr id="27" name="Titel 26">
            <a:extLst>
              <a:ext uri="{FF2B5EF4-FFF2-40B4-BE49-F238E27FC236}">
                <a16:creationId xmlns:a16="http://schemas.microsoft.com/office/drawing/2014/main" id="{C7BDE8EB-2A6D-44A8-9FB1-D69F0CB2CBC0}"/>
              </a:ext>
            </a:extLst>
          </p:cNvPr>
          <p:cNvSpPr>
            <a:spLocks noGrp="1"/>
          </p:cNvSpPr>
          <p:nvPr>
            <p:ph type="title"/>
          </p:nvPr>
        </p:nvSpPr>
        <p:spPr>
          <a:xfrm>
            <a:off x="388739" y="301186"/>
            <a:ext cx="5133289" cy="276999"/>
          </a:xfrm>
        </p:spPr>
        <p:txBody>
          <a:bodyPr/>
          <a:lstStyle/>
          <a:p>
            <a:r>
              <a:rPr lang="de-DE" dirty="0"/>
              <a:t>Agenda</a:t>
            </a:r>
          </a:p>
        </p:txBody>
      </p:sp>
    </p:spTree>
    <p:extLst>
      <p:ext uri="{BB962C8B-B14F-4D97-AF65-F5344CB8AC3E}">
        <p14:creationId xmlns:p14="http://schemas.microsoft.com/office/powerpoint/2010/main" val="3531673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CCB48CD-683E-4D98-8D7B-24377FDBBF60}"/>
              </a:ext>
            </a:extLst>
          </p:cNvPr>
          <p:cNvSpPr>
            <a:spLocks noGrp="1"/>
          </p:cNvSpPr>
          <p:nvPr>
            <p:ph type="dt" sz="half" idx="10"/>
          </p:nvPr>
        </p:nvSpPr>
        <p:spPr/>
        <p:txBody>
          <a:bodyPr/>
          <a:lstStyle/>
          <a:p>
            <a:fld id="{BCFDBC72-80B7-4A34-AA79-250BDD0015BE}" type="datetime4">
              <a:rPr lang="de-DE" smtClean="0"/>
              <a:t>13. Juli 2022</a:t>
            </a:fld>
            <a:endParaRPr lang="de-DE" dirty="0"/>
          </a:p>
        </p:txBody>
      </p:sp>
      <p:sp>
        <p:nvSpPr>
          <p:cNvPr id="3" name="Fußzeilenplatzhalter 2">
            <a:extLst>
              <a:ext uri="{FF2B5EF4-FFF2-40B4-BE49-F238E27FC236}">
                <a16:creationId xmlns:a16="http://schemas.microsoft.com/office/drawing/2014/main" id="{5CD12548-C225-4035-9341-64917CB88683}"/>
              </a:ext>
            </a:extLst>
          </p:cNvPr>
          <p:cNvSpPr>
            <a:spLocks noGrp="1"/>
          </p:cNvSpPr>
          <p:nvPr>
            <p:ph type="ftr" sz="quarter" idx="11"/>
          </p:nvPr>
        </p:nvSpPr>
        <p:spPr/>
        <p:txBody>
          <a:bodyPr/>
          <a:lstStyle/>
          <a:p>
            <a:r>
              <a:rPr lang="de-DE"/>
              <a:t>Wirtschafts- und Sozialwissenschaften | WiSo</a:t>
            </a:r>
            <a:endParaRPr lang="de-DE" dirty="0"/>
          </a:p>
        </p:txBody>
      </p:sp>
      <p:sp>
        <p:nvSpPr>
          <p:cNvPr id="4" name="Foliennummernplatzhalter 3">
            <a:extLst>
              <a:ext uri="{FF2B5EF4-FFF2-40B4-BE49-F238E27FC236}">
                <a16:creationId xmlns:a16="http://schemas.microsoft.com/office/drawing/2014/main" id="{C7949F14-844E-4376-9C5B-6720938A86B9}"/>
              </a:ext>
            </a:extLst>
          </p:cNvPr>
          <p:cNvSpPr>
            <a:spLocks noGrp="1"/>
          </p:cNvSpPr>
          <p:nvPr>
            <p:ph type="sldNum" sz="quarter" idx="12"/>
          </p:nvPr>
        </p:nvSpPr>
        <p:spPr/>
        <p:txBody>
          <a:bodyPr/>
          <a:lstStyle/>
          <a:p>
            <a:fld id="{D949F9DF-37BD-4CD6-BF49-65BA579E1D7A}" type="slidenum">
              <a:rPr lang="de-DE" smtClean="0"/>
              <a:pPr/>
              <a:t>20</a:t>
            </a:fld>
            <a:endParaRPr lang="de-DE"/>
          </a:p>
        </p:txBody>
      </p:sp>
      <p:sp>
        <p:nvSpPr>
          <p:cNvPr id="10" name="Textplatzhalter 9">
            <a:extLst>
              <a:ext uri="{FF2B5EF4-FFF2-40B4-BE49-F238E27FC236}">
                <a16:creationId xmlns:a16="http://schemas.microsoft.com/office/drawing/2014/main" id="{7F45578F-5892-4C81-A2E7-68F894873021}"/>
              </a:ext>
            </a:extLst>
          </p:cNvPr>
          <p:cNvSpPr>
            <a:spLocks noGrp="1"/>
          </p:cNvSpPr>
          <p:nvPr>
            <p:ph type="body" sz="quarter" idx="15"/>
          </p:nvPr>
        </p:nvSpPr>
        <p:spPr/>
        <p:txBody>
          <a:bodyPr/>
          <a:lstStyle/>
          <a:p>
            <a:r>
              <a:rPr lang="de-DE" b="1"/>
              <a:t>Lorem ipsum dolor sit amet,</a:t>
            </a:r>
          </a:p>
          <a:p>
            <a:r>
              <a:rPr lang="de-DE"/>
              <a:t>consetetur sadipscing elitr, sed diam nonumy eirmod tempor invidunt ut labore et dolore mag-na aliquyam erat, sed diam voluptua.</a:t>
            </a:r>
          </a:p>
          <a:p>
            <a:pPr lvl="1"/>
            <a:r>
              <a:rPr lang="de-DE"/>
              <a:t>At vero eos et accusam</a:t>
            </a:r>
            <a:br>
              <a:rPr lang="de-DE"/>
            </a:br>
            <a:r>
              <a:rPr lang="de-DE"/>
              <a:t>et justo duo dolores</a:t>
            </a:r>
            <a:endParaRPr lang="de-DE" dirty="0"/>
          </a:p>
        </p:txBody>
      </p:sp>
      <p:sp>
        <p:nvSpPr>
          <p:cNvPr id="9" name="Titel 8">
            <a:extLst>
              <a:ext uri="{FF2B5EF4-FFF2-40B4-BE49-F238E27FC236}">
                <a16:creationId xmlns:a16="http://schemas.microsoft.com/office/drawing/2014/main" id="{36E10E9F-69F0-43FE-A2EF-160D444B71E7}"/>
              </a:ext>
            </a:extLst>
          </p:cNvPr>
          <p:cNvSpPr>
            <a:spLocks noGrp="1"/>
          </p:cNvSpPr>
          <p:nvPr>
            <p:ph type="title"/>
          </p:nvPr>
        </p:nvSpPr>
        <p:spPr/>
        <p:txBody>
          <a:bodyPr/>
          <a:lstStyle/>
          <a:p>
            <a:r>
              <a:rPr lang="de-DE" dirty="0"/>
              <a:t>Inhaltsfolie mit Text | Tabellenbeispiel</a:t>
            </a:r>
          </a:p>
        </p:txBody>
      </p:sp>
      <p:sp>
        <p:nvSpPr>
          <p:cNvPr id="13" name="Bildplatzhalter 12">
            <a:extLst>
              <a:ext uri="{FF2B5EF4-FFF2-40B4-BE49-F238E27FC236}">
                <a16:creationId xmlns:a16="http://schemas.microsoft.com/office/drawing/2014/main" id="{6792E4E9-EEBE-4F3D-90B0-A0666461B574}"/>
              </a:ext>
            </a:extLst>
          </p:cNvPr>
          <p:cNvSpPr>
            <a:spLocks noGrp="1"/>
          </p:cNvSpPr>
          <p:nvPr>
            <p:ph type="pic" sz="quarter" idx="38"/>
          </p:nvPr>
        </p:nvSpPr>
        <p:spPr/>
      </p:sp>
      <p:sp>
        <p:nvSpPr>
          <p:cNvPr id="12" name="Textplatzhalter 11">
            <a:extLst>
              <a:ext uri="{FF2B5EF4-FFF2-40B4-BE49-F238E27FC236}">
                <a16:creationId xmlns:a16="http://schemas.microsoft.com/office/drawing/2014/main" id="{4FF0CEE4-2F58-4D4B-B1DE-6B74AE8CA4E8}"/>
              </a:ext>
            </a:extLst>
          </p:cNvPr>
          <p:cNvSpPr>
            <a:spLocks noGrp="1"/>
          </p:cNvSpPr>
          <p:nvPr>
            <p:ph type="body" sz="quarter" idx="37"/>
          </p:nvPr>
        </p:nvSpPr>
        <p:spPr/>
        <p:txBody>
          <a:bodyPr/>
          <a:lstStyle/>
          <a:p>
            <a:r>
              <a:rPr lang="de-DE"/>
              <a:t>Subheadline möglich. Gegebenenfalls löschen.</a:t>
            </a:r>
            <a:endParaRPr lang="de-DE" dirty="0"/>
          </a:p>
        </p:txBody>
      </p:sp>
      <p:graphicFrame>
        <p:nvGraphicFramePr>
          <p:cNvPr id="17" name="Inhaltsplatzhalter 7">
            <a:extLst>
              <a:ext uri="{FF2B5EF4-FFF2-40B4-BE49-F238E27FC236}">
                <a16:creationId xmlns:a16="http://schemas.microsoft.com/office/drawing/2014/main" id="{E0C648FD-9119-444A-9A94-6CDF6EE4F8E5}"/>
              </a:ext>
            </a:extLst>
          </p:cNvPr>
          <p:cNvGraphicFramePr>
            <a:graphicFrameLocks noGrp="1"/>
          </p:cNvGraphicFramePr>
          <p:nvPr>
            <p:ph sz="quarter" idx="16"/>
            <p:extLst>
              <p:ext uri="{D42A27DB-BD31-4B8C-83A1-F6EECF244321}">
                <p14:modId xmlns:p14="http://schemas.microsoft.com/office/powerpoint/2010/main" val="2627124376"/>
              </p:ext>
            </p:extLst>
          </p:nvPr>
        </p:nvGraphicFramePr>
        <p:xfrm>
          <a:off x="388938" y="1631950"/>
          <a:ext cx="5516562" cy="4567241"/>
        </p:xfrm>
        <a:graphic>
          <a:graphicData uri="http://schemas.openxmlformats.org/drawingml/2006/table">
            <a:tbl>
              <a:tblPr bandRow="1">
                <a:tableStyleId>{5C22544A-7EE6-4342-B048-85BDC9FD1C3A}</a:tableStyleId>
              </a:tblPr>
              <a:tblGrid>
                <a:gridCol w="2165028">
                  <a:extLst>
                    <a:ext uri="{9D8B030D-6E8A-4147-A177-3AD203B41FA5}">
                      <a16:colId xmlns:a16="http://schemas.microsoft.com/office/drawing/2014/main" val="1576347495"/>
                    </a:ext>
                  </a:extLst>
                </a:gridCol>
                <a:gridCol w="1675767">
                  <a:extLst>
                    <a:ext uri="{9D8B030D-6E8A-4147-A177-3AD203B41FA5}">
                      <a16:colId xmlns:a16="http://schemas.microsoft.com/office/drawing/2014/main" val="2304917957"/>
                    </a:ext>
                  </a:extLst>
                </a:gridCol>
                <a:gridCol w="1675767">
                  <a:extLst>
                    <a:ext uri="{9D8B030D-6E8A-4147-A177-3AD203B41FA5}">
                      <a16:colId xmlns:a16="http://schemas.microsoft.com/office/drawing/2014/main" val="3858939767"/>
                    </a:ext>
                  </a:extLst>
                </a:gridCol>
              </a:tblGrid>
              <a:tr h="432000">
                <a:tc>
                  <a:txBody>
                    <a:bodyPr/>
                    <a:lstStyle/>
                    <a:p>
                      <a:r>
                        <a:rPr lang="de-DE" sz="1400" b="1" dirty="0">
                          <a:solidFill>
                            <a:schemeClr val="bg1"/>
                          </a:solidFill>
                          <a:latin typeface="+mn-lt"/>
                        </a:rPr>
                        <a:t>Lorem ipsum dolor</a:t>
                      </a:r>
                    </a:p>
                  </a:txBody>
                  <a:tcPr marL="108000" marR="108000" marT="36000" marB="36000" anchor="ctr">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r>
                        <a:rPr lang="de-DE" sz="1400" b="1" dirty="0">
                          <a:solidFill>
                            <a:schemeClr val="bg1"/>
                          </a:solidFill>
                          <a:latin typeface="+mn-lt"/>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r>
                        <a:rPr lang="de-DE" sz="1400" b="1" dirty="0">
                          <a:solidFill>
                            <a:schemeClr val="bg1"/>
                          </a:solidFill>
                          <a:latin typeface="+mn-lt"/>
                        </a:rPr>
                        <a:t>Lorem ipsum</a:t>
                      </a:r>
                    </a:p>
                  </a:txBody>
                  <a:tcPr marL="108000" marR="108000" marT="36000" marB="3600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137568030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a:t>
                      </a:r>
                    </a:p>
                  </a:txBody>
                  <a:tcPr marL="108000" marR="108000" marT="36000" marB="36000" anchor="ct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7992816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5977390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66854982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9074896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14325163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2464215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5922406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2172775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26603288"/>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9668517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Arial"/>
                          <a:ea typeface="+mn-ea"/>
                          <a:cs typeface="+mn-cs"/>
                        </a:rPr>
                        <a:t>Lorem ipsum dolor</a:t>
                      </a:r>
                    </a:p>
                  </a:txBody>
                  <a:tcPr marL="108000" marR="108000" marT="36000" marB="36000" anchor="ct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424865223"/>
                  </a:ext>
                </a:extLst>
              </a:tr>
            </a:tbl>
          </a:graphicData>
        </a:graphic>
      </p:graphicFrame>
    </p:spTree>
    <p:extLst>
      <p:ext uri="{BB962C8B-B14F-4D97-AF65-F5344CB8AC3E}">
        <p14:creationId xmlns:p14="http://schemas.microsoft.com/office/powerpoint/2010/main" val="2981626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66F13A55-7519-49D7-8B56-43A884520065}"/>
              </a:ext>
            </a:extLst>
          </p:cNvPr>
          <p:cNvSpPr>
            <a:spLocks noGrp="1"/>
          </p:cNvSpPr>
          <p:nvPr>
            <p:ph type="title"/>
          </p:nvPr>
        </p:nvSpPr>
        <p:spPr/>
        <p:txBody>
          <a:bodyPr/>
          <a:lstStyle/>
          <a:p>
            <a:r>
              <a:rPr lang="de-DE" dirty="0"/>
              <a:t>Folie zur freien Gestaltung | Blau</a:t>
            </a:r>
          </a:p>
        </p:txBody>
      </p:sp>
      <p:sp>
        <p:nvSpPr>
          <p:cNvPr id="2" name="Datumsplatzhalter 1">
            <a:extLst>
              <a:ext uri="{FF2B5EF4-FFF2-40B4-BE49-F238E27FC236}">
                <a16:creationId xmlns:a16="http://schemas.microsoft.com/office/drawing/2014/main" id="{29760A67-6E06-4EC8-9635-6CD70B22E2A2}"/>
              </a:ext>
            </a:extLst>
          </p:cNvPr>
          <p:cNvSpPr>
            <a:spLocks noGrp="1"/>
          </p:cNvSpPr>
          <p:nvPr>
            <p:ph type="dt" sz="half" idx="10"/>
          </p:nvPr>
        </p:nvSpPr>
        <p:spPr/>
        <p:txBody>
          <a:bodyPr/>
          <a:lstStyle/>
          <a:p>
            <a:fld id="{2F9E2EE6-3270-49CC-9D16-A89171E59246}" type="datetime4">
              <a:rPr lang="de-DE" smtClean="0"/>
              <a:t>13. Juli 2022</a:t>
            </a:fld>
            <a:endParaRPr lang="de-DE" dirty="0"/>
          </a:p>
        </p:txBody>
      </p:sp>
      <p:sp>
        <p:nvSpPr>
          <p:cNvPr id="3" name="Fußzeilenplatzhalter 2">
            <a:extLst>
              <a:ext uri="{FF2B5EF4-FFF2-40B4-BE49-F238E27FC236}">
                <a16:creationId xmlns:a16="http://schemas.microsoft.com/office/drawing/2014/main" id="{132F367B-8D81-4F23-B285-08115723E687}"/>
              </a:ext>
            </a:extLst>
          </p:cNvPr>
          <p:cNvSpPr>
            <a:spLocks noGrp="1"/>
          </p:cNvSpPr>
          <p:nvPr>
            <p:ph type="ftr" sz="quarter" idx="11"/>
          </p:nvPr>
        </p:nvSpPr>
        <p:spPr/>
        <p:txBody>
          <a:bodyPr/>
          <a:lstStyle/>
          <a:p>
            <a:r>
              <a:rPr lang="de-DE"/>
              <a:t>Wirtschafts- und Sozialwissenschaften | WiSo</a:t>
            </a:r>
            <a:endParaRPr lang="de-DE" dirty="0"/>
          </a:p>
        </p:txBody>
      </p:sp>
      <p:sp>
        <p:nvSpPr>
          <p:cNvPr id="4" name="Foliennummernplatzhalter 3">
            <a:extLst>
              <a:ext uri="{FF2B5EF4-FFF2-40B4-BE49-F238E27FC236}">
                <a16:creationId xmlns:a16="http://schemas.microsoft.com/office/drawing/2014/main" id="{B398846C-787A-40AC-B786-9CBDDCC6FBA0}"/>
              </a:ext>
            </a:extLst>
          </p:cNvPr>
          <p:cNvSpPr>
            <a:spLocks noGrp="1"/>
          </p:cNvSpPr>
          <p:nvPr>
            <p:ph type="sldNum" sz="quarter" idx="12"/>
          </p:nvPr>
        </p:nvSpPr>
        <p:spPr/>
        <p:txBody>
          <a:bodyPr/>
          <a:lstStyle/>
          <a:p>
            <a:fld id="{D949F9DF-37BD-4CD6-BF49-65BA579E1D7A}" type="slidenum">
              <a:rPr lang="de-DE" smtClean="0"/>
              <a:pPr/>
              <a:t>21</a:t>
            </a:fld>
            <a:endParaRPr lang="de-DE"/>
          </a:p>
        </p:txBody>
      </p:sp>
      <p:sp>
        <p:nvSpPr>
          <p:cNvPr id="13" name="Bildplatzhalter 12">
            <a:extLst>
              <a:ext uri="{FF2B5EF4-FFF2-40B4-BE49-F238E27FC236}">
                <a16:creationId xmlns:a16="http://schemas.microsoft.com/office/drawing/2014/main" id="{EEF788ED-50FF-42A5-81F3-F7E58B0D9043}"/>
              </a:ext>
            </a:extLst>
          </p:cNvPr>
          <p:cNvSpPr>
            <a:spLocks noGrp="1"/>
          </p:cNvSpPr>
          <p:nvPr>
            <p:ph type="pic" sz="quarter" idx="38"/>
          </p:nvPr>
        </p:nvSpPr>
        <p:spPr/>
      </p:sp>
      <p:sp>
        <p:nvSpPr>
          <p:cNvPr id="12" name="Textplatzhalter 11">
            <a:extLst>
              <a:ext uri="{FF2B5EF4-FFF2-40B4-BE49-F238E27FC236}">
                <a16:creationId xmlns:a16="http://schemas.microsoft.com/office/drawing/2014/main" id="{9E7CDA16-E044-45CA-99E9-CBAF3D012E37}"/>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spTree>
    <p:extLst>
      <p:ext uri="{BB962C8B-B14F-4D97-AF65-F5344CB8AC3E}">
        <p14:creationId xmlns:p14="http://schemas.microsoft.com/office/powerpoint/2010/main" val="2778199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66F13A55-7519-49D7-8B56-43A884520065}"/>
              </a:ext>
            </a:extLst>
          </p:cNvPr>
          <p:cNvSpPr>
            <a:spLocks noGrp="1"/>
          </p:cNvSpPr>
          <p:nvPr>
            <p:ph type="title"/>
          </p:nvPr>
        </p:nvSpPr>
        <p:spPr/>
        <p:txBody>
          <a:bodyPr/>
          <a:lstStyle/>
          <a:p>
            <a:r>
              <a:rPr lang="de-DE" dirty="0"/>
              <a:t>Folie zur freien Gestaltung | Zeitstrahl</a:t>
            </a:r>
          </a:p>
        </p:txBody>
      </p:sp>
      <p:sp>
        <p:nvSpPr>
          <p:cNvPr id="2" name="Datumsplatzhalter 1">
            <a:extLst>
              <a:ext uri="{FF2B5EF4-FFF2-40B4-BE49-F238E27FC236}">
                <a16:creationId xmlns:a16="http://schemas.microsoft.com/office/drawing/2014/main" id="{29760A67-6E06-4EC8-9635-6CD70B22E2A2}"/>
              </a:ext>
            </a:extLst>
          </p:cNvPr>
          <p:cNvSpPr>
            <a:spLocks noGrp="1"/>
          </p:cNvSpPr>
          <p:nvPr>
            <p:ph type="dt" sz="half" idx="10"/>
          </p:nvPr>
        </p:nvSpPr>
        <p:spPr>
          <a:xfrm>
            <a:off x="7930836" y="6634667"/>
            <a:ext cx="519373" cy="107722"/>
          </a:xfrm>
        </p:spPr>
        <p:txBody>
          <a:bodyPr/>
          <a:lstStyle/>
          <a:p>
            <a:fld id="{05B308A6-F566-4639-A3D4-295C432F43B1}" type="datetime4">
              <a:rPr lang="de-DE" smtClean="0"/>
              <a:t>13. Juli 2022</a:t>
            </a:fld>
            <a:endParaRPr lang="de-DE" dirty="0"/>
          </a:p>
        </p:txBody>
      </p:sp>
      <p:sp>
        <p:nvSpPr>
          <p:cNvPr id="3" name="Fußzeilenplatzhalter 2">
            <a:extLst>
              <a:ext uri="{FF2B5EF4-FFF2-40B4-BE49-F238E27FC236}">
                <a16:creationId xmlns:a16="http://schemas.microsoft.com/office/drawing/2014/main" id="{132F367B-8D81-4F23-B285-08115723E687}"/>
              </a:ext>
            </a:extLst>
          </p:cNvPr>
          <p:cNvSpPr>
            <a:spLocks noGrp="1"/>
          </p:cNvSpPr>
          <p:nvPr>
            <p:ph type="ftr" sz="quarter" idx="11"/>
          </p:nvPr>
        </p:nvSpPr>
        <p:spPr/>
        <p:txBody>
          <a:bodyPr/>
          <a:lstStyle/>
          <a:p>
            <a:r>
              <a:rPr lang="de-DE"/>
              <a:t>Wirtschafts- und Sozialwissenschaften | WiSo</a:t>
            </a:r>
            <a:endParaRPr lang="de-DE" dirty="0"/>
          </a:p>
        </p:txBody>
      </p:sp>
      <p:sp>
        <p:nvSpPr>
          <p:cNvPr id="4" name="Foliennummernplatzhalter 3">
            <a:extLst>
              <a:ext uri="{FF2B5EF4-FFF2-40B4-BE49-F238E27FC236}">
                <a16:creationId xmlns:a16="http://schemas.microsoft.com/office/drawing/2014/main" id="{B398846C-787A-40AC-B786-9CBDDCC6FBA0}"/>
              </a:ext>
            </a:extLst>
          </p:cNvPr>
          <p:cNvSpPr>
            <a:spLocks noGrp="1"/>
          </p:cNvSpPr>
          <p:nvPr>
            <p:ph type="sldNum" sz="quarter" idx="12"/>
          </p:nvPr>
        </p:nvSpPr>
        <p:spPr>
          <a:xfrm>
            <a:off x="8657661" y="6634667"/>
            <a:ext cx="99386" cy="107722"/>
          </a:xfrm>
        </p:spPr>
        <p:txBody>
          <a:bodyPr/>
          <a:lstStyle/>
          <a:p>
            <a:fld id="{D949F9DF-37BD-4CD6-BF49-65BA579E1D7A}" type="slidenum">
              <a:rPr lang="de-DE" smtClean="0"/>
              <a:pPr/>
              <a:t>22</a:t>
            </a:fld>
            <a:endParaRPr lang="de-DE"/>
          </a:p>
        </p:txBody>
      </p:sp>
      <p:sp>
        <p:nvSpPr>
          <p:cNvPr id="13" name="Bildplatzhalter 12">
            <a:extLst>
              <a:ext uri="{FF2B5EF4-FFF2-40B4-BE49-F238E27FC236}">
                <a16:creationId xmlns:a16="http://schemas.microsoft.com/office/drawing/2014/main" id="{EEF788ED-50FF-42A5-81F3-F7E58B0D9043}"/>
              </a:ext>
            </a:extLst>
          </p:cNvPr>
          <p:cNvSpPr>
            <a:spLocks noGrp="1"/>
          </p:cNvSpPr>
          <p:nvPr>
            <p:ph type="pic" sz="quarter" idx="38"/>
          </p:nvPr>
        </p:nvSpPr>
        <p:spPr/>
      </p:sp>
      <p:sp>
        <p:nvSpPr>
          <p:cNvPr id="12" name="Textplatzhalter 11">
            <a:extLst>
              <a:ext uri="{FF2B5EF4-FFF2-40B4-BE49-F238E27FC236}">
                <a16:creationId xmlns:a16="http://schemas.microsoft.com/office/drawing/2014/main" id="{9E7CDA16-E044-45CA-99E9-CBAF3D012E37}"/>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grpSp>
        <p:nvGrpSpPr>
          <p:cNvPr id="41" name="Gruppieren 40">
            <a:extLst>
              <a:ext uri="{FF2B5EF4-FFF2-40B4-BE49-F238E27FC236}">
                <a16:creationId xmlns:a16="http://schemas.microsoft.com/office/drawing/2014/main" id="{74AA3173-FB61-4DCD-92AD-CFD87F81E2E7}"/>
              </a:ext>
            </a:extLst>
          </p:cNvPr>
          <p:cNvGrpSpPr/>
          <p:nvPr/>
        </p:nvGrpSpPr>
        <p:grpSpPr>
          <a:xfrm>
            <a:off x="388738" y="2089530"/>
            <a:ext cx="8367912" cy="3596216"/>
            <a:chOff x="388738" y="1987930"/>
            <a:chExt cx="8367912" cy="3596216"/>
          </a:xfrm>
        </p:grpSpPr>
        <p:cxnSp>
          <p:nvCxnSpPr>
            <p:cNvPr id="8" name="Gerader Verbinder 7">
              <a:extLst>
                <a:ext uri="{FF2B5EF4-FFF2-40B4-BE49-F238E27FC236}">
                  <a16:creationId xmlns:a16="http://schemas.microsoft.com/office/drawing/2014/main" id="{0ADB4F99-C110-4110-A0E2-C9BDD145CA39}"/>
                </a:ext>
              </a:extLst>
            </p:cNvPr>
            <p:cNvCxnSpPr>
              <a:cxnSpLocks/>
            </p:cNvCxnSpPr>
            <p:nvPr/>
          </p:nvCxnSpPr>
          <p:spPr>
            <a:xfrm>
              <a:off x="388738" y="3786038"/>
              <a:ext cx="8367912" cy="0"/>
            </a:xfrm>
            <a:prstGeom prst="line">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40" name="Gruppieren 39">
              <a:extLst>
                <a:ext uri="{FF2B5EF4-FFF2-40B4-BE49-F238E27FC236}">
                  <a16:creationId xmlns:a16="http://schemas.microsoft.com/office/drawing/2014/main" id="{7F34A47D-35EA-442E-9857-C6626841C363}"/>
                </a:ext>
              </a:extLst>
            </p:cNvPr>
            <p:cNvGrpSpPr/>
            <p:nvPr/>
          </p:nvGrpSpPr>
          <p:grpSpPr>
            <a:xfrm>
              <a:off x="608719" y="1987930"/>
              <a:ext cx="1777055" cy="1978108"/>
              <a:chOff x="748738" y="1987930"/>
              <a:chExt cx="1777055" cy="1978108"/>
            </a:xfrm>
          </p:grpSpPr>
          <p:sp>
            <p:nvSpPr>
              <p:cNvPr id="9" name="Rechteck 8">
                <a:extLst>
                  <a:ext uri="{FF2B5EF4-FFF2-40B4-BE49-F238E27FC236}">
                    <a16:creationId xmlns:a16="http://schemas.microsoft.com/office/drawing/2014/main" id="{47997FA4-93FF-4406-801A-901009E0950C}"/>
                  </a:ext>
                </a:extLst>
              </p:cNvPr>
              <p:cNvSpPr/>
              <p:nvPr/>
            </p:nvSpPr>
            <p:spPr>
              <a:xfrm>
                <a:off x="748738"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rPr>
                  <a:t>01</a:t>
                </a:r>
                <a:endParaRPr kumimoji="0" lang="de-DE" sz="1400" b="1" i="0" u="none" strike="noStrike" kern="1200" cap="none" spc="0" normalizeH="0" baseline="0" noProof="0" dirty="0">
                  <a:ln>
                    <a:noFill/>
                  </a:ln>
                  <a:solidFill>
                    <a:schemeClr val="bg1"/>
                  </a:solidFill>
                  <a:effectLst/>
                  <a:uLnTx/>
                  <a:uFillTx/>
                  <a:ea typeface="+mn-ea"/>
                  <a:cs typeface="+mn-cs"/>
                </a:endParaRPr>
              </a:p>
            </p:txBody>
          </p:sp>
          <p:sp>
            <p:nvSpPr>
              <p:cNvPr id="10" name="Textfeld 9">
                <a:extLst>
                  <a:ext uri="{FF2B5EF4-FFF2-40B4-BE49-F238E27FC236}">
                    <a16:creationId xmlns:a16="http://schemas.microsoft.com/office/drawing/2014/main" id="{733F77B8-BDD2-4C83-BDC6-AEFC149A643E}"/>
                  </a:ext>
                </a:extLst>
              </p:cNvPr>
              <p:cNvSpPr txBox="1"/>
              <p:nvPr/>
            </p:nvSpPr>
            <p:spPr>
              <a:xfrm>
                <a:off x="1108738" y="1987930"/>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ea typeface="+mn-ea"/>
                    <a:cs typeface="+mn-cs"/>
                  </a:rPr>
                  <a:t>XXXX</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ea typeface="+mn-ea"/>
                    <a:cs typeface="+mn-cs"/>
                  </a:rPr>
                  <a:t>dolor sit amet, conse</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tetur sadipscing elitr.</a:t>
                </a:r>
              </a:p>
            </p:txBody>
          </p:sp>
          <p:cxnSp>
            <p:nvCxnSpPr>
              <p:cNvPr id="14" name="Gerader Verbinder 13">
                <a:extLst>
                  <a:ext uri="{FF2B5EF4-FFF2-40B4-BE49-F238E27FC236}">
                    <a16:creationId xmlns:a16="http://schemas.microsoft.com/office/drawing/2014/main" id="{E8824D4B-F556-4E19-93B6-84A5669D0A55}"/>
                  </a:ext>
                </a:extLst>
              </p:cNvPr>
              <p:cNvCxnSpPr>
                <a:cxnSpLocks/>
              </p:cNvCxnSpPr>
              <p:nvPr/>
            </p:nvCxnSpPr>
            <p:spPr>
              <a:xfrm>
                <a:off x="928738" y="1987930"/>
                <a:ext cx="0" cy="1618108"/>
              </a:xfrm>
              <a:prstGeom prst="line">
                <a:avLst/>
              </a:prstGeom>
              <a:ln w="12700">
                <a:gradFill>
                  <a:gsLst>
                    <a:gs pos="0">
                      <a:schemeClr val="accent4"/>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39" name="Gruppieren 38">
              <a:extLst>
                <a:ext uri="{FF2B5EF4-FFF2-40B4-BE49-F238E27FC236}">
                  <a16:creationId xmlns:a16="http://schemas.microsoft.com/office/drawing/2014/main" id="{7E9C9D3B-8BF7-4935-9B9B-698C820DF030}"/>
                </a:ext>
              </a:extLst>
            </p:cNvPr>
            <p:cNvGrpSpPr/>
            <p:nvPr/>
          </p:nvGrpSpPr>
          <p:grpSpPr>
            <a:xfrm>
              <a:off x="1879085" y="3606038"/>
              <a:ext cx="1777055" cy="1978108"/>
              <a:chOff x="1609173" y="3606038"/>
              <a:chExt cx="1777055" cy="1978108"/>
            </a:xfrm>
          </p:grpSpPr>
          <p:sp>
            <p:nvSpPr>
              <p:cNvPr id="15" name="Rechteck 14">
                <a:extLst>
                  <a:ext uri="{FF2B5EF4-FFF2-40B4-BE49-F238E27FC236}">
                    <a16:creationId xmlns:a16="http://schemas.microsoft.com/office/drawing/2014/main" id="{3215DCB7-9F27-413A-83EA-82A5F3669E9E}"/>
                  </a:ext>
                </a:extLst>
              </p:cNvPr>
              <p:cNvSpPr/>
              <p:nvPr/>
            </p:nvSpPr>
            <p:spPr>
              <a:xfrm>
                <a:off x="1609173"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rPr>
                  <a:t>02</a:t>
                </a:r>
                <a:endParaRPr kumimoji="0" lang="de-DE" sz="1400" b="1" i="0" u="none" strike="noStrike" kern="1200" cap="none" spc="0" normalizeH="0" baseline="0" noProof="0" dirty="0">
                  <a:ln>
                    <a:noFill/>
                  </a:ln>
                  <a:solidFill>
                    <a:schemeClr val="bg1"/>
                  </a:solidFill>
                  <a:effectLst/>
                  <a:uLnTx/>
                  <a:uFillTx/>
                  <a:ea typeface="+mn-ea"/>
                  <a:cs typeface="+mn-cs"/>
                </a:endParaRPr>
              </a:p>
            </p:txBody>
          </p:sp>
          <p:sp>
            <p:nvSpPr>
              <p:cNvPr id="16" name="Textfeld 15">
                <a:extLst>
                  <a:ext uri="{FF2B5EF4-FFF2-40B4-BE49-F238E27FC236}">
                    <a16:creationId xmlns:a16="http://schemas.microsoft.com/office/drawing/2014/main" id="{846EA05C-5C5F-4D26-BB07-22031CFA8702}"/>
                  </a:ext>
                </a:extLst>
              </p:cNvPr>
              <p:cNvSpPr txBox="1"/>
              <p:nvPr/>
            </p:nvSpPr>
            <p:spPr>
              <a:xfrm>
                <a:off x="1969173" y="4500708"/>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ea typeface="+mn-ea"/>
                    <a:cs typeface="+mn-cs"/>
                  </a:rPr>
                  <a:t>XXXX</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ea typeface="+mn-ea"/>
                    <a:cs typeface="+mn-cs"/>
                  </a:rPr>
                  <a:t>dolor sit amet, conse</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tetur sadipscing elitr.</a:t>
                </a:r>
              </a:p>
            </p:txBody>
          </p:sp>
          <p:cxnSp>
            <p:nvCxnSpPr>
              <p:cNvPr id="17" name="Gerader Verbinder 16">
                <a:extLst>
                  <a:ext uri="{FF2B5EF4-FFF2-40B4-BE49-F238E27FC236}">
                    <a16:creationId xmlns:a16="http://schemas.microsoft.com/office/drawing/2014/main" id="{F2FC1847-091C-4BBE-B8F8-6A487362A527}"/>
                  </a:ext>
                </a:extLst>
              </p:cNvPr>
              <p:cNvCxnSpPr>
                <a:cxnSpLocks/>
              </p:cNvCxnSpPr>
              <p:nvPr/>
            </p:nvCxnSpPr>
            <p:spPr>
              <a:xfrm>
                <a:off x="1789173" y="3966038"/>
                <a:ext cx="0" cy="1618108"/>
              </a:xfrm>
              <a:prstGeom prst="line">
                <a:avLst/>
              </a:prstGeom>
              <a:ln w="12700">
                <a:gradFill>
                  <a:gsLst>
                    <a:gs pos="0">
                      <a:schemeClr val="tx2"/>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38" name="Gruppieren 37">
              <a:extLst>
                <a:ext uri="{FF2B5EF4-FFF2-40B4-BE49-F238E27FC236}">
                  <a16:creationId xmlns:a16="http://schemas.microsoft.com/office/drawing/2014/main" id="{C1C29E51-D8C7-45A2-B0B0-C7064FDBB9C4}"/>
                </a:ext>
              </a:extLst>
            </p:cNvPr>
            <p:cNvGrpSpPr/>
            <p:nvPr/>
          </p:nvGrpSpPr>
          <p:grpSpPr>
            <a:xfrm>
              <a:off x="3149451" y="1987930"/>
              <a:ext cx="1777055" cy="1978108"/>
              <a:chOff x="3256658" y="1987930"/>
              <a:chExt cx="1777055" cy="1978108"/>
            </a:xfrm>
          </p:grpSpPr>
          <p:sp>
            <p:nvSpPr>
              <p:cNvPr id="18" name="Rechteck 17">
                <a:extLst>
                  <a:ext uri="{FF2B5EF4-FFF2-40B4-BE49-F238E27FC236}">
                    <a16:creationId xmlns:a16="http://schemas.microsoft.com/office/drawing/2014/main" id="{5708AE73-BAE9-4F34-A3AE-90D51F2A30AD}"/>
                  </a:ext>
                </a:extLst>
              </p:cNvPr>
              <p:cNvSpPr/>
              <p:nvPr/>
            </p:nvSpPr>
            <p:spPr>
              <a:xfrm>
                <a:off x="3256658"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rPr>
                  <a:t>03</a:t>
                </a:r>
                <a:endParaRPr kumimoji="0" lang="de-DE" sz="1400" b="1" i="0" u="none" strike="noStrike" kern="1200" cap="none" spc="0" normalizeH="0" baseline="0" noProof="0" dirty="0">
                  <a:ln>
                    <a:noFill/>
                  </a:ln>
                  <a:solidFill>
                    <a:schemeClr val="bg1"/>
                  </a:solidFill>
                  <a:effectLst/>
                  <a:uLnTx/>
                  <a:uFillTx/>
                  <a:ea typeface="+mn-ea"/>
                  <a:cs typeface="+mn-cs"/>
                </a:endParaRPr>
              </a:p>
            </p:txBody>
          </p:sp>
          <p:sp>
            <p:nvSpPr>
              <p:cNvPr id="19" name="Textfeld 18">
                <a:extLst>
                  <a:ext uri="{FF2B5EF4-FFF2-40B4-BE49-F238E27FC236}">
                    <a16:creationId xmlns:a16="http://schemas.microsoft.com/office/drawing/2014/main" id="{B29A71AE-6B63-49E4-A808-93D154D4B60A}"/>
                  </a:ext>
                </a:extLst>
              </p:cNvPr>
              <p:cNvSpPr txBox="1"/>
              <p:nvPr/>
            </p:nvSpPr>
            <p:spPr>
              <a:xfrm>
                <a:off x="3616658" y="1987930"/>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ea typeface="+mn-ea"/>
                    <a:cs typeface="+mn-cs"/>
                  </a:rPr>
                  <a:t>XXXX</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ea typeface="+mn-ea"/>
                    <a:cs typeface="+mn-cs"/>
                  </a:rPr>
                  <a:t>dolor sit amet, conse</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tetur sadipscing elitr.</a:t>
                </a:r>
              </a:p>
            </p:txBody>
          </p:sp>
          <p:cxnSp>
            <p:nvCxnSpPr>
              <p:cNvPr id="20" name="Gerader Verbinder 19">
                <a:extLst>
                  <a:ext uri="{FF2B5EF4-FFF2-40B4-BE49-F238E27FC236}">
                    <a16:creationId xmlns:a16="http://schemas.microsoft.com/office/drawing/2014/main" id="{F77860AF-9FD7-4A8F-A3CE-1BAF7AD97831}"/>
                  </a:ext>
                </a:extLst>
              </p:cNvPr>
              <p:cNvCxnSpPr>
                <a:cxnSpLocks/>
              </p:cNvCxnSpPr>
              <p:nvPr/>
            </p:nvCxnSpPr>
            <p:spPr>
              <a:xfrm>
                <a:off x="3436658" y="1987930"/>
                <a:ext cx="0" cy="1618108"/>
              </a:xfrm>
              <a:prstGeom prst="line">
                <a:avLst/>
              </a:prstGeom>
              <a:ln w="12700">
                <a:gradFill>
                  <a:gsLst>
                    <a:gs pos="0">
                      <a:schemeClr val="accent4"/>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37" name="Gruppieren 36">
              <a:extLst>
                <a:ext uri="{FF2B5EF4-FFF2-40B4-BE49-F238E27FC236}">
                  <a16:creationId xmlns:a16="http://schemas.microsoft.com/office/drawing/2014/main" id="{259B343E-0F31-4FA4-8EEA-3739DA9B5913}"/>
                </a:ext>
              </a:extLst>
            </p:cNvPr>
            <p:cNvGrpSpPr/>
            <p:nvPr/>
          </p:nvGrpSpPr>
          <p:grpSpPr>
            <a:xfrm>
              <a:off x="4419817" y="3606038"/>
              <a:ext cx="1777055" cy="1978108"/>
              <a:chOff x="4829863" y="3606038"/>
              <a:chExt cx="1777055" cy="1978108"/>
            </a:xfrm>
          </p:grpSpPr>
          <p:sp>
            <p:nvSpPr>
              <p:cNvPr id="21" name="Rechteck 20">
                <a:extLst>
                  <a:ext uri="{FF2B5EF4-FFF2-40B4-BE49-F238E27FC236}">
                    <a16:creationId xmlns:a16="http://schemas.microsoft.com/office/drawing/2014/main" id="{93362E1E-A10A-4BEB-89C0-75F76E8A24D9}"/>
                  </a:ext>
                </a:extLst>
              </p:cNvPr>
              <p:cNvSpPr/>
              <p:nvPr/>
            </p:nvSpPr>
            <p:spPr>
              <a:xfrm>
                <a:off x="4829863"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rPr>
                  <a:t>04</a:t>
                </a:r>
                <a:endParaRPr kumimoji="0" lang="de-DE" sz="1400" b="1" i="0" u="none" strike="noStrike" kern="1200" cap="none" spc="0" normalizeH="0" baseline="0" noProof="0" dirty="0">
                  <a:ln>
                    <a:noFill/>
                  </a:ln>
                  <a:solidFill>
                    <a:schemeClr val="bg1"/>
                  </a:solidFill>
                  <a:effectLst/>
                  <a:uLnTx/>
                  <a:uFillTx/>
                  <a:ea typeface="+mn-ea"/>
                  <a:cs typeface="+mn-cs"/>
                </a:endParaRPr>
              </a:p>
            </p:txBody>
          </p:sp>
          <p:sp>
            <p:nvSpPr>
              <p:cNvPr id="22" name="Textfeld 21">
                <a:extLst>
                  <a:ext uri="{FF2B5EF4-FFF2-40B4-BE49-F238E27FC236}">
                    <a16:creationId xmlns:a16="http://schemas.microsoft.com/office/drawing/2014/main" id="{35E8BCCE-9E21-41AD-B1AA-CD63FB2C6D7C}"/>
                  </a:ext>
                </a:extLst>
              </p:cNvPr>
              <p:cNvSpPr txBox="1"/>
              <p:nvPr/>
            </p:nvSpPr>
            <p:spPr>
              <a:xfrm>
                <a:off x="5189863" y="4500708"/>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ea typeface="+mn-ea"/>
                    <a:cs typeface="+mn-cs"/>
                  </a:rPr>
                  <a:t>XXXX</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ea typeface="+mn-ea"/>
                    <a:cs typeface="+mn-cs"/>
                  </a:rPr>
                  <a:t>dolor sit amet, conse</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tetur sadipscing elitr.</a:t>
                </a:r>
              </a:p>
            </p:txBody>
          </p:sp>
          <p:cxnSp>
            <p:nvCxnSpPr>
              <p:cNvPr id="23" name="Gerader Verbinder 22">
                <a:extLst>
                  <a:ext uri="{FF2B5EF4-FFF2-40B4-BE49-F238E27FC236}">
                    <a16:creationId xmlns:a16="http://schemas.microsoft.com/office/drawing/2014/main" id="{6AFABC96-712C-4ED6-A9CC-B3D940A3DDF4}"/>
                  </a:ext>
                </a:extLst>
              </p:cNvPr>
              <p:cNvCxnSpPr>
                <a:cxnSpLocks/>
              </p:cNvCxnSpPr>
              <p:nvPr/>
            </p:nvCxnSpPr>
            <p:spPr>
              <a:xfrm>
                <a:off x="5009863" y="3966038"/>
                <a:ext cx="0" cy="1618108"/>
              </a:xfrm>
              <a:prstGeom prst="line">
                <a:avLst/>
              </a:prstGeom>
              <a:ln w="12700">
                <a:gradFill>
                  <a:gsLst>
                    <a:gs pos="0">
                      <a:schemeClr val="tx2"/>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36" name="Gruppieren 35">
              <a:extLst>
                <a:ext uri="{FF2B5EF4-FFF2-40B4-BE49-F238E27FC236}">
                  <a16:creationId xmlns:a16="http://schemas.microsoft.com/office/drawing/2014/main" id="{6F7FE693-C361-4869-B876-04ACAE255573}"/>
                </a:ext>
              </a:extLst>
            </p:cNvPr>
            <p:cNvGrpSpPr/>
            <p:nvPr/>
          </p:nvGrpSpPr>
          <p:grpSpPr>
            <a:xfrm>
              <a:off x="5690183" y="1987930"/>
              <a:ext cx="1777055" cy="1978108"/>
              <a:chOff x="5730254" y="1987930"/>
              <a:chExt cx="1777055" cy="1978108"/>
            </a:xfrm>
          </p:grpSpPr>
          <p:sp>
            <p:nvSpPr>
              <p:cNvPr id="24" name="Rechteck 23">
                <a:extLst>
                  <a:ext uri="{FF2B5EF4-FFF2-40B4-BE49-F238E27FC236}">
                    <a16:creationId xmlns:a16="http://schemas.microsoft.com/office/drawing/2014/main" id="{4696E2B7-B35C-4878-82B0-19EFA9F3440F}"/>
                  </a:ext>
                </a:extLst>
              </p:cNvPr>
              <p:cNvSpPr/>
              <p:nvPr/>
            </p:nvSpPr>
            <p:spPr>
              <a:xfrm>
                <a:off x="5730254"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rPr>
                  <a:t>05</a:t>
                </a:r>
                <a:endParaRPr kumimoji="0" lang="de-DE" sz="1400" b="1" i="0" u="none" strike="noStrike" kern="1200" cap="none" spc="0" normalizeH="0" baseline="0" noProof="0" dirty="0">
                  <a:ln>
                    <a:noFill/>
                  </a:ln>
                  <a:solidFill>
                    <a:schemeClr val="bg1"/>
                  </a:solidFill>
                  <a:effectLst/>
                  <a:uLnTx/>
                  <a:uFillTx/>
                  <a:ea typeface="+mn-ea"/>
                  <a:cs typeface="+mn-cs"/>
                </a:endParaRPr>
              </a:p>
            </p:txBody>
          </p:sp>
          <p:sp>
            <p:nvSpPr>
              <p:cNvPr id="25" name="Textfeld 24">
                <a:extLst>
                  <a:ext uri="{FF2B5EF4-FFF2-40B4-BE49-F238E27FC236}">
                    <a16:creationId xmlns:a16="http://schemas.microsoft.com/office/drawing/2014/main" id="{454D1343-2CC0-4D24-9D3B-C184502458C2}"/>
                  </a:ext>
                </a:extLst>
              </p:cNvPr>
              <p:cNvSpPr txBox="1"/>
              <p:nvPr/>
            </p:nvSpPr>
            <p:spPr>
              <a:xfrm>
                <a:off x="6090254" y="1987930"/>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ea typeface="+mn-ea"/>
                    <a:cs typeface="+mn-cs"/>
                  </a:rPr>
                  <a:t>XXXX</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ea typeface="+mn-ea"/>
                    <a:cs typeface="+mn-cs"/>
                  </a:rPr>
                  <a:t>dolor sit amet, conse</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tetur sadipscing elitr.</a:t>
                </a:r>
              </a:p>
            </p:txBody>
          </p:sp>
          <p:cxnSp>
            <p:nvCxnSpPr>
              <p:cNvPr id="26" name="Gerader Verbinder 25">
                <a:extLst>
                  <a:ext uri="{FF2B5EF4-FFF2-40B4-BE49-F238E27FC236}">
                    <a16:creationId xmlns:a16="http://schemas.microsoft.com/office/drawing/2014/main" id="{E08F32CF-B42B-4E66-AFB1-05F5FE55AED1}"/>
                  </a:ext>
                </a:extLst>
              </p:cNvPr>
              <p:cNvCxnSpPr>
                <a:cxnSpLocks/>
              </p:cNvCxnSpPr>
              <p:nvPr/>
            </p:nvCxnSpPr>
            <p:spPr>
              <a:xfrm>
                <a:off x="5910254" y="1987930"/>
                <a:ext cx="0" cy="1618108"/>
              </a:xfrm>
              <a:prstGeom prst="line">
                <a:avLst/>
              </a:prstGeom>
              <a:ln w="12700">
                <a:gradFill>
                  <a:gsLst>
                    <a:gs pos="0">
                      <a:schemeClr val="accent4"/>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35" name="Gruppieren 34">
              <a:extLst>
                <a:ext uri="{FF2B5EF4-FFF2-40B4-BE49-F238E27FC236}">
                  <a16:creationId xmlns:a16="http://schemas.microsoft.com/office/drawing/2014/main" id="{711DEDAE-CF30-4663-A73F-B0A23FAC04BC}"/>
                </a:ext>
              </a:extLst>
            </p:cNvPr>
            <p:cNvGrpSpPr/>
            <p:nvPr/>
          </p:nvGrpSpPr>
          <p:grpSpPr>
            <a:xfrm>
              <a:off x="6960547" y="3606038"/>
              <a:ext cx="1777055" cy="1978108"/>
              <a:chOff x="6846211" y="3606038"/>
              <a:chExt cx="1777055" cy="1978108"/>
            </a:xfrm>
          </p:grpSpPr>
          <p:sp>
            <p:nvSpPr>
              <p:cNvPr id="27" name="Rechteck 26">
                <a:extLst>
                  <a:ext uri="{FF2B5EF4-FFF2-40B4-BE49-F238E27FC236}">
                    <a16:creationId xmlns:a16="http://schemas.microsoft.com/office/drawing/2014/main" id="{4B349549-1113-46B7-97FA-1412309A32DC}"/>
                  </a:ext>
                </a:extLst>
              </p:cNvPr>
              <p:cNvSpPr/>
              <p:nvPr/>
            </p:nvSpPr>
            <p:spPr>
              <a:xfrm>
                <a:off x="6846211"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rPr>
                  <a:t>06</a:t>
                </a:r>
                <a:endParaRPr kumimoji="0" lang="de-DE" sz="1400" b="1" i="0" u="none" strike="noStrike" kern="1200" cap="none" spc="0" normalizeH="0" baseline="0" noProof="0" dirty="0">
                  <a:ln>
                    <a:noFill/>
                  </a:ln>
                  <a:solidFill>
                    <a:schemeClr val="bg1"/>
                  </a:solidFill>
                  <a:effectLst/>
                  <a:uLnTx/>
                  <a:uFillTx/>
                  <a:ea typeface="+mn-ea"/>
                  <a:cs typeface="+mn-cs"/>
                </a:endParaRPr>
              </a:p>
            </p:txBody>
          </p:sp>
          <p:sp>
            <p:nvSpPr>
              <p:cNvPr id="28" name="Textfeld 27">
                <a:extLst>
                  <a:ext uri="{FF2B5EF4-FFF2-40B4-BE49-F238E27FC236}">
                    <a16:creationId xmlns:a16="http://schemas.microsoft.com/office/drawing/2014/main" id="{02720106-3FBF-4413-BF5F-428980EAAA51}"/>
                  </a:ext>
                </a:extLst>
              </p:cNvPr>
              <p:cNvSpPr txBox="1"/>
              <p:nvPr/>
            </p:nvSpPr>
            <p:spPr>
              <a:xfrm>
                <a:off x="7206211" y="4500708"/>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ea typeface="+mn-ea"/>
                    <a:cs typeface="+mn-cs"/>
                  </a:rPr>
                  <a:t>XXXX</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ea typeface="+mn-ea"/>
                    <a:cs typeface="+mn-cs"/>
                  </a:rPr>
                  <a:t>dolor sit amet, conse</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tetur sadipscing elitr.</a:t>
                </a:r>
              </a:p>
            </p:txBody>
          </p:sp>
          <p:cxnSp>
            <p:nvCxnSpPr>
              <p:cNvPr id="29" name="Gerader Verbinder 28">
                <a:extLst>
                  <a:ext uri="{FF2B5EF4-FFF2-40B4-BE49-F238E27FC236}">
                    <a16:creationId xmlns:a16="http://schemas.microsoft.com/office/drawing/2014/main" id="{9E7A083F-C5C2-49FD-AF46-E8A698622B7A}"/>
                  </a:ext>
                </a:extLst>
              </p:cNvPr>
              <p:cNvCxnSpPr>
                <a:cxnSpLocks/>
              </p:cNvCxnSpPr>
              <p:nvPr/>
            </p:nvCxnSpPr>
            <p:spPr>
              <a:xfrm>
                <a:off x="7026211" y="3966038"/>
                <a:ext cx="0" cy="1618108"/>
              </a:xfrm>
              <a:prstGeom prst="line">
                <a:avLst/>
              </a:prstGeom>
              <a:ln w="12700">
                <a:gradFill>
                  <a:gsLst>
                    <a:gs pos="0">
                      <a:schemeClr val="tx2"/>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599039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66F13A55-7519-49D7-8B56-43A884520065}"/>
              </a:ext>
            </a:extLst>
          </p:cNvPr>
          <p:cNvSpPr>
            <a:spLocks noGrp="1"/>
          </p:cNvSpPr>
          <p:nvPr>
            <p:ph type="title"/>
          </p:nvPr>
        </p:nvSpPr>
        <p:spPr/>
        <p:txBody>
          <a:bodyPr/>
          <a:lstStyle/>
          <a:p>
            <a:r>
              <a:rPr lang="de-DE" dirty="0"/>
              <a:t>Folie zur freien Gestaltung | Weiß</a:t>
            </a:r>
          </a:p>
        </p:txBody>
      </p:sp>
      <p:sp>
        <p:nvSpPr>
          <p:cNvPr id="2" name="Datumsplatzhalter 1">
            <a:extLst>
              <a:ext uri="{FF2B5EF4-FFF2-40B4-BE49-F238E27FC236}">
                <a16:creationId xmlns:a16="http://schemas.microsoft.com/office/drawing/2014/main" id="{29760A67-6E06-4EC8-9635-6CD70B22E2A2}"/>
              </a:ext>
            </a:extLst>
          </p:cNvPr>
          <p:cNvSpPr>
            <a:spLocks noGrp="1"/>
          </p:cNvSpPr>
          <p:nvPr>
            <p:ph type="dt" sz="half" idx="10"/>
          </p:nvPr>
        </p:nvSpPr>
        <p:spPr/>
        <p:txBody>
          <a:bodyPr/>
          <a:lstStyle/>
          <a:p>
            <a:fld id="{457F7B36-06F7-45A3-A4FF-8FA3834DE7E5}" type="datetime4">
              <a:rPr lang="de-DE" smtClean="0"/>
              <a:t>13. Juli 2022</a:t>
            </a:fld>
            <a:endParaRPr lang="de-DE" dirty="0"/>
          </a:p>
        </p:txBody>
      </p:sp>
      <p:sp>
        <p:nvSpPr>
          <p:cNvPr id="3" name="Fußzeilenplatzhalter 2">
            <a:extLst>
              <a:ext uri="{FF2B5EF4-FFF2-40B4-BE49-F238E27FC236}">
                <a16:creationId xmlns:a16="http://schemas.microsoft.com/office/drawing/2014/main" id="{132F367B-8D81-4F23-B285-08115723E687}"/>
              </a:ext>
            </a:extLst>
          </p:cNvPr>
          <p:cNvSpPr>
            <a:spLocks noGrp="1"/>
          </p:cNvSpPr>
          <p:nvPr>
            <p:ph type="ftr" sz="quarter" idx="11"/>
          </p:nvPr>
        </p:nvSpPr>
        <p:spPr/>
        <p:txBody>
          <a:bodyPr/>
          <a:lstStyle/>
          <a:p>
            <a:r>
              <a:rPr lang="de-DE"/>
              <a:t>Wirtschafts- und Sozialwissenschaften | WiSo</a:t>
            </a:r>
            <a:endParaRPr lang="de-DE" dirty="0"/>
          </a:p>
        </p:txBody>
      </p:sp>
      <p:sp>
        <p:nvSpPr>
          <p:cNvPr id="4" name="Foliennummernplatzhalter 3">
            <a:extLst>
              <a:ext uri="{FF2B5EF4-FFF2-40B4-BE49-F238E27FC236}">
                <a16:creationId xmlns:a16="http://schemas.microsoft.com/office/drawing/2014/main" id="{B398846C-787A-40AC-B786-9CBDDCC6FBA0}"/>
              </a:ext>
            </a:extLst>
          </p:cNvPr>
          <p:cNvSpPr>
            <a:spLocks noGrp="1"/>
          </p:cNvSpPr>
          <p:nvPr>
            <p:ph type="sldNum" sz="quarter" idx="12"/>
          </p:nvPr>
        </p:nvSpPr>
        <p:spPr/>
        <p:txBody>
          <a:bodyPr/>
          <a:lstStyle/>
          <a:p>
            <a:fld id="{D949F9DF-37BD-4CD6-BF49-65BA579E1D7A}" type="slidenum">
              <a:rPr lang="de-DE" smtClean="0"/>
              <a:pPr/>
              <a:t>23</a:t>
            </a:fld>
            <a:endParaRPr lang="de-DE"/>
          </a:p>
        </p:txBody>
      </p:sp>
      <p:sp>
        <p:nvSpPr>
          <p:cNvPr id="5" name="Bildplatzhalter 4">
            <a:extLst>
              <a:ext uri="{FF2B5EF4-FFF2-40B4-BE49-F238E27FC236}">
                <a16:creationId xmlns:a16="http://schemas.microsoft.com/office/drawing/2014/main" id="{A17CC3B4-4F69-4A56-8BD6-221BAE067B33}"/>
              </a:ext>
            </a:extLst>
          </p:cNvPr>
          <p:cNvSpPr>
            <a:spLocks noGrp="1"/>
          </p:cNvSpPr>
          <p:nvPr>
            <p:ph type="pic" sz="quarter" idx="38"/>
          </p:nvPr>
        </p:nvSpPr>
        <p:spPr/>
      </p:sp>
      <p:sp>
        <p:nvSpPr>
          <p:cNvPr id="12" name="Textplatzhalter 11">
            <a:extLst>
              <a:ext uri="{FF2B5EF4-FFF2-40B4-BE49-F238E27FC236}">
                <a16:creationId xmlns:a16="http://schemas.microsoft.com/office/drawing/2014/main" id="{9E7CDA16-E044-45CA-99E9-CBAF3D012E37}"/>
              </a:ext>
            </a:extLst>
          </p:cNvPr>
          <p:cNvSpPr>
            <a:spLocks noGrp="1"/>
          </p:cNvSpPr>
          <p:nvPr>
            <p:ph type="body" sz="quarter" idx="37"/>
          </p:nvPr>
        </p:nvSpPr>
        <p:spPr/>
        <p:txBody>
          <a:bodyPr/>
          <a:lstStyle/>
          <a:p>
            <a:r>
              <a:rPr lang="de-DE" dirty="0"/>
              <a:t>Subheadline möglich. Gegebenenfalls löschen.</a:t>
            </a:r>
          </a:p>
        </p:txBody>
      </p:sp>
    </p:spTree>
    <p:extLst>
      <p:ext uri="{BB962C8B-B14F-4D97-AF65-F5344CB8AC3E}">
        <p14:creationId xmlns:p14="http://schemas.microsoft.com/office/powerpoint/2010/main" val="3184467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66F13A55-7519-49D7-8B56-43A884520065}"/>
              </a:ext>
            </a:extLst>
          </p:cNvPr>
          <p:cNvSpPr>
            <a:spLocks noGrp="1"/>
          </p:cNvSpPr>
          <p:nvPr>
            <p:ph type="title"/>
          </p:nvPr>
        </p:nvSpPr>
        <p:spPr/>
        <p:txBody>
          <a:bodyPr/>
          <a:lstStyle/>
          <a:p>
            <a:r>
              <a:rPr lang="de-DE" dirty="0"/>
              <a:t>Folie zur freien Gestaltung | Zeitstrahl</a:t>
            </a:r>
          </a:p>
        </p:txBody>
      </p:sp>
      <p:sp>
        <p:nvSpPr>
          <p:cNvPr id="2" name="Datumsplatzhalter 1">
            <a:extLst>
              <a:ext uri="{FF2B5EF4-FFF2-40B4-BE49-F238E27FC236}">
                <a16:creationId xmlns:a16="http://schemas.microsoft.com/office/drawing/2014/main" id="{29760A67-6E06-4EC8-9635-6CD70B22E2A2}"/>
              </a:ext>
            </a:extLst>
          </p:cNvPr>
          <p:cNvSpPr>
            <a:spLocks noGrp="1"/>
          </p:cNvSpPr>
          <p:nvPr>
            <p:ph type="dt" sz="half" idx="10"/>
          </p:nvPr>
        </p:nvSpPr>
        <p:spPr>
          <a:xfrm>
            <a:off x="7930836" y="6634667"/>
            <a:ext cx="519373" cy="107722"/>
          </a:xfrm>
        </p:spPr>
        <p:txBody>
          <a:bodyPr/>
          <a:lstStyle/>
          <a:p>
            <a:fld id="{A8A8C704-44A0-4719-8621-C724BD28248B}" type="datetime4">
              <a:rPr lang="de-DE" smtClean="0"/>
              <a:t>13. Juli 2022</a:t>
            </a:fld>
            <a:endParaRPr lang="de-DE" dirty="0"/>
          </a:p>
        </p:txBody>
      </p:sp>
      <p:sp>
        <p:nvSpPr>
          <p:cNvPr id="3" name="Fußzeilenplatzhalter 2">
            <a:extLst>
              <a:ext uri="{FF2B5EF4-FFF2-40B4-BE49-F238E27FC236}">
                <a16:creationId xmlns:a16="http://schemas.microsoft.com/office/drawing/2014/main" id="{132F367B-8D81-4F23-B285-08115723E687}"/>
              </a:ext>
            </a:extLst>
          </p:cNvPr>
          <p:cNvSpPr>
            <a:spLocks noGrp="1"/>
          </p:cNvSpPr>
          <p:nvPr>
            <p:ph type="ftr" sz="quarter" idx="11"/>
          </p:nvPr>
        </p:nvSpPr>
        <p:spPr/>
        <p:txBody>
          <a:bodyPr/>
          <a:lstStyle/>
          <a:p>
            <a:r>
              <a:rPr lang="de-DE"/>
              <a:t>Wirtschafts- und Sozialwissenschaften | WiSo</a:t>
            </a:r>
            <a:endParaRPr lang="de-DE" dirty="0"/>
          </a:p>
        </p:txBody>
      </p:sp>
      <p:sp>
        <p:nvSpPr>
          <p:cNvPr id="4" name="Foliennummernplatzhalter 3">
            <a:extLst>
              <a:ext uri="{FF2B5EF4-FFF2-40B4-BE49-F238E27FC236}">
                <a16:creationId xmlns:a16="http://schemas.microsoft.com/office/drawing/2014/main" id="{B398846C-787A-40AC-B786-9CBDDCC6FBA0}"/>
              </a:ext>
            </a:extLst>
          </p:cNvPr>
          <p:cNvSpPr>
            <a:spLocks noGrp="1"/>
          </p:cNvSpPr>
          <p:nvPr>
            <p:ph type="sldNum" sz="quarter" idx="12"/>
          </p:nvPr>
        </p:nvSpPr>
        <p:spPr>
          <a:xfrm>
            <a:off x="8657661" y="6634667"/>
            <a:ext cx="99386" cy="107722"/>
          </a:xfrm>
        </p:spPr>
        <p:txBody>
          <a:bodyPr/>
          <a:lstStyle/>
          <a:p>
            <a:fld id="{D949F9DF-37BD-4CD6-BF49-65BA579E1D7A}" type="slidenum">
              <a:rPr lang="de-DE" smtClean="0"/>
              <a:pPr/>
              <a:t>24</a:t>
            </a:fld>
            <a:endParaRPr lang="de-DE"/>
          </a:p>
        </p:txBody>
      </p:sp>
      <p:sp>
        <p:nvSpPr>
          <p:cNvPr id="5" name="Bildplatzhalter 4">
            <a:extLst>
              <a:ext uri="{FF2B5EF4-FFF2-40B4-BE49-F238E27FC236}">
                <a16:creationId xmlns:a16="http://schemas.microsoft.com/office/drawing/2014/main" id="{A17CC3B4-4F69-4A56-8BD6-221BAE067B33}"/>
              </a:ext>
            </a:extLst>
          </p:cNvPr>
          <p:cNvSpPr>
            <a:spLocks noGrp="1"/>
          </p:cNvSpPr>
          <p:nvPr>
            <p:ph type="pic" sz="quarter" idx="38"/>
          </p:nvPr>
        </p:nvSpPr>
        <p:spPr/>
      </p:sp>
      <p:sp>
        <p:nvSpPr>
          <p:cNvPr id="12" name="Textplatzhalter 11">
            <a:extLst>
              <a:ext uri="{FF2B5EF4-FFF2-40B4-BE49-F238E27FC236}">
                <a16:creationId xmlns:a16="http://schemas.microsoft.com/office/drawing/2014/main" id="{9E7CDA16-E044-45CA-99E9-CBAF3D012E37}"/>
              </a:ext>
            </a:extLst>
          </p:cNvPr>
          <p:cNvSpPr>
            <a:spLocks noGrp="1"/>
          </p:cNvSpPr>
          <p:nvPr>
            <p:ph type="body" sz="quarter" idx="37"/>
          </p:nvPr>
        </p:nvSpPr>
        <p:spPr/>
        <p:txBody>
          <a:bodyPr/>
          <a:lstStyle/>
          <a:p>
            <a:r>
              <a:rPr lang="de-DE" dirty="0"/>
              <a:t>Subheadline möglich. Gegebenenfalls löschen.</a:t>
            </a:r>
          </a:p>
        </p:txBody>
      </p:sp>
      <p:cxnSp>
        <p:nvCxnSpPr>
          <p:cNvPr id="9" name="Gerader Verbinder 8">
            <a:extLst>
              <a:ext uri="{FF2B5EF4-FFF2-40B4-BE49-F238E27FC236}">
                <a16:creationId xmlns:a16="http://schemas.microsoft.com/office/drawing/2014/main" id="{7E808C72-496D-4EEF-A75D-517C63DC75A6}"/>
              </a:ext>
            </a:extLst>
          </p:cNvPr>
          <p:cNvCxnSpPr>
            <a:cxnSpLocks/>
          </p:cNvCxnSpPr>
          <p:nvPr/>
        </p:nvCxnSpPr>
        <p:spPr>
          <a:xfrm>
            <a:off x="388738" y="3887638"/>
            <a:ext cx="8367912" cy="0"/>
          </a:xfrm>
          <a:prstGeom prst="line">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uppieren 9">
            <a:extLst>
              <a:ext uri="{FF2B5EF4-FFF2-40B4-BE49-F238E27FC236}">
                <a16:creationId xmlns:a16="http://schemas.microsoft.com/office/drawing/2014/main" id="{DDCB5E99-CBDF-42B5-81B8-7F961B6D24AC}"/>
              </a:ext>
            </a:extLst>
          </p:cNvPr>
          <p:cNvGrpSpPr/>
          <p:nvPr/>
        </p:nvGrpSpPr>
        <p:grpSpPr>
          <a:xfrm>
            <a:off x="608719" y="2089530"/>
            <a:ext cx="1777055" cy="1978108"/>
            <a:chOff x="748738" y="1987930"/>
            <a:chExt cx="1777055" cy="1978108"/>
          </a:xfrm>
        </p:grpSpPr>
        <p:sp>
          <p:nvSpPr>
            <p:cNvPr id="33" name="Rechteck 32">
              <a:extLst>
                <a:ext uri="{FF2B5EF4-FFF2-40B4-BE49-F238E27FC236}">
                  <a16:creationId xmlns:a16="http://schemas.microsoft.com/office/drawing/2014/main" id="{6566720E-2A85-43F0-B60B-E0778C0ADC78}"/>
                </a:ext>
              </a:extLst>
            </p:cNvPr>
            <p:cNvSpPr/>
            <p:nvPr/>
          </p:nvSpPr>
          <p:spPr>
            <a:xfrm>
              <a:off x="748738"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rPr>
                <a:t>01</a:t>
              </a:r>
              <a:endParaRPr kumimoji="0" lang="de-DE" sz="1400" b="1" i="0" u="none" strike="noStrike" kern="1200" cap="none" spc="0" normalizeH="0" baseline="0" noProof="0" dirty="0">
                <a:ln>
                  <a:noFill/>
                </a:ln>
                <a:solidFill>
                  <a:schemeClr val="bg1"/>
                </a:solidFill>
                <a:effectLst/>
                <a:uLnTx/>
                <a:uFillTx/>
                <a:ea typeface="+mn-ea"/>
                <a:cs typeface="+mn-cs"/>
              </a:endParaRPr>
            </a:p>
          </p:txBody>
        </p:sp>
        <p:sp>
          <p:nvSpPr>
            <p:cNvPr id="34" name="Textfeld 33">
              <a:extLst>
                <a:ext uri="{FF2B5EF4-FFF2-40B4-BE49-F238E27FC236}">
                  <a16:creationId xmlns:a16="http://schemas.microsoft.com/office/drawing/2014/main" id="{C6FBCFCB-7802-42A8-8399-94B28335C417}"/>
                </a:ext>
              </a:extLst>
            </p:cNvPr>
            <p:cNvSpPr txBox="1"/>
            <p:nvPr/>
          </p:nvSpPr>
          <p:spPr>
            <a:xfrm>
              <a:off x="1108738" y="1987930"/>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ea typeface="+mn-ea"/>
                  <a:cs typeface="+mn-cs"/>
                </a:rPr>
                <a:t>XXXX</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ea typeface="+mn-ea"/>
                  <a:cs typeface="+mn-cs"/>
                </a:rPr>
                <a:t>dolor sit amet, conse</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tetur sadipscing elitr.</a:t>
              </a:r>
            </a:p>
          </p:txBody>
        </p:sp>
        <p:cxnSp>
          <p:nvCxnSpPr>
            <p:cNvPr id="35" name="Gerader Verbinder 34">
              <a:extLst>
                <a:ext uri="{FF2B5EF4-FFF2-40B4-BE49-F238E27FC236}">
                  <a16:creationId xmlns:a16="http://schemas.microsoft.com/office/drawing/2014/main" id="{ABBFBF95-D44E-4203-80E7-1CEBB49AF9A5}"/>
                </a:ext>
              </a:extLst>
            </p:cNvPr>
            <p:cNvCxnSpPr>
              <a:cxnSpLocks/>
            </p:cNvCxnSpPr>
            <p:nvPr/>
          </p:nvCxnSpPr>
          <p:spPr>
            <a:xfrm>
              <a:off x="928738" y="1987930"/>
              <a:ext cx="0" cy="1618108"/>
            </a:xfrm>
            <a:prstGeom prst="line">
              <a:avLst/>
            </a:prstGeom>
            <a:ln w="12700">
              <a:gradFill>
                <a:gsLst>
                  <a:gs pos="0">
                    <a:schemeClr val="bg1"/>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13" name="Gruppieren 12">
            <a:extLst>
              <a:ext uri="{FF2B5EF4-FFF2-40B4-BE49-F238E27FC236}">
                <a16:creationId xmlns:a16="http://schemas.microsoft.com/office/drawing/2014/main" id="{16C0C61A-3A04-4C36-9856-5113C7D4E73E}"/>
              </a:ext>
            </a:extLst>
          </p:cNvPr>
          <p:cNvGrpSpPr/>
          <p:nvPr/>
        </p:nvGrpSpPr>
        <p:grpSpPr>
          <a:xfrm>
            <a:off x="1879085" y="3707638"/>
            <a:ext cx="1777055" cy="1978108"/>
            <a:chOff x="1609173" y="3606038"/>
            <a:chExt cx="1777055" cy="1978108"/>
          </a:xfrm>
        </p:grpSpPr>
        <p:sp>
          <p:nvSpPr>
            <p:cNvPr id="30" name="Rechteck 29">
              <a:extLst>
                <a:ext uri="{FF2B5EF4-FFF2-40B4-BE49-F238E27FC236}">
                  <a16:creationId xmlns:a16="http://schemas.microsoft.com/office/drawing/2014/main" id="{30C9CB53-2B4C-404D-8B01-7357DEB0E78D}"/>
                </a:ext>
              </a:extLst>
            </p:cNvPr>
            <p:cNvSpPr/>
            <p:nvPr/>
          </p:nvSpPr>
          <p:spPr>
            <a:xfrm>
              <a:off x="1609173"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rPr>
                <a:t>02</a:t>
              </a:r>
              <a:endParaRPr kumimoji="0" lang="de-DE" sz="1400" b="1" i="0" u="none" strike="noStrike" kern="1200" cap="none" spc="0" normalizeH="0" baseline="0" noProof="0" dirty="0">
                <a:ln>
                  <a:noFill/>
                </a:ln>
                <a:solidFill>
                  <a:schemeClr val="bg1"/>
                </a:solidFill>
                <a:effectLst/>
                <a:uLnTx/>
                <a:uFillTx/>
                <a:ea typeface="+mn-ea"/>
                <a:cs typeface="+mn-cs"/>
              </a:endParaRPr>
            </a:p>
          </p:txBody>
        </p:sp>
        <p:sp>
          <p:nvSpPr>
            <p:cNvPr id="31" name="Textfeld 30">
              <a:extLst>
                <a:ext uri="{FF2B5EF4-FFF2-40B4-BE49-F238E27FC236}">
                  <a16:creationId xmlns:a16="http://schemas.microsoft.com/office/drawing/2014/main" id="{2371C858-0C5B-4883-9839-32A08E63FDA7}"/>
                </a:ext>
              </a:extLst>
            </p:cNvPr>
            <p:cNvSpPr txBox="1"/>
            <p:nvPr/>
          </p:nvSpPr>
          <p:spPr>
            <a:xfrm>
              <a:off x="1969173" y="4500708"/>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ea typeface="+mn-ea"/>
                  <a:cs typeface="+mn-cs"/>
                </a:rPr>
                <a:t>XXXX</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ea typeface="+mn-ea"/>
                  <a:cs typeface="+mn-cs"/>
                </a:rPr>
                <a:t>dolor sit amet, conse</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tetur sadipscing elitr.</a:t>
              </a:r>
            </a:p>
          </p:txBody>
        </p:sp>
        <p:cxnSp>
          <p:nvCxnSpPr>
            <p:cNvPr id="32" name="Gerader Verbinder 31">
              <a:extLst>
                <a:ext uri="{FF2B5EF4-FFF2-40B4-BE49-F238E27FC236}">
                  <a16:creationId xmlns:a16="http://schemas.microsoft.com/office/drawing/2014/main" id="{834C3A46-9516-4743-BB6C-AAD32BFE2556}"/>
                </a:ext>
              </a:extLst>
            </p:cNvPr>
            <p:cNvCxnSpPr>
              <a:cxnSpLocks/>
            </p:cNvCxnSpPr>
            <p:nvPr/>
          </p:nvCxnSpPr>
          <p:spPr>
            <a:xfrm>
              <a:off x="1789173" y="3966038"/>
              <a:ext cx="0" cy="1618108"/>
            </a:xfrm>
            <a:prstGeom prst="line">
              <a:avLst/>
            </a:prstGeom>
            <a:ln w="12700">
              <a:gradFill>
                <a:gsLst>
                  <a:gs pos="0">
                    <a:schemeClr val="tx2"/>
                  </a:gs>
                  <a:gs pos="100000">
                    <a:schemeClr val="bg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14" name="Gruppieren 13">
            <a:extLst>
              <a:ext uri="{FF2B5EF4-FFF2-40B4-BE49-F238E27FC236}">
                <a16:creationId xmlns:a16="http://schemas.microsoft.com/office/drawing/2014/main" id="{8151F3D8-FA84-4E46-A8EE-783584C36590}"/>
              </a:ext>
            </a:extLst>
          </p:cNvPr>
          <p:cNvGrpSpPr/>
          <p:nvPr/>
        </p:nvGrpSpPr>
        <p:grpSpPr>
          <a:xfrm>
            <a:off x="3149451" y="2089530"/>
            <a:ext cx="1777055" cy="1978108"/>
            <a:chOff x="3256658" y="1987930"/>
            <a:chExt cx="1777055" cy="1978108"/>
          </a:xfrm>
        </p:grpSpPr>
        <p:sp>
          <p:nvSpPr>
            <p:cNvPr id="27" name="Rechteck 26">
              <a:extLst>
                <a:ext uri="{FF2B5EF4-FFF2-40B4-BE49-F238E27FC236}">
                  <a16:creationId xmlns:a16="http://schemas.microsoft.com/office/drawing/2014/main" id="{AB663DEB-6974-47A0-B114-218DB91E9FA4}"/>
                </a:ext>
              </a:extLst>
            </p:cNvPr>
            <p:cNvSpPr/>
            <p:nvPr/>
          </p:nvSpPr>
          <p:spPr>
            <a:xfrm>
              <a:off x="3256658"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rPr>
                <a:t>03</a:t>
              </a:r>
              <a:endParaRPr kumimoji="0" lang="de-DE" sz="1400" b="1" i="0" u="none" strike="noStrike" kern="1200" cap="none" spc="0" normalizeH="0" baseline="0" noProof="0" dirty="0">
                <a:ln>
                  <a:noFill/>
                </a:ln>
                <a:solidFill>
                  <a:schemeClr val="bg1"/>
                </a:solidFill>
                <a:effectLst/>
                <a:uLnTx/>
                <a:uFillTx/>
                <a:ea typeface="+mn-ea"/>
                <a:cs typeface="+mn-cs"/>
              </a:endParaRPr>
            </a:p>
          </p:txBody>
        </p:sp>
        <p:sp>
          <p:nvSpPr>
            <p:cNvPr id="28" name="Textfeld 27">
              <a:extLst>
                <a:ext uri="{FF2B5EF4-FFF2-40B4-BE49-F238E27FC236}">
                  <a16:creationId xmlns:a16="http://schemas.microsoft.com/office/drawing/2014/main" id="{FCA71150-271C-4C5B-8187-92840A88AD73}"/>
                </a:ext>
              </a:extLst>
            </p:cNvPr>
            <p:cNvSpPr txBox="1"/>
            <p:nvPr/>
          </p:nvSpPr>
          <p:spPr>
            <a:xfrm>
              <a:off x="3616658" y="1987930"/>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ea typeface="+mn-ea"/>
                  <a:cs typeface="+mn-cs"/>
                </a:rPr>
                <a:t>XXXX</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ea typeface="+mn-ea"/>
                  <a:cs typeface="+mn-cs"/>
                </a:rPr>
                <a:t>dolor sit amet, conse</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tetur sadipscing elitr.</a:t>
              </a:r>
            </a:p>
          </p:txBody>
        </p:sp>
        <p:cxnSp>
          <p:nvCxnSpPr>
            <p:cNvPr id="29" name="Gerader Verbinder 28">
              <a:extLst>
                <a:ext uri="{FF2B5EF4-FFF2-40B4-BE49-F238E27FC236}">
                  <a16:creationId xmlns:a16="http://schemas.microsoft.com/office/drawing/2014/main" id="{FA564AA8-0190-4816-8236-8C82BC3E4FD9}"/>
                </a:ext>
              </a:extLst>
            </p:cNvPr>
            <p:cNvCxnSpPr>
              <a:cxnSpLocks/>
            </p:cNvCxnSpPr>
            <p:nvPr/>
          </p:nvCxnSpPr>
          <p:spPr>
            <a:xfrm>
              <a:off x="3436658" y="1987930"/>
              <a:ext cx="0" cy="1618108"/>
            </a:xfrm>
            <a:prstGeom prst="line">
              <a:avLst/>
            </a:prstGeom>
            <a:ln w="12700">
              <a:gradFill>
                <a:gsLst>
                  <a:gs pos="0">
                    <a:schemeClr val="bg1"/>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15" name="Gruppieren 14">
            <a:extLst>
              <a:ext uri="{FF2B5EF4-FFF2-40B4-BE49-F238E27FC236}">
                <a16:creationId xmlns:a16="http://schemas.microsoft.com/office/drawing/2014/main" id="{DE3F61A5-C050-450F-A223-36C4905E0E2C}"/>
              </a:ext>
            </a:extLst>
          </p:cNvPr>
          <p:cNvGrpSpPr/>
          <p:nvPr/>
        </p:nvGrpSpPr>
        <p:grpSpPr>
          <a:xfrm>
            <a:off x="4419817" y="3707638"/>
            <a:ext cx="1777055" cy="1978108"/>
            <a:chOff x="4829863" y="3606038"/>
            <a:chExt cx="1777055" cy="1978108"/>
          </a:xfrm>
        </p:grpSpPr>
        <p:sp>
          <p:nvSpPr>
            <p:cNvPr id="24" name="Rechteck 23">
              <a:extLst>
                <a:ext uri="{FF2B5EF4-FFF2-40B4-BE49-F238E27FC236}">
                  <a16:creationId xmlns:a16="http://schemas.microsoft.com/office/drawing/2014/main" id="{0AB7F94F-50A8-4002-8C1A-267DB85DB11F}"/>
                </a:ext>
              </a:extLst>
            </p:cNvPr>
            <p:cNvSpPr/>
            <p:nvPr/>
          </p:nvSpPr>
          <p:spPr>
            <a:xfrm>
              <a:off x="4829863"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rPr>
                <a:t>04</a:t>
              </a:r>
              <a:endParaRPr kumimoji="0" lang="de-DE" sz="1400" b="1" i="0" u="none" strike="noStrike" kern="1200" cap="none" spc="0" normalizeH="0" baseline="0" noProof="0" dirty="0">
                <a:ln>
                  <a:noFill/>
                </a:ln>
                <a:solidFill>
                  <a:schemeClr val="bg1"/>
                </a:solidFill>
                <a:effectLst/>
                <a:uLnTx/>
                <a:uFillTx/>
                <a:ea typeface="+mn-ea"/>
                <a:cs typeface="+mn-cs"/>
              </a:endParaRPr>
            </a:p>
          </p:txBody>
        </p:sp>
        <p:sp>
          <p:nvSpPr>
            <p:cNvPr id="25" name="Textfeld 24">
              <a:extLst>
                <a:ext uri="{FF2B5EF4-FFF2-40B4-BE49-F238E27FC236}">
                  <a16:creationId xmlns:a16="http://schemas.microsoft.com/office/drawing/2014/main" id="{DC4D409A-36CF-434C-A1F4-CC6C95AAB96A}"/>
                </a:ext>
              </a:extLst>
            </p:cNvPr>
            <p:cNvSpPr txBox="1"/>
            <p:nvPr/>
          </p:nvSpPr>
          <p:spPr>
            <a:xfrm>
              <a:off x="5189863" y="4500708"/>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ea typeface="+mn-ea"/>
                  <a:cs typeface="+mn-cs"/>
                </a:rPr>
                <a:t>XXXX</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ea typeface="+mn-ea"/>
                  <a:cs typeface="+mn-cs"/>
                </a:rPr>
                <a:t>dolor sit amet, conse</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tetur sadipscing elitr.</a:t>
              </a:r>
            </a:p>
          </p:txBody>
        </p:sp>
        <p:cxnSp>
          <p:nvCxnSpPr>
            <p:cNvPr id="26" name="Gerader Verbinder 25">
              <a:extLst>
                <a:ext uri="{FF2B5EF4-FFF2-40B4-BE49-F238E27FC236}">
                  <a16:creationId xmlns:a16="http://schemas.microsoft.com/office/drawing/2014/main" id="{4C77E0C3-23D5-47F3-B8E5-2E8681563F13}"/>
                </a:ext>
              </a:extLst>
            </p:cNvPr>
            <p:cNvCxnSpPr>
              <a:cxnSpLocks/>
            </p:cNvCxnSpPr>
            <p:nvPr/>
          </p:nvCxnSpPr>
          <p:spPr>
            <a:xfrm>
              <a:off x="5009863" y="3966038"/>
              <a:ext cx="0" cy="1618108"/>
            </a:xfrm>
            <a:prstGeom prst="line">
              <a:avLst/>
            </a:prstGeom>
            <a:ln w="12700">
              <a:gradFill>
                <a:gsLst>
                  <a:gs pos="0">
                    <a:schemeClr val="tx2"/>
                  </a:gs>
                  <a:gs pos="100000">
                    <a:schemeClr val="bg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16" name="Gruppieren 15">
            <a:extLst>
              <a:ext uri="{FF2B5EF4-FFF2-40B4-BE49-F238E27FC236}">
                <a16:creationId xmlns:a16="http://schemas.microsoft.com/office/drawing/2014/main" id="{2C7C3429-7F5E-4793-9157-C396535744C1}"/>
              </a:ext>
            </a:extLst>
          </p:cNvPr>
          <p:cNvGrpSpPr/>
          <p:nvPr/>
        </p:nvGrpSpPr>
        <p:grpSpPr>
          <a:xfrm>
            <a:off x="5690183" y="2089530"/>
            <a:ext cx="1777055" cy="1978108"/>
            <a:chOff x="5730254" y="1987930"/>
            <a:chExt cx="1777055" cy="1978108"/>
          </a:xfrm>
        </p:grpSpPr>
        <p:sp>
          <p:nvSpPr>
            <p:cNvPr id="21" name="Rechteck 20">
              <a:extLst>
                <a:ext uri="{FF2B5EF4-FFF2-40B4-BE49-F238E27FC236}">
                  <a16:creationId xmlns:a16="http://schemas.microsoft.com/office/drawing/2014/main" id="{B9DE9053-8DDA-4D4F-9BDF-14900065CC9C}"/>
                </a:ext>
              </a:extLst>
            </p:cNvPr>
            <p:cNvSpPr/>
            <p:nvPr/>
          </p:nvSpPr>
          <p:spPr>
            <a:xfrm>
              <a:off x="5730254"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rPr>
                <a:t>05</a:t>
              </a:r>
              <a:endParaRPr kumimoji="0" lang="de-DE" sz="1400" b="1" i="0" u="none" strike="noStrike" kern="1200" cap="none" spc="0" normalizeH="0" baseline="0" noProof="0" dirty="0">
                <a:ln>
                  <a:noFill/>
                </a:ln>
                <a:solidFill>
                  <a:schemeClr val="bg1"/>
                </a:solidFill>
                <a:effectLst/>
                <a:uLnTx/>
                <a:uFillTx/>
                <a:ea typeface="+mn-ea"/>
                <a:cs typeface="+mn-cs"/>
              </a:endParaRPr>
            </a:p>
          </p:txBody>
        </p:sp>
        <p:sp>
          <p:nvSpPr>
            <p:cNvPr id="22" name="Textfeld 21">
              <a:extLst>
                <a:ext uri="{FF2B5EF4-FFF2-40B4-BE49-F238E27FC236}">
                  <a16:creationId xmlns:a16="http://schemas.microsoft.com/office/drawing/2014/main" id="{56755D51-CE0A-496D-BF03-72C5AD19E038}"/>
                </a:ext>
              </a:extLst>
            </p:cNvPr>
            <p:cNvSpPr txBox="1"/>
            <p:nvPr/>
          </p:nvSpPr>
          <p:spPr>
            <a:xfrm>
              <a:off x="6090254" y="1987930"/>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ea typeface="+mn-ea"/>
                  <a:cs typeface="+mn-cs"/>
                </a:rPr>
                <a:t>XXXX</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ea typeface="+mn-ea"/>
                  <a:cs typeface="+mn-cs"/>
                </a:rPr>
                <a:t>dolor sit amet, conse</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tetur sadipscing elitr.</a:t>
              </a:r>
            </a:p>
          </p:txBody>
        </p:sp>
        <p:cxnSp>
          <p:nvCxnSpPr>
            <p:cNvPr id="23" name="Gerader Verbinder 22">
              <a:extLst>
                <a:ext uri="{FF2B5EF4-FFF2-40B4-BE49-F238E27FC236}">
                  <a16:creationId xmlns:a16="http://schemas.microsoft.com/office/drawing/2014/main" id="{B51AEDCA-AD9E-4A7B-A01F-5C5CCEEAD95A}"/>
                </a:ext>
              </a:extLst>
            </p:cNvPr>
            <p:cNvCxnSpPr>
              <a:cxnSpLocks/>
            </p:cNvCxnSpPr>
            <p:nvPr/>
          </p:nvCxnSpPr>
          <p:spPr>
            <a:xfrm>
              <a:off x="5910254" y="1987930"/>
              <a:ext cx="0" cy="1618108"/>
            </a:xfrm>
            <a:prstGeom prst="line">
              <a:avLst/>
            </a:prstGeom>
            <a:ln w="12700">
              <a:gradFill>
                <a:gsLst>
                  <a:gs pos="0">
                    <a:schemeClr val="bg1"/>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17" name="Gruppieren 16">
            <a:extLst>
              <a:ext uri="{FF2B5EF4-FFF2-40B4-BE49-F238E27FC236}">
                <a16:creationId xmlns:a16="http://schemas.microsoft.com/office/drawing/2014/main" id="{EC3F8303-BD5D-466D-A2CD-77323C7A307C}"/>
              </a:ext>
            </a:extLst>
          </p:cNvPr>
          <p:cNvGrpSpPr/>
          <p:nvPr/>
        </p:nvGrpSpPr>
        <p:grpSpPr>
          <a:xfrm>
            <a:off x="6960547" y="3707638"/>
            <a:ext cx="1777055" cy="1978108"/>
            <a:chOff x="6846211" y="3606038"/>
            <a:chExt cx="1777055" cy="1978108"/>
          </a:xfrm>
        </p:grpSpPr>
        <p:sp>
          <p:nvSpPr>
            <p:cNvPr id="18" name="Rechteck 17">
              <a:extLst>
                <a:ext uri="{FF2B5EF4-FFF2-40B4-BE49-F238E27FC236}">
                  <a16:creationId xmlns:a16="http://schemas.microsoft.com/office/drawing/2014/main" id="{65AA0A65-E03D-491C-B93E-C7948AD1AA6A}"/>
                </a:ext>
              </a:extLst>
            </p:cNvPr>
            <p:cNvSpPr/>
            <p:nvPr/>
          </p:nvSpPr>
          <p:spPr>
            <a:xfrm>
              <a:off x="6846211"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rPr>
                <a:t>06</a:t>
              </a:r>
              <a:endParaRPr kumimoji="0" lang="de-DE" sz="1400" b="1" i="0" u="none" strike="noStrike" kern="1200" cap="none" spc="0" normalizeH="0" baseline="0" noProof="0" dirty="0">
                <a:ln>
                  <a:noFill/>
                </a:ln>
                <a:solidFill>
                  <a:schemeClr val="bg1"/>
                </a:solidFill>
                <a:effectLst/>
                <a:uLnTx/>
                <a:uFillTx/>
                <a:ea typeface="+mn-ea"/>
                <a:cs typeface="+mn-cs"/>
              </a:endParaRPr>
            </a:p>
          </p:txBody>
        </p:sp>
        <p:sp>
          <p:nvSpPr>
            <p:cNvPr id="19" name="Textfeld 18">
              <a:extLst>
                <a:ext uri="{FF2B5EF4-FFF2-40B4-BE49-F238E27FC236}">
                  <a16:creationId xmlns:a16="http://schemas.microsoft.com/office/drawing/2014/main" id="{64621715-4BC8-4B71-A923-5AD2C93E57AA}"/>
                </a:ext>
              </a:extLst>
            </p:cNvPr>
            <p:cNvSpPr txBox="1"/>
            <p:nvPr/>
          </p:nvSpPr>
          <p:spPr>
            <a:xfrm>
              <a:off x="7206211" y="4500708"/>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ea typeface="+mn-ea"/>
                  <a:cs typeface="+mn-cs"/>
                </a:rPr>
                <a:t>XXXX</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ea typeface="+mn-ea"/>
                  <a:cs typeface="+mn-cs"/>
                </a:rPr>
                <a:t>dolor sit amet, conse</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tetur sadipscing elitr.</a:t>
              </a:r>
            </a:p>
          </p:txBody>
        </p:sp>
        <p:cxnSp>
          <p:nvCxnSpPr>
            <p:cNvPr id="20" name="Gerader Verbinder 19">
              <a:extLst>
                <a:ext uri="{FF2B5EF4-FFF2-40B4-BE49-F238E27FC236}">
                  <a16:creationId xmlns:a16="http://schemas.microsoft.com/office/drawing/2014/main" id="{8724B72B-4E2A-4B2C-8CA1-EFBD3C7FF72C}"/>
                </a:ext>
              </a:extLst>
            </p:cNvPr>
            <p:cNvCxnSpPr>
              <a:cxnSpLocks/>
            </p:cNvCxnSpPr>
            <p:nvPr/>
          </p:nvCxnSpPr>
          <p:spPr>
            <a:xfrm>
              <a:off x="7026211" y="3966038"/>
              <a:ext cx="0" cy="1618108"/>
            </a:xfrm>
            <a:prstGeom prst="line">
              <a:avLst/>
            </a:prstGeom>
            <a:ln w="12700">
              <a:gradFill>
                <a:gsLst>
                  <a:gs pos="0">
                    <a:schemeClr val="tx2"/>
                  </a:gs>
                  <a:gs pos="100000">
                    <a:schemeClr val="bg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96021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5FEC6B37-ACDB-4880-92C4-DD2CF0A2ABD7}"/>
              </a:ext>
            </a:extLst>
          </p:cNvPr>
          <p:cNvSpPr>
            <a:spLocks noGrp="1"/>
          </p:cNvSpPr>
          <p:nvPr>
            <p:ph type="title"/>
          </p:nvPr>
        </p:nvSpPr>
        <p:spPr/>
        <p:txBody>
          <a:bodyPr/>
          <a:lstStyle/>
          <a:p>
            <a:r>
              <a:rPr lang="de-DE" dirty="0"/>
              <a:t>Zitatfolie</a:t>
            </a:r>
          </a:p>
        </p:txBody>
      </p:sp>
      <p:sp>
        <p:nvSpPr>
          <p:cNvPr id="3" name="Datumsplatzhalter 2">
            <a:extLst>
              <a:ext uri="{FF2B5EF4-FFF2-40B4-BE49-F238E27FC236}">
                <a16:creationId xmlns:a16="http://schemas.microsoft.com/office/drawing/2014/main" id="{CA074687-A001-4F80-A784-9C1094C9B713}"/>
              </a:ext>
            </a:extLst>
          </p:cNvPr>
          <p:cNvSpPr>
            <a:spLocks noGrp="1"/>
          </p:cNvSpPr>
          <p:nvPr>
            <p:ph type="dt" sz="half" idx="10"/>
          </p:nvPr>
        </p:nvSpPr>
        <p:spPr/>
        <p:txBody>
          <a:bodyPr/>
          <a:lstStyle/>
          <a:p>
            <a:fld id="{A3941616-71E9-49CF-BABA-91A3D8062A92}" type="datetime4">
              <a:rPr lang="de-DE" smtClean="0"/>
              <a:t>13. Juli 2022</a:t>
            </a:fld>
            <a:endParaRPr lang="de-DE" dirty="0"/>
          </a:p>
        </p:txBody>
      </p:sp>
      <p:sp>
        <p:nvSpPr>
          <p:cNvPr id="4" name="Fußzeilenplatzhalter 3">
            <a:extLst>
              <a:ext uri="{FF2B5EF4-FFF2-40B4-BE49-F238E27FC236}">
                <a16:creationId xmlns:a16="http://schemas.microsoft.com/office/drawing/2014/main" id="{0A8BC2D5-84A9-4D0A-B232-D129D240A016}"/>
              </a:ext>
            </a:extLst>
          </p:cNvPr>
          <p:cNvSpPr>
            <a:spLocks noGrp="1"/>
          </p:cNvSpPr>
          <p:nvPr>
            <p:ph type="ftr" sz="quarter" idx="11"/>
          </p:nvPr>
        </p:nvSpPr>
        <p:spPr/>
        <p:txBody>
          <a:bodyPr/>
          <a:lstStyle/>
          <a:p>
            <a:r>
              <a:rPr lang="de-DE"/>
              <a:t>Wirtschafts- und Sozialwissenschaften | WiSo</a:t>
            </a:r>
            <a:endParaRPr lang="de-DE" dirty="0"/>
          </a:p>
        </p:txBody>
      </p:sp>
      <p:sp>
        <p:nvSpPr>
          <p:cNvPr id="5" name="Foliennummernplatzhalter 4">
            <a:extLst>
              <a:ext uri="{FF2B5EF4-FFF2-40B4-BE49-F238E27FC236}">
                <a16:creationId xmlns:a16="http://schemas.microsoft.com/office/drawing/2014/main" id="{ADDB43FE-57E3-4FE4-ABC4-4228295EFC1D}"/>
              </a:ext>
            </a:extLst>
          </p:cNvPr>
          <p:cNvSpPr>
            <a:spLocks noGrp="1"/>
          </p:cNvSpPr>
          <p:nvPr>
            <p:ph type="sldNum" sz="quarter" idx="12"/>
          </p:nvPr>
        </p:nvSpPr>
        <p:spPr/>
        <p:txBody>
          <a:bodyPr/>
          <a:lstStyle/>
          <a:p>
            <a:fld id="{D949F9DF-37BD-4CD6-BF49-65BA579E1D7A}" type="slidenum">
              <a:rPr lang="de-DE" smtClean="0"/>
              <a:pPr/>
              <a:t>25</a:t>
            </a:fld>
            <a:endParaRPr lang="de-DE"/>
          </a:p>
        </p:txBody>
      </p:sp>
      <p:sp>
        <p:nvSpPr>
          <p:cNvPr id="9" name="Textplatzhalter 8">
            <a:extLst>
              <a:ext uri="{FF2B5EF4-FFF2-40B4-BE49-F238E27FC236}">
                <a16:creationId xmlns:a16="http://schemas.microsoft.com/office/drawing/2014/main" id="{14E5F938-A41E-46C3-B13E-D3AEABBB415A}"/>
              </a:ext>
            </a:extLst>
          </p:cNvPr>
          <p:cNvSpPr>
            <a:spLocks noGrp="1"/>
          </p:cNvSpPr>
          <p:nvPr>
            <p:ph type="body" sz="quarter" idx="24"/>
          </p:nvPr>
        </p:nvSpPr>
        <p:spPr/>
        <p:txBody>
          <a:bodyPr/>
          <a:lstStyle/>
          <a:p>
            <a:r>
              <a:rPr lang="de-DE" dirty="0"/>
              <a:t>„Lorem ipsum dolor sit amet, consetetur sadipscing elitr, sed diam nonumy eirmod tempor invidunt ut labore et dolore magna aliquyam erat, sed diam voluptua.“</a:t>
            </a:r>
          </a:p>
        </p:txBody>
      </p:sp>
      <p:sp>
        <p:nvSpPr>
          <p:cNvPr id="11" name="Bildplatzhalter 10">
            <a:extLst>
              <a:ext uri="{FF2B5EF4-FFF2-40B4-BE49-F238E27FC236}">
                <a16:creationId xmlns:a16="http://schemas.microsoft.com/office/drawing/2014/main" id="{16EE15A5-5AD8-4F67-9744-16B1B632F74F}"/>
              </a:ext>
            </a:extLst>
          </p:cNvPr>
          <p:cNvSpPr>
            <a:spLocks noGrp="1"/>
          </p:cNvSpPr>
          <p:nvPr>
            <p:ph type="pic" sz="quarter" idx="38"/>
          </p:nvPr>
        </p:nvSpPr>
        <p:spPr/>
      </p:sp>
      <p:sp>
        <p:nvSpPr>
          <p:cNvPr id="10" name="Textplatzhalter 9">
            <a:extLst>
              <a:ext uri="{FF2B5EF4-FFF2-40B4-BE49-F238E27FC236}">
                <a16:creationId xmlns:a16="http://schemas.microsoft.com/office/drawing/2014/main" id="{FDE579B2-041D-4DB9-B046-C99727B57904}"/>
              </a:ext>
            </a:extLst>
          </p:cNvPr>
          <p:cNvSpPr>
            <a:spLocks noGrp="1"/>
          </p:cNvSpPr>
          <p:nvPr>
            <p:ph type="body" sz="quarter" idx="37"/>
          </p:nvPr>
        </p:nvSpPr>
        <p:spPr/>
        <p:txBody>
          <a:bodyPr/>
          <a:lstStyle/>
          <a:p>
            <a:r>
              <a:rPr lang="de-DE"/>
              <a:t>Subheadline möglich. Gegebenenfalls löschen.</a:t>
            </a:r>
            <a:endParaRPr lang="de-DE" dirty="0"/>
          </a:p>
        </p:txBody>
      </p:sp>
    </p:spTree>
    <p:extLst>
      <p:ext uri="{BB962C8B-B14F-4D97-AF65-F5344CB8AC3E}">
        <p14:creationId xmlns:p14="http://schemas.microsoft.com/office/powerpoint/2010/main" val="958638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platzhalter 7">
            <a:extLst>
              <a:ext uri="{FF2B5EF4-FFF2-40B4-BE49-F238E27FC236}">
                <a16:creationId xmlns:a16="http://schemas.microsoft.com/office/drawing/2014/main" id="{3F72DB49-1B4B-49F0-B0A3-991AAF64AEF2}"/>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653" t="20300" r="20954"/>
          <a:stretch/>
        </p:blipFill>
        <p:spPr>
          <a:xfrm>
            <a:off x="0" y="1628775"/>
            <a:ext cx="9144000" cy="5229226"/>
          </a:xfrm>
        </p:spPr>
      </p:pic>
      <p:sp>
        <p:nvSpPr>
          <p:cNvPr id="4" name="Textplatzhalter 3">
            <a:extLst>
              <a:ext uri="{FF2B5EF4-FFF2-40B4-BE49-F238E27FC236}">
                <a16:creationId xmlns:a16="http://schemas.microsoft.com/office/drawing/2014/main" id="{90812CA7-1CF5-494A-9EC8-ADBA9F93D25D}"/>
              </a:ext>
            </a:extLst>
          </p:cNvPr>
          <p:cNvSpPr>
            <a:spLocks noGrp="1"/>
          </p:cNvSpPr>
          <p:nvPr>
            <p:ph type="body" sz="quarter" idx="12"/>
          </p:nvPr>
        </p:nvSpPr>
        <p:spPr/>
        <p:txBody>
          <a:bodyPr/>
          <a:lstStyle/>
          <a:p>
            <a:endParaRPr lang="de-DE"/>
          </a:p>
        </p:txBody>
      </p:sp>
      <p:sp>
        <p:nvSpPr>
          <p:cNvPr id="11" name="Textplatzhalter 10">
            <a:extLst>
              <a:ext uri="{FF2B5EF4-FFF2-40B4-BE49-F238E27FC236}">
                <a16:creationId xmlns:a16="http://schemas.microsoft.com/office/drawing/2014/main" id="{3955DC4D-5EB6-4402-B56E-A8588264184B}"/>
              </a:ext>
            </a:extLst>
          </p:cNvPr>
          <p:cNvSpPr>
            <a:spLocks noGrp="1"/>
          </p:cNvSpPr>
          <p:nvPr>
            <p:ph type="body" sz="quarter" idx="13"/>
          </p:nvPr>
        </p:nvSpPr>
        <p:spPr>
          <a:xfrm>
            <a:off x="388738" y="2843231"/>
            <a:ext cx="8368309" cy="1171539"/>
          </a:xfrm>
        </p:spPr>
        <p:txBody>
          <a:bodyPr/>
          <a:lstStyle/>
          <a:p>
            <a:r>
              <a:rPr lang="de-DE" dirty="0"/>
              <a:t>Vielen Dank</a:t>
            </a:r>
          </a:p>
          <a:p>
            <a:r>
              <a:rPr lang="de-DE" dirty="0"/>
              <a:t>für Ihre Aufmerksamkeit!</a:t>
            </a:r>
          </a:p>
        </p:txBody>
      </p:sp>
    </p:spTree>
    <p:extLst>
      <p:ext uri="{BB962C8B-B14F-4D97-AF65-F5344CB8AC3E}">
        <p14:creationId xmlns:p14="http://schemas.microsoft.com/office/powerpoint/2010/main" val="1377472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561FF96-B9E5-4254-9CE8-57D3447538CE}"/>
              </a:ext>
            </a:extLst>
          </p:cNvPr>
          <p:cNvSpPr>
            <a:spLocks noGrp="1"/>
          </p:cNvSpPr>
          <p:nvPr>
            <p:ph type="dt" sz="half" idx="10"/>
          </p:nvPr>
        </p:nvSpPr>
        <p:spPr>
          <a:xfrm>
            <a:off x="7800992" y="6634667"/>
            <a:ext cx="649217" cy="107722"/>
          </a:xfrm>
        </p:spPr>
        <p:txBody>
          <a:bodyPr/>
          <a:lstStyle/>
          <a:p>
            <a:fld id="{4CA8B4E7-047D-4136-BCAD-2F74501BF8EC}" type="datetime4">
              <a:rPr lang="de-DE" smtClean="0"/>
              <a:t>13. Juli 2022</a:t>
            </a:fld>
            <a:endParaRPr lang="de-DE" dirty="0"/>
          </a:p>
        </p:txBody>
      </p:sp>
      <p:sp>
        <p:nvSpPr>
          <p:cNvPr id="3" name="Fußzeilenplatzhalter 2">
            <a:extLst>
              <a:ext uri="{FF2B5EF4-FFF2-40B4-BE49-F238E27FC236}">
                <a16:creationId xmlns:a16="http://schemas.microsoft.com/office/drawing/2014/main" id="{FC813620-829B-43DD-8148-F1B1DDFBE64D}"/>
              </a:ext>
            </a:extLst>
          </p:cNvPr>
          <p:cNvSpPr>
            <a:spLocks noGrp="1"/>
          </p:cNvSpPr>
          <p:nvPr>
            <p:ph type="ftr" sz="quarter" idx="11"/>
          </p:nvPr>
        </p:nvSpPr>
        <p:spPr>
          <a:xfrm>
            <a:off x="388739" y="6634667"/>
            <a:ext cx="4102299" cy="107722"/>
          </a:xfrm>
        </p:spPr>
        <p:txBody>
          <a:bodyPr/>
          <a:lstStyle/>
          <a:p>
            <a:r>
              <a:rPr lang="de-DE"/>
              <a:t>Wirtschafts- und Sozialwissenschaften | WiSo</a:t>
            </a:r>
            <a:endParaRPr lang="de-DE" dirty="0"/>
          </a:p>
        </p:txBody>
      </p:sp>
      <p:sp>
        <p:nvSpPr>
          <p:cNvPr id="4" name="Foliennummernplatzhalter 3">
            <a:extLst>
              <a:ext uri="{FF2B5EF4-FFF2-40B4-BE49-F238E27FC236}">
                <a16:creationId xmlns:a16="http://schemas.microsoft.com/office/drawing/2014/main" id="{5E74122D-5445-4E97-BFAC-150A738044A1}"/>
              </a:ext>
            </a:extLst>
          </p:cNvPr>
          <p:cNvSpPr>
            <a:spLocks noGrp="1"/>
          </p:cNvSpPr>
          <p:nvPr>
            <p:ph type="sldNum" sz="quarter" idx="12"/>
          </p:nvPr>
        </p:nvSpPr>
        <p:spPr>
          <a:xfrm>
            <a:off x="8575907" y="6634667"/>
            <a:ext cx="181140" cy="107722"/>
          </a:xfrm>
        </p:spPr>
        <p:txBody>
          <a:bodyPr/>
          <a:lstStyle/>
          <a:p>
            <a:fld id="{D949F9DF-37BD-4CD6-BF49-65BA579E1D7A}" type="slidenum">
              <a:rPr lang="de-DE" smtClean="0"/>
              <a:pPr/>
              <a:t>3</a:t>
            </a:fld>
            <a:endParaRPr lang="de-DE"/>
          </a:p>
        </p:txBody>
      </p:sp>
      <p:pic>
        <p:nvPicPr>
          <p:cNvPr id="54" name="Bildplatzhalter 11">
            <a:extLst>
              <a:ext uri="{FF2B5EF4-FFF2-40B4-BE49-F238E27FC236}">
                <a16:creationId xmlns:a16="http://schemas.microsoft.com/office/drawing/2014/main" id="{74AE2546-F479-40AE-BCBD-04C32EC7D3E0}"/>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11017" r="11017"/>
          <a:stretch/>
        </p:blipFill>
        <p:spPr>
          <a:xfrm>
            <a:off x="4654747" y="1631156"/>
            <a:ext cx="4102299" cy="3951164"/>
          </a:xfrm>
        </p:spPr>
      </p:pic>
      <p:sp>
        <p:nvSpPr>
          <p:cNvPr id="15" name="Textplatzhalter 14">
            <a:extLst>
              <a:ext uri="{FF2B5EF4-FFF2-40B4-BE49-F238E27FC236}">
                <a16:creationId xmlns:a16="http://schemas.microsoft.com/office/drawing/2014/main" id="{EEB38967-9EA5-421D-B0D2-91019A16C69B}"/>
              </a:ext>
            </a:extLst>
          </p:cNvPr>
          <p:cNvSpPr>
            <a:spLocks noGrp="1"/>
          </p:cNvSpPr>
          <p:nvPr>
            <p:ph type="body" sz="quarter" idx="26"/>
          </p:nvPr>
        </p:nvSpPr>
        <p:spPr>
          <a:xfrm>
            <a:off x="4654747" y="5690271"/>
            <a:ext cx="4102299" cy="511084"/>
          </a:xfrm>
        </p:spPr>
        <p:txBody>
          <a:bodyPr/>
          <a:lstStyle/>
          <a:p>
            <a:r>
              <a:rPr lang="de-DE" dirty="0"/>
              <a:t>Bildunterschrift oder Beschreibung möglich.</a:t>
            </a:r>
            <a:br>
              <a:rPr lang="de-DE" dirty="0"/>
            </a:br>
            <a:r>
              <a:rPr lang="de-DE" dirty="0"/>
              <a:t>Gegebenenfalls löschen.</a:t>
            </a:r>
          </a:p>
        </p:txBody>
      </p:sp>
      <p:sp>
        <p:nvSpPr>
          <p:cNvPr id="5" name="Textplatzhalter 4">
            <a:extLst>
              <a:ext uri="{FF2B5EF4-FFF2-40B4-BE49-F238E27FC236}">
                <a16:creationId xmlns:a16="http://schemas.microsoft.com/office/drawing/2014/main" id="{C5BDE3D4-A25F-431A-B54B-DF8C54970ADC}"/>
              </a:ext>
            </a:extLst>
          </p:cNvPr>
          <p:cNvSpPr>
            <a:spLocks noGrp="1"/>
          </p:cNvSpPr>
          <p:nvPr>
            <p:ph type="body" sz="quarter" idx="15"/>
          </p:nvPr>
        </p:nvSpPr>
        <p:spPr>
          <a:xfrm>
            <a:off x="711045" y="2354712"/>
            <a:ext cx="3779992" cy="218586"/>
          </a:xfrm>
        </p:spPr>
        <p:txBody>
          <a:bodyPr/>
          <a:lstStyle/>
          <a:p>
            <a:r>
              <a:rPr lang="de-DE"/>
              <a:t>Agendapunkt / Kapitelthema</a:t>
            </a:r>
            <a:endParaRPr lang="de-DE" dirty="0"/>
          </a:p>
        </p:txBody>
      </p:sp>
      <p:sp>
        <p:nvSpPr>
          <p:cNvPr id="6" name="Textplatzhalter 5">
            <a:extLst>
              <a:ext uri="{FF2B5EF4-FFF2-40B4-BE49-F238E27FC236}">
                <a16:creationId xmlns:a16="http://schemas.microsoft.com/office/drawing/2014/main" id="{36F444C4-D28B-43A2-8432-D04F66A8D14F}"/>
              </a:ext>
            </a:extLst>
          </p:cNvPr>
          <p:cNvSpPr>
            <a:spLocks noGrp="1"/>
          </p:cNvSpPr>
          <p:nvPr>
            <p:ph type="body" sz="quarter" idx="16"/>
          </p:nvPr>
        </p:nvSpPr>
        <p:spPr>
          <a:xfrm>
            <a:off x="388739" y="2354712"/>
            <a:ext cx="248466" cy="218586"/>
          </a:xfrm>
        </p:spPr>
        <p:txBody>
          <a:bodyPr/>
          <a:lstStyle/>
          <a:p>
            <a:r>
              <a:rPr lang="de-DE" dirty="0"/>
              <a:t>02</a:t>
            </a:r>
          </a:p>
        </p:txBody>
      </p:sp>
      <p:sp>
        <p:nvSpPr>
          <p:cNvPr id="7" name="Textplatzhalter 6">
            <a:extLst>
              <a:ext uri="{FF2B5EF4-FFF2-40B4-BE49-F238E27FC236}">
                <a16:creationId xmlns:a16="http://schemas.microsoft.com/office/drawing/2014/main" id="{F7C923A8-29FA-4914-8BD8-7E1D8EB1393A}"/>
              </a:ext>
            </a:extLst>
          </p:cNvPr>
          <p:cNvSpPr>
            <a:spLocks noGrp="1"/>
          </p:cNvSpPr>
          <p:nvPr>
            <p:ph type="body" sz="quarter" idx="17"/>
          </p:nvPr>
        </p:nvSpPr>
        <p:spPr>
          <a:xfrm>
            <a:off x="711045" y="4525377"/>
            <a:ext cx="3779992" cy="218586"/>
          </a:xfrm>
        </p:spPr>
        <p:txBody>
          <a:bodyPr/>
          <a:lstStyle/>
          <a:p>
            <a:r>
              <a:rPr lang="de-DE"/>
              <a:t>Agendapunkt / Kapitelthema</a:t>
            </a:r>
            <a:endParaRPr lang="de-DE" dirty="0"/>
          </a:p>
        </p:txBody>
      </p:sp>
      <p:sp>
        <p:nvSpPr>
          <p:cNvPr id="8" name="Textplatzhalter 7">
            <a:extLst>
              <a:ext uri="{FF2B5EF4-FFF2-40B4-BE49-F238E27FC236}">
                <a16:creationId xmlns:a16="http://schemas.microsoft.com/office/drawing/2014/main" id="{98500D8B-92A9-4F16-8293-B58F1C36587C}"/>
              </a:ext>
            </a:extLst>
          </p:cNvPr>
          <p:cNvSpPr>
            <a:spLocks noGrp="1"/>
          </p:cNvSpPr>
          <p:nvPr>
            <p:ph type="body" sz="quarter" idx="18"/>
          </p:nvPr>
        </p:nvSpPr>
        <p:spPr>
          <a:xfrm>
            <a:off x="388739" y="4525377"/>
            <a:ext cx="248466" cy="218586"/>
          </a:xfrm>
        </p:spPr>
        <p:txBody>
          <a:bodyPr/>
          <a:lstStyle/>
          <a:p>
            <a:r>
              <a:rPr lang="de-DE" dirty="0"/>
              <a:t>05</a:t>
            </a:r>
          </a:p>
        </p:txBody>
      </p:sp>
      <p:sp>
        <p:nvSpPr>
          <p:cNvPr id="9" name="Textplatzhalter 8">
            <a:extLst>
              <a:ext uri="{FF2B5EF4-FFF2-40B4-BE49-F238E27FC236}">
                <a16:creationId xmlns:a16="http://schemas.microsoft.com/office/drawing/2014/main" id="{9D67CD61-7458-4F49-95E8-7E93A048E69E}"/>
              </a:ext>
            </a:extLst>
          </p:cNvPr>
          <p:cNvSpPr>
            <a:spLocks noGrp="1"/>
          </p:cNvSpPr>
          <p:nvPr>
            <p:ph type="body" sz="quarter" idx="19"/>
          </p:nvPr>
        </p:nvSpPr>
        <p:spPr>
          <a:xfrm>
            <a:off x="711045" y="3078267"/>
            <a:ext cx="3779992" cy="218586"/>
          </a:xfrm>
        </p:spPr>
        <p:txBody>
          <a:bodyPr/>
          <a:lstStyle/>
          <a:p>
            <a:r>
              <a:rPr lang="de-DE"/>
              <a:t>Agendapunkt / Kapitelthema</a:t>
            </a:r>
            <a:endParaRPr lang="de-DE" dirty="0"/>
          </a:p>
        </p:txBody>
      </p:sp>
      <p:sp>
        <p:nvSpPr>
          <p:cNvPr id="10" name="Textplatzhalter 9">
            <a:extLst>
              <a:ext uri="{FF2B5EF4-FFF2-40B4-BE49-F238E27FC236}">
                <a16:creationId xmlns:a16="http://schemas.microsoft.com/office/drawing/2014/main" id="{30292C2F-C07C-441F-A863-B0BD4F49DBB3}"/>
              </a:ext>
            </a:extLst>
          </p:cNvPr>
          <p:cNvSpPr>
            <a:spLocks noGrp="1"/>
          </p:cNvSpPr>
          <p:nvPr>
            <p:ph type="body" sz="quarter" idx="20"/>
          </p:nvPr>
        </p:nvSpPr>
        <p:spPr>
          <a:xfrm>
            <a:off x="388739" y="3078267"/>
            <a:ext cx="248466" cy="218586"/>
          </a:xfrm>
        </p:spPr>
        <p:txBody>
          <a:bodyPr/>
          <a:lstStyle/>
          <a:p>
            <a:r>
              <a:rPr lang="de-DE" dirty="0"/>
              <a:t>03</a:t>
            </a:r>
          </a:p>
        </p:txBody>
      </p:sp>
      <p:sp>
        <p:nvSpPr>
          <p:cNvPr id="11" name="Textplatzhalter 10">
            <a:extLst>
              <a:ext uri="{FF2B5EF4-FFF2-40B4-BE49-F238E27FC236}">
                <a16:creationId xmlns:a16="http://schemas.microsoft.com/office/drawing/2014/main" id="{E8C5FC7F-55BC-4D42-A882-1185209B296C}"/>
              </a:ext>
            </a:extLst>
          </p:cNvPr>
          <p:cNvSpPr>
            <a:spLocks noGrp="1"/>
          </p:cNvSpPr>
          <p:nvPr>
            <p:ph type="body" sz="quarter" idx="21"/>
          </p:nvPr>
        </p:nvSpPr>
        <p:spPr>
          <a:xfrm>
            <a:off x="711045" y="3801822"/>
            <a:ext cx="3779992" cy="218586"/>
          </a:xfrm>
        </p:spPr>
        <p:txBody>
          <a:bodyPr/>
          <a:lstStyle/>
          <a:p>
            <a:r>
              <a:rPr lang="de-DE"/>
              <a:t>Agendapunkt / Kapitelthema</a:t>
            </a:r>
            <a:endParaRPr lang="de-DE" dirty="0"/>
          </a:p>
        </p:txBody>
      </p:sp>
      <p:sp>
        <p:nvSpPr>
          <p:cNvPr id="12" name="Textplatzhalter 11">
            <a:extLst>
              <a:ext uri="{FF2B5EF4-FFF2-40B4-BE49-F238E27FC236}">
                <a16:creationId xmlns:a16="http://schemas.microsoft.com/office/drawing/2014/main" id="{F8AC7405-DCC8-43E4-AC75-96156E3962EE}"/>
              </a:ext>
            </a:extLst>
          </p:cNvPr>
          <p:cNvSpPr>
            <a:spLocks noGrp="1"/>
          </p:cNvSpPr>
          <p:nvPr>
            <p:ph type="body" sz="quarter" idx="22"/>
          </p:nvPr>
        </p:nvSpPr>
        <p:spPr>
          <a:xfrm>
            <a:off x="388739" y="3801822"/>
            <a:ext cx="248466" cy="218586"/>
          </a:xfrm>
        </p:spPr>
        <p:txBody>
          <a:bodyPr/>
          <a:lstStyle/>
          <a:p>
            <a:r>
              <a:rPr lang="de-DE" dirty="0"/>
              <a:t>04</a:t>
            </a:r>
          </a:p>
        </p:txBody>
      </p:sp>
      <p:sp>
        <p:nvSpPr>
          <p:cNvPr id="13" name="Textplatzhalter 12">
            <a:extLst>
              <a:ext uri="{FF2B5EF4-FFF2-40B4-BE49-F238E27FC236}">
                <a16:creationId xmlns:a16="http://schemas.microsoft.com/office/drawing/2014/main" id="{F58D5940-6D78-458C-B18F-A8983189BBAE}"/>
              </a:ext>
            </a:extLst>
          </p:cNvPr>
          <p:cNvSpPr>
            <a:spLocks noGrp="1"/>
          </p:cNvSpPr>
          <p:nvPr>
            <p:ph type="body" sz="quarter" idx="23"/>
          </p:nvPr>
        </p:nvSpPr>
        <p:spPr>
          <a:xfrm>
            <a:off x="711045" y="5248931"/>
            <a:ext cx="3779992" cy="218586"/>
          </a:xfrm>
        </p:spPr>
        <p:txBody>
          <a:bodyPr/>
          <a:lstStyle/>
          <a:p>
            <a:r>
              <a:rPr lang="de-DE"/>
              <a:t>Agendapunkt / Kapitelthema</a:t>
            </a:r>
            <a:endParaRPr lang="de-DE" dirty="0"/>
          </a:p>
        </p:txBody>
      </p:sp>
      <p:sp>
        <p:nvSpPr>
          <p:cNvPr id="14" name="Textplatzhalter 13">
            <a:extLst>
              <a:ext uri="{FF2B5EF4-FFF2-40B4-BE49-F238E27FC236}">
                <a16:creationId xmlns:a16="http://schemas.microsoft.com/office/drawing/2014/main" id="{9C51A52B-CC78-4BDF-93BB-A9478D0B282C}"/>
              </a:ext>
            </a:extLst>
          </p:cNvPr>
          <p:cNvSpPr>
            <a:spLocks noGrp="1"/>
          </p:cNvSpPr>
          <p:nvPr>
            <p:ph type="body" sz="quarter" idx="24"/>
          </p:nvPr>
        </p:nvSpPr>
        <p:spPr>
          <a:xfrm>
            <a:off x="388739" y="5248931"/>
            <a:ext cx="248466" cy="218586"/>
          </a:xfrm>
        </p:spPr>
        <p:txBody>
          <a:bodyPr/>
          <a:lstStyle/>
          <a:p>
            <a:r>
              <a:rPr lang="de-DE" dirty="0"/>
              <a:t>06</a:t>
            </a:r>
          </a:p>
        </p:txBody>
      </p:sp>
      <p:sp>
        <p:nvSpPr>
          <p:cNvPr id="29" name="Textplatzhalter 28">
            <a:extLst>
              <a:ext uri="{FF2B5EF4-FFF2-40B4-BE49-F238E27FC236}">
                <a16:creationId xmlns:a16="http://schemas.microsoft.com/office/drawing/2014/main" id="{2F1F983E-AE60-4B1D-8C00-A2E20F1262F9}"/>
              </a:ext>
            </a:extLst>
          </p:cNvPr>
          <p:cNvSpPr>
            <a:spLocks noGrp="1"/>
          </p:cNvSpPr>
          <p:nvPr>
            <p:ph type="body" sz="quarter" idx="13"/>
          </p:nvPr>
        </p:nvSpPr>
        <p:spPr>
          <a:xfrm>
            <a:off x="711045" y="1631156"/>
            <a:ext cx="3779992" cy="218586"/>
          </a:xfrm>
        </p:spPr>
        <p:txBody>
          <a:bodyPr/>
          <a:lstStyle/>
          <a:p>
            <a:r>
              <a:rPr lang="de-DE" dirty="0"/>
              <a:t>Agendapunkt / Kapitelthema</a:t>
            </a:r>
          </a:p>
        </p:txBody>
      </p:sp>
      <p:sp>
        <p:nvSpPr>
          <p:cNvPr id="30" name="Textplatzhalter 29">
            <a:extLst>
              <a:ext uri="{FF2B5EF4-FFF2-40B4-BE49-F238E27FC236}">
                <a16:creationId xmlns:a16="http://schemas.microsoft.com/office/drawing/2014/main" id="{F5778253-8A36-4F92-9B05-0F370439EF59}"/>
              </a:ext>
            </a:extLst>
          </p:cNvPr>
          <p:cNvSpPr>
            <a:spLocks noGrp="1"/>
          </p:cNvSpPr>
          <p:nvPr>
            <p:ph type="body" sz="quarter" idx="14"/>
          </p:nvPr>
        </p:nvSpPr>
        <p:spPr>
          <a:xfrm>
            <a:off x="388739" y="1631156"/>
            <a:ext cx="248466" cy="218586"/>
          </a:xfrm>
        </p:spPr>
        <p:txBody>
          <a:bodyPr/>
          <a:lstStyle/>
          <a:p>
            <a:r>
              <a:rPr lang="de-DE" dirty="0"/>
              <a:t>01</a:t>
            </a:r>
          </a:p>
        </p:txBody>
      </p:sp>
      <p:sp>
        <p:nvSpPr>
          <p:cNvPr id="75" name="Bildplatzhalter 74">
            <a:extLst>
              <a:ext uri="{FF2B5EF4-FFF2-40B4-BE49-F238E27FC236}">
                <a16:creationId xmlns:a16="http://schemas.microsoft.com/office/drawing/2014/main" id="{9F70188E-5A4A-472C-9BB7-CDA5CD2C8418}"/>
              </a:ext>
            </a:extLst>
          </p:cNvPr>
          <p:cNvSpPr>
            <a:spLocks noGrp="1"/>
          </p:cNvSpPr>
          <p:nvPr>
            <p:ph type="pic" sz="quarter" idx="38"/>
          </p:nvPr>
        </p:nvSpPr>
        <p:spPr/>
      </p:sp>
      <p:sp>
        <p:nvSpPr>
          <p:cNvPr id="55" name="Textplatzhalter 54">
            <a:extLst>
              <a:ext uri="{FF2B5EF4-FFF2-40B4-BE49-F238E27FC236}">
                <a16:creationId xmlns:a16="http://schemas.microsoft.com/office/drawing/2014/main" id="{78ECE2EA-AD50-49E2-9FB8-E9C26255E98B}"/>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sp>
        <p:nvSpPr>
          <p:cNvPr id="27" name="Titel 26">
            <a:extLst>
              <a:ext uri="{FF2B5EF4-FFF2-40B4-BE49-F238E27FC236}">
                <a16:creationId xmlns:a16="http://schemas.microsoft.com/office/drawing/2014/main" id="{C7BDE8EB-2A6D-44A8-9FB1-D69F0CB2CBC0}"/>
              </a:ext>
            </a:extLst>
          </p:cNvPr>
          <p:cNvSpPr>
            <a:spLocks noGrp="1"/>
          </p:cNvSpPr>
          <p:nvPr>
            <p:ph type="title"/>
          </p:nvPr>
        </p:nvSpPr>
        <p:spPr>
          <a:xfrm>
            <a:off x="388739" y="301186"/>
            <a:ext cx="5133289" cy="276999"/>
          </a:xfrm>
        </p:spPr>
        <p:txBody>
          <a:bodyPr/>
          <a:lstStyle/>
          <a:p>
            <a:r>
              <a:rPr lang="de-DE" dirty="0"/>
              <a:t>Agenda</a:t>
            </a:r>
          </a:p>
        </p:txBody>
      </p:sp>
    </p:spTree>
    <p:extLst>
      <p:ext uri="{BB962C8B-B14F-4D97-AF65-F5344CB8AC3E}">
        <p14:creationId xmlns:p14="http://schemas.microsoft.com/office/powerpoint/2010/main" val="3753675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21">
            <a:extLst>
              <a:ext uri="{FF2B5EF4-FFF2-40B4-BE49-F238E27FC236}">
                <a16:creationId xmlns:a16="http://schemas.microsoft.com/office/drawing/2014/main" id="{04D6F6A2-2760-4CE9-A251-AAF72F9ED810}"/>
              </a:ext>
            </a:extLst>
          </p:cNvPr>
          <p:cNvSpPr>
            <a:spLocks noGrp="1"/>
          </p:cNvSpPr>
          <p:nvPr>
            <p:ph type="title"/>
          </p:nvPr>
        </p:nvSpPr>
        <p:spPr/>
        <p:txBody>
          <a:bodyPr/>
          <a:lstStyle/>
          <a:p>
            <a:r>
              <a:rPr lang="de-DE"/>
              <a:t>Kapiteltrenner</a:t>
            </a:r>
            <a:br>
              <a:rPr lang="de-DE"/>
            </a:br>
            <a:r>
              <a:rPr lang="de-DE"/>
              <a:t>Mehrzeilig möglich</a:t>
            </a:r>
          </a:p>
        </p:txBody>
      </p:sp>
      <p:sp>
        <p:nvSpPr>
          <p:cNvPr id="2" name="Datumsplatzhalter 1">
            <a:extLst>
              <a:ext uri="{FF2B5EF4-FFF2-40B4-BE49-F238E27FC236}">
                <a16:creationId xmlns:a16="http://schemas.microsoft.com/office/drawing/2014/main" id="{1E0015B8-6CAA-4BE6-BA5D-BE06E740D6BD}"/>
              </a:ext>
            </a:extLst>
          </p:cNvPr>
          <p:cNvSpPr>
            <a:spLocks noGrp="1"/>
          </p:cNvSpPr>
          <p:nvPr>
            <p:ph type="dt" sz="half" idx="10"/>
          </p:nvPr>
        </p:nvSpPr>
        <p:spPr/>
        <p:txBody>
          <a:bodyPr/>
          <a:lstStyle/>
          <a:p>
            <a:fld id="{55560A3F-81D1-4BE7-BF91-E94317E04B16}" type="datetime4">
              <a:rPr lang="de-DE" smtClean="0"/>
              <a:t>13. Juli 2022</a:t>
            </a:fld>
            <a:endParaRPr lang="de-DE" dirty="0"/>
          </a:p>
        </p:txBody>
      </p:sp>
      <p:sp>
        <p:nvSpPr>
          <p:cNvPr id="3" name="Fußzeilenplatzhalter 2">
            <a:extLst>
              <a:ext uri="{FF2B5EF4-FFF2-40B4-BE49-F238E27FC236}">
                <a16:creationId xmlns:a16="http://schemas.microsoft.com/office/drawing/2014/main" id="{E0DD850B-05CF-4ED7-8BAD-E0FBBD7D3184}"/>
              </a:ext>
            </a:extLst>
          </p:cNvPr>
          <p:cNvSpPr>
            <a:spLocks noGrp="1"/>
          </p:cNvSpPr>
          <p:nvPr>
            <p:ph type="ftr" sz="quarter" idx="11"/>
          </p:nvPr>
        </p:nvSpPr>
        <p:spPr/>
        <p:txBody>
          <a:bodyPr/>
          <a:lstStyle/>
          <a:p>
            <a:r>
              <a:rPr lang="de-DE"/>
              <a:t>Wirtschafts- und Sozialwissenschaften | WiSo</a:t>
            </a:r>
            <a:endParaRPr lang="de-DE" dirty="0"/>
          </a:p>
        </p:txBody>
      </p:sp>
      <p:sp>
        <p:nvSpPr>
          <p:cNvPr id="4" name="Foliennummernplatzhalter 3">
            <a:extLst>
              <a:ext uri="{FF2B5EF4-FFF2-40B4-BE49-F238E27FC236}">
                <a16:creationId xmlns:a16="http://schemas.microsoft.com/office/drawing/2014/main" id="{EB7032E9-F980-4D5D-85F7-41822BF2E783}"/>
              </a:ext>
            </a:extLst>
          </p:cNvPr>
          <p:cNvSpPr>
            <a:spLocks noGrp="1"/>
          </p:cNvSpPr>
          <p:nvPr>
            <p:ph type="sldNum" sz="quarter" idx="12"/>
          </p:nvPr>
        </p:nvSpPr>
        <p:spPr/>
        <p:txBody>
          <a:bodyPr/>
          <a:lstStyle/>
          <a:p>
            <a:fld id="{D949F9DF-37BD-4CD6-BF49-65BA579E1D7A}" type="slidenum">
              <a:rPr lang="de-DE" smtClean="0"/>
              <a:pPr/>
              <a:t>4</a:t>
            </a:fld>
            <a:endParaRPr lang="de-DE"/>
          </a:p>
        </p:txBody>
      </p:sp>
    </p:spTree>
    <p:extLst>
      <p:ext uri="{BB962C8B-B14F-4D97-AF65-F5344CB8AC3E}">
        <p14:creationId xmlns:p14="http://schemas.microsoft.com/office/powerpoint/2010/main" val="432639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164B76C8-17B6-460E-BCE5-45EA2F1A5AF1}"/>
              </a:ext>
            </a:extLst>
          </p:cNvPr>
          <p:cNvSpPr>
            <a:spLocks noGrp="1"/>
          </p:cNvSpPr>
          <p:nvPr>
            <p:ph type="dt" sz="half" idx="10"/>
          </p:nvPr>
        </p:nvSpPr>
        <p:spPr>
          <a:xfrm>
            <a:off x="7800992" y="6634667"/>
            <a:ext cx="649217" cy="107722"/>
          </a:xfrm>
        </p:spPr>
        <p:txBody>
          <a:bodyPr/>
          <a:lstStyle/>
          <a:p>
            <a:fld id="{8E49D72D-A0BB-40CC-AFFF-0F783148297E}" type="datetime4">
              <a:rPr lang="de-DE" smtClean="0"/>
              <a:t>13. Juli 2022</a:t>
            </a:fld>
            <a:endParaRPr lang="de-DE" dirty="0"/>
          </a:p>
        </p:txBody>
      </p:sp>
      <p:sp>
        <p:nvSpPr>
          <p:cNvPr id="4" name="Fußzeilenplatzhalter 3">
            <a:extLst>
              <a:ext uri="{FF2B5EF4-FFF2-40B4-BE49-F238E27FC236}">
                <a16:creationId xmlns:a16="http://schemas.microsoft.com/office/drawing/2014/main" id="{F11E63E5-DF67-454C-9C12-B8E9A1712EE3}"/>
              </a:ext>
            </a:extLst>
          </p:cNvPr>
          <p:cNvSpPr>
            <a:spLocks noGrp="1"/>
          </p:cNvSpPr>
          <p:nvPr>
            <p:ph type="ftr" sz="quarter" idx="11"/>
          </p:nvPr>
        </p:nvSpPr>
        <p:spPr>
          <a:xfrm>
            <a:off x="388739" y="6634667"/>
            <a:ext cx="4102299" cy="107722"/>
          </a:xfrm>
        </p:spPr>
        <p:txBody>
          <a:bodyPr/>
          <a:lstStyle/>
          <a:p>
            <a:r>
              <a:rPr lang="de-DE"/>
              <a:t>Wirtschafts- und Sozialwissenschaften | WiSo</a:t>
            </a:r>
            <a:endParaRPr lang="de-DE" dirty="0"/>
          </a:p>
        </p:txBody>
      </p:sp>
      <p:sp>
        <p:nvSpPr>
          <p:cNvPr id="5" name="Foliennummernplatzhalter 4">
            <a:extLst>
              <a:ext uri="{FF2B5EF4-FFF2-40B4-BE49-F238E27FC236}">
                <a16:creationId xmlns:a16="http://schemas.microsoft.com/office/drawing/2014/main" id="{E4153080-3D4D-4393-A287-F81F066453B6}"/>
              </a:ext>
            </a:extLst>
          </p:cNvPr>
          <p:cNvSpPr>
            <a:spLocks noGrp="1"/>
          </p:cNvSpPr>
          <p:nvPr>
            <p:ph type="sldNum" sz="quarter" idx="12"/>
          </p:nvPr>
        </p:nvSpPr>
        <p:spPr>
          <a:xfrm>
            <a:off x="8575907" y="6634667"/>
            <a:ext cx="181140" cy="107722"/>
          </a:xfrm>
        </p:spPr>
        <p:txBody>
          <a:bodyPr/>
          <a:lstStyle/>
          <a:p>
            <a:fld id="{D949F9DF-37BD-4CD6-BF49-65BA579E1D7A}" type="slidenum">
              <a:rPr lang="de-DE" smtClean="0"/>
              <a:pPr/>
              <a:t>5</a:t>
            </a:fld>
            <a:endParaRPr lang="de-DE"/>
          </a:p>
        </p:txBody>
      </p:sp>
      <p:sp>
        <p:nvSpPr>
          <p:cNvPr id="7" name="Textplatzhalter 6">
            <a:extLst>
              <a:ext uri="{FF2B5EF4-FFF2-40B4-BE49-F238E27FC236}">
                <a16:creationId xmlns:a16="http://schemas.microsoft.com/office/drawing/2014/main" id="{6EF704A3-42CE-4D8E-BF10-1D971F46141B}"/>
              </a:ext>
            </a:extLst>
          </p:cNvPr>
          <p:cNvSpPr>
            <a:spLocks noGrp="1"/>
          </p:cNvSpPr>
          <p:nvPr>
            <p:ph type="body" sz="quarter" idx="13"/>
          </p:nvPr>
        </p:nvSpPr>
        <p:spPr>
          <a:xfrm>
            <a:off x="388738" y="1631156"/>
            <a:ext cx="8368309"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a:r>
          </a:p>
          <a:p>
            <a:pPr lvl="1"/>
            <a:r>
              <a:rPr lang="de-DE" dirty="0"/>
              <a:t>Duis autem vel eum iriure dolor in hendrerit in vulputate velit esse molestie consequat,</a:t>
            </a:r>
            <a:br>
              <a:rPr lang="de-DE" dirty="0"/>
            </a:br>
            <a:r>
              <a:rPr lang="de-DE" dirty="0"/>
              <a:t>vel illum dolore eu feugiat nulla facilisis at vero eros et accumsan et iusto odio dignissim</a:t>
            </a:r>
            <a:br>
              <a:rPr lang="de-DE" dirty="0"/>
            </a:br>
            <a:r>
              <a:rPr lang="de-DE" dirty="0"/>
              <a:t>qui blandit praesent luptatum zzril delenit augue duis dolore te feugait nulla facilisi.</a:t>
            </a:r>
          </a:p>
        </p:txBody>
      </p:sp>
      <p:sp>
        <p:nvSpPr>
          <p:cNvPr id="23" name="Bildplatzhalter 22">
            <a:extLst>
              <a:ext uri="{FF2B5EF4-FFF2-40B4-BE49-F238E27FC236}">
                <a16:creationId xmlns:a16="http://schemas.microsoft.com/office/drawing/2014/main" id="{5041F302-27BA-45A2-9128-B45853647EC1}"/>
              </a:ext>
            </a:extLst>
          </p:cNvPr>
          <p:cNvSpPr>
            <a:spLocks noGrp="1"/>
          </p:cNvSpPr>
          <p:nvPr>
            <p:ph type="pic" sz="quarter" idx="38"/>
          </p:nvPr>
        </p:nvSpPr>
        <p:spPr/>
      </p:sp>
      <p:sp>
        <p:nvSpPr>
          <p:cNvPr id="6" name="Titel 5">
            <a:extLst>
              <a:ext uri="{FF2B5EF4-FFF2-40B4-BE49-F238E27FC236}">
                <a16:creationId xmlns:a16="http://schemas.microsoft.com/office/drawing/2014/main" id="{D5D40EE4-A722-449E-88F3-7485715F966F}"/>
              </a:ext>
            </a:extLst>
          </p:cNvPr>
          <p:cNvSpPr>
            <a:spLocks noGrp="1"/>
          </p:cNvSpPr>
          <p:nvPr>
            <p:ph type="title"/>
          </p:nvPr>
        </p:nvSpPr>
        <p:spPr>
          <a:xfrm>
            <a:off x="388739" y="301186"/>
            <a:ext cx="5133289" cy="276999"/>
          </a:xfrm>
        </p:spPr>
        <p:txBody>
          <a:bodyPr/>
          <a:lstStyle/>
          <a:p>
            <a:r>
              <a:rPr lang="de-DE" dirty="0"/>
              <a:t>Textfolie</a:t>
            </a:r>
          </a:p>
        </p:txBody>
      </p:sp>
      <p:sp>
        <p:nvSpPr>
          <p:cNvPr id="8" name="Textplatzhalter 7">
            <a:extLst>
              <a:ext uri="{FF2B5EF4-FFF2-40B4-BE49-F238E27FC236}">
                <a16:creationId xmlns:a16="http://schemas.microsoft.com/office/drawing/2014/main" id="{0AE54945-91E1-4A00-88D3-B43670FB4AA8}"/>
              </a:ext>
            </a:extLst>
          </p:cNvPr>
          <p:cNvSpPr>
            <a:spLocks noGrp="1"/>
          </p:cNvSpPr>
          <p:nvPr>
            <p:ph type="body" sz="quarter" idx="37"/>
          </p:nvPr>
        </p:nvSpPr>
        <p:spPr>
          <a:xfrm>
            <a:off x="388738" y="611950"/>
            <a:ext cx="5133289" cy="218586"/>
          </a:xfrm>
        </p:spPr>
        <p:txBody>
          <a:bodyPr/>
          <a:lstStyle/>
          <a:p>
            <a:r>
              <a:rPr lang="de-DE"/>
              <a:t>Subheadline möglich. Gegebenenfalls löschen.</a:t>
            </a:r>
            <a:endParaRPr lang="de-DE" dirty="0"/>
          </a:p>
        </p:txBody>
      </p:sp>
    </p:spTree>
    <p:extLst>
      <p:ext uri="{BB962C8B-B14F-4D97-AF65-F5344CB8AC3E}">
        <p14:creationId xmlns:p14="http://schemas.microsoft.com/office/powerpoint/2010/main" val="3344611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C825877-AAC1-4436-8DDD-44124244A1A0}"/>
              </a:ext>
            </a:extLst>
          </p:cNvPr>
          <p:cNvSpPr>
            <a:spLocks noGrp="1"/>
          </p:cNvSpPr>
          <p:nvPr>
            <p:ph type="dt" sz="half" idx="10"/>
          </p:nvPr>
        </p:nvSpPr>
        <p:spPr>
          <a:xfrm>
            <a:off x="7800992" y="6634667"/>
            <a:ext cx="649217" cy="107722"/>
          </a:xfrm>
        </p:spPr>
        <p:txBody>
          <a:bodyPr/>
          <a:lstStyle/>
          <a:p>
            <a:fld id="{78B09919-9224-4115-B1F5-D3377BD23010}" type="datetime4">
              <a:rPr lang="de-DE" smtClean="0"/>
              <a:t>13. Juli 2022</a:t>
            </a:fld>
            <a:endParaRPr lang="de-DE" dirty="0"/>
          </a:p>
        </p:txBody>
      </p:sp>
      <p:sp>
        <p:nvSpPr>
          <p:cNvPr id="3" name="Fußzeilenplatzhalter 2">
            <a:extLst>
              <a:ext uri="{FF2B5EF4-FFF2-40B4-BE49-F238E27FC236}">
                <a16:creationId xmlns:a16="http://schemas.microsoft.com/office/drawing/2014/main" id="{31370259-355E-4A47-AF2A-9C1ACA613F6A}"/>
              </a:ext>
            </a:extLst>
          </p:cNvPr>
          <p:cNvSpPr>
            <a:spLocks noGrp="1"/>
          </p:cNvSpPr>
          <p:nvPr>
            <p:ph type="ftr" sz="quarter" idx="11"/>
          </p:nvPr>
        </p:nvSpPr>
        <p:spPr>
          <a:xfrm>
            <a:off x="388739" y="6634667"/>
            <a:ext cx="4102299" cy="107722"/>
          </a:xfrm>
        </p:spPr>
        <p:txBody>
          <a:bodyPr/>
          <a:lstStyle/>
          <a:p>
            <a:r>
              <a:rPr lang="de-DE"/>
              <a:t>Wirtschafts- und Sozialwissenschaften | WiSo</a:t>
            </a:r>
            <a:endParaRPr lang="de-DE" dirty="0"/>
          </a:p>
        </p:txBody>
      </p:sp>
      <p:sp>
        <p:nvSpPr>
          <p:cNvPr id="4" name="Foliennummernplatzhalter 3">
            <a:extLst>
              <a:ext uri="{FF2B5EF4-FFF2-40B4-BE49-F238E27FC236}">
                <a16:creationId xmlns:a16="http://schemas.microsoft.com/office/drawing/2014/main" id="{64BC115B-0F59-460C-99CB-C50CBE4C1F10}"/>
              </a:ext>
            </a:extLst>
          </p:cNvPr>
          <p:cNvSpPr>
            <a:spLocks noGrp="1"/>
          </p:cNvSpPr>
          <p:nvPr>
            <p:ph type="sldNum" sz="quarter" idx="12"/>
          </p:nvPr>
        </p:nvSpPr>
        <p:spPr>
          <a:xfrm>
            <a:off x="8575907" y="6634667"/>
            <a:ext cx="181140" cy="107722"/>
          </a:xfrm>
        </p:spPr>
        <p:txBody>
          <a:bodyPr/>
          <a:lstStyle/>
          <a:p>
            <a:fld id="{D949F9DF-37BD-4CD6-BF49-65BA579E1D7A}" type="slidenum">
              <a:rPr lang="de-DE" smtClean="0"/>
              <a:pPr/>
              <a:t>6</a:t>
            </a:fld>
            <a:endParaRPr lang="de-DE"/>
          </a:p>
        </p:txBody>
      </p:sp>
      <p:sp>
        <p:nvSpPr>
          <p:cNvPr id="10" name="Textplatzhalter 9">
            <a:extLst>
              <a:ext uri="{FF2B5EF4-FFF2-40B4-BE49-F238E27FC236}">
                <a16:creationId xmlns:a16="http://schemas.microsoft.com/office/drawing/2014/main" id="{BD3319B6-5B03-4F17-A5C6-517014F3CE5F}"/>
              </a:ext>
            </a:extLst>
          </p:cNvPr>
          <p:cNvSpPr>
            <a:spLocks noGrp="1"/>
          </p:cNvSpPr>
          <p:nvPr>
            <p:ph type="body" sz="quarter" idx="13"/>
          </p:nvPr>
        </p:nvSpPr>
        <p:spPr>
          <a:xfrm>
            <a:off x="388739" y="1631156"/>
            <a:ext cx="4102299"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a:t>
            </a:r>
            <a:br>
              <a:rPr lang="de-DE" dirty="0"/>
            </a:br>
            <a:r>
              <a:rPr lang="de-DE" dirty="0"/>
              <a:t>ea rebum. Stet clita kasd gubergren, no sea takimata sanctus.</a:t>
            </a:r>
          </a:p>
          <a:p>
            <a:pPr lvl="1"/>
            <a:r>
              <a:rPr lang="de-DE" dirty="0"/>
              <a:t>Lorem ipsum dolor sit amet, consetetur sadipscing elitr, sed diam nonumy eirmod tempor invidunt ut labore et dolore magna aliquyam erat, sed diam.</a:t>
            </a:r>
          </a:p>
        </p:txBody>
      </p:sp>
      <p:sp>
        <p:nvSpPr>
          <p:cNvPr id="11" name="Textplatzhalter 10">
            <a:extLst>
              <a:ext uri="{FF2B5EF4-FFF2-40B4-BE49-F238E27FC236}">
                <a16:creationId xmlns:a16="http://schemas.microsoft.com/office/drawing/2014/main" id="{C5C997EC-1A23-462E-A9BF-D0C8FA85F8E1}"/>
              </a:ext>
            </a:extLst>
          </p:cNvPr>
          <p:cNvSpPr>
            <a:spLocks noGrp="1"/>
          </p:cNvSpPr>
          <p:nvPr>
            <p:ph type="body" sz="quarter" idx="14"/>
          </p:nvPr>
        </p:nvSpPr>
        <p:spPr>
          <a:xfrm>
            <a:off x="4654747" y="1631156"/>
            <a:ext cx="4102299"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a:t>
            </a:r>
            <a:br>
              <a:rPr lang="de-DE" dirty="0"/>
            </a:br>
            <a:r>
              <a:rPr lang="de-DE" dirty="0"/>
              <a:t>ea rebum. Stet clita kasd gubergren, no sea takimata sanctus.</a:t>
            </a:r>
          </a:p>
          <a:p>
            <a:pPr lvl="1"/>
            <a:r>
              <a:rPr lang="de-DE" dirty="0"/>
              <a:t>Lorem ipsum dolor sit amet, consetetur sadipscing elitr, sed diam nonumy eirmod tempor invidunt ut labore et dolore magna aliquyam erat, sed diam.</a:t>
            </a:r>
          </a:p>
        </p:txBody>
      </p:sp>
      <p:sp>
        <p:nvSpPr>
          <p:cNvPr id="21" name="Bildplatzhalter 20">
            <a:extLst>
              <a:ext uri="{FF2B5EF4-FFF2-40B4-BE49-F238E27FC236}">
                <a16:creationId xmlns:a16="http://schemas.microsoft.com/office/drawing/2014/main" id="{CB4749F3-0381-4496-AE01-04162DCF1CDC}"/>
              </a:ext>
            </a:extLst>
          </p:cNvPr>
          <p:cNvSpPr>
            <a:spLocks noGrp="1"/>
          </p:cNvSpPr>
          <p:nvPr>
            <p:ph type="pic" sz="quarter" idx="38"/>
          </p:nvPr>
        </p:nvSpPr>
        <p:spPr/>
      </p:sp>
      <p:sp>
        <p:nvSpPr>
          <p:cNvPr id="9" name="Titel 8">
            <a:extLst>
              <a:ext uri="{FF2B5EF4-FFF2-40B4-BE49-F238E27FC236}">
                <a16:creationId xmlns:a16="http://schemas.microsoft.com/office/drawing/2014/main" id="{E74877D3-A0A9-4F75-B4D7-C0277E15A229}"/>
              </a:ext>
            </a:extLst>
          </p:cNvPr>
          <p:cNvSpPr>
            <a:spLocks noGrp="1"/>
          </p:cNvSpPr>
          <p:nvPr>
            <p:ph type="title"/>
          </p:nvPr>
        </p:nvSpPr>
        <p:spPr>
          <a:xfrm>
            <a:off x="388739" y="301186"/>
            <a:ext cx="5133289" cy="276999"/>
          </a:xfrm>
        </p:spPr>
        <p:txBody>
          <a:bodyPr/>
          <a:lstStyle/>
          <a:p>
            <a:r>
              <a:rPr lang="de-DE" dirty="0"/>
              <a:t>Textfolie | zweispaltig</a:t>
            </a:r>
          </a:p>
        </p:txBody>
      </p:sp>
      <p:sp>
        <p:nvSpPr>
          <p:cNvPr id="12" name="Textplatzhalter 11">
            <a:extLst>
              <a:ext uri="{FF2B5EF4-FFF2-40B4-BE49-F238E27FC236}">
                <a16:creationId xmlns:a16="http://schemas.microsoft.com/office/drawing/2014/main" id="{71D33EE1-A731-447C-B7CD-4587A8E59CD0}"/>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spTree>
    <p:extLst>
      <p:ext uri="{BB962C8B-B14F-4D97-AF65-F5344CB8AC3E}">
        <p14:creationId xmlns:p14="http://schemas.microsoft.com/office/powerpoint/2010/main" val="646218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D9176E1-6690-4B1C-AC01-E47CF9DB1CE4}"/>
              </a:ext>
            </a:extLst>
          </p:cNvPr>
          <p:cNvSpPr>
            <a:spLocks noGrp="1"/>
          </p:cNvSpPr>
          <p:nvPr>
            <p:ph type="dt" sz="half" idx="10"/>
          </p:nvPr>
        </p:nvSpPr>
        <p:spPr>
          <a:xfrm>
            <a:off x="7800992" y="6634667"/>
            <a:ext cx="649217" cy="107722"/>
          </a:xfrm>
        </p:spPr>
        <p:txBody>
          <a:bodyPr/>
          <a:lstStyle/>
          <a:p>
            <a:fld id="{F82714E3-4D72-48B5-895B-4F545FB07CBD}" type="datetime4">
              <a:rPr lang="de-DE" smtClean="0"/>
              <a:t>13. Juli 2022</a:t>
            </a:fld>
            <a:endParaRPr lang="de-DE" dirty="0"/>
          </a:p>
        </p:txBody>
      </p:sp>
      <p:sp>
        <p:nvSpPr>
          <p:cNvPr id="3" name="Fußzeilenplatzhalter 2">
            <a:extLst>
              <a:ext uri="{FF2B5EF4-FFF2-40B4-BE49-F238E27FC236}">
                <a16:creationId xmlns:a16="http://schemas.microsoft.com/office/drawing/2014/main" id="{3A3274A0-C4B3-47EE-A749-EBA9B153EF47}"/>
              </a:ext>
            </a:extLst>
          </p:cNvPr>
          <p:cNvSpPr>
            <a:spLocks noGrp="1"/>
          </p:cNvSpPr>
          <p:nvPr>
            <p:ph type="ftr" sz="quarter" idx="11"/>
          </p:nvPr>
        </p:nvSpPr>
        <p:spPr>
          <a:xfrm>
            <a:off x="388739" y="6634667"/>
            <a:ext cx="4102299" cy="107722"/>
          </a:xfrm>
        </p:spPr>
        <p:txBody>
          <a:bodyPr/>
          <a:lstStyle/>
          <a:p>
            <a:r>
              <a:rPr lang="de-DE"/>
              <a:t>Wirtschafts- und Sozialwissenschaften | WiSo</a:t>
            </a:r>
            <a:endParaRPr lang="de-DE" dirty="0"/>
          </a:p>
        </p:txBody>
      </p:sp>
      <p:sp>
        <p:nvSpPr>
          <p:cNvPr id="4" name="Foliennummernplatzhalter 3">
            <a:extLst>
              <a:ext uri="{FF2B5EF4-FFF2-40B4-BE49-F238E27FC236}">
                <a16:creationId xmlns:a16="http://schemas.microsoft.com/office/drawing/2014/main" id="{4E0C8C3F-4991-4F7F-BBAF-A8154F3CBBB2}"/>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7</a:t>
            </a:fld>
            <a:endParaRPr lang="de-DE"/>
          </a:p>
        </p:txBody>
      </p:sp>
      <p:sp>
        <p:nvSpPr>
          <p:cNvPr id="11" name="Textplatzhalter 10">
            <a:extLst>
              <a:ext uri="{FF2B5EF4-FFF2-40B4-BE49-F238E27FC236}">
                <a16:creationId xmlns:a16="http://schemas.microsoft.com/office/drawing/2014/main" id="{CA4C7B8A-5D0B-426B-AA7D-3721331B57B8}"/>
              </a:ext>
            </a:extLst>
          </p:cNvPr>
          <p:cNvSpPr>
            <a:spLocks noGrp="1"/>
          </p:cNvSpPr>
          <p:nvPr>
            <p:ph type="body" sz="quarter" idx="16"/>
          </p:nvPr>
        </p:nvSpPr>
        <p:spPr>
          <a:xfrm>
            <a:off x="388938" y="1631950"/>
            <a:ext cx="2676525" cy="4568825"/>
          </a:xfrm>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a:t>
            </a:r>
            <a:br>
              <a:rPr lang="de-DE" dirty="0"/>
            </a:br>
            <a:r>
              <a:rPr lang="de-DE" dirty="0"/>
              <a:t>et justo duo dolores</a:t>
            </a:r>
          </a:p>
        </p:txBody>
      </p:sp>
      <p:sp>
        <p:nvSpPr>
          <p:cNvPr id="22" name="Textplatzhalter 21">
            <a:extLst>
              <a:ext uri="{FF2B5EF4-FFF2-40B4-BE49-F238E27FC236}">
                <a16:creationId xmlns:a16="http://schemas.microsoft.com/office/drawing/2014/main" id="{8017B890-B5C5-4BD1-9878-9FC7C969CA67}"/>
              </a:ext>
            </a:extLst>
          </p:cNvPr>
          <p:cNvSpPr>
            <a:spLocks noGrp="1"/>
          </p:cNvSpPr>
          <p:nvPr>
            <p:ph type="body" sz="quarter" idx="17"/>
          </p:nvPr>
        </p:nvSpPr>
        <p:spPr>
          <a:xfrm>
            <a:off x="6080432" y="1631157"/>
            <a:ext cx="2676616" cy="4569618"/>
          </a:xfrm>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a:t>
            </a:r>
            <a:br>
              <a:rPr lang="de-DE" dirty="0"/>
            </a:br>
            <a:r>
              <a:rPr lang="de-DE" dirty="0"/>
              <a:t>et justo duo dolores</a:t>
            </a:r>
          </a:p>
        </p:txBody>
      </p:sp>
      <p:sp>
        <p:nvSpPr>
          <p:cNvPr id="23" name="Textplatzhalter 22">
            <a:extLst>
              <a:ext uri="{FF2B5EF4-FFF2-40B4-BE49-F238E27FC236}">
                <a16:creationId xmlns:a16="http://schemas.microsoft.com/office/drawing/2014/main" id="{E5D34A0C-0E8C-47CB-AA4E-8153C7C40173}"/>
              </a:ext>
            </a:extLst>
          </p:cNvPr>
          <p:cNvSpPr>
            <a:spLocks noGrp="1"/>
          </p:cNvSpPr>
          <p:nvPr>
            <p:ph type="body" sz="quarter" idx="18"/>
          </p:nvPr>
        </p:nvSpPr>
        <p:spPr>
          <a:xfrm>
            <a:off x="3234585" y="1631157"/>
            <a:ext cx="2676616" cy="4569618"/>
          </a:xfrm>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a:t>
            </a:r>
            <a:br>
              <a:rPr lang="de-DE" dirty="0"/>
            </a:br>
            <a:r>
              <a:rPr lang="de-DE" dirty="0"/>
              <a:t>et justo duo dolores</a:t>
            </a:r>
          </a:p>
        </p:txBody>
      </p:sp>
      <p:sp>
        <p:nvSpPr>
          <p:cNvPr id="33" name="Bildplatzhalter 32">
            <a:extLst>
              <a:ext uri="{FF2B5EF4-FFF2-40B4-BE49-F238E27FC236}">
                <a16:creationId xmlns:a16="http://schemas.microsoft.com/office/drawing/2014/main" id="{3F5F07AA-C541-4428-BCF6-309772617E05}"/>
              </a:ext>
            </a:extLst>
          </p:cNvPr>
          <p:cNvSpPr>
            <a:spLocks noGrp="1"/>
          </p:cNvSpPr>
          <p:nvPr>
            <p:ph type="pic" sz="quarter" idx="38"/>
          </p:nvPr>
        </p:nvSpPr>
        <p:spPr/>
      </p:sp>
      <p:sp>
        <p:nvSpPr>
          <p:cNvPr id="14" name="Textplatzhalter 13">
            <a:extLst>
              <a:ext uri="{FF2B5EF4-FFF2-40B4-BE49-F238E27FC236}">
                <a16:creationId xmlns:a16="http://schemas.microsoft.com/office/drawing/2014/main" id="{FFC9837A-5C8F-40F5-BD3A-6021724DC537}"/>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sp>
        <p:nvSpPr>
          <p:cNvPr id="10" name="Titel 9">
            <a:extLst>
              <a:ext uri="{FF2B5EF4-FFF2-40B4-BE49-F238E27FC236}">
                <a16:creationId xmlns:a16="http://schemas.microsoft.com/office/drawing/2014/main" id="{3FE01E4F-F465-4C67-8BEB-A45E46459B76}"/>
              </a:ext>
            </a:extLst>
          </p:cNvPr>
          <p:cNvSpPr>
            <a:spLocks noGrp="1"/>
          </p:cNvSpPr>
          <p:nvPr>
            <p:ph type="title"/>
          </p:nvPr>
        </p:nvSpPr>
        <p:spPr>
          <a:xfrm>
            <a:off x="388739" y="301186"/>
            <a:ext cx="5133289" cy="276999"/>
          </a:xfrm>
        </p:spPr>
        <p:txBody>
          <a:bodyPr/>
          <a:lstStyle/>
          <a:p>
            <a:r>
              <a:rPr lang="de-DE"/>
              <a:t>Textfolie | dreispaltig</a:t>
            </a:r>
            <a:endParaRPr lang="de-DE" dirty="0"/>
          </a:p>
        </p:txBody>
      </p:sp>
    </p:spTree>
    <p:extLst>
      <p:ext uri="{BB962C8B-B14F-4D97-AF65-F5344CB8AC3E}">
        <p14:creationId xmlns:p14="http://schemas.microsoft.com/office/powerpoint/2010/main" val="1945702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3D8CABE-12D7-4B8B-A2EC-CC3E26DBAD76}"/>
              </a:ext>
            </a:extLst>
          </p:cNvPr>
          <p:cNvSpPr>
            <a:spLocks noGrp="1"/>
          </p:cNvSpPr>
          <p:nvPr>
            <p:ph type="dt" sz="half" idx="10"/>
          </p:nvPr>
        </p:nvSpPr>
        <p:spPr>
          <a:xfrm>
            <a:off x="7800992" y="6634667"/>
            <a:ext cx="649217" cy="107722"/>
          </a:xfrm>
        </p:spPr>
        <p:txBody>
          <a:bodyPr/>
          <a:lstStyle/>
          <a:p>
            <a:fld id="{7A1E72BC-8E17-433A-BF84-8B3469DA347F}" type="datetime4">
              <a:rPr lang="de-DE" smtClean="0"/>
              <a:t>13. Juli 2022</a:t>
            </a:fld>
            <a:endParaRPr lang="de-DE" dirty="0"/>
          </a:p>
        </p:txBody>
      </p:sp>
      <p:sp>
        <p:nvSpPr>
          <p:cNvPr id="3" name="Fußzeilenplatzhalter 2">
            <a:extLst>
              <a:ext uri="{FF2B5EF4-FFF2-40B4-BE49-F238E27FC236}">
                <a16:creationId xmlns:a16="http://schemas.microsoft.com/office/drawing/2014/main" id="{57C7EB1E-42CB-4FE3-9443-BAF6A3332BBA}"/>
              </a:ext>
            </a:extLst>
          </p:cNvPr>
          <p:cNvSpPr>
            <a:spLocks noGrp="1"/>
          </p:cNvSpPr>
          <p:nvPr>
            <p:ph type="ftr" sz="quarter" idx="11"/>
          </p:nvPr>
        </p:nvSpPr>
        <p:spPr>
          <a:xfrm>
            <a:off x="388739" y="6634667"/>
            <a:ext cx="4102299" cy="107722"/>
          </a:xfrm>
        </p:spPr>
        <p:txBody>
          <a:bodyPr/>
          <a:lstStyle/>
          <a:p>
            <a:r>
              <a:rPr lang="de-DE"/>
              <a:t>Wirtschafts- und Sozialwissenschaften | WiSo</a:t>
            </a:r>
            <a:endParaRPr lang="de-DE" dirty="0"/>
          </a:p>
        </p:txBody>
      </p:sp>
      <p:sp>
        <p:nvSpPr>
          <p:cNvPr id="4" name="Foliennummernplatzhalter 3">
            <a:extLst>
              <a:ext uri="{FF2B5EF4-FFF2-40B4-BE49-F238E27FC236}">
                <a16:creationId xmlns:a16="http://schemas.microsoft.com/office/drawing/2014/main" id="{60DA05AA-C88F-4D8B-A2BF-308DF6A58E1F}"/>
              </a:ext>
            </a:extLst>
          </p:cNvPr>
          <p:cNvSpPr>
            <a:spLocks noGrp="1"/>
          </p:cNvSpPr>
          <p:nvPr>
            <p:ph type="sldNum" sz="quarter" idx="12"/>
          </p:nvPr>
        </p:nvSpPr>
        <p:spPr>
          <a:xfrm>
            <a:off x="8575907" y="6634667"/>
            <a:ext cx="181140" cy="107722"/>
          </a:xfrm>
        </p:spPr>
        <p:txBody>
          <a:bodyPr/>
          <a:lstStyle/>
          <a:p>
            <a:fld id="{D949F9DF-37BD-4CD6-BF49-65BA579E1D7A}" type="slidenum">
              <a:rPr lang="de-DE" smtClean="0"/>
              <a:pPr/>
              <a:t>8</a:t>
            </a:fld>
            <a:endParaRPr lang="de-DE"/>
          </a:p>
        </p:txBody>
      </p:sp>
      <p:sp>
        <p:nvSpPr>
          <p:cNvPr id="12" name="Textplatzhalter 11">
            <a:extLst>
              <a:ext uri="{FF2B5EF4-FFF2-40B4-BE49-F238E27FC236}">
                <a16:creationId xmlns:a16="http://schemas.microsoft.com/office/drawing/2014/main" id="{727F1487-A680-4800-8AE2-5D99AF269008}"/>
              </a:ext>
            </a:extLst>
          </p:cNvPr>
          <p:cNvSpPr>
            <a:spLocks noGrp="1"/>
          </p:cNvSpPr>
          <p:nvPr>
            <p:ph type="body" sz="quarter" idx="13"/>
          </p:nvPr>
        </p:nvSpPr>
        <p:spPr>
          <a:xfrm>
            <a:off x="388739" y="1631156"/>
            <a:ext cx="4102299"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a:t>
            </a:r>
            <a:br>
              <a:rPr lang="de-DE" dirty="0"/>
            </a:br>
            <a:r>
              <a:rPr lang="de-DE" dirty="0"/>
              <a:t>ea rebum. Stet clita kasd gubergren, no sea takimata sanctus.</a:t>
            </a:r>
          </a:p>
          <a:p>
            <a:pPr lvl="1"/>
            <a:r>
              <a:rPr lang="de-DE" dirty="0"/>
              <a:t>Lorem ipsum dolor sit amet, consetetur sadipscing elitr, sed diam nonumy eirmod tempor invidunt ut labore et dolore magna aliquyam erat, sed diam.</a:t>
            </a:r>
          </a:p>
        </p:txBody>
      </p:sp>
      <p:sp>
        <p:nvSpPr>
          <p:cNvPr id="11" name="Titel 10">
            <a:extLst>
              <a:ext uri="{FF2B5EF4-FFF2-40B4-BE49-F238E27FC236}">
                <a16:creationId xmlns:a16="http://schemas.microsoft.com/office/drawing/2014/main" id="{ED73A0BB-9D79-4048-B509-D98C378AA4B6}"/>
              </a:ext>
            </a:extLst>
          </p:cNvPr>
          <p:cNvSpPr>
            <a:spLocks noGrp="1"/>
          </p:cNvSpPr>
          <p:nvPr>
            <p:ph type="title"/>
          </p:nvPr>
        </p:nvSpPr>
        <p:spPr>
          <a:xfrm>
            <a:off x="388739" y="301186"/>
            <a:ext cx="5133289" cy="276999"/>
          </a:xfrm>
        </p:spPr>
        <p:txBody>
          <a:bodyPr/>
          <a:lstStyle/>
          <a:p>
            <a:r>
              <a:rPr lang="de-DE"/>
              <a:t>Text- Bildfolie</a:t>
            </a:r>
          </a:p>
        </p:txBody>
      </p:sp>
      <p:pic>
        <p:nvPicPr>
          <p:cNvPr id="16" name="Bildplatzhalter 11">
            <a:extLst>
              <a:ext uri="{FF2B5EF4-FFF2-40B4-BE49-F238E27FC236}">
                <a16:creationId xmlns:a16="http://schemas.microsoft.com/office/drawing/2014/main" id="{304636D8-0880-4F6B-89B6-7EDC70B87454}"/>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16298" r="16298"/>
          <a:stretch/>
        </p:blipFill>
        <p:spPr>
          <a:xfrm>
            <a:off x="4654747" y="1631156"/>
            <a:ext cx="4102299" cy="4569619"/>
          </a:xfrm>
        </p:spPr>
      </p:pic>
      <p:sp>
        <p:nvSpPr>
          <p:cNvPr id="24" name="Bildplatzhalter 23">
            <a:extLst>
              <a:ext uri="{FF2B5EF4-FFF2-40B4-BE49-F238E27FC236}">
                <a16:creationId xmlns:a16="http://schemas.microsoft.com/office/drawing/2014/main" id="{FA067BC6-B31D-4BF7-A10A-7DD54B157DC5}"/>
              </a:ext>
            </a:extLst>
          </p:cNvPr>
          <p:cNvSpPr>
            <a:spLocks noGrp="1"/>
          </p:cNvSpPr>
          <p:nvPr>
            <p:ph type="pic" sz="quarter" idx="38"/>
          </p:nvPr>
        </p:nvSpPr>
        <p:spPr/>
      </p:sp>
      <p:sp>
        <p:nvSpPr>
          <p:cNvPr id="14" name="Textplatzhalter 13">
            <a:extLst>
              <a:ext uri="{FF2B5EF4-FFF2-40B4-BE49-F238E27FC236}">
                <a16:creationId xmlns:a16="http://schemas.microsoft.com/office/drawing/2014/main" id="{CC441105-0F6A-4CEA-9F54-C89B1B6794A2}"/>
              </a:ext>
            </a:extLst>
          </p:cNvPr>
          <p:cNvSpPr>
            <a:spLocks noGrp="1"/>
          </p:cNvSpPr>
          <p:nvPr>
            <p:ph type="body" sz="quarter" idx="37"/>
          </p:nvPr>
        </p:nvSpPr>
        <p:spPr>
          <a:xfrm>
            <a:off x="388738" y="611950"/>
            <a:ext cx="5133289" cy="218586"/>
          </a:xfrm>
        </p:spPr>
        <p:txBody>
          <a:bodyPr/>
          <a:lstStyle/>
          <a:p>
            <a:r>
              <a:rPr lang="de-DE"/>
              <a:t>Subheadline möglich. Gegebenenfalls löschen.</a:t>
            </a:r>
            <a:endParaRPr lang="de-DE" dirty="0"/>
          </a:p>
        </p:txBody>
      </p:sp>
    </p:spTree>
    <p:extLst>
      <p:ext uri="{BB962C8B-B14F-4D97-AF65-F5344CB8AC3E}">
        <p14:creationId xmlns:p14="http://schemas.microsoft.com/office/powerpoint/2010/main" val="980347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platzhalter 11">
            <a:extLst>
              <a:ext uri="{FF2B5EF4-FFF2-40B4-BE49-F238E27FC236}">
                <a16:creationId xmlns:a16="http://schemas.microsoft.com/office/drawing/2014/main" id="{304636D8-0880-4F6B-89B6-7EDC70B87454}"/>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16298" r="16298"/>
          <a:stretch/>
        </p:blipFill>
        <p:spPr>
          <a:xfrm>
            <a:off x="388739" y="1631156"/>
            <a:ext cx="4102299" cy="4569619"/>
          </a:xfrm>
        </p:spPr>
      </p:pic>
      <p:sp>
        <p:nvSpPr>
          <p:cNvPr id="2" name="Datumsplatzhalter 1">
            <a:extLst>
              <a:ext uri="{FF2B5EF4-FFF2-40B4-BE49-F238E27FC236}">
                <a16:creationId xmlns:a16="http://schemas.microsoft.com/office/drawing/2014/main" id="{53D8CABE-12D7-4B8B-A2EC-CC3E26DBAD76}"/>
              </a:ext>
            </a:extLst>
          </p:cNvPr>
          <p:cNvSpPr>
            <a:spLocks noGrp="1"/>
          </p:cNvSpPr>
          <p:nvPr>
            <p:ph type="dt" sz="half" idx="10"/>
          </p:nvPr>
        </p:nvSpPr>
        <p:spPr>
          <a:xfrm>
            <a:off x="7800992" y="6634667"/>
            <a:ext cx="649217" cy="107722"/>
          </a:xfrm>
        </p:spPr>
        <p:txBody>
          <a:bodyPr/>
          <a:lstStyle/>
          <a:p>
            <a:fld id="{F534D414-0EDF-4186-A954-5B45E1D794F1}" type="datetime4">
              <a:rPr lang="de-DE" smtClean="0"/>
              <a:t>13. Juli 2022</a:t>
            </a:fld>
            <a:endParaRPr lang="de-DE" dirty="0"/>
          </a:p>
        </p:txBody>
      </p:sp>
      <p:sp>
        <p:nvSpPr>
          <p:cNvPr id="3" name="Fußzeilenplatzhalter 2">
            <a:extLst>
              <a:ext uri="{FF2B5EF4-FFF2-40B4-BE49-F238E27FC236}">
                <a16:creationId xmlns:a16="http://schemas.microsoft.com/office/drawing/2014/main" id="{57C7EB1E-42CB-4FE3-9443-BAF6A3332BBA}"/>
              </a:ext>
            </a:extLst>
          </p:cNvPr>
          <p:cNvSpPr>
            <a:spLocks noGrp="1"/>
          </p:cNvSpPr>
          <p:nvPr>
            <p:ph type="ftr" sz="quarter" idx="11"/>
          </p:nvPr>
        </p:nvSpPr>
        <p:spPr>
          <a:xfrm>
            <a:off x="388739" y="6634667"/>
            <a:ext cx="4102299" cy="107722"/>
          </a:xfrm>
        </p:spPr>
        <p:txBody>
          <a:bodyPr/>
          <a:lstStyle/>
          <a:p>
            <a:r>
              <a:rPr lang="de-DE"/>
              <a:t>Wirtschafts- und Sozialwissenschaften | WiSo</a:t>
            </a:r>
            <a:endParaRPr lang="de-DE" dirty="0"/>
          </a:p>
        </p:txBody>
      </p:sp>
      <p:sp>
        <p:nvSpPr>
          <p:cNvPr id="4" name="Foliennummernplatzhalter 3">
            <a:extLst>
              <a:ext uri="{FF2B5EF4-FFF2-40B4-BE49-F238E27FC236}">
                <a16:creationId xmlns:a16="http://schemas.microsoft.com/office/drawing/2014/main" id="{60DA05AA-C88F-4D8B-A2BF-308DF6A58E1F}"/>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9</a:t>
            </a:fld>
            <a:endParaRPr lang="de-DE"/>
          </a:p>
        </p:txBody>
      </p:sp>
      <p:sp>
        <p:nvSpPr>
          <p:cNvPr id="12" name="Textplatzhalter 11">
            <a:extLst>
              <a:ext uri="{FF2B5EF4-FFF2-40B4-BE49-F238E27FC236}">
                <a16:creationId xmlns:a16="http://schemas.microsoft.com/office/drawing/2014/main" id="{727F1487-A680-4800-8AE2-5D99AF269008}"/>
              </a:ext>
            </a:extLst>
          </p:cNvPr>
          <p:cNvSpPr>
            <a:spLocks noGrp="1"/>
          </p:cNvSpPr>
          <p:nvPr>
            <p:ph type="body" sz="quarter" idx="13"/>
          </p:nvPr>
        </p:nvSpPr>
        <p:spPr>
          <a:xfrm>
            <a:off x="4654748" y="1631156"/>
            <a:ext cx="4102299"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a:t>
            </a:r>
            <a:br>
              <a:rPr lang="de-DE" dirty="0"/>
            </a:br>
            <a:r>
              <a:rPr lang="de-DE" dirty="0"/>
              <a:t>ea rebum. Stet clita kasd gubergren, no sea takimata sanctus.</a:t>
            </a:r>
          </a:p>
          <a:p>
            <a:pPr lvl="1"/>
            <a:r>
              <a:rPr lang="de-DE" dirty="0"/>
              <a:t>Lorem ipsum dolor sit amet, consetetur sadipscing elitr, sed diam nonumy eirmod tempor invidunt ut labore et dolore magna aliquyam erat, sed diam.</a:t>
            </a:r>
          </a:p>
        </p:txBody>
      </p:sp>
      <p:sp>
        <p:nvSpPr>
          <p:cNvPr id="11" name="Titel 10">
            <a:extLst>
              <a:ext uri="{FF2B5EF4-FFF2-40B4-BE49-F238E27FC236}">
                <a16:creationId xmlns:a16="http://schemas.microsoft.com/office/drawing/2014/main" id="{ED73A0BB-9D79-4048-B509-D98C378AA4B6}"/>
              </a:ext>
            </a:extLst>
          </p:cNvPr>
          <p:cNvSpPr>
            <a:spLocks noGrp="1"/>
          </p:cNvSpPr>
          <p:nvPr>
            <p:ph type="title"/>
          </p:nvPr>
        </p:nvSpPr>
        <p:spPr>
          <a:xfrm>
            <a:off x="388739" y="301186"/>
            <a:ext cx="5133289" cy="276999"/>
          </a:xfrm>
        </p:spPr>
        <p:txBody>
          <a:bodyPr/>
          <a:lstStyle/>
          <a:p>
            <a:r>
              <a:rPr lang="de-DE" dirty="0"/>
              <a:t>Bild- Textfolie</a:t>
            </a:r>
          </a:p>
        </p:txBody>
      </p:sp>
      <p:sp>
        <p:nvSpPr>
          <p:cNvPr id="17" name="Bildplatzhalter 16">
            <a:extLst>
              <a:ext uri="{FF2B5EF4-FFF2-40B4-BE49-F238E27FC236}">
                <a16:creationId xmlns:a16="http://schemas.microsoft.com/office/drawing/2014/main" id="{9DB389EA-02A7-42C2-B265-33DDE418A823}"/>
              </a:ext>
            </a:extLst>
          </p:cNvPr>
          <p:cNvSpPr>
            <a:spLocks noGrp="1"/>
          </p:cNvSpPr>
          <p:nvPr>
            <p:ph type="pic" sz="quarter" idx="38"/>
          </p:nvPr>
        </p:nvSpPr>
        <p:spPr/>
      </p:sp>
      <p:sp>
        <p:nvSpPr>
          <p:cNvPr id="14" name="Textplatzhalter 13">
            <a:extLst>
              <a:ext uri="{FF2B5EF4-FFF2-40B4-BE49-F238E27FC236}">
                <a16:creationId xmlns:a16="http://schemas.microsoft.com/office/drawing/2014/main" id="{CC441105-0F6A-4CEA-9F54-C89B1B6794A2}"/>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spTree>
    <p:extLst>
      <p:ext uri="{BB962C8B-B14F-4D97-AF65-F5344CB8AC3E}">
        <p14:creationId xmlns:p14="http://schemas.microsoft.com/office/powerpoint/2010/main" val="3266969262"/>
      </p:ext>
    </p:extLst>
  </p:cSld>
  <p:clrMapOvr>
    <a:masterClrMapping/>
  </p:clrMapOvr>
</p:sld>
</file>

<file path=ppt/theme/theme1.xml><?xml version="1.0" encoding="utf-8"?>
<a:theme xmlns:a="http://schemas.openxmlformats.org/drawingml/2006/main" name="FAU - Wirtschafts- und Sozialwissenschaften">
  <a:themeElements>
    <a:clrScheme name="FAU - Rot">
      <a:dk1>
        <a:sysClr val="windowText" lastClr="000000"/>
      </a:dk1>
      <a:lt1>
        <a:srgbClr val="FFFFFF"/>
      </a:lt1>
      <a:dk2>
        <a:srgbClr val="C50F3C"/>
      </a:dk2>
      <a:lt2>
        <a:srgbClr val="FFFFFF"/>
      </a:lt2>
      <a:accent1>
        <a:srgbClr val="7F7F7F"/>
      </a:accent1>
      <a:accent2>
        <a:srgbClr val="662938"/>
      </a:accent2>
      <a:accent3>
        <a:srgbClr val="971B2F"/>
      </a:accent3>
      <a:accent4>
        <a:srgbClr val="C50F3C"/>
      </a:accent4>
      <a:accent5>
        <a:srgbClr val="EBCCB7"/>
      </a:accent5>
      <a:accent6>
        <a:srgbClr val="C7C7C7"/>
      </a:accent6>
      <a:hlink>
        <a:srgbClr val="971B2F"/>
      </a:hlink>
      <a:folHlink>
        <a:srgbClr val="000000"/>
      </a:folHlink>
    </a:clrScheme>
    <a:fontScheme name="FA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lIns="180000" tIns="180000" rIns="180000" bIns="180000" rtlCol="0" anchor="ctr"/>
      <a:lstStyle>
        <a:defPPr marL="0" marR="0" indent="0" algn="ctr" defTabSz="685800" rtl="0" eaLnBrk="1" fontAlgn="auto" latinLnBrk="0" hangingPunct="1">
          <a:lnSpc>
            <a:spcPct val="110000"/>
          </a:lnSpc>
          <a:spcBef>
            <a:spcPts val="0"/>
          </a:spcBef>
          <a:spcAft>
            <a:spcPts val="800"/>
          </a:spcAft>
          <a:buClrTx/>
          <a:buSzTx/>
          <a:buFont typeface="Arial" panose="020B0604020202020204" pitchFamily="34" charset="0"/>
          <a:buNone/>
          <a:tabLst/>
          <a:defRPr kumimoji="0" sz="1400" b="0" i="0" u="none" strike="noStrike" kern="1200" cap="none" spc="0" normalizeH="0" baseline="0" noProof="0" dirty="0" smtClean="0">
            <a:ln>
              <a:noFill/>
            </a:ln>
            <a:solidFill>
              <a:prstClr val="black"/>
            </a:solidFill>
            <a:effectLst/>
            <a:uLnTx/>
            <a:uFillTx/>
            <a:latin typeface="Arial"/>
            <a:ea typeface="+mn-ea"/>
            <a:cs typeface="+mn-cs"/>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marR="0" indent="0" algn="l" defTabSz="685800" rtl="0" eaLnBrk="1" fontAlgn="auto" latinLnBrk="0" hangingPunct="1">
          <a:lnSpc>
            <a:spcPct val="110000"/>
          </a:lnSpc>
          <a:spcBef>
            <a:spcPts val="0"/>
          </a:spcBef>
          <a:spcAft>
            <a:spcPts val="800"/>
          </a:spcAft>
          <a:buClrTx/>
          <a:buSzTx/>
          <a:buFont typeface="Arial" panose="020B0604020202020204" pitchFamily="34" charset="0"/>
          <a:buNone/>
          <a:tabLst/>
          <a:defRPr kumimoji="0" sz="1400" b="0" i="0" u="none" strike="noStrike" kern="1200" cap="none" spc="0" normalizeH="0" baseline="0" noProof="0" dirty="0" smtClean="0">
            <a:ln>
              <a:noFill/>
            </a:ln>
            <a:solidFill>
              <a:prstClr val="black"/>
            </a:solidFill>
            <a:effectLst/>
            <a:uLnTx/>
            <a:uFillTx/>
            <a:latin typeface="Arial"/>
            <a:ea typeface="+mn-ea"/>
            <a:cs typeface="+mn-cs"/>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B7C64748B88E4F4A81E78C320064AA18" ma:contentTypeVersion="13" ma:contentTypeDescription="Ein neues Dokument erstellen." ma:contentTypeScope="" ma:versionID="7d7fe78eff81fbacf66dc0ff6aeec5a3">
  <xsd:schema xmlns:xsd="http://www.w3.org/2001/XMLSchema" xmlns:xs="http://www.w3.org/2001/XMLSchema" xmlns:p="http://schemas.microsoft.com/office/2006/metadata/properties" xmlns:ns2="e1a9e197-d112-4abb-aa0c-4ed035d690a3" xmlns:ns3="5d4c14f1-5e26-4315-944b-e10ebb29e5be" targetNamespace="http://schemas.microsoft.com/office/2006/metadata/properties" ma:root="true" ma:fieldsID="798e591f6d3205a21a5c8f3fdff7cfef" ns2:_="" ns3:_="">
    <xsd:import namespace="e1a9e197-d112-4abb-aa0c-4ed035d690a3"/>
    <xsd:import namespace="5d4c14f1-5e26-4315-944b-e10ebb29e5b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a9e197-d112-4abb-aa0c-4ed035d690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d4c14f1-5e26-4315-944b-e10ebb29e5be"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1A7FE3-81F7-4596-A188-3EE8D4188E1F}">
  <ds:schemaRefs>
    <ds:schemaRef ds:uri="http://www.w3.org/XML/1998/namespace"/>
    <ds:schemaRef ds:uri="http://schemas.microsoft.com/office/2006/metadata/properties"/>
    <ds:schemaRef ds:uri="http://schemas.microsoft.com/office/2006/documentManagement/types"/>
    <ds:schemaRef ds:uri="fb85ab14-7e8c-4c52-9b70-946b4c29b102"/>
    <ds:schemaRef ds:uri="http://purl.org/dc/dcmitype/"/>
    <ds:schemaRef ds:uri="http://schemas.microsoft.com/office/infopath/2007/PartnerControls"/>
    <ds:schemaRef ds:uri="http://purl.org/dc/terms/"/>
    <ds:schemaRef ds:uri="http://purl.org/dc/elements/1.1/"/>
    <ds:schemaRef ds:uri="http://schemas.openxmlformats.org/package/2006/metadata/core-properties"/>
    <ds:schemaRef ds:uri="484bbf3a-33cc-4cbe-8ce2-0ccc6fd65326"/>
  </ds:schemaRefs>
</ds:datastoreItem>
</file>

<file path=customXml/itemProps2.xml><?xml version="1.0" encoding="utf-8"?>
<ds:datastoreItem xmlns:ds="http://schemas.openxmlformats.org/officeDocument/2006/customXml" ds:itemID="{59395B26-1C3F-4F07-AFD5-A240636B23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a9e197-d112-4abb-aa0c-4ed035d690a3"/>
    <ds:schemaRef ds:uri="5d4c14f1-5e26-4315-944b-e10ebb29e5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57329C-FB5F-4A4D-B331-82D30E9A74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1608</Words>
  <Application>Microsoft Macintosh PowerPoint</Application>
  <PresentationFormat>Bildschirmpräsentation (4:3)</PresentationFormat>
  <Paragraphs>331</Paragraphs>
  <Slides>26</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26</vt:i4>
      </vt:variant>
    </vt:vector>
  </HeadingPairs>
  <TitlesOfParts>
    <vt:vector size="31" baseType="lpstr">
      <vt:lpstr>Arial</vt:lpstr>
      <vt:lpstr>Calibri</vt:lpstr>
      <vt:lpstr>FAUSans Office</vt:lpstr>
      <vt:lpstr>Symbol</vt:lpstr>
      <vt:lpstr>FAU - Wirtschafts- und Sozialwissenschaften</vt:lpstr>
      <vt:lpstr>Willkommen</vt:lpstr>
      <vt:lpstr>Agenda</vt:lpstr>
      <vt:lpstr>Agenda</vt:lpstr>
      <vt:lpstr>Kapiteltrenner Mehrzeilig möglich</vt:lpstr>
      <vt:lpstr>Textfolie</vt:lpstr>
      <vt:lpstr>Textfolie | zweispaltig</vt:lpstr>
      <vt:lpstr>Textfolie | dreispaltig</vt:lpstr>
      <vt:lpstr>Text- Bildfolie</vt:lpstr>
      <vt:lpstr>Bild- Textfolie</vt:lpstr>
      <vt:lpstr>PowerPoint-Präsentation</vt:lpstr>
      <vt:lpstr>Bildfolie</vt:lpstr>
      <vt:lpstr>Bildfolie</vt:lpstr>
      <vt:lpstr>Bildfolie | dreispaltig</vt:lpstr>
      <vt:lpstr>Inhaltsfolie | Säulendiagramm</vt:lpstr>
      <vt:lpstr>Inhaltsfolie mit Text | Säulendiagramm</vt:lpstr>
      <vt:lpstr>Inhaltsfolie | Torten- &amp; Ringdiagramm</vt:lpstr>
      <vt:lpstr>Inhaltsfolie mit Text | Tortendiagramm</vt:lpstr>
      <vt:lpstr>Inhaltsfolie mit Text | Ringdiagramm</vt:lpstr>
      <vt:lpstr>Inhaltsfolie | Tabellenbeispiel</vt:lpstr>
      <vt:lpstr>Inhaltsfolie mit Text | Tabellenbeispiel</vt:lpstr>
      <vt:lpstr>Folie zur freien Gestaltung | Blau</vt:lpstr>
      <vt:lpstr>Folie zur freien Gestaltung | Zeitstrahl</vt:lpstr>
      <vt:lpstr>Folie zur freien Gestaltung | Weiß</vt:lpstr>
      <vt:lpstr>Folie zur freien Gestaltung | Zeitstrahl</vt:lpstr>
      <vt:lpstr>Zitatfolie</vt:lpstr>
      <vt:lpstr>PowerPoint-Präsentation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Willkommen</dc:title>
  <dc:creator>Julia Gutschmidt</dc:creator>
  <cp:lastModifiedBy>Microsoft Office User</cp:lastModifiedBy>
  <cp:revision>122</cp:revision>
  <dcterms:created xsi:type="dcterms:W3CDTF">2021-11-18T07:49:57Z</dcterms:created>
  <dcterms:modified xsi:type="dcterms:W3CDTF">2022-07-13T16:22:55Z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0x010100B7C64748B88E4F4A81E78C320064AA18</vt:lpwstr>
  </property>
</Properties>
</file>