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handoutMasterIdLst>
    <p:handoutMasterId r:id="rId32"/>
  </p:handoutMasterIdLst>
  <p:sldIdLst>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413" r:id="rId18"/>
    <p:sldId id="414" r:id="rId19"/>
    <p:sldId id="415" r:id="rId20"/>
    <p:sldId id="416" r:id="rId21"/>
    <p:sldId id="417" r:id="rId22"/>
    <p:sldId id="300" r:id="rId23"/>
    <p:sldId id="301" r:id="rId24"/>
    <p:sldId id="302" r:id="rId25"/>
    <p:sldId id="303" r:id="rId26"/>
    <p:sldId id="304" r:id="rId27"/>
    <p:sldId id="305" r:id="rId28"/>
    <p:sldId id="306" r:id="rId29"/>
    <p:sldId id="307"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FDB735"/>
    <a:srgbClr val="E87722"/>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8" autoAdjust="0"/>
    <p:restoredTop sz="94163" autoAdjust="0"/>
  </p:normalViewPr>
  <p:slideViewPr>
    <p:cSldViewPr snapToGrid="0" showGuides="1">
      <p:cViewPr varScale="1">
        <p:scale>
          <a:sx n="146" d="100"/>
          <a:sy n="146" d="100"/>
        </p:scale>
        <p:origin x="1264" y="176"/>
      </p:cViewPr>
      <p:guideLst/>
    </p:cSldViewPr>
  </p:slideViewPr>
  <p:outlineViewPr>
    <p:cViewPr>
      <p:scale>
        <a:sx n="33" d="100"/>
        <a:sy n="33" d="100"/>
      </p:scale>
      <p:origin x="0" y="-2784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D512-4B0A-9522-AEE2B17EF155}"/>
            </c:ext>
          </c:extLst>
        </c:ser>
        <c:ser>
          <c:idx val="1"/>
          <c:order val="1"/>
          <c:tx>
            <c:strRef>
              <c:f>Tabelle1!$C$1</c:f>
              <c:strCache>
                <c:ptCount val="1"/>
                <c:pt idx="0">
                  <c:v>#963B2F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D512-4B0A-9522-AEE2B17EF155}"/>
            </c:ext>
          </c:extLst>
        </c:ser>
        <c:ser>
          <c:idx val="2"/>
          <c:order val="2"/>
          <c:tx>
            <c:strRef>
              <c:f>Tabelle1!$D$1</c:f>
              <c:strCache>
                <c:ptCount val="1"/>
                <c:pt idx="0">
                  <c:v>#E46D41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D512-4B0A-9522-AEE2B17EF155}"/>
            </c:ext>
          </c:extLst>
        </c:ser>
        <c:ser>
          <c:idx val="3"/>
          <c:order val="3"/>
          <c:tx>
            <c:strRef>
              <c:f>Tabelle1!$E$1</c:f>
              <c:strCache>
                <c:ptCount val="1"/>
                <c:pt idx="0">
                  <c:v>#FDB735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D512-4B0A-9522-AEE2B17EF155}"/>
            </c:ext>
          </c:extLst>
        </c:ser>
        <c:ser>
          <c:idx val="4"/>
          <c:order val="4"/>
          <c:tx>
            <c:strRef>
              <c:f>Tabelle1!$F$1</c:f>
              <c:strCache>
                <c:ptCount val="1"/>
                <c:pt idx="0">
                  <c:v>#EEDBAC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D512-4B0A-9522-AEE2B17EF155}"/>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D512-4B0A-9522-AEE2B17EF155}"/>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60416"/>
        <c:crosses val="autoZero"/>
        <c:crossBetween val="between"/>
        <c:majorUnit val="1"/>
      </c:valAx>
      <c:spPr>
        <a:noFill/>
        <a:ln>
          <a:noFill/>
        </a:ln>
        <a:effectLst/>
      </c:spPr>
    </c:plotArea>
    <c:legend>
      <c:legendPos val="b"/>
      <c:layout>
        <c:manualLayout>
          <c:xMode val="edge"/>
          <c:yMode val="edge"/>
          <c:x val="0.21746651190513536"/>
          <c:y val="0.93371228813318075"/>
          <c:w val="0.56506697618972923"/>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B033-4CD5-BB45-E88623AD07CB}"/>
            </c:ext>
          </c:extLst>
        </c:ser>
        <c:ser>
          <c:idx val="1"/>
          <c:order val="1"/>
          <c:tx>
            <c:strRef>
              <c:f>Tabelle1!$C$1</c:f>
              <c:strCache>
                <c:ptCount val="1"/>
                <c:pt idx="0">
                  <c:v>#963B2F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B033-4CD5-BB45-E88623AD07CB}"/>
            </c:ext>
          </c:extLst>
        </c:ser>
        <c:ser>
          <c:idx val="2"/>
          <c:order val="2"/>
          <c:tx>
            <c:strRef>
              <c:f>Tabelle1!$D$1</c:f>
              <c:strCache>
                <c:ptCount val="1"/>
                <c:pt idx="0">
                  <c:v>#E46D41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B033-4CD5-BB45-E88623AD07CB}"/>
            </c:ext>
          </c:extLst>
        </c:ser>
        <c:ser>
          <c:idx val="3"/>
          <c:order val="3"/>
          <c:tx>
            <c:strRef>
              <c:f>Tabelle1!$E$1</c:f>
              <c:strCache>
                <c:ptCount val="1"/>
                <c:pt idx="0">
                  <c:v>#FDB735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B033-4CD5-BB45-E88623AD07CB}"/>
            </c:ext>
          </c:extLst>
        </c:ser>
        <c:ser>
          <c:idx val="4"/>
          <c:order val="4"/>
          <c:tx>
            <c:strRef>
              <c:f>Tabelle1!$F$1</c:f>
              <c:strCache>
                <c:ptCount val="1"/>
                <c:pt idx="0">
                  <c:v>#EEDBAC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B033-4CD5-BB45-E88623AD07CB}"/>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B033-4CD5-BB45-E88623AD07CB}"/>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643420324199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431-41FC-9AA4-04DA8CE4B610}"/>
              </c:ext>
            </c:extLst>
          </c:dPt>
          <c:dPt>
            <c:idx val="1"/>
            <c:bubble3D val="0"/>
            <c:spPr>
              <a:solidFill>
                <a:schemeClr val="accent2"/>
              </a:solidFill>
              <a:ln w="12700">
                <a:noFill/>
              </a:ln>
              <a:effectLst/>
            </c:spPr>
            <c:extLst>
              <c:ext xmlns:c16="http://schemas.microsoft.com/office/drawing/2014/chart" uri="{C3380CC4-5D6E-409C-BE32-E72D297353CC}">
                <c16:uniqueId val="{00000003-A431-41FC-9AA4-04DA8CE4B610}"/>
              </c:ext>
            </c:extLst>
          </c:dPt>
          <c:dPt>
            <c:idx val="2"/>
            <c:bubble3D val="0"/>
            <c:spPr>
              <a:solidFill>
                <a:schemeClr val="accent3"/>
              </a:solidFill>
              <a:ln w="12700">
                <a:noFill/>
              </a:ln>
              <a:effectLst/>
            </c:spPr>
            <c:extLst>
              <c:ext xmlns:c16="http://schemas.microsoft.com/office/drawing/2014/chart" uri="{C3380CC4-5D6E-409C-BE32-E72D297353CC}">
                <c16:uniqueId val="{00000002-B0C7-472A-8E3B-9164A9882764}"/>
              </c:ext>
            </c:extLst>
          </c:dPt>
          <c:dPt>
            <c:idx val="3"/>
            <c:bubble3D val="0"/>
            <c:spPr>
              <a:solidFill>
                <a:schemeClr val="accent4"/>
              </a:solidFill>
              <a:ln w="12700">
                <a:noFill/>
              </a:ln>
              <a:effectLst/>
            </c:spPr>
            <c:extLst>
              <c:ext xmlns:c16="http://schemas.microsoft.com/office/drawing/2014/chart" uri="{C3380CC4-5D6E-409C-BE32-E72D297353CC}">
                <c16:uniqueId val="{00000007-A431-41FC-9AA4-04DA8CE4B610}"/>
              </c:ext>
            </c:extLst>
          </c:dPt>
          <c:dPt>
            <c:idx val="4"/>
            <c:bubble3D val="0"/>
            <c:spPr>
              <a:solidFill>
                <a:schemeClr val="accent5"/>
              </a:solidFill>
              <a:ln w="12700">
                <a:noFill/>
              </a:ln>
              <a:effectLst/>
            </c:spPr>
            <c:extLst>
              <c:ext xmlns:c16="http://schemas.microsoft.com/office/drawing/2014/chart" uri="{C3380CC4-5D6E-409C-BE32-E72D297353CC}">
                <c16:uniqueId val="{00000009-A431-41FC-9AA4-04DA8CE4B610}"/>
              </c:ext>
            </c:extLst>
          </c:dPt>
          <c:dPt>
            <c:idx val="5"/>
            <c:bubble3D val="0"/>
            <c:spPr>
              <a:solidFill>
                <a:schemeClr val="accent6"/>
              </a:solidFill>
              <a:ln w="12700">
                <a:noFill/>
              </a:ln>
              <a:effectLst/>
            </c:spPr>
            <c:extLst>
              <c:ext xmlns:c16="http://schemas.microsoft.com/office/drawing/2014/chart" uri="{C3380CC4-5D6E-409C-BE32-E72D297353CC}">
                <c16:uniqueId val="{0000000B-A431-41FC-9AA4-04DA8CE4B61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B0C7-472A-8E3B-9164A9882764}"/>
            </c:ext>
          </c:extLst>
        </c:ser>
        <c:ser>
          <c:idx val="1"/>
          <c:order val="1"/>
          <c:tx>
            <c:strRef>
              <c:f>Tabelle1!$C$1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F-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1-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3-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5-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Tabelle1!$C$2:$C$7</c:f>
              <c:numCache>
                <c:formatCode>General</c:formatCode>
                <c:ptCount val="6"/>
              </c:numCache>
            </c:numRef>
          </c:val>
          <c:extLst>
            <c:ext xmlns:c16="http://schemas.microsoft.com/office/drawing/2014/chart" uri="{C3380CC4-5D6E-409C-BE32-E72D297353CC}">
              <c16:uniqueId val="{00000000-BC20-474A-B59C-A879C28B1157}"/>
            </c:ext>
          </c:extLst>
        </c:ser>
        <c:ser>
          <c:idx val="2"/>
          <c:order val="2"/>
          <c:tx>
            <c:strRef>
              <c:f>Tabelle1!$D$1</c:f>
              <c:strCache>
                <c:ptCount val="1"/>
                <c:pt idx="0">
                  <c:v>Spalte2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9-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B-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D-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F-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1-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3-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Tabelle1!$D$2:$D$7</c:f>
              <c:numCache>
                <c:formatCode>General</c:formatCode>
                <c:ptCount val="6"/>
              </c:numCache>
            </c:numRef>
          </c:val>
          <c:extLst>
            <c:ext xmlns:c16="http://schemas.microsoft.com/office/drawing/2014/chart" uri="{C3380CC4-5D6E-409C-BE32-E72D297353CC}">
              <c16:uniqueId val="{00000001-BC20-474A-B59C-A879C28B1157}"/>
            </c:ext>
          </c:extLst>
        </c:ser>
        <c:ser>
          <c:idx val="3"/>
          <c:order val="3"/>
          <c:tx>
            <c:strRef>
              <c:f>Tabelle1!$E$1</c:f>
              <c:strCache>
                <c:ptCount val="1"/>
                <c:pt idx="0">
                  <c:v>Spalte3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5-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7-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9-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B-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D-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F-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Tabelle1!$E$2:$E$7</c:f>
              <c:numCache>
                <c:formatCode>General</c:formatCode>
                <c:ptCount val="6"/>
              </c:numCache>
            </c:numRef>
          </c:val>
          <c:extLst>
            <c:ext xmlns:c16="http://schemas.microsoft.com/office/drawing/2014/chart" uri="{C3380CC4-5D6E-409C-BE32-E72D297353CC}">
              <c16:uniqueId val="{00000002-BC20-474A-B59C-A879C28B1157}"/>
            </c:ext>
          </c:extLst>
        </c:ser>
        <c:ser>
          <c:idx val="4"/>
          <c:order val="4"/>
          <c:tx>
            <c:strRef>
              <c:f>Tabelle1!$F$1</c:f>
              <c:strCache>
                <c:ptCount val="1"/>
                <c:pt idx="0">
                  <c:v>Spalte4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1-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3-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5-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7-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9-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B-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Tabelle1!$F$2:$F$7</c:f>
              <c:numCache>
                <c:formatCode>General</c:formatCode>
                <c:ptCount val="6"/>
              </c:numCache>
            </c:numRef>
          </c:val>
          <c:extLst>
            <c:ext xmlns:c16="http://schemas.microsoft.com/office/drawing/2014/chart" uri="{C3380CC4-5D6E-409C-BE32-E72D297353CC}">
              <c16:uniqueId val="{00000003-BC20-474A-B59C-A879C28B1157}"/>
            </c:ext>
          </c:extLst>
        </c:ser>
        <c:ser>
          <c:idx val="5"/>
          <c:order val="5"/>
          <c:tx>
            <c:strRef>
              <c:f>Tabelle1!$G$1</c:f>
              <c:strCache>
                <c:ptCount val="1"/>
                <c:pt idx="0">
                  <c:v>Spalte5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D-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F-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1-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3-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5-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7-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Tabelle1!$G$2:$G$7</c:f>
              <c:numCache>
                <c:formatCode>General</c:formatCode>
                <c:ptCount val="6"/>
              </c:numCache>
            </c:numRef>
          </c:val>
          <c:extLst>
            <c:ext xmlns:c16="http://schemas.microsoft.com/office/drawing/2014/chart" uri="{C3380CC4-5D6E-409C-BE32-E72D297353CC}">
              <c16:uniqueId val="{00000004-BC20-474A-B59C-A879C28B1157}"/>
            </c:ext>
          </c:extLst>
        </c:ser>
        <c:ser>
          <c:idx val="6"/>
          <c:order val="6"/>
          <c:tx>
            <c:strRef>
              <c:f>Tabelle1!$H$1</c:f>
              <c:strCache>
                <c:ptCount val="1"/>
                <c:pt idx="0">
                  <c:v>Spalte6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9-EB40-4A32-A69C-3277E65E63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B-EB40-4A32-A69C-3277E65E6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D-EB40-4A32-A69C-3277E65E63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F-EB40-4A32-A69C-3277E65E63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1-EB40-4A32-A69C-3277E65E6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3-EB40-4A32-A69C-3277E65E63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Tabelle1!$H$2:$H$7</c:f>
              <c:numCache>
                <c:formatCode>General</c:formatCode>
                <c:ptCount val="6"/>
              </c:numCache>
            </c:numRef>
          </c:val>
          <c:extLst>
            <c:ext xmlns:c16="http://schemas.microsoft.com/office/drawing/2014/chart" uri="{C3380CC4-5D6E-409C-BE32-E72D297353CC}">
              <c16:uniqueId val="{00000005-BC20-474A-B59C-A879C28B1157}"/>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900941865725867"/>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A09-4A45-B573-4F663693638C}"/>
              </c:ext>
            </c:extLst>
          </c:dPt>
          <c:dPt>
            <c:idx val="1"/>
            <c:bubble3D val="0"/>
            <c:spPr>
              <a:solidFill>
                <a:schemeClr val="accent2"/>
              </a:solidFill>
              <a:ln w="12700">
                <a:noFill/>
              </a:ln>
              <a:effectLst/>
            </c:spPr>
            <c:extLst>
              <c:ext xmlns:c16="http://schemas.microsoft.com/office/drawing/2014/chart" uri="{C3380CC4-5D6E-409C-BE32-E72D297353CC}">
                <c16:uniqueId val="{00000003-AA09-4A45-B573-4F663693638C}"/>
              </c:ext>
            </c:extLst>
          </c:dPt>
          <c:dPt>
            <c:idx val="2"/>
            <c:bubble3D val="0"/>
            <c:spPr>
              <a:solidFill>
                <a:schemeClr val="accent3"/>
              </a:solidFill>
              <a:ln w="12700">
                <a:noFill/>
              </a:ln>
              <a:effectLst/>
            </c:spPr>
            <c:extLst>
              <c:ext xmlns:c16="http://schemas.microsoft.com/office/drawing/2014/chart" uri="{C3380CC4-5D6E-409C-BE32-E72D297353CC}">
                <c16:uniqueId val="{00000005-AA09-4A45-B573-4F663693638C}"/>
              </c:ext>
            </c:extLst>
          </c:dPt>
          <c:dPt>
            <c:idx val="3"/>
            <c:bubble3D val="0"/>
            <c:spPr>
              <a:solidFill>
                <a:schemeClr val="accent4"/>
              </a:solidFill>
              <a:ln w="12700">
                <a:noFill/>
              </a:ln>
              <a:effectLst/>
            </c:spPr>
            <c:extLst>
              <c:ext xmlns:c16="http://schemas.microsoft.com/office/drawing/2014/chart" uri="{C3380CC4-5D6E-409C-BE32-E72D297353CC}">
                <c16:uniqueId val="{00000007-AA09-4A45-B573-4F663693638C}"/>
              </c:ext>
            </c:extLst>
          </c:dPt>
          <c:dPt>
            <c:idx val="4"/>
            <c:bubble3D val="0"/>
            <c:spPr>
              <a:solidFill>
                <a:schemeClr val="accent5"/>
              </a:solidFill>
              <a:ln w="12700">
                <a:noFill/>
              </a:ln>
              <a:effectLst/>
            </c:spPr>
            <c:extLst>
              <c:ext xmlns:c16="http://schemas.microsoft.com/office/drawing/2014/chart" uri="{C3380CC4-5D6E-409C-BE32-E72D297353CC}">
                <c16:uniqueId val="{00000009-AA09-4A45-B573-4F663693638C}"/>
              </c:ext>
            </c:extLst>
          </c:dPt>
          <c:dPt>
            <c:idx val="5"/>
            <c:bubble3D val="0"/>
            <c:spPr>
              <a:solidFill>
                <a:schemeClr val="accent6"/>
              </a:solidFill>
              <a:ln w="12700">
                <a:noFill/>
              </a:ln>
              <a:effectLst/>
            </c:spPr>
            <c:extLst>
              <c:ext xmlns:c16="http://schemas.microsoft.com/office/drawing/2014/chart" uri="{C3380CC4-5D6E-409C-BE32-E72D297353CC}">
                <c16:uniqueId val="{0000000B-AA09-4A45-B573-4F663693638C}"/>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9-4A45-B573-4F663693638C}"/>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9-4A45-B573-4F663693638C}"/>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09-4A45-B573-4F663693638C}"/>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09-4A45-B573-4F663693638C}"/>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09-4A45-B573-4F663693638C}"/>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09-4A45-B573-4F66369363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A09-4A45-B573-4F663693638C}"/>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B79F-4C49-9DC4-13B56B7B792D}"/>
              </c:ext>
            </c:extLst>
          </c:dPt>
          <c:dPt>
            <c:idx val="1"/>
            <c:bubble3D val="0"/>
            <c:spPr>
              <a:solidFill>
                <a:schemeClr val="accent2"/>
              </a:solidFill>
              <a:ln w="12700">
                <a:noFill/>
              </a:ln>
              <a:effectLst/>
            </c:spPr>
            <c:extLst>
              <c:ext xmlns:c16="http://schemas.microsoft.com/office/drawing/2014/chart" uri="{C3380CC4-5D6E-409C-BE32-E72D297353CC}">
                <c16:uniqueId val="{00000003-B79F-4C49-9DC4-13B56B7B792D}"/>
              </c:ext>
            </c:extLst>
          </c:dPt>
          <c:dPt>
            <c:idx val="2"/>
            <c:bubble3D val="0"/>
            <c:spPr>
              <a:solidFill>
                <a:schemeClr val="accent3"/>
              </a:solidFill>
              <a:ln w="12700">
                <a:noFill/>
              </a:ln>
              <a:effectLst/>
            </c:spPr>
            <c:extLst>
              <c:ext xmlns:c16="http://schemas.microsoft.com/office/drawing/2014/chart" uri="{C3380CC4-5D6E-409C-BE32-E72D297353CC}">
                <c16:uniqueId val="{00000005-B79F-4C49-9DC4-13B56B7B792D}"/>
              </c:ext>
            </c:extLst>
          </c:dPt>
          <c:dPt>
            <c:idx val="3"/>
            <c:bubble3D val="0"/>
            <c:spPr>
              <a:solidFill>
                <a:schemeClr val="accent4"/>
              </a:solidFill>
              <a:ln w="12700">
                <a:noFill/>
              </a:ln>
              <a:effectLst/>
            </c:spPr>
            <c:extLst>
              <c:ext xmlns:c16="http://schemas.microsoft.com/office/drawing/2014/chart" uri="{C3380CC4-5D6E-409C-BE32-E72D297353CC}">
                <c16:uniqueId val="{00000007-B79F-4C49-9DC4-13B56B7B792D}"/>
              </c:ext>
            </c:extLst>
          </c:dPt>
          <c:dPt>
            <c:idx val="4"/>
            <c:bubble3D val="0"/>
            <c:spPr>
              <a:solidFill>
                <a:schemeClr val="accent5"/>
              </a:solidFill>
              <a:ln w="12700">
                <a:noFill/>
              </a:ln>
              <a:effectLst/>
            </c:spPr>
            <c:extLst>
              <c:ext xmlns:c16="http://schemas.microsoft.com/office/drawing/2014/chart" uri="{C3380CC4-5D6E-409C-BE32-E72D297353CC}">
                <c16:uniqueId val="{00000009-B79F-4C49-9DC4-13B56B7B792D}"/>
              </c:ext>
            </c:extLst>
          </c:dPt>
          <c:dPt>
            <c:idx val="5"/>
            <c:bubble3D val="0"/>
            <c:spPr>
              <a:solidFill>
                <a:schemeClr val="accent6"/>
              </a:solidFill>
              <a:ln w="12700">
                <a:noFill/>
              </a:ln>
              <a:effectLst/>
            </c:spPr>
            <c:extLst>
              <c:ext xmlns:c16="http://schemas.microsoft.com/office/drawing/2014/chart" uri="{C3380CC4-5D6E-409C-BE32-E72D297353CC}">
                <c16:uniqueId val="{0000000B-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B79F-4C49-9DC4-13B56B7B792D}"/>
            </c:ext>
          </c:extLst>
        </c:ser>
        <c:ser>
          <c:idx val="1"/>
          <c:order val="1"/>
          <c:tx>
            <c:strRef>
              <c:f>Tabelle1!$C$1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Tabelle1!$C$2:$C$7</c:f>
              <c:numCache>
                <c:formatCode>General</c:formatCode>
                <c:ptCount val="6"/>
              </c:numCache>
            </c:numRef>
          </c:val>
          <c:extLst>
            <c:ext xmlns:c16="http://schemas.microsoft.com/office/drawing/2014/chart" uri="{C3380CC4-5D6E-409C-BE32-E72D297353CC}">
              <c16:uniqueId val="{00000019-B79F-4C49-9DC4-13B56B7B792D}"/>
            </c:ext>
          </c:extLst>
        </c:ser>
        <c:ser>
          <c:idx val="2"/>
          <c:order val="2"/>
          <c:tx>
            <c:strRef>
              <c:f>Tabelle1!$D$1</c:f>
              <c:strCache>
                <c:ptCount val="1"/>
                <c:pt idx="0">
                  <c:v>Spalte2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B-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D-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1-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3-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5-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Tabelle1!$D$2:$D$7</c:f>
              <c:numCache>
                <c:formatCode>General</c:formatCode>
                <c:ptCount val="6"/>
              </c:numCache>
            </c:numRef>
          </c:val>
          <c:extLst>
            <c:ext xmlns:c16="http://schemas.microsoft.com/office/drawing/2014/chart" uri="{C3380CC4-5D6E-409C-BE32-E72D297353CC}">
              <c16:uniqueId val="{00000026-B79F-4C49-9DC4-13B56B7B792D}"/>
            </c:ext>
          </c:extLst>
        </c:ser>
        <c:ser>
          <c:idx val="3"/>
          <c:order val="3"/>
          <c:tx>
            <c:strRef>
              <c:f>Tabelle1!$E$1</c:f>
              <c:strCache>
                <c:ptCount val="1"/>
                <c:pt idx="0">
                  <c:v>Spalte3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8-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A-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C-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E-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0-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2-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Tabelle1!$E$2:$E$7</c:f>
              <c:numCache>
                <c:formatCode>General</c:formatCode>
                <c:ptCount val="6"/>
              </c:numCache>
            </c:numRef>
          </c:val>
          <c:extLst>
            <c:ext xmlns:c16="http://schemas.microsoft.com/office/drawing/2014/chart" uri="{C3380CC4-5D6E-409C-BE32-E72D297353CC}">
              <c16:uniqueId val="{00000033-B79F-4C49-9DC4-13B56B7B792D}"/>
            </c:ext>
          </c:extLst>
        </c:ser>
        <c:ser>
          <c:idx val="4"/>
          <c:order val="4"/>
          <c:tx>
            <c:strRef>
              <c:f>Tabelle1!$F$1</c:f>
              <c:strCache>
                <c:ptCount val="1"/>
                <c:pt idx="0">
                  <c:v>Spalte4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5-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7-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9-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B-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D-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F-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Tabelle1!$F$2:$F$7</c:f>
              <c:numCache>
                <c:formatCode>General</c:formatCode>
                <c:ptCount val="6"/>
              </c:numCache>
            </c:numRef>
          </c:val>
          <c:extLst>
            <c:ext xmlns:c16="http://schemas.microsoft.com/office/drawing/2014/chart" uri="{C3380CC4-5D6E-409C-BE32-E72D297353CC}">
              <c16:uniqueId val="{00000040-B79F-4C49-9DC4-13B56B7B792D}"/>
            </c:ext>
          </c:extLst>
        </c:ser>
        <c:ser>
          <c:idx val="5"/>
          <c:order val="5"/>
          <c:tx>
            <c:strRef>
              <c:f>Tabelle1!$G$1</c:f>
              <c:strCache>
                <c:ptCount val="1"/>
                <c:pt idx="0">
                  <c:v>Spalte5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2-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4-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6-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8-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A-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C-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Tabelle1!$G$2:$G$7</c:f>
              <c:numCache>
                <c:formatCode>General</c:formatCode>
                <c:ptCount val="6"/>
              </c:numCache>
            </c:numRef>
          </c:val>
          <c:extLst>
            <c:ext xmlns:c16="http://schemas.microsoft.com/office/drawing/2014/chart" uri="{C3380CC4-5D6E-409C-BE32-E72D297353CC}">
              <c16:uniqueId val="{0000004D-B79F-4C49-9DC4-13B56B7B792D}"/>
            </c:ext>
          </c:extLst>
        </c:ser>
        <c:ser>
          <c:idx val="6"/>
          <c:order val="6"/>
          <c:tx>
            <c:strRef>
              <c:f>Tabelle1!$H$1</c:f>
              <c:strCache>
                <c:ptCount val="1"/>
                <c:pt idx="0">
                  <c:v>Spalte6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F-B79F-4C49-9DC4-13B56B7B7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1-B79F-4C49-9DC4-13B56B7B7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3-B79F-4C49-9DC4-13B56B7B79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5-B79F-4C49-9DC4-13B56B7B79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7-B79F-4C49-9DC4-13B56B7B79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9-B79F-4C49-9DC4-13B56B7B792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Tabelle1!$H$2:$H$7</c:f>
              <c:numCache>
                <c:formatCode>General</c:formatCode>
                <c:ptCount val="6"/>
              </c:numCache>
            </c:numRef>
          </c:val>
          <c:extLst>
            <c:ext xmlns:c16="http://schemas.microsoft.com/office/drawing/2014/chart" uri="{C3380CC4-5D6E-409C-BE32-E72D297353CC}">
              <c16:uniqueId val="{0000005A-B79F-4C49-9DC4-13B56B7B792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900941865725867"/>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3648-4C2F-A9D1-D86318B432D9}"/>
              </c:ext>
            </c:extLst>
          </c:dPt>
          <c:dPt>
            <c:idx val="1"/>
            <c:bubble3D val="0"/>
            <c:spPr>
              <a:solidFill>
                <a:schemeClr val="accent2"/>
              </a:solidFill>
              <a:ln w="12700">
                <a:noFill/>
              </a:ln>
              <a:effectLst/>
            </c:spPr>
            <c:extLst>
              <c:ext xmlns:c16="http://schemas.microsoft.com/office/drawing/2014/chart" uri="{C3380CC4-5D6E-409C-BE32-E72D297353CC}">
                <c16:uniqueId val="{00000003-3648-4C2F-A9D1-D86318B432D9}"/>
              </c:ext>
            </c:extLst>
          </c:dPt>
          <c:dPt>
            <c:idx val="2"/>
            <c:bubble3D val="0"/>
            <c:spPr>
              <a:solidFill>
                <a:schemeClr val="accent3"/>
              </a:solidFill>
              <a:ln w="12700">
                <a:noFill/>
              </a:ln>
              <a:effectLst/>
            </c:spPr>
            <c:extLst>
              <c:ext xmlns:c16="http://schemas.microsoft.com/office/drawing/2014/chart" uri="{C3380CC4-5D6E-409C-BE32-E72D297353CC}">
                <c16:uniqueId val="{00000005-3648-4C2F-A9D1-D86318B432D9}"/>
              </c:ext>
            </c:extLst>
          </c:dPt>
          <c:dPt>
            <c:idx val="3"/>
            <c:bubble3D val="0"/>
            <c:spPr>
              <a:solidFill>
                <a:schemeClr val="accent4"/>
              </a:solidFill>
              <a:ln w="12700">
                <a:noFill/>
              </a:ln>
              <a:effectLst/>
            </c:spPr>
            <c:extLst>
              <c:ext xmlns:c16="http://schemas.microsoft.com/office/drawing/2014/chart" uri="{C3380CC4-5D6E-409C-BE32-E72D297353CC}">
                <c16:uniqueId val="{00000007-3648-4C2F-A9D1-D86318B432D9}"/>
              </c:ext>
            </c:extLst>
          </c:dPt>
          <c:dPt>
            <c:idx val="4"/>
            <c:bubble3D val="0"/>
            <c:spPr>
              <a:solidFill>
                <a:schemeClr val="accent5"/>
              </a:solidFill>
              <a:ln w="12700">
                <a:noFill/>
              </a:ln>
              <a:effectLst/>
            </c:spPr>
            <c:extLst>
              <c:ext xmlns:c16="http://schemas.microsoft.com/office/drawing/2014/chart" uri="{C3380CC4-5D6E-409C-BE32-E72D297353CC}">
                <c16:uniqueId val="{00000009-3648-4C2F-A9D1-D86318B432D9}"/>
              </c:ext>
            </c:extLst>
          </c:dPt>
          <c:dPt>
            <c:idx val="5"/>
            <c:bubble3D val="0"/>
            <c:spPr>
              <a:solidFill>
                <a:schemeClr val="accent6"/>
              </a:solidFill>
              <a:ln w="12700">
                <a:noFill/>
              </a:ln>
              <a:effectLst/>
            </c:spPr>
            <c:extLst>
              <c:ext xmlns:c16="http://schemas.microsoft.com/office/drawing/2014/chart" uri="{C3380CC4-5D6E-409C-BE32-E72D297353CC}">
                <c16:uniqueId val="{0000000B-3648-4C2F-A9D1-D86318B432D9}"/>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48-4C2F-A9D1-D86318B432D9}"/>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48-4C2F-A9D1-D86318B432D9}"/>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48-4C2F-A9D1-D86318B432D9}"/>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48-4C2F-A9D1-D86318B432D9}"/>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648-4C2F-A9D1-D86318B432D9}"/>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648-4C2F-A9D1-D86318B432D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3648-4C2F-A9D1-D86318B432D9}"/>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b="1" i="0">
                <a:solidFill>
                  <a:srgbClr val="041E42"/>
                </a:solidFill>
                <a:latin typeface="FAUSans Office" panose="020B0504010101010104" pitchFamily="34" charset="77"/>
                <a:cs typeface="FAUSans Office" panose="020B0504010101010104" pitchFamily="34" charset="77"/>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66" name="Grafik 3">
            <a:extLst>
              <a:ext uri="{FF2B5EF4-FFF2-40B4-BE49-F238E27FC236}">
                <a16:creationId xmlns:a16="http://schemas.microsoft.com/office/drawing/2014/main" id="{F5E57E6A-8A0A-4611-8D20-6EFE128A3061}"/>
              </a:ext>
            </a:extLst>
          </p:cNvPr>
          <p:cNvGrpSpPr/>
          <p:nvPr userDrawn="1"/>
        </p:nvGrpSpPr>
        <p:grpSpPr>
          <a:xfrm>
            <a:off x="520163" y="293688"/>
            <a:ext cx="2592820" cy="556499"/>
            <a:chOff x="1648912" y="-143138"/>
            <a:chExt cx="2305525" cy="494837"/>
          </a:xfrm>
          <a:solidFill>
            <a:srgbClr val="041E42"/>
          </a:solidFill>
        </p:grpSpPr>
        <p:sp>
          <p:nvSpPr>
            <p:cNvPr id="167" name="Freihandform: Form 166">
              <a:extLst>
                <a:ext uri="{FF2B5EF4-FFF2-40B4-BE49-F238E27FC236}">
                  <a16:creationId xmlns:a16="http://schemas.microsoft.com/office/drawing/2014/main" id="{2BAC0EB9-6745-4BC9-B62C-D0408639044C}"/>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AE05F4DA-8875-4531-A3E1-9A9253C9B8C8}"/>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F79262BF-E867-4B8D-A5D9-C05986D4B5C4}"/>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088B175E-3332-4F42-85CC-4D3CB1CDD67E}"/>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D3EE7E7-656D-44D0-A8E5-902F51365AD8}"/>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EB7CDC62-6D84-4879-90B2-CED3047AB955}"/>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73F2EB24-4BA2-4855-BA15-2013AD15DE4C}"/>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856783BA-4BD9-456A-8E1F-DB395FAA4C27}"/>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FA0A9AC4-4291-4429-A5E6-F9B02DA18E36}"/>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D700BB3D-17DE-4AA7-9481-48C5BCF0CC69}"/>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2ACBC44E-27C1-408A-8EDD-F5913EFE6DB7}"/>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26905261-35BC-4E75-8193-766751D592AB}"/>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F18B191E-54AD-4B1D-BCB0-A06E5A2804B1}"/>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CC01031B-1E3F-4B3F-8836-7B4C5789BBE3}"/>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30AFC32A-2C37-44C1-A1BB-2B0FC87FC6BE}"/>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7D64DA7C-9D36-4399-80F0-718B75D53D4B}"/>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0884CE5-F60B-43FE-B570-CB0ED9ED2C0D}"/>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E75BDE08-0A10-4A88-BFA6-8D059D2D02BB}"/>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F2AB79C9-E3ED-4783-B671-5DB9D4288B46}"/>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113C232E-3E76-4078-8B81-B0E5AF404A15}"/>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082E9C18-DF8B-4CF7-9A49-42E90EFB55C5}"/>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0445EFA6-D834-4337-BBD2-4534F841B54A}"/>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4B6F9751-691D-4E48-94C1-0433183ECAF4}"/>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D8FB40E5-F34D-4DF1-8178-3897A0349504}"/>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4A4C5803-4DBD-4AD9-99C1-243F55AFB06B}"/>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B9CC2AEB-7490-46DA-8359-E39B4D84B91C}"/>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F19BD1A3-4D27-469F-816F-F68E68ABC4C4}"/>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D8E51CDB-CB01-422A-8B6E-58BCF880AD93}"/>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CE33B8C0-9214-48E9-B389-6B44159931EF}"/>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A179B9FE-AD40-45DF-AFAF-9A549A0A81BC}"/>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98183F8D-EEE0-4CB3-ADF3-C13D2EDB85CE}"/>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DEF7A6F6-7697-44F1-AB8D-7381F17E2CAB}"/>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20A9FABD-4F3B-45E8-960F-F01F361FB27A}"/>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656E7268-0DA0-4990-9B9D-54FEE7EA853A}"/>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CBBBFDE1-93E6-4EA6-9641-358A19EB8BFD}"/>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3BD6739E-66DE-4C5B-B2DD-23621B7F259F}"/>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54618B59-5213-46E5-878B-7FE5CF774D55}"/>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E48E0C61-CBC6-4D6B-9C7F-9C401E2F776A}"/>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4A078B44-E6FF-45AF-9463-415791E9E2B2}"/>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B8DF66C6-B271-49B7-A3C2-F924D0C2BAE3}"/>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CD1A344C-4F81-480A-86DA-471DAC72211F}"/>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01FBA49C-9EC1-4B1A-BDC7-8C5BAA4A7D55}"/>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2B005168-C214-411A-9B4B-10EE20B40413}"/>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61F30758-DF57-4F7C-A3BB-778F50AB2271}"/>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32F9211C-663D-42E6-A6B3-A0F6AF121255}"/>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C8DBE9A1-1B20-4779-B1AA-B1E13D2478BB}"/>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69FE9E73-4E3B-4C25-85EC-17FA1D2289A3}"/>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717AC0E0-ED3B-4A45-9517-685FC623E89C}"/>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AE7EF3E2-3EEA-496B-8061-462FA9487D09}"/>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25292C6F-4FDB-4207-9DD9-3F96570C8F1B}"/>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87D7DFA3-D584-4F02-BCFD-1124EC87E1DF}"/>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361EFEEA-62B2-4FA2-B991-E6318A38C98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B0A67168-F32D-4D4D-A00C-917CD9297BE8}"/>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99096E6E-B984-4028-B47B-1EA912394AC6}"/>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50AFA9AA-F478-4623-B334-3BAEF63D2261}"/>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D8A89570-FCAB-45B0-AB90-6828CDF05FFD}"/>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5E55572E-2064-4394-B012-FCE69D487F70}"/>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AB1C19C7-174E-4E40-B14E-DEDD91C40E6B}"/>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0FA12A8A-6A2E-48EE-BCE2-B0B9B6CBB27A}"/>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3D506DCC-DA72-4AD0-A01A-4352D892B228}"/>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842DA7F3-A16D-4708-9BBD-C812086FC6D8}"/>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35A98327-C377-49D6-8F69-09ED7902DAE5}"/>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DC49EE81-A188-4CD1-8CD3-AFB03655F322}"/>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63A62EA2-8EF9-4AE9-B1F1-05C3C0F5D0E9}"/>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4704B4EC-9D11-4968-B598-698F7A8DC422}"/>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23249CB1-7CAB-4850-9995-1DB1DE9A66B2}"/>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4ADAEEC0-8B60-45A8-863D-E07FF87452E4}"/>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9FEA5149-6C2E-4A99-855D-98D6F993252E}"/>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839566B5-5F09-47EF-8BBF-C6032C0EAE27}"/>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EA640983-2EAA-42F8-8CD8-C40B11C10E85}"/>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C8CB5766-1234-4FD9-8FCE-26F2E15B7426}"/>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A8FEDDB1-CBE1-40C1-86CB-DB81E0C87CD2}"/>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BF05746A-F360-45E8-9C4B-09BDB0C8B7E2}"/>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93790881-6B20-4277-A3CA-BFEC2794C514}"/>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4DD1A8B3-6730-49F4-92A9-20356F6BBB5D}"/>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0162480C-C888-494C-95F1-F8716AB5381A}"/>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
        <p:nvSpPr>
          <p:cNvPr id="349" name="Freihandform: Form 87">
            <a:extLst>
              <a:ext uri="{FF2B5EF4-FFF2-40B4-BE49-F238E27FC236}">
                <a16:creationId xmlns:a16="http://schemas.microsoft.com/office/drawing/2014/main" id="{19971AC5-9B71-7943-99DA-649470E14847}"/>
              </a:ext>
            </a:extLst>
          </p:cNvPr>
          <p:cNvSpPr/>
          <p:nvPr userDrawn="1"/>
        </p:nvSpPr>
        <p:spPr>
          <a:xfrm>
            <a:off x="10266616" y="300704"/>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623595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299607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3601517-4EF3-4295-8BC2-B8E6EDD6A51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8" name="Textplatzhalter 9">
            <a:extLst>
              <a:ext uri="{FF2B5EF4-FFF2-40B4-BE49-F238E27FC236}">
                <a16:creationId xmlns:a16="http://schemas.microsoft.com/office/drawing/2014/main" id="{1FE3678F-E977-4C19-90B6-B0E629A1CC2C}"/>
              </a:ext>
            </a:extLst>
          </p:cNvPr>
          <p:cNvSpPr>
            <a:spLocks noGrp="1"/>
          </p:cNvSpPr>
          <p:nvPr>
            <p:ph type="body" sz="quarter" idx="15"/>
          </p:nvPr>
        </p:nvSpPr>
        <p:spPr>
          <a:xfrm>
            <a:off x="518317" y="687598"/>
            <a:ext cx="6844385" cy="249812"/>
          </a:xfrm>
        </p:spPr>
        <p:txBody>
          <a:bodyPr wrap="square">
            <a:spAutoFit/>
          </a:bodyPr>
          <a:lstStyle>
            <a:lvl1pPr>
              <a:defRPr sz="16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412556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6720406-0481-4416-AD1D-F3BE2E67ECB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83A46EE5-DC32-47B3-BF0E-362CD6788149}"/>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21129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981DE7E-47CA-436A-8591-D6CC8E5D2F7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30755EEA-F577-4453-979C-19EC4B0E99F6}"/>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767204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3FBD078-B2DD-44FF-A34A-59601DE836F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8739EF2C-11E0-4052-A222-7C9A717AF046}"/>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88715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9E95A3C-CE31-4142-918D-57D4E45EDA6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sp>
        <p:nvSpPr>
          <p:cNvPr id="12" name="Textplatzhalter 9">
            <a:extLst>
              <a:ext uri="{FF2B5EF4-FFF2-40B4-BE49-F238E27FC236}">
                <a16:creationId xmlns:a16="http://schemas.microsoft.com/office/drawing/2014/main" id="{CD373DC4-B885-417D-8963-6BF7FDE59AAC}"/>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935696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3E51B6A-A224-4208-8152-3FE47B85174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A26F7B9C-F022-4BB0-B562-B99FB018F608}"/>
              </a:ext>
            </a:extLst>
          </p:cNvPr>
          <p:cNvSpPr>
            <a:spLocks noGrp="1"/>
          </p:cNvSpPr>
          <p:nvPr>
            <p:ph type="body" sz="quarter" idx="39"/>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44167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Gelb">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10518341" y="6634666"/>
            <a:ext cx="748603" cy="123111"/>
          </a:xfrm>
        </p:spPr>
        <p:txBody>
          <a:bodyPr/>
          <a:lstStyle>
            <a:lvl1pPr>
              <a:defRPr>
                <a:solidFill>
                  <a:schemeClr val="bg1"/>
                </a:solidFill>
              </a:defRPr>
            </a:lvl1pPr>
          </a:lstStyle>
          <a:p>
            <a:fld id="{6C354455-E16B-4C76-9364-5BFB761B97B2}"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2481" y="6634666"/>
            <a:ext cx="203582" cy="123111"/>
          </a:xfrm>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endParaRPr lang="de-DE"/>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3"/>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580740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B1203DE-A5D5-4FFD-B13D-62D924C0DB93}"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8" name="Textplatzhalter 9">
            <a:extLst>
              <a:ext uri="{FF2B5EF4-FFF2-40B4-BE49-F238E27FC236}">
                <a16:creationId xmlns:a16="http://schemas.microsoft.com/office/drawing/2014/main" id="{6D6A9334-FF1A-48E7-8B74-42F4FC86585B}"/>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138705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EA2754B-ACA7-42C9-ABE9-AE5116FB41E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i="1">
                <a:solidFill>
                  <a:srgbClr val="041E42"/>
                </a:solidFill>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84876CF4-2372-4CC0-99FA-483AD639C013}"/>
              </a:ext>
            </a:extLst>
          </p:cNvPr>
          <p:cNvSpPr>
            <a:spLocks noGrp="1"/>
          </p:cNvSpPr>
          <p:nvPr>
            <p:ph type="body" sz="quarter" idx="15"/>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7375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10649787" y="6634666"/>
            <a:ext cx="617157" cy="123111"/>
          </a:xfrm>
        </p:spPr>
        <p:txBody>
          <a:bodyPr/>
          <a:lstStyle>
            <a:lvl1pPr>
              <a:defRPr b="0" i="0">
                <a:latin typeface="FAUSans Office" panose="020B0504010101010104" pitchFamily="34" charset="77"/>
                <a:cs typeface="FAUSans Office" panose="020B0504010101010104" pitchFamily="34" charset="77"/>
              </a:defRPr>
            </a:lvl1pPr>
          </a:lstStyle>
          <a:p>
            <a:fld id="{C445F500-6E90-43A7-8A48-AACFBF545408}"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0879" y="6634666"/>
            <a:ext cx="205184" cy="123111"/>
          </a:xfrm>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lvl1pPr>
              <a:defRPr>
                <a:solidFill>
                  <a:srgbClr val="041E42"/>
                </a:solidFill>
              </a:defRPr>
            </a:lvl1pPr>
          </a:lstStyle>
          <a:p>
            <a:r>
              <a:rPr lang="de-DE" dirty="0"/>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414398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i="0" dirty="0" smtClean="0">
                <a:solidFill>
                  <a:srgbClr val="041E42"/>
                </a:solidFill>
                <a:latin typeface="FAUSans Office" panose="020B0504010101010104" pitchFamily="34" charset="77"/>
                <a:ea typeface="+mj-ea"/>
                <a:cs typeface="FAUSans Office" panose="020B0504010101010104" pitchFamily="34" charset="77"/>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15" name="Grafik 3">
            <a:extLst>
              <a:ext uri="{FF2B5EF4-FFF2-40B4-BE49-F238E27FC236}">
                <a16:creationId xmlns:a16="http://schemas.microsoft.com/office/drawing/2014/main" id="{2ED3FEEC-DF5E-6F49-8D86-063B8D633269}"/>
              </a:ext>
            </a:extLst>
          </p:cNvPr>
          <p:cNvGrpSpPr/>
          <p:nvPr userDrawn="1"/>
        </p:nvGrpSpPr>
        <p:grpSpPr>
          <a:xfrm>
            <a:off x="520163" y="293688"/>
            <a:ext cx="2592820" cy="556499"/>
            <a:chOff x="1648912" y="-143138"/>
            <a:chExt cx="2305525" cy="494837"/>
          </a:xfrm>
          <a:solidFill>
            <a:srgbClr val="041E42"/>
          </a:solidFill>
        </p:grpSpPr>
        <p:sp>
          <p:nvSpPr>
            <p:cNvPr id="116" name="Freihandform: Form 166">
              <a:extLst>
                <a:ext uri="{FF2B5EF4-FFF2-40B4-BE49-F238E27FC236}">
                  <a16:creationId xmlns:a16="http://schemas.microsoft.com/office/drawing/2014/main" id="{7FE3F558-891C-E748-A0AC-A2F962607AB9}"/>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17" name="Freihandform: Form 168">
              <a:extLst>
                <a:ext uri="{FF2B5EF4-FFF2-40B4-BE49-F238E27FC236}">
                  <a16:creationId xmlns:a16="http://schemas.microsoft.com/office/drawing/2014/main" id="{A65E33A2-4DC6-DE49-BBF5-725D17351807}"/>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18" name="Freihandform: Form 169">
              <a:extLst>
                <a:ext uri="{FF2B5EF4-FFF2-40B4-BE49-F238E27FC236}">
                  <a16:creationId xmlns:a16="http://schemas.microsoft.com/office/drawing/2014/main" id="{9F7DF8C8-ABD2-DE44-B912-9820BF47DDE6}"/>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19" name="Freihandform: Form 170">
              <a:extLst>
                <a:ext uri="{FF2B5EF4-FFF2-40B4-BE49-F238E27FC236}">
                  <a16:creationId xmlns:a16="http://schemas.microsoft.com/office/drawing/2014/main" id="{9D6BC218-E06A-EE45-8414-BD8B14733358}"/>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20" name="Freihandform: Form 171">
              <a:extLst>
                <a:ext uri="{FF2B5EF4-FFF2-40B4-BE49-F238E27FC236}">
                  <a16:creationId xmlns:a16="http://schemas.microsoft.com/office/drawing/2014/main" id="{00915589-BF58-714D-A2A5-A2C4886E25F6}"/>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21" name="Freihandform: Form 172">
              <a:extLst>
                <a:ext uri="{FF2B5EF4-FFF2-40B4-BE49-F238E27FC236}">
                  <a16:creationId xmlns:a16="http://schemas.microsoft.com/office/drawing/2014/main" id="{E036DD68-CA9E-2E43-B97E-CD1CA00344E3}"/>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22" name="Freihandform: Form 173">
              <a:extLst>
                <a:ext uri="{FF2B5EF4-FFF2-40B4-BE49-F238E27FC236}">
                  <a16:creationId xmlns:a16="http://schemas.microsoft.com/office/drawing/2014/main" id="{28658A8E-911B-F44D-9480-206FB7CDAE43}"/>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23" name="Freihandform: Form 174">
              <a:extLst>
                <a:ext uri="{FF2B5EF4-FFF2-40B4-BE49-F238E27FC236}">
                  <a16:creationId xmlns:a16="http://schemas.microsoft.com/office/drawing/2014/main" id="{9634F425-895D-A043-8EF8-B70E0DB5B124}"/>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24" name="Freihandform: Form 175">
              <a:extLst>
                <a:ext uri="{FF2B5EF4-FFF2-40B4-BE49-F238E27FC236}">
                  <a16:creationId xmlns:a16="http://schemas.microsoft.com/office/drawing/2014/main" id="{D2FA3B80-EFA2-EF40-9AEB-0134F2E444C6}"/>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25" name="Freihandform: Form 176">
              <a:extLst>
                <a:ext uri="{FF2B5EF4-FFF2-40B4-BE49-F238E27FC236}">
                  <a16:creationId xmlns:a16="http://schemas.microsoft.com/office/drawing/2014/main" id="{4352B401-71B8-514B-B8C1-EE79E05D9609}"/>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26" name="Freihandform: Form 177">
              <a:extLst>
                <a:ext uri="{FF2B5EF4-FFF2-40B4-BE49-F238E27FC236}">
                  <a16:creationId xmlns:a16="http://schemas.microsoft.com/office/drawing/2014/main" id="{1C00A8CA-0C22-9F4A-A00D-ECA7988C36FC}"/>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127" name="Freihandform: Form 178">
              <a:extLst>
                <a:ext uri="{FF2B5EF4-FFF2-40B4-BE49-F238E27FC236}">
                  <a16:creationId xmlns:a16="http://schemas.microsoft.com/office/drawing/2014/main" id="{8B018B24-F620-A64C-9F7E-D53AD7FA0083}"/>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128" name="Freihandform: Form 179">
              <a:extLst>
                <a:ext uri="{FF2B5EF4-FFF2-40B4-BE49-F238E27FC236}">
                  <a16:creationId xmlns:a16="http://schemas.microsoft.com/office/drawing/2014/main" id="{F86F74EE-4747-0C42-8E12-87593FD285C8}"/>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129" name="Freihandform: Form 180">
              <a:extLst>
                <a:ext uri="{FF2B5EF4-FFF2-40B4-BE49-F238E27FC236}">
                  <a16:creationId xmlns:a16="http://schemas.microsoft.com/office/drawing/2014/main" id="{A177F31D-CDDD-E04C-9498-A333902E11D5}"/>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130" name="Freihandform: Form 181">
              <a:extLst>
                <a:ext uri="{FF2B5EF4-FFF2-40B4-BE49-F238E27FC236}">
                  <a16:creationId xmlns:a16="http://schemas.microsoft.com/office/drawing/2014/main" id="{80545531-70F4-A441-B2B2-38F7F4DC0066}"/>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131" name="Freihandform: Form 182">
              <a:extLst>
                <a:ext uri="{FF2B5EF4-FFF2-40B4-BE49-F238E27FC236}">
                  <a16:creationId xmlns:a16="http://schemas.microsoft.com/office/drawing/2014/main" id="{6EC68896-8FF6-AA4B-9D63-D3773F082D05}"/>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32" name="Freihandform: Form 183">
              <a:extLst>
                <a:ext uri="{FF2B5EF4-FFF2-40B4-BE49-F238E27FC236}">
                  <a16:creationId xmlns:a16="http://schemas.microsoft.com/office/drawing/2014/main" id="{B4FFFF5E-5C3A-904A-82CF-2D65048481DB}"/>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133" name="Freihandform: Form 184">
              <a:extLst>
                <a:ext uri="{FF2B5EF4-FFF2-40B4-BE49-F238E27FC236}">
                  <a16:creationId xmlns:a16="http://schemas.microsoft.com/office/drawing/2014/main" id="{5243BC89-D191-884D-8B5D-8A6F09CB9A9E}"/>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134" name="Freihandform: Form 185">
              <a:extLst>
                <a:ext uri="{FF2B5EF4-FFF2-40B4-BE49-F238E27FC236}">
                  <a16:creationId xmlns:a16="http://schemas.microsoft.com/office/drawing/2014/main" id="{8D8FA1B3-128E-4241-8D8B-4F8221003A45}"/>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35" name="Freihandform: Form 186">
              <a:extLst>
                <a:ext uri="{FF2B5EF4-FFF2-40B4-BE49-F238E27FC236}">
                  <a16:creationId xmlns:a16="http://schemas.microsoft.com/office/drawing/2014/main" id="{8C7763E4-54EC-6540-AF7A-DD5B61C71844}"/>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36" name="Freihandform: Form 187">
              <a:extLst>
                <a:ext uri="{FF2B5EF4-FFF2-40B4-BE49-F238E27FC236}">
                  <a16:creationId xmlns:a16="http://schemas.microsoft.com/office/drawing/2014/main" id="{05D15880-C211-4D44-B5C4-B353FE65363A}"/>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137" name="Freihandform: Form 188">
              <a:extLst>
                <a:ext uri="{FF2B5EF4-FFF2-40B4-BE49-F238E27FC236}">
                  <a16:creationId xmlns:a16="http://schemas.microsoft.com/office/drawing/2014/main" id="{7137128F-8EC0-8441-B058-3A2FDE10EAB6}"/>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38" name="Freihandform: Form 189">
              <a:extLst>
                <a:ext uri="{FF2B5EF4-FFF2-40B4-BE49-F238E27FC236}">
                  <a16:creationId xmlns:a16="http://schemas.microsoft.com/office/drawing/2014/main" id="{EEB02A3C-F098-BD48-A82F-B5EB814F60D0}"/>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39" name="Freihandform: Form 190">
              <a:extLst>
                <a:ext uri="{FF2B5EF4-FFF2-40B4-BE49-F238E27FC236}">
                  <a16:creationId xmlns:a16="http://schemas.microsoft.com/office/drawing/2014/main" id="{D3927557-29DD-7F47-BBC0-E8567F176B6E}"/>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140" name="Freihandform: Form 191">
              <a:extLst>
                <a:ext uri="{FF2B5EF4-FFF2-40B4-BE49-F238E27FC236}">
                  <a16:creationId xmlns:a16="http://schemas.microsoft.com/office/drawing/2014/main" id="{7A4D1CC3-9555-894E-AFFC-B2A3B250BFB6}"/>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41" name="Freihandform: Form 192">
              <a:extLst>
                <a:ext uri="{FF2B5EF4-FFF2-40B4-BE49-F238E27FC236}">
                  <a16:creationId xmlns:a16="http://schemas.microsoft.com/office/drawing/2014/main" id="{F388F5F0-A8D4-504F-BF51-FCF6A51A9090}"/>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42" name="Freihandform: Form 193">
              <a:extLst>
                <a:ext uri="{FF2B5EF4-FFF2-40B4-BE49-F238E27FC236}">
                  <a16:creationId xmlns:a16="http://schemas.microsoft.com/office/drawing/2014/main" id="{5FD0C274-038B-504D-AA41-25335DB56ECA}"/>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43" name="Freihandform: Form 194">
              <a:extLst>
                <a:ext uri="{FF2B5EF4-FFF2-40B4-BE49-F238E27FC236}">
                  <a16:creationId xmlns:a16="http://schemas.microsoft.com/office/drawing/2014/main" id="{36242F00-3691-1242-89DE-1DF8A23AC33D}"/>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44" name="Freihandform: Form 195">
              <a:extLst>
                <a:ext uri="{FF2B5EF4-FFF2-40B4-BE49-F238E27FC236}">
                  <a16:creationId xmlns:a16="http://schemas.microsoft.com/office/drawing/2014/main" id="{DFFEDA1E-D4ED-4A46-95B1-9FAFECB8E38D}"/>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145" name="Freihandform: Form 196">
              <a:extLst>
                <a:ext uri="{FF2B5EF4-FFF2-40B4-BE49-F238E27FC236}">
                  <a16:creationId xmlns:a16="http://schemas.microsoft.com/office/drawing/2014/main" id="{77515FE1-CCE4-CF4C-A922-7888DBA14461}"/>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146" name="Freihandform: Form 197">
              <a:extLst>
                <a:ext uri="{FF2B5EF4-FFF2-40B4-BE49-F238E27FC236}">
                  <a16:creationId xmlns:a16="http://schemas.microsoft.com/office/drawing/2014/main" id="{167BADDC-D898-804C-9AA9-239AD9DD520E}"/>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47" name="Freihandform: Form 198">
              <a:extLst>
                <a:ext uri="{FF2B5EF4-FFF2-40B4-BE49-F238E27FC236}">
                  <a16:creationId xmlns:a16="http://schemas.microsoft.com/office/drawing/2014/main" id="{25686771-405F-1B48-A749-3A310DAC575E}"/>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148" name="Freihandform: Form 199">
              <a:extLst>
                <a:ext uri="{FF2B5EF4-FFF2-40B4-BE49-F238E27FC236}">
                  <a16:creationId xmlns:a16="http://schemas.microsoft.com/office/drawing/2014/main" id="{CE5DBD55-D88D-E64B-9EE9-908C0EB2F129}"/>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49" name="Freihandform: Form 200">
              <a:extLst>
                <a:ext uri="{FF2B5EF4-FFF2-40B4-BE49-F238E27FC236}">
                  <a16:creationId xmlns:a16="http://schemas.microsoft.com/office/drawing/2014/main" id="{8D9DFCC4-61D0-A040-8128-E0BBC774C7B4}"/>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50" name="Freihandform: Form 201">
              <a:extLst>
                <a:ext uri="{FF2B5EF4-FFF2-40B4-BE49-F238E27FC236}">
                  <a16:creationId xmlns:a16="http://schemas.microsoft.com/office/drawing/2014/main" id="{013A3403-36DF-7443-A8A0-A7B4B07FC3C2}"/>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151" name="Freihandform: Form 202">
              <a:extLst>
                <a:ext uri="{FF2B5EF4-FFF2-40B4-BE49-F238E27FC236}">
                  <a16:creationId xmlns:a16="http://schemas.microsoft.com/office/drawing/2014/main" id="{7A400647-90DE-FA48-80AE-6F9C2961459A}"/>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52" name="Freihandform: Form 203">
              <a:extLst>
                <a:ext uri="{FF2B5EF4-FFF2-40B4-BE49-F238E27FC236}">
                  <a16:creationId xmlns:a16="http://schemas.microsoft.com/office/drawing/2014/main" id="{2D8C5D70-5F15-1148-880F-DBBA64A84398}"/>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53" name="Freihandform: Form 204">
              <a:extLst>
                <a:ext uri="{FF2B5EF4-FFF2-40B4-BE49-F238E27FC236}">
                  <a16:creationId xmlns:a16="http://schemas.microsoft.com/office/drawing/2014/main" id="{23D9DB11-5E53-E14D-AE22-2D396675B970}"/>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54" name="Freihandform: Form 205">
              <a:extLst>
                <a:ext uri="{FF2B5EF4-FFF2-40B4-BE49-F238E27FC236}">
                  <a16:creationId xmlns:a16="http://schemas.microsoft.com/office/drawing/2014/main" id="{09E5576B-08B2-D54D-BB83-B72ED9F26376}"/>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155" name="Freihandform: Form 206">
              <a:extLst>
                <a:ext uri="{FF2B5EF4-FFF2-40B4-BE49-F238E27FC236}">
                  <a16:creationId xmlns:a16="http://schemas.microsoft.com/office/drawing/2014/main" id="{526F6EAC-4B7A-984D-AC25-823EDF582B48}"/>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56" name="Freihandform: Form 207">
              <a:extLst>
                <a:ext uri="{FF2B5EF4-FFF2-40B4-BE49-F238E27FC236}">
                  <a16:creationId xmlns:a16="http://schemas.microsoft.com/office/drawing/2014/main" id="{A123F4E2-3AF9-1D48-BB11-CB1ED3FE95D0}"/>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57" name="Freihandform: Form 208">
              <a:extLst>
                <a:ext uri="{FF2B5EF4-FFF2-40B4-BE49-F238E27FC236}">
                  <a16:creationId xmlns:a16="http://schemas.microsoft.com/office/drawing/2014/main" id="{07D556BC-E14E-614A-9819-400CF20F2405}"/>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58" name="Freihandform: Form 209">
              <a:extLst>
                <a:ext uri="{FF2B5EF4-FFF2-40B4-BE49-F238E27FC236}">
                  <a16:creationId xmlns:a16="http://schemas.microsoft.com/office/drawing/2014/main" id="{1A5C336F-20FE-B44D-B256-19B55F127437}"/>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159" name="Freihandform: Form 210">
              <a:extLst>
                <a:ext uri="{FF2B5EF4-FFF2-40B4-BE49-F238E27FC236}">
                  <a16:creationId xmlns:a16="http://schemas.microsoft.com/office/drawing/2014/main" id="{25372EEC-1F58-C441-84F8-DBCE71F8A918}"/>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60" name="Freihandform: Form 211">
              <a:extLst>
                <a:ext uri="{FF2B5EF4-FFF2-40B4-BE49-F238E27FC236}">
                  <a16:creationId xmlns:a16="http://schemas.microsoft.com/office/drawing/2014/main" id="{AFF47F34-83EC-1145-8271-1F11F9E83AC2}"/>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61" name="Freihandform: Form 212">
              <a:extLst>
                <a:ext uri="{FF2B5EF4-FFF2-40B4-BE49-F238E27FC236}">
                  <a16:creationId xmlns:a16="http://schemas.microsoft.com/office/drawing/2014/main" id="{4C48F243-0EDD-E14D-8396-FCBE555F35AD}"/>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18" name="Freihandform: Form 213">
              <a:extLst>
                <a:ext uri="{FF2B5EF4-FFF2-40B4-BE49-F238E27FC236}">
                  <a16:creationId xmlns:a16="http://schemas.microsoft.com/office/drawing/2014/main" id="{4D3F6C4C-50FE-B240-95BB-BD562BE7364E}"/>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19" name="Freihandform: Form 214">
              <a:extLst>
                <a:ext uri="{FF2B5EF4-FFF2-40B4-BE49-F238E27FC236}">
                  <a16:creationId xmlns:a16="http://schemas.microsoft.com/office/drawing/2014/main" id="{2395486A-4D77-CA4F-9A62-E2CBA630B2D6}"/>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20" name="Freihandform: Form 215">
              <a:extLst>
                <a:ext uri="{FF2B5EF4-FFF2-40B4-BE49-F238E27FC236}">
                  <a16:creationId xmlns:a16="http://schemas.microsoft.com/office/drawing/2014/main" id="{4E0D8D90-DB79-E544-AA21-72566DF6EC64}"/>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21" name="Freihandform: Form 216">
              <a:extLst>
                <a:ext uri="{FF2B5EF4-FFF2-40B4-BE49-F238E27FC236}">
                  <a16:creationId xmlns:a16="http://schemas.microsoft.com/office/drawing/2014/main" id="{F42636E5-FCD0-3047-AC9B-56AD982C2AD5}"/>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2" name="Freihandform: Form 217">
              <a:extLst>
                <a:ext uri="{FF2B5EF4-FFF2-40B4-BE49-F238E27FC236}">
                  <a16:creationId xmlns:a16="http://schemas.microsoft.com/office/drawing/2014/main" id="{C03C32C8-84E2-BF48-BA33-CC2CEC2575C6}"/>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3" name="Freihandform: Form 218">
              <a:extLst>
                <a:ext uri="{FF2B5EF4-FFF2-40B4-BE49-F238E27FC236}">
                  <a16:creationId xmlns:a16="http://schemas.microsoft.com/office/drawing/2014/main" id="{B5329C7B-13B4-D543-9BBF-5F3A6160A759}"/>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24" name="Freihandform: Form 219">
              <a:extLst>
                <a:ext uri="{FF2B5EF4-FFF2-40B4-BE49-F238E27FC236}">
                  <a16:creationId xmlns:a16="http://schemas.microsoft.com/office/drawing/2014/main" id="{89B97C52-EA7F-614D-AAE5-7007829FCB62}"/>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5" name="Freihandform: Form 220">
              <a:extLst>
                <a:ext uri="{FF2B5EF4-FFF2-40B4-BE49-F238E27FC236}">
                  <a16:creationId xmlns:a16="http://schemas.microsoft.com/office/drawing/2014/main" id="{E9BE57EE-FA72-B149-B15C-D76C31F32A02}"/>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26" name="Freihandform: Form 221">
              <a:extLst>
                <a:ext uri="{FF2B5EF4-FFF2-40B4-BE49-F238E27FC236}">
                  <a16:creationId xmlns:a16="http://schemas.microsoft.com/office/drawing/2014/main" id="{AFF674FE-6A9C-0C42-B91B-7AC1E37C11E8}"/>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27" name="Freihandform: Form 222">
              <a:extLst>
                <a:ext uri="{FF2B5EF4-FFF2-40B4-BE49-F238E27FC236}">
                  <a16:creationId xmlns:a16="http://schemas.microsoft.com/office/drawing/2014/main" id="{9E8660E7-E0D5-E540-B5A8-F1533BBD58C3}"/>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28" name="Freihandform: Form 223">
              <a:extLst>
                <a:ext uri="{FF2B5EF4-FFF2-40B4-BE49-F238E27FC236}">
                  <a16:creationId xmlns:a16="http://schemas.microsoft.com/office/drawing/2014/main" id="{1F194D8D-4B38-4741-BD77-D55380C52623}"/>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29" name="Freihandform: Form 224">
              <a:extLst>
                <a:ext uri="{FF2B5EF4-FFF2-40B4-BE49-F238E27FC236}">
                  <a16:creationId xmlns:a16="http://schemas.microsoft.com/office/drawing/2014/main" id="{CFDD40F9-1AB0-7E49-8332-8F0026371010}"/>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30" name="Freihandform: Form 225">
              <a:extLst>
                <a:ext uri="{FF2B5EF4-FFF2-40B4-BE49-F238E27FC236}">
                  <a16:creationId xmlns:a16="http://schemas.microsoft.com/office/drawing/2014/main" id="{29FC45B4-6472-774A-A55C-6ADD3CC7609C}"/>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1" name="Freihandform: Form 226">
              <a:extLst>
                <a:ext uri="{FF2B5EF4-FFF2-40B4-BE49-F238E27FC236}">
                  <a16:creationId xmlns:a16="http://schemas.microsoft.com/office/drawing/2014/main" id="{D2C8656D-72B8-1345-A83C-110712EE932D}"/>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2" name="Freihandform: Form 227">
              <a:extLst>
                <a:ext uri="{FF2B5EF4-FFF2-40B4-BE49-F238E27FC236}">
                  <a16:creationId xmlns:a16="http://schemas.microsoft.com/office/drawing/2014/main" id="{6D3E5D89-9EBA-F54E-8228-F45BBA1D350D}"/>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33" name="Freihandform: Form 228">
              <a:extLst>
                <a:ext uri="{FF2B5EF4-FFF2-40B4-BE49-F238E27FC236}">
                  <a16:creationId xmlns:a16="http://schemas.microsoft.com/office/drawing/2014/main" id="{25297CC1-E49D-0849-8F4E-546723EAC1CE}"/>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4" name="Freihandform: Form 229">
              <a:extLst>
                <a:ext uri="{FF2B5EF4-FFF2-40B4-BE49-F238E27FC236}">
                  <a16:creationId xmlns:a16="http://schemas.microsoft.com/office/drawing/2014/main" id="{47890BDD-1DBB-E34F-9A6B-81D7AEF5B4EE}"/>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35" name="Freihandform: Form 230">
              <a:extLst>
                <a:ext uri="{FF2B5EF4-FFF2-40B4-BE49-F238E27FC236}">
                  <a16:creationId xmlns:a16="http://schemas.microsoft.com/office/drawing/2014/main" id="{F6EAADEC-D556-A64C-9851-3C346730B708}"/>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36" name="Freihandform: Form 231">
              <a:extLst>
                <a:ext uri="{FF2B5EF4-FFF2-40B4-BE49-F238E27FC236}">
                  <a16:creationId xmlns:a16="http://schemas.microsoft.com/office/drawing/2014/main" id="{DE7D3D25-869F-2146-BD80-9F6A8F3A4313}"/>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7" name="Freihandform: Form 232">
              <a:extLst>
                <a:ext uri="{FF2B5EF4-FFF2-40B4-BE49-F238E27FC236}">
                  <a16:creationId xmlns:a16="http://schemas.microsoft.com/office/drawing/2014/main" id="{6AD12226-C4A9-9447-BE54-EE636CA089CE}"/>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38" name="Freihandform: Form 233">
              <a:extLst>
                <a:ext uri="{FF2B5EF4-FFF2-40B4-BE49-F238E27FC236}">
                  <a16:creationId xmlns:a16="http://schemas.microsoft.com/office/drawing/2014/main" id="{414DC5AF-A22D-3946-B723-3EE8CEED3011}"/>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9" name="Freihandform: Form 234">
              <a:extLst>
                <a:ext uri="{FF2B5EF4-FFF2-40B4-BE49-F238E27FC236}">
                  <a16:creationId xmlns:a16="http://schemas.microsoft.com/office/drawing/2014/main" id="{BC2B74C9-9A60-8144-A88B-62CF675A777B}"/>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40" name="Freihandform: Form 235">
              <a:extLst>
                <a:ext uri="{FF2B5EF4-FFF2-40B4-BE49-F238E27FC236}">
                  <a16:creationId xmlns:a16="http://schemas.microsoft.com/office/drawing/2014/main" id="{DF0876A5-9660-AE44-BD07-6E5160952391}"/>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41" name="Freihandform: Form 236">
              <a:extLst>
                <a:ext uri="{FF2B5EF4-FFF2-40B4-BE49-F238E27FC236}">
                  <a16:creationId xmlns:a16="http://schemas.microsoft.com/office/drawing/2014/main" id="{5DC1FBD2-52F3-8C49-AF7B-068374B68FFA}"/>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42" name="Freihandform: Form 237">
              <a:extLst>
                <a:ext uri="{FF2B5EF4-FFF2-40B4-BE49-F238E27FC236}">
                  <a16:creationId xmlns:a16="http://schemas.microsoft.com/office/drawing/2014/main" id="{F17D614C-AF0D-4F48-8FB2-078AA614A177}"/>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43" name="Freihandform: Form 238">
              <a:extLst>
                <a:ext uri="{FF2B5EF4-FFF2-40B4-BE49-F238E27FC236}">
                  <a16:creationId xmlns:a16="http://schemas.microsoft.com/office/drawing/2014/main" id="{FF50B140-1863-B24B-9A3B-8C2BE2A9F487}"/>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4" name="Freihandform: Form 239">
              <a:extLst>
                <a:ext uri="{FF2B5EF4-FFF2-40B4-BE49-F238E27FC236}">
                  <a16:creationId xmlns:a16="http://schemas.microsoft.com/office/drawing/2014/main" id="{40D0C0A1-E78A-C143-A5FD-88849B1F90AC}"/>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45" name="Freihandform: Form 240">
              <a:extLst>
                <a:ext uri="{FF2B5EF4-FFF2-40B4-BE49-F238E27FC236}">
                  <a16:creationId xmlns:a16="http://schemas.microsoft.com/office/drawing/2014/main" id="{ECBDD44C-1509-C64E-A770-3A3F7E5290D5}"/>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46" name="Freihandform: Form 241">
              <a:extLst>
                <a:ext uri="{FF2B5EF4-FFF2-40B4-BE49-F238E27FC236}">
                  <a16:creationId xmlns:a16="http://schemas.microsoft.com/office/drawing/2014/main" id="{F34AD0B4-2F43-AE42-AE2A-9DFCC08CE1B5}"/>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47" name="Freihandform: Form 242">
              <a:extLst>
                <a:ext uri="{FF2B5EF4-FFF2-40B4-BE49-F238E27FC236}">
                  <a16:creationId xmlns:a16="http://schemas.microsoft.com/office/drawing/2014/main" id="{A60F3A0B-8E06-DF48-A6CC-ECCDABBF8DB2}"/>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
        <p:nvSpPr>
          <p:cNvPr id="248" name="Freihandform: Form 87">
            <a:extLst>
              <a:ext uri="{FF2B5EF4-FFF2-40B4-BE49-F238E27FC236}">
                <a16:creationId xmlns:a16="http://schemas.microsoft.com/office/drawing/2014/main" id="{06F41948-67B2-DF43-9BCA-75E7DC6999ED}"/>
              </a:ext>
            </a:extLst>
          </p:cNvPr>
          <p:cNvSpPr/>
          <p:nvPr userDrawn="1"/>
        </p:nvSpPr>
        <p:spPr>
          <a:xfrm>
            <a:off x="10266616" y="300704"/>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229391653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10649787" y="6634666"/>
            <a:ext cx="617157" cy="123111"/>
          </a:xfrm>
        </p:spPr>
        <p:txBody>
          <a:bodyPr/>
          <a:lstStyle>
            <a:lvl1pPr>
              <a:defRPr b="0" i="0">
                <a:latin typeface="FAUSans Office" panose="020B0504010101010104" pitchFamily="34" charset="77"/>
                <a:cs typeface="FAUSans Office" panose="020B0504010101010104" pitchFamily="34" charset="77"/>
              </a:defRPr>
            </a:lvl1pPr>
          </a:lstStyle>
          <a:p>
            <a:fld id="{BC9E9DFD-4201-4390-907F-BC0033C4DF80}"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0879" y="6634666"/>
            <a:ext cx="205184" cy="123111"/>
          </a:xfrm>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lvl1pPr>
              <a:defRPr b="0" i="0">
                <a:latin typeface="FAUSans Office" panose="020B0504010101010104" pitchFamily="34" charset="77"/>
                <a:cs typeface="FAUSans Office" panose="020B0504010101010104" pitchFamily="34" charset="77"/>
              </a:defRPr>
            </a:lvl1p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b="0" i="0">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22" name="Textplatzhalter 9">
            <a:extLst>
              <a:ext uri="{FF2B5EF4-FFF2-40B4-BE49-F238E27FC236}">
                <a16:creationId xmlns:a16="http://schemas.microsoft.com/office/drawing/2014/main" id="{BB1FDB65-A456-4049-8E16-FA93963151DE}"/>
              </a:ext>
            </a:extLst>
          </p:cNvPr>
          <p:cNvSpPr>
            <a:spLocks noGrp="1"/>
          </p:cNvSpPr>
          <p:nvPr>
            <p:ph type="body" sz="quarter" idx="27"/>
          </p:nvPr>
        </p:nvSpPr>
        <p:spPr>
          <a:xfrm>
            <a:off x="518318" y="687598"/>
            <a:ext cx="6844386" cy="249812"/>
          </a:xfrm>
        </p:spPr>
        <p:txBody>
          <a:bodyPr wrap="square">
            <a:spAutoFit/>
          </a:bodyPr>
          <a:lstStyle>
            <a:lvl1pPr>
              <a:defRPr sz="1600">
                <a:solidFill>
                  <a:srgbClr val="041E42"/>
                </a:solidFill>
              </a:defRPr>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i="0">
                <a:solidFill>
                  <a:srgbClr val="FDB735"/>
                </a:solidFill>
                <a:latin typeface="FAUSans Office" panose="020B0504010101010104" pitchFamily="34" charset="77"/>
                <a:cs typeface="FAUSans Office" panose="020B0504010101010104" pitchFamily="34" charset="77"/>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Tree>
    <p:extLst>
      <p:ext uri="{BB962C8B-B14F-4D97-AF65-F5344CB8AC3E}">
        <p14:creationId xmlns:p14="http://schemas.microsoft.com/office/powerpoint/2010/main" val="250892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b="1" i="0">
                <a:solidFill>
                  <a:schemeClr val="bg1"/>
                </a:solidFill>
                <a:latin typeface="FAUSans Office" panose="020B0504010101010104" pitchFamily="34" charset="77"/>
                <a:cs typeface="FAUSans Office" panose="020B0504010101010104" pitchFamily="34" charset="77"/>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a:xfrm>
            <a:off x="10649787" y="6634666"/>
            <a:ext cx="617157" cy="123111"/>
          </a:xfrm>
        </p:spPr>
        <p:txBody>
          <a:bodyPr/>
          <a:lstStyle>
            <a:lvl1pPr>
              <a:defRPr b="0" i="0">
                <a:solidFill>
                  <a:schemeClr val="bg1"/>
                </a:solidFill>
                <a:latin typeface="FAUSans Office" panose="020B0504010101010104" pitchFamily="34" charset="77"/>
                <a:cs typeface="FAUSans Office" panose="020B0504010101010104" pitchFamily="34" charset="77"/>
              </a:defRPr>
            </a:lvl1pPr>
          </a:lstStyle>
          <a:p>
            <a:fld id="{00C5271D-0C68-4DDE-81D5-B057A9987B39}"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solidFill>
                  <a:schemeClr val="bg1"/>
                </a:solidFill>
                <a:latin typeface="FAUSans Office" panose="020B0504010101010104" pitchFamily="34" charset="77"/>
                <a:cs typeface="FAUSans Office" panose="020B0504010101010104" pitchFamily="34" charset="77"/>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2481" y="6634666"/>
            <a:ext cx="203582" cy="123111"/>
          </a:xfrm>
        </p:spPr>
        <p:txBody>
          <a:bodyPr/>
          <a:lstStyle>
            <a:lvl1pPr>
              <a:defRPr b="0" i="0">
                <a:solidFill>
                  <a:schemeClr val="bg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17" name="Grafik 3">
            <a:extLst>
              <a:ext uri="{FF2B5EF4-FFF2-40B4-BE49-F238E27FC236}">
                <a16:creationId xmlns:a16="http://schemas.microsoft.com/office/drawing/2014/main" id="{C46CE0A8-57E1-FA41-BE1C-0F257F1B271B}"/>
              </a:ext>
            </a:extLst>
          </p:cNvPr>
          <p:cNvGrpSpPr/>
          <p:nvPr userDrawn="1"/>
        </p:nvGrpSpPr>
        <p:grpSpPr>
          <a:xfrm>
            <a:off x="520163" y="293688"/>
            <a:ext cx="2592820" cy="556499"/>
            <a:chOff x="1648912" y="-143138"/>
            <a:chExt cx="2305525" cy="494837"/>
          </a:xfrm>
          <a:solidFill>
            <a:srgbClr val="041E42"/>
          </a:solidFill>
        </p:grpSpPr>
        <p:sp>
          <p:nvSpPr>
            <p:cNvPr id="118" name="Freihandform: Form 166">
              <a:extLst>
                <a:ext uri="{FF2B5EF4-FFF2-40B4-BE49-F238E27FC236}">
                  <a16:creationId xmlns:a16="http://schemas.microsoft.com/office/drawing/2014/main" id="{1C7C3D75-DA9A-794E-B41C-D6ED6AEC08BE}"/>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19" name="Freihandform: Form 168">
              <a:extLst>
                <a:ext uri="{FF2B5EF4-FFF2-40B4-BE49-F238E27FC236}">
                  <a16:creationId xmlns:a16="http://schemas.microsoft.com/office/drawing/2014/main" id="{24DE22B6-E385-DE4A-9986-9F49278CFBCC}"/>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20" name="Freihandform: Form 169">
              <a:extLst>
                <a:ext uri="{FF2B5EF4-FFF2-40B4-BE49-F238E27FC236}">
                  <a16:creationId xmlns:a16="http://schemas.microsoft.com/office/drawing/2014/main" id="{0196161B-ECB7-964F-A52A-A0BC9EFE3E78}"/>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21" name="Freihandform: Form 170">
              <a:extLst>
                <a:ext uri="{FF2B5EF4-FFF2-40B4-BE49-F238E27FC236}">
                  <a16:creationId xmlns:a16="http://schemas.microsoft.com/office/drawing/2014/main" id="{7F98795E-9DA2-D94B-8506-E2652C67F0A6}"/>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22" name="Freihandform: Form 171">
              <a:extLst>
                <a:ext uri="{FF2B5EF4-FFF2-40B4-BE49-F238E27FC236}">
                  <a16:creationId xmlns:a16="http://schemas.microsoft.com/office/drawing/2014/main" id="{1B7FE34E-9FC1-624E-8EB2-E4CC224AC990}"/>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23" name="Freihandform: Form 172">
              <a:extLst>
                <a:ext uri="{FF2B5EF4-FFF2-40B4-BE49-F238E27FC236}">
                  <a16:creationId xmlns:a16="http://schemas.microsoft.com/office/drawing/2014/main" id="{9C10F6C2-FAB5-1941-9DFE-2DF93660895B}"/>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24" name="Freihandform: Form 173">
              <a:extLst>
                <a:ext uri="{FF2B5EF4-FFF2-40B4-BE49-F238E27FC236}">
                  <a16:creationId xmlns:a16="http://schemas.microsoft.com/office/drawing/2014/main" id="{8F5E6D94-3723-E648-B685-41D0FEAC5B0A}"/>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25" name="Freihandform: Form 174">
              <a:extLst>
                <a:ext uri="{FF2B5EF4-FFF2-40B4-BE49-F238E27FC236}">
                  <a16:creationId xmlns:a16="http://schemas.microsoft.com/office/drawing/2014/main" id="{A935B252-21B1-5846-BCB4-C7B6A22F2617}"/>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26" name="Freihandform: Form 175">
              <a:extLst>
                <a:ext uri="{FF2B5EF4-FFF2-40B4-BE49-F238E27FC236}">
                  <a16:creationId xmlns:a16="http://schemas.microsoft.com/office/drawing/2014/main" id="{BA9BF1B1-0D3B-E94E-BE6F-EFB0B863CED6}"/>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27" name="Freihandform: Form 176">
              <a:extLst>
                <a:ext uri="{FF2B5EF4-FFF2-40B4-BE49-F238E27FC236}">
                  <a16:creationId xmlns:a16="http://schemas.microsoft.com/office/drawing/2014/main" id="{2599BB14-9C2B-D14B-895C-42F8A321BBF5}"/>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28" name="Freihandform: Form 177">
              <a:extLst>
                <a:ext uri="{FF2B5EF4-FFF2-40B4-BE49-F238E27FC236}">
                  <a16:creationId xmlns:a16="http://schemas.microsoft.com/office/drawing/2014/main" id="{153ABA73-B2BE-0F4A-92DA-4F1AFC4AE60B}"/>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129" name="Freihandform: Form 178">
              <a:extLst>
                <a:ext uri="{FF2B5EF4-FFF2-40B4-BE49-F238E27FC236}">
                  <a16:creationId xmlns:a16="http://schemas.microsoft.com/office/drawing/2014/main" id="{F83C5D39-FE6C-4141-B97F-8286BCFD9B40}"/>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130" name="Freihandform: Form 179">
              <a:extLst>
                <a:ext uri="{FF2B5EF4-FFF2-40B4-BE49-F238E27FC236}">
                  <a16:creationId xmlns:a16="http://schemas.microsoft.com/office/drawing/2014/main" id="{6D288231-FAE4-2849-97AE-54C943512766}"/>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131" name="Freihandform: Form 180">
              <a:extLst>
                <a:ext uri="{FF2B5EF4-FFF2-40B4-BE49-F238E27FC236}">
                  <a16:creationId xmlns:a16="http://schemas.microsoft.com/office/drawing/2014/main" id="{DDC8179D-3E5D-2E47-9992-91BE24B2D38C}"/>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132" name="Freihandform: Form 181">
              <a:extLst>
                <a:ext uri="{FF2B5EF4-FFF2-40B4-BE49-F238E27FC236}">
                  <a16:creationId xmlns:a16="http://schemas.microsoft.com/office/drawing/2014/main" id="{A6172A07-1FB6-744F-B16C-DAFB5624811A}"/>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133" name="Freihandform: Form 182">
              <a:extLst>
                <a:ext uri="{FF2B5EF4-FFF2-40B4-BE49-F238E27FC236}">
                  <a16:creationId xmlns:a16="http://schemas.microsoft.com/office/drawing/2014/main" id="{35541887-65C8-BE4A-A156-AE38FE6F637F}"/>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34" name="Freihandform: Form 183">
              <a:extLst>
                <a:ext uri="{FF2B5EF4-FFF2-40B4-BE49-F238E27FC236}">
                  <a16:creationId xmlns:a16="http://schemas.microsoft.com/office/drawing/2014/main" id="{7A05BD6B-C746-344A-9D40-A1BA90216C4B}"/>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135" name="Freihandform: Form 184">
              <a:extLst>
                <a:ext uri="{FF2B5EF4-FFF2-40B4-BE49-F238E27FC236}">
                  <a16:creationId xmlns:a16="http://schemas.microsoft.com/office/drawing/2014/main" id="{71F51E46-5543-1D46-B36D-D01FDEF19BBB}"/>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136" name="Freihandform: Form 185">
              <a:extLst>
                <a:ext uri="{FF2B5EF4-FFF2-40B4-BE49-F238E27FC236}">
                  <a16:creationId xmlns:a16="http://schemas.microsoft.com/office/drawing/2014/main" id="{010F072B-1EDC-A845-94F6-BBD6DD6B965F}"/>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37" name="Freihandform: Form 186">
              <a:extLst>
                <a:ext uri="{FF2B5EF4-FFF2-40B4-BE49-F238E27FC236}">
                  <a16:creationId xmlns:a16="http://schemas.microsoft.com/office/drawing/2014/main" id="{0E53DA04-6822-A849-8558-0700B785D72B}"/>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138" name="Freihandform: Form 187">
              <a:extLst>
                <a:ext uri="{FF2B5EF4-FFF2-40B4-BE49-F238E27FC236}">
                  <a16:creationId xmlns:a16="http://schemas.microsoft.com/office/drawing/2014/main" id="{7015874F-4DFC-2649-98AB-B8CD7FB53A36}"/>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139" name="Freihandform: Form 188">
              <a:extLst>
                <a:ext uri="{FF2B5EF4-FFF2-40B4-BE49-F238E27FC236}">
                  <a16:creationId xmlns:a16="http://schemas.microsoft.com/office/drawing/2014/main" id="{4EC4A2F6-E685-8F46-94F9-7FDCC74F8F67}"/>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140" name="Freihandform: Form 189">
              <a:extLst>
                <a:ext uri="{FF2B5EF4-FFF2-40B4-BE49-F238E27FC236}">
                  <a16:creationId xmlns:a16="http://schemas.microsoft.com/office/drawing/2014/main" id="{78182214-66DE-8146-B427-350FE1616A11}"/>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41" name="Freihandform: Form 190">
              <a:extLst>
                <a:ext uri="{FF2B5EF4-FFF2-40B4-BE49-F238E27FC236}">
                  <a16:creationId xmlns:a16="http://schemas.microsoft.com/office/drawing/2014/main" id="{54A45E60-8CF7-3040-BD64-29D1D1C17C85}"/>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142" name="Freihandform: Form 191">
              <a:extLst>
                <a:ext uri="{FF2B5EF4-FFF2-40B4-BE49-F238E27FC236}">
                  <a16:creationId xmlns:a16="http://schemas.microsoft.com/office/drawing/2014/main" id="{7854D6ED-46AA-0F4E-AD8A-405ACF5229DB}"/>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143" name="Freihandform: Form 192">
              <a:extLst>
                <a:ext uri="{FF2B5EF4-FFF2-40B4-BE49-F238E27FC236}">
                  <a16:creationId xmlns:a16="http://schemas.microsoft.com/office/drawing/2014/main" id="{A4E7C13E-8E5C-824E-BE99-1D505CC098A5}"/>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44" name="Freihandform: Form 193">
              <a:extLst>
                <a:ext uri="{FF2B5EF4-FFF2-40B4-BE49-F238E27FC236}">
                  <a16:creationId xmlns:a16="http://schemas.microsoft.com/office/drawing/2014/main" id="{E7A6131B-733F-394F-8317-086283E548C4}"/>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45" name="Freihandform: Form 194">
              <a:extLst>
                <a:ext uri="{FF2B5EF4-FFF2-40B4-BE49-F238E27FC236}">
                  <a16:creationId xmlns:a16="http://schemas.microsoft.com/office/drawing/2014/main" id="{D9A2FDCF-AB9C-0240-B87B-D50F5AF0E583}"/>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46" name="Freihandform: Form 195">
              <a:extLst>
                <a:ext uri="{FF2B5EF4-FFF2-40B4-BE49-F238E27FC236}">
                  <a16:creationId xmlns:a16="http://schemas.microsoft.com/office/drawing/2014/main" id="{DA22CDB9-F6A7-6846-8E71-D535FED316FD}"/>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147" name="Freihandform: Form 196">
              <a:extLst>
                <a:ext uri="{FF2B5EF4-FFF2-40B4-BE49-F238E27FC236}">
                  <a16:creationId xmlns:a16="http://schemas.microsoft.com/office/drawing/2014/main" id="{A0C29F2E-02A6-5E46-8CE5-7EE859B0AF39}"/>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148" name="Freihandform: Form 197">
              <a:extLst>
                <a:ext uri="{FF2B5EF4-FFF2-40B4-BE49-F238E27FC236}">
                  <a16:creationId xmlns:a16="http://schemas.microsoft.com/office/drawing/2014/main" id="{345DEF46-9B91-5C4E-A06C-6A4EBFE82338}"/>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149" name="Freihandform: Form 198">
              <a:extLst>
                <a:ext uri="{FF2B5EF4-FFF2-40B4-BE49-F238E27FC236}">
                  <a16:creationId xmlns:a16="http://schemas.microsoft.com/office/drawing/2014/main" id="{E75C13C0-2F89-C346-90BE-4F673D6084C6}"/>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150" name="Freihandform: Form 199">
              <a:extLst>
                <a:ext uri="{FF2B5EF4-FFF2-40B4-BE49-F238E27FC236}">
                  <a16:creationId xmlns:a16="http://schemas.microsoft.com/office/drawing/2014/main" id="{D5E43E41-B852-394B-B50C-F370B1CB29E9}"/>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51" name="Freihandform: Form 200">
              <a:extLst>
                <a:ext uri="{FF2B5EF4-FFF2-40B4-BE49-F238E27FC236}">
                  <a16:creationId xmlns:a16="http://schemas.microsoft.com/office/drawing/2014/main" id="{355C78AF-2CCF-794E-A6D2-671C1053D9C8}"/>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52" name="Freihandform: Form 201">
              <a:extLst>
                <a:ext uri="{FF2B5EF4-FFF2-40B4-BE49-F238E27FC236}">
                  <a16:creationId xmlns:a16="http://schemas.microsoft.com/office/drawing/2014/main" id="{B9C8B3F2-53D5-9140-969D-F82DAA948F38}"/>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153" name="Freihandform: Form 202">
              <a:extLst>
                <a:ext uri="{FF2B5EF4-FFF2-40B4-BE49-F238E27FC236}">
                  <a16:creationId xmlns:a16="http://schemas.microsoft.com/office/drawing/2014/main" id="{63071546-AFD8-894D-A5FF-ACF608FFF18B}"/>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54" name="Freihandform: Form 203">
              <a:extLst>
                <a:ext uri="{FF2B5EF4-FFF2-40B4-BE49-F238E27FC236}">
                  <a16:creationId xmlns:a16="http://schemas.microsoft.com/office/drawing/2014/main" id="{AD99C992-A6EE-3E4E-B4F0-0CD5BB9C02B2}"/>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55" name="Freihandform: Form 204">
              <a:extLst>
                <a:ext uri="{FF2B5EF4-FFF2-40B4-BE49-F238E27FC236}">
                  <a16:creationId xmlns:a16="http://schemas.microsoft.com/office/drawing/2014/main" id="{6FA67C2E-3960-0949-91E7-BB94B2964AB1}"/>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156" name="Freihandform: Form 205">
              <a:extLst>
                <a:ext uri="{FF2B5EF4-FFF2-40B4-BE49-F238E27FC236}">
                  <a16:creationId xmlns:a16="http://schemas.microsoft.com/office/drawing/2014/main" id="{0896B0BC-EC2A-6141-836A-75DCCAD7A23F}"/>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157" name="Freihandform: Form 206">
              <a:extLst>
                <a:ext uri="{FF2B5EF4-FFF2-40B4-BE49-F238E27FC236}">
                  <a16:creationId xmlns:a16="http://schemas.microsoft.com/office/drawing/2014/main" id="{7F5D4EAE-BD4B-D14B-A476-B695417B60C9}"/>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158" name="Freihandform: Form 207">
              <a:extLst>
                <a:ext uri="{FF2B5EF4-FFF2-40B4-BE49-F238E27FC236}">
                  <a16:creationId xmlns:a16="http://schemas.microsoft.com/office/drawing/2014/main" id="{FE285DA8-B11B-3C4B-898F-72AB70B86C21}"/>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59" name="Freihandform: Form 208">
              <a:extLst>
                <a:ext uri="{FF2B5EF4-FFF2-40B4-BE49-F238E27FC236}">
                  <a16:creationId xmlns:a16="http://schemas.microsoft.com/office/drawing/2014/main" id="{50108EA6-84EA-AC4E-8D0E-167424B4DE10}"/>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160" name="Freihandform: Form 209">
              <a:extLst>
                <a:ext uri="{FF2B5EF4-FFF2-40B4-BE49-F238E27FC236}">
                  <a16:creationId xmlns:a16="http://schemas.microsoft.com/office/drawing/2014/main" id="{CBC8BC8F-03A3-A94A-BEA5-0B00A776DB68}"/>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17" name="Freihandform: Form 210">
              <a:extLst>
                <a:ext uri="{FF2B5EF4-FFF2-40B4-BE49-F238E27FC236}">
                  <a16:creationId xmlns:a16="http://schemas.microsoft.com/office/drawing/2014/main" id="{A20907CD-7577-2A46-A6F2-A42A12611A6D}"/>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18" name="Freihandform: Form 211">
              <a:extLst>
                <a:ext uri="{FF2B5EF4-FFF2-40B4-BE49-F238E27FC236}">
                  <a16:creationId xmlns:a16="http://schemas.microsoft.com/office/drawing/2014/main" id="{B249FBBA-2E31-5548-86B2-9D3E6C07EB0A}"/>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9" name="Freihandform: Form 212">
              <a:extLst>
                <a:ext uri="{FF2B5EF4-FFF2-40B4-BE49-F238E27FC236}">
                  <a16:creationId xmlns:a16="http://schemas.microsoft.com/office/drawing/2014/main" id="{98BF6140-7EAC-404D-95C3-BE76B9009290}"/>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20" name="Freihandform: Form 213">
              <a:extLst>
                <a:ext uri="{FF2B5EF4-FFF2-40B4-BE49-F238E27FC236}">
                  <a16:creationId xmlns:a16="http://schemas.microsoft.com/office/drawing/2014/main" id="{AD2CFE75-5C5D-DD4F-9193-D477DAFBCE53}"/>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21" name="Freihandform: Form 214">
              <a:extLst>
                <a:ext uri="{FF2B5EF4-FFF2-40B4-BE49-F238E27FC236}">
                  <a16:creationId xmlns:a16="http://schemas.microsoft.com/office/drawing/2014/main" id="{58ED5AF2-8D9F-DA4A-A9EC-3270CEF07C04}"/>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22" name="Freihandform: Form 215">
              <a:extLst>
                <a:ext uri="{FF2B5EF4-FFF2-40B4-BE49-F238E27FC236}">
                  <a16:creationId xmlns:a16="http://schemas.microsoft.com/office/drawing/2014/main" id="{16A9BBB7-BE9F-C84B-94B2-DF62F65DD328}"/>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23" name="Freihandform: Form 216">
              <a:extLst>
                <a:ext uri="{FF2B5EF4-FFF2-40B4-BE49-F238E27FC236}">
                  <a16:creationId xmlns:a16="http://schemas.microsoft.com/office/drawing/2014/main" id="{AC0FA8E4-6FEB-6146-B489-93D4841A09ED}"/>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4" name="Freihandform: Form 217">
              <a:extLst>
                <a:ext uri="{FF2B5EF4-FFF2-40B4-BE49-F238E27FC236}">
                  <a16:creationId xmlns:a16="http://schemas.microsoft.com/office/drawing/2014/main" id="{28F68F49-8AA4-DA4F-8B49-E128271CC5B1}"/>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5" name="Freihandform: Form 218">
              <a:extLst>
                <a:ext uri="{FF2B5EF4-FFF2-40B4-BE49-F238E27FC236}">
                  <a16:creationId xmlns:a16="http://schemas.microsoft.com/office/drawing/2014/main" id="{07CFE5BA-3FF9-7847-BF31-D80C97D6651B}"/>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26" name="Freihandform: Form 219">
              <a:extLst>
                <a:ext uri="{FF2B5EF4-FFF2-40B4-BE49-F238E27FC236}">
                  <a16:creationId xmlns:a16="http://schemas.microsoft.com/office/drawing/2014/main" id="{16A47D7F-A07C-E949-81AF-5C636949A9C1}"/>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7" name="Freihandform: Form 220">
              <a:extLst>
                <a:ext uri="{FF2B5EF4-FFF2-40B4-BE49-F238E27FC236}">
                  <a16:creationId xmlns:a16="http://schemas.microsoft.com/office/drawing/2014/main" id="{83E728CA-594C-0B49-A273-C634386091AC}"/>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28" name="Freihandform: Form 221">
              <a:extLst>
                <a:ext uri="{FF2B5EF4-FFF2-40B4-BE49-F238E27FC236}">
                  <a16:creationId xmlns:a16="http://schemas.microsoft.com/office/drawing/2014/main" id="{F7C4EA05-7E9E-AA4A-990E-AE48D4DE4A60}"/>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29" name="Freihandform: Form 222">
              <a:extLst>
                <a:ext uri="{FF2B5EF4-FFF2-40B4-BE49-F238E27FC236}">
                  <a16:creationId xmlns:a16="http://schemas.microsoft.com/office/drawing/2014/main" id="{58B8778E-C6C0-1A43-BD9C-2A1B64F612A6}"/>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30" name="Freihandform: Form 223">
              <a:extLst>
                <a:ext uri="{FF2B5EF4-FFF2-40B4-BE49-F238E27FC236}">
                  <a16:creationId xmlns:a16="http://schemas.microsoft.com/office/drawing/2014/main" id="{61C4E357-0269-C746-AE43-EDA4DB29E333}"/>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31" name="Freihandform: Form 224">
              <a:extLst>
                <a:ext uri="{FF2B5EF4-FFF2-40B4-BE49-F238E27FC236}">
                  <a16:creationId xmlns:a16="http://schemas.microsoft.com/office/drawing/2014/main" id="{25436B73-D443-084E-B90D-EBBBC671301A}"/>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32" name="Freihandform: Form 225">
              <a:extLst>
                <a:ext uri="{FF2B5EF4-FFF2-40B4-BE49-F238E27FC236}">
                  <a16:creationId xmlns:a16="http://schemas.microsoft.com/office/drawing/2014/main" id="{684E801D-6B1C-B64D-9D9C-85EC119D0C49}"/>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3" name="Freihandform: Form 226">
              <a:extLst>
                <a:ext uri="{FF2B5EF4-FFF2-40B4-BE49-F238E27FC236}">
                  <a16:creationId xmlns:a16="http://schemas.microsoft.com/office/drawing/2014/main" id="{1AFD1C60-6303-3446-ABC5-A12E9F83064C}"/>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4" name="Freihandform: Form 227">
              <a:extLst>
                <a:ext uri="{FF2B5EF4-FFF2-40B4-BE49-F238E27FC236}">
                  <a16:creationId xmlns:a16="http://schemas.microsoft.com/office/drawing/2014/main" id="{5E38E39F-4FE0-AC40-90AB-0CBD5FE122CA}"/>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35" name="Freihandform: Form 228">
              <a:extLst>
                <a:ext uri="{FF2B5EF4-FFF2-40B4-BE49-F238E27FC236}">
                  <a16:creationId xmlns:a16="http://schemas.microsoft.com/office/drawing/2014/main" id="{BB2A9335-BE1C-4040-BA7A-FFE65829F8CD}"/>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6" name="Freihandform: Form 229">
              <a:extLst>
                <a:ext uri="{FF2B5EF4-FFF2-40B4-BE49-F238E27FC236}">
                  <a16:creationId xmlns:a16="http://schemas.microsoft.com/office/drawing/2014/main" id="{D042B17E-F6C6-4E42-911C-7AC3A844B68D}"/>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37" name="Freihandform: Form 230">
              <a:extLst>
                <a:ext uri="{FF2B5EF4-FFF2-40B4-BE49-F238E27FC236}">
                  <a16:creationId xmlns:a16="http://schemas.microsoft.com/office/drawing/2014/main" id="{8CCCBF11-7AB7-C044-89FC-DFA760DAD648}"/>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38" name="Freihandform: Form 231">
              <a:extLst>
                <a:ext uri="{FF2B5EF4-FFF2-40B4-BE49-F238E27FC236}">
                  <a16:creationId xmlns:a16="http://schemas.microsoft.com/office/drawing/2014/main" id="{DD9F41EC-2261-DD48-9258-CDF125BF6537}"/>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9" name="Freihandform: Form 232">
              <a:extLst>
                <a:ext uri="{FF2B5EF4-FFF2-40B4-BE49-F238E27FC236}">
                  <a16:creationId xmlns:a16="http://schemas.microsoft.com/office/drawing/2014/main" id="{713B5B24-DBFD-B642-A052-91B5B866310A}"/>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40" name="Freihandform: Form 233">
              <a:extLst>
                <a:ext uri="{FF2B5EF4-FFF2-40B4-BE49-F238E27FC236}">
                  <a16:creationId xmlns:a16="http://schemas.microsoft.com/office/drawing/2014/main" id="{DD26B97F-969A-4448-B81B-AFC67B59ABFC}"/>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41" name="Freihandform: Form 234">
              <a:extLst>
                <a:ext uri="{FF2B5EF4-FFF2-40B4-BE49-F238E27FC236}">
                  <a16:creationId xmlns:a16="http://schemas.microsoft.com/office/drawing/2014/main" id="{C944A90A-4272-3C4F-B35B-FFD05A165106}"/>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42" name="Freihandform: Form 235">
              <a:extLst>
                <a:ext uri="{FF2B5EF4-FFF2-40B4-BE49-F238E27FC236}">
                  <a16:creationId xmlns:a16="http://schemas.microsoft.com/office/drawing/2014/main" id="{864073E9-59B7-4145-BC2D-AB282198D8AC}"/>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43" name="Freihandform: Form 236">
              <a:extLst>
                <a:ext uri="{FF2B5EF4-FFF2-40B4-BE49-F238E27FC236}">
                  <a16:creationId xmlns:a16="http://schemas.microsoft.com/office/drawing/2014/main" id="{EF1AE0E8-A92D-E744-9C59-8E470E299B72}"/>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44" name="Freihandform: Form 237">
              <a:extLst>
                <a:ext uri="{FF2B5EF4-FFF2-40B4-BE49-F238E27FC236}">
                  <a16:creationId xmlns:a16="http://schemas.microsoft.com/office/drawing/2014/main" id="{94868408-956A-1B4F-850D-291865EF260C}"/>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45" name="Freihandform: Form 238">
              <a:extLst>
                <a:ext uri="{FF2B5EF4-FFF2-40B4-BE49-F238E27FC236}">
                  <a16:creationId xmlns:a16="http://schemas.microsoft.com/office/drawing/2014/main" id="{49CC6988-B753-8E44-9B1A-CC6C103AB9DA}"/>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6" name="Freihandform: Form 239">
              <a:extLst>
                <a:ext uri="{FF2B5EF4-FFF2-40B4-BE49-F238E27FC236}">
                  <a16:creationId xmlns:a16="http://schemas.microsoft.com/office/drawing/2014/main" id="{6A910C83-BF46-344E-871C-F0FBCB7EAAFA}"/>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47" name="Freihandform: Form 240">
              <a:extLst>
                <a:ext uri="{FF2B5EF4-FFF2-40B4-BE49-F238E27FC236}">
                  <a16:creationId xmlns:a16="http://schemas.microsoft.com/office/drawing/2014/main" id="{91B86021-7377-214E-8291-7BB53A0BD7A6}"/>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48" name="Freihandform: Form 241">
              <a:extLst>
                <a:ext uri="{FF2B5EF4-FFF2-40B4-BE49-F238E27FC236}">
                  <a16:creationId xmlns:a16="http://schemas.microsoft.com/office/drawing/2014/main" id="{2E2B6A79-B318-8D47-9A42-38623FEDD6AE}"/>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49" name="Freihandform: Form 242">
              <a:extLst>
                <a:ext uri="{FF2B5EF4-FFF2-40B4-BE49-F238E27FC236}">
                  <a16:creationId xmlns:a16="http://schemas.microsoft.com/office/drawing/2014/main" id="{A4C19C95-472F-814B-B33F-F0E6612B805F}"/>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
        <p:nvSpPr>
          <p:cNvPr id="250" name="Freihandform: Form 87">
            <a:extLst>
              <a:ext uri="{FF2B5EF4-FFF2-40B4-BE49-F238E27FC236}">
                <a16:creationId xmlns:a16="http://schemas.microsoft.com/office/drawing/2014/main" id="{0E8B3521-B2DB-E746-847E-18470C20FC97}"/>
              </a:ext>
            </a:extLst>
          </p:cNvPr>
          <p:cNvSpPr/>
          <p:nvPr userDrawn="1"/>
        </p:nvSpPr>
        <p:spPr>
          <a:xfrm>
            <a:off x="10266616" y="300704"/>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10155482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92C5B5FE-3D26-4358-90F6-7AB9A5E1C9C0}"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9">
            <a:extLst>
              <a:ext uri="{FF2B5EF4-FFF2-40B4-BE49-F238E27FC236}">
                <a16:creationId xmlns:a16="http://schemas.microsoft.com/office/drawing/2014/main" id="{A8EC489F-F71C-4659-9116-2F6E62F5F9C7}"/>
              </a:ext>
            </a:extLst>
          </p:cNvPr>
          <p:cNvSpPr>
            <a:spLocks noGrp="1"/>
          </p:cNvSpPr>
          <p:nvPr>
            <p:ph type="body" sz="quarter" idx="14"/>
          </p:nvPr>
        </p:nvSpPr>
        <p:spPr>
          <a:xfrm>
            <a:off x="518318" y="687598"/>
            <a:ext cx="6844386" cy="249812"/>
          </a:xfrm>
        </p:spPr>
        <p:txBody>
          <a:bodyPr wrap="square">
            <a:spAutoFit/>
          </a:bodyPr>
          <a:lstStyle>
            <a:lvl1pPr>
              <a:defRPr sz="16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99665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3C72E87-E328-4AA7-9FBB-819618CB5E1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95260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F219290F-0861-4753-B56F-9A581B242AC7}"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0879" y="6634666"/>
            <a:ext cx="205184" cy="123111"/>
          </a:xfrm>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9">
            <a:extLst>
              <a:ext uri="{FF2B5EF4-FFF2-40B4-BE49-F238E27FC236}">
                <a16:creationId xmlns:a16="http://schemas.microsoft.com/office/drawing/2014/main" id="{E888C2E5-BE70-41A9-A2DE-FD8C4043AF9A}"/>
              </a:ext>
            </a:extLst>
          </p:cNvPr>
          <p:cNvSpPr>
            <a:spLocks noGrp="1"/>
          </p:cNvSpPr>
          <p:nvPr>
            <p:ph type="body" sz="quarter" idx="15"/>
          </p:nvPr>
        </p:nvSpPr>
        <p:spPr>
          <a:xfrm>
            <a:off x="518318" y="687598"/>
            <a:ext cx="6844386" cy="249812"/>
          </a:xfrm>
        </p:spPr>
        <p:txBody>
          <a:bodyPr wrap="square">
            <a:spAutoFit/>
          </a:bodyPr>
          <a:lstStyle>
            <a:lvl1pPr>
              <a:defRPr sz="1600">
                <a:solidFill>
                  <a:srgbClr val="041E4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378630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CFE8DBF3-D4DD-4EA7-B658-4F8AB62DCC5F}"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67501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lvl1pPr>
              <a:defRPr b="0" i="0">
                <a:latin typeface="FAUSans Office" panose="020B0504010101010104" pitchFamily="34" charset="77"/>
                <a:cs typeface="FAUSans Office" panose="020B0504010101010104" pitchFamily="34" charset="77"/>
              </a:defRPr>
            </a:lvl1p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5C30DA98-05B9-4825-B695-5EBEEBA7F426}"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0879" y="6634666"/>
            <a:ext cx="205184" cy="123111"/>
          </a:xfrm>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b="0" i="0">
                <a:solidFill>
                  <a:srgbClr val="041E42"/>
                </a:solidFill>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102753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649787" y="6634666"/>
            <a:ext cx="617157" cy="123111"/>
          </a:xfrm>
          <a:prstGeom prst="rect">
            <a:avLst/>
          </a:prstGeom>
        </p:spPr>
        <p:txBody>
          <a:bodyPr vert="horz" wrap="none" lIns="0" tIns="0" rIns="0" bIns="0" rtlCol="0" anchor="t" anchorCtr="0">
            <a:spAutoFit/>
          </a:bodyPr>
          <a:lstStyle>
            <a:lvl1pPr algn="r">
              <a:defRPr sz="800" b="0" i="0">
                <a:solidFill>
                  <a:schemeClr val="tx1"/>
                </a:solidFill>
                <a:latin typeface="FAUSans Office" panose="020B0504010101010104" pitchFamily="34" charset="77"/>
                <a:cs typeface="FAUSans Office" panose="020B0504010101010104" pitchFamily="34" charset="77"/>
              </a:defRPr>
            </a:lvl1pPr>
          </a:lstStyle>
          <a:p>
            <a:fld id="{9A483382-E7B2-461A-9BAD-3207C8F404A6}" type="datetime4">
              <a:rPr lang="de-DE" smtClean="0"/>
              <a:pPr/>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b="0" i="0">
                <a:solidFill>
                  <a:schemeClr val="tx1"/>
                </a:solidFill>
                <a:latin typeface="FAUSans Office" panose="020B0504010101010104" pitchFamily="34" charset="77"/>
                <a:cs typeface="FAUSans Office" panose="020B0504010101010104" pitchFamily="34" charset="77"/>
              </a:defRPr>
            </a:lvl1pPr>
          </a:lstStyle>
          <a:p>
            <a:r>
              <a:rPr lang="de-DE"/>
              <a:t>Philosophische Fakultät und Fachbereich Theologie</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70879" y="6634666"/>
            <a:ext cx="205184" cy="123111"/>
          </a:xfrm>
          <a:prstGeom prst="rect">
            <a:avLst/>
          </a:prstGeom>
        </p:spPr>
        <p:txBody>
          <a:bodyPr vert="horz" wrap="none" lIns="0" tIns="0" rIns="0" bIns="0" rtlCol="0" anchor="t" anchorCtr="0">
            <a:spAutoFit/>
          </a:bodyPr>
          <a:lstStyle>
            <a:lvl1pPr algn="r">
              <a:defRPr sz="800"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rgbClr val="FDB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rgbClr val="FDB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Freihandform: Form 44">
            <a:extLst>
              <a:ext uri="{FF2B5EF4-FFF2-40B4-BE49-F238E27FC236}">
                <a16:creationId xmlns:a16="http://schemas.microsoft.com/office/drawing/2014/main" id="{2E8F5DC4-B3AD-4456-8E9B-9A5F7EF38D3B}"/>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530053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p:txStyles>
    <p:titleStyle>
      <a:lvl1pPr algn="l" defTabSz="914400" rtl="0" eaLnBrk="1" latinLnBrk="0" hangingPunct="1">
        <a:lnSpc>
          <a:spcPct val="90000"/>
        </a:lnSpc>
        <a:spcBef>
          <a:spcPct val="0"/>
        </a:spcBef>
        <a:buNone/>
        <a:defRPr sz="2400" b="1" i="0" kern="1200">
          <a:solidFill>
            <a:srgbClr val="041E42"/>
          </a:solidFill>
          <a:latin typeface="FAUSans Office" panose="020B0504010101010104" pitchFamily="34" charset="77"/>
          <a:ea typeface="+mj-ea"/>
          <a:cs typeface="FAUSans Office" panose="020B0504010101010104" pitchFamily="34" charset="77"/>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b="0" i="0" kern="1200">
          <a:solidFill>
            <a:schemeClr val="tx1"/>
          </a:solidFill>
          <a:latin typeface="FAUSans Office" panose="020B0504010101010104" pitchFamily="34" charset="77"/>
          <a:ea typeface="+mn-ea"/>
          <a:cs typeface="FAUSans Office" panose="020B0504010101010104" pitchFamily="34" charset="77"/>
        </a:defRPr>
      </a:lvl1pPr>
      <a:lvl2pPr marL="18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600" b="0" i="0" kern="1200">
          <a:solidFill>
            <a:schemeClr val="tx1"/>
          </a:solidFill>
          <a:latin typeface="FAUSans Office" panose="020B0504010101010104" pitchFamily="34" charset="77"/>
          <a:ea typeface="+mn-ea"/>
          <a:cs typeface="FAUSans Office" panose="020B0504010101010104" pitchFamily="34" charset="77"/>
        </a:defRPr>
      </a:lvl2pPr>
      <a:lvl3pPr marL="36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400" b="0" i="0" kern="1200">
          <a:solidFill>
            <a:schemeClr val="tx1"/>
          </a:solidFill>
          <a:latin typeface="FAUSans Office" panose="020B0504010101010104" pitchFamily="34" charset="77"/>
          <a:ea typeface="+mn-ea"/>
          <a:cs typeface="FAUSans Office" panose="020B0504010101010104" pitchFamily="34" charset="77"/>
        </a:defRPr>
      </a:lvl3pPr>
      <a:lvl4pPr marL="54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400" b="0" i="0" kern="1200">
          <a:solidFill>
            <a:schemeClr val="tx1"/>
          </a:solidFill>
          <a:latin typeface="FAUSans Office" panose="020B0504010101010104" pitchFamily="34" charset="77"/>
          <a:ea typeface="+mn-ea"/>
          <a:cs typeface="FAUSans Office" panose="020B0504010101010104" pitchFamily="34" charset="77"/>
        </a:defRPr>
      </a:lvl4pPr>
      <a:lvl5pPr marL="72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b="0" i="0" kern="1200">
          <a:solidFill>
            <a:schemeClr val="tx1"/>
          </a:solidFill>
          <a:latin typeface="FAUSans Office" panose="020B0504010101010104" pitchFamily="34" charset="77"/>
          <a:ea typeface="+mn-ea"/>
          <a:cs typeface="FAUSans Office" panose="020B0504010101010104" pitchFamily="34" charset="77"/>
        </a:defRPr>
      </a:lvl5pPr>
      <a:lvl6pPr marL="90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b="0" i="0" kern="1200">
          <a:solidFill>
            <a:schemeClr val="tx1"/>
          </a:solidFill>
          <a:latin typeface="FAUSans Office" panose="020B0504010101010104" pitchFamily="34" charset="77"/>
          <a:ea typeface="+mn-ea"/>
          <a:cs typeface="FAUSans Office" panose="020B0504010101010104" pitchFamily="34" charset="77"/>
        </a:defRPr>
      </a:lvl6pPr>
      <a:lvl7pPr marL="108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b="0" i="0" kern="1200">
          <a:solidFill>
            <a:schemeClr val="tx1"/>
          </a:solidFill>
          <a:latin typeface="FAUSans Office" panose="020B0504010101010104" pitchFamily="34" charset="77"/>
          <a:ea typeface="+mn-ea"/>
          <a:cs typeface="FAUSans Office" panose="020B0504010101010104" pitchFamily="34" charset="77"/>
        </a:defRPr>
      </a:lvl7pPr>
      <a:lvl8pPr marL="126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b="0" i="0" kern="1200">
          <a:solidFill>
            <a:schemeClr val="tx1"/>
          </a:solidFill>
          <a:latin typeface="FAUSans Office" panose="020B0504010101010104" pitchFamily="34" charset="77"/>
          <a:ea typeface="+mn-ea"/>
          <a:cs typeface="FAUSans Office" panose="020B0504010101010104" pitchFamily="34" charset="77"/>
        </a:defRPr>
      </a:lvl8pPr>
      <a:lvl9pPr marL="1440000" indent="-180000" algn="l" defTabSz="914400" rtl="0" eaLnBrk="1" latinLnBrk="0" hangingPunct="1">
        <a:lnSpc>
          <a:spcPct val="110000"/>
        </a:lnSpc>
        <a:spcBef>
          <a:spcPts val="0"/>
        </a:spcBef>
        <a:spcAft>
          <a:spcPts val="1200"/>
        </a:spcAft>
        <a:buClr>
          <a:schemeClr val="accent3"/>
        </a:buClr>
        <a:buFont typeface="Symbol" panose="05050102010706020507" pitchFamily="18" charset="2"/>
        <a:buChar char="-"/>
        <a:defRPr sz="1200" b="0" i="0" kern="1200">
          <a:solidFill>
            <a:schemeClr val="tx1"/>
          </a:solidFill>
          <a:latin typeface="FAUSans Office" panose="020B0504010101010104" pitchFamily="34" charset="77"/>
          <a:ea typeface="+mn-ea"/>
          <a:cs typeface="FAUSans Office" panose="020B0504010101010104" pitchFamily="34" charset="77"/>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187">
          <p15:clr>
            <a:srgbClr val="F26B43"/>
          </p15:clr>
        </p15:guide>
        <p15:guide id="6" orient="horz" pos="799">
          <p15:clr>
            <a:srgbClr val="F26B43"/>
          </p15:clr>
        </p15:guide>
        <p15:guide id="7" orient="horz" pos="1026">
          <p15:clr>
            <a:srgbClr val="F26B43"/>
          </p15:clr>
        </p15:guide>
        <p15:guide id="8" orient="horz" pos="3906">
          <p15:clr>
            <a:srgbClr val="F26B43"/>
          </p15:clr>
        </p15:guide>
        <p15:guide id="9" orient="horz" pos="4178">
          <p15:clr>
            <a:srgbClr val="F26B43"/>
          </p15:clr>
        </p15:guide>
        <p15:guide id="10" pos="3908">
          <p15:clr>
            <a:srgbClr val="F26B43"/>
          </p15:clr>
        </p15:guide>
        <p15:guide id="11" pos="37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FEF8AC9E-5263-4B79-A6A4-2C52F4F8179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1875" b="11875"/>
          <a:stretch/>
        </p:blipFill>
        <p:spPr>
          <a:xfrm>
            <a:off x="0" y="1628775"/>
            <a:ext cx="12192000" cy="5229226"/>
          </a:xfrm>
        </p:spPr>
      </p:pic>
      <p:sp>
        <p:nvSpPr>
          <p:cNvPr id="9" name="Textplatzhalter 8">
            <a:extLst>
              <a:ext uri="{FF2B5EF4-FFF2-40B4-BE49-F238E27FC236}">
                <a16:creationId xmlns:a16="http://schemas.microsoft.com/office/drawing/2014/main" id="{7D3CB831-C44F-4AA9-BFDE-6C6DACF52AC0}"/>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F67DDAB-A029-4F51-840C-C39A868CCDB6}"/>
              </a:ext>
            </a:extLst>
          </p:cNvPr>
          <p:cNvSpPr>
            <a:spLocks noGrp="1"/>
          </p:cNvSpPr>
          <p:nvPr>
            <p:ph type="title"/>
          </p:nvPr>
        </p:nvSpPr>
        <p:spPr>
          <a:xfrm>
            <a:off x="520163" y="2913731"/>
            <a:ext cx="4979505" cy="1030539"/>
          </a:xfrm>
        </p:spPr>
        <p:txBody>
          <a:bodyPr/>
          <a:lstStyle/>
          <a:p>
            <a:r>
              <a:rPr lang="de-DE" dirty="0">
                <a:latin typeface="FAUSans Office" panose="020B0504010101010104" pitchFamily="34" charset="77"/>
                <a:cs typeface="FAUSans Office" panose="020B0504010101010104" pitchFamily="34" charset="77"/>
              </a:rPr>
              <a:t>Willkommen</a:t>
            </a:r>
          </a:p>
        </p:txBody>
      </p:sp>
    </p:spTree>
    <p:extLst>
      <p:ext uri="{BB962C8B-B14F-4D97-AF65-F5344CB8AC3E}">
        <p14:creationId xmlns:p14="http://schemas.microsoft.com/office/powerpoint/2010/main" val="132061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55708869-59FF-4880-8E46-2435DC478B3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2550" b="12550"/>
          <a:stretch/>
        </p:blipFill>
        <p:spPr/>
      </p:pic>
      <p:sp>
        <p:nvSpPr>
          <p:cNvPr id="11" name="Textplatzhalter 10">
            <a:extLst>
              <a:ext uri="{FF2B5EF4-FFF2-40B4-BE49-F238E27FC236}">
                <a16:creationId xmlns:a16="http://schemas.microsoft.com/office/drawing/2014/main" id="{C797C8E8-F8B7-4694-B4C1-6BA634560809}"/>
              </a:ext>
            </a:extLst>
          </p:cNvPr>
          <p:cNvSpPr>
            <a:spLocks noGrp="1"/>
          </p:cNvSpPr>
          <p:nvPr>
            <p:ph type="body" sz="quarter" idx="14"/>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a:t>
            </a:r>
          </a:p>
          <a:p>
            <a:pPr lvl="1"/>
            <a:r>
              <a:rPr lang="de-DE" dirty="0">
                <a:latin typeface="FAUSans Office" panose="020B0504010101010104" pitchFamily="34" charset="77"/>
                <a:cs typeface="FAUSans Office" panose="020B0504010101010104" pitchFamily="34" charset="77"/>
              </a:rPr>
              <a:t>sed diam voluptua.</a:t>
            </a:r>
          </a:p>
        </p:txBody>
      </p:sp>
    </p:spTree>
    <p:extLst>
      <p:ext uri="{BB962C8B-B14F-4D97-AF65-F5344CB8AC3E}">
        <p14:creationId xmlns:p14="http://schemas.microsoft.com/office/powerpoint/2010/main" val="319032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588873" y="6634666"/>
            <a:ext cx="678071" cy="123111"/>
          </a:xfrm>
        </p:spPr>
        <p:txBody>
          <a:bodyPr/>
          <a:lstStyle/>
          <a:p>
            <a:fld id="{B95EC9EA-DA31-450A-8B18-7B6912E6FD08}"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11</a:t>
            </a:fld>
            <a:endParaRPr lang="de-DE">
              <a:latin typeface="FAUSans Office" panose="020B0504010101010104" pitchFamily="34" charset="77"/>
              <a:cs typeface="FAUSans Office" panose="020B0504010101010104" pitchFamily="34" charset="77"/>
            </a:endParaRPr>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Bildfolie</a:t>
            </a:r>
          </a:p>
        </p:txBody>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15"/>
          </p:nvPr>
        </p:nvSpPr>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pic>
        <p:nvPicPr>
          <p:cNvPr id="11" name="Bildplatzhalter 11">
            <a:extLst>
              <a:ext uri="{FF2B5EF4-FFF2-40B4-BE49-F238E27FC236}">
                <a16:creationId xmlns:a16="http://schemas.microsoft.com/office/drawing/2014/main" id="{39DA38FC-C9C4-4F99-A48C-8CE8B974F55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26425" b="26425"/>
          <a:stretch/>
        </p:blipFill>
        <p:spPr/>
      </p:pic>
      <p:sp>
        <p:nvSpPr>
          <p:cNvPr id="7" name="Textplatzhalter 6">
            <a:extLst>
              <a:ext uri="{FF2B5EF4-FFF2-40B4-BE49-F238E27FC236}">
                <a16:creationId xmlns:a16="http://schemas.microsoft.com/office/drawing/2014/main" id="{510AFD92-A19C-49EC-837D-8B467EEBEFFC}"/>
              </a:ext>
            </a:extLst>
          </p:cNvPr>
          <p:cNvSpPr>
            <a:spLocks noGrp="1"/>
          </p:cNvSpPr>
          <p:nvPr>
            <p:ph type="body" sz="quarter" idx="26"/>
          </p:nvPr>
        </p:nvSpPr>
        <p:spPr/>
        <p:txBody>
          <a:bodyPr/>
          <a:lstStyle/>
          <a:p>
            <a:r>
              <a:rPr lang="de-DE" dirty="0">
                <a:latin typeface="FAUSans Office" panose="020B0504010101010104" pitchFamily="34" charset="77"/>
                <a:cs typeface="FAUSans Office" panose="020B0504010101010104" pitchFamily="34" charset="77"/>
              </a:rPr>
              <a:t>Bildunterschrift oder Beschreibung möglich. Gegebenenfalls löschen.</a:t>
            </a:r>
          </a:p>
        </p:txBody>
      </p:sp>
      <p:sp>
        <p:nvSpPr>
          <p:cNvPr id="2" name="Bildplatzhalter 1">
            <a:extLst>
              <a:ext uri="{FF2B5EF4-FFF2-40B4-BE49-F238E27FC236}">
                <a16:creationId xmlns:a16="http://schemas.microsoft.com/office/drawing/2014/main" id="{AC3AA8F3-421B-4CAC-821D-3B66CBD5FD3F}"/>
              </a:ext>
            </a:extLst>
          </p:cNvPr>
          <p:cNvSpPr>
            <a:spLocks noGrp="1"/>
          </p:cNvSpPr>
          <p:nvPr>
            <p:ph type="pic" sz="quarter" idx="38"/>
          </p:nvPr>
        </p:nvSpPr>
        <p:spPr/>
      </p:sp>
    </p:spTree>
    <p:extLst>
      <p:ext uri="{BB962C8B-B14F-4D97-AF65-F5344CB8AC3E}">
        <p14:creationId xmlns:p14="http://schemas.microsoft.com/office/powerpoint/2010/main" val="113770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588873" y="6634666"/>
            <a:ext cx="678071" cy="123111"/>
          </a:xfrm>
        </p:spPr>
        <p:txBody>
          <a:bodyPr/>
          <a:lstStyle/>
          <a:p>
            <a:fld id="{549E7A42-1ECA-4BDF-BF3B-BFC33B78590F}"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12</a:t>
            </a:fld>
            <a:endParaRPr lang="de-DE">
              <a:latin typeface="FAUSans Office" panose="020B0504010101010104" pitchFamily="34" charset="77"/>
              <a:cs typeface="FAUSans Office" panose="020B0504010101010104" pitchFamily="34" charset="77"/>
            </a:endParaRPr>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Bildfolie | zweispaltig</a:t>
            </a:r>
          </a:p>
        </p:txBody>
      </p:sp>
      <p:pic>
        <p:nvPicPr>
          <p:cNvPr id="13" name="Bildplatzhalter 11">
            <a:extLst>
              <a:ext uri="{FF2B5EF4-FFF2-40B4-BE49-F238E27FC236}">
                <a16:creationId xmlns:a16="http://schemas.microsoft.com/office/drawing/2014/main" id="{A2ECEE94-C6EC-43F0-8B49-DC987ABCA66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a:xfrm>
            <a:off x="518317" y="1631156"/>
            <a:ext cx="5469732" cy="3951164"/>
          </a:xfrm>
        </p:spPr>
      </p:pic>
      <p:sp>
        <p:nvSpPr>
          <p:cNvPr id="3" name="Textplatzhalter 2">
            <a:extLst>
              <a:ext uri="{FF2B5EF4-FFF2-40B4-BE49-F238E27FC236}">
                <a16:creationId xmlns:a16="http://schemas.microsoft.com/office/drawing/2014/main" id="{819A6138-49FF-4998-9C3E-F23ADBF37CF3}"/>
              </a:ext>
            </a:extLst>
          </p:cNvPr>
          <p:cNvSpPr>
            <a:spLocks noGrp="1"/>
          </p:cNvSpPr>
          <p:nvPr>
            <p:ph type="body" sz="quarter" idx="26"/>
          </p:nvPr>
        </p:nvSpPr>
        <p:spPr>
          <a:xfrm>
            <a:off x="518317" y="5690271"/>
            <a:ext cx="5469732" cy="511084"/>
          </a:xfrm>
        </p:spPr>
        <p:txBody>
          <a:bodyPr/>
          <a:lstStyle/>
          <a:p>
            <a:r>
              <a:rPr lang="de-DE" dirty="0">
                <a:latin typeface="FAUSans Office" panose="020B0504010101010104" pitchFamily="34" charset="77"/>
                <a:cs typeface="FAUSans Office" panose="020B0504010101010104" pitchFamily="34" charset="77"/>
              </a:rPr>
              <a:t>Bildunterschrift oder Beschreibung möglich.</a:t>
            </a:r>
          </a:p>
          <a:p>
            <a:r>
              <a:rPr lang="de-DE" dirty="0">
                <a:latin typeface="FAUSans Office" panose="020B0504010101010104" pitchFamily="34" charset="77"/>
                <a:cs typeface="FAUSans Office" panose="020B0504010101010104" pitchFamily="34" charset="77"/>
              </a:rPr>
              <a:t>Gegebenenfalls löschen.</a:t>
            </a:r>
          </a:p>
        </p:txBody>
      </p:sp>
      <p:pic>
        <p:nvPicPr>
          <p:cNvPr id="24" name="Bildplatzhalter 11">
            <a:extLst>
              <a:ext uri="{FF2B5EF4-FFF2-40B4-BE49-F238E27FC236}">
                <a16:creationId xmlns:a16="http://schemas.microsoft.com/office/drawing/2014/main" id="{B21212B3-8179-4B5A-88C1-18947775CF03}"/>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t="1912" b="1912"/>
          <a:stretch/>
        </p:blipFill>
        <p:spPr>
          <a:xfrm>
            <a:off x="6206331" y="1631156"/>
            <a:ext cx="5469732" cy="3951164"/>
          </a:xfrm>
        </p:spPr>
      </p:pic>
      <p:sp>
        <p:nvSpPr>
          <p:cNvPr id="12" name="Textplatzhalter 11">
            <a:extLst>
              <a:ext uri="{FF2B5EF4-FFF2-40B4-BE49-F238E27FC236}">
                <a16:creationId xmlns:a16="http://schemas.microsoft.com/office/drawing/2014/main" id="{0312C91F-8FD0-4864-A34B-93AA962B6163}"/>
              </a:ext>
            </a:extLst>
          </p:cNvPr>
          <p:cNvSpPr>
            <a:spLocks noGrp="1"/>
          </p:cNvSpPr>
          <p:nvPr>
            <p:ph type="body" sz="quarter" idx="28"/>
          </p:nvPr>
        </p:nvSpPr>
        <p:spPr>
          <a:xfrm>
            <a:off x="6206331" y="5690271"/>
            <a:ext cx="5469732" cy="511084"/>
          </a:xfrm>
        </p:spPr>
        <p:txBody>
          <a:bodyPr/>
          <a:lstStyle/>
          <a:p>
            <a:r>
              <a:rPr lang="de-DE" dirty="0">
                <a:latin typeface="FAUSans Office" panose="020B0504010101010104" pitchFamily="34" charset="77"/>
                <a:cs typeface="FAUSans Office" panose="020B0504010101010104" pitchFamily="34" charset="77"/>
              </a:rPr>
              <a:t>Bildunterschrift oder Beschreibung möglich.</a:t>
            </a:r>
          </a:p>
          <a:p>
            <a:r>
              <a:rPr lang="de-DE" dirty="0">
                <a:latin typeface="FAUSans Office" panose="020B0504010101010104" pitchFamily="34" charset="77"/>
                <a:cs typeface="FAUSans Office" panose="020B0504010101010104" pitchFamily="34" charset="77"/>
              </a:rPr>
              <a:t>Gegebenenfalls löschen.</a:t>
            </a:r>
          </a:p>
        </p:txBody>
      </p:sp>
      <p:sp>
        <p:nvSpPr>
          <p:cNvPr id="20" name="Bildplatzhalter 19">
            <a:extLst>
              <a:ext uri="{FF2B5EF4-FFF2-40B4-BE49-F238E27FC236}">
                <a16:creationId xmlns:a16="http://schemas.microsoft.com/office/drawing/2014/main" id="{F215C336-F86B-4FB0-B613-8ED5337E37E5}"/>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15"/>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314225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588873" y="6634666"/>
            <a:ext cx="678071" cy="123111"/>
          </a:xfrm>
        </p:spPr>
        <p:txBody>
          <a:bodyPr/>
          <a:lstStyle/>
          <a:p>
            <a:fld id="{7C30F2F3-D9EA-46AA-B241-A9F2F7D103B0}"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13</a:t>
            </a:fld>
            <a:endParaRPr lang="de-DE">
              <a:latin typeface="FAUSans Office" panose="020B0504010101010104" pitchFamily="34" charset="77"/>
              <a:cs typeface="FAUSans Office" panose="020B0504010101010104" pitchFamily="34" charset="77"/>
            </a:endParaRPr>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Bildfolie | dreispaltig</a:t>
            </a:r>
          </a:p>
        </p:txBody>
      </p:sp>
      <p:pic>
        <p:nvPicPr>
          <p:cNvPr id="17" name="Bildplatzhalter 11">
            <a:extLst>
              <a:ext uri="{FF2B5EF4-FFF2-40B4-BE49-F238E27FC236}">
                <a16:creationId xmlns:a16="http://schemas.microsoft.com/office/drawing/2014/main" id="{321D6E98-E4F7-47AC-A814-13FE067DD21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071" r="16071"/>
          <a:stretch/>
        </p:blipFill>
        <p:spPr>
          <a:xfrm>
            <a:off x="518317" y="1631156"/>
            <a:ext cx="3569758" cy="3951164"/>
          </a:xfrm>
        </p:spPr>
      </p:pic>
      <p:sp>
        <p:nvSpPr>
          <p:cNvPr id="7" name="Textplatzhalter 6">
            <a:extLst>
              <a:ext uri="{FF2B5EF4-FFF2-40B4-BE49-F238E27FC236}">
                <a16:creationId xmlns:a16="http://schemas.microsoft.com/office/drawing/2014/main" id="{F0470CF7-3573-4C68-9AE3-D0473C093110}"/>
              </a:ext>
            </a:extLst>
          </p:cNvPr>
          <p:cNvSpPr>
            <a:spLocks noGrp="1"/>
          </p:cNvSpPr>
          <p:nvPr>
            <p:ph type="body" sz="quarter" idx="26"/>
          </p:nvPr>
        </p:nvSpPr>
        <p:spPr>
          <a:xfrm>
            <a:off x="518317" y="5690271"/>
            <a:ext cx="3569758" cy="511084"/>
          </a:xfrm>
        </p:spPr>
        <p:txBody>
          <a:bodyPr/>
          <a:lstStyle/>
          <a:p>
            <a:r>
              <a:rPr lang="de-DE" dirty="0">
                <a:latin typeface="FAUSans Office" panose="020B0504010101010104" pitchFamily="34" charset="77"/>
                <a:cs typeface="FAUSans Office" panose="020B0504010101010104" pitchFamily="34" charset="77"/>
              </a:rPr>
              <a:t>Bildunterschrift oder Beschreibung möglich. Gegebenenfalls löschen.</a:t>
            </a:r>
          </a:p>
        </p:txBody>
      </p:sp>
      <p:pic>
        <p:nvPicPr>
          <p:cNvPr id="28" name="Bildplatzhalter 11">
            <a:extLst>
              <a:ext uri="{FF2B5EF4-FFF2-40B4-BE49-F238E27FC236}">
                <a16:creationId xmlns:a16="http://schemas.microsoft.com/office/drawing/2014/main" id="{1D09A78D-ADAD-437B-A5A1-CEE448A37D4C}"/>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6071" r="16071"/>
          <a:stretch/>
        </p:blipFill>
        <p:spPr>
          <a:xfrm>
            <a:off x="8106305" y="1631156"/>
            <a:ext cx="3569758" cy="3951164"/>
          </a:xfrm>
        </p:spPr>
      </p:pic>
      <p:sp>
        <p:nvSpPr>
          <p:cNvPr id="14" name="Textplatzhalter 13">
            <a:extLst>
              <a:ext uri="{FF2B5EF4-FFF2-40B4-BE49-F238E27FC236}">
                <a16:creationId xmlns:a16="http://schemas.microsoft.com/office/drawing/2014/main" id="{B833464C-C9BD-494A-94A9-227C3CE7FCA3}"/>
              </a:ext>
            </a:extLst>
          </p:cNvPr>
          <p:cNvSpPr>
            <a:spLocks noGrp="1"/>
          </p:cNvSpPr>
          <p:nvPr>
            <p:ph type="body" sz="quarter" idx="28"/>
          </p:nvPr>
        </p:nvSpPr>
        <p:spPr>
          <a:xfrm>
            <a:off x="8106305" y="5690271"/>
            <a:ext cx="3569758" cy="511084"/>
          </a:xfrm>
        </p:spPr>
        <p:txBody>
          <a:bodyPr/>
          <a:lstStyle/>
          <a:p>
            <a:r>
              <a:rPr lang="de-DE">
                <a:latin typeface="FAUSans Office" panose="020B0504010101010104" pitchFamily="34" charset="77"/>
                <a:cs typeface="FAUSans Office" panose="020B0504010101010104" pitchFamily="34" charset="77"/>
              </a:rPr>
              <a:t>Bildunterschrift oder Beschreibung möglich. Gegebenenfalls löschen.</a:t>
            </a:r>
            <a:endParaRPr lang="de-DE" dirty="0">
              <a:latin typeface="FAUSans Office" panose="020B0504010101010104" pitchFamily="34" charset="77"/>
              <a:cs typeface="FAUSans Office" panose="020B0504010101010104" pitchFamily="34" charset="77"/>
            </a:endParaRPr>
          </a:p>
        </p:txBody>
      </p:sp>
      <p:pic>
        <p:nvPicPr>
          <p:cNvPr id="27" name="Bildplatzhalter 11">
            <a:extLst>
              <a:ext uri="{FF2B5EF4-FFF2-40B4-BE49-F238E27FC236}">
                <a16:creationId xmlns:a16="http://schemas.microsoft.com/office/drawing/2014/main" id="{76038DC9-1F39-4896-8EB7-58889B058D2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16071" r="16071"/>
          <a:stretch/>
        </p:blipFill>
        <p:spPr>
          <a:xfrm>
            <a:off x="4312311" y="1631156"/>
            <a:ext cx="3569758" cy="3951164"/>
          </a:xfrm>
        </p:spPr>
      </p:pic>
      <p:sp>
        <p:nvSpPr>
          <p:cNvPr id="16" name="Textplatzhalter 15">
            <a:extLst>
              <a:ext uri="{FF2B5EF4-FFF2-40B4-BE49-F238E27FC236}">
                <a16:creationId xmlns:a16="http://schemas.microsoft.com/office/drawing/2014/main" id="{230CCA4F-4FD3-4903-966E-1CAC505F24CF}"/>
              </a:ext>
            </a:extLst>
          </p:cNvPr>
          <p:cNvSpPr>
            <a:spLocks noGrp="1"/>
          </p:cNvSpPr>
          <p:nvPr>
            <p:ph type="body" sz="quarter" idx="30"/>
          </p:nvPr>
        </p:nvSpPr>
        <p:spPr>
          <a:xfrm>
            <a:off x="4312311" y="5690271"/>
            <a:ext cx="3569758" cy="511084"/>
          </a:xfrm>
        </p:spPr>
        <p:txBody>
          <a:bodyPr/>
          <a:lstStyle/>
          <a:p>
            <a:r>
              <a:rPr lang="de-DE">
                <a:latin typeface="FAUSans Office" panose="020B0504010101010104" pitchFamily="34" charset="77"/>
                <a:cs typeface="FAUSans Office" panose="020B0504010101010104" pitchFamily="34" charset="77"/>
              </a:rPr>
              <a:t>Bildunterschrift oder Beschreibung möglich. Gegebenenfalls löschen.</a:t>
            </a:r>
            <a:endParaRPr lang="de-DE" dirty="0">
              <a:latin typeface="FAUSans Office" panose="020B0504010101010104" pitchFamily="34" charset="77"/>
              <a:cs typeface="FAUSans Office" panose="020B0504010101010104" pitchFamily="34" charset="77"/>
            </a:endParaRPr>
          </a:p>
        </p:txBody>
      </p:sp>
      <p:sp>
        <p:nvSpPr>
          <p:cNvPr id="23" name="Bildplatzhalter 22">
            <a:extLst>
              <a:ext uri="{FF2B5EF4-FFF2-40B4-BE49-F238E27FC236}">
                <a16:creationId xmlns:a16="http://schemas.microsoft.com/office/drawing/2014/main" id="{2A9D3D2A-9405-4321-839C-1C46F5ABC9C9}"/>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15"/>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83486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41669257-8985-4F19-B627-853D3D7C8C1D}"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14</a:t>
            </a:fld>
            <a:endParaRPr lang="de-DE">
              <a:latin typeface="FAUSans Office" panose="020B0504010101010104" pitchFamily="34" charset="77"/>
              <a:cs typeface="FAUSans Office" panose="020B0504010101010104" pitchFamily="34" charset="77"/>
            </a:endParaRPr>
          </a:p>
        </p:txBody>
      </p:sp>
      <p:graphicFrame>
        <p:nvGraphicFramePr>
          <p:cNvPr id="16" name="Inhaltsplatzhalter 15">
            <a:extLst>
              <a:ext uri="{FF2B5EF4-FFF2-40B4-BE49-F238E27FC236}">
                <a16:creationId xmlns:a16="http://schemas.microsoft.com/office/drawing/2014/main" id="{6CF264C0-C21F-46B0-BBC5-AA7EB6C51F4E}"/>
              </a:ext>
            </a:extLst>
          </p:cNvPr>
          <p:cNvGraphicFramePr>
            <a:graphicFrameLocks noGrp="1"/>
          </p:cNvGraphicFramePr>
          <p:nvPr>
            <p:ph sz="quarter" idx="14"/>
            <p:extLst>
              <p:ext uri="{D42A27DB-BD31-4B8C-83A1-F6EECF244321}">
                <p14:modId xmlns:p14="http://schemas.microsoft.com/office/powerpoint/2010/main" val="1387548734"/>
              </p:ext>
            </p:extLst>
          </p:nvPr>
        </p:nvGraphicFramePr>
        <p:xfrm>
          <a:off x="517525" y="1630363"/>
          <a:ext cx="11156950"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Inhaltsfolie | Säulendiagramm</a:t>
            </a:r>
          </a:p>
        </p:txBody>
      </p:sp>
      <p:sp>
        <p:nvSpPr>
          <p:cNvPr id="5" name="Bildplatzhalter 4">
            <a:extLst>
              <a:ext uri="{FF2B5EF4-FFF2-40B4-BE49-F238E27FC236}">
                <a16:creationId xmlns:a16="http://schemas.microsoft.com/office/drawing/2014/main" id="{2419A92B-B140-4A86-8C97-8FC4A3A604ED}"/>
              </a:ext>
            </a:extLst>
          </p:cNvPr>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15"/>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6" name="Fußzeilenplatzhalter 5">
            <a:extLst>
              <a:ext uri="{FF2B5EF4-FFF2-40B4-BE49-F238E27FC236}">
                <a16:creationId xmlns:a16="http://schemas.microsoft.com/office/drawing/2014/main" id="{34A51FA6-88E6-48D9-8FE2-DCF628AB4D5A}"/>
              </a:ext>
            </a:extLst>
          </p:cNvPr>
          <p:cNvSpPr>
            <a:spLocks noGrp="1"/>
          </p:cNvSpPr>
          <p:nvPr>
            <p:ph type="ftr" sz="quarter" idx="11"/>
          </p:nvPr>
        </p:nvSpPr>
        <p:spPr/>
        <p:txBody>
          <a:bodyPr/>
          <a:lstStyle/>
          <a:p>
            <a:r>
              <a:rPr lang="de-DE" dirty="0">
                <a:latin typeface="FAUSans Office" panose="020B0504010101010104" pitchFamily="34" charset="77"/>
                <a:cs typeface="FAUSans Office" panose="020B0504010101010104" pitchFamily="34" charset="77"/>
              </a:rPr>
              <a:t>Philosophische Fakultät und Fachbereich Theologie</a:t>
            </a:r>
          </a:p>
        </p:txBody>
      </p:sp>
    </p:spTree>
    <p:extLst>
      <p:ext uri="{BB962C8B-B14F-4D97-AF65-F5344CB8AC3E}">
        <p14:creationId xmlns:p14="http://schemas.microsoft.com/office/powerpoint/2010/main" val="119869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8A7EBC6A-07CB-4F0A-ABBE-364362D4C0BF}"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15</a:t>
            </a:fld>
            <a:endParaRPr lang="de-DE">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latin typeface="FAUSans Office" panose="020B0504010101010104" pitchFamily="34" charset="77"/>
                <a:cs typeface="FAUSans Office" panose="020B0504010101010104" pitchFamily="34" charset="77"/>
              </a:rPr>
              <a:t>Lorem ipsum dolor sit amet</a:t>
            </a:r>
            <a:r>
              <a:rPr lang="de-DE" dirty="0">
                <a:latin typeface="FAUSans Office" panose="020B0504010101010104" pitchFamily="34" charset="77"/>
                <a:cs typeface="FAUSans Office" panose="020B0504010101010104" pitchFamily="34" charset="77"/>
              </a:rPr>
              <a: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Inhaltsfolie mit Text | Säulendiagramm</a:t>
            </a:r>
          </a:p>
        </p:txBody>
      </p:sp>
      <p:sp>
        <p:nvSpPr>
          <p:cNvPr id="5" name="Bildplatzhalter 4">
            <a:extLst>
              <a:ext uri="{FF2B5EF4-FFF2-40B4-BE49-F238E27FC236}">
                <a16:creationId xmlns:a16="http://schemas.microsoft.com/office/drawing/2014/main" id="{5A01B903-3FAE-48E9-AA25-10665BA50E30}"/>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9"/>
          </p:nvPr>
        </p:nvSpPr>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
        <p:nvSpPr>
          <p:cNvPr id="7" name="Fußzeilenplatzhalter 6">
            <a:extLst>
              <a:ext uri="{FF2B5EF4-FFF2-40B4-BE49-F238E27FC236}">
                <a16:creationId xmlns:a16="http://schemas.microsoft.com/office/drawing/2014/main" id="{AB722839-B3C8-4D21-8AE1-D3F9B9033568}"/>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graphicFrame>
        <p:nvGraphicFramePr>
          <p:cNvPr id="14" name="Inhaltsplatzhalter 15">
            <a:extLst>
              <a:ext uri="{FF2B5EF4-FFF2-40B4-BE49-F238E27FC236}">
                <a16:creationId xmlns:a16="http://schemas.microsoft.com/office/drawing/2014/main" id="{F61AFE6B-32AA-4BFE-896E-76B16101ABA9}"/>
              </a:ext>
            </a:extLst>
          </p:cNvPr>
          <p:cNvGraphicFramePr>
            <a:graphicFrameLocks noGrp="1"/>
          </p:cNvGraphicFramePr>
          <p:nvPr>
            <p:ph sz="quarter" idx="16"/>
            <p:extLst>
              <p:ext uri="{D42A27DB-BD31-4B8C-83A1-F6EECF244321}">
                <p14:modId xmlns:p14="http://schemas.microsoft.com/office/powerpoint/2010/main" val="1123795774"/>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693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2490CD12-618C-4E38-A243-B17A25EB576B}"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16</a:t>
            </a:fld>
            <a:endParaRPr lang="de-DE">
              <a:latin typeface="FAUSans Office" panose="020B0504010101010104" pitchFamily="34" charset="77"/>
              <a:cs typeface="FAUSans Office" panose="020B0504010101010104" pitchFamily="34" charset="77"/>
            </a:endParaRPr>
          </a:p>
        </p:txBody>
      </p:sp>
      <p:graphicFrame>
        <p:nvGraphicFramePr>
          <p:cNvPr id="14" name="Inhaltsplatzhalter 13">
            <a:extLst>
              <a:ext uri="{FF2B5EF4-FFF2-40B4-BE49-F238E27FC236}">
                <a16:creationId xmlns:a16="http://schemas.microsoft.com/office/drawing/2014/main" id="{6403AFA1-57DC-4674-A9AE-0AE45371F000}"/>
              </a:ext>
            </a:extLst>
          </p:cNvPr>
          <p:cNvGraphicFramePr>
            <a:graphicFrameLocks noGrp="1"/>
          </p:cNvGraphicFramePr>
          <p:nvPr>
            <p:ph sz="quarter" idx="14"/>
            <p:extLst>
              <p:ext uri="{D42A27DB-BD31-4B8C-83A1-F6EECF244321}">
                <p14:modId xmlns:p14="http://schemas.microsoft.com/office/powerpoint/2010/main" val="1898062742"/>
              </p:ext>
            </p:extLst>
          </p:nvPr>
        </p:nvGraphicFramePr>
        <p:xfrm>
          <a:off x="517525" y="1630363"/>
          <a:ext cx="5470525"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Inhaltsfolie | Torten- &amp; Ringdiagramm</a:t>
            </a:r>
          </a:p>
        </p:txBody>
      </p:sp>
      <p:sp>
        <p:nvSpPr>
          <p:cNvPr id="5" name="Bildplatzhalter 4">
            <a:extLst>
              <a:ext uri="{FF2B5EF4-FFF2-40B4-BE49-F238E27FC236}">
                <a16:creationId xmlns:a16="http://schemas.microsoft.com/office/drawing/2014/main" id="{B9332367-60B1-43FC-989F-642D58F4AD98}"/>
              </a:ext>
            </a:extLst>
          </p:cNvPr>
          <p:cNvSpPr>
            <a:spLocks noGrp="1"/>
          </p:cNvSpPr>
          <p:nvPr>
            <p:ph type="pic" sz="quarter" idx="38"/>
          </p:nvPr>
        </p:nvSpPr>
        <p:spPr/>
      </p:sp>
      <p:graphicFrame>
        <p:nvGraphicFramePr>
          <p:cNvPr id="17" name="Inhaltsplatzhalter 13">
            <a:extLst>
              <a:ext uri="{FF2B5EF4-FFF2-40B4-BE49-F238E27FC236}">
                <a16:creationId xmlns:a16="http://schemas.microsoft.com/office/drawing/2014/main" id="{5166245D-6949-4E55-9597-7F4BC086833A}"/>
              </a:ext>
            </a:extLst>
          </p:cNvPr>
          <p:cNvGraphicFramePr>
            <a:graphicFrameLocks noGrp="1"/>
          </p:cNvGraphicFramePr>
          <p:nvPr>
            <p:ph sz="quarter" idx="39"/>
            <p:extLst>
              <p:ext uri="{D42A27DB-BD31-4B8C-83A1-F6EECF244321}">
                <p14:modId xmlns:p14="http://schemas.microsoft.com/office/powerpoint/2010/main" val="4284649077"/>
              </p:ext>
            </p:extLst>
          </p:nvPr>
        </p:nvGraphicFramePr>
        <p:xfrm>
          <a:off x="6205538" y="1630363"/>
          <a:ext cx="5470525" cy="457041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15"/>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6" name="Fußzeilenplatzhalter 5">
            <a:extLst>
              <a:ext uri="{FF2B5EF4-FFF2-40B4-BE49-F238E27FC236}">
                <a16:creationId xmlns:a16="http://schemas.microsoft.com/office/drawing/2014/main" id="{31A7FF80-EF18-41F3-AC76-BE0502085971}"/>
              </a:ext>
            </a:extLst>
          </p:cNvPr>
          <p:cNvSpPr>
            <a:spLocks noGrp="1"/>
          </p:cNvSpPr>
          <p:nvPr>
            <p:ph type="ftr" sz="quarter" idx="11"/>
          </p:nvPr>
        </p:nvSpPr>
        <p:spPr/>
        <p:txBody>
          <a:bodyPr/>
          <a:lstStyle/>
          <a:p>
            <a:r>
              <a:rPr lang="de-DE" dirty="0">
                <a:latin typeface="FAUSans Office" panose="020B0504010101010104" pitchFamily="34" charset="77"/>
                <a:cs typeface="FAUSans Office" panose="020B0504010101010104" pitchFamily="34" charset="77"/>
              </a:rPr>
              <a:t>Philosophische Fakultät und Fachbereich Theologie</a:t>
            </a:r>
          </a:p>
        </p:txBody>
      </p:sp>
    </p:spTree>
    <p:extLst>
      <p:ext uri="{BB962C8B-B14F-4D97-AF65-F5344CB8AC3E}">
        <p14:creationId xmlns:p14="http://schemas.microsoft.com/office/powerpoint/2010/main" val="351267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16E40493-80B4-4593-8263-EA35E1DA72FB}"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17</a:t>
            </a:fld>
            <a:endParaRPr lang="de-DE" dirty="0">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latin typeface="FAUSans Office" panose="020B0504010101010104" pitchFamily="34" charset="77"/>
                <a:cs typeface="FAUSans Office" panose="020B0504010101010104" pitchFamily="34" charset="77"/>
              </a:rPr>
              <a:t>Lorem ipsum dolor sit amet</a:t>
            </a:r>
            <a:r>
              <a:rPr lang="de-DE" dirty="0">
                <a:latin typeface="FAUSans Office" panose="020B0504010101010104" pitchFamily="34" charset="77"/>
                <a:cs typeface="FAUSans Office" panose="020B0504010101010104" pitchFamily="34" charset="77"/>
              </a:rPr>
              <a: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Inhaltsfolie mit Text | Torten- &amp; Ringdiagramm</a:t>
            </a:r>
          </a:p>
        </p:txBody>
      </p:sp>
      <p:sp>
        <p:nvSpPr>
          <p:cNvPr id="5" name="Bildplatzhalter 4">
            <a:extLst>
              <a:ext uri="{FF2B5EF4-FFF2-40B4-BE49-F238E27FC236}">
                <a16:creationId xmlns:a16="http://schemas.microsoft.com/office/drawing/2014/main" id="{686C4673-2E60-4A88-88D3-232540339A0C}"/>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9"/>
          </p:nvPr>
        </p:nvSpPr>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
        <p:nvSpPr>
          <p:cNvPr id="7" name="Fußzeilenplatzhalter 6">
            <a:extLst>
              <a:ext uri="{FF2B5EF4-FFF2-40B4-BE49-F238E27FC236}">
                <a16:creationId xmlns:a16="http://schemas.microsoft.com/office/drawing/2014/main" id="{62444E29-E561-4F09-9135-0B35394DA39B}"/>
              </a:ext>
            </a:extLst>
          </p:cNvPr>
          <p:cNvSpPr>
            <a:spLocks noGrp="1"/>
          </p:cNvSpPr>
          <p:nvPr>
            <p:ph type="ftr" sz="quarter" idx="11"/>
          </p:nvPr>
        </p:nvSpPr>
        <p:spPr/>
        <p:txBody>
          <a:bodyPr/>
          <a:lstStyle/>
          <a:p>
            <a:r>
              <a:rPr lang="de-DE" dirty="0">
                <a:latin typeface="FAUSans Office" panose="020B0504010101010104" pitchFamily="34" charset="77"/>
                <a:cs typeface="FAUSans Office" panose="020B0504010101010104" pitchFamily="34" charset="77"/>
              </a:rPr>
              <a:t>Philosophische Fakultät und Fachbereich Theologie</a:t>
            </a:r>
          </a:p>
        </p:txBody>
      </p:sp>
      <p:graphicFrame>
        <p:nvGraphicFramePr>
          <p:cNvPr id="15" name="Inhaltsplatzhalter 13">
            <a:extLst>
              <a:ext uri="{FF2B5EF4-FFF2-40B4-BE49-F238E27FC236}">
                <a16:creationId xmlns:a16="http://schemas.microsoft.com/office/drawing/2014/main" id="{68990DBC-B8B9-448A-B068-F49331C4C508}"/>
              </a:ext>
            </a:extLst>
          </p:cNvPr>
          <p:cNvGraphicFramePr>
            <a:graphicFrameLocks noGrp="1"/>
          </p:cNvGraphicFramePr>
          <p:nvPr>
            <p:ph sz="quarter" idx="16"/>
            <p:extLst>
              <p:ext uri="{D42A27DB-BD31-4B8C-83A1-F6EECF244321}">
                <p14:modId xmlns:p14="http://schemas.microsoft.com/office/powerpoint/2010/main" val="1684763199"/>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381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6076B500-5FB0-47E6-94C0-BB18DD1AADAB}"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18</a:t>
            </a:fld>
            <a:endParaRPr lang="de-DE">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Inhaltsfolie mit Text | Torten- &amp; Ringdiagramm</a:t>
            </a:r>
          </a:p>
        </p:txBody>
      </p:sp>
      <p:sp>
        <p:nvSpPr>
          <p:cNvPr id="5" name="Bildplatzhalter 4">
            <a:extLst>
              <a:ext uri="{FF2B5EF4-FFF2-40B4-BE49-F238E27FC236}">
                <a16:creationId xmlns:a16="http://schemas.microsoft.com/office/drawing/2014/main" id="{61FE68FF-3BBD-4405-B2EC-D53ACABB4D02}"/>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9"/>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7" name="Fußzeilenplatzhalter 6">
            <a:extLst>
              <a:ext uri="{FF2B5EF4-FFF2-40B4-BE49-F238E27FC236}">
                <a16:creationId xmlns:a16="http://schemas.microsoft.com/office/drawing/2014/main" id="{F36DA27C-E31C-4061-B785-9D90939BC7FA}"/>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graphicFrame>
        <p:nvGraphicFramePr>
          <p:cNvPr id="15" name="Inhaltsplatzhalter 13">
            <a:extLst>
              <a:ext uri="{FF2B5EF4-FFF2-40B4-BE49-F238E27FC236}">
                <a16:creationId xmlns:a16="http://schemas.microsoft.com/office/drawing/2014/main" id="{A7302C0F-6DBD-4DB9-B54F-EF398F7BBB24}"/>
              </a:ext>
            </a:extLst>
          </p:cNvPr>
          <p:cNvGraphicFramePr>
            <a:graphicFrameLocks noGrp="1"/>
          </p:cNvGraphicFramePr>
          <p:nvPr>
            <p:ph sz="quarter" idx="16"/>
            <p:extLst>
              <p:ext uri="{D42A27DB-BD31-4B8C-83A1-F6EECF244321}">
                <p14:modId xmlns:p14="http://schemas.microsoft.com/office/powerpoint/2010/main" val="4196760513"/>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9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1A0706CD-3758-4B1A-AB65-EEA425F59139}"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19</a:t>
            </a:fld>
            <a:endParaRPr lang="de-DE">
              <a:latin typeface="FAUSans Office" panose="020B0504010101010104" pitchFamily="34" charset="77"/>
              <a:cs typeface="FAUSans Office" panose="020B0504010101010104" pitchFamily="34" charset="77"/>
            </a:endParaRPr>
          </a:p>
        </p:txBody>
      </p:sp>
      <p:graphicFrame>
        <p:nvGraphicFramePr>
          <p:cNvPr id="8" name="Inhaltsplatzhalter 7">
            <a:extLst>
              <a:ext uri="{FF2B5EF4-FFF2-40B4-BE49-F238E27FC236}">
                <a16:creationId xmlns:a16="http://schemas.microsoft.com/office/drawing/2014/main" id="{54139217-4378-4D02-A822-9C1B73E4F0FD}"/>
              </a:ext>
            </a:extLst>
          </p:cNvPr>
          <p:cNvGraphicFramePr>
            <a:graphicFrameLocks noGrp="1"/>
          </p:cNvGraphicFramePr>
          <p:nvPr>
            <p:ph sz="quarter" idx="14"/>
            <p:extLst>
              <p:ext uri="{D42A27DB-BD31-4B8C-83A1-F6EECF244321}">
                <p14:modId xmlns:p14="http://schemas.microsoft.com/office/powerpoint/2010/main" val="1672493544"/>
              </p:ext>
            </p:extLst>
          </p:nvPr>
        </p:nvGraphicFramePr>
        <p:xfrm>
          <a:off x="517525" y="1630363"/>
          <a:ext cx="11156946" cy="4567241"/>
        </p:xfrm>
        <a:graphic>
          <a:graphicData uri="http://schemas.openxmlformats.org/drawingml/2006/table">
            <a:tbl>
              <a:tblPr bandRow="1">
                <a:tableStyleId>{5C22544A-7EE6-4342-B048-85BDC9FD1C3A}</a:tableStyleId>
              </a:tblPr>
              <a:tblGrid>
                <a:gridCol w="2657476">
                  <a:extLst>
                    <a:ext uri="{9D8B030D-6E8A-4147-A177-3AD203B41FA5}">
                      <a16:colId xmlns:a16="http://schemas.microsoft.com/office/drawing/2014/main" val="1576347495"/>
                    </a:ext>
                  </a:extLst>
                </a:gridCol>
                <a:gridCol w="1699894">
                  <a:extLst>
                    <a:ext uri="{9D8B030D-6E8A-4147-A177-3AD203B41FA5}">
                      <a16:colId xmlns:a16="http://schemas.microsoft.com/office/drawing/2014/main" val="2304917957"/>
                    </a:ext>
                  </a:extLst>
                </a:gridCol>
                <a:gridCol w="1699894">
                  <a:extLst>
                    <a:ext uri="{9D8B030D-6E8A-4147-A177-3AD203B41FA5}">
                      <a16:colId xmlns:a16="http://schemas.microsoft.com/office/drawing/2014/main" val="3980473287"/>
                    </a:ext>
                  </a:extLst>
                </a:gridCol>
                <a:gridCol w="1699894">
                  <a:extLst>
                    <a:ext uri="{9D8B030D-6E8A-4147-A177-3AD203B41FA5}">
                      <a16:colId xmlns:a16="http://schemas.microsoft.com/office/drawing/2014/main" val="1770291054"/>
                    </a:ext>
                  </a:extLst>
                </a:gridCol>
                <a:gridCol w="1699894">
                  <a:extLst>
                    <a:ext uri="{9D8B030D-6E8A-4147-A177-3AD203B41FA5}">
                      <a16:colId xmlns:a16="http://schemas.microsoft.com/office/drawing/2014/main" val="3802573952"/>
                    </a:ext>
                  </a:extLst>
                </a:gridCol>
                <a:gridCol w="1699894">
                  <a:extLst>
                    <a:ext uri="{9D8B030D-6E8A-4147-A177-3AD203B41FA5}">
                      <a16:colId xmlns:a16="http://schemas.microsoft.com/office/drawing/2014/main" val="2283785675"/>
                    </a:ext>
                  </a:extLst>
                </a:gridCol>
              </a:tblGrid>
              <a:tr h="432000">
                <a:tc>
                  <a:txBody>
                    <a:bodyPr/>
                    <a:lstStyle/>
                    <a:p>
                      <a:r>
                        <a:rPr lang="de-DE" sz="1400" b="1" i="0" dirty="0">
                          <a:solidFill>
                            <a:schemeClr val="tx1"/>
                          </a:solidFill>
                          <a:latin typeface="FAUSans Office" panose="020B0504010101010104" pitchFamily="34" charset="77"/>
                          <a:cs typeface="FAUSans Office" panose="020B0504010101010104" pitchFamily="34" charset="77"/>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i="0" dirty="0">
                          <a:solidFill>
                            <a:schemeClr val="tx1"/>
                          </a:solidFill>
                          <a:latin typeface="FAUSans Office" panose="020B0504010101010104" pitchFamily="34" charset="77"/>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dolor</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sit</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amet</a:t>
                      </a:r>
                      <a:endPar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Inhaltsfolie | Tabellenbeispiel</a:t>
            </a:r>
          </a:p>
        </p:txBody>
      </p:sp>
      <p:sp>
        <p:nvSpPr>
          <p:cNvPr id="14" name="Bildplatzhalter 13">
            <a:extLst>
              <a:ext uri="{FF2B5EF4-FFF2-40B4-BE49-F238E27FC236}">
                <a16:creationId xmlns:a16="http://schemas.microsoft.com/office/drawing/2014/main" id="{79043D6F-CCD5-4B39-9B00-D0603FE022F4}"/>
              </a:ext>
            </a:extLst>
          </p:cNvPr>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15"/>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132123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588873" y="6634666"/>
            <a:ext cx="678071" cy="123111"/>
          </a:xfrm>
        </p:spPr>
        <p:txBody>
          <a:bodyPr/>
          <a:lstStyle/>
          <a:p>
            <a:fld id="{E190EBF2-07D1-4DF0-988E-064288DD6E3C}"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p:txBody>
          <a:bodyPr/>
          <a:lstStyle/>
          <a:p>
            <a:r>
              <a:rPr lang="de-DE" dirty="0">
                <a:latin typeface="FAUSans Office" panose="020B0504010101010104" pitchFamily="34" charset="77"/>
                <a:cs typeface="FAUSans Office" panose="020B0504010101010104" pitchFamily="34" charset="77"/>
              </a:rPr>
              <a:t>Philosophische Fakultät und Fachbereich Theologie</a:t>
            </a:r>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a:t>
            </a:fld>
            <a:endParaRPr lang="de-DE">
              <a:latin typeface="FAUSans Office" panose="020B0504010101010104" pitchFamily="34" charset="77"/>
              <a:cs typeface="FAUSans Office" panose="020B0504010101010104" pitchFamily="34" charset="77"/>
            </a:endParaRPr>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p:txBody>
          <a:bodyPr/>
          <a:lstStyle/>
          <a:p>
            <a:r>
              <a:rPr lang="de-DE" dirty="0">
                <a:latin typeface="FAUSans Office" panose="020B0504010101010104" pitchFamily="34" charset="77"/>
                <a:cs typeface="FAUSans Office" panose="020B0504010101010104" pitchFamily="34" charset="77"/>
              </a:rPr>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p:txBody>
          <a:bodyPr/>
          <a:lstStyle/>
          <a:p>
            <a:r>
              <a:rPr lang="de-DE" dirty="0">
                <a:latin typeface="FAUSans Office" panose="020B0504010101010104" pitchFamily="34" charset="77"/>
                <a:cs typeface="FAUSans Office" panose="020B0504010101010104" pitchFamily="34" charset="77"/>
              </a:rPr>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p:txBody>
          <a:bodyPr/>
          <a:lstStyle/>
          <a:p>
            <a:r>
              <a:rPr lang="de-DE" dirty="0">
                <a:latin typeface="FAUSans Office" panose="020B0504010101010104" pitchFamily="34" charset="77"/>
                <a:cs typeface="FAUSans Office" panose="020B0504010101010104" pitchFamily="34" charset="77"/>
              </a:rPr>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p:txBody>
          <a:bodyPr/>
          <a:lstStyle/>
          <a:p>
            <a:r>
              <a:rPr lang="de-DE" dirty="0">
                <a:latin typeface="FAUSans Office" panose="020B0504010101010104" pitchFamily="34" charset="77"/>
                <a:cs typeface="FAUSans Office" panose="020B0504010101010104" pitchFamily="34" charset="77"/>
              </a:rPr>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p:txBody>
          <a:bodyPr/>
          <a:lstStyle/>
          <a:p>
            <a:r>
              <a:rPr lang="de-DE" dirty="0">
                <a:latin typeface="FAUSans Office" panose="020B0504010101010104" pitchFamily="34" charset="77"/>
                <a:cs typeface="FAUSans Office" panose="020B0504010101010104" pitchFamily="34" charset="77"/>
              </a:rPr>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p:txBody>
          <a:bodyPr/>
          <a:lstStyle/>
          <a:p>
            <a:r>
              <a:rPr lang="de-DE" dirty="0">
                <a:latin typeface="FAUSans Office" panose="020B0504010101010104" pitchFamily="34" charset="77"/>
                <a:cs typeface="FAUSans Office" panose="020B0504010101010104" pitchFamily="34" charset="77"/>
              </a:rPr>
              <a:t>06</a:t>
            </a:r>
          </a:p>
        </p:txBody>
      </p:sp>
      <p:sp>
        <p:nvSpPr>
          <p:cNvPr id="15" name="Textplatzhalter 14">
            <a:extLst>
              <a:ext uri="{FF2B5EF4-FFF2-40B4-BE49-F238E27FC236}">
                <a16:creationId xmlns:a16="http://schemas.microsoft.com/office/drawing/2014/main" id="{59EED49E-3FE2-49C7-8252-8A8549957951}"/>
              </a:ext>
            </a:extLst>
          </p:cNvPr>
          <p:cNvSpPr>
            <a:spLocks noGrp="1"/>
          </p:cNvSpPr>
          <p:nvPr>
            <p:ph type="body" sz="quarter" idx="25"/>
          </p:nvPr>
        </p:nvSpPr>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9481C70C-776C-487C-9CC3-F573F4424EA4}"/>
              </a:ext>
            </a:extLst>
          </p:cNvPr>
          <p:cNvSpPr>
            <a:spLocks noGrp="1"/>
          </p:cNvSpPr>
          <p:nvPr>
            <p:ph type="body" sz="quarter" idx="26"/>
          </p:nvPr>
        </p:nvSpPr>
        <p:spPr/>
        <p:txBody>
          <a:bodyPr/>
          <a:lstStyle/>
          <a:p>
            <a:r>
              <a:rPr lang="de-DE" dirty="0">
                <a:latin typeface="FAUSans Office" panose="020B0504010101010104" pitchFamily="34" charset="77"/>
                <a:cs typeface="FAUSans Office" panose="020B0504010101010104" pitchFamily="34" charset="77"/>
              </a:rPr>
              <a:t>07</a:t>
            </a:r>
          </a:p>
        </p:txBody>
      </p:sp>
      <p:sp>
        <p:nvSpPr>
          <p:cNvPr id="17" name="Textplatzhalter 16">
            <a:extLst>
              <a:ext uri="{FF2B5EF4-FFF2-40B4-BE49-F238E27FC236}">
                <a16:creationId xmlns:a16="http://schemas.microsoft.com/office/drawing/2014/main" id="{7BF8A087-9D21-4804-93EC-D0F0BEFB42D4}"/>
              </a:ext>
            </a:extLst>
          </p:cNvPr>
          <p:cNvSpPr>
            <a:spLocks noGrp="1"/>
          </p:cNvSpPr>
          <p:nvPr>
            <p:ph type="body" sz="quarter" idx="27"/>
          </p:nvPr>
        </p:nvSpPr>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55AE6878-1B1A-412B-869C-D66E08394212}"/>
              </a:ext>
            </a:extLst>
          </p:cNvPr>
          <p:cNvSpPr>
            <a:spLocks noGrp="1"/>
          </p:cNvSpPr>
          <p:nvPr>
            <p:ph type="body" sz="quarter" idx="28"/>
          </p:nvPr>
        </p:nvSpPr>
        <p:spPr/>
        <p:txBody>
          <a:bodyPr/>
          <a:lstStyle/>
          <a:p>
            <a:r>
              <a:rPr lang="de-DE" dirty="0">
                <a:latin typeface="FAUSans Office" panose="020B0504010101010104" pitchFamily="34" charset="77"/>
                <a:cs typeface="FAUSans Office" panose="020B0504010101010104" pitchFamily="34" charset="77"/>
              </a:rPr>
              <a:t>08</a:t>
            </a:r>
          </a:p>
        </p:txBody>
      </p:sp>
      <p:sp>
        <p:nvSpPr>
          <p:cNvPr id="19" name="Textplatzhalter 18">
            <a:extLst>
              <a:ext uri="{FF2B5EF4-FFF2-40B4-BE49-F238E27FC236}">
                <a16:creationId xmlns:a16="http://schemas.microsoft.com/office/drawing/2014/main" id="{21D68933-4D91-4017-8092-91E8C3DE9667}"/>
              </a:ext>
            </a:extLst>
          </p:cNvPr>
          <p:cNvSpPr>
            <a:spLocks noGrp="1"/>
          </p:cNvSpPr>
          <p:nvPr>
            <p:ph type="body" sz="quarter" idx="29"/>
          </p:nvPr>
        </p:nvSpPr>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DF772C26-4A90-4712-99D4-4970A488F5FD}"/>
              </a:ext>
            </a:extLst>
          </p:cNvPr>
          <p:cNvSpPr>
            <a:spLocks noGrp="1"/>
          </p:cNvSpPr>
          <p:nvPr>
            <p:ph type="body" sz="quarter" idx="30"/>
          </p:nvPr>
        </p:nvSpPr>
        <p:spPr/>
        <p:txBody>
          <a:bodyPr/>
          <a:lstStyle/>
          <a:p>
            <a:r>
              <a:rPr lang="de-DE" dirty="0">
                <a:latin typeface="FAUSans Office" panose="020B0504010101010104" pitchFamily="34" charset="77"/>
                <a:cs typeface="FAUSans Office" panose="020B0504010101010104" pitchFamily="34" charset="77"/>
              </a:rPr>
              <a:t>11</a:t>
            </a:r>
          </a:p>
        </p:txBody>
      </p:sp>
      <p:sp>
        <p:nvSpPr>
          <p:cNvPr id="21" name="Textplatzhalter 20">
            <a:extLst>
              <a:ext uri="{FF2B5EF4-FFF2-40B4-BE49-F238E27FC236}">
                <a16:creationId xmlns:a16="http://schemas.microsoft.com/office/drawing/2014/main" id="{C58B4322-C4AE-4F66-9E71-875D89FE985A}"/>
              </a:ext>
            </a:extLst>
          </p:cNvPr>
          <p:cNvSpPr>
            <a:spLocks noGrp="1"/>
          </p:cNvSpPr>
          <p:nvPr>
            <p:ph type="body" sz="quarter" idx="31"/>
          </p:nvPr>
        </p:nvSpPr>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1E85294F-051C-476B-A8F3-6C25CC62C956}"/>
              </a:ext>
            </a:extLst>
          </p:cNvPr>
          <p:cNvSpPr>
            <a:spLocks noGrp="1"/>
          </p:cNvSpPr>
          <p:nvPr>
            <p:ph type="body" sz="quarter" idx="32"/>
          </p:nvPr>
        </p:nvSpPr>
        <p:spPr/>
        <p:txBody>
          <a:bodyPr/>
          <a:lstStyle/>
          <a:p>
            <a:r>
              <a:rPr lang="de-DE" dirty="0">
                <a:latin typeface="FAUSans Office" panose="020B0504010101010104" pitchFamily="34" charset="77"/>
                <a:cs typeface="FAUSans Office" panose="020B0504010101010104" pitchFamily="34" charset="77"/>
              </a:rPr>
              <a:t>09</a:t>
            </a:r>
          </a:p>
        </p:txBody>
      </p:sp>
      <p:sp>
        <p:nvSpPr>
          <p:cNvPr id="23" name="Textplatzhalter 22">
            <a:extLst>
              <a:ext uri="{FF2B5EF4-FFF2-40B4-BE49-F238E27FC236}">
                <a16:creationId xmlns:a16="http://schemas.microsoft.com/office/drawing/2014/main" id="{C265AB66-A098-4B36-BD15-3F3290882910}"/>
              </a:ext>
            </a:extLst>
          </p:cNvPr>
          <p:cNvSpPr>
            <a:spLocks noGrp="1"/>
          </p:cNvSpPr>
          <p:nvPr>
            <p:ph type="body" sz="quarter" idx="33"/>
          </p:nvPr>
        </p:nvSpPr>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8EB8BA56-7CAD-4CDB-B315-7B085286A1F3}"/>
              </a:ext>
            </a:extLst>
          </p:cNvPr>
          <p:cNvSpPr>
            <a:spLocks noGrp="1"/>
          </p:cNvSpPr>
          <p:nvPr>
            <p:ph type="body" sz="quarter" idx="34"/>
          </p:nvPr>
        </p:nvSpPr>
        <p:spPr/>
        <p:txBody>
          <a:bodyPr/>
          <a:lstStyle/>
          <a:p>
            <a:r>
              <a:rPr lang="de-DE" dirty="0">
                <a:latin typeface="FAUSans Office" panose="020B0504010101010104" pitchFamily="34" charset="77"/>
                <a:cs typeface="FAUSans Office" panose="020B0504010101010104" pitchFamily="34" charset="77"/>
              </a:rPr>
              <a:t>10</a:t>
            </a:r>
          </a:p>
        </p:txBody>
      </p:sp>
      <p:sp>
        <p:nvSpPr>
          <p:cNvPr id="25" name="Textplatzhalter 24">
            <a:extLst>
              <a:ext uri="{FF2B5EF4-FFF2-40B4-BE49-F238E27FC236}">
                <a16:creationId xmlns:a16="http://schemas.microsoft.com/office/drawing/2014/main" id="{59687893-49C6-4037-869B-503B054BE12B}"/>
              </a:ext>
            </a:extLst>
          </p:cNvPr>
          <p:cNvSpPr>
            <a:spLocks noGrp="1"/>
          </p:cNvSpPr>
          <p:nvPr>
            <p:ph type="body" sz="quarter" idx="35"/>
          </p:nvPr>
        </p:nvSpPr>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ED7AD97A-C042-429F-A1BD-A9A3FD4F383F}"/>
              </a:ext>
            </a:extLst>
          </p:cNvPr>
          <p:cNvSpPr>
            <a:spLocks noGrp="1"/>
          </p:cNvSpPr>
          <p:nvPr>
            <p:ph type="body" sz="quarter" idx="36"/>
          </p:nvPr>
        </p:nvSpPr>
        <p:spPr/>
        <p:txBody>
          <a:bodyPr/>
          <a:lstStyle/>
          <a:p>
            <a:r>
              <a:rPr lang="de-DE" dirty="0">
                <a:latin typeface="FAUSans Office" panose="020B0504010101010104" pitchFamily="34" charset="77"/>
                <a:cs typeface="FAUSans Office" panose="020B0504010101010104" pitchFamily="34" charset="77"/>
              </a:rPr>
              <a:t>12</a:t>
            </a:r>
          </a:p>
        </p:txBody>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Agenda</a:t>
            </a:r>
          </a:p>
        </p:txBody>
      </p:sp>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37"/>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a:xfrm>
            <a:off x="948060" y="1631156"/>
            <a:ext cx="5039989" cy="281103"/>
          </a:xfrm>
        </p:spPr>
        <p:txBody>
          <a:bodyPr/>
          <a:lstStyle/>
          <a:p>
            <a:r>
              <a:rPr lang="de-DE" dirty="0">
                <a:latin typeface="FAUSans Office" panose="020B0504010101010104" pitchFamily="34" charset="77"/>
                <a:cs typeface="FAUSans Office" panose="020B0504010101010104" pitchFamily="34" charset="77"/>
              </a:rPr>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p:txBody>
          <a:bodyPr/>
          <a:lstStyle/>
          <a:p>
            <a:r>
              <a:rPr lang="de-DE" dirty="0">
                <a:latin typeface="FAUSans Office" panose="020B0504010101010104" pitchFamily="34" charset="77"/>
                <a:cs typeface="FAUSans Office" panose="020B0504010101010104" pitchFamily="34" charset="77"/>
              </a:rPr>
              <a:t>01</a:t>
            </a:r>
          </a:p>
        </p:txBody>
      </p:sp>
      <p:sp>
        <p:nvSpPr>
          <p:cNvPr id="31" name="Bildplatzhalter 30">
            <a:extLst>
              <a:ext uri="{FF2B5EF4-FFF2-40B4-BE49-F238E27FC236}">
                <a16:creationId xmlns:a16="http://schemas.microsoft.com/office/drawing/2014/main" id="{CDBFF348-34FE-45C2-A4E5-10EF874A4B0B}"/>
              </a:ext>
            </a:extLst>
          </p:cNvPr>
          <p:cNvSpPr>
            <a:spLocks noGrp="1"/>
          </p:cNvSpPr>
          <p:nvPr>
            <p:ph type="pic" sz="quarter" idx="38"/>
          </p:nvPr>
        </p:nvSpPr>
        <p:spPr/>
      </p:sp>
    </p:spTree>
    <p:extLst>
      <p:ext uri="{BB962C8B-B14F-4D97-AF65-F5344CB8AC3E}">
        <p14:creationId xmlns:p14="http://schemas.microsoft.com/office/powerpoint/2010/main" val="210069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3C639178-119A-454C-9FBA-E5774D67793D}"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dirty="0">
                <a:latin typeface="FAUSans Office" panose="020B0504010101010104" pitchFamily="34" charset="77"/>
                <a:cs typeface="FAUSans Office" panose="020B0504010101010104" pitchFamily="34" charset="77"/>
              </a:rPr>
              <a:t>Philosophische Fakultät und Fachbereich Theologie</a:t>
            </a: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20</a:t>
            </a:fld>
            <a:endParaRPr lang="de-DE">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Inhaltsfolie mit Text | Tabellenbeispiel</a:t>
            </a:r>
          </a:p>
        </p:txBody>
      </p:sp>
      <p:graphicFrame>
        <p:nvGraphicFramePr>
          <p:cNvPr id="9" name="Inhaltsplatzhalter 7">
            <a:extLst>
              <a:ext uri="{FF2B5EF4-FFF2-40B4-BE49-F238E27FC236}">
                <a16:creationId xmlns:a16="http://schemas.microsoft.com/office/drawing/2014/main" id="{3E25DDFD-9591-4F34-B989-A3E9481E30A4}"/>
              </a:ext>
            </a:extLst>
          </p:cNvPr>
          <p:cNvGraphicFramePr>
            <a:graphicFrameLocks noGrp="1"/>
          </p:cNvGraphicFramePr>
          <p:nvPr>
            <p:ph sz="quarter" idx="16"/>
            <p:extLst>
              <p:ext uri="{D42A27DB-BD31-4B8C-83A1-F6EECF244321}">
                <p14:modId xmlns:p14="http://schemas.microsoft.com/office/powerpoint/2010/main" val="2530818983"/>
              </p:ext>
            </p:extLst>
          </p:nvPr>
        </p:nvGraphicFramePr>
        <p:xfrm>
          <a:off x="517525" y="1631950"/>
          <a:ext cx="7364411" cy="4567241"/>
        </p:xfrm>
        <a:graphic>
          <a:graphicData uri="http://schemas.openxmlformats.org/drawingml/2006/table">
            <a:tbl>
              <a:tblPr bandRow="1">
                <a:tableStyleId>{5C22544A-7EE6-4342-B048-85BDC9FD1C3A}</a:tableStyleId>
              </a:tblPr>
              <a:tblGrid>
                <a:gridCol w="2655083">
                  <a:extLst>
                    <a:ext uri="{9D8B030D-6E8A-4147-A177-3AD203B41FA5}">
                      <a16:colId xmlns:a16="http://schemas.microsoft.com/office/drawing/2014/main" val="1576347495"/>
                    </a:ext>
                  </a:extLst>
                </a:gridCol>
                <a:gridCol w="2354664">
                  <a:extLst>
                    <a:ext uri="{9D8B030D-6E8A-4147-A177-3AD203B41FA5}">
                      <a16:colId xmlns:a16="http://schemas.microsoft.com/office/drawing/2014/main" val="2304917957"/>
                    </a:ext>
                  </a:extLst>
                </a:gridCol>
                <a:gridCol w="2354664">
                  <a:extLst>
                    <a:ext uri="{9D8B030D-6E8A-4147-A177-3AD203B41FA5}">
                      <a16:colId xmlns:a16="http://schemas.microsoft.com/office/drawing/2014/main" val="3980473287"/>
                    </a:ext>
                  </a:extLst>
                </a:gridCol>
              </a:tblGrid>
              <a:tr h="432000">
                <a:tc>
                  <a:txBody>
                    <a:bodyPr/>
                    <a:lstStyle/>
                    <a:p>
                      <a:r>
                        <a:rPr lang="de-DE" sz="1400" b="1" i="0" dirty="0">
                          <a:solidFill>
                            <a:schemeClr val="tx1"/>
                          </a:solidFill>
                          <a:latin typeface="FAUSans Office" panose="020B0504010101010104" pitchFamily="34" charset="77"/>
                          <a:cs typeface="FAUSans Office" panose="020B0504010101010104" pitchFamily="34" charset="77"/>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i="0" dirty="0">
                          <a:solidFill>
                            <a:schemeClr val="tx1"/>
                          </a:solidFill>
                          <a:latin typeface="FAUSans Office" panose="020B0504010101010104" pitchFamily="34" charset="77"/>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dolor</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sit</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amet</a:t>
                      </a:r>
                      <a:endPar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dolor</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sit</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amet</a:t>
                      </a:r>
                      <a:endPar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7" name="Bildplatzhalter 16">
            <a:extLst>
              <a:ext uri="{FF2B5EF4-FFF2-40B4-BE49-F238E27FC236}">
                <a16:creationId xmlns:a16="http://schemas.microsoft.com/office/drawing/2014/main" id="{11AA89E6-196C-459F-BD19-E6DB5D92A038}"/>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9"/>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232113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Folie zur freien Gestaltung | Gelb</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588873" y="6634666"/>
            <a:ext cx="678071" cy="123111"/>
          </a:xfrm>
        </p:spPr>
        <p:txBody>
          <a:bodyPr/>
          <a:lstStyle/>
          <a:p>
            <a:fld id="{7F531394-A8DC-49A6-872B-513DFFE70E57}"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dirty="0">
                <a:latin typeface="FAUSans Office" panose="020B0504010101010104" pitchFamily="34" charset="77"/>
                <a:cs typeface="FAUSans Office" panose="020B0504010101010104" pitchFamily="34" charset="77"/>
              </a:rPr>
              <a:t>Philosophische Fakultät und Fachbereich Theologie</a:t>
            </a:r>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21</a:t>
            </a:fld>
            <a:endParaRPr lang="de-DE">
              <a:latin typeface="FAUSans Office" panose="020B0504010101010104" pitchFamily="34" charset="77"/>
              <a:cs typeface="FAUSans Office" panose="020B0504010101010104" pitchFamily="34" charset="77"/>
            </a:endParaRPr>
          </a:p>
        </p:txBody>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23"/>
          </p:nvPr>
        </p:nvSpPr>
        <p:spPr>
          <a:xfrm>
            <a:off x="518317" y="687598"/>
            <a:ext cx="6844385" cy="249812"/>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13" name="Bildplatzhalter 12">
            <a:extLst>
              <a:ext uri="{FF2B5EF4-FFF2-40B4-BE49-F238E27FC236}">
                <a16:creationId xmlns:a16="http://schemas.microsoft.com/office/drawing/2014/main" id="{D6CCCA8B-6194-45A4-A37E-3D6251DEDC32}"/>
              </a:ext>
            </a:extLst>
          </p:cNvPr>
          <p:cNvSpPr>
            <a:spLocks noGrp="1"/>
          </p:cNvSpPr>
          <p:nvPr>
            <p:ph type="pic" sz="quarter" idx="38"/>
          </p:nvPr>
        </p:nvSpPr>
        <p:spPr/>
      </p:sp>
    </p:spTree>
    <p:extLst>
      <p:ext uri="{BB962C8B-B14F-4D97-AF65-F5344CB8AC3E}">
        <p14:creationId xmlns:p14="http://schemas.microsoft.com/office/powerpoint/2010/main" val="1211350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10588873" y="6634666"/>
            <a:ext cx="678071" cy="123111"/>
          </a:xfrm>
        </p:spPr>
        <p:txBody>
          <a:bodyPr/>
          <a:lstStyle/>
          <a:p>
            <a:fld id="{79C8E515-8F8B-465E-B545-4F684770044F}"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22</a:t>
            </a:fld>
            <a:endParaRPr lang="de-DE">
              <a:latin typeface="FAUSans Office" panose="020B0504010101010104" pitchFamily="34" charset="77"/>
              <a:cs typeface="FAUSans Office" panose="020B0504010101010104" pitchFamily="34" charset="77"/>
            </a:endParaRPr>
          </a:p>
        </p:txBody>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23"/>
          </p:nvPr>
        </p:nvSpPr>
        <p:spPr>
          <a:xfrm>
            <a:off x="518317" y="687598"/>
            <a:ext cx="6844385" cy="249812"/>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32" name="Bildplatzhalter 31">
            <a:extLst>
              <a:ext uri="{FF2B5EF4-FFF2-40B4-BE49-F238E27FC236}">
                <a16:creationId xmlns:a16="http://schemas.microsoft.com/office/drawing/2014/main" id="{FA1F84CC-80EE-4E45-8F4F-A915F03BBAC7}"/>
              </a:ext>
            </a:extLst>
          </p:cNvPr>
          <p:cNvSpPr>
            <a:spLocks noGrp="1"/>
          </p:cNvSpPr>
          <p:nvPr>
            <p:ph type="pic" sz="quarter" idx="38"/>
          </p:nvPr>
        </p:nvSpPr>
        <p:spPr/>
      </p:sp>
      <p:cxnSp>
        <p:nvCxnSpPr>
          <p:cNvPr id="9" name="Gerader Verbinder 8">
            <a:extLst>
              <a:ext uri="{FF2B5EF4-FFF2-40B4-BE49-F238E27FC236}">
                <a16:creationId xmlns:a16="http://schemas.microsoft.com/office/drawing/2014/main" id="{E1071372-1E84-44F5-9BEA-E9FE0F4A691D}"/>
              </a:ext>
            </a:extLst>
          </p:cNvPr>
          <p:cNvCxnSpPr>
            <a:cxnSpLocks/>
          </p:cNvCxnSpPr>
          <p:nvPr/>
        </p:nvCxnSpPr>
        <p:spPr>
          <a:xfrm>
            <a:off x="518317" y="3786038"/>
            <a:ext cx="11157746"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D08E4E3C-4103-45FC-B01A-D1ABDCFDB7E7}"/>
              </a:ext>
            </a:extLst>
          </p:cNvPr>
          <p:cNvSpPr/>
          <p:nvPr/>
        </p:nvSpPr>
        <p:spPr>
          <a:xfrm>
            <a:off x="87831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01</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cxnSp>
        <p:nvCxnSpPr>
          <p:cNvPr id="15" name="Gerader Verbinder 14">
            <a:extLst>
              <a:ext uri="{FF2B5EF4-FFF2-40B4-BE49-F238E27FC236}">
                <a16:creationId xmlns:a16="http://schemas.microsoft.com/office/drawing/2014/main" id="{6F1D99A6-D75E-4FA2-8CA7-73B87D87197A}"/>
              </a:ext>
            </a:extLst>
          </p:cNvPr>
          <p:cNvCxnSpPr>
            <a:cxnSpLocks/>
          </p:cNvCxnSpPr>
          <p:nvPr/>
        </p:nvCxnSpPr>
        <p:spPr>
          <a:xfrm>
            <a:off x="105831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565D7306-FF2E-4C4B-AB0C-D8916622164B}"/>
              </a:ext>
            </a:extLst>
          </p:cNvPr>
          <p:cNvSpPr/>
          <p:nvPr/>
        </p:nvSpPr>
        <p:spPr>
          <a:xfrm>
            <a:off x="253628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02</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cxnSp>
        <p:nvCxnSpPr>
          <p:cNvPr id="18" name="Gerader Verbinder 17">
            <a:extLst>
              <a:ext uri="{FF2B5EF4-FFF2-40B4-BE49-F238E27FC236}">
                <a16:creationId xmlns:a16="http://schemas.microsoft.com/office/drawing/2014/main" id="{14823183-FD11-4E20-84AA-F0E51D83189F}"/>
              </a:ext>
            </a:extLst>
          </p:cNvPr>
          <p:cNvCxnSpPr>
            <a:cxnSpLocks/>
          </p:cNvCxnSpPr>
          <p:nvPr/>
        </p:nvCxnSpPr>
        <p:spPr>
          <a:xfrm>
            <a:off x="271628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A3416709-79FF-4027-A796-52020EDE0049}"/>
              </a:ext>
            </a:extLst>
          </p:cNvPr>
          <p:cNvSpPr/>
          <p:nvPr/>
        </p:nvSpPr>
        <p:spPr>
          <a:xfrm>
            <a:off x="419424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03</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cxnSp>
        <p:nvCxnSpPr>
          <p:cNvPr id="21" name="Gerader Verbinder 20">
            <a:extLst>
              <a:ext uri="{FF2B5EF4-FFF2-40B4-BE49-F238E27FC236}">
                <a16:creationId xmlns:a16="http://schemas.microsoft.com/office/drawing/2014/main" id="{1D112CF3-8383-46D0-B1ED-6988EA940D4E}"/>
              </a:ext>
            </a:extLst>
          </p:cNvPr>
          <p:cNvCxnSpPr>
            <a:cxnSpLocks/>
          </p:cNvCxnSpPr>
          <p:nvPr/>
        </p:nvCxnSpPr>
        <p:spPr>
          <a:xfrm>
            <a:off x="437424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765FF3EF-880F-4E89-A54B-E1AE9D51CE7D}"/>
              </a:ext>
            </a:extLst>
          </p:cNvPr>
          <p:cNvSpPr/>
          <p:nvPr/>
        </p:nvSpPr>
        <p:spPr>
          <a:xfrm>
            <a:off x="585221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04</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cxnSp>
        <p:nvCxnSpPr>
          <p:cNvPr id="24" name="Gerader Verbinder 23">
            <a:extLst>
              <a:ext uri="{FF2B5EF4-FFF2-40B4-BE49-F238E27FC236}">
                <a16:creationId xmlns:a16="http://schemas.microsoft.com/office/drawing/2014/main" id="{B4A31E17-B0A7-4EAC-A9A9-E7AED1B6B824}"/>
              </a:ext>
            </a:extLst>
          </p:cNvPr>
          <p:cNvCxnSpPr>
            <a:cxnSpLocks/>
          </p:cNvCxnSpPr>
          <p:nvPr/>
        </p:nvCxnSpPr>
        <p:spPr>
          <a:xfrm>
            <a:off x="603221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B2A088BA-5ABB-4A00-B388-623604F72969}"/>
              </a:ext>
            </a:extLst>
          </p:cNvPr>
          <p:cNvSpPr/>
          <p:nvPr/>
        </p:nvSpPr>
        <p:spPr>
          <a:xfrm>
            <a:off x="751017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05</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cxnSp>
        <p:nvCxnSpPr>
          <p:cNvPr id="27" name="Gerader Verbinder 26">
            <a:extLst>
              <a:ext uri="{FF2B5EF4-FFF2-40B4-BE49-F238E27FC236}">
                <a16:creationId xmlns:a16="http://schemas.microsoft.com/office/drawing/2014/main" id="{F6486C98-F537-4077-85EF-54A18E90B299}"/>
              </a:ext>
            </a:extLst>
          </p:cNvPr>
          <p:cNvCxnSpPr>
            <a:cxnSpLocks/>
          </p:cNvCxnSpPr>
          <p:nvPr/>
        </p:nvCxnSpPr>
        <p:spPr>
          <a:xfrm>
            <a:off x="769017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354C4822-EC9B-4A5C-9686-06CC93790E06}"/>
              </a:ext>
            </a:extLst>
          </p:cNvPr>
          <p:cNvSpPr/>
          <p:nvPr/>
        </p:nvSpPr>
        <p:spPr>
          <a:xfrm>
            <a:off x="916814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06</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cxnSp>
        <p:nvCxnSpPr>
          <p:cNvPr id="30" name="Gerader Verbinder 29">
            <a:extLst>
              <a:ext uri="{FF2B5EF4-FFF2-40B4-BE49-F238E27FC236}">
                <a16:creationId xmlns:a16="http://schemas.microsoft.com/office/drawing/2014/main" id="{35A9ACAE-4FAF-4D57-B752-BD918D8825AA}"/>
              </a:ext>
            </a:extLst>
          </p:cNvPr>
          <p:cNvCxnSpPr>
            <a:cxnSpLocks/>
          </p:cNvCxnSpPr>
          <p:nvPr/>
        </p:nvCxnSpPr>
        <p:spPr>
          <a:xfrm>
            <a:off x="934814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931B4EFC-8304-48AD-BCD1-F1E71997A22D}"/>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sp>
        <p:nvSpPr>
          <p:cNvPr id="34" name="Textfeld 33">
            <a:extLst>
              <a:ext uri="{FF2B5EF4-FFF2-40B4-BE49-F238E27FC236}">
                <a16:creationId xmlns:a16="http://schemas.microsoft.com/office/drawing/2014/main" id="{2304AB18-45D9-4483-9F44-4EA551F34E11}"/>
              </a:ext>
            </a:extLst>
          </p:cNvPr>
          <p:cNvSpPr txBox="1"/>
          <p:nvPr/>
        </p:nvSpPr>
        <p:spPr>
          <a:xfrm>
            <a:off x="2896282" y="4500708"/>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sp>
        <p:nvSpPr>
          <p:cNvPr id="35" name="Textfeld 34">
            <a:extLst>
              <a:ext uri="{FF2B5EF4-FFF2-40B4-BE49-F238E27FC236}">
                <a16:creationId xmlns:a16="http://schemas.microsoft.com/office/drawing/2014/main" id="{772F1DA4-9170-4806-8D7B-3FFB03E4279C}"/>
              </a:ext>
            </a:extLst>
          </p:cNvPr>
          <p:cNvSpPr txBox="1"/>
          <p:nvPr/>
        </p:nvSpPr>
        <p:spPr>
          <a:xfrm>
            <a:off x="4554247" y="1987930"/>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sp>
        <p:nvSpPr>
          <p:cNvPr id="36" name="Textfeld 35">
            <a:extLst>
              <a:ext uri="{FF2B5EF4-FFF2-40B4-BE49-F238E27FC236}">
                <a16:creationId xmlns:a16="http://schemas.microsoft.com/office/drawing/2014/main" id="{2D55D61C-4CE5-4E2D-904C-20801BE35C76}"/>
              </a:ext>
            </a:extLst>
          </p:cNvPr>
          <p:cNvSpPr txBox="1"/>
          <p:nvPr/>
        </p:nvSpPr>
        <p:spPr>
          <a:xfrm>
            <a:off x="6212212" y="4500708"/>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sp>
        <p:nvSpPr>
          <p:cNvPr id="37" name="Textfeld 36">
            <a:extLst>
              <a:ext uri="{FF2B5EF4-FFF2-40B4-BE49-F238E27FC236}">
                <a16:creationId xmlns:a16="http://schemas.microsoft.com/office/drawing/2014/main" id="{8A6AB3C0-0269-4701-AFB3-03F5BFF5957E}"/>
              </a:ext>
            </a:extLst>
          </p:cNvPr>
          <p:cNvSpPr txBox="1"/>
          <p:nvPr/>
        </p:nvSpPr>
        <p:spPr>
          <a:xfrm>
            <a:off x="7870177" y="1987930"/>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sp>
        <p:nvSpPr>
          <p:cNvPr id="38" name="Textfeld 37">
            <a:extLst>
              <a:ext uri="{FF2B5EF4-FFF2-40B4-BE49-F238E27FC236}">
                <a16:creationId xmlns:a16="http://schemas.microsoft.com/office/drawing/2014/main" id="{9FDD5F90-493E-4859-A14D-3EE1C9605760}"/>
              </a:ext>
            </a:extLst>
          </p:cNvPr>
          <p:cNvSpPr txBox="1"/>
          <p:nvPr/>
        </p:nvSpPr>
        <p:spPr>
          <a:xfrm>
            <a:off x="9528143" y="4500708"/>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spTree>
    <p:extLst>
      <p:ext uri="{BB962C8B-B14F-4D97-AF65-F5344CB8AC3E}">
        <p14:creationId xmlns:p14="http://schemas.microsoft.com/office/powerpoint/2010/main" val="3956389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Folie zur freien Gestaltung | Weiß</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588873" y="6634666"/>
            <a:ext cx="678071" cy="123111"/>
          </a:xfrm>
        </p:spPr>
        <p:txBody>
          <a:bodyPr/>
          <a:lstStyle/>
          <a:p>
            <a:fld id="{2B14187A-3803-4353-9CE6-C781B5D4C614}"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23</a:t>
            </a:fld>
            <a:endParaRPr lang="de-DE">
              <a:latin typeface="FAUSans Office" panose="020B0504010101010104" pitchFamily="34" charset="77"/>
              <a:cs typeface="FAUSans Office" panose="020B0504010101010104" pitchFamily="34" charset="77"/>
            </a:endParaRPr>
          </a:p>
        </p:txBody>
      </p:sp>
      <p:sp>
        <p:nvSpPr>
          <p:cNvPr id="13" name="Bildplatzhalter 12">
            <a:extLst>
              <a:ext uri="{FF2B5EF4-FFF2-40B4-BE49-F238E27FC236}">
                <a16:creationId xmlns:a16="http://schemas.microsoft.com/office/drawing/2014/main" id="{D90C91B5-5F58-43F6-932C-80F02489FB45}"/>
              </a:ext>
            </a:extLst>
          </p:cNvPr>
          <p:cNvSpPr>
            <a:spLocks noGrp="1"/>
          </p:cNvSpPr>
          <p:nvPr>
            <p:ph type="pic" sz="quarter" idx="38"/>
          </p:nvPr>
        </p:nvSpPr>
        <p:spPr/>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15"/>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366993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10588873" y="6634666"/>
            <a:ext cx="678071" cy="123111"/>
          </a:xfrm>
        </p:spPr>
        <p:txBody>
          <a:bodyPr/>
          <a:lstStyle/>
          <a:p>
            <a:fld id="{C554C093-D290-4F19-AA49-0916E07FA8D4}"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a:xfrm>
            <a:off x="518319" y="6634666"/>
            <a:ext cx="5469732" cy="123111"/>
          </a:xfrm>
        </p:spPr>
        <p:txBody>
          <a:bodyPr/>
          <a:lstStyle/>
          <a:p>
            <a:r>
              <a:rPr lang="de-DE" dirty="0">
                <a:latin typeface="FAUSans Office" panose="020B0504010101010104" pitchFamily="34" charset="77"/>
                <a:cs typeface="FAUSans Office" panose="020B0504010101010104" pitchFamily="34" charset="77"/>
              </a:rPr>
              <a:t>Philosophische Fakultät und Fachbereich Theologie</a:t>
            </a:r>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24</a:t>
            </a:fld>
            <a:endParaRPr lang="de-DE">
              <a:latin typeface="FAUSans Office" panose="020B0504010101010104" pitchFamily="34" charset="77"/>
              <a:cs typeface="FAUSans Office" panose="020B0504010101010104" pitchFamily="34" charset="77"/>
            </a:endParaRPr>
          </a:p>
        </p:txBody>
      </p:sp>
      <p:sp>
        <p:nvSpPr>
          <p:cNvPr id="13" name="Bildplatzhalter 12">
            <a:extLst>
              <a:ext uri="{FF2B5EF4-FFF2-40B4-BE49-F238E27FC236}">
                <a16:creationId xmlns:a16="http://schemas.microsoft.com/office/drawing/2014/main" id="{4BAF22CD-3474-45CA-B90B-F83BD6975E38}"/>
              </a:ext>
            </a:extLst>
          </p:cNvPr>
          <p:cNvSpPr>
            <a:spLocks noGrp="1"/>
          </p:cNvSpPr>
          <p:nvPr>
            <p:ph type="pic" sz="quarter" idx="38"/>
          </p:nvPr>
        </p:nvSpPr>
        <p:spPr/>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15"/>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cxnSp>
        <p:nvCxnSpPr>
          <p:cNvPr id="14" name="Gerader Verbinder 13">
            <a:extLst>
              <a:ext uri="{FF2B5EF4-FFF2-40B4-BE49-F238E27FC236}">
                <a16:creationId xmlns:a16="http://schemas.microsoft.com/office/drawing/2014/main" id="{55FC5C21-6406-4E5F-BE04-90F7071258D3}"/>
              </a:ext>
            </a:extLst>
          </p:cNvPr>
          <p:cNvCxnSpPr>
            <a:cxnSpLocks/>
          </p:cNvCxnSpPr>
          <p:nvPr/>
        </p:nvCxnSpPr>
        <p:spPr>
          <a:xfrm>
            <a:off x="518317" y="3786038"/>
            <a:ext cx="11157746" cy="0"/>
          </a:xfrm>
          <a:prstGeom prst="line">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36D6020F-5AA7-4D10-A4F5-5CB9DA02F5AE}"/>
              </a:ext>
            </a:extLst>
          </p:cNvPr>
          <p:cNvSpPr/>
          <p:nvPr/>
        </p:nvSpPr>
        <p:spPr>
          <a:xfrm>
            <a:off x="87831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tx1"/>
                </a:solidFill>
                <a:latin typeface="FAUSans Office" panose="020B0504010101010104" pitchFamily="34" charset="77"/>
                <a:cs typeface="FAUSans Office" panose="020B0504010101010104" pitchFamily="34" charset="77"/>
              </a:rPr>
              <a:t>01</a:t>
            </a:r>
            <a:endParaRPr kumimoji="0" lang="de-DE"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20" name="Textfeld 19">
            <a:extLst>
              <a:ext uri="{FF2B5EF4-FFF2-40B4-BE49-F238E27FC236}">
                <a16:creationId xmlns:a16="http://schemas.microsoft.com/office/drawing/2014/main" id="{1075E0B1-3B93-4BE8-A243-7292F4BFABAC}"/>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22" name="Gerader Verbinder 21">
            <a:extLst>
              <a:ext uri="{FF2B5EF4-FFF2-40B4-BE49-F238E27FC236}">
                <a16:creationId xmlns:a16="http://schemas.microsoft.com/office/drawing/2014/main" id="{EAEA7A42-2F65-48C1-AFD8-2D23B06CDA7B}"/>
              </a:ext>
            </a:extLst>
          </p:cNvPr>
          <p:cNvCxnSpPr>
            <a:cxnSpLocks/>
          </p:cNvCxnSpPr>
          <p:nvPr/>
        </p:nvCxnSpPr>
        <p:spPr>
          <a:xfrm>
            <a:off x="105831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CCC6DEE0-F4BB-4109-A089-AFBA301387C8}"/>
              </a:ext>
            </a:extLst>
          </p:cNvPr>
          <p:cNvSpPr/>
          <p:nvPr/>
        </p:nvSpPr>
        <p:spPr>
          <a:xfrm>
            <a:off x="253628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tx1"/>
                </a:solidFill>
                <a:latin typeface="FAUSans Office" panose="020B0504010101010104" pitchFamily="34" charset="77"/>
                <a:cs typeface="FAUSans Office" panose="020B0504010101010104" pitchFamily="34" charset="77"/>
              </a:rPr>
              <a:t>02</a:t>
            </a:r>
            <a:endParaRPr kumimoji="0" lang="de-DE"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29" name="Textfeld 28">
            <a:extLst>
              <a:ext uri="{FF2B5EF4-FFF2-40B4-BE49-F238E27FC236}">
                <a16:creationId xmlns:a16="http://schemas.microsoft.com/office/drawing/2014/main" id="{8C3D5484-097D-4403-804E-16F23DE14947}"/>
              </a:ext>
            </a:extLst>
          </p:cNvPr>
          <p:cNvSpPr txBox="1"/>
          <p:nvPr/>
        </p:nvSpPr>
        <p:spPr>
          <a:xfrm>
            <a:off x="2896282" y="4500708"/>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30" name="Gerader Verbinder 29">
            <a:extLst>
              <a:ext uri="{FF2B5EF4-FFF2-40B4-BE49-F238E27FC236}">
                <a16:creationId xmlns:a16="http://schemas.microsoft.com/office/drawing/2014/main" id="{7B5E0068-AE0E-4C40-BDFD-677AE43036CA}"/>
              </a:ext>
            </a:extLst>
          </p:cNvPr>
          <p:cNvCxnSpPr>
            <a:cxnSpLocks/>
          </p:cNvCxnSpPr>
          <p:nvPr/>
        </p:nvCxnSpPr>
        <p:spPr>
          <a:xfrm>
            <a:off x="271628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1DC068D8-5555-431D-8342-529B4F90FD7E}"/>
              </a:ext>
            </a:extLst>
          </p:cNvPr>
          <p:cNvSpPr/>
          <p:nvPr/>
        </p:nvSpPr>
        <p:spPr>
          <a:xfrm>
            <a:off x="419424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tx1"/>
                </a:solidFill>
                <a:latin typeface="FAUSans Office" panose="020B0504010101010104" pitchFamily="34" charset="77"/>
                <a:cs typeface="FAUSans Office" panose="020B0504010101010104" pitchFamily="34" charset="77"/>
              </a:rPr>
              <a:t>03</a:t>
            </a:r>
            <a:endParaRPr kumimoji="0" lang="de-DE"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34" name="Textfeld 33">
            <a:extLst>
              <a:ext uri="{FF2B5EF4-FFF2-40B4-BE49-F238E27FC236}">
                <a16:creationId xmlns:a16="http://schemas.microsoft.com/office/drawing/2014/main" id="{E72D8ED9-3F5E-4449-B1D8-DF4D42595382}"/>
              </a:ext>
            </a:extLst>
          </p:cNvPr>
          <p:cNvSpPr txBox="1"/>
          <p:nvPr/>
        </p:nvSpPr>
        <p:spPr>
          <a:xfrm>
            <a:off x="4554247" y="1987930"/>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35" name="Gerader Verbinder 34">
            <a:extLst>
              <a:ext uri="{FF2B5EF4-FFF2-40B4-BE49-F238E27FC236}">
                <a16:creationId xmlns:a16="http://schemas.microsoft.com/office/drawing/2014/main" id="{AA0EC2D3-3400-4180-B6CD-EDDE33A24E42}"/>
              </a:ext>
            </a:extLst>
          </p:cNvPr>
          <p:cNvCxnSpPr>
            <a:cxnSpLocks/>
          </p:cNvCxnSpPr>
          <p:nvPr/>
        </p:nvCxnSpPr>
        <p:spPr>
          <a:xfrm>
            <a:off x="437424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62D6E3B8-C935-47BD-B526-26D0903AF2CC}"/>
              </a:ext>
            </a:extLst>
          </p:cNvPr>
          <p:cNvSpPr/>
          <p:nvPr/>
        </p:nvSpPr>
        <p:spPr>
          <a:xfrm>
            <a:off x="585221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tx1"/>
                </a:solidFill>
                <a:latin typeface="FAUSans Office" panose="020B0504010101010104" pitchFamily="34" charset="77"/>
                <a:cs typeface="FAUSans Office" panose="020B0504010101010104" pitchFamily="34" charset="77"/>
              </a:rPr>
              <a:t>04</a:t>
            </a:r>
            <a:endParaRPr kumimoji="0" lang="de-DE"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38" name="Textfeld 37">
            <a:extLst>
              <a:ext uri="{FF2B5EF4-FFF2-40B4-BE49-F238E27FC236}">
                <a16:creationId xmlns:a16="http://schemas.microsoft.com/office/drawing/2014/main" id="{AC54F63A-DFBB-4198-8220-C331B08331AB}"/>
              </a:ext>
            </a:extLst>
          </p:cNvPr>
          <p:cNvSpPr txBox="1"/>
          <p:nvPr/>
        </p:nvSpPr>
        <p:spPr>
          <a:xfrm>
            <a:off x="6212212" y="4500708"/>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39" name="Gerader Verbinder 38">
            <a:extLst>
              <a:ext uri="{FF2B5EF4-FFF2-40B4-BE49-F238E27FC236}">
                <a16:creationId xmlns:a16="http://schemas.microsoft.com/office/drawing/2014/main" id="{DC0CF3F4-25A9-4118-80A2-B3DE3D1C0F8D}"/>
              </a:ext>
            </a:extLst>
          </p:cNvPr>
          <p:cNvCxnSpPr>
            <a:cxnSpLocks/>
          </p:cNvCxnSpPr>
          <p:nvPr/>
        </p:nvCxnSpPr>
        <p:spPr>
          <a:xfrm>
            <a:off x="603221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BE390168-B132-4AC1-9C62-AD8DD72768AC}"/>
              </a:ext>
            </a:extLst>
          </p:cNvPr>
          <p:cNvSpPr/>
          <p:nvPr/>
        </p:nvSpPr>
        <p:spPr>
          <a:xfrm>
            <a:off x="751017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tx1"/>
                </a:solidFill>
                <a:latin typeface="FAUSans Office" panose="020B0504010101010104" pitchFamily="34" charset="77"/>
                <a:cs typeface="FAUSans Office" panose="020B0504010101010104" pitchFamily="34" charset="77"/>
              </a:rPr>
              <a:t>05</a:t>
            </a:r>
            <a:endParaRPr kumimoji="0" lang="de-DE"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42" name="Textfeld 41">
            <a:extLst>
              <a:ext uri="{FF2B5EF4-FFF2-40B4-BE49-F238E27FC236}">
                <a16:creationId xmlns:a16="http://schemas.microsoft.com/office/drawing/2014/main" id="{74D853A8-8AF9-4C7C-A42B-01684609F0E8}"/>
              </a:ext>
            </a:extLst>
          </p:cNvPr>
          <p:cNvSpPr txBox="1"/>
          <p:nvPr/>
        </p:nvSpPr>
        <p:spPr>
          <a:xfrm>
            <a:off x="7870177" y="1987930"/>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43" name="Gerader Verbinder 42">
            <a:extLst>
              <a:ext uri="{FF2B5EF4-FFF2-40B4-BE49-F238E27FC236}">
                <a16:creationId xmlns:a16="http://schemas.microsoft.com/office/drawing/2014/main" id="{19187237-1FB9-461E-A841-64CB92226CB8}"/>
              </a:ext>
            </a:extLst>
          </p:cNvPr>
          <p:cNvCxnSpPr>
            <a:cxnSpLocks/>
          </p:cNvCxnSpPr>
          <p:nvPr/>
        </p:nvCxnSpPr>
        <p:spPr>
          <a:xfrm>
            <a:off x="769017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FE21DF9C-F4D3-42EE-A00D-670D01F2F6A0}"/>
              </a:ext>
            </a:extLst>
          </p:cNvPr>
          <p:cNvSpPr/>
          <p:nvPr/>
        </p:nvSpPr>
        <p:spPr>
          <a:xfrm>
            <a:off x="9168143"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tx1"/>
                </a:solidFill>
                <a:latin typeface="FAUSans Office" panose="020B0504010101010104" pitchFamily="34" charset="77"/>
                <a:cs typeface="FAUSans Office" panose="020B0504010101010104" pitchFamily="34" charset="77"/>
              </a:rPr>
              <a:t>06</a:t>
            </a:r>
            <a:endParaRPr kumimoji="0" lang="de-DE" b="1" u="none" strike="noStrike" kern="1200" cap="none" spc="0" normalizeH="0" baseline="0" noProof="0" dirty="0">
              <a:ln>
                <a:noFill/>
              </a:ln>
              <a:solidFill>
                <a:schemeClr val="tx1"/>
              </a:solidFill>
              <a:effectLst/>
              <a:uLnTx/>
              <a:uFillTx/>
              <a:latin typeface="FAUSans Office" panose="020B0504010101010104" pitchFamily="34" charset="77"/>
              <a:cs typeface="FAUSans Office" panose="020B0504010101010104" pitchFamily="34" charset="77"/>
            </a:endParaRPr>
          </a:p>
        </p:txBody>
      </p:sp>
      <p:sp>
        <p:nvSpPr>
          <p:cNvPr id="46" name="Textfeld 45">
            <a:extLst>
              <a:ext uri="{FF2B5EF4-FFF2-40B4-BE49-F238E27FC236}">
                <a16:creationId xmlns:a16="http://schemas.microsoft.com/office/drawing/2014/main" id="{19EF966A-4A2D-41F2-8CDA-968C9771068C}"/>
              </a:ext>
            </a:extLst>
          </p:cNvPr>
          <p:cNvSpPr txBox="1"/>
          <p:nvPr/>
        </p:nvSpPr>
        <p:spPr>
          <a:xfrm>
            <a:off x="9528143" y="4500708"/>
            <a:ext cx="1785540" cy="1083438"/>
          </a:xfrm>
          <a:prstGeom prst="rect">
            <a:avLst/>
          </a:prstGeom>
          <a:noFill/>
        </p:spPr>
        <p:txBody>
          <a:bodyPr wrap="square" lIns="0" tIns="0" rIns="0" bIns="0" rtlCol="0">
            <a:noAutofit/>
          </a:bodyPr>
          <a:lstStyle/>
          <a:p>
            <a:pPr>
              <a:lnSpc>
                <a:spcPct val="110000"/>
              </a:lnSpc>
              <a:spcAft>
                <a:spcPts val="1200"/>
              </a:spcAft>
            </a:pPr>
            <a:r>
              <a:rPr lang="de-DE" sz="1400" b="1" dirty="0">
                <a:solidFill>
                  <a:prstClr val="black"/>
                </a:solidFill>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47" name="Gerader Verbinder 46">
            <a:extLst>
              <a:ext uri="{FF2B5EF4-FFF2-40B4-BE49-F238E27FC236}">
                <a16:creationId xmlns:a16="http://schemas.microsoft.com/office/drawing/2014/main" id="{CF3312E7-25CA-4CA6-B660-8505D32BB8AD}"/>
              </a:ext>
            </a:extLst>
          </p:cNvPr>
          <p:cNvCxnSpPr>
            <a:cxnSpLocks/>
          </p:cNvCxnSpPr>
          <p:nvPr/>
        </p:nvCxnSpPr>
        <p:spPr>
          <a:xfrm>
            <a:off x="9348143"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344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038A6D7-43BC-4D62-A981-DB1D1DD29D0D}"/>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Zitatfolie</a:t>
            </a:r>
          </a:p>
        </p:txBody>
      </p:sp>
      <p:sp>
        <p:nvSpPr>
          <p:cNvPr id="3" name="Datumsplatzhalter 2">
            <a:extLst>
              <a:ext uri="{FF2B5EF4-FFF2-40B4-BE49-F238E27FC236}">
                <a16:creationId xmlns:a16="http://schemas.microsoft.com/office/drawing/2014/main" id="{6317D861-56F2-45F7-9456-C62221286A43}"/>
              </a:ext>
            </a:extLst>
          </p:cNvPr>
          <p:cNvSpPr>
            <a:spLocks noGrp="1"/>
          </p:cNvSpPr>
          <p:nvPr>
            <p:ph type="dt" sz="half" idx="10"/>
          </p:nvPr>
        </p:nvSpPr>
        <p:spPr>
          <a:xfrm>
            <a:off x="10588873" y="6634666"/>
            <a:ext cx="678071" cy="123111"/>
          </a:xfrm>
        </p:spPr>
        <p:txBody>
          <a:bodyPr/>
          <a:lstStyle/>
          <a:p>
            <a:fld id="{ADB87413-8596-4466-AF08-85B01BE77590}"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4" name="Fußzeilenplatzhalter 3">
            <a:extLst>
              <a:ext uri="{FF2B5EF4-FFF2-40B4-BE49-F238E27FC236}">
                <a16:creationId xmlns:a16="http://schemas.microsoft.com/office/drawing/2014/main" id="{685FAD7A-50ED-4C85-97A9-DBA0002EC460}"/>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5" name="Foliennummernplatzhalter 4">
            <a:extLst>
              <a:ext uri="{FF2B5EF4-FFF2-40B4-BE49-F238E27FC236}">
                <a16:creationId xmlns:a16="http://schemas.microsoft.com/office/drawing/2014/main" id="{D651F611-EE90-41F9-AA45-8E77257230C7}"/>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25</a:t>
            </a:fld>
            <a:endParaRPr lang="de-DE">
              <a:latin typeface="FAUSans Office" panose="020B0504010101010104" pitchFamily="34" charset="77"/>
              <a:cs typeface="FAUSans Office" panose="020B0504010101010104" pitchFamily="34" charset="77"/>
            </a:endParaRPr>
          </a:p>
        </p:txBody>
      </p:sp>
      <p:sp>
        <p:nvSpPr>
          <p:cNvPr id="9" name="Textplatzhalter 8">
            <a:extLst>
              <a:ext uri="{FF2B5EF4-FFF2-40B4-BE49-F238E27FC236}">
                <a16:creationId xmlns:a16="http://schemas.microsoft.com/office/drawing/2014/main" id="{C9F445B2-619C-4D1C-B511-C96E93A4A407}"/>
              </a:ext>
            </a:extLst>
          </p:cNvPr>
          <p:cNvSpPr>
            <a:spLocks noGrp="1"/>
          </p:cNvSpPr>
          <p:nvPr>
            <p:ph type="body" sz="quarter" idx="24"/>
          </p:nvPr>
        </p:nvSpPr>
        <p:spPr>
          <a:xfrm>
            <a:off x="2497190" y="2835964"/>
            <a:ext cx="7200000" cy="2160000"/>
          </a:xfrm>
        </p:spPr>
        <p:txBody>
          <a:bodyPr/>
          <a:lstStyle/>
          <a:p>
            <a:r>
              <a:rPr lang="de-DE" dirty="0">
                <a:latin typeface="FAUSans Office" panose="020B0504010101010104" pitchFamily="34" charset="77"/>
                <a:cs typeface="FAUSans Office" panose="020B0504010101010104" pitchFamily="34" charset="77"/>
              </a:rPr>
              <a:t>„Lorem ipsum dolor sit amet, consetetur sadipscing elitr, sed diam nonumy eirmod tempor invidunt ut labore et dolore magna aliquyam erat, sed diam voluptua.“</a:t>
            </a:r>
          </a:p>
        </p:txBody>
      </p:sp>
      <p:sp>
        <p:nvSpPr>
          <p:cNvPr id="15" name="Bildplatzhalter 14">
            <a:extLst>
              <a:ext uri="{FF2B5EF4-FFF2-40B4-BE49-F238E27FC236}">
                <a16:creationId xmlns:a16="http://schemas.microsoft.com/office/drawing/2014/main" id="{06687A69-9296-4340-9385-BCEAFE169A8D}"/>
              </a:ext>
            </a:extLst>
          </p:cNvPr>
          <p:cNvSpPr>
            <a:spLocks noGrp="1"/>
          </p:cNvSpPr>
          <p:nvPr>
            <p:ph type="pic" sz="quarter" idx="38"/>
          </p:nvPr>
        </p:nvSpPr>
        <p:spPr/>
      </p:sp>
      <p:sp>
        <p:nvSpPr>
          <p:cNvPr id="8" name="Textplatzhalter 7">
            <a:extLst>
              <a:ext uri="{FF2B5EF4-FFF2-40B4-BE49-F238E27FC236}">
                <a16:creationId xmlns:a16="http://schemas.microsoft.com/office/drawing/2014/main" id="{A285A992-E91B-451E-9F95-DB152AAB1A0E}"/>
              </a:ext>
            </a:extLst>
          </p:cNvPr>
          <p:cNvSpPr>
            <a:spLocks noGrp="1"/>
          </p:cNvSpPr>
          <p:nvPr>
            <p:ph type="body" sz="quarter" idx="15"/>
          </p:nvPr>
        </p:nvSpPr>
        <p:spPr>
          <a:xfrm>
            <a:off x="517525" y="687388"/>
            <a:ext cx="6845300" cy="249237"/>
          </a:xfrm>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272963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1BC71A38-2205-454F-8D02-EE888CA3C47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1875" b="11875"/>
          <a:stretch/>
        </p:blipFill>
        <p:spPr>
          <a:xfrm>
            <a:off x="0" y="1628775"/>
            <a:ext cx="12192000" cy="5229226"/>
          </a:xfrm>
        </p:spPr>
      </p:pic>
      <p:sp>
        <p:nvSpPr>
          <p:cNvPr id="8" name="Textplatzhalter 7">
            <a:extLst>
              <a:ext uri="{FF2B5EF4-FFF2-40B4-BE49-F238E27FC236}">
                <a16:creationId xmlns:a16="http://schemas.microsoft.com/office/drawing/2014/main" id="{4A2CCB12-91B9-49C2-BB01-71189F8ACF79}"/>
              </a:ext>
            </a:extLst>
          </p:cNvPr>
          <p:cNvSpPr>
            <a:spLocks noGrp="1"/>
          </p:cNvSpPr>
          <p:nvPr>
            <p:ph type="body" sz="quarter" idx="12"/>
          </p:nvPr>
        </p:nvSpPr>
        <p:spPr/>
        <p:txBody>
          <a:bodyPr/>
          <a:lstStyle/>
          <a:p>
            <a:endParaRPr lang="de-DE" b="0">
              <a:latin typeface="FAUSans Office" panose="020B0504010101010104" pitchFamily="34" charset="77"/>
              <a:cs typeface="FAUSans Office" panose="020B0504010101010104" pitchFamily="34" charset="77"/>
            </a:endParaRPr>
          </a:p>
        </p:txBody>
      </p:sp>
      <p:sp>
        <p:nvSpPr>
          <p:cNvPr id="12" name="Textplatzhalter 11">
            <a:extLst>
              <a:ext uri="{FF2B5EF4-FFF2-40B4-BE49-F238E27FC236}">
                <a16:creationId xmlns:a16="http://schemas.microsoft.com/office/drawing/2014/main" id="{6F721586-3090-4DCB-A125-5B6AC19992E5}"/>
              </a:ext>
            </a:extLst>
          </p:cNvPr>
          <p:cNvSpPr>
            <a:spLocks noGrp="1"/>
          </p:cNvSpPr>
          <p:nvPr>
            <p:ph type="body" sz="quarter" idx="13"/>
          </p:nvPr>
        </p:nvSpPr>
        <p:spPr>
          <a:xfrm>
            <a:off x="518317" y="2647985"/>
            <a:ext cx="11157745" cy="1562031"/>
          </a:xfrm>
        </p:spPr>
        <p:txBody>
          <a:bodyPr/>
          <a:lstStyle/>
          <a:p>
            <a:r>
              <a:rPr lang="de-DE" dirty="0">
                <a:latin typeface="FAUSans Office" panose="020B0504010101010104" pitchFamily="34" charset="77"/>
                <a:cs typeface="FAUSans Office" panose="020B0504010101010104" pitchFamily="34" charset="77"/>
              </a:rPr>
              <a:t>Vielen Dank</a:t>
            </a:r>
          </a:p>
          <a:p>
            <a:r>
              <a:rPr lang="de-DE" dirty="0">
                <a:latin typeface="FAUSans Office" panose="020B0504010101010104" pitchFamily="34" charset="77"/>
                <a:cs typeface="FAUSans Office" panose="020B0504010101010104" pitchFamily="34" charset="77"/>
              </a:rPr>
              <a:t>für Ihre Aufmerksamkeit!</a:t>
            </a:r>
          </a:p>
        </p:txBody>
      </p:sp>
    </p:spTree>
    <p:extLst>
      <p:ext uri="{BB962C8B-B14F-4D97-AF65-F5344CB8AC3E}">
        <p14:creationId xmlns:p14="http://schemas.microsoft.com/office/powerpoint/2010/main" val="237432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588873" y="6634666"/>
            <a:ext cx="678071" cy="123111"/>
          </a:xfrm>
        </p:spPr>
        <p:txBody>
          <a:bodyPr/>
          <a:lstStyle/>
          <a:p>
            <a:fld id="{55518684-9BEA-407F-8AA8-6A4D1BF5E9A9}"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3</a:t>
            </a:fld>
            <a:endParaRPr lang="de-DE">
              <a:latin typeface="FAUSans Office" panose="020B0504010101010104" pitchFamily="34" charset="77"/>
              <a:cs typeface="FAUSans Office" panose="020B0504010101010104" pitchFamily="34" charset="77"/>
            </a:endParaRPr>
          </a:p>
        </p:txBody>
      </p:sp>
      <p:pic>
        <p:nvPicPr>
          <p:cNvPr id="57" name="Bildplatzhalter 11">
            <a:extLst>
              <a:ext uri="{FF2B5EF4-FFF2-40B4-BE49-F238E27FC236}">
                <a16:creationId xmlns:a16="http://schemas.microsoft.com/office/drawing/2014/main" id="{7F2C817E-E68F-4E2B-BBFB-725E9ABABFB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p:pic>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26"/>
          </p:nvPr>
        </p:nvSpPr>
        <p:spPr/>
        <p:txBody>
          <a:bodyPr/>
          <a:lstStyle/>
          <a:p>
            <a:r>
              <a:rPr lang="de-DE" dirty="0">
                <a:latin typeface="FAUSans Office" panose="020B0504010101010104" pitchFamily="34" charset="77"/>
                <a:cs typeface="FAUSans Office" panose="020B0504010101010104" pitchFamily="34" charset="77"/>
              </a:rPr>
              <a:t>Bildunterschrift oder Beschreibung möglich.</a:t>
            </a:r>
            <a:br>
              <a:rPr lang="de-DE" dirty="0">
                <a:latin typeface="FAUSans Office" panose="020B0504010101010104" pitchFamily="34" charset="77"/>
                <a:cs typeface="FAUSans Office" panose="020B0504010101010104" pitchFamily="34" charset="77"/>
              </a:rPr>
            </a:br>
            <a:r>
              <a:rPr lang="de-DE" dirty="0">
                <a:latin typeface="FAUSans Office" panose="020B0504010101010104" pitchFamily="34" charset="77"/>
                <a:cs typeface="FAUSans Office" panose="020B0504010101010104" pitchFamily="34" charset="77"/>
              </a:rPr>
              <a:t>Gegebenenfalls löschen.</a:t>
            </a:r>
          </a:p>
        </p:txBody>
      </p:sp>
      <p:sp>
        <p:nvSpPr>
          <p:cNvPr id="56" name="Textplatzhalter 55">
            <a:extLst>
              <a:ext uri="{FF2B5EF4-FFF2-40B4-BE49-F238E27FC236}">
                <a16:creationId xmlns:a16="http://schemas.microsoft.com/office/drawing/2014/main" id="{52C3BB99-20F7-4054-812C-54654BC9FB49}"/>
              </a:ext>
            </a:extLst>
          </p:cNvPr>
          <p:cNvSpPr>
            <a:spLocks noGrp="1"/>
          </p:cNvSpPr>
          <p:nvPr>
            <p:ph type="body" sz="quarter" idx="27"/>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p:txBody>
          <a:bodyPr/>
          <a:lstStyle/>
          <a:p>
            <a:r>
              <a:rPr lang="de-DE" dirty="0">
                <a:latin typeface="FAUSans Office" panose="020B0504010101010104" pitchFamily="34" charset="77"/>
                <a:cs typeface="FAUSans Office" panose="020B0504010101010104" pitchFamily="34" charset="77"/>
              </a:rPr>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p:txBody>
          <a:bodyPr/>
          <a:lstStyle/>
          <a:p>
            <a:r>
              <a:rPr lang="de-DE" dirty="0">
                <a:latin typeface="FAUSans Office" panose="020B0504010101010104" pitchFamily="34" charset="77"/>
                <a:cs typeface="FAUSans Office" panose="020B0504010101010104" pitchFamily="34" charset="77"/>
              </a:rPr>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p:txBody>
          <a:bodyPr/>
          <a:lstStyle/>
          <a:p>
            <a:r>
              <a:rPr lang="de-DE" dirty="0">
                <a:latin typeface="FAUSans Office" panose="020B0504010101010104" pitchFamily="34" charset="77"/>
                <a:cs typeface="FAUSans Office" panose="020B0504010101010104" pitchFamily="34" charset="77"/>
              </a:rPr>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p:txBody>
          <a:bodyPr/>
          <a:lstStyle/>
          <a:p>
            <a:r>
              <a:rPr lang="de-DE" dirty="0">
                <a:latin typeface="FAUSans Office" panose="020B0504010101010104" pitchFamily="34" charset="77"/>
                <a:cs typeface="FAUSans Office" panose="020B0504010101010104" pitchFamily="34" charset="77"/>
              </a:rPr>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p:txBody>
          <a:bodyPr/>
          <a:lstStyle/>
          <a:p>
            <a:r>
              <a:rPr lang="de-DE" dirty="0">
                <a:latin typeface="FAUSans Office" panose="020B0504010101010104" pitchFamily="34" charset="77"/>
                <a:cs typeface="FAUSans Office" panose="020B0504010101010104" pitchFamily="34" charset="77"/>
              </a:rPr>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p:txBody>
          <a:bodyPr/>
          <a:lstStyle/>
          <a:p>
            <a:r>
              <a:rPr lang="de-DE" dirty="0">
                <a:latin typeface="FAUSans Office" panose="020B0504010101010104" pitchFamily="34" charset="77"/>
                <a:cs typeface="FAUSans Office" panose="020B0504010101010104" pitchFamily="34" charset="77"/>
              </a:rPr>
              <a:t>06</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p:txBody>
          <a:bodyPr/>
          <a:lstStyle/>
          <a:p>
            <a:r>
              <a:rPr lang="de-DE" dirty="0">
                <a:latin typeface="FAUSans Office" panose="020B0504010101010104" pitchFamily="34" charset="77"/>
                <a:cs typeface="FAUSans Office" panose="020B0504010101010104" pitchFamily="34" charset="77"/>
              </a:rPr>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p:txBody>
          <a:bodyPr/>
          <a:lstStyle/>
          <a:p>
            <a:r>
              <a:rPr lang="de-DE" dirty="0">
                <a:latin typeface="FAUSans Office" panose="020B0504010101010104" pitchFamily="34" charset="77"/>
                <a:cs typeface="FAUSans Office" panose="020B0504010101010104" pitchFamily="34" charset="77"/>
              </a:rPr>
              <a:t>01</a:t>
            </a:r>
          </a:p>
        </p:txBody>
      </p:sp>
      <p:sp>
        <p:nvSpPr>
          <p:cNvPr id="15" name="Bildplatzhalter 14">
            <a:extLst>
              <a:ext uri="{FF2B5EF4-FFF2-40B4-BE49-F238E27FC236}">
                <a16:creationId xmlns:a16="http://schemas.microsoft.com/office/drawing/2014/main" id="{B965E55A-8248-407A-8107-EDA824BCD15A}"/>
              </a:ext>
            </a:extLst>
          </p:cNvPr>
          <p:cNvSpPr>
            <a:spLocks noGrp="1"/>
          </p:cNvSpPr>
          <p:nvPr>
            <p:ph type="pic" sz="quarter" idx="38"/>
          </p:nvPr>
        </p:nvSpPr>
        <p:spPr/>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Agenda | mit Bild</a:t>
            </a:r>
          </a:p>
        </p:txBody>
      </p:sp>
    </p:spTree>
    <p:extLst>
      <p:ext uri="{BB962C8B-B14F-4D97-AF65-F5344CB8AC3E}">
        <p14:creationId xmlns:p14="http://schemas.microsoft.com/office/powerpoint/2010/main" val="429245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3018BD05-96D8-43F2-A6AA-CC40E7C32CCE}"/>
              </a:ext>
            </a:extLst>
          </p:cNvPr>
          <p:cNvSpPr>
            <a:spLocks noGrp="1"/>
          </p:cNvSpPr>
          <p:nvPr>
            <p:ph type="title"/>
          </p:nvPr>
        </p:nvSpPr>
        <p:spPr>
          <a:xfrm>
            <a:off x="518318" y="2875002"/>
            <a:ext cx="11157743" cy="1107996"/>
          </a:xfrm>
        </p:spPr>
        <p:txBody>
          <a:bodyPr/>
          <a:lstStyle/>
          <a:p>
            <a:r>
              <a:rPr lang="de-DE" dirty="0">
                <a:solidFill>
                  <a:srgbClr val="041E42"/>
                </a:solidFill>
                <a:latin typeface="FAUSans Office" panose="020B0504010101010104" pitchFamily="34" charset="77"/>
                <a:cs typeface="FAUSans Office" panose="020B0504010101010104" pitchFamily="34" charset="77"/>
              </a:rPr>
              <a:t>Kapiteltrenner</a:t>
            </a:r>
            <a:br>
              <a:rPr lang="de-DE" dirty="0">
                <a:solidFill>
                  <a:srgbClr val="041E42"/>
                </a:solidFill>
                <a:latin typeface="FAUSans Office" panose="020B0504010101010104" pitchFamily="34" charset="77"/>
                <a:cs typeface="FAUSans Office" panose="020B0504010101010104" pitchFamily="34" charset="77"/>
              </a:rPr>
            </a:br>
            <a:r>
              <a:rPr lang="de-DE" dirty="0">
                <a:solidFill>
                  <a:srgbClr val="041E42"/>
                </a:solidFill>
                <a:latin typeface="FAUSans Office" panose="020B0504010101010104" pitchFamily="34" charset="77"/>
                <a:cs typeface="FAUSans Office" panose="020B0504010101010104" pitchFamily="34" charset="77"/>
              </a:rPr>
              <a:t>Mehrzeilig möglich</a:t>
            </a:r>
          </a:p>
        </p:txBody>
      </p:sp>
      <p:sp>
        <p:nvSpPr>
          <p:cNvPr id="2" name="Datumsplatzhalter 1">
            <a:extLst>
              <a:ext uri="{FF2B5EF4-FFF2-40B4-BE49-F238E27FC236}">
                <a16:creationId xmlns:a16="http://schemas.microsoft.com/office/drawing/2014/main" id="{FE7214E1-5D14-4D0B-BADD-2E239FECEC10}"/>
              </a:ext>
            </a:extLst>
          </p:cNvPr>
          <p:cNvSpPr>
            <a:spLocks noGrp="1"/>
          </p:cNvSpPr>
          <p:nvPr>
            <p:ph type="dt" sz="half" idx="10"/>
          </p:nvPr>
        </p:nvSpPr>
        <p:spPr>
          <a:xfrm>
            <a:off x="10588873" y="6634666"/>
            <a:ext cx="678071" cy="123111"/>
          </a:xfrm>
        </p:spPr>
        <p:txBody>
          <a:bodyPr/>
          <a:lstStyle/>
          <a:p>
            <a:fld id="{59D2B558-AAF2-4111-B989-2C4779D77DD6}"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6A6AD034-0F65-47AF-9CAA-C4B0CEB30D4D}"/>
              </a:ext>
            </a:extLst>
          </p:cNvPr>
          <p:cNvSpPr>
            <a:spLocks noGrp="1"/>
          </p:cNvSpPr>
          <p:nvPr>
            <p:ph type="ftr" sz="quarter" idx="11"/>
          </p:nvPr>
        </p:nvSpPr>
        <p:spPr>
          <a:xfrm>
            <a:off x="518319" y="6634666"/>
            <a:ext cx="5469732" cy="123111"/>
          </a:xfrm>
        </p:spPr>
        <p:txBody>
          <a:bodyPr/>
          <a:lstStyle/>
          <a:p>
            <a:r>
              <a:rPr lang="de-DE" dirty="0">
                <a:latin typeface="FAUSans Office" panose="020B0504010101010104" pitchFamily="34" charset="77"/>
                <a:cs typeface="FAUSans Office" panose="020B0504010101010104" pitchFamily="34" charset="77"/>
              </a:rPr>
              <a:t>Philosophische Fakultät und Fachbereich Theologie</a:t>
            </a:r>
          </a:p>
        </p:txBody>
      </p:sp>
      <p:sp>
        <p:nvSpPr>
          <p:cNvPr id="4" name="Foliennummernplatzhalter 3">
            <a:extLst>
              <a:ext uri="{FF2B5EF4-FFF2-40B4-BE49-F238E27FC236}">
                <a16:creationId xmlns:a16="http://schemas.microsoft.com/office/drawing/2014/main" id="{00F7E098-F740-40F7-A085-7034627D9148}"/>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4</a:t>
            </a:fld>
            <a:endParaRPr lang="de-DE">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366873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588873" y="6634666"/>
            <a:ext cx="678071" cy="123111"/>
          </a:xfrm>
        </p:spPr>
        <p:txBody>
          <a:bodyPr/>
          <a:lstStyle/>
          <a:p>
            <a:fld id="{5BDD8C63-374D-415B-B166-7FC242C3B6FF}"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5</a:t>
            </a:fld>
            <a:endParaRPr lang="de-DE">
              <a:latin typeface="FAUSans Office" panose="020B0504010101010104" pitchFamily="34" charset="77"/>
              <a:cs typeface="FAUSans Office" panose="020B0504010101010104" pitchFamily="34" charset="77"/>
            </a:endParaRPr>
          </a:p>
        </p:txBody>
      </p:sp>
      <p:sp>
        <p:nvSpPr>
          <p:cNvPr id="7" name="Textplatzhalter 6">
            <a:extLst>
              <a:ext uri="{FF2B5EF4-FFF2-40B4-BE49-F238E27FC236}">
                <a16:creationId xmlns:a16="http://schemas.microsoft.com/office/drawing/2014/main" id="{1B28E489-36E7-42B6-94D2-8D55BD2E19AE}"/>
              </a:ext>
            </a:extLst>
          </p:cNvPr>
          <p:cNvSpPr>
            <a:spLocks noGrp="1"/>
          </p:cNvSpPr>
          <p:nvPr>
            <p:ph type="body" sz="quarter" idx="13"/>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latin typeface="FAUSans Office" panose="020B0504010101010104" pitchFamily="34" charset="77"/>
                <a:cs typeface="FAUSans Office" panose="020B0504010101010104" pitchFamily="34" charset="77"/>
              </a:rPr>
              <a:t>Duis autem vel eum iriure dolor in hendrerit in vulputate velit esse molestie consequat,</a:t>
            </a:r>
            <a:br>
              <a:rPr lang="de-DE" dirty="0">
                <a:latin typeface="FAUSans Office" panose="020B0504010101010104" pitchFamily="34" charset="77"/>
                <a:cs typeface="FAUSans Office" panose="020B0504010101010104" pitchFamily="34" charset="77"/>
              </a:rPr>
            </a:br>
            <a:r>
              <a:rPr lang="de-DE" dirty="0">
                <a:latin typeface="FAUSans Office" panose="020B0504010101010104" pitchFamily="34" charset="77"/>
                <a:cs typeface="FAUSans Office" panose="020B0504010101010104" pitchFamily="34" charset="77"/>
              </a:rPr>
              <a:t>vel illum dolore eu feugiat nulla facilisis at vero eros et accumsan et iusto odio dignissim</a:t>
            </a:r>
            <a:br>
              <a:rPr lang="de-DE" dirty="0">
                <a:latin typeface="FAUSans Office" panose="020B0504010101010104" pitchFamily="34" charset="77"/>
                <a:cs typeface="FAUSans Office" panose="020B0504010101010104" pitchFamily="34" charset="77"/>
              </a:rPr>
            </a:br>
            <a:r>
              <a:rPr lang="de-DE" dirty="0">
                <a:latin typeface="FAUSans Office" panose="020B0504010101010104" pitchFamily="34" charset="77"/>
                <a:cs typeface="FAUSans Office" panose="020B0504010101010104" pitchFamily="34" charset="77"/>
              </a:rPr>
              <a:t>qui blandit praesent luptatum zzril delenit augue duis dolore te feugait nulla facilisi.</a:t>
            </a:r>
          </a:p>
        </p:txBody>
      </p:sp>
      <p:sp>
        <p:nvSpPr>
          <p:cNvPr id="8" name="Textplatzhalter 7">
            <a:extLst>
              <a:ext uri="{FF2B5EF4-FFF2-40B4-BE49-F238E27FC236}">
                <a16:creationId xmlns:a16="http://schemas.microsoft.com/office/drawing/2014/main" id="{BB9CC25D-26F1-4CE3-A0BD-A2014771D9F2}"/>
              </a:ext>
            </a:extLst>
          </p:cNvPr>
          <p:cNvSpPr>
            <a:spLocks noGrp="1"/>
          </p:cNvSpPr>
          <p:nvPr>
            <p:ph type="body" sz="quarter" idx="14"/>
          </p:nvPr>
        </p:nvSpPr>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
        <p:nvSpPr>
          <p:cNvPr id="6" name="Titel 5">
            <a:extLst>
              <a:ext uri="{FF2B5EF4-FFF2-40B4-BE49-F238E27FC236}">
                <a16:creationId xmlns:a16="http://schemas.microsoft.com/office/drawing/2014/main" id="{A55AB91D-DE2D-4AFF-9067-9AF58F56A049}"/>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Textfolie</a:t>
            </a:r>
          </a:p>
        </p:txBody>
      </p:sp>
      <p:sp>
        <p:nvSpPr>
          <p:cNvPr id="2" name="Bildplatzhalter 1">
            <a:extLst>
              <a:ext uri="{FF2B5EF4-FFF2-40B4-BE49-F238E27FC236}">
                <a16:creationId xmlns:a16="http://schemas.microsoft.com/office/drawing/2014/main" id="{ED064CF3-1D9F-4715-9270-34370DDCCD01}"/>
              </a:ext>
            </a:extLst>
          </p:cNvPr>
          <p:cNvSpPr>
            <a:spLocks noGrp="1"/>
          </p:cNvSpPr>
          <p:nvPr>
            <p:ph type="pic" sz="quarter" idx="38"/>
          </p:nvPr>
        </p:nvSpPr>
        <p:spPr/>
      </p:sp>
    </p:spTree>
    <p:extLst>
      <p:ext uri="{BB962C8B-B14F-4D97-AF65-F5344CB8AC3E}">
        <p14:creationId xmlns:p14="http://schemas.microsoft.com/office/powerpoint/2010/main" val="176731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588873" y="6634666"/>
            <a:ext cx="678071" cy="123111"/>
          </a:xfrm>
        </p:spPr>
        <p:txBody>
          <a:bodyPr/>
          <a:lstStyle/>
          <a:p>
            <a:fld id="{46E058AC-D6D3-4102-B9B5-38951380C1AE}"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p:txBody>
          <a:bodyPr/>
          <a:lstStyle/>
          <a:p>
            <a:r>
              <a:rPr lang="de-DE" dirty="0">
                <a:latin typeface="FAUSans Office" panose="020B0504010101010104" pitchFamily="34" charset="77"/>
                <a:cs typeface="FAUSans Office" panose="020B0504010101010104" pitchFamily="34" charset="77"/>
              </a:rPr>
              <a:t>Philosophische Fakultät und Fachbereich Theologie</a:t>
            </a:r>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6</a:t>
            </a:fld>
            <a:endParaRPr lang="de-DE">
              <a:latin typeface="FAUSans Office" panose="020B0504010101010104" pitchFamily="34" charset="77"/>
              <a:cs typeface="FAUSans Office" panose="020B0504010101010104" pitchFamily="34" charset="77"/>
            </a:endParaRPr>
          </a:p>
        </p:txBody>
      </p:sp>
      <p:sp>
        <p:nvSpPr>
          <p:cNvPr id="9" name="Textplatzhalter 8">
            <a:extLst>
              <a:ext uri="{FF2B5EF4-FFF2-40B4-BE49-F238E27FC236}">
                <a16:creationId xmlns:a16="http://schemas.microsoft.com/office/drawing/2014/main" id="{AFC99683-2EA7-43A3-BCB1-E32040248A0F}"/>
              </a:ext>
            </a:extLst>
          </p:cNvPr>
          <p:cNvSpPr>
            <a:spLocks noGrp="1"/>
          </p:cNvSpPr>
          <p:nvPr>
            <p:ph type="body" sz="quarter" idx="13"/>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latin typeface="FAUSans Office" panose="020B0504010101010104" pitchFamily="34" charset="77"/>
                <a:cs typeface="FAUSans Office" panose="020B0504010101010104" pitchFamily="34" charset="77"/>
              </a:rPr>
              <a:t>Lorem ipsum dolor sit amet, consetetur sadipscing elitr, sed diam nonumy eirmod tempor invidunt ut labore et dolore magna aliquyam erat, sed diam. </a:t>
            </a:r>
          </a:p>
          <a:p>
            <a:endParaRPr lang="de-DE" dirty="0">
              <a:latin typeface="FAUSans Office" panose="020B0504010101010104" pitchFamily="34" charset="77"/>
              <a:cs typeface="FAUSans Office" panose="020B0504010101010104" pitchFamily="34" charset="77"/>
            </a:endParaRPr>
          </a:p>
        </p:txBody>
      </p:sp>
      <p:sp>
        <p:nvSpPr>
          <p:cNvPr id="10" name="Textplatzhalter 9">
            <a:extLst>
              <a:ext uri="{FF2B5EF4-FFF2-40B4-BE49-F238E27FC236}">
                <a16:creationId xmlns:a16="http://schemas.microsoft.com/office/drawing/2014/main" id="{D559130C-68C1-4E01-870C-DC070590628B}"/>
              </a:ext>
            </a:extLst>
          </p:cNvPr>
          <p:cNvSpPr>
            <a:spLocks noGrp="1"/>
          </p:cNvSpPr>
          <p:nvPr>
            <p:ph type="body" sz="quarter" idx="14"/>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latin typeface="FAUSans Office" panose="020B0504010101010104" pitchFamily="34" charset="77"/>
                <a:cs typeface="FAUSans Office" panose="020B0504010101010104" pitchFamily="34" charset="77"/>
              </a:rPr>
              <a:t>Lorem ipsum dolor sit amet, consetetur sadipscing elitr, sed diam nonumy eirmod tempor invidunt ut labore et dolore magna aliquyam erat, sed diam. </a:t>
            </a:r>
          </a:p>
        </p:txBody>
      </p:sp>
      <p:sp>
        <p:nvSpPr>
          <p:cNvPr id="2" name="Titel 1">
            <a:extLst>
              <a:ext uri="{FF2B5EF4-FFF2-40B4-BE49-F238E27FC236}">
                <a16:creationId xmlns:a16="http://schemas.microsoft.com/office/drawing/2014/main" id="{F90B03F4-533B-4BDB-B6E0-D8C3FEAD8B38}"/>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Textfolie | zweispaltig</a:t>
            </a:r>
          </a:p>
        </p:txBody>
      </p:sp>
      <p:sp>
        <p:nvSpPr>
          <p:cNvPr id="11" name="Textplatzhalter 10">
            <a:extLst>
              <a:ext uri="{FF2B5EF4-FFF2-40B4-BE49-F238E27FC236}">
                <a16:creationId xmlns:a16="http://schemas.microsoft.com/office/drawing/2014/main" id="{57AED746-BD17-4FB0-9B52-741443D582DF}"/>
              </a:ext>
            </a:extLst>
          </p:cNvPr>
          <p:cNvSpPr>
            <a:spLocks noGrp="1"/>
          </p:cNvSpPr>
          <p:nvPr>
            <p:ph type="body" sz="quarter" idx="15"/>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6" name="Bildplatzhalter 5">
            <a:extLst>
              <a:ext uri="{FF2B5EF4-FFF2-40B4-BE49-F238E27FC236}">
                <a16:creationId xmlns:a16="http://schemas.microsoft.com/office/drawing/2014/main" id="{CC7E6D4E-2B4C-4443-9DCF-97B98184D09A}"/>
              </a:ext>
            </a:extLst>
          </p:cNvPr>
          <p:cNvSpPr>
            <a:spLocks noGrp="1"/>
          </p:cNvSpPr>
          <p:nvPr>
            <p:ph type="pic" sz="quarter" idx="38"/>
          </p:nvPr>
        </p:nvSpPr>
        <p:spPr/>
      </p:sp>
    </p:spTree>
    <p:extLst>
      <p:ext uri="{BB962C8B-B14F-4D97-AF65-F5344CB8AC3E}">
        <p14:creationId xmlns:p14="http://schemas.microsoft.com/office/powerpoint/2010/main" val="312346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588873" y="6634666"/>
            <a:ext cx="678071" cy="123111"/>
          </a:xfrm>
        </p:spPr>
        <p:txBody>
          <a:bodyPr/>
          <a:lstStyle/>
          <a:p>
            <a:fld id="{BED352F6-DA98-40C4-A3AE-C65A01704F2B}"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7</a:t>
            </a:fld>
            <a:endParaRPr lang="de-DE">
              <a:latin typeface="FAUSans Office" panose="020B0504010101010104" pitchFamily="34" charset="77"/>
              <a:cs typeface="FAUSans Office" panose="020B0504010101010104" pitchFamily="34" charset="77"/>
            </a:endParaRPr>
          </a:p>
        </p:txBody>
      </p:sp>
      <p:sp>
        <p:nvSpPr>
          <p:cNvPr id="6" name="Titel 5">
            <a:extLst>
              <a:ext uri="{FF2B5EF4-FFF2-40B4-BE49-F238E27FC236}">
                <a16:creationId xmlns:a16="http://schemas.microsoft.com/office/drawing/2014/main" id="{4E47860E-E638-4F58-9AFE-0194B7901BA8}"/>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Textfolie | dreispaltig</a:t>
            </a:r>
          </a:p>
        </p:txBody>
      </p:sp>
      <p:sp>
        <p:nvSpPr>
          <p:cNvPr id="8" name="Textplatzhalter 7">
            <a:extLst>
              <a:ext uri="{FF2B5EF4-FFF2-40B4-BE49-F238E27FC236}">
                <a16:creationId xmlns:a16="http://schemas.microsoft.com/office/drawing/2014/main" id="{AB2EAEF6-C190-4852-B41A-6E47A99343D1}"/>
              </a:ext>
            </a:extLst>
          </p:cNvPr>
          <p:cNvSpPr>
            <a:spLocks noGrp="1"/>
          </p:cNvSpPr>
          <p:nvPr>
            <p:ph type="body" sz="quarter" idx="16"/>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2" name="Textplatzhalter 11">
            <a:extLst>
              <a:ext uri="{FF2B5EF4-FFF2-40B4-BE49-F238E27FC236}">
                <a16:creationId xmlns:a16="http://schemas.microsoft.com/office/drawing/2014/main" id="{467C5110-4D48-467F-A3EF-19C841E1AB5E}"/>
              </a:ext>
            </a:extLst>
          </p:cNvPr>
          <p:cNvSpPr>
            <a:spLocks noGrp="1"/>
          </p:cNvSpPr>
          <p:nvPr>
            <p:ph type="body" sz="quarter" idx="17"/>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3" name="Textplatzhalter 12">
            <a:extLst>
              <a:ext uri="{FF2B5EF4-FFF2-40B4-BE49-F238E27FC236}">
                <a16:creationId xmlns:a16="http://schemas.microsoft.com/office/drawing/2014/main" id="{59B3A426-4025-46C1-AB8F-D7748A988734}"/>
              </a:ext>
            </a:extLst>
          </p:cNvPr>
          <p:cNvSpPr>
            <a:spLocks noGrp="1"/>
          </p:cNvSpPr>
          <p:nvPr>
            <p:ph type="body" sz="quarter" idx="18"/>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7" name="Textplatzhalter 6">
            <a:extLst>
              <a:ext uri="{FF2B5EF4-FFF2-40B4-BE49-F238E27FC236}">
                <a16:creationId xmlns:a16="http://schemas.microsoft.com/office/drawing/2014/main" id="{85E52A14-2E01-47C0-B792-9A89851B7DDB}"/>
              </a:ext>
            </a:extLst>
          </p:cNvPr>
          <p:cNvSpPr>
            <a:spLocks noGrp="1"/>
          </p:cNvSpPr>
          <p:nvPr>
            <p:ph type="body" sz="quarter" idx="15"/>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2" name="Bildplatzhalter 1">
            <a:extLst>
              <a:ext uri="{FF2B5EF4-FFF2-40B4-BE49-F238E27FC236}">
                <a16:creationId xmlns:a16="http://schemas.microsoft.com/office/drawing/2014/main" id="{12DF6D13-7457-458D-B44E-D4F5678AAAF8}"/>
              </a:ext>
            </a:extLst>
          </p:cNvPr>
          <p:cNvSpPr>
            <a:spLocks noGrp="1"/>
          </p:cNvSpPr>
          <p:nvPr>
            <p:ph type="pic" sz="quarter" idx="38"/>
          </p:nvPr>
        </p:nvSpPr>
        <p:spPr/>
      </p:sp>
    </p:spTree>
    <p:extLst>
      <p:ext uri="{BB962C8B-B14F-4D97-AF65-F5344CB8AC3E}">
        <p14:creationId xmlns:p14="http://schemas.microsoft.com/office/powerpoint/2010/main" val="162440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588874" y="6634666"/>
            <a:ext cx="678070" cy="123111"/>
          </a:xfrm>
        </p:spPr>
        <p:txBody>
          <a:bodyPr/>
          <a:lstStyle/>
          <a:p>
            <a:fld id="{B2966CF8-39A7-4BF6-879F-3BD262555B61}"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8</a:t>
            </a:fld>
            <a:endParaRPr lang="de-DE">
              <a:latin typeface="FAUSans Office" panose="020B0504010101010104" pitchFamily="34" charset="77"/>
              <a:cs typeface="FAUSans Office" panose="020B0504010101010104" pitchFamily="34" charset="77"/>
            </a:endParaRPr>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latin typeface="FAUSans Office" panose="020B0504010101010104" pitchFamily="34" charset="77"/>
                <a:cs typeface="FAUSans Office" panose="020B0504010101010104" pitchFamily="34" charset="77"/>
              </a:rPr>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Text- Bildfolie</a:t>
            </a:r>
          </a:p>
        </p:txBody>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15"/>
          </p:nvPr>
        </p:nvSpPr>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p:pic>
      <p:sp>
        <p:nvSpPr>
          <p:cNvPr id="5" name="Bildplatzhalter 4">
            <a:extLst>
              <a:ext uri="{FF2B5EF4-FFF2-40B4-BE49-F238E27FC236}">
                <a16:creationId xmlns:a16="http://schemas.microsoft.com/office/drawing/2014/main" id="{94F4C5F5-B97E-43C0-B61C-3825DB0DC4D8}"/>
              </a:ext>
            </a:extLst>
          </p:cNvPr>
          <p:cNvSpPr>
            <a:spLocks noGrp="1"/>
          </p:cNvSpPr>
          <p:nvPr>
            <p:ph type="pic" sz="quarter" idx="38"/>
          </p:nvPr>
        </p:nvSpPr>
        <p:spPr/>
      </p:sp>
    </p:spTree>
    <p:extLst>
      <p:ext uri="{BB962C8B-B14F-4D97-AF65-F5344CB8AC3E}">
        <p14:creationId xmlns:p14="http://schemas.microsoft.com/office/powerpoint/2010/main" val="236994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p:pic>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588873" y="6634666"/>
            <a:ext cx="678071" cy="123111"/>
          </a:xfrm>
        </p:spPr>
        <p:txBody>
          <a:bodyPr/>
          <a:lstStyle/>
          <a:p>
            <a:fld id="{36F9C1C1-F78B-44DB-A6C3-721FD1099E83}"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Philosophische Fakultät und Fachbereich Theologie</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9</a:t>
            </a:fld>
            <a:endParaRPr lang="de-DE">
              <a:latin typeface="FAUSans Office" panose="020B0504010101010104" pitchFamily="34" charset="77"/>
              <a:cs typeface="FAUSans Office" panose="020B0504010101010104" pitchFamily="34" charset="77"/>
            </a:endParaRPr>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latin typeface="FAUSans Office" panose="020B0504010101010104" pitchFamily="34" charset="77"/>
                <a:cs typeface="FAUSans Office" panose="020B0504010101010104" pitchFamily="34" charset="77"/>
              </a:rPr>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Bild- Textfolie</a:t>
            </a:r>
          </a:p>
        </p:txBody>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15"/>
          </p:nvPr>
        </p:nvSpPr>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
        <p:nvSpPr>
          <p:cNvPr id="5" name="Bildplatzhalter 4">
            <a:extLst>
              <a:ext uri="{FF2B5EF4-FFF2-40B4-BE49-F238E27FC236}">
                <a16:creationId xmlns:a16="http://schemas.microsoft.com/office/drawing/2014/main" id="{B9A7E324-30AD-459E-B7D8-4D0B817D3572}"/>
              </a:ext>
            </a:extLst>
          </p:cNvPr>
          <p:cNvSpPr>
            <a:spLocks noGrp="1"/>
          </p:cNvSpPr>
          <p:nvPr>
            <p:ph type="pic" sz="quarter" idx="38"/>
          </p:nvPr>
        </p:nvSpPr>
        <p:spPr/>
      </p:sp>
    </p:spTree>
    <p:extLst>
      <p:ext uri="{BB962C8B-B14F-4D97-AF65-F5344CB8AC3E}">
        <p14:creationId xmlns:p14="http://schemas.microsoft.com/office/powerpoint/2010/main" val="982342512"/>
      </p:ext>
    </p:extLst>
  </p:cSld>
  <p:clrMapOvr>
    <a:masterClrMapping/>
  </p:clrMapOvr>
</p:sld>
</file>

<file path=ppt/theme/theme1.xml><?xml version="1.0" encoding="utf-8"?>
<a:theme xmlns:a="http://schemas.openxmlformats.org/drawingml/2006/main" name="FAU - Philosophische Fakultät und Fachbereich Theologie">
  <a:themeElements>
    <a:clrScheme name="FAU - Orange">
      <a:dk1>
        <a:sysClr val="windowText" lastClr="000000"/>
      </a:dk1>
      <a:lt1>
        <a:srgbClr val="FFFFFF"/>
      </a:lt1>
      <a:dk2>
        <a:srgbClr val="FDB735"/>
      </a:dk2>
      <a:lt2>
        <a:srgbClr val="FFFFFF"/>
      </a:lt2>
      <a:accent1>
        <a:srgbClr val="7F7F7F"/>
      </a:accent1>
      <a:accent2>
        <a:srgbClr val="963B2F"/>
      </a:accent2>
      <a:accent3>
        <a:srgbClr val="E46D41"/>
      </a:accent3>
      <a:accent4>
        <a:srgbClr val="FDB735"/>
      </a:accent4>
      <a:accent5>
        <a:srgbClr val="EEDBAC"/>
      </a:accent5>
      <a:accent6>
        <a:srgbClr val="C7C7C7"/>
      </a:accent6>
      <a:hlink>
        <a:srgbClr val="E46D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F5368E-3F6B-4DE4-AFF9-AB413F33D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3.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docProps/app.xml><?xml version="1.0" encoding="utf-8"?>
<Properties xmlns="http://schemas.openxmlformats.org/officeDocument/2006/extended-properties" xmlns:vt="http://schemas.openxmlformats.org/officeDocument/2006/docPropsVTypes">
  <TotalTime>0</TotalTime>
  <Words>1804</Words>
  <Application>Microsoft Macintosh PowerPoint</Application>
  <PresentationFormat>Breitbild</PresentationFormat>
  <Paragraphs>358</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FAUSans Office</vt:lpstr>
      <vt:lpstr>Symbol</vt:lpstr>
      <vt:lpstr>FAU - Philosophische Fakultät und Fachbereich Theologie</vt:lpstr>
      <vt:lpstr>Willkommen</vt:lpstr>
      <vt:lpstr>Agenda</vt:lpstr>
      <vt:lpstr>Agenda | mit Bild</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 | zweispaltig</vt:lpstr>
      <vt:lpstr>Bildfolie | dreispaltig</vt:lpstr>
      <vt:lpstr>Inhaltsfolie | Säulendiagramm</vt:lpstr>
      <vt:lpstr>Inhaltsfolie mit Text | Säulendiagramm</vt:lpstr>
      <vt:lpstr>Inhaltsfolie | Torten- &amp; Ringdiagramm</vt:lpstr>
      <vt:lpstr>Inhaltsfolie mit Text | Torten- &amp; Ringdiagramm</vt:lpstr>
      <vt:lpstr>Inhaltsfolie mit Text | Torten- &amp; Ringdiagramm</vt:lpstr>
      <vt:lpstr>Inhaltsfolie | Tabellenbeispiel</vt:lpstr>
      <vt:lpstr>Inhaltsfolie mit Text | Tabellenbeispiel</vt:lpstr>
      <vt:lpstr>Folie zur freien Gestaltung | Gelb</vt:lpstr>
      <vt:lpstr>Folie zur freien Gestaltung | Beispiel: Zeitstrahl</vt:lpstr>
      <vt:lpstr>Folie zur freien Gestaltung | Weiß</vt:lpstr>
      <vt:lpstr>Folie zur freien Gestaltung | Beispiel: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115</cp:revision>
  <dcterms:created xsi:type="dcterms:W3CDTF">2021-11-18T07:49:57Z</dcterms:created>
  <dcterms:modified xsi:type="dcterms:W3CDTF">2022-07-13T16:34:04Z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