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Lst>
  <p:notesMasterIdLst>
    <p:notesMasterId r:id="rId31"/>
  </p:notesMasterIdLst>
  <p:handoutMasterIdLst>
    <p:handoutMasterId r:id="rId32"/>
  </p:handoutMasterIdLst>
  <p:sldIdLst>
    <p:sldId id="360" r:id="rId5"/>
    <p:sldId id="361" r:id="rId6"/>
    <p:sldId id="362" r:id="rId7"/>
    <p:sldId id="363" r:id="rId8"/>
    <p:sldId id="364" r:id="rId9"/>
    <p:sldId id="365" r:id="rId10"/>
    <p:sldId id="366" r:id="rId11"/>
    <p:sldId id="367" r:id="rId12"/>
    <p:sldId id="368" r:id="rId13"/>
    <p:sldId id="369" r:id="rId14"/>
    <p:sldId id="370" r:id="rId15"/>
    <p:sldId id="371" r:id="rId16"/>
    <p:sldId id="372" r:id="rId17"/>
    <p:sldId id="428" r:id="rId18"/>
    <p:sldId id="429" r:id="rId19"/>
    <p:sldId id="430" r:id="rId20"/>
    <p:sldId id="431" r:id="rId21"/>
    <p:sldId id="432" r:id="rId22"/>
    <p:sldId id="378" r:id="rId23"/>
    <p:sldId id="379" r:id="rId24"/>
    <p:sldId id="380" r:id="rId25"/>
    <p:sldId id="381" r:id="rId26"/>
    <p:sldId id="382" r:id="rId27"/>
    <p:sldId id="383" r:id="rId28"/>
    <p:sldId id="384" r:id="rId29"/>
    <p:sldId id="385"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7BB725"/>
    <a:srgbClr val="04316A"/>
    <a:srgbClr val="266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4" autoAdjust="0"/>
    <p:restoredTop sz="94163" autoAdjust="0"/>
  </p:normalViewPr>
  <p:slideViewPr>
    <p:cSldViewPr snapToGrid="0" showGuides="1">
      <p:cViewPr varScale="1">
        <p:scale>
          <a:sx n="146" d="100"/>
          <a:sy n="146" d="100"/>
        </p:scale>
        <p:origin x="1128" y="176"/>
      </p:cViewPr>
      <p:guideLst/>
    </p:cSldViewPr>
  </p:slideViewPr>
  <p:outlineViewPr>
    <p:cViewPr>
      <p:scale>
        <a:sx n="33" d="100"/>
        <a:sy n="33" d="100"/>
      </p:scale>
      <p:origin x="0" y="-27840"/>
    </p:cViewPr>
  </p:outlineViewPr>
  <p:notesTextViewPr>
    <p:cViewPr>
      <p:scale>
        <a:sx n="3" d="2"/>
        <a:sy n="3" d="2"/>
      </p:scale>
      <p:origin x="0" y="0"/>
    </p:cViewPr>
  </p:notesTextViewPr>
  <p:sorterViewPr>
    <p:cViewPr>
      <p:scale>
        <a:sx n="33" d="100"/>
        <a:sy n="33" d="100"/>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D512-4B0A-9522-AEE2B17EF155}"/>
            </c:ext>
          </c:extLst>
        </c:ser>
        <c:ser>
          <c:idx val="1"/>
          <c:order val="1"/>
          <c:tx>
            <c:strRef>
              <c:f>Tabelle1!$C$1</c:f>
              <c:strCache>
                <c:ptCount val="1"/>
                <c:pt idx="0">
                  <c:v>#14462D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D512-4B0A-9522-AEE2B17EF155}"/>
            </c:ext>
          </c:extLst>
        </c:ser>
        <c:ser>
          <c:idx val="2"/>
          <c:order val="2"/>
          <c:tx>
            <c:strRef>
              <c:f>Tabelle1!$D$1</c:f>
              <c:strCache>
                <c:ptCount val="1"/>
                <c:pt idx="0">
                  <c:v>#266141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D512-4B0A-9522-AEE2B17EF155}"/>
            </c:ext>
          </c:extLst>
        </c:ser>
        <c:ser>
          <c:idx val="3"/>
          <c:order val="3"/>
          <c:tx>
            <c:strRef>
              <c:f>Tabelle1!$E$1</c:f>
              <c:strCache>
                <c:ptCount val="1"/>
                <c:pt idx="0">
                  <c:v>#7BB725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D512-4B0A-9522-AEE2B17EF155}"/>
            </c:ext>
          </c:extLst>
        </c:ser>
        <c:ser>
          <c:idx val="4"/>
          <c:order val="4"/>
          <c:tx>
            <c:strRef>
              <c:f>Tabelle1!$F$1</c:f>
              <c:strCache>
                <c:ptCount val="1"/>
                <c:pt idx="0">
                  <c:v>#B0CCBF</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D512-4B0A-9522-AEE2B17EF155}"/>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D512-4B0A-9522-AEE2B17EF155}"/>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60416"/>
        <c:crosses val="autoZero"/>
        <c:crossBetween val="between"/>
        <c:majorUnit val="1"/>
      </c:valAx>
      <c:spPr>
        <a:noFill/>
        <a:ln>
          <a:noFill/>
        </a:ln>
        <a:effectLst/>
      </c:spPr>
    </c:plotArea>
    <c:legend>
      <c:legendPos val="b"/>
      <c:layout>
        <c:manualLayout>
          <c:xMode val="edge"/>
          <c:yMode val="edge"/>
          <c:x val="0.21746651190513536"/>
          <c:y val="0.93371228813318075"/>
          <c:w val="0.56506697618972923"/>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E4BA-4205-B2A4-C4073A8A301C}"/>
            </c:ext>
          </c:extLst>
        </c:ser>
        <c:ser>
          <c:idx val="1"/>
          <c:order val="1"/>
          <c:tx>
            <c:strRef>
              <c:f>Tabelle1!$C$1</c:f>
              <c:strCache>
                <c:ptCount val="1"/>
                <c:pt idx="0">
                  <c:v>#14462D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E4BA-4205-B2A4-C4073A8A301C}"/>
            </c:ext>
          </c:extLst>
        </c:ser>
        <c:ser>
          <c:idx val="2"/>
          <c:order val="2"/>
          <c:tx>
            <c:strRef>
              <c:f>Tabelle1!$D$1</c:f>
              <c:strCache>
                <c:ptCount val="1"/>
                <c:pt idx="0">
                  <c:v>#266141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E4BA-4205-B2A4-C4073A8A301C}"/>
            </c:ext>
          </c:extLst>
        </c:ser>
        <c:ser>
          <c:idx val="3"/>
          <c:order val="3"/>
          <c:tx>
            <c:strRef>
              <c:f>Tabelle1!$E$1</c:f>
              <c:strCache>
                <c:ptCount val="1"/>
                <c:pt idx="0">
                  <c:v>#7BB725</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E4BA-4205-B2A4-C4073A8A301C}"/>
            </c:ext>
          </c:extLst>
        </c:ser>
        <c:ser>
          <c:idx val="4"/>
          <c:order val="4"/>
          <c:tx>
            <c:strRef>
              <c:f>Tabelle1!$F$1</c:f>
              <c:strCache>
                <c:ptCount val="1"/>
                <c:pt idx="0">
                  <c:v>#B0CCBF</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E4BA-4205-B2A4-C4073A8A301C}"/>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E4BA-4205-B2A4-C4073A8A301C}"/>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60416"/>
        <c:crosses val="autoZero"/>
        <c:crossBetween val="between"/>
        <c:majorUnit val="1"/>
      </c:valAx>
      <c:spPr>
        <a:noFill/>
        <a:ln>
          <a:noFill/>
        </a:ln>
        <a:effectLst/>
      </c:spPr>
    </c:plotArea>
    <c:legend>
      <c:legendPos val="b"/>
      <c:layout>
        <c:manualLayout>
          <c:xMode val="edge"/>
          <c:yMode val="edge"/>
          <c:x val="7.0883178333425889E-2"/>
          <c:y val="0.93371228813318075"/>
          <c:w val="0.85606605713177686"/>
          <c:h val="6.62877118668192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431-41FC-9AA4-04DA8CE4B610}"/>
              </c:ext>
            </c:extLst>
          </c:dPt>
          <c:dPt>
            <c:idx val="1"/>
            <c:bubble3D val="0"/>
            <c:spPr>
              <a:solidFill>
                <a:schemeClr val="accent2"/>
              </a:solidFill>
              <a:ln w="12700">
                <a:noFill/>
              </a:ln>
              <a:effectLst/>
            </c:spPr>
            <c:extLst>
              <c:ext xmlns:c16="http://schemas.microsoft.com/office/drawing/2014/chart" uri="{C3380CC4-5D6E-409C-BE32-E72D297353CC}">
                <c16:uniqueId val="{00000003-A431-41FC-9AA4-04DA8CE4B610}"/>
              </c:ext>
            </c:extLst>
          </c:dPt>
          <c:dPt>
            <c:idx val="2"/>
            <c:bubble3D val="0"/>
            <c:spPr>
              <a:solidFill>
                <a:schemeClr val="accent3"/>
              </a:solidFill>
              <a:ln w="12700">
                <a:noFill/>
              </a:ln>
              <a:effectLst/>
            </c:spPr>
            <c:extLst>
              <c:ext xmlns:c16="http://schemas.microsoft.com/office/drawing/2014/chart" uri="{C3380CC4-5D6E-409C-BE32-E72D297353CC}">
                <c16:uniqueId val="{00000002-B0C7-472A-8E3B-9164A9882764}"/>
              </c:ext>
            </c:extLst>
          </c:dPt>
          <c:dPt>
            <c:idx val="3"/>
            <c:bubble3D val="0"/>
            <c:spPr>
              <a:solidFill>
                <a:schemeClr val="accent4"/>
              </a:solidFill>
              <a:ln w="12700">
                <a:noFill/>
              </a:ln>
              <a:effectLst/>
            </c:spPr>
            <c:extLst>
              <c:ext xmlns:c16="http://schemas.microsoft.com/office/drawing/2014/chart" uri="{C3380CC4-5D6E-409C-BE32-E72D297353CC}">
                <c16:uniqueId val="{00000007-A431-41FC-9AA4-04DA8CE4B610}"/>
              </c:ext>
            </c:extLst>
          </c:dPt>
          <c:dPt>
            <c:idx val="4"/>
            <c:bubble3D val="0"/>
            <c:spPr>
              <a:solidFill>
                <a:schemeClr val="accent5"/>
              </a:solidFill>
              <a:ln w="12700">
                <a:noFill/>
              </a:ln>
              <a:effectLst/>
            </c:spPr>
            <c:extLst>
              <c:ext xmlns:c16="http://schemas.microsoft.com/office/drawing/2014/chart" uri="{C3380CC4-5D6E-409C-BE32-E72D297353CC}">
                <c16:uniqueId val="{00000009-A431-41FC-9AA4-04DA8CE4B610}"/>
              </c:ext>
            </c:extLst>
          </c:dPt>
          <c:dPt>
            <c:idx val="5"/>
            <c:bubble3D val="0"/>
            <c:spPr>
              <a:solidFill>
                <a:schemeClr val="accent6"/>
              </a:solidFill>
              <a:ln w="12700">
                <a:noFill/>
              </a:ln>
              <a:effectLst/>
            </c:spPr>
            <c:extLst>
              <c:ext xmlns:c16="http://schemas.microsoft.com/office/drawing/2014/chart" uri="{C3380CC4-5D6E-409C-BE32-E72D297353CC}">
                <c16:uniqueId val="{0000000B-A431-41FC-9AA4-04DA8CE4B61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B0C7-472A-8E3B-9164A988276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A09-4A45-B573-4F663693638C}"/>
              </c:ext>
            </c:extLst>
          </c:dPt>
          <c:dPt>
            <c:idx val="1"/>
            <c:bubble3D val="0"/>
            <c:spPr>
              <a:solidFill>
                <a:schemeClr val="accent2"/>
              </a:solidFill>
              <a:ln w="12700">
                <a:noFill/>
              </a:ln>
              <a:effectLst/>
            </c:spPr>
            <c:extLst>
              <c:ext xmlns:c16="http://schemas.microsoft.com/office/drawing/2014/chart" uri="{C3380CC4-5D6E-409C-BE32-E72D297353CC}">
                <c16:uniqueId val="{00000003-AA09-4A45-B573-4F663693638C}"/>
              </c:ext>
            </c:extLst>
          </c:dPt>
          <c:dPt>
            <c:idx val="2"/>
            <c:bubble3D val="0"/>
            <c:spPr>
              <a:solidFill>
                <a:schemeClr val="accent3"/>
              </a:solidFill>
              <a:ln w="12700">
                <a:noFill/>
              </a:ln>
              <a:effectLst/>
            </c:spPr>
            <c:extLst>
              <c:ext xmlns:c16="http://schemas.microsoft.com/office/drawing/2014/chart" uri="{C3380CC4-5D6E-409C-BE32-E72D297353CC}">
                <c16:uniqueId val="{00000005-AA09-4A45-B573-4F663693638C}"/>
              </c:ext>
            </c:extLst>
          </c:dPt>
          <c:dPt>
            <c:idx val="3"/>
            <c:bubble3D val="0"/>
            <c:spPr>
              <a:solidFill>
                <a:schemeClr val="accent4"/>
              </a:solidFill>
              <a:ln w="12700">
                <a:noFill/>
              </a:ln>
              <a:effectLst/>
            </c:spPr>
            <c:extLst>
              <c:ext xmlns:c16="http://schemas.microsoft.com/office/drawing/2014/chart" uri="{C3380CC4-5D6E-409C-BE32-E72D297353CC}">
                <c16:uniqueId val="{00000007-AA09-4A45-B573-4F663693638C}"/>
              </c:ext>
            </c:extLst>
          </c:dPt>
          <c:dPt>
            <c:idx val="4"/>
            <c:bubble3D val="0"/>
            <c:spPr>
              <a:solidFill>
                <a:schemeClr val="accent5"/>
              </a:solidFill>
              <a:ln w="12700">
                <a:noFill/>
              </a:ln>
              <a:effectLst/>
            </c:spPr>
            <c:extLst>
              <c:ext xmlns:c16="http://schemas.microsoft.com/office/drawing/2014/chart" uri="{C3380CC4-5D6E-409C-BE32-E72D297353CC}">
                <c16:uniqueId val="{00000009-AA09-4A45-B573-4F663693638C}"/>
              </c:ext>
            </c:extLst>
          </c:dPt>
          <c:dPt>
            <c:idx val="5"/>
            <c:bubble3D val="0"/>
            <c:spPr>
              <a:solidFill>
                <a:schemeClr val="accent6"/>
              </a:solidFill>
              <a:ln w="12700">
                <a:noFill/>
              </a:ln>
              <a:effectLst/>
            </c:spPr>
            <c:extLst>
              <c:ext xmlns:c16="http://schemas.microsoft.com/office/drawing/2014/chart" uri="{C3380CC4-5D6E-409C-BE32-E72D297353CC}">
                <c16:uniqueId val="{0000000B-AA09-4A45-B573-4F663693638C}"/>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9-4A45-B573-4F663693638C}"/>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9-4A45-B573-4F663693638C}"/>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09-4A45-B573-4F663693638C}"/>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09-4A45-B573-4F663693638C}"/>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09-4A45-B573-4F663693638C}"/>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09-4A45-B573-4F66369363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AA09-4A45-B573-4F663693638C}"/>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3A9B-4CA5-9273-7A46E5FECF4D}"/>
              </c:ext>
            </c:extLst>
          </c:dPt>
          <c:dPt>
            <c:idx val="1"/>
            <c:bubble3D val="0"/>
            <c:spPr>
              <a:solidFill>
                <a:schemeClr val="accent2"/>
              </a:solidFill>
              <a:ln w="12700">
                <a:noFill/>
              </a:ln>
              <a:effectLst/>
            </c:spPr>
            <c:extLst>
              <c:ext xmlns:c16="http://schemas.microsoft.com/office/drawing/2014/chart" uri="{C3380CC4-5D6E-409C-BE32-E72D297353CC}">
                <c16:uniqueId val="{00000003-3A9B-4CA5-9273-7A46E5FECF4D}"/>
              </c:ext>
            </c:extLst>
          </c:dPt>
          <c:dPt>
            <c:idx val="2"/>
            <c:bubble3D val="0"/>
            <c:spPr>
              <a:solidFill>
                <a:schemeClr val="accent3"/>
              </a:solidFill>
              <a:ln w="12700">
                <a:noFill/>
              </a:ln>
              <a:effectLst/>
            </c:spPr>
            <c:extLst>
              <c:ext xmlns:c16="http://schemas.microsoft.com/office/drawing/2014/chart" uri="{C3380CC4-5D6E-409C-BE32-E72D297353CC}">
                <c16:uniqueId val="{00000005-3A9B-4CA5-9273-7A46E5FECF4D}"/>
              </c:ext>
            </c:extLst>
          </c:dPt>
          <c:dPt>
            <c:idx val="3"/>
            <c:bubble3D val="0"/>
            <c:spPr>
              <a:solidFill>
                <a:schemeClr val="accent4"/>
              </a:solidFill>
              <a:ln w="12700">
                <a:noFill/>
              </a:ln>
              <a:effectLst/>
            </c:spPr>
            <c:extLst>
              <c:ext xmlns:c16="http://schemas.microsoft.com/office/drawing/2014/chart" uri="{C3380CC4-5D6E-409C-BE32-E72D297353CC}">
                <c16:uniqueId val="{00000007-3A9B-4CA5-9273-7A46E5FECF4D}"/>
              </c:ext>
            </c:extLst>
          </c:dPt>
          <c:dPt>
            <c:idx val="4"/>
            <c:bubble3D val="0"/>
            <c:spPr>
              <a:solidFill>
                <a:schemeClr val="accent5"/>
              </a:solidFill>
              <a:ln w="12700">
                <a:noFill/>
              </a:ln>
              <a:effectLst/>
            </c:spPr>
            <c:extLst>
              <c:ext xmlns:c16="http://schemas.microsoft.com/office/drawing/2014/chart" uri="{C3380CC4-5D6E-409C-BE32-E72D297353CC}">
                <c16:uniqueId val="{00000009-3A9B-4CA5-9273-7A46E5FECF4D}"/>
              </c:ext>
            </c:extLst>
          </c:dPt>
          <c:dPt>
            <c:idx val="5"/>
            <c:bubble3D val="0"/>
            <c:spPr>
              <a:solidFill>
                <a:schemeClr val="accent6"/>
              </a:solidFill>
              <a:ln w="12700">
                <a:noFill/>
              </a:ln>
              <a:effectLst/>
            </c:spPr>
            <c:extLst>
              <c:ext xmlns:c16="http://schemas.microsoft.com/office/drawing/2014/chart" uri="{C3380CC4-5D6E-409C-BE32-E72D297353CC}">
                <c16:uniqueId val="{0000000B-3A9B-4CA5-9273-7A46E5FECF4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3A9B-4CA5-9273-7A46E5FECF4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5F86-46C1-87E8-5513CC651B30}"/>
              </c:ext>
            </c:extLst>
          </c:dPt>
          <c:dPt>
            <c:idx val="1"/>
            <c:bubble3D val="0"/>
            <c:spPr>
              <a:solidFill>
                <a:schemeClr val="accent2"/>
              </a:solidFill>
              <a:ln w="12700">
                <a:noFill/>
              </a:ln>
              <a:effectLst/>
            </c:spPr>
            <c:extLst>
              <c:ext xmlns:c16="http://schemas.microsoft.com/office/drawing/2014/chart" uri="{C3380CC4-5D6E-409C-BE32-E72D297353CC}">
                <c16:uniqueId val="{00000003-5F86-46C1-87E8-5513CC651B30}"/>
              </c:ext>
            </c:extLst>
          </c:dPt>
          <c:dPt>
            <c:idx val="2"/>
            <c:bubble3D val="0"/>
            <c:spPr>
              <a:solidFill>
                <a:schemeClr val="accent3"/>
              </a:solidFill>
              <a:ln w="12700">
                <a:noFill/>
              </a:ln>
              <a:effectLst/>
            </c:spPr>
            <c:extLst>
              <c:ext xmlns:c16="http://schemas.microsoft.com/office/drawing/2014/chart" uri="{C3380CC4-5D6E-409C-BE32-E72D297353CC}">
                <c16:uniqueId val="{00000005-5F86-46C1-87E8-5513CC651B30}"/>
              </c:ext>
            </c:extLst>
          </c:dPt>
          <c:dPt>
            <c:idx val="3"/>
            <c:bubble3D val="0"/>
            <c:spPr>
              <a:solidFill>
                <a:schemeClr val="accent4"/>
              </a:solidFill>
              <a:ln w="12700">
                <a:noFill/>
              </a:ln>
              <a:effectLst/>
            </c:spPr>
            <c:extLst>
              <c:ext xmlns:c16="http://schemas.microsoft.com/office/drawing/2014/chart" uri="{C3380CC4-5D6E-409C-BE32-E72D297353CC}">
                <c16:uniqueId val="{00000007-5F86-46C1-87E8-5513CC651B30}"/>
              </c:ext>
            </c:extLst>
          </c:dPt>
          <c:dPt>
            <c:idx val="4"/>
            <c:bubble3D val="0"/>
            <c:spPr>
              <a:solidFill>
                <a:schemeClr val="accent5"/>
              </a:solidFill>
              <a:ln w="12700">
                <a:noFill/>
              </a:ln>
              <a:effectLst/>
            </c:spPr>
            <c:extLst>
              <c:ext xmlns:c16="http://schemas.microsoft.com/office/drawing/2014/chart" uri="{C3380CC4-5D6E-409C-BE32-E72D297353CC}">
                <c16:uniqueId val="{00000009-5F86-46C1-87E8-5513CC651B30}"/>
              </c:ext>
            </c:extLst>
          </c:dPt>
          <c:dPt>
            <c:idx val="5"/>
            <c:bubble3D val="0"/>
            <c:spPr>
              <a:solidFill>
                <a:schemeClr val="accent6"/>
              </a:solidFill>
              <a:ln w="12700">
                <a:noFill/>
              </a:ln>
              <a:effectLst/>
            </c:spPr>
            <c:extLst>
              <c:ext xmlns:c16="http://schemas.microsoft.com/office/drawing/2014/chart" uri="{C3380CC4-5D6E-409C-BE32-E72D297353CC}">
                <c16:uniqueId val="{0000000B-5F86-46C1-87E8-5513CC651B30}"/>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86-46C1-87E8-5513CC651B30}"/>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86-46C1-87E8-5513CC651B30}"/>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86-46C1-87E8-5513CC651B30}"/>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86-46C1-87E8-5513CC651B30}"/>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86-46C1-87E8-5513CC651B30}"/>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86-46C1-87E8-5513CC651B3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F86-46C1-87E8-5513CC651B30}"/>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520163" y="2913731"/>
            <a:ext cx="4979505" cy="1030539"/>
          </a:xfrm>
        </p:spPr>
        <p:txBody>
          <a:bodyPr wrap="none" tIns="0" rIns="0"/>
          <a:lstStyle>
            <a:lvl1pPr algn="l">
              <a:lnSpc>
                <a:spcPct val="110000"/>
              </a:lnSpc>
              <a:defRPr sz="6600" b="1" i="0">
                <a:solidFill>
                  <a:schemeClr val="tx1"/>
                </a:solidFill>
                <a:latin typeface="FAUSans Office" panose="020B0504010101010104" pitchFamily="34" charset="77"/>
                <a:cs typeface="FAUSans Office" panose="020B0504010101010104" pitchFamily="34" charset="77"/>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90525" y="160153"/>
            <a:ext cx="333375"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90525" y="1131703"/>
            <a:ext cx="333375"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90525" y="1491963"/>
            <a:ext cx="333375"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90525" y="3292188"/>
            <a:ext cx="333375"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90525" y="6063963"/>
            <a:ext cx="333375"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90525" y="6495763"/>
            <a:ext cx="333375"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81643" y="-299136"/>
            <a:ext cx="333375" cy="136808"/>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752963" y="-299136"/>
            <a:ext cx="333375" cy="136804"/>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6203950" y="-397424"/>
            <a:ext cx="124906" cy="333375"/>
            <a:chOff x="6416680" y="-397424"/>
            <a:chExt cx="124906"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1447325" y="-299139"/>
            <a:ext cx="333375" cy="1368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 name="Gruppieren 2">
            <a:extLst>
              <a:ext uri="{FF2B5EF4-FFF2-40B4-BE49-F238E27FC236}">
                <a16:creationId xmlns:a16="http://schemas.microsoft.com/office/drawing/2014/main" id="{D9F0558B-A72F-B144-B342-E5BFCA65AA5A}"/>
              </a:ext>
            </a:extLst>
          </p:cNvPr>
          <p:cNvGrpSpPr/>
          <p:nvPr userDrawn="1"/>
        </p:nvGrpSpPr>
        <p:grpSpPr>
          <a:xfrm>
            <a:off x="520163" y="293688"/>
            <a:ext cx="2623086" cy="328168"/>
            <a:chOff x="520163" y="293688"/>
            <a:chExt cx="2623086" cy="328168"/>
          </a:xfrm>
        </p:grpSpPr>
        <p:sp>
          <p:nvSpPr>
            <p:cNvPr id="152" name="Freihandform: Form 151">
              <a:extLst>
                <a:ext uri="{FF2B5EF4-FFF2-40B4-BE49-F238E27FC236}">
                  <a16:creationId xmlns:a16="http://schemas.microsoft.com/office/drawing/2014/main" id="{8EE16B07-A759-4BBC-A314-9BCAD261EF08}"/>
                </a:ext>
              </a:extLst>
            </p:cNvPr>
            <p:cNvSpPr/>
            <p:nvPr/>
          </p:nvSpPr>
          <p:spPr>
            <a:xfrm>
              <a:off x="520163" y="300438"/>
              <a:ext cx="78426" cy="124710"/>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B63840AC-1E7B-4C28-BC2C-1C0296567973}"/>
                </a:ext>
              </a:extLst>
            </p:cNvPr>
            <p:cNvSpPr/>
            <p:nvPr/>
          </p:nvSpPr>
          <p:spPr>
            <a:xfrm>
              <a:off x="610803" y="332819"/>
              <a:ext cx="53998" cy="9200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A4DA475E-3745-406F-88D2-74303AA02D0B}"/>
                </a:ext>
              </a:extLst>
            </p:cNvPr>
            <p:cNvSpPr/>
            <p:nvPr/>
          </p:nvSpPr>
          <p:spPr>
            <a:xfrm>
              <a:off x="679907" y="294974"/>
              <a:ext cx="26677" cy="129853"/>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2524AFF1-A6EF-4725-B777-0C9645F467AE}"/>
                </a:ext>
              </a:extLst>
            </p:cNvPr>
            <p:cNvSpPr/>
            <p:nvPr/>
          </p:nvSpPr>
          <p:spPr>
            <a:xfrm>
              <a:off x="725870" y="332901"/>
              <a:ext cx="81961" cy="94175"/>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31BE8262-CF45-420A-ACA3-A8F39E57A171}"/>
                </a:ext>
              </a:extLst>
            </p:cNvPr>
            <p:cNvSpPr/>
            <p:nvPr/>
          </p:nvSpPr>
          <p:spPr>
            <a:xfrm>
              <a:off x="826474" y="293688"/>
              <a:ext cx="83890" cy="13370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1855C8A2-06ED-4920-8016-BD619D8D10E1}"/>
                </a:ext>
              </a:extLst>
            </p:cNvPr>
            <p:cNvSpPr/>
            <p:nvPr/>
          </p:nvSpPr>
          <p:spPr>
            <a:xfrm>
              <a:off x="938327" y="332819"/>
              <a:ext cx="53998" cy="9200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1A266FFA-D919-4187-9FFE-9F96B3EEA0A8}"/>
                </a:ext>
              </a:extLst>
            </p:cNvPr>
            <p:cNvSpPr/>
            <p:nvPr/>
          </p:nvSpPr>
          <p:spPr>
            <a:xfrm>
              <a:off x="1007432" y="294974"/>
              <a:ext cx="26677" cy="129853"/>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16CA38C7-02DE-42D7-839D-4E104D320881}"/>
                </a:ext>
              </a:extLst>
            </p:cNvPr>
            <p:cNvSpPr/>
            <p:nvPr/>
          </p:nvSpPr>
          <p:spPr>
            <a:xfrm>
              <a:off x="1053715" y="332580"/>
              <a:ext cx="75854" cy="94496"/>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A7E80BB0-7258-4BCD-AA21-9F28D0E1468E}"/>
                </a:ext>
              </a:extLst>
            </p:cNvPr>
            <p:cNvSpPr/>
            <p:nvPr/>
          </p:nvSpPr>
          <p:spPr>
            <a:xfrm>
              <a:off x="1147891" y="293688"/>
              <a:ext cx="77140" cy="131460"/>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1310413C-FD25-48E9-A1EF-86367CAF5262}"/>
                </a:ext>
              </a:extLst>
            </p:cNvPr>
            <p:cNvSpPr/>
            <p:nvPr/>
          </p:nvSpPr>
          <p:spPr>
            <a:xfrm>
              <a:off x="1249138" y="359900"/>
              <a:ext cx="44034" cy="19928"/>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DB821BE6-5A92-4DD1-99B4-168630F4D42E}"/>
                </a:ext>
              </a:extLst>
            </p:cNvPr>
            <p:cNvSpPr/>
            <p:nvPr/>
          </p:nvSpPr>
          <p:spPr>
            <a:xfrm>
              <a:off x="1304421" y="300438"/>
              <a:ext cx="115710" cy="124388"/>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937D8227-F07D-4985-8720-D397D1BABF3C}"/>
                </a:ext>
              </a:extLst>
            </p:cNvPr>
            <p:cNvSpPr/>
            <p:nvPr/>
          </p:nvSpPr>
          <p:spPr>
            <a:xfrm>
              <a:off x="1438774" y="293688"/>
              <a:ext cx="20892" cy="131138"/>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p>
          </p:txBody>
        </p:sp>
        <p:sp>
          <p:nvSpPr>
            <p:cNvPr id="164" name="Freihandform: Form 163">
              <a:extLst>
                <a:ext uri="{FF2B5EF4-FFF2-40B4-BE49-F238E27FC236}">
                  <a16:creationId xmlns:a16="http://schemas.microsoft.com/office/drawing/2014/main" id="{D6ECD825-8509-4FC7-8F36-1388F0F441BA}"/>
                </a:ext>
              </a:extLst>
            </p:cNvPr>
            <p:cNvSpPr/>
            <p:nvPr/>
          </p:nvSpPr>
          <p:spPr>
            <a:xfrm>
              <a:off x="1482165" y="332901"/>
              <a:ext cx="81961" cy="94175"/>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6" name="Freihandform: Form 165">
              <a:extLst>
                <a:ext uri="{FF2B5EF4-FFF2-40B4-BE49-F238E27FC236}">
                  <a16:creationId xmlns:a16="http://schemas.microsoft.com/office/drawing/2014/main" id="{556B67C4-1CE4-4FF5-B5B6-35A65D082FC7}"/>
                </a:ext>
              </a:extLst>
            </p:cNvPr>
            <p:cNvSpPr/>
            <p:nvPr/>
          </p:nvSpPr>
          <p:spPr>
            <a:xfrm>
              <a:off x="1575698" y="334830"/>
              <a:ext cx="86140" cy="89997"/>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67" name="Freihandform: Form 166">
              <a:extLst>
                <a:ext uri="{FF2B5EF4-FFF2-40B4-BE49-F238E27FC236}">
                  <a16:creationId xmlns:a16="http://schemas.microsoft.com/office/drawing/2014/main" id="{A608E3BC-17FA-490E-98D4-A4EC5ADA8C54}"/>
                </a:ext>
              </a:extLst>
            </p:cNvPr>
            <p:cNvSpPr/>
            <p:nvPr/>
          </p:nvSpPr>
          <p:spPr>
            <a:xfrm>
              <a:off x="1673081" y="332901"/>
              <a:ext cx="76181" cy="94175"/>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p>
          </p:txBody>
        </p:sp>
        <p:sp>
          <p:nvSpPr>
            <p:cNvPr id="169" name="Freihandform: Form 168">
              <a:extLst>
                <a:ext uri="{FF2B5EF4-FFF2-40B4-BE49-F238E27FC236}">
                  <a16:creationId xmlns:a16="http://schemas.microsoft.com/office/drawing/2014/main" id="{6A1B34C9-D7CE-4912-870A-D442BC7AC1C3}"/>
                </a:ext>
              </a:extLst>
            </p:cNvPr>
            <p:cNvSpPr/>
            <p:nvPr/>
          </p:nvSpPr>
          <p:spPr>
            <a:xfrm>
              <a:off x="1776262" y="332901"/>
              <a:ext cx="77140" cy="9224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0" name="Freihandform: Form 169">
              <a:extLst>
                <a:ext uri="{FF2B5EF4-FFF2-40B4-BE49-F238E27FC236}">
                  <a16:creationId xmlns:a16="http://schemas.microsoft.com/office/drawing/2014/main" id="{DB6BBEE1-67DD-4150-84CA-F44265322768}"/>
                </a:ext>
              </a:extLst>
            </p:cNvPr>
            <p:cNvSpPr/>
            <p:nvPr/>
          </p:nvSpPr>
          <p:spPr>
            <a:xfrm>
              <a:off x="1875580" y="293688"/>
              <a:ext cx="83890" cy="13370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BB36E697-0A79-445E-9543-822501A316D8}"/>
                </a:ext>
              </a:extLst>
            </p:cNvPr>
            <p:cNvSpPr/>
            <p:nvPr/>
          </p:nvSpPr>
          <p:spPr>
            <a:xfrm>
              <a:off x="1982290" y="332901"/>
              <a:ext cx="81961" cy="94175"/>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solidFill>
              <a:srgbClr val="041E42"/>
            </a:solidFill>
            <a:ln w="9525"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3D6A5235-4406-49B8-9431-36103C871D41}"/>
                </a:ext>
              </a:extLst>
            </p:cNvPr>
            <p:cNvSpPr/>
            <p:nvPr/>
          </p:nvSpPr>
          <p:spPr>
            <a:xfrm>
              <a:off x="2088037" y="332819"/>
              <a:ext cx="53998" cy="9200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47C8A01E-4A50-4E72-95E6-1E6C059E4777}"/>
                </a:ext>
              </a:extLst>
            </p:cNvPr>
            <p:cNvSpPr/>
            <p:nvPr/>
          </p:nvSpPr>
          <p:spPr>
            <a:xfrm>
              <a:off x="2155213" y="359900"/>
              <a:ext cx="44034" cy="19928"/>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9C00FF19-F5E2-41D0-A86A-587D215E4413}"/>
                </a:ext>
              </a:extLst>
            </p:cNvPr>
            <p:cNvSpPr/>
            <p:nvPr/>
          </p:nvSpPr>
          <p:spPr>
            <a:xfrm>
              <a:off x="2225925" y="300438"/>
              <a:ext cx="97389" cy="126638"/>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8965284B-B43E-4869-995E-03E9EF24FED9}"/>
                </a:ext>
              </a:extLst>
            </p:cNvPr>
            <p:cNvSpPr/>
            <p:nvPr/>
          </p:nvSpPr>
          <p:spPr>
            <a:xfrm>
              <a:off x="2351599" y="332901"/>
              <a:ext cx="77140" cy="9224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1CEDCCDB-6473-4929-A39A-339B891A4342}"/>
                </a:ext>
              </a:extLst>
            </p:cNvPr>
            <p:cNvSpPr/>
            <p:nvPr/>
          </p:nvSpPr>
          <p:spPr>
            <a:xfrm>
              <a:off x="2452524" y="294974"/>
              <a:ext cx="26677" cy="129853"/>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B12897B1-DBCD-4E91-B5A6-A1D097CC016F}"/>
                </a:ext>
              </a:extLst>
            </p:cNvPr>
            <p:cNvSpPr/>
            <p:nvPr/>
          </p:nvSpPr>
          <p:spPr>
            <a:xfrm>
              <a:off x="2493987" y="335151"/>
              <a:ext cx="87426" cy="89997"/>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0F992F86-490C-49E8-A49C-EBE355E80549}"/>
                </a:ext>
              </a:extLst>
            </p:cNvPr>
            <p:cNvSpPr/>
            <p:nvPr/>
          </p:nvSpPr>
          <p:spPr>
            <a:xfrm>
              <a:off x="2591055" y="332901"/>
              <a:ext cx="81961" cy="94175"/>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A382B1E9-D95A-44CD-A2C1-B488EC588946}"/>
                </a:ext>
              </a:extLst>
            </p:cNvPr>
            <p:cNvSpPr/>
            <p:nvPr/>
          </p:nvSpPr>
          <p:spPr>
            <a:xfrm>
              <a:off x="2696801" y="332819"/>
              <a:ext cx="53998" cy="9200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94A75078-E929-457E-A5DB-126D23196FA2}"/>
                </a:ext>
              </a:extLst>
            </p:cNvPr>
            <p:cNvSpPr/>
            <p:nvPr/>
          </p:nvSpPr>
          <p:spPr>
            <a:xfrm>
              <a:off x="2760763" y="332580"/>
              <a:ext cx="69426" cy="94496"/>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solidFill>
              <a:srgbClr val="041E42"/>
            </a:solidFill>
            <a:ln w="9525"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6E2FE959-5A44-4879-9A15-7D6AA4FA740D}"/>
                </a:ext>
              </a:extLst>
            </p:cNvPr>
            <p:cNvSpPr/>
            <p:nvPr/>
          </p:nvSpPr>
          <p:spPr>
            <a:xfrm>
              <a:off x="2849796" y="294974"/>
              <a:ext cx="26677" cy="129853"/>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EE630AD0-5153-4382-A12E-AD9144EBE047}"/>
                </a:ext>
              </a:extLst>
            </p:cNvPr>
            <p:cNvSpPr/>
            <p:nvPr/>
          </p:nvSpPr>
          <p:spPr>
            <a:xfrm>
              <a:off x="2891580" y="306223"/>
              <a:ext cx="55927" cy="120853"/>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45CD047C-D0DA-46DE-AD6E-93892DEB2DA9}"/>
                </a:ext>
              </a:extLst>
            </p:cNvPr>
            <p:cNvSpPr/>
            <p:nvPr/>
          </p:nvSpPr>
          <p:spPr>
            <a:xfrm>
              <a:off x="2963899" y="296581"/>
              <a:ext cx="76176" cy="130495"/>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solidFill>
              <a:srgbClr val="041E42"/>
            </a:solidFill>
            <a:ln w="9525"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1DF65D36-B05E-4E89-BDB1-3C2FEE67475E}"/>
                </a:ext>
              </a:extLst>
            </p:cNvPr>
            <p:cNvSpPr/>
            <p:nvPr/>
          </p:nvSpPr>
          <p:spPr>
            <a:xfrm>
              <a:off x="3056467" y="306223"/>
              <a:ext cx="55927" cy="120853"/>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EB490D5D-4736-4339-925F-F285DEBE385C}"/>
                </a:ext>
              </a:extLst>
            </p:cNvPr>
            <p:cNvSpPr/>
            <p:nvPr/>
          </p:nvSpPr>
          <p:spPr>
            <a:xfrm>
              <a:off x="520484" y="494895"/>
              <a:ext cx="98675" cy="12471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solidFill>
              <a:schemeClr val="tx1"/>
            </a:solidFill>
            <a:ln w="9525"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73411A6E-3B6F-4024-9CE6-F6370472904D}"/>
                </a:ext>
              </a:extLst>
            </p:cNvPr>
            <p:cNvSpPr/>
            <p:nvPr/>
          </p:nvSpPr>
          <p:spPr>
            <a:xfrm>
              <a:off x="643266" y="527359"/>
              <a:ext cx="76176" cy="94175"/>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solidFill>
              <a:schemeClr val="tx1"/>
            </a:solidFill>
            <a:ln w="9525" cap="flat">
              <a:noFill/>
              <a:prstDash val="solid"/>
              <a:miter/>
            </a:ln>
          </p:spPr>
          <p:txBody>
            <a:bodyPr rtlCol="0" anchor="ctr"/>
            <a:lstStyle/>
            <a:p>
              <a:endParaRPr lang="de-DE"/>
            </a:p>
          </p:txBody>
        </p:sp>
        <p:sp>
          <p:nvSpPr>
            <p:cNvPr id="187" name="Freihandform: Form 186">
              <a:extLst>
                <a:ext uri="{FF2B5EF4-FFF2-40B4-BE49-F238E27FC236}">
                  <a16:creationId xmlns:a16="http://schemas.microsoft.com/office/drawing/2014/main" id="{F5951FAF-F82F-4540-9DD6-D917FDD30674}"/>
                </a:ext>
              </a:extLst>
            </p:cNvPr>
            <p:cNvSpPr/>
            <p:nvPr/>
          </p:nvSpPr>
          <p:spPr>
            <a:xfrm>
              <a:off x="735834" y="500681"/>
              <a:ext cx="55926" cy="120853"/>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sp>
          <p:nvSpPr>
            <p:cNvPr id="188" name="Freihandform: Form 187">
              <a:extLst>
                <a:ext uri="{FF2B5EF4-FFF2-40B4-BE49-F238E27FC236}">
                  <a16:creationId xmlns:a16="http://schemas.microsoft.com/office/drawing/2014/main" id="{EFCD3DA8-AF7F-4089-9A63-F59C7F1E0A37}"/>
                </a:ext>
              </a:extLst>
            </p:cNvPr>
            <p:cNvSpPr/>
            <p:nvPr/>
          </p:nvSpPr>
          <p:spPr>
            <a:xfrm>
              <a:off x="810403" y="529609"/>
              <a:ext cx="77461" cy="9224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solidFill>
              <a:schemeClr val="tx1"/>
            </a:solidFill>
            <a:ln w="9525"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4F0E0CC6-4E11-4938-B832-2AA66A5C786A}"/>
                </a:ext>
              </a:extLst>
            </p:cNvPr>
            <p:cNvSpPr/>
            <p:nvPr/>
          </p:nvSpPr>
          <p:spPr>
            <a:xfrm>
              <a:off x="915185" y="527037"/>
              <a:ext cx="53998" cy="9224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solidFill>
              <a:schemeClr val="tx1"/>
            </a:solid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485FDD9B-14C1-4F9F-BB48-D94CA292EF5C}"/>
                </a:ext>
              </a:extLst>
            </p:cNvPr>
            <p:cNvSpPr/>
            <p:nvPr/>
          </p:nvSpPr>
          <p:spPr>
            <a:xfrm>
              <a:off x="982361" y="529609"/>
              <a:ext cx="126960" cy="89997"/>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solidFill>
              <a:schemeClr val="tx1"/>
            </a:solid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AA31B10F-FD3B-48BC-9E7D-ED8D4E8246E4}"/>
                </a:ext>
              </a:extLst>
            </p:cNvPr>
            <p:cNvSpPr/>
            <p:nvPr/>
          </p:nvSpPr>
          <p:spPr>
            <a:xfrm>
              <a:off x="1125070" y="489431"/>
              <a:ext cx="26677" cy="129852"/>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solidFill>
              <a:schemeClr val="tx1"/>
            </a:solid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D4E63FFB-C322-4D48-BAC4-F9F4CE9CC98F}"/>
                </a:ext>
              </a:extLst>
            </p:cNvPr>
            <p:cNvSpPr/>
            <p:nvPr/>
          </p:nvSpPr>
          <p:spPr>
            <a:xfrm>
              <a:off x="1168462" y="527037"/>
              <a:ext cx="69426" cy="94497"/>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9831F038-E584-4260-8C9F-E79A896D20C4}"/>
                </a:ext>
              </a:extLst>
            </p:cNvPr>
            <p:cNvSpPr/>
            <p:nvPr/>
          </p:nvSpPr>
          <p:spPr>
            <a:xfrm>
              <a:off x="1251709" y="527037"/>
              <a:ext cx="69426" cy="94497"/>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D7315109-6E9F-48C3-898F-C1C492D1DEAB}"/>
                </a:ext>
              </a:extLst>
            </p:cNvPr>
            <p:cNvSpPr/>
            <p:nvPr/>
          </p:nvSpPr>
          <p:spPr>
            <a:xfrm>
              <a:off x="1337849" y="527359"/>
              <a:ext cx="81961" cy="94175"/>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solidFill>
              <a:schemeClr val="tx1"/>
            </a:solid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700FBD3F-6E1D-4AFC-9AAA-788473C4FF35}"/>
                </a:ext>
              </a:extLst>
            </p:cNvPr>
            <p:cNvSpPr/>
            <p:nvPr/>
          </p:nvSpPr>
          <p:spPr>
            <a:xfrm>
              <a:off x="1443273" y="527359"/>
              <a:ext cx="77140" cy="9224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solidFill>
              <a:schemeClr val="tx1"/>
            </a:solid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91DD09B0-F370-4FAF-9908-33E0C9A5A1BC}"/>
                </a:ext>
              </a:extLst>
            </p:cNvPr>
            <p:cNvSpPr/>
            <p:nvPr/>
          </p:nvSpPr>
          <p:spPr>
            <a:xfrm>
              <a:off x="1539377" y="527037"/>
              <a:ext cx="69426" cy="94497"/>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CFC69081-2BBF-4A0F-8D5E-7C499C54182A}"/>
                </a:ext>
              </a:extLst>
            </p:cNvPr>
            <p:cNvSpPr/>
            <p:nvPr/>
          </p:nvSpPr>
          <p:spPr>
            <a:xfrm>
              <a:off x="1625839" y="527037"/>
              <a:ext cx="75854" cy="94497"/>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C0D0C467-BF24-415D-A20C-A4B322A30D34}"/>
                </a:ext>
              </a:extLst>
            </p:cNvPr>
            <p:cNvSpPr/>
            <p:nvPr/>
          </p:nvSpPr>
          <p:spPr>
            <a:xfrm>
              <a:off x="1719692" y="488146"/>
              <a:ext cx="77140" cy="131460"/>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solidFill>
              <a:schemeClr val="tx1"/>
            </a:solid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2CCB0406-1162-417D-A7B5-56D204B932B7}"/>
                </a:ext>
              </a:extLst>
            </p:cNvPr>
            <p:cNvSpPr/>
            <p:nvPr/>
          </p:nvSpPr>
          <p:spPr>
            <a:xfrm>
              <a:off x="1817725" y="527359"/>
              <a:ext cx="76176" cy="94175"/>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solidFill>
              <a:schemeClr val="tx1"/>
            </a:solid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E1F5B04D-004B-4501-8B0F-D976156E7753}"/>
                </a:ext>
              </a:extLst>
            </p:cNvPr>
            <p:cNvSpPr/>
            <p:nvPr/>
          </p:nvSpPr>
          <p:spPr>
            <a:xfrm>
              <a:off x="1910936" y="486860"/>
              <a:ext cx="54962" cy="132102"/>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solidFill>
              <a:schemeClr val="tx1"/>
            </a:solid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2F5B88F3-1DD0-4AFC-9094-44C73671622C}"/>
                </a:ext>
              </a:extLst>
            </p:cNvPr>
            <p:cNvSpPr/>
            <p:nvPr/>
          </p:nvSpPr>
          <p:spPr>
            <a:xfrm>
              <a:off x="1977469" y="500681"/>
              <a:ext cx="55926" cy="120853"/>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solidFill>
              <a:schemeClr val="tx1"/>
            </a:solidFill>
            <a:ln w="9525"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5D3857D6-3A80-453A-A07D-657071631618}"/>
                </a:ext>
              </a:extLst>
            </p:cNvPr>
            <p:cNvSpPr/>
            <p:nvPr/>
          </p:nvSpPr>
          <p:spPr>
            <a:xfrm>
              <a:off x="2054609" y="487824"/>
              <a:ext cx="20892" cy="131460"/>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solidFill>
              <a:schemeClr val="tx1"/>
            </a:solidFill>
            <a:ln w="9525"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F2B45F15-F1EA-4568-BD85-4A2DE314BC3E}"/>
                </a:ext>
              </a:extLst>
            </p:cNvPr>
            <p:cNvSpPr/>
            <p:nvPr/>
          </p:nvSpPr>
          <p:spPr>
            <a:xfrm>
              <a:off x="2100572" y="489431"/>
              <a:ext cx="26677" cy="129852"/>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solidFill>
              <a:schemeClr val="tx1"/>
            </a:solid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CCCBC40A-98D6-42A9-80B9-5DC279BC5859}"/>
                </a:ext>
              </a:extLst>
            </p:cNvPr>
            <p:cNvSpPr/>
            <p:nvPr/>
          </p:nvSpPr>
          <p:spPr>
            <a:xfrm>
              <a:off x="2146856" y="527037"/>
              <a:ext cx="75854" cy="94497"/>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04D48BDA-2032-4C6E-B507-3F893B02206E}"/>
                </a:ext>
              </a:extLst>
            </p:cNvPr>
            <p:cNvSpPr/>
            <p:nvPr/>
          </p:nvSpPr>
          <p:spPr>
            <a:xfrm>
              <a:off x="2240710" y="488146"/>
              <a:ext cx="77461" cy="131460"/>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solidFill>
              <a:schemeClr val="tx1"/>
            </a:solidFill>
            <a:ln w="9525"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F0C9D7CF-6834-48B2-8EDC-25AF0FF9957E}"/>
                </a:ext>
              </a:extLst>
            </p:cNvPr>
            <p:cNvSpPr/>
            <p:nvPr/>
          </p:nvSpPr>
          <p:spPr>
            <a:xfrm>
              <a:off x="2340028" y="527359"/>
              <a:ext cx="81961" cy="94175"/>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solidFill>
              <a:schemeClr val="tx1"/>
            </a:solidFill>
            <a:ln w="9525"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7FAD7038-7556-4322-B088-027FF5EA7129}"/>
                </a:ext>
              </a:extLst>
            </p:cNvPr>
            <p:cNvSpPr/>
            <p:nvPr/>
          </p:nvSpPr>
          <p:spPr>
            <a:xfrm>
              <a:off x="2498808" y="495217"/>
              <a:ext cx="78104" cy="124388"/>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solidFill>
              <a:schemeClr val="tx1"/>
            </a:solid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FD69EC3A-6073-41F6-BB94-809D254546F0}"/>
                </a:ext>
              </a:extLst>
            </p:cNvPr>
            <p:cNvSpPr/>
            <p:nvPr/>
          </p:nvSpPr>
          <p:spPr>
            <a:xfrm>
              <a:off x="2581085" y="527359"/>
              <a:ext cx="76181" cy="94175"/>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solidFill>
              <a:schemeClr val="tx1"/>
            </a:solid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722DEE24-7892-4493-8701-609CCE42CEA0}"/>
                </a:ext>
              </a:extLst>
            </p:cNvPr>
            <p:cNvSpPr/>
            <p:nvPr/>
          </p:nvSpPr>
          <p:spPr>
            <a:xfrm>
              <a:off x="2683945" y="488146"/>
              <a:ext cx="79068" cy="131460"/>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solidFill>
              <a:schemeClr val="tx1"/>
            </a:solidFill>
            <a:ln w="9525"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3D93E693-26D8-4770-BECA-F0D3FF0C4A87}"/>
                </a:ext>
              </a:extLst>
            </p:cNvPr>
            <p:cNvSpPr/>
            <p:nvPr/>
          </p:nvSpPr>
          <p:spPr>
            <a:xfrm>
              <a:off x="2778441" y="529609"/>
              <a:ext cx="77461" cy="9224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solidFill>
              <a:schemeClr val="tx1"/>
            </a:solidFill>
            <a:ln w="9525"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A2C34963-C2BA-4B9E-837E-0092D92ABBE4}"/>
                </a:ext>
              </a:extLst>
            </p:cNvPr>
            <p:cNvSpPr/>
            <p:nvPr/>
          </p:nvSpPr>
          <p:spPr>
            <a:xfrm>
              <a:off x="2882902" y="487824"/>
              <a:ext cx="20892" cy="131460"/>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solidFill>
              <a:schemeClr val="tx1"/>
            </a:solidFill>
            <a:ln w="9525"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7750F881-A269-49B0-81B9-8BEB26E0D0A4}"/>
                </a:ext>
              </a:extLst>
            </p:cNvPr>
            <p:cNvSpPr/>
            <p:nvPr/>
          </p:nvSpPr>
          <p:spPr>
            <a:xfrm>
              <a:off x="2922436" y="500681"/>
              <a:ext cx="55927" cy="120853"/>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solidFill>
              <a:schemeClr val="tx1"/>
            </a:solid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79C228C4-1ACD-43EA-AFEB-3E65945F1EA5}"/>
                </a:ext>
              </a:extLst>
            </p:cNvPr>
            <p:cNvSpPr/>
            <p:nvPr/>
          </p:nvSpPr>
          <p:spPr>
            <a:xfrm>
              <a:off x="2994755" y="491039"/>
              <a:ext cx="76176" cy="13049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solidFill>
              <a:schemeClr val="tx1"/>
            </a:solid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82E970C3-AE5B-41B5-ABD0-8EA1D1EA3FEE}"/>
                </a:ext>
              </a:extLst>
            </p:cNvPr>
            <p:cNvSpPr/>
            <p:nvPr/>
          </p:nvSpPr>
          <p:spPr>
            <a:xfrm>
              <a:off x="3087323" y="500681"/>
              <a:ext cx="55926" cy="120853"/>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grpSp>
      <p:sp>
        <p:nvSpPr>
          <p:cNvPr id="100" name="Freihandform: Form 87">
            <a:extLst>
              <a:ext uri="{FF2B5EF4-FFF2-40B4-BE49-F238E27FC236}">
                <a16:creationId xmlns:a16="http://schemas.microsoft.com/office/drawing/2014/main" id="{88410F03-9E17-2044-BE51-21064C1BE5C2}"/>
              </a:ext>
            </a:extLst>
          </p:cNvPr>
          <p:cNvSpPr/>
          <p:nvPr userDrawn="1"/>
        </p:nvSpPr>
        <p:spPr>
          <a:xfrm>
            <a:off x="10272160" y="310890"/>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spTree>
    <p:extLst>
      <p:ext uri="{BB962C8B-B14F-4D97-AF65-F5344CB8AC3E}">
        <p14:creationId xmlns:p14="http://schemas.microsoft.com/office/powerpoint/2010/main" val="23425794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2192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518319" y="3431381"/>
            <a:ext cx="3571200" cy="2769394"/>
          </a:xfrm>
          <a:solidFill>
            <a:schemeClr val="bg1"/>
          </a:solidFill>
        </p:spPr>
        <p:txBody>
          <a:bodyPr wrap="square" lIns="180000" tIns="180000" rIns="360000" bIns="180000">
            <a:noAutofit/>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90525" y="160153"/>
            <a:ext cx="333375"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90525" y="1131703"/>
            <a:ext cx="333375"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90525" y="1491963"/>
            <a:ext cx="333375"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90525" y="3292188"/>
            <a:ext cx="333375"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90525" y="6063963"/>
            <a:ext cx="333375"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90525" y="6495763"/>
            <a:ext cx="333375"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81643" y="-299136"/>
            <a:ext cx="333375" cy="136808"/>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752963" y="-299136"/>
            <a:ext cx="333375" cy="136804"/>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6203950" y="-397424"/>
            <a:ext cx="124906" cy="333375"/>
            <a:chOff x="6416680" y="-397424"/>
            <a:chExt cx="124906"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1447325" y="-299139"/>
            <a:ext cx="333375" cy="1368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39306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0CF7457-C8AB-4044-B935-CD3DF3246568}"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518317" y="1631156"/>
            <a:ext cx="11157746"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518317" y="5690271"/>
            <a:ext cx="11157746"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711068D0-85DC-484A-8BF9-5725F4DBB275}"/>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885248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59981F1-A701-4B80-A32E-B610E9E63C0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518317" y="1631156"/>
            <a:ext cx="5469732"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518317"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6206331" y="1631156"/>
            <a:ext cx="5469732"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6206331"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039FC616-E693-41C1-BD19-698B28514401}"/>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400509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1B583C28-30E4-4A43-BE3F-F394179AD869}"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0879" y="6634666"/>
            <a:ext cx="205184" cy="123111"/>
          </a:xfrm>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518317" y="1631156"/>
            <a:ext cx="3569758" cy="3951164"/>
          </a:xfrm>
          <a:solidFill>
            <a:schemeClr val="bg1">
              <a:lumMod val="95000"/>
            </a:schemeClr>
          </a:solidFill>
        </p:spPr>
        <p:txBody>
          <a:bodyPr/>
          <a:lstStyle>
            <a:lvl1pPr>
              <a:defRPr b="0" i="0">
                <a:latin typeface="FAUSans Office" panose="020B0504010101010104" pitchFamily="34" charset="77"/>
                <a:cs typeface="FAUSans Office" panose="020B0504010101010104" pitchFamily="34" charset="77"/>
              </a:defRPr>
            </a:lvl1p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518317" y="5690271"/>
            <a:ext cx="3569758" cy="511084"/>
          </a:xfrm>
        </p:spPr>
        <p:txBody>
          <a:bodyPr wrap="square">
            <a:noAutofit/>
          </a:bodyPr>
          <a:lstStyle>
            <a:lvl1pPr>
              <a:lnSpc>
                <a:spcPct val="110000"/>
              </a:lnSpc>
              <a:spcAft>
                <a:spcPts val="0"/>
              </a:spcAft>
              <a:defRPr sz="1400" b="0" i="0">
                <a:latin typeface="FAUSans Office" panose="020B0504010101010104" pitchFamily="34" charset="77"/>
                <a:cs typeface="FAUSans Office" panose="020B0504010101010104" pitchFamily="34" charset="77"/>
              </a:defRPr>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8106305" y="1631156"/>
            <a:ext cx="3569758" cy="3951164"/>
          </a:xfrm>
          <a:solidFill>
            <a:schemeClr val="bg1">
              <a:lumMod val="95000"/>
            </a:schemeClr>
          </a:solidFill>
        </p:spPr>
        <p:txBody>
          <a:bodyPr/>
          <a:lstStyle>
            <a:lvl1pPr>
              <a:defRPr b="0" i="0">
                <a:latin typeface="FAUSans Office" panose="020B0504010101010104" pitchFamily="34" charset="77"/>
                <a:cs typeface="FAUSans Office" panose="020B0504010101010104" pitchFamily="34" charset="77"/>
              </a:defRPr>
            </a:lvl1p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8106305" y="5690271"/>
            <a:ext cx="3569758" cy="511084"/>
          </a:xfrm>
        </p:spPr>
        <p:txBody>
          <a:bodyPr wrap="square">
            <a:noAutofit/>
          </a:bodyPr>
          <a:lstStyle>
            <a:lvl1pPr>
              <a:lnSpc>
                <a:spcPct val="110000"/>
              </a:lnSpc>
              <a:spcAft>
                <a:spcPts val="0"/>
              </a:spcAft>
              <a:defRPr sz="1400" b="0" i="0">
                <a:latin typeface="FAUSans Office" panose="020B0504010101010104" pitchFamily="34" charset="77"/>
                <a:cs typeface="FAUSans Office" panose="020B0504010101010104" pitchFamily="34" charset="77"/>
              </a:defRPr>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4312311" y="1631156"/>
            <a:ext cx="3569758" cy="3951164"/>
          </a:xfrm>
          <a:solidFill>
            <a:schemeClr val="bg1">
              <a:lumMod val="95000"/>
            </a:schemeClr>
          </a:solidFill>
        </p:spPr>
        <p:txBody>
          <a:bodyPr/>
          <a:lstStyle>
            <a:lvl1pPr>
              <a:defRPr b="0" i="0">
                <a:latin typeface="FAUSans Office" panose="020B0504010101010104" pitchFamily="34" charset="77"/>
                <a:cs typeface="FAUSans Office" panose="020B0504010101010104" pitchFamily="34" charset="77"/>
              </a:defRPr>
            </a:lvl1p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4312311" y="5690271"/>
            <a:ext cx="3569758" cy="511084"/>
          </a:xfrm>
        </p:spPr>
        <p:txBody>
          <a:bodyPr wrap="square">
            <a:noAutofit/>
          </a:bodyPr>
          <a:lstStyle>
            <a:lvl1pPr>
              <a:lnSpc>
                <a:spcPct val="110000"/>
              </a:lnSpc>
              <a:spcAft>
                <a:spcPts val="0"/>
              </a:spcAft>
              <a:defRPr sz="1400" b="0" i="0">
                <a:latin typeface="FAUSans Office" panose="020B0504010101010104" pitchFamily="34" charset="77"/>
                <a:cs typeface="FAUSans Office" panose="020B0504010101010104" pitchFamily="34" charset="77"/>
              </a:defRPr>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4DD60A60-C176-4FB0-8C31-9E7D2485123E}"/>
              </a:ext>
            </a:extLst>
          </p:cNvPr>
          <p:cNvSpPr>
            <a:spLocks noGrp="1"/>
          </p:cNvSpPr>
          <p:nvPr>
            <p:ph type="body" sz="quarter" idx="37"/>
          </p:nvPr>
        </p:nvSpPr>
        <p:spPr>
          <a:xfrm>
            <a:off x="518317" y="687598"/>
            <a:ext cx="6844385" cy="24981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856400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101D27A-84E3-4260-80ED-4B4705F39F8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11155366"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596D627D-C6DC-4A75-911F-5FBF1AB867DD}"/>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028492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DA609FD-4214-4F3A-AE46-EBDE80A3F97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5469733"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6206330" y="1631156"/>
            <a:ext cx="5469733" cy="4569619"/>
          </a:xfrm>
        </p:spPr>
        <p:txBody>
          <a:bodyPr/>
          <a:lstStyle/>
          <a:p>
            <a:pPr lvl="0"/>
            <a:r>
              <a:rPr lang="de-DE" dirty="0"/>
              <a:t> </a:t>
            </a:r>
          </a:p>
        </p:txBody>
      </p:sp>
      <p:sp>
        <p:nvSpPr>
          <p:cNvPr id="12" name="Textplatzhalter 9">
            <a:extLst>
              <a:ext uri="{FF2B5EF4-FFF2-40B4-BE49-F238E27FC236}">
                <a16:creationId xmlns:a16="http://schemas.microsoft.com/office/drawing/2014/main" id="{E47B7883-3336-4077-90F0-B93089418A21}"/>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682510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537093A-86DE-4C89-BE82-A64D3AE7403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8104861" y="1631156"/>
            <a:ext cx="3571200" cy="45696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518317" y="1631157"/>
            <a:ext cx="7363752"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87DEC5F5-096F-46B9-AD07-8FF78ABF34BE}"/>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876344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Grün">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solidFill>
                  <a:schemeClr val="tx1"/>
                </a:solidFill>
                <a:latin typeface="FAUSans Office" panose="020B0504010101010104" pitchFamily="34" charset="77"/>
                <a:cs typeface="FAUSans Office" panose="020B0504010101010104" pitchFamily="34" charset="77"/>
              </a:defRPr>
            </a:lvl1pPr>
          </a:lstStyle>
          <a:p>
            <a:fld id="{214A8EF0-C4BB-4FF1-A087-1828A861A7A2}"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solidFill>
                  <a:schemeClr val="tx1"/>
                </a:solidFill>
                <a:latin typeface="FAUSans Office" panose="020B0504010101010104" pitchFamily="34" charset="77"/>
                <a:cs typeface="FAUSans Office" panose="020B0504010101010104" pitchFamily="34" charset="77"/>
              </a:defRPr>
            </a:lvl1pPr>
          </a:lstStyle>
          <a:p>
            <a:r>
              <a:rPr lang="de-DE" dirty="0"/>
              <a:t>Naturwissenschaftliche Fakultät</a:t>
            </a:r>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solidFill>
                  <a:schemeClr val="tx1"/>
                </a:solidFill>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latin typeface="FAUSans Office" panose="020B0504010101010104" pitchFamily="34" charset="77"/>
              <a:cs typeface="FAUSans Office" panose="020B0504010101010104" pitchFamily="34" charset="77"/>
            </a:endParaRPr>
          </a:p>
        </p:txBody>
      </p:sp>
      <p:sp>
        <p:nvSpPr>
          <p:cNvPr id="59" name="Rechteck 58">
            <a:extLst>
              <a:ext uri="{FF2B5EF4-FFF2-40B4-BE49-F238E27FC236}">
                <a16:creationId xmlns:a16="http://schemas.microsoft.com/office/drawing/2014/main" id="{F1925060-7FCF-4CBC-B0DA-0731E3E98579}"/>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9">
            <a:extLst>
              <a:ext uri="{FF2B5EF4-FFF2-40B4-BE49-F238E27FC236}">
                <a16:creationId xmlns:a16="http://schemas.microsoft.com/office/drawing/2014/main" id="{A9FF3927-CA7B-4361-998A-3A60E5D23F53}"/>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61" name="Freihandform: Form 60">
            <a:extLst>
              <a:ext uri="{FF2B5EF4-FFF2-40B4-BE49-F238E27FC236}">
                <a16:creationId xmlns:a16="http://schemas.microsoft.com/office/drawing/2014/main" id="{BC19384B-1D95-4C0D-B3F0-61407A015F56}"/>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endParaRPr lang="de-DE"/>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90525" y="160153"/>
            <a:ext cx="333375"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90525" y="1131703"/>
            <a:ext cx="333375"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90525" y="1491963"/>
            <a:ext cx="333375"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90525" y="3292188"/>
            <a:ext cx="333375"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90525" y="6063963"/>
            <a:ext cx="333375"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90525" y="6495763"/>
            <a:ext cx="333375"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81643" y="-299136"/>
            <a:ext cx="333375" cy="136808"/>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752963" y="-299136"/>
            <a:ext cx="333375" cy="136804"/>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6203950" y="-397424"/>
            <a:ext cx="124906" cy="333375"/>
            <a:chOff x="6416680" y="-397424"/>
            <a:chExt cx="124906"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1447325" y="-299139"/>
            <a:ext cx="333375" cy="1368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362092840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EF60FB9A-2C34-4553-8D0B-FB25F8E93665}"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8" name="Textplatzhalter 9">
            <a:extLst>
              <a:ext uri="{FF2B5EF4-FFF2-40B4-BE49-F238E27FC236}">
                <a16:creationId xmlns:a16="http://schemas.microsoft.com/office/drawing/2014/main" id="{3ECE24E6-4A5A-4343-B2C1-436122DA9D14}"/>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583416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CB7E69FA-0A6C-4EF9-A6A0-29B5A0966AE3}"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518317" y="1631155"/>
            <a:ext cx="11157746"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endParaRPr kumimoji="0" lang="de-DE" sz="16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497190" y="2835964"/>
            <a:ext cx="7200000" cy="2160000"/>
          </a:xfrm>
        </p:spPr>
        <p:txBody>
          <a:bodyPr rIns="0" anchor="ctr" anchorCtr="0">
            <a:normAutofit/>
          </a:bodyPr>
          <a:lstStyle>
            <a:lvl1pPr algn="ctr">
              <a:defRPr sz="2000" b="0" i="1">
                <a:solidFill>
                  <a:srgbClr val="041E42"/>
                </a:solidFill>
                <a:latin typeface="FAUSans Office" panose="020B0504010101010104" pitchFamily="34" charset="77"/>
                <a:cs typeface="FAUSans Office" panose="020B0504010101010104" pitchFamily="34" charset="77"/>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A79F5836-BEF7-4EB3-8486-34259F174529}"/>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35966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41450684-F7F2-47EE-B3E7-EE006132D9D6}"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948060" y="2354711"/>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518318" y="2354711"/>
            <a:ext cx="320601" cy="281103"/>
          </a:xfrm>
        </p:spPr>
        <p:txBody>
          <a:bodyPr wrap="none" rIns="0">
            <a:noAutofit/>
          </a:bodyPr>
          <a:lstStyle>
            <a:lvl1pPr>
              <a:defRPr sz="1800" b="1" i="0">
                <a:solidFill>
                  <a:schemeClr val="tx2"/>
                </a:solidFill>
                <a:latin typeface="FAUSans Office" panose="020B0504010101010104" pitchFamily="34" charset="77"/>
                <a:cs typeface="FAUSans Office" panose="020B0504010101010104" pitchFamily="34" charset="77"/>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948060" y="4525376"/>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518318" y="4525376"/>
            <a:ext cx="320601" cy="281103"/>
          </a:xfrm>
        </p:spPr>
        <p:txBody>
          <a:bodyPr wrap="none" rIns="0">
            <a:noAutofit/>
          </a:bodyPr>
          <a:lstStyle>
            <a:lvl1pPr>
              <a:defRPr sz="1800" b="1" i="0">
                <a:solidFill>
                  <a:schemeClr val="tx2"/>
                </a:solidFill>
                <a:latin typeface="FAUSans Office" panose="020B0504010101010104" pitchFamily="34" charset="77"/>
                <a:cs typeface="FAUSans Office" panose="020B0504010101010104" pitchFamily="34" charset="77"/>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948060" y="3078266"/>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518318" y="3078266"/>
            <a:ext cx="320601" cy="281103"/>
          </a:xfrm>
        </p:spPr>
        <p:txBody>
          <a:bodyPr wrap="none" rIns="0">
            <a:noAutofit/>
          </a:bodyPr>
          <a:lstStyle>
            <a:lvl1pPr>
              <a:defRPr sz="1800" b="1" i="0">
                <a:solidFill>
                  <a:schemeClr val="tx2"/>
                </a:solidFill>
                <a:latin typeface="FAUSans Office" panose="020B0504010101010104" pitchFamily="34" charset="77"/>
                <a:cs typeface="FAUSans Office" panose="020B0504010101010104" pitchFamily="34" charset="77"/>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948060" y="3801821"/>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518318" y="3801821"/>
            <a:ext cx="320601" cy="281103"/>
          </a:xfrm>
        </p:spPr>
        <p:txBody>
          <a:bodyPr wrap="none" rIns="0">
            <a:noAutofit/>
          </a:bodyPr>
          <a:lstStyle>
            <a:lvl1pPr>
              <a:defRPr sz="1800" b="1" i="0">
                <a:solidFill>
                  <a:schemeClr val="tx2"/>
                </a:solidFill>
                <a:latin typeface="FAUSans Office" panose="020B0504010101010104" pitchFamily="34" charset="77"/>
                <a:cs typeface="FAUSans Office" panose="020B0504010101010104" pitchFamily="34" charset="77"/>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948060" y="5248930"/>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518318" y="5248930"/>
            <a:ext cx="320601" cy="281103"/>
          </a:xfrm>
        </p:spPr>
        <p:txBody>
          <a:bodyPr wrap="none" rIns="0">
            <a:noAutofit/>
          </a:bodyPr>
          <a:lstStyle>
            <a:lvl1pPr>
              <a:defRPr sz="1800" b="1" i="0">
                <a:solidFill>
                  <a:schemeClr val="tx2"/>
                </a:solidFill>
                <a:latin typeface="FAUSans Office" panose="020B0504010101010104" pitchFamily="34" charset="77"/>
                <a:cs typeface="FAUSans Office" panose="020B0504010101010104" pitchFamily="34" charset="77"/>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6636190" y="1632184"/>
            <a:ext cx="5039873"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6206332" y="1632184"/>
            <a:ext cx="320601" cy="281103"/>
          </a:xfrm>
        </p:spPr>
        <p:txBody>
          <a:bodyPr wrap="none" rIns="0">
            <a:noAutofit/>
          </a:bodyPr>
          <a:lstStyle>
            <a:lvl1pPr>
              <a:defRPr sz="1800" b="1" i="0">
                <a:solidFill>
                  <a:srgbClr val="7BB725"/>
                </a:solidFill>
                <a:latin typeface="FAUSans Office" panose="020B0504010101010104" pitchFamily="34" charset="77"/>
                <a:cs typeface="FAUSans Office" panose="020B0504010101010104" pitchFamily="34" charset="77"/>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6636190" y="2355533"/>
            <a:ext cx="5039873"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6206332" y="2355533"/>
            <a:ext cx="320601" cy="281103"/>
          </a:xfrm>
        </p:spPr>
        <p:txBody>
          <a:bodyPr wrap="none" rIns="0">
            <a:noAutofit/>
          </a:bodyPr>
          <a:lstStyle>
            <a:lvl1pPr>
              <a:defRPr sz="1800" b="1" i="0">
                <a:solidFill>
                  <a:srgbClr val="7BB725"/>
                </a:solidFill>
                <a:latin typeface="FAUSans Office" panose="020B0504010101010104" pitchFamily="34" charset="77"/>
                <a:cs typeface="FAUSans Office" panose="020B0504010101010104" pitchFamily="34" charset="77"/>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6636190" y="4525580"/>
            <a:ext cx="5039873"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6206332" y="4525580"/>
            <a:ext cx="307841" cy="281103"/>
          </a:xfrm>
        </p:spPr>
        <p:txBody>
          <a:bodyPr wrap="none" rIns="0">
            <a:noAutofit/>
          </a:bodyPr>
          <a:lstStyle>
            <a:lvl1pPr>
              <a:defRPr sz="1800" b="1" i="0">
                <a:solidFill>
                  <a:srgbClr val="7BB725"/>
                </a:solidFill>
                <a:latin typeface="FAUSans Office" panose="020B0504010101010104" pitchFamily="34" charset="77"/>
                <a:cs typeface="FAUSans Office" panose="020B0504010101010104" pitchFamily="34" charset="77"/>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6636190" y="3078882"/>
            <a:ext cx="5039873"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6206332" y="3078882"/>
            <a:ext cx="320601" cy="281103"/>
          </a:xfrm>
        </p:spPr>
        <p:txBody>
          <a:bodyPr wrap="none" rIns="0">
            <a:noAutofit/>
          </a:bodyPr>
          <a:lstStyle>
            <a:lvl1pPr>
              <a:defRPr sz="1800" b="1" i="0">
                <a:solidFill>
                  <a:srgbClr val="7BB725"/>
                </a:solidFill>
                <a:latin typeface="FAUSans Office" panose="020B0504010101010104" pitchFamily="34" charset="77"/>
                <a:cs typeface="FAUSans Office" panose="020B0504010101010104" pitchFamily="34" charset="77"/>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6636190" y="3802231"/>
            <a:ext cx="5039873"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6206332" y="3802231"/>
            <a:ext cx="320601" cy="281103"/>
          </a:xfrm>
        </p:spPr>
        <p:txBody>
          <a:bodyPr wrap="none" rIns="0">
            <a:noAutofit/>
          </a:bodyPr>
          <a:lstStyle>
            <a:lvl1pPr>
              <a:defRPr sz="1800" b="1" i="0">
                <a:solidFill>
                  <a:srgbClr val="7BB725"/>
                </a:solidFill>
                <a:latin typeface="FAUSans Office" panose="020B0504010101010104" pitchFamily="34" charset="77"/>
                <a:cs typeface="FAUSans Office" panose="020B0504010101010104" pitchFamily="34" charset="77"/>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6636190" y="5248930"/>
            <a:ext cx="5039873"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6206332" y="5248930"/>
            <a:ext cx="320601" cy="281103"/>
          </a:xfrm>
        </p:spPr>
        <p:txBody>
          <a:bodyPr wrap="none" rIns="0">
            <a:noAutofit/>
          </a:bodyPr>
          <a:lstStyle>
            <a:lvl1pPr>
              <a:defRPr sz="1800" b="1" i="0">
                <a:solidFill>
                  <a:srgbClr val="7BB725"/>
                </a:solidFill>
                <a:latin typeface="FAUSans Office" panose="020B0504010101010104" pitchFamily="34" charset="77"/>
                <a:cs typeface="FAUSans Office" panose="020B0504010101010104" pitchFamily="34" charset="77"/>
              </a:defRPr>
            </a:lvl1pPr>
          </a:lstStyle>
          <a:p>
            <a:pPr lvl="0"/>
            <a:r>
              <a:rPr lang="de-DE" dirty="0"/>
              <a:t>12 </a:t>
            </a:r>
          </a:p>
        </p:txBody>
      </p:sp>
      <p:sp>
        <p:nvSpPr>
          <p:cNvPr id="6" name="Titel 5">
            <a:extLst>
              <a:ext uri="{FF2B5EF4-FFF2-40B4-BE49-F238E27FC236}">
                <a16:creationId xmlns:a16="http://schemas.microsoft.com/office/drawing/2014/main" id="{B83D1D4D-3108-48AF-9002-E2787CA11C49}"/>
              </a:ext>
            </a:extLst>
          </p:cNvPr>
          <p:cNvSpPr>
            <a:spLocks noGrp="1"/>
          </p:cNvSpPr>
          <p:nvPr>
            <p:ph type="title"/>
          </p:nvPr>
        </p:nvSpPr>
        <p:spPr>
          <a:xfrm>
            <a:off x="518318" y="301185"/>
            <a:ext cx="6844385" cy="332399"/>
          </a:xfrm>
        </p:spPr>
        <p:txBody>
          <a:bodyPr/>
          <a:lstStyle>
            <a:lvl1pPr>
              <a:defRPr b="1" i="0">
                <a:solidFill>
                  <a:srgbClr val="041E42"/>
                </a:solidFill>
                <a:latin typeface="FAUSans Office" panose="020B0504010101010104" pitchFamily="34" charset="77"/>
                <a:cs typeface="FAUSans Office" panose="020B0504010101010104" pitchFamily="34" charset="77"/>
              </a:defRPr>
            </a:lvl1pPr>
          </a:lstStyle>
          <a:p>
            <a:r>
              <a:rPr lang="de-DE" dirty="0"/>
              <a:t>Mastertitelformat bearbeiten</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948060" y="1631156"/>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518318" y="1631156"/>
            <a:ext cx="320601" cy="281103"/>
          </a:xfrm>
        </p:spPr>
        <p:txBody>
          <a:bodyPr wrap="none" rIns="0">
            <a:noAutofit/>
          </a:bodyPr>
          <a:lstStyle>
            <a:lvl1pPr>
              <a:defRPr sz="1800" b="1" i="0">
                <a:solidFill>
                  <a:schemeClr val="tx2"/>
                </a:solidFill>
                <a:latin typeface="FAUSans Office" panose="020B0504010101010104" pitchFamily="34" charset="77"/>
                <a:cs typeface="FAUSans Office" panose="020B0504010101010104" pitchFamily="34" charset="77"/>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3304541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5"/>
            <a:ext cx="121920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518317" y="2647985"/>
            <a:ext cx="11157745" cy="1562031"/>
          </a:xfrm>
        </p:spPr>
        <p:txBody>
          <a:bodyPr vert="horz" wrap="square" lIns="0" tIns="0" rIns="360000" bIns="0" rtlCol="0" anchor="ctr" anchorCtr="0">
            <a:spAutoFit/>
          </a:bodyPr>
          <a:lstStyle>
            <a:lvl1pPr>
              <a:spcAft>
                <a:spcPts val="0"/>
              </a:spcAft>
              <a:defRPr lang="de-DE" sz="4800" b="1" i="0" dirty="0" smtClean="0">
                <a:latin typeface="FAUSans Office" panose="020B0504010101010104" pitchFamily="34" charset="77"/>
                <a:ea typeface="+mj-ea"/>
                <a:cs typeface="FAUSans Office" panose="020B0504010101010104" pitchFamily="34" charset="77"/>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90525" y="160153"/>
            <a:ext cx="333375"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90525" y="1131703"/>
            <a:ext cx="333375"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90525" y="1491963"/>
            <a:ext cx="333375"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90525" y="3292188"/>
            <a:ext cx="333375"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90525" y="6063963"/>
            <a:ext cx="333375"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90525" y="6495763"/>
            <a:ext cx="333375"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81643" y="-299136"/>
            <a:ext cx="333375" cy="136808"/>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752963" y="-299136"/>
            <a:ext cx="333375" cy="136804"/>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6203950" y="-397424"/>
            <a:ext cx="124906" cy="333375"/>
            <a:chOff x="6416680" y="-397424"/>
            <a:chExt cx="124906"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1447325" y="-299139"/>
            <a:ext cx="333375" cy="1368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00" name="Gruppieren 99">
            <a:extLst>
              <a:ext uri="{FF2B5EF4-FFF2-40B4-BE49-F238E27FC236}">
                <a16:creationId xmlns:a16="http://schemas.microsoft.com/office/drawing/2014/main" id="{68DC2CD2-59B8-F049-9B53-E279E89AC901}"/>
              </a:ext>
            </a:extLst>
          </p:cNvPr>
          <p:cNvGrpSpPr/>
          <p:nvPr userDrawn="1"/>
        </p:nvGrpSpPr>
        <p:grpSpPr>
          <a:xfrm>
            <a:off x="520163" y="293688"/>
            <a:ext cx="2623086" cy="328168"/>
            <a:chOff x="520163" y="293688"/>
            <a:chExt cx="2623086" cy="328168"/>
          </a:xfrm>
        </p:grpSpPr>
        <p:sp>
          <p:nvSpPr>
            <p:cNvPr id="101" name="Freihandform: Form 151">
              <a:extLst>
                <a:ext uri="{FF2B5EF4-FFF2-40B4-BE49-F238E27FC236}">
                  <a16:creationId xmlns:a16="http://schemas.microsoft.com/office/drawing/2014/main" id="{304F3628-7135-D847-ACCE-82A5466CB942}"/>
                </a:ext>
              </a:extLst>
            </p:cNvPr>
            <p:cNvSpPr/>
            <p:nvPr/>
          </p:nvSpPr>
          <p:spPr>
            <a:xfrm>
              <a:off x="520163" y="300438"/>
              <a:ext cx="78426" cy="124710"/>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102" name="Freihandform: Form 152">
              <a:extLst>
                <a:ext uri="{FF2B5EF4-FFF2-40B4-BE49-F238E27FC236}">
                  <a16:creationId xmlns:a16="http://schemas.microsoft.com/office/drawing/2014/main" id="{3B187EE2-FF34-074F-B0FB-7F697D058F38}"/>
                </a:ext>
              </a:extLst>
            </p:cNvPr>
            <p:cNvSpPr/>
            <p:nvPr/>
          </p:nvSpPr>
          <p:spPr>
            <a:xfrm>
              <a:off x="610803" y="332819"/>
              <a:ext cx="53998" cy="9200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03" name="Freihandform: Form 153">
              <a:extLst>
                <a:ext uri="{FF2B5EF4-FFF2-40B4-BE49-F238E27FC236}">
                  <a16:creationId xmlns:a16="http://schemas.microsoft.com/office/drawing/2014/main" id="{993A4FEC-6E71-2742-A5BC-B5454EEB0744}"/>
                </a:ext>
              </a:extLst>
            </p:cNvPr>
            <p:cNvSpPr/>
            <p:nvPr/>
          </p:nvSpPr>
          <p:spPr>
            <a:xfrm>
              <a:off x="679907" y="294974"/>
              <a:ext cx="26677" cy="129853"/>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04" name="Freihandform: Form 154">
              <a:extLst>
                <a:ext uri="{FF2B5EF4-FFF2-40B4-BE49-F238E27FC236}">
                  <a16:creationId xmlns:a16="http://schemas.microsoft.com/office/drawing/2014/main" id="{1CABE7B5-79CE-3A40-AE3F-9583CC8C5700}"/>
                </a:ext>
              </a:extLst>
            </p:cNvPr>
            <p:cNvSpPr/>
            <p:nvPr/>
          </p:nvSpPr>
          <p:spPr>
            <a:xfrm>
              <a:off x="725870" y="332901"/>
              <a:ext cx="81961" cy="94175"/>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05" name="Freihandform: Form 155">
              <a:extLst>
                <a:ext uri="{FF2B5EF4-FFF2-40B4-BE49-F238E27FC236}">
                  <a16:creationId xmlns:a16="http://schemas.microsoft.com/office/drawing/2014/main" id="{928CE065-CA00-2341-A48D-2FE30D2AEF7E}"/>
                </a:ext>
              </a:extLst>
            </p:cNvPr>
            <p:cNvSpPr/>
            <p:nvPr/>
          </p:nvSpPr>
          <p:spPr>
            <a:xfrm>
              <a:off x="826474" y="293688"/>
              <a:ext cx="83890" cy="13370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p>
          </p:txBody>
        </p:sp>
        <p:sp>
          <p:nvSpPr>
            <p:cNvPr id="106" name="Freihandform: Form 156">
              <a:extLst>
                <a:ext uri="{FF2B5EF4-FFF2-40B4-BE49-F238E27FC236}">
                  <a16:creationId xmlns:a16="http://schemas.microsoft.com/office/drawing/2014/main" id="{42E11C5C-6C1E-E443-8F3E-39BC4165E4D3}"/>
                </a:ext>
              </a:extLst>
            </p:cNvPr>
            <p:cNvSpPr/>
            <p:nvPr/>
          </p:nvSpPr>
          <p:spPr>
            <a:xfrm>
              <a:off x="938327" y="332819"/>
              <a:ext cx="53998" cy="9200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07" name="Freihandform: Form 157">
              <a:extLst>
                <a:ext uri="{FF2B5EF4-FFF2-40B4-BE49-F238E27FC236}">
                  <a16:creationId xmlns:a16="http://schemas.microsoft.com/office/drawing/2014/main" id="{07A70321-22D6-2C4F-A7BF-8C6C59B1AAE5}"/>
                </a:ext>
              </a:extLst>
            </p:cNvPr>
            <p:cNvSpPr/>
            <p:nvPr/>
          </p:nvSpPr>
          <p:spPr>
            <a:xfrm>
              <a:off x="1007432" y="294974"/>
              <a:ext cx="26677" cy="129853"/>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08" name="Freihandform: Form 158">
              <a:extLst>
                <a:ext uri="{FF2B5EF4-FFF2-40B4-BE49-F238E27FC236}">
                  <a16:creationId xmlns:a16="http://schemas.microsoft.com/office/drawing/2014/main" id="{7062B2CD-1799-314B-B567-6B10F51702AF}"/>
                </a:ext>
              </a:extLst>
            </p:cNvPr>
            <p:cNvSpPr/>
            <p:nvPr/>
          </p:nvSpPr>
          <p:spPr>
            <a:xfrm>
              <a:off x="1053715" y="332580"/>
              <a:ext cx="75854" cy="94496"/>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09" name="Freihandform: Form 159">
              <a:extLst>
                <a:ext uri="{FF2B5EF4-FFF2-40B4-BE49-F238E27FC236}">
                  <a16:creationId xmlns:a16="http://schemas.microsoft.com/office/drawing/2014/main" id="{79CA7DAD-2352-1749-9960-73236F3D4CF2}"/>
                </a:ext>
              </a:extLst>
            </p:cNvPr>
            <p:cNvSpPr/>
            <p:nvPr/>
          </p:nvSpPr>
          <p:spPr>
            <a:xfrm>
              <a:off x="1147891" y="293688"/>
              <a:ext cx="77140" cy="131460"/>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p>
          </p:txBody>
        </p:sp>
        <p:sp>
          <p:nvSpPr>
            <p:cNvPr id="110" name="Freihandform: Form 160">
              <a:extLst>
                <a:ext uri="{FF2B5EF4-FFF2-40B4-BE49-F238E27FC236}">
                  <a16:creationId xmlns:a16="http://schemas.microsoft.com/office/drawing/2014/main" id="{E4F51C1D-25F8-C54D-B96F-962FA292BBA9}"/>
                </a:ext>
              </a:extLst>
            </p:cNvPr>
            <p:cNvSpPr/>
            <p:nvPr/>
          </p:nvSpPr>
          <p:spPr>
            <a:xfrm>
              <a:off x="1249138" y="359900"/>
              <a:ext cx="44034" cy="19928"/>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11" name="Freihandform: Form 161">
              <a:extLst>
                <a:ext uri="{FF2B5EF4-FFF2-40B4-BE49-F238E27FC236}">
                  <a16:creationId xmlns:a16="http://schemas.microsoft.com/office/drawing/2014/main" id="{C85D23E7-C43E-0842-B75C-EB9466F98950}"/>
                </a:ext>
              </a:extLst>
            </p:cNvPr>
            <p:cNvSpPr/>
            <p:nvPr/>
          </p:nvSpPr>
          <p:spPr>
            <a:xfrm>
              <a:off x="1304421" y="300438"/>
              <a:ext cx="115710" cy="124388"/>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12" name="Freihandform: Form 162">
              <a:extLst>
                <a:ext uri="{FF2B5EF4-FFF2-40B4-BE49-F238E27FC236}">
                  <a16:creationId xmlns:a16="http://schemas.microsoft.com/office/drawing/2014/main" id="{308BC8C0-BB83-5642-BEDD-941967D90179}"/>
                </a:ext>
              </a:extLst>
            </p:cNvPr>
            <p:cNvSpPr/>
            <p:nvPr/>
          </p:nvSpPr>
          <p:spPr>
            <a:xfrm>
              <a:off x="1438774" y="293688"/>
              <a:ext cx="20892" cy="131138"/>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p>
          </p:txBody>
        </p:sp>
        <p:sp>
          <p:nvSpPr>
            <p:cNvPr id="113" name="Freihandform: Form 163">
              <a:extLst>
                <a:ext uri="{FF2B5EF4-FFF2-40B4-BE49-F238E27FC236}">
                  <a16:creationId xmlns:a16="http://schemas.microsoft.com/office/drawing/2014/main" id="{461D4C49-F262-8A49-92BC-81389E3C00D9}"/>
                </a:ext>
              </a:extLst>
            </p:cNvPr>
            <p:cNvSpPr/>
            <p:nvPr/>
          </p:nvSpPr>
          <p:spPr>
            <a:xfrm>
              <a:off x="1482165" y="332901"/>
              <a:ext cx="81961" cy="94175"/>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2" name="Freihandform: Form 165">
              <a:extLst>
                <a:ext uri="{FF2B5EF4-FFF2-40B4-BE49-F238E27FC236}">
                  <a16:creationId xmlns:a16="http://schemas.microsoft.com/office/drawing/2014/main" id="{80425A8E-3FD6-9344-9AE0-FC9FEAD93C60}"/>
                </a:ext>
              </a:extLst>
            </p:cNvPr>
            <p:cNvSpPr/>
            <p:nvPr/>
          </p:nvSpPr>
          <p:spPr>
            <a:xfrm>
              <a:off x="1575698" y="334830"/>
              <a:ext cx="86140" cy="89997"/>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63" name="Freihandform: Form 166">
              <a:extLst>
                <a:ext uri="{FF2B5EF4-FFF2-40B4-BE49-F238E27FC236}">
                  <a16:creationId xmlns:a16="http://schemas.microsoft.com/office/drawing/2014/main" id="{23D7C851-1767-7449-9046-57FE3C83ADBF}"/>
                </a:ext>
              </a:extLst>
            </p:cNvPr>
            <p:cNvSpPr/>
            <p:nvPr/>
          </p:nvSpPr>
          <p:spPr>
            <a:xfrm>
              <a:off x="1673081" y="332901"/>
              <a:ext cx="76181" cy="94175"/>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p>
          </p:txBody>
        </p:sp>
        <p:sp>
          <p:nvSpPr>
            <p:cNvPr id="164" name="Freihandform: Form 168">
              <a:extLst>
                <a:ext uri="{FF2B5EF4-FFF2-40B4-BE49-F238E27FC236}">
                  <a16:creationId xmlns:a16="http://schemas.microsoft.com/office/drawing/2014/main" id="{B72D5B9C-5D4F-4946-B631-28A830D01235}"/>
                </a:ext>
              </a:extLst>
            </p:cNvPr>
            <p:cNvSpPr/>
            <p:nvPr/>
          </p:nvSpPr>
          <p:spPr>
            <a:xfrm>
              <a:off x="1776262" y="332901"/>
              <a:ext cx="77140" cy="9224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5" name="Freihandform: Form 169">
              <a:extLst>
                <a:ext uri="{FF2B5EF4-FFF2-40B4-BE49-F238E27FC236}">
                  <a16:creationId xmlns:a16="http://schemas.microsoft.com/office/drawing/2014/main" id="{3EF4BDCE-BEA1-6A4E-A624-9401E61DD59B}"/>
                </a:ext>
              </a:extLst>
            </p:cNvPr>
            <p:cNvSpPr/>
            <p:nvPr/>
          </p:nvSpPr>
          <p:spPr>
            <a:xfrm>
              <a:off x="1875580" y="293688"/>
              <a:ext cx="83890" cy="13370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p>
          </p:txBody>
        </p:sp>
        <p:sp>
          <p:nvSpPr>
            <p:cNvPr id="166" name="Freihandform: Form 170">
              <a:extLst>
                <a:ext uri="{FF2B5EF4-FFF2-40B4-BE49-F238E27FC236}">
                  <a16:creationId xmlns:a16="http://schemas.microsoft.com/office/drawing/2014/main" id="{8BD4F77F-2135-5145-90B6-CE196576EEF2}"/>
                </a:ext>
              </a:extLst>
            </p:cNvPr>
            <p:cNvSpPr/>
            <p:nvPr/>
          </p:nvSpPr>
          <p:spPr>
            <a:xfrm>
              <a:off x="1982290" y="332901"/>
              <a:ext cx="81961" cy="94175"/>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7" name="Freihandform: Form 171">
              <a:extLst>
                <a:ext uri="{FF2B5EF4-FFF2-40B4-BE49-F238E27FC236}">
                  <a16:creationId xmlns:a16="http://schemas.microsoft.com/office/drawing/2014/main" id="{94D07D28-D15E-D545-BF5E-72E70A9BA226}"/>
                </a:ext>
              </a:extLst>
            </p:cNvPr>
            <p:cNvSpPr/>
            <p:nvPr/>
          </p:nvSpPr>
          <p:spPr>
            <a:xfrm>
              <a:off x="2088037" y="332819"/>
              <a:ext cx="53998" cy="9200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68" name="Freihandform: Form 172">
              <a:extLst>
                <a:ext uri="{FF2B5EF4-FFF2-40B4-BE49-F238E27FC236}">
                  <a16:creationId xmlns:a16="http://schemas.microsoft.com/office/drawing/2014/main" id="{3C3A9968-F1EC-AC46-8924-ADF7DD0AB9D5}"/>
                </a:ext>
              </a:extLst>
            </p:cNvPr>
            <p:cNvSpPr/>
            <p:nvPr/>
          </p:nvSpPr>
          <p:spPr>
            <a:xfrm>
              <a:off x="2155213" y="359900"/>
              <a:ext cx="44034" cy="19928"/>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p>
          </p:txBody>
        </p:sp>
        <p:sp>
          <p:nvSpPr>
            <p:cNvPr id="169" name="Freihandform: Form 173">
              <a:extLst>
                <a:ext uri="{FF2B5EF4-FFF2-40B4-BE49-F238E27FC236}">
                  <a16:creationId xmlns:a16="http://schemas.microsoft.com/office/drawing/2014/main" id="{95475BB2-B819-DE4F-AB23-3F05EA566F80}"/>
                </a:ext>
              </a:extLst>
            </p:cNvPr>
            <p:cNvSpPr/>
            <p:nvPr/>
          </p:nvSpPr>
          <p:spPr>
            <a:xfrm>
              <a:off x="2225925" y="300438"/>
              <a:ext cx="97389" cy="126638"/>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70" name="Freihandform: Form 174">
              <a:extLst>
                <a:ext uri="{FF2B5EF4-FFF2-40B4-BE49-F238E27FC236}">
                  <a16:creationId xmlns:a16="http://schemas.microsoft.com/office/drawing/2014/main" id="{C3F4A236-2A59-164C-B7FB-ECB172A803B8}"/>
                </a:ext>
              </a:extLst>
            </p:cNvPr>
            <p:cNvSpPr/>
            <p:nvPr/>
          </p:nvSpPr>
          <p:spPr>
            <a:xfrm>
              <a:off x="2351599" y="332901"/>
              <a:ext cx="77140" cy="9224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1" name="Freihandform: Form 175">
              <a:extLst>
                <a:ext uri="{FF2B5EF4-FFF2-40B4-BE49-F238E27FC236}">
                  <a16:creationId xmlns:a16="http://schemas.microsoft.com/office/drawing/2014/main" id="{5C257BAA-7B7A-6F41-9250-366C1C127146}"/>
                </a:ext>
              </a:extLst>
            </p:cNvPr>
            <p:cNvSpPr/>
            <p:nvPr/>
          </p:nvSpPr>
          <p:spPr>
            <a:xfrm>
              <a:off x="2452524" y="294974"/>
              <a:ext cx="26677" cy="129853"/>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2" name="Freihandform: Form 176">
              <a:extLst>
                <a:ext uri="{FF2B5EF4-FFF2-40B4-BE49-F238E27FC236}">
                  <a16:creationId xmlns:a16="http://schemas.microsoft.com/office/drawing/2014/main" id="{55EFC502-7C68-CC4C-B790-EACB89F1352E}"/>
                </a:ext>
              </a:extLst>
            </p:cNvPr>
            <p:cNvSpPr/>
            <p:nvPr/>
          </p:nvSpPr>
          <p:spPr>
            <a:xfrm>
              <a:off x="2493987" y="335151"/>
              <a:ext cx="87426" cy="89997"/>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73" name="Freihandform: Form 177">
              <a:extLst>
                <a:ext uri="{FF2B5EF4-FFF2-40B4-BE49-F238E27FC236}">
                  <a16:creationId xmlns:a16="http://schemas.microsoft.com/office/drawing/2014/main" id="{933DD908-E779-3D45-9585-61F106979FDE}"/>
                </a:ext>
              </a:extLst>
            </p:cNvPr>
            <p:cNvSpPr/>
            <p:nvPr/>
          </p:nvSpPr>
          <p:spPr>
            <a:xfrm>
              <a:off x="2591055" y="332901"/>
              <a:ext cx="81961" cy="94175"/>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74" name="Freihandform: Form 178">
              <a:extLst>
                <a:ext uri="{FF2B5EF4-FFF2-40B4-BE49-F238E27FC236}">
                  <a16:creationId xmlns:a16="http://schemas.microsoft.com/office/drawing/2014/main" id="{6A37FC3E-6BAE-294B-91D5-B2338BF483CF}"/>
                </a:ext>
              </a:extLst>
            </p:cNvPr>
            <p:cNvSpPr/>
            <p:nvPr/>
          </p:nvSpPr>
          <p:spPr>
            <a:xfrm>
              <a:off x="2696801" y="332819"/>
              <a:ext cx="53998" cy="9200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75" name="Freihandform: Form 179">
              <a:extLst>
                <a:ext uri="{FF2B5EF4-FFF2-40B4-BE49-F238E27FC236}">
                  <a16:creationId xmlns:a16="http://schemas.microsoft.com/office/drawing/2014/main" id="{FF08A89C-D199-F04E-8275-AEB164E6EB5E}"/>
                </a:ext>
              </a:extLst>
            </p:cNvPr>
            <p:cNvSpPr/>
            <p:nvPr/>
          </p:nvSpPr>
          <p:spPr>
            <a:xfrm>
              <a:off x="2760763" y="332580"/>
              <a:ext cx="69426" cy="94496"/>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solidFill>
              <a:srgbClr val="041E42"/>
            </a:solidFill>
            <a:ln w="9525" cap="flat">
              <a:noFill/>
              <a:prstDash val="solid"/>
              <a:miter/>
            </a:ln>
          </p:spPr>
          <p:txBody>
            <a:bodyPr rtlCol="0" anchor="ctr"/>
            <a:lstStyle/>
            <a:p>
              <a:endParaRPr lang="de-DE"/>
            </a:p>
          </p:txBody>
        </p:sp>
        <p:sp>
          <p:nvSpPr>
            <p:cNvPr id="176" name="Freihandform: Form 180">
              <a:extLst>
                <a:ext uri="{FF2B5EF4-FFF2-40B4-BE49-F238E27FC236}">
                  <a16:creationId xmlns:a16="http://schemas.microsoft.com/office/drawing/2014/main" id="{C0E690BF-E515-4640-A5EA-1F2C9C12B4C4}"/>
                </a:ext>
              </a:extLst>
            </p:cNvPr>
            <p:cNvSpPr/>
            <p:nvPr/>
          </p:nvSpPr>
          <p:spPr>
            <a:xfrm>
              <a:off x="2849796" y="294974"/>
              <a:ext cx="26677" cy="129853"/>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7" name="Freihandform: Form 181">
              <a:extLst>
                <a:ext uri="{FF2B5EF4-FFF2-40B4-BE49-F238E27FC236}">
                  <a16:creationId xmlns:a16="http://schemas.microsoft.com/office/drawing/2014/main" id="{2D6EDE53-D2E7-864D-AA45-4723E6C48F19}"/>
                </a:ext>
              </a:extLst>
            </p:cNvPr>
            <p:cNvSpPr/>
            <p:nvPr/>
          </p:nvSpPr>
          <p:spPr>
            <a:xfrm>
              <a:off x="2891580" y="306223"/>
              <a:ext cx="55927" cy="120853"/>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78" name="Freihandform: Form 182">
              <a:extLst>
                <a:ext uri="{FF2B5EF4-FFF2-40B4-BE49-F238E27FC236}">
                  <a16:creationId xmlns:a16="http://schemas.microsoft.com/office/drawing/2014/main" id="{A3D65B77-2A64-2C45-B30D-044B1C6381D3}"/>
                </a:ext>
              </a:extLst>
            </p:cNvPr>
            <p:cNvSpPr/>
            <p:nvPr/>
          </p:nvSpPr>
          <p:spPr>
            <a:xfrm>
              <a:off x="2963899" y="296581"/>
              <a:ext cx="76176" cy="130495"/>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solidFill>
              <a:srgbClr val="041E42"/>
            </a:solidFill>
            <a:ln w="9525" cap="flat">
              <a:noFill/>
              <a:prstDash val="solid"/>
              <a:miter/>
            </a:ln>
          </p:spPr>
          <p:txBody>
            <a:bodyPr rtlCol="0" anchor="ctr"/>
            <a:lstStyle/>
            <a:p>
              <a:endParaRPr lang="de-DE"/>
            </a:p>
          </p:txBody>
        </p:sp>
        <p:sp>
          <p:nvSpPr>
            <p:cNvPr id="179" name="Freihandform: Form 183">
              <a:extLst>
                <a:ext uri="{FF2B5EF4-FFF2-40B4-BE49-F238E27FC236}">
                  <a16:creationId xmlns:a16="http://schemas.microsoft.com/office/drawing/2014/main" id="{99EFD986-4851-7F4D-B3F1-408A1056BEFB}"/>
                </a:ext>
              </a:extLst>
            </p:cNvPr>
            <p:cNvSpPr/>
            <p:nvPr/>
          </p:nvSpPr>
          <p:spPr>
            <a:xfrm>
              <a:off x="3056467" y="306223"/>
              <a:ext cx="55927" cy="120853"/>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0" name="Freihandform: Form 184">
              <a:extLst>
                <a:ext uri="{FF2B5EF4-FFF2-40B4-BE49-F238E27FC236}">
                  <a16:creationId xmlns:a16="http://schemas.microsoft.com/office/drawing/2014/main" id="{54D73CDC-402D-8148-B3EA-39F32547B318}"/>
                </a:ext>
              </a:extLst>
            </p:cNvPr>
            <p:cNvSpPr/>
            <p:nvPr/>
          </p:nvSpPr>
          <p:spPr>
            <a:xfrm>
              <a:off x="520484" y="494895"/>
              <a:ext cx="98675" cy="12471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solidFill>
              <a:schemeClr val="tx1"/>
            </a:solidFill>
            <a:ln w="9525" cap="flat">
              <a:noFill/>
              <a:prstDash val="solid"/>
              <a:miter/>
            </a:ln>
          </p:spPr>
          <p:txBody>
            <a:bodyPr rtlCol="0" anchor="ctr"/>
            <a:lstStyle/>
            <a:p>
              <a:endParaRPr lang="de-DE"/>
            </a:p>
          </p:txBody>
        </p:sp>
        <p:sp>
          <p:nvSpPr>
            <p:cNvPr id="181" name="Freihandform: Form 185">
              <a:extLst>
                <a:ext uri="{FF2B5EF4-FFF2-40B4-BE49-F238E27FC236}">
                  <a16:creationId xmlns:a16="http://schemas.microsoft.com/office/drawing/2014/main" id="{2A2239DF-6B29-204E-A409-D9EC552EA001}"/>
                </a:ext>
              </a:extLst>
            </p:cNvPr>
            <p:cNvSpPr/>
            <p:nvPr/>
          </p:nvSpPr>
          <p:spPr>
            <a:xfrm>
              <a:off x="643266" y="527359"/>
              <a:ext cx="76176" cy="94175"/>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solidFill>
              <a:schemeClr val="tx1"/>
            </a:solidFill>
            <a:ln w="9525" cap="flat">
              <a:noFill/>
              <a:prstDash val="solid"/>
              <a:miter/>
            </a:ln>
          </p:spPr>
          <p:txBody>
            <a:bodyPr rtlCol="0" anchor="ctr"/>
            <a:lstStyle/>
            <a:p>
              <a:endParaRPr lang="de-DE"/>
            </a:p>
          </p:txBody>
        </p:sp>
        <p:sp>
          <p:nvSpPr>
            <p:cNvPr id="182" name="Freihandform: Form 186">
              <a:extLst>
                <a:ext uri="{FF2B5EF4-FFF2-40B4-BE49-F238E27FC236}">
                  <a16:creationId xmlns:a16="http://schemas.microsoft.com/office/drawing/2014/main" id="{0726F49A-A298-914C-A404-6B295E4B788A}"/>
                </a:ext>
              </a:extLst>
            </p:cNvPr>
            <p:cNvSpPr/>
            <p:nvPr/>
          </p:nvSpPr>
          <p:spPr>
            <a:xfrm>
              <a:off x="735834" y="500681"/>
              <a:ext cx="55926" cy="120853"/>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sp>
          <p:nvSpPr>
            <p:cNvPr id="183" name="Freihandform: Form 187">
              <a:extLst>
                <a:ext uri="{FF2B5EF4-FFF2-40B4-BE49-F238E27FC236}">
                  <a16:creationId xmlns:a16="http://schemas.microsoft.com/office/drawing/2014/main" id="{FBF072B1-1F26-284E-98A7-761BEA297FDD}"/>
                </a:ext>
              </a:extLst>
            </p:cNvPr>
            <p:cNvSpPr/>
            <p:nvPr/>
          </p:nvSpPr>
          <p:spPr>
            <a:xfrm>
              <a:off x="810403" y="529609"/>
              <a:ext cx="77461" cy="9224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solidFill>
              <a:schemeClr val="tx1"/>
            </a:solidFill>
            <a:ln w="9525" cap="flat">
              <a:noFill/>
              <a:prstDash val="solid"/>
              <a:miter/>
            </a:ln>
          </p:spPr>
          <p:txBody>
            <a:bodyPr rtlCol="0" anchor="ctr"/>
            <a:lstStyle/>
            <a:p>
              <a:endParaRPr lang="de-DE"/>
            </a:p>
          </p:txBody>
        </p:sp>
        <p:sp>
          <p:nvSpPr>
            <p:cNvPr id="184" name="Freihandform: Form 188">
              <a:extLst>
                <a:ext uri="{FF2B5EF4-FFF2-40B4-BE49-F238E27FC236}">
                  <a16:creationId xmlns:a16="http://schemas.microsoft.com/office/drawing/2014/main" id="{1208C7D1-A0DA-A14B-B91F-A8EBC847F382}"/>
                </a:ext>
              </a:extLst>
            </p:cNvPr>
            <p:cNvSpPr/>
            <p:nvPr/>
          </p:nvSpPr>
          <p:spPr>
            <a:xfrm>
              <a:off x="915185" y="527037"/>
              <a:ext cx="53998" cy="9224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solidFill>
              <a:schemeClr val="tx1"/>
            </a:solidFill>
            <a:ln w="9525" cap="flat">
              <a:noFill/>
              <a:prstDash val="solid"/>
              <a:miter/>
            </a:ln>
          </p:spPr>
          <p:txBody>
            <a:bodyPr rtlCol="0" anchor="ctr"/>
            <a:lstStyle/>
            <a:p>
              <a:endParaRPr lang="de-DE"/>
            </a:p>
          </p:txBody>
        </p:sp>
        <p:sp>
          <p:nvSpPr>
            <p:cNvPr id="185" name="Freihandform: Form 189">
              <a:extLst>
                <a:ext uri="{FF2B5EF4-FFF2-40B4-BE49-F238E27FC236}">
                  <a16:creationId xmlns:a16="http://schemas.microsoft.com/office/drawing/2014/main" id="{9A59E089-54CB-2346-B112-30A7562BD2D1}"/>
                </a:ext>
              </a:extLst>
            </p:cNvPr>
            <p:cNvSpPr/>
            <p:nvPr/>
          </p:nvSpPr>
          <p:spPr>
            <a:xfrm>
              <a:off x="982361" y="529609"/>
              <a:ext cx="126960" cy="89997"/>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solidFill>
              <a:schemeClr val="tx1"/>
            </a:solidFill>
            <a:ln w="9525" cap="flat">
              <a:noFill/>
              <a:prstDash val="solid"/>
              <a:miter/>
            </a:ln>
          </p:spPr>
          <p:txBody>
            <a:bodyPr rtlCol="0" anchor="ctr"/>
            <a:lstStyle/>
            <a:p>
              <a:endParaRPr lang="de-DE"/>
            </a:p>
          </p:txBody>
        </p:sp>
        <p:sp>
          <p:nvSpPr>
            <p:cNvPr id="186" name="Freihandform: Form 190">
              <a:extLst>
                <a:ext uri="{FF2B5EF4-FFF2-40B4-BE49-F238E27FC236}">
                  <a16:creationId xmlns:a16="http://schemas.microsoft.com/office/drawing/2014/main" id="{6A39C2F9-C926-D84B-9672-3168355B29CA}"/>
                </a:ext>
              </a:extLst>
            </p:cNvPr>
            <p:cNvSpPr/>
            <p:nvPr/>
          </p:nvSpPr>
          <p:spPr>
            <a:xfrm>
              <a:off x="1125070" y="489431"/>
              <a:ext cx="26677" cy="129852"/>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solidFill>
              <a:schemeClr val="tx1"/>
            </a:solidFill>
            <a:ln w="9525" cap="flat">
              <a:noFill/>
              <a:prstDash val="solid"/>
              <a:miter/>
            </a:ln>
          </p:spPr>
          <p:txBody>
            <a:bodyPr rtlCol="0" anchor="ctr"/>
            <a:lstStyle/>
            <a:p>
              <a:endParaRPr lang="de-DE"/>
            </a:p>
          </p:txBody>
        </p:sp>
        <p:sp>
          <p:nvSpPr>
            <p:cNvPr id="187" name="Freihandform: Form 191">
              <a:extLst>
                <a:ext uri="{FF2B5EF4-FFF2-40B4-BE49-F238E27FC236}">
                  <a16:creationId xmlns:a16="http://schemas.microsoft.com/office/drawing/2014/main" id="{F67BCA00-1141-2A4C-9D1D-934E94FFFE35}"/>
                </a:ext>
              </a:extLst>
            </p:cNvPr>
            <p:cNvSpPr/>
            <p:nvPr/>
          </p:nvSpPr>
          <p:spPr>
            <a:xfrm>
              <a:off x="1168462" y="527037"/>
              <a:ext cx="69426" cy="94497"/>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188" name="Freihandform: Form 192">
              <a:extLst>
                <a:ext uri="{FF2B5EF4-FFF2-40B4-BE49-F238E27FC236}">
                  <a16:creationId xmlns:a16="http://schemas.microsoft.com/office/drawing/2014/main" id="{F54FEB55-4FA7-DE41-99C3-DAE050758B2F}"/>
                </a:ext>
              </a:extLst>
            </p:cNvPr>
            <p:cNvSpPr/>
            <p:nvPr/>
          </p:nvSpPr>
          <p:spPr>
            <a:xfrm>
              <a:off x="1251709" y="527037"/>
              <a:ext cx="69426" cy="94497"/>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189" name="Freihandform: Form 193">
              <a:extLst>
                <a:ext uri="{FF2B5EF4-FFF2-40B4-BE49-F238E27FC236}">
                  <a16:creationId xmlns:a16="http://schemas.microsoft.com/office/drawing/2014/main" id="{CAD73B8E-F1BA-644B-8704-DBD7CA2372DD}"/>
                </a:ext>
              </a:extLst>
            </p:cNvPr>
            <p:cNvSpPr/>
            <p:nvPr/>
          </p:nvSpPr>
          <p:spPr>
            <a:xfrm>
              <a:off x="1337849" y="527359"/>
              <a:ext cx="81961" cy="94175"/>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solidFill>
              <a:schemeClr val="tx1"/>
            </a:solidFill>
            <a:ln w="9525" cap="flat">
              <a:noFill/>
              <a:prstDash val="solid"/>
              <a:miter/>
            </a:ln>
          </p:spPr>
          <p:txBody>
            <a:bodyPr rtlCol="0" anchor="ctr"/>
            <a:lstStyle/>
            <a:p>
              <a:endParaRPr lang="de-DE"/>
            </a:p>
          </p:txBody>
        </p:sp>
        <p:sp>
          <p:nvSpPr>
            <p:cNvPr id="190" name="Freihandform: Form 194">
              <a:extLst>
                <a:ext uri="{FF2B5EF4-FFF2-40B4-BE49-F238E27FC236}">
                  <a16:creationId xmlns:a16="http://schemas.microsoft.com/office/drawing/2014/main" id="{05A88607-A72E-1144-95B1-3D9436742E4B}"/>
                </a:ext>
              </a:extLst>
            </p:cNvPr>
            <p:cNvSpPr/>
            <p:nvPr/>
          </p:nvSpPr>
          <p:spPr>
            <a:xfrm>
              <a:off x="1443273" y="527359"/>
              <a:ext cx="77140" cy="9224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solidFill>
              <a:schemeClr val="tx1"/>
            </a:solidFill>
            <a:ln w="9525" cap="flat">
              <a:noFill/>
              <a:prstDash val="solid"/>
              <a:miter/>
            </a:ln>
          </p:spPr>
          <p:txBody>
            <a:bodyPr rtlCol="0" anchor="ctr"/>
            <a:lstStyle/>
            <a:p>
              <a:endParaRPr lang="de-DE"/>
            </a:p>
          </p:txBody>
        </p:sp>
        <p:sp>
          <p:nvSpPr>
            <p:cNvPr id="191" name="Freihandform: Form 195">
              <a:extLst>
                <a:ext uri="{FF2B5EF4-FFF2-40B4-BE49-F238E27FC236}">
                  <a16:creationId xmlns:a16="http://schemas.microsoft.com/office/drawing/2014/main" id="{2E982460-29CB-E849-9B98-2342DB52D8C8}"/>
                </a:ext>
              </a:extLst>
            </p:cNvPr>
            <p:cNvSpPr/>
            <p:nvPr/>
          </p:nvSpPr>
          <p:spPr>
            <a:xfrm>
              <a:off x="1539377" y="527037"/>
              <a:ext cx="69426" cy="94497"/>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192" name="Freihandform: Form 196">
              <a:extLst>
                <a:ext uri="{FF2B5EF4-FFF2-40B4-BE49-F238E27FC236}">
                  <a16:creationId xmlns:a16="http://schemas.microsoft.com/office/drawing/2014/main" id="{A58D4377-002B-2A4A-9505-FEA6ABA6A7F6}"/>
                </a:ext>
              </a:extLst>
            </p:cNvPr>
            <p:cNvSpPr/>
            <p:nvPr/>
          </p:nvSpPr>
          <p:spPr>
            <a:xfrm>
              <a:off x="1625839" y="527037"/>
              <a:ext cx="75854" cy="94497"/>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93" name="Freihandform: Form 197">
              <a:extLst>
                <a:ext uri="{FF2B5EF4-FFF2-40B4-BE49-F238E27FC236}">
                  <a16:creationId xmlns:a16="http://schemas.microsoft.com/office/drawing/2014/main" id="{C7BD7DAB-4501-0D47-9ED4-D96FAD6598DE}"/>
                </a:ext>
              </a:extLst>
            </p:cNvPr>
            <p:cNvSpPr/>
            <p:nvPr/>
          </p:nvSpPr>
          <p:spPr>
            <a:xfrm>
              <a:off x="1719692" y="488146"/>
              <a:ext cx="77140" cy="131460"/>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solidFill>
              <a:schemeClr val="tx1"/>
            </a:solidFill>
            <a:ln w="9525" cap="flat">
              <a:noFill/>
              <a:prstDash val="solid"/>
              <a:miter/>
            </a:ln>
          </p:spPr>
          <p:txBody>
            <a:bodyPr rtlCol="0" anchor="ctr"/>
            <a:lstStyle/>
            <a:p>
              <a:endParaRPr lang="de-DE"/>
            </a:p>
          </p:txBody>
        </p:sp>
        <p:sp>
          <p:nvSpPr>
            <p:cNvPr id="194" name="Freihandform: Form 198">
              <a:extLst>
                <a:ext uri="{FF2B5EF4-FFF2-40B4-BE49-F238E27FC236}">
                  <a16:creationId xmlns:a16="http://schemas.microsoft.com/office/drawing/2014/main" id="{E7320CE9-C7F2-5D42-BB16-FF8F1C67DFC2}"/>
                </a:ext>
              </a:extLst>
            </p:cNvPr>
            <p:cNvSpPr/>
            <p:nvPr/>
          </p:nvSpPr>
          <p:spPr>
            <a:xfrm>
              <a:off x="1817725" y="527359"/>
              <a:ext cx="76176" cy="94175"/>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solidFill>
              <a:schemeClr val="tx1"/>
            </a:solidFill>
            <a:ln w="9525" cap="flat">
              <a:noFill/>
              <a:prstDash val="solid"/>
              <a:miter/>
            </a:ln>
          </p:spPr>
          <p:txBody>
            <a:bodyPr rtlCol="0" anchor="ctr"/>
            <a:lstStyle/>
            <a:p>
              <a:endParaRPr lang="de-DE"/>
            </a:p>
          </p:txBody>
        </p:sp>
        <p:sp>
          <p:nvSpPr>
            <p:cNvPr id="195" name="Freihandform: Form 199">
              <a:extLst>
                <a:ext uri="{FF2B5EF4-FFF2-40B4-BE49-F238E27FC236}">
                  <a16:creationId xmlns:a16="http://schemas.microsoft.com/office/drawing/2014/main" id="{50B973F4-379E-9B43-968B-0E30A0FFFE04}"/>
                </a:ext>
              </a:extLst>
            </p:cNvPr>
            <p:cNvSpPr/>
            <p:nvPr/>
          </p:nvSpPr>
          <p:spPr>
            <a:xfrm>
              <a:off x="1910936" y="486860"/>
              <a:ext cx="54962" cy="132102"/>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solidFill>
              <a:schemeClr val="tx1"/>
            </a:solidFill>
            <a:ln w="9525" cap="flat">
              <a:noFill/>
              <a:prstDash val="solid"/>
              <a:miter/>
            </a:ln>
          </p:spPr>
          <p:txBody>
            <a:bodyPr rtlCol="0" anchor="ctr"/>
            <a:lstStyle/>
            <a:p>
              <a:endParaRPr lang="de-DE"/>
            </a:p>
          </p:txBody>
        </p:sp>
        <p:sp>
          <p:nvSpPr>
            <p:cNvPr id="196" name="Freihandform: Form 200">
              <a:extLst>
                <a:ext uri="{FF2B5EF4-FFF2-40B4-BE49-F238E27FC236}">
                  <a16:creationId xmlns:a16="http://schemas.microsoft.com/office/drawing/2014/main" id="{2294686E-BCAF-CB41-969E-6C7DD9F1148E}"/>
                </a:ext>
              </a:extLst>
            </p:cNvPr>
            <p:cNvSpPr/>
            <p:nvPr/>
          </p:nvSpPr>
          <p:spPr>
            <a:xfrm>
              <a:off x="1977469" y="500681"/>
              <a:ext cx="55926" cy="120853"/>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solidFill>
              <a:schemeClr val="tx1"/>
            </a:solidFill>
            <a:ln w="9525" cap="flat">
              <a:noFill/>
              <a:prstDash val="solid"/>
              <a:miter/>
            </a:ln>
          </p:spPr>
          <p:txBody>
            <a:bodyPr rtlCol="0" anchor="ctr"/>
            <a:lstStyle/>
            <a:p>
              <a:endParaRPr lang="de-DE"/>
            </a:p>
          </p:txBody>
        </p:sp>
        <p:sp>
          <p:nvSpPr>
            <p:cNvPr id="197" name="Freihandform: Form 201">
              <a:extLst>
                <a:ext uri="{FF2B5EF4-FFF2-40B4-BE49-F238E27FC236}">
                  <a16:creationId xmlns:a16="http://schemas.microsoft.com/office/drawing/2014/main" id="{F6E99722-7609-FB46-AEDB-1F780F3968F1}"/>
                </a:ext>
              </a:extLst>
            </p:cNvPr>
            <p:cNvSpPr/>
            <p:nvPr/>
          </p:nvSpPr>
          <p:spPr>
            <a:xfrm>
              <a:off x="2054609" y="487824"/>
              <a:ext cx="20892" cy="131460"/>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solidFill>
              <a:schemeClr val="tx1"/>
            </a:solidFill>
            <a:ln w="9525" cap="flat">
              <a:noFill/>
              <a:prstDash val="solid"/>
              <a:miter/>
            </a:ln>
          </p:spPr>
          <p:txBody>
            <a:bodyPr rtlCol="0" anchor="ctr"/>
            <a:lstStyle/>
            <a:p>
              <a:endParaRPr lang="de-DE"/>
            </a:p>
          </p:txBody>
        </p:sp>
        <p:sp>
          <p:nvSpPr>
            <p:cNvPr id="198" name="Freihandform: Form 202">
              <a:extLst>
                <a:ext uri="{FF2B5EF4-FFF2-40B4-BE49-F238E27FC236}">
                  <a16:creationId xmlns:a16="http://schemas.microsoft.com/office/drawing/2014/main" id="{09D78799-DF18-084E-8F83-927A6674593B}"/>
                </a:ext>
              </a:extLst>
            </p:cNvPr>
            <p:cNvSpPr/>
            <p:nvPr/>
          </p:nvSpPr>
          <p:spPr>
            <a:xfrm>
              <a:off x="2100572" y="489431"/>
              <a:ext cx="26677" cy="129852"/>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solidFill>
              <a:schemeClr val="tx1"/>
            </a:solidFill>
            <a:ln w="9525" cap="flat">
              <a:noFill/>
              <a:prstDash val="solid"/>
              <a:miter/>
            </a:ln>
          </p:spPr>
          <p:txBody>
            <a:bodyPr rtlCol="0" anchor="ctr"/>
            <a:lstStyle/>
            <a:p>
              <a:endParaRPr lang="de-DE"/>
            </a:p>
          </p:txBody>
        </p:sp>
        <p:sp>
          <p:nvSpPr>
            <p:cNvPr id="199" name="Freihandform: Form 203">
              <a:extLst>
                <a:ext uri="{FF2B5EF4-FFF2-40B4-BE49-F238E27FC236}">
                  <a16:creationId xmlns:a16="http://schemas.microsoft.com/office/drawing/2014/main" id="{758AAA4A-1E78-6A4D-A4E5-4C2D35CC6639}"/>
                </a:ext>
              </a:extLst>
            </p:cNvPr>
            <p:cNvSpPr/>
            <p:nvPr/>
          </p:nvSpPr>
          <p:spPr>
            <a:xfrm>
              <a:off x="2146856" y="527037"/>
              <a:ext cx="75854" cy="94497"/>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200" name="Freihandform: Form 204">
              <a:extLst>
                <a:ext uri="{FF2B5EF4-FFF2-40B4-BE49-F238E27FC236}">
                  <a16:creationId xmlns:a16="http://schemas.microsoft.com/office/drawing/2014/main" id="{316C35C4-A1EE-8145-A360-12632AE7412B}"/>
                </a:ext>
              </a:extLst>
            </p:cNvPr>
            <p:cNvSpPr/>
            <p:nvPr/>
          </p:nvSpPr>
          <p:spPr>
            <a:xfrm>
              <a:off x="2240710" y="488146"/>
              <a:ext cx="77461" cy="131460"/>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solidFill>
              <a:schemeClr val="tx1"/>
            </a:solidFill>
            <a:ln w="9525" cap="flat">
              <a:noFill/>
              <a:prstDash val="solid"/>
              <a:miter/>
            </a:ln>
          </p:spPr>
          <p:txBody>
            <a:bodyPr rtlCol="0" anchor="ctr"/>
            <a:lstStyle/>
            <a:p>
              <a:endParaRPr lang="de-DE"/>
            </a:p>
          </p:txBody>
        </p:sp>
        <p:sp>
          <p:nvSpPr>
            <p:cNvPr id="201" name="Freihandform: Form 205">
              <a:extLst>
                <a:ext uri="{FF2B5EF4-FFF2-40B4-BE49-F238E27FC236}">
                  <a16:creationId xmlns:a16="http://schemas.microsoft.com/office/drawing/2014/main" id="{7D5F27AE-6BAD-F044-AEDE-F9DC1CE46223}"/>
                </a:ext>
              </a:extLst>
            </p:cNvPr>
            <p:cNvSpPr/>
            <p:nvPr/>
          </p:nvSpPr>
          <p:spPr>
            <a:xfrm>
              <a:off x="2340028" y="527359"/>
              <a:ext cx="81961" cy="94175"/>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solidFill>
              <a:schemeClr val="tx1"/>
            </a:solidFill>
            <a:ln w="9525" cap="flat">
              <a:noFill/>
              <a:prstDash val="solid"/>
              <a:miter/>
            </a:ln>
          </p:spPr>
          <p:txBody>
            <a:bodyPr rtlCol="0" anchor="ctr"/>
            <a:lstStyle/>
            <a:p>
              <a:endParaRPr lang="de-DE"/>
            </a:p>
          </p:txBody>
        </p:sp>
        <p:sp>
          <p:nvSpPr>
            <p:cNvPr id="202" name="Freihandform: Form 206">
              <a:extLst>
                <a:ext uri="{FF2B5EF4-FFF2-40B4-BE49-F238E27FC236}">
                  <a16:creationId xmlns:a16="http://schemas.microsoft.com/office/drawing/2014/main" id="{8D91FB01-AAC5-6949-A1A4-6C8F9EB6DAF6}"/>
                </a:ext>
              </a:extLst>
            </p:cNvPr>
            <p:cNvSpPr/>
            <p:nvPr/>
          </p:nvSpPr>
          <p:spPr>
            <a:xfrm>
              <a:off x="2498808" y="495217"/>
              <a:ext cx="78104" cy="124388"/>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solidFill>
              <a:schemeClr val="tx1"/>
            </a:solidFill>
            <a:ln w="9525" cap="flat">
              <a:noFill/>
              <a:prstDash val="solid"/>
              <a:miter/>
            </a:ln>
          </p:spPr>
          <p:txBody>
            <a:bodyPr rtlCol="0" anchor="ctr"/>
            <a:lstStyle/>
            <a:p>
              <a:endParaRPr lang="de-DE"/>
            </a:p>
          </p:txBody>
        </p:sp>
        <p:sp>
          <p:nvSpPr>
            <p:cNvPr id="218" name="Freihandform: Form 207">
              <a:extLst>
                <a:ext uri="{FF2B5EF4-FFF2-40B4-BE49-F238E27FC236}">
                  <a16:creationId xmlns:a16="http://schemas.microsoft.com/office/drawing/2014/main" id="{114E78E2-2A47-154E-A05D-FF93EF7EAD77}"/>
                </a:ext>
              </a:extLst>
            </p:cNvPr>
            <p:cNvSpPr/>
            <p:nvPr/>
          </p:nvSpPr>
          <p:spPr>
            <a:xfrm>
              <a:off x="2581085" y="527359"/>
              <a:ext cx="76181" cy="94175"/>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solidFill>
              <a:schemeClr val="tx1"/>
            </a:solidFill>
            <a:ln w="9525" cap="flat">
              <a:noFill/>
              <a:prstDash val="solid"/>
              <a:miter/>
            </a:ln>
          </p:spPr>
          <p:txBody>
            <a:bodyPr rtlCol="0" anchor="ctr"/>
            <a:lstStyle/>
            <a:p>
              <a:endParaRPr lang="de-DE"/>
            </a:p>
          </p:txBody>
        </p:sp>
        <p:sp>
          <p:nvSpPr>
            <p:cNvPr id="219" name="Freihandform: Form 208">
              <a:extLst>
                <a:ext uri="{FF2B5EF4-FFF2-40B4-BE49-F238E27FC236}">
                  <a16:creationId xmlns:a16="http://schemas.microsoft.com/office/drawing/2014/main" id="{5F589CFF-4F2F-C645-ABF3-1A57110AA728}"/>
                </a:ext>
              </a:extLst>
            </p:cNvPr>
            <p:cNvSpPr/>
            <p:nvPr/>
          </p:nvSpPr>
          <p:spPr>
            <a:xfrm>
              <a:off x="2683945" y="488146"/>
              <a:ext cx="79068" cy="131460"/>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solidFill>
              <a:schemeClr val="tx1"/>
            </a:solidFill>
            <a:ln w="9525" cap="flat">
              <a:noFill/>
              <a:prstDash val="solid"/>
              <a:miter/>
            </a:ln>
          </p:spPr>
          <p:txBody>
            <a:bodyPr rtlCol="0" anchor="ctr"/>
            <a:lstStyle/>
            <a:p>
              <a:endParaRPr lang="de-DE"/>
            </a:p>
          </p:txBody>
        </p:sp>
        <p:sp>
          <p:nvSpPr>
            <p:cNvPr id="220" name="Freihandform: Form 209">
              <a:extLst>
                <a:ext uri="{FF2B5EF4-FFF2-40B4-BE49-F238E27FC236}">
                  <a16:creationId xmlns:a16="http://schemas.microsoft.com/office/drawing/2014/main" id="{3ED52821-ACBD-2640-ADA2-87CBD04E5C4F}"/>
                </a:ext>
              </a:extLst>
            </p:cNvPr>
            <p:cNvSpPr/>
            <p:nvPr/>
          </p:nvSpPr>
          <p:spPr>
            <a:xfrm>
              <a:off x="2778441" y="529609"/>
              <a:ext cx="77461" cy="9224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solidFill>
              <a:schemeClr val="tx1"/>
            </a:solidFill>
            <a:ln w="9525" cap="flat">
              <a:noFill/>
              <a:prstDash val="solid"/>
              <a:miter/>
            </a:ln>
          </p:spPr>
          <p:txBody>
            <a:bodyPr rtlCol="0" anchor="ctr"/>
            <a:lstStyle/>
            <a:p>
              <a:endParaRPr lang="de-DE"/>
            </a:p>
          </p:txBody>
        </p:sp>
        <p:sp>
          <p:nvSpPr>
            <p:cNvPr id="221" name="Freihandform: Form 210">
              <a:extLst>
                <a:ext uri="{FF2B5EF4-FFF2-40B4-BE49-F238E27FC236}">
                  <a16:creationId xmlns:a16="http://schemas.microsoft.com/office/drawing/2014/main" id="{EE03907C-2E13-9347-A604-F79E9C67B037}"/>
                </a:ext>
              </a:extLst>
            </p:cNvPr>
            <p:cNvSpPr/>
            <p:nvPr/>
          </p:nvSpPr>
          <p:spPr>
            <a:xfrm>
              <a:off x="2882902" y="487824"/>
              <a:ext cx="20892" cy="131460"/>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solidFill>
              <a:schemeClr val="tx1"/>
            </a:solidFill>
            <a:ln w="9525" cap="flat">
              <a:noFill/>
              <a:prstDash val="solid"/>
              <a:miter/>
            </a:ln>
          </p:spPr>
          <p:txBody>
            <a:bodyPr rtlCol="0" anchor="ctr"/>
            <a:lstStyle/>
            <a:p>
              <a:endParaRPr lang="de-DE"/>
            </a:p>
          </p:txBody>
        </p:sp>
        <p:sp>
          <p:nvSpPr>
            <p:cNvPr id="222" name="Freihandform: Form 211">
              <a:extLst>
                <a:ext uri="{FF2B5EF4-FFF2-40B4-BE49-F238E27FC236}">
                  <a16:creationId xmlns:a16="http://schemas.microsoft.com/office/drawing/2014/main" id="{E7CB4924-203D-F24E-BAFB-6E2C901FC966}"/>
                </a:ext>
              </a:extLst>
            </p:cNvPr>
            <p:cNvSpPr/>
            <p:nvPr/>
          </p:nvSpPr>
          <p:spPr>
            <a:xfrm>
              <a:off x="2922436" y="500681"/>
              <a:ext cx="55927" cy="120853"/>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solidFill>
              <a:schemeClr val="tx1"/>
            </a:solidFill>
            <a:ln w="9525" cap="flat">
              <a:noFill/>
              <a:prstDash val="solid"/>
              <a:miter/>
            </a:ln>
          </p:spPr>
          <p:txBody>
            <a:bodyPr rtlCol="0" anchor="ctr"/>
            <a:lstStyle/>
            <a:p>
              <a:endParaRPr lang="de-DE"/>
            </a:p>
          </p:txBody>
        </p:sp>
        <p:sp>
          <p:nvSpPr>
            <p:cNvPr id="223" name="Freihandform: Form 212">
              <a:extLst>
                <a:ext uri="{FF2B5EF4-FFF2-40B4-BE49-F238E27FC236}">
                  <a16:creationId xmlns:a16="http://schemas.microsoft.com/office/drawing/2014/main" id="{917F7C8D-23F0-8B41-97AA-26EF69069DEF}"/>
                </a:ext>
              </a:extLst>
            </p:cNvPr>
            <p:cNvSpPr/>
            <p:nvPr/>
          </p:nvSpPr>
          <p:spPr>
            <a:xfrm>
              <a:off x="2994755" y="491039"/>
              <a:ext cx="76176" cy="13049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solidFill>
              <a:schemeClr val="tx1"/>
            </a:solidFill>
            <a:ln w="9525" cap="flat">
              <a:noFill/>
              <a:prstDash val="solid"/>
              <a:miter/>
            </a:ln>
          </p:spPr>
          <p:txBody>
            <a:bodyPr rtlCol="0" anchor="ctr"/>
            <a:lstStyle/>
            <a:p>
              <a:endParaRPr lang="de-DE"/>
            </a:p>
          </p:txBody>
        </p:sp>
        <p:sp>
          <p:nvSpPr>
            <p:cNvPr id="224" name="Freihandform: Form 213">
              <a:extLst>
                <a:ext uri="{FF2B5EF4-FFF2-40B4-BE49-F238E27FC236}">
                  <a16:creationId xmlns:a16="http://schemas.microsoft.com/office/drawing/2014/main" id="{CFE5FBC9-0D88-F94F-810A-951C950CA09E}"/>
                </a:ext>
              </a:extLst>
            </p:cNvPr>
            <p:cNvSpPr/>
            <p:nvPr/>
          </p:nvSpPr>
          <p:spPr>
            <a:xfrm>
              <a:off x="3087323" y="500681"/>
              <a:ext cx="55926" cy="120853"/>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grpSp>
      <p:sp>
        <p:nvSpPr>
          <p:cNvPr id="225" name="Freihandform: Form 87">
            <a:extLst>
              <a:ext uri="{FF2B5EF4-FFF2-40B4-BE49-F238E27FC236}">
                <a16:creationId xmlns:a16="http://schemas.microsoft.com/office/drawing/2014/main" id="{C41CB6EC-A684-724E-90C9-F3E326A6518D}"/>
              </a:ext>
            </a:extLst>
          </p:cNvPr>
          <p:cNvSpPr/>
          <p:nvPr userDrawn="1"/>
        </p:nvSpPr>
        <p:spPr>
          <a:xfrm>
            <a:off x="10272160" y="310890"/>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spTree>
    <p:extLst>
      <p:ext uri="{BB962C8B-B14F-4D97-AF65-F5344CB8AC3E}">
        <p14:creationId xmlns:p14="http://schemas.microsoft.com/office/powerpoint/2010/main" val="369730115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FD0D19A2-CB31-4C12-9277-9DEF6CB956FC}"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6206329" y="1631156"/>
            <a:ext cx="5469732" cy="3951164"/>
          </a:xfrm>
          <a:solidFill>
            <a:schemeClr val="bg1">
              <a:lumMod val="95000"/>
            </a:schemeClr>
          </a:solidFill>
        </p:spPr>
        <p:txBody>
          <a:bodyPr/>
          <a:lstStyle>
            <a:lvl1pPr>
              <a:defRPr b="0" i="0">
                <a:latin typeface="FAUSans Office" panose="020B0504010101010104" pitchFamily="34" charset="77"/>
                <a:cs typeface="FAUSans Office" panose="020B0504010101010104" pitchFamily="34" charset="77"/>
              </a:defRPr>
            </a:lvl1p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6206329" y="5690271"/>
            <a:ext cx="5469732" cy="511084"/>
          </a:xfrm>
        </p:spPr>
        <p:txBody>
          <a:bodyPr wrap="square">
            <a:noAutofit/>
          </a:bodyPr>
          <a:lstStyle>
            <a:lvl1pPr>
              <a:lnSpc>
                <a:spcPct val="110000"/>
              </a:lnSpc>
              <a:spcAft>
                <a:spcPts val="0"/>
              </a:spcAft>
              <a:defRPr sz="1400" b="0" i="0">
                <a:latin typeface="FAUSans Office" panose="020B0504010101010104" pitchFamily="34" charset="77"/>
                <a:cs typeface="FAUSans Office" panose="020B0504010101010104" pitchFamily="34" charset="77"/>
              </a:defRPr>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948060" y="2354711"/>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rgbClr val="7BB725"/>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948060" y="4525376"/>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rgbClr val="7BB725"/>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948060" y="3078266"/>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rgbClr val="7BB725"/>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948060" y="3801821"/>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rgbClr val="7BB725"/>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948060" y="5248930"/>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rgbClr val="7BB725"/>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948060" y="1631156"/>
            <a:ext cx="5039989" cy="281103"/>
          </a:xfrm>
        </p:spPr>
        <p:txBody>
          <a:bodyPr wrap="square">
            <a:noAutofit/>
          </a:bodyPr>
          <a:lstStyle>
            <a:lvl1pPr>
              <a:defRPr sz="1800" b="0" i="0">
                <a:latin typeface="FAUSans Office" panose="020B0504010101010104" pitchFamily="34" charset="77"/>
                <a:cs typeface="FAUSans Office" panose="020B0504010101010104" pitchFamily="34" charset="77"/>
              </a:defRPr>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rgbClr val="7BB725"/>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365D3C98-AF8F-400F-858D-1D6CD4B95DDE}"/>
              </a:ext>
            </a:extLst>
          </p:cNvPr>
          <p:cNvSpPr>
            <a:spLocks noGrp="1"/>
          </p:cNvSpPr>
          <p:nvPr>
            <p:ph type="title"/>
          </p:nvPr>
        </p:nvSpPr>
        <p:spPr/>
        <p:txBody>
          <a:bodyPr/>
          <a:lstStyle>
            <a:lvl1pPr>
              <a:defRPr>
                <a:solidFill>
                  <a:srgbClr val="04316A"/>
                </a:solidFill>
              </a:defRPr>
            </a:lvl1pPr>
          </a:lstStyle>
          <a:p>
            <a:r>
              <a:rPr lang="de-DE" dirty="0"/>
              <a:t>Mastertitelformat bearbeiten</a:t>
            </a:r>
          </a:p>
        </p:txBody>
      </p:sp>
      <p:sp>
        <p:nvSpPr>
          <p:cNvPr id="24" name="Textplatzhalter 9">
            <a:extLst>
              <a:ext uri="{FF2B5EF4-FFF2-40B4-BE49-F238E27FC236}">
                <a16:creationId xmlns:a16="http://schemas.microsoft.com/office/drawing/2014/main" id="{36C1D058-784C-4D36-B8A1-0A562AEA816D}"/>
              </a:ext>
            </a:extLst>
          </p:cNvPr>
          <p:cNvSpPr>
            <a:spLocks noGrp="1"/>
          </p:cNvSpPr>
          <p:nvPr>
            <p:ph type="body" sz="quarter" idx="37"/>
          </p:nvPr>
        </p:nvSpPr>
        <p:spPr>
          <a:xfrm>
            <a:off x="518317" y="687598"/>
            <a:ext cx="6844385" cy="249812"/>
          </a:xfrm>
        </p:spPr>
        <p:txBody>
          <a:bodyPr wrap="square">
            <a:spAutoFit/>
          </a:bodyPr>
          <a:lstStyle>
            <a:lvl1pPr>
              <a:defRPr sz="1600">
                <a:solidFill>
                  <a:srgbClr val="04316A"/>
                </a:solidFill>
              </a:defRPr>
            </a:lvl1pPr>
          </a:lstStyle>
          <a:p>
            <a:pPr lvl="0"/>
            <a:r>
              <a:rPr lang="de-DE" dirty="0"/>
              <a:t>Mastertextformat bearbeiten</a:t>
            </a:r>
          </a:p>
        </p:txBody>
      </p:sp>
    </p:spTree>
    <p:extLst>
      <p:ext uri="{BB962C8B-B14F-4D97-AF65-F5344CB8AC3E}">
        <p14:creationId xmlns:p14="http://schemas.microsoft.com/office/powerpoint/2010/main" val="38100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518318" y="2875002"/>
            <a:ext cx="11157743" cy="1107996"/>
          </a:xfrm>
        </p:spPr>
        <p:txBody>
          <a:bodyPr anchor="ctr" anchorCtr="0"/>
          <a:lstStyle>
            <a:lvl1pPr>
              <a:defRPr sz="4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solidFill>
                  <a:schemeClr val="tx1"/>
                </a:solidFill>
                <a:latin typeface="FAUSans Office" panose="020B0504010101010104" pitchFamily="34" charset="77"/>
                <a:cs typeface="FAUSans Office" panose="020B0504010101010104" pitchFamily="34" charset="77"/>
              </a:defRPr>
            </a:lvl1pPr>
          </a:lstStyle>
          <a:p>
            <a:fld id="{0C390BD4-93A7-4458-BF00-3B6A08C36512}"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solidFill>
                  <a:schemeClr val="tx1"/>
                </a:solidFill>
                <a:latin typeface="FAUSans Office" panose="020B0504010101010104" pitchFamily="34" charset="77"/>
                <a:cs typeface="FAUSans Office" panose="020B0504010101010104" pitchFamily="34" charset="77"/>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solidFill>
                  <a:schemeClr val="tx1"/>
                </a:solidFill>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7987594-F169-42FB-8839-77BF8D405E37}"/>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90525" y="160153"/>
            <a:ext cx="333375"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90525" y="1131703"/>
            <a:ext cx="333375"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90525" y="1491963"/>
            <a:ext cx="333375"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90525" y="3292188"/>
            <a:ext cx="333375"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90525" y="6063963"/>
            <a:ext cx="333375"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90525" y="6495763"/>
            <a:ext cx="333375"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81643" y="-299136"/>
            <a:ext cx="333375" cy="136808"/>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752963" y="-299136"/>
            <a:ext cx="333375" cy="136804"/>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6203950" y="-397424"/>
            <a:ext cx="124906" cy="333375"/>
            <a:chOff x="6416680" y="-397424"/>
            <a:chExt cx="124906"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1447325" y="-299139"/>
            <a:ext cx="333375" cy="1368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102" name="Gruppieren 101">
            <a:extLst>
              <a:ext uri="{FF2B5EF4-FFF2-40B4-BE49-F238E27FC236}">
                <a16:creationId xmlns:a16="http://schemas.microsoft.com/office/drawing/2014/main" id="{93E93CB3-7045-9243-918B-B5B0D1288F0C}"/>
              </a:ext>
            </a:extLst>
          </p:cNvPr>
          <p:cNvGrpSpPr/>
          <p:nvPr userDrawn="1"/>
        </p:nvGrpSpPr>
        <p:grpSpPr>
          <a:xfrm>
            <a:off x="520163" y="293688"/>
            <a:ext cx="2623086" cy="328168"/>
            <a:chOff x="520163" y="293688"/>
            <a:chExt cx="2623086" cy="328168"/>
          </a:xfrm>
        </p:grpSpPr>
        <p:sp>
          <p:nvSpPr>
            <p:cNvPr id="103" name="Freihandform: Form 151">
              <a:extLst>
                <a:ext uri="{FF2B5EF4-FFF2-40B4-BE49-F238E27FC236}">
                  <a16:creationId xmlns:a16="http://schemas.microsoft.com/office/drawing/2014/main" id="{61127BB5-B597-8C4A-B29A-FE11C8CC5077}"/>
                </a:ext>
              </a:extLst>
            </p:cNvPr>
            <p:cNvSpPr/>
            <p:nvPr/>
          </p:nvSpPr>
          <p:spPr>
            <a:xfrm>
              <a:off x="520163" y="300438"/>
              <a:ext cx="78426" cy="124710"/>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p>
          </p:txBody>
        </p:sp>
        <p:sp>
          <p:nvSpPr>
            <p:cNvPr id="104" name="Freihandform: Form 152">
              <a:extLst>
                <a:ext uri="{FF2B5EF4-FFF2-40B4-BE49-F238E27FC236}">
                  <a16:creationId xmlns:a16="http://schemas.microsoft.com/office/drawing/2014/main" id="{8364ADA5-B179-FF40-BFF1-8A65F2481613}"/>
                </a:ext>
              </a:extLst>
            </p:cNvPr>
            <p:cNvSpPr/>
            <p:nvPr/>
          </p:nvSpPr>
          <p:spPr>
            <a:xfrm>
              <a:off x="610803" y="332819"/>
              <a:ext cx="53998" cy="9200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05" name="Freihandform: Form 153">
              <a:extLst>
                <a:ext uri="{FF2B5EF4-FFF2-40B4-BE49-F238E27FC236}">
                  <a16:creationId xmlns:a16="http://schemas.microsoft.com/office/drawing/2014/main" id="{418B2906-230B-004E-A971-1D70ED3E6214}"/>
                </a:ext>
              </a:extLst>
            </p:cNvPr>
            <p:cNvSpPr/>
            <p:nvPr/>
          </p:nvSpPr>
          <p:spPr>
            <a:xfrm>
              <a:off x="679907" y="294974"/>
              <a:ext cx="26677" cy="129853"/>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06" name="Freihandform: Form 154">
              <a:extLst>
                <a:ext uri="{FF2B5EF4-FFF2-40B4-BE49-F238E27FC236}">
                  <a16:creationId xmlns:a16="http://schemas.microsoft.com/office/drawing/2014/main" id="{D862DEA8-0600-7440-B991-39F2C04EC97D}"/>
                </a:ext>
              </a:extLst>
            </p:cNvPr>
            <p:cNvSpPr/>
            <p:nvPr/>
          </p:nvSpPr>
          <p:spPr>
            <a:xfrm>
              <a:off x="725870" y="332901"/>
              <a:ext cx="81961" cy="94175"/>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p>
          </p:txBody>
        </p:sp>
        <p:sp>
          <p:nvSpPr>
            <p:cNvPr id="107" name="Freihandform: Form 155">
              <a:extLst>
                <a:ext uri="{FF2B5EF4-FFF2-40B4-BE49-F238E27FC236}">
                  <a16:creationId xmlns:a16="http://schemas.microsoft.com/office/drawing/2014/main" id="{13F3715A-FE32-EF4D-AE05-A277C5164CF0}"/>
                </a:ext>
              </a:extLst>
            </p:cNvPr>
            <p:cNvSpPr/>
            <p:nvPr/>
          </p:nvSpPr>
          <p:spPr>
            <a:xfrm>
              <a:off x="826474" y="293688"/>
              <a:ext cx="83890" cy="13370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p>
          </p:txBody>
        </p:sp>
        <p:sp>
          <p:nvSpPr>
            <p:cNvPr id="108" name="Freihandform: Form 156">
              <a:extLst>
                <a:ext uri="{FF2B5EF4-FFF2-40B4-BE49-F238E27FC236}">
                  <a16:creationId xmlns:a16="http://schemas.microsoft.com/office/drawing/2014/main" id="{A9988FDF-E8A0-C24F-B58B-ADA79140D89C}"/>
                </a:ext>
              </a:extLst>
            </p:cNvPr>
            <p:cNvSpPr/>
            <p:nvPr/>
          </p:nvSpPr>
          <p:spPr>
            <a:xfrm>
              <a:off x="938327" y="332819"/>
              <a:ext cx="53998" cy="9200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09" name="Freihandform: Form 157">
              <a:extLst>
                <a:ext uri="{FF2B5EF4-FFF2-40B4-BE49-F238E27FC236}">
                  <a16:creationId xmlns:a16="http://schemas.microsoft.com/office/drawing/2014/main" id="{84146DDF-B1DF-B645-BD25-139E3873E7CA}"/>
                </a:ext>
              </a:extLst>
            </p:cNvPr>
            <p:cNvSpPr/>
            <p:nvPr/>
          </p:nvSpPr>
          <p:spPr>
            <a:xfrm>
              <a:off x="1007432" y="294974"/>
              <a:ext cx="26677" cy="129853"/>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10" name="Freihandform: Form 158">
              <a:extLst>
                <a:ext uri="{FF2B5EF4-FFF2-40B4-BE49-F238E27FC236}">
                  <a16:creationId xmlns:a16="http://schemas.microsoft.com/office/drawing/2014/main" id="{ABACB88E-CB5E-CC4A-89D4-D3567B75E3CF}"/>
                </a:ext>
              </a:extLst>
            </p:cNvPr>
            <p:cNvSpPr/>
            <p:nvPr/>
          </p:nvSpPr>
          <p:spPr>
            <a:xfrm>
              <a:off x="1053715" y="332580"/>
              <a:ext cx="75854" cy="94496"/>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11" name="Freihandform: Form 159">
              <a:extLst>
                <a:ext uri="{FF2B5EF4-FFF2-40B4-BE49-F238E27FC236}">
                  <a16:creationId xmlns:a16="http://schemas.microsoft.com/office/drawing/2014/main" id="{B6B3BB7B-98E3-EC4F-AE7A-458E24EE7B84}"/>
                </a:ext>
              </a:extLst>
            </p:cNvPr>
            <p:cNvSpPr/>
            <p:nvPr/>
          </p:nvSpPr>
          <p:spPr>
            <a:xfrm>
              <a:off x="1147891" y="293688"/>
              <a:ext cx="77140" cy="131460"/>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p>
          </p:txBody>
        </p:sp>
        <p:sp>
          <p:nvSpPr>
            <p:cNvPr id="112" name="Freihandform: Form 160">
              <a:extLst>
                <a:ext uri="{FF2B5EF4-FFF2-40B4-BE49-F238E27FC236}">
                  <a16:creationId xmlns:a16="http://schemas.microsoft.com/office/drawing/2014/main" id="{016A8881-A5BA-8D4D-ADBA-0CEDCB0EF8B5}"/>
                </a:ext>
              </a:extLst>
            </p:cNvPr>
            <p:cNvSpPr/>
            <p:nvPr/>
          </p:nvSpPr>
          <p:spPr>
            <a:xfrm>
              <a:off x="1249138" y="359900"/>
              <a:ext cx="44034" cy="19928"/>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13" name="Freihandform: Form 161">
              <a:extLst>
                <a:ext uri="{FF2B5EF4-FFF2-40B4-BE49-F238E27FC236}">
                  <a16:creationId xmlns:a16="http://schemas.microsoft.com/office/drawing/2014/main" id="{5A435248-8A54-D149-8EDD-C2650298218A}"/>
                </a:ext>
              </a:extLst>
            </p:cNvPr>
            <p:cNvSpPr/>
            <p:nvPr/>
          </p:nvSpPr>
          <p:spPr>
            <a:xfrm>
              <a:off x="1304421" y="300438"/>
              <a:ext cx="115710" cy="124388"/>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61" name="Freihandform: Form 162">
              <a:extLst>
                <a:ext uri="{FF2B5EF4-FFF2-40B4-BE49-F238E27FC236}">
                  <a16:creationId xmlns:a16="http://schemas.microsoft.com/office/drawing/2014/main" id="{2347A93E-5F4B-2147-B137-D4794F03B304}"/>
                </a:ext>
              </a:extLst>
            </p:cNvPr>
            <p:cNvSpPr/>
            <p:nvPr/>
          </p:nvSpPr>
          <p:spPr>
            <a:xfrm>
              <a:off x="1438774" y="293688"/>
              <a:ext cx="20892" cy="131138"/>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p>
          </p:txBody>
        </p:sp>
        <p:sp>
          <p:nvSpPr>
            <p:cNvPr id="162" name="Freihandform: Form 163">
              <a:extLst>
                <a:ext uri="{FF2B5EF4-FFF2-40B4-BE49-F238E27FC236}">
                  <a16:creationId xmlns:a16="http://schemas.microsoft.com/office/drawing/2014/main" id="{52192681-87E6-A047-98A9-045732C20E7F}"/>
                </a:ext>
              </a:extLst>
            </p:cNvPr>
            <p:cNvSpPr/>
            <p:nvPr/>
          </p:nvSpPr>
          <p:spPr>
            <a:xfrm>
              <a:off x="1482165" y="332901"/>
              <a:ext cx="81961" cy="94175"/>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3" name="Freihandform: Form 165">
              <a:extLst>
                <a:ext uri="{FF2B5EF4-FFF2-40B4-BE49-F238E27FC236}">
                  <a16:creationId xmlns:a16="http://schemas.microsoft.com/office/drawing/2014/main" id="{CD245850-855B-C14B-9FA4-4982EE0362DD}"/>
                </a:ext>
              </a:extLst>
            </p:cNvPr>
            <p:cNvSpPr/>
            <p:nvPr/>
          </p:nvSpPr>
          <p:spPr>
            <a:xfrm>
              <a:off x="1575698" y="334830"/>
              <a:ext cx="86140" cy="89997"/>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64" name="Freihandform: Form 166">
              <a:extLst>
                <a:ext uri="{FF2B5EF4-FFF2-40B4-BE49-F238E27FC236}">
                  <a16:creationId xmlns:a16="http://schemas.microsoft.com/office/drawing/2014/main" id="{AA168DA7-F5C4-9746-9848-A19FE91352E5}"/>
                </a:ext>
              </a:extLst>
            </p:cNvPr>
            <p:cNvSpPr/>
            <p:nvPr/>
          </p:nvSpPr>
          <p:spPr>
            <a:xfrm>
              <a:off x="1673081" y="332901"/>
              <a:ext cx="76181" cy="94175"/>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p>
          </p:txBody>
        </p:sp>
        <p:sp>
          <p:nvSpPr>
            <p:cNvPr id="165" name="Freihandform: Form 168">
              <a:extLst>
                <a:ext uri="{FF2B5EF4-FFF2-40B4-BE49-F238E27FC236}">
                  <a16:creationId xmlns:a16="http://schemas.microsoft.com/office/drawing/2014/main" id="{ACAC16E1-2B05-D141-B76A-DC5FBACE2CA8}"/>
                </a:ext>
              </a:extLst>
            </p:cNvPr>
            <p:cNvSpPr/>
            <p:nvPr/>
          </p:nvSpPr>
          <p:spPr>
            <a:xfrm>
              <a:off x="1776262" y="332901"/>
              <a:ext cx="77140" cy="9224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6" name="Freihandform: Form 169">
              <a:extLst>
                <a:ext uri="{FF2B5EF4-FFF2-40B4-BE49-F238E27FC236}">
                  <a16:creationId xmlns:a16="http://schemas.microsoft.com/office/drawing/2014/main" id="{371C705A-58CB-0548-9383-FD2FDD1483CF}"/>
                </a:ext>
              </a:extLst>
            </p:cNvPr>
            <p:cNvSpPr/>
            <p:nvPr/>
          </p:nvSpPr>
          <p:spPr>
            <a:xfrm>
              <a:off x="1875580" y="293688"/>
              <a:ext cx="83890" cy="13370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p>
          </p:txBody>
        </p:sp>
        <p:sp>
          <p:nvSpPr>
            <p:cNvPr id="167" name="Freihandform: Form 170">
              <a:extLst>
                <a:ext uri="{FF2B5EF4-FFF2-40B4-BE49-F238E27FC236}">
                  <a16:creationId xmlns:a16="http://schemas.microsoft.com/office/drawing/2014/main" id="{53478EF5-51EF-554F-9617-7CF13658A8B5}"/>
                </a:ext>
              </a:extLst>
            </p:cNvPr>
            <p:cNvSpPr/>
            <p:nvPr/>
          </p:nvSpPr>
          <p:spPr>
            <a:xfrm>
              <a:off x="1982290" y="332901"/>
              <a:ext cx="81961" cy="94175"/>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8" name="Freihandform: Form 171">
              <a:extLst>
                <a:ext uri="{FF2B5EF4-FFF2-40B4-BE49-F238E27FC236}">
                  <a16:creationId xmlns:a16="http://schemas.microsoft.com/office/drawing/2014/main" id="{3FE3E346-5DD3-E245-BC70-E694862DDC6D}"/>
                </a:ext>
              </a:extLst>
            </p:cNvPr>
            <p:cNvSpPr/>
            <p:nvPr/>
          </p:nvSpPr>
          <p:spPr>
            <a:xfrm>
              <a:off x="2088037" y="332819"/>
              <a:ext cx="53998" cy="9200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69" name="Freihandform: Form 172">
              <a:extLst>
                <a:ext uri="{FF2B5EF4-FFF2-40B4-BE49-F238E27FC236}">
                  <a16:creationId xmlns:a16="http://schemas.microsoft.com/office/drawing/2014/main" id="{58B5E5E5-A0C0-5646-8B54-536ACBCF245B}"/>
                </a:ext>
              </a:extLst>
            </p:cNvPr>
            <p:cNvSpPr/>
            <p:nvPr/>
          </p:nvSpPr>
          <p:spPr>
            <a:xfrm>
              <a:off x="2155213" y="359900"/>
              <a:ext cx="44034" cy="19928"/>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p>
          </p:txBody>
        </p:sp>
        <p:sp>
          <p:nvSpPr>
            <p:cNvPr id="170" name="Freihandform: Form 173">
              <a:extLst>
                <a:ext uri="{FF2B5EF4-FFF2-40B4-BE49-F238E27FC236}">
                  <a16:creationId xmlns:a16="http://schemas.microsoft.com/office/drawing/2014/main" id="{63530960-2B10-AB4A-AAEE-589771993948}"/>
                </a:ext>
              </a:extLst>
            </p:cNvPr>
            <p:cNvSpPr/>
            <p:nvPr/>
          </p:nvSpPr>
          <p:spPr>
            <a:xfrm>
              <a:off x="2225925" y="300438"/>
              <a:ext cx="97389" cy="126638"/>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71" name="Freihandform: Form 174">
              <a:extLst>
                <a:ext uri="{FF2B5EF4-FFF2-40B4-BE49-F238E27FC236}">
                  <a16:creationId xmlns:a16="http://schemas.microsoft.com/office/drawing/2014/main" id="{3188B860-92A9-804F-9D61-E17C78B04602}"/>
                </a:ext>
              </a:extLst>
            </p:cNvPr>
            <p:cNvSpPr/>
            <p:nvPr/>
          </p:nvSpPr>
          <p:spPr>
            <a:xfrm>
              <a:off x="2351599" y="332901"/>
              <a:ext cx="77140" cy="9224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2" name="Freihandform: Form 175">
              <a:extLst>
                <a:ext uri="{FF2B5EF4-FFF2-40B4-BE49-F238E27FC236}">
                  <a16:creationId xmlns:a16="http://schemas.microsoft.com/office/drawing/2014/main" id="{86D4A17E-1A04-2F4B-997E-785C13DFB1DD}"/>
                </a:ext>
              </a:extLst>
            </p:cNvPr>
            <p:cNvSpPr/>
            <p:nvPr/>
          </p:nvSpPr>
          <p:spPr>
            <a:xfrm>
              <a:off x="2452524" y="294974"/>
              <a:ext cx="26677" cy="129853"/>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3" name="Freihandform: Form 176">
              <a:extLst>
                <a:ext uri="{FF2B5EF4-FFF2-40B4-BE49-F238E27FC236}">
                  <a16:creationId xmlns:a16="http://schemas.microsoft.com/office/drawing/2014/main" id="{05552A17-3369-2A47-8786-2EC67EA0BC7A}"/>
                </a:ext>
              </a:extLst>
            </p:cNvPr>
            <p:cNvSpPr/>
            <p:nvPr/>
          </p:nvSpPr>
          <p:spPr>
            <a:xfrm>
              <a:off x="2493987" y="335151"/>
              <a:ext cx="87426" cy="89997"/>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74" name="Freihandform: Form 177">
              <a:extLst>
                <a:ext uri="{FF2B5EF4-FFF2-40B4-BE49-F238E27FC236}">
                  <a16:creationId xmlns:a16="http://schemas.microsoft.com/office/drawing/2014/main" id="{04447171-9AC6-BA44-9400-836B8E1FDA39}"/>
                </a:ext>
              </a:extLst>
            </p:cNvPr>
            <p:cNvSpPr/>
            <p:nvPr/>
          </p:nvSpPr>
          <p:spPr>
            <a:xfrm>
              <a:off x="2591055" y="332901"/>
              <a:ext cx="81961" cy="94175"/>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75" name="Freihandform: Form 178">
              <a:extLst>
                <a:ext uri="{FF2B5EF4-FFF2-40B4-BE49-F238E27FC236}">
                  <a16:creationId xmlns:a16="http://schemas.microsoft.com/office/drawing/2014/main" id="{DDEB7465-07CA-4C4E-A1AB-850D45526943}"/>
                </a:ext>
              </a:extLst>
            </p:cNvPr>
            <p:cNvSpPr/>
            <p:nvPr/>
          </p:nvSpPr>
          <p:spPr>
            <a:xfrm>
              <a:off x="2696801" y="332819"/>
              <a:ext cx="53998" cy="9200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76" name="Freihandform: Form 179">
              <a:extLst>
                <a:ext uri="{FF2B5EF4-FFF2-40B4-BE49-F238E27FC236}">
                  <a16:creationId xmlns:a16="http://schemas.microsoft.com/office/drawing/2014/main" id="{4A8E5EC2-D3E7-C94D-8502-5A485C302D19}"/>
                </a:ext>
              </a:extLst>
            </p:cNvPr>
            <p:cNvSpPr/>
            <p:nvPr/>
          </p:nvSpPr>
          <p:spPr>
            <a:xfrm>
              <a:off x="2760763" y="332580"/>
              <a:ext cx="69426" cy="94496"/>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solidFill>
              <a:srgbClr val="041E42"/>
            </a:solidFill>
            <a:ln w="9525" cap="flat">
              <a:noFill/>
              <a:prstDash val="solid"/>
              <a:miter/>
            </a:ln>
          </p:spPr>
          <p:txBody>
            <a:bodyPr rtlCol="0" anchor="ctr"/>
            <a:lstStyle/>
            <a:p>
              <a:endParaRPr lang="de-DE"/>
            </a:p>
          </p:txBody>
        </p:sp>
        <p:sp>
          <p:nvSpPr>
            <p:cNvPr id="177" name="Freihandform: Form 180">
              <a:extLst>
                <a:ext uri="{FF2B5EF4-FFF2-40B4-BE49-F238E27FC236}">
                  <a16:creationId xmlns:a16="http://schemas.microsoft.com/office/drawing/2014/main" id="{6A6200CA-AF49-8A43-97AD-54BE191909F7}"/>
                </a:ext>
              </a:extLst>
            </p:cNvPr>
            <p:cNvSpPr/>
            <p:nvPr/>
          </p:nvSpPr>
          <p:spPr>
            <a:xfrm>
              <a:off x="2849796" y="294974"/>
              <a:ext cx="26677" cy="129853"/>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8" name="Freihandform: Form 181">
              <a:extLst>
                <a:ext uri="{FF2B5EF4-FFF2-40B4-BE49-F238E27FC236}">
                  <a16:creationId xmlns:a16="http://schemas.microsoft.com/office/drawing/2014/main" id="{95552240-B1FE-604D-A10D-86875ED1DC71}"/>
                </a:ext>
              </a:extLst>
            </p:cNvPr>
            <p:cNvSpPr/>
            <p:nvPr/>
          </p:nvSpPr>
          <p:spPr>
            <a:xfrm>
              <a:off x="2891580" y="306223"/>
              <a:ext cx="55927" cy="120853"/>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79" name="Freihandform: Form 182">
              <a:extLst>
                <a:ext uri="{FF2B5EF4-FFF2-40B4-BE49-F238E27FC236}">
                  <a16:creationId xmlns:a16="http://schemas.microsoft.com/office/drawing/2014/main" id="{5D2A04B3-173C-3840-8967-B8688DE46F9B}"/>
                </a:ext>
              </a:extLst>
            </p:cNvPr>
            <p:cNvSpPr/>
            <p:nvPr/>
          </p:nvSpPr>
          <p:spPr>
            <a:xfrm>
              <a:off x="2963899" y="296581"/>
              <a:ext cx="76176" cy="130495"/>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solidFill>
              <a:srgbClr val="041E42"/>
            </a:solidFill>
            <a:ln w="9525" cap="flat">
              <a:noFill/>
              <a:prstDash val="solid"/>
              <a:miter/>
            </a:ln>
          </p:spPr>
          <p:txBody>
            <a:bodyPr rtlCol="0" anchor="ctr"/>
            <a:lstStyle/>
            <a:p>
              <a:endParaRPr lang="de-DE"/>
            </a:p>
          </p:txBody>
        </p:sp>
        <p:sp>
          <p:nvSpPr>
            <p:cNvPr id="180" name="Freihandform: Form 183">
              <a:extLst>
                <a:ext uri="{FF2B5EF4-FFF2-40B4-BE49-F238E27FC236}">
                  <a16:creationId xmlns:a16="http://schemas.microsoft.com/office/drawing/2014/main" id="{8C6F157D-4D55-0047-9E10-C28116F6692D}"/>
                </a:ext>
              </a:extLst>
            </p:cNvPr>
            <p:cNvSpPr/>
            <p:nvPr/>
          </p:nvSpPr>
          <p:spPr>
            <a:xfrm>
              <a:off x="3056467" y="306223"/>
              <a:ext cx="55927" cy="120853"/>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1" name="Freihandform: Form 184">
              <a:extLst>
                <a:ext uri="{FF2B5EF4-FFF2-40B4-BE49-F238E27FC236}">
                  <a16:creationId xmlns:a16="http://schemas.microsoft.com/office/drawing/2014/main" id="{C39B735F-FEC6-D94B-96E7-5A82D407953A}"/>
                </a:ext>
              </a:extLst>
            </p:cNvPr>
            <p:cNvSpPr/>
            <p:nvPr/>
          </p:nvSpPr>
          <p:spPr>
            <a:xfrm>
              <a:off x="520484" y="494895"/>
              <a:ext cx="98675" cy="12471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solidFill>
              <a:schemeClr val="tx1"/>
            </a:solidFill>
            <a:ln w="9525" cap="flat">
              <a:noFill/>
              <a:prstDash val="solid"/>
              <a:miter/>
            </a:ln>
          </p:spPr>
          <p:txBody>
            <a:bodyPr rtlCol="0" anchor="ctr"/>
            <a:lstStyle/>
            <a:p>
              <a:endParaRPr lang="de-DE"/>
            </a:p>
          </p:txBody>
        </p:sp>
        <p:sp>
          <p:nvSpPr>
            <p:cNvPr id="182" name="Freihandform: Form 185">
              <a:extLst>
                <a:ext uri="{FF2B5EF4-FFF2-40B4-BE49-F238E27FC236}">
                  <a16:creationId xmlns:a16="http://schemas.microsoft.com/office/drawing/2014/main" id="{E63D4422-8203-3B40-813E-51CD176701C6}"/>
                </a:ext>
              </a:extLst>
            </p:cNvPr>
            <p:cNvSpPr/>
            <p:nvPr/>
          </p:nvSpPr>
          <p:spPr>
            <a:xfrm>
              <a:off x="643266" y="527359"/>
              <a:ext cx="76176" cy="94175"/>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solidFill>
              <a:schemeClr val="tx1"/>
            </a:solidFill>
            <a:ln w="9525" cap="flat">
              <a:noFill/>
              <a:prstDash val="solid"/>
              <a:miter/>
            </a:ln>
          </p:spPr>
          <p:txBody>
            <a:bodyPr rtlCol="0" anchor="ctr"/>
            <a:lstStyle/>
            <a:p>
              <a:endParaRPr lang="de-DE"/>
            </a:p>
          </p:txBody>
        </p:sp>
        <p:sp>
          <p:nvSpPr>
            <p:cNvPr id="183" name="Freihandform: Form 186">
              <a:extLst>
                <a:ext uri="{FF2B5EF4-FFF2-40B4-BE49-F238E27FC236}">
                  <a16:creationId xmlns:a16="http://schemas.microsoft.com/office/drawing/2014/main" id="{7AFFB36F-96EA-5748-933D-291F20F7ABDD}"/>
                </a:ext>
              </a:extLst>
            </p:cNvPr>
            <p:cNvSpPr/>
            <p:nvPr/>
          </p:nvSpPr>
          <p:spPr>
            <a:xfrm>
              <a:off x="735834" y="500681"/>
              <a:ext cx="55926" cy="120853"/>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sp>
          <p:nvSpPr>
            <p:cNvPr id="184" name="Freihandform: Form 187">
              <a:extLst>
                <a:ext uri="{FF2B5EF4-FFF2-40B4-BE49-F238E27FC236}">
                  <a16:creationId xmlns:a16="http://schemas.microsoft.com/office/drawing/2014/main" id="{23343A11-75A0-D546-821D-F65C692DBAFC}"/>
                </a:ext>
              </a:extLst>
            </p:cNvPr>
            <p:cNvSpPr/>
            <p:nvPr/>
          </p:nvSpPr>
          <p:spPr>
            <a:xfrm>
              <a:off x="810403" y="529609"/>
              <a:ext cx="77461" cy="9224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solidFill>
              <a:schemeClr val="tx1"/>
            </a:solidFill>
            <a:ln w="9525" cap="flat">
              <a:noFill/>
              <a:prstDash val="solid"/>
              <a:miter/>
            </a:ln>
          </p:spPr>
          <p:txBody>
            <a:bodyPr rtlCol="0" anchor="ctr"/>
            <a:lstStyle/>
            <a:p>
              <a:endParaRPr lang="de-DE"/>
            </a:p>
          </p:txBody>
        </p:sp>
        <p:sp>
          <p:nvSpPr>
            <p:cNvPr id="185" name="Freihandform: Form 188">
              <a:extLst>
                <a:ext uri="{FF2B5EF4-FFF2-40B4-BE49-F238E27FC236}">
                  <a16:creationId xmlns:a16="http://schemas.microsoft.com/office/drawing/2014/main" id="{92A2D665-8BF4-834B-953C-DE39017793DF}"/>
                </a:ext>
              </a:extLst>
            </p:cNvPr>
            <p:cNvSpPr/>
            <p:nvPr/>
          </p:nvSpPr>
          <p:spPr>
            <a:xfrm>
              <a:off x="915185" y="527037"/>
              <a:ext cx="53998" cy="9224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solidFill>
              <a:schemeClr val="tx1"/>
            </a:solidFill>
            <a:ln w="9525" cap="flat">
              <a:noFill/>
              <a:prstDash val="solid"/>
              <a:miter/>
            </a:ln>
          </p:spPr>
          <p:txBody>
            <a:bodyPr rtlCol="0" anchor="ctr"/>
            <a:lstStyle/>
            <a:p>
              <a:endParaRPr lang="de-DE"/>
            </a:p>
          </p:txBody>
        </p:sp>
        <p:sp>
          <p:nvSpPr>
            <p:cNvPr id="186" name="Freihandform: Form 189">
              <a:extLst>
                <a:ext uri="{FF2B5EF4-FFF2-40B4-BE49-F238E27FC236}">
                  <a16:creationId xmlns:a16="http://schemas.microsoft.com/office/drawing/2014/main" id="{2238D5E8-5A55-2B4E-8EDA-00F80479D83F}"/>
                </a:ext>
              </a:extLst>
            </p:cNvPr>
            <p:cNvSpPr/>
            <p:nvPr/>
          </p:nvSpPr>
          <p:spPr>
            <a:xfrm>
              <a:off x="982361" y="529609"/>
              <a:ext cx="126960" cy="89997"/>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solidFill>
              <a:schemeClr val="tx1"/>
            </a:solidFill>
            <a:ln w="9525" cap="flat">
              <a:noFill/>
              <a:prstDash val="solid"/>
              <a:miter/>
            </a:ln>
          </p:spPr>
          <p:txBody>
            <a:bodyPr rtlCol="0" anchor="ctr"/>
            <a:lstStyle/>
            <a:p>
              <a:endParaRPr lang="de-DE"/>
            </a:p>
          </p:txBody>
        </p:sp>
        <p:sp>
          <p:nvSpPr>
            <p:cNvPr id="187" name="Freihandform: Form 190">
              <a:extLst>
                <a:ext uri="{FF2B5EF4-FFF2-40B4-BE49-F238E27FC236}">
                  <a16:creationId xmlns:a16="http://schemas.microsoft.com/office/drawing/2014/main" id="{55B48603-85FE-9245-B765-172208EA226C}"/>
                </a:ext>
              </a:extLst>
            </p:cNvPr>
            <p:cNvSpPr/>
            <p:nvPr/>
          </p:nvSpPr>
          <p:spPr>
            <a:xfrm>
              <a:off x="1125070" y="489431"/>
              <a:ext cx="26677" cy="129852"/>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solidFill>
              <a:schemeClr val="tx1"/>
            </a:solidFill>
            <a:ln w="9525" cap="flat">
              <a:noFill/>
              <a:prstDash val="solid"/>
              <a:miter/>
            </a:ln>
          </p:spPr>
          <p:txBody>
            <a:bodyPr rtlCol="0" anchor="ctr"/>
            <a:lstStyle/>
            <a:p>
              <a:endParaRPr lang="de-DE"/>
            </a:p>
          </p:txBody>
        </p:sp>
        <p:sp>
          <p:nvSpPr>
            <p:cNvPr id="188" name="Freihandform: Form 191">
              <a:extLst>
                <a:ext uri="{FF2B5EF4-FFF2-40B4-BE49-F238E27FC236}">
                  <a16:creationId xmlns:a16="http://schemas.microsoft.com/office/drawing/2014/main" id="{3E22B2EF-FF9D-6B48-A1A9-44F212E359C7}"/>
                </a:ext>
              </a:extLst>
            </p:cNvPr>
            <p:cNvSpPr/>
            <p:nvPr/>
          </p:nvSpPr>
          <p:spPr>
            <a:xfrm>
              <a:off x="1168462" y="527037"/>
              <a:ext cx="69426" cy="94497"/>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189" name="Freihandform: Form 192">
              <a:extLst>
                <a:ext uri="{FF2B5EF4-FFF2-40B4-BE49-F238E27FC236}">
                  <a16:creationId xmlns:a16="http://schemas.microsoft.com/office/drawing/2014/main" id="{23785EFE-CCB7-B24E-9E3E-42B53398FBDF}"/>
                </a:ext>
              </a:extLst>
            </p:cNvPr>
            <p:cNvSpPr/>
            <p:nvPr/>
          </p:nvSpPr>
          <p:spPr>
            <a:xfrm>
              <a:off x="1251709" y="527037"/>
              <a:ext cx="69426" cy="94497"/>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190" name="Freihandform: Form 193">
              <a:extLst>
                <a:ext uri="{FF2B5EF4-FFF2-40B4-BE49-F238E27FC236}">
                  <a16:creationId xmlns:a16="http://schemas.microsoft.com/office/drawing/2014/main" id="{13748104-0556-D54C-BBFC-626A4D5F8E64}"/>
                </a:ext>
              </a:extLst>
            </p:cNvPr>
            <p:cNvSpPr/>
            <p:nvPr/>
          </p:nvSpPr>
          <p:spPr>
            <a:xfrm>
              <a:off x="1337849" y="527359"/>
              <a:ext cx="81961" cy="94175"/>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solidFill>
              <a:schemeClr val="tx1"/>
            </a:solidFill>
            <a:ln w="9525" cap="flat">
              <a:noFill/>
              <a:prstDash val="solid"/>
              <a:miter/>
            </a:ln>
          </p:spPr>
          <p:txBody>
            <a:bodyPr rtlCol="0" anchor="ctr"/>
            <a:lstStyle/>
            <a:p>
              <a:endParaRPr lang="de-DE"/>
            </a:p>
          </p:txBody>
        </p:sp>
        <p:sp>
          <p:nvSpPr>
            <p:cNvPr id="191" name="Freihandform: Form 194">
              <a:extLst>
                <a:ext uri="{FF2B5EF4-FFF2-40B4-BE49-F238E27FC236}">
                  <a16:creationId xmlns:a16="http://schemas.microsoft.com/office/drawing/2014/main" id="{B3019E8C-2BCD-814E-A91E-43F570BE31B1}"/>
                </a:ext>
              </a:extLst>
            </p:cNvPr>
            <p:cNvSpPr/>
            <p:nvPr/>
          </p:nvSpPr>
          <p:spPr>
            <a:xfrm>
              <a:off x="1443273" y="527359"/>
              <a:ext cx="77140" cy="9224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solidFill>
              <a:schemeClr val="tx1"/>
            </a:solidFill>
            <a:ln w="9525" cap="flat">
              <a:noFill/>
              <a:prstDash val="solid"/>
              <a:miter/>
            </a:ln>
          </p:spPr>
          <p:txBody>
            <a:bodyPr rtlCol="0" anchor="ctr"/>
            <a:lstStyle/>
            <a:p>
              <a:endParaRPr lang="de-DE"/>
            </a:p>
          </p:txBody>
        </p:sp>
        <p:sp>
          <p:nvSpPr>
            <p:cNvPr id="192" name="Freihandform: Form 195">
              <a:extLst>
                <a:ext uri="{FF2B5EF4-FFF2-40B4-BE49-F238E27FC236}">
                  <a16:creationId xmlns:a16="http://schemas.microsoft.com/office/drawing/2014/main" id="{C8F99957-11E7-D649-892A-0D5B7D0C4113}"/>
                </a:ext>
              </a:extLst>
            </p:cNvPr>
            <p:cNvSpPr/>
            <p:nvPr/>
          </p:nvSpPr>
          <p:spPr>
            <a:xfrm>
              <a:off x="1539377" y="527037"/>
              <a:ext cx="69426" cy="94497"/>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solidFill>
              <a:schemeClr val="tx1"/>
            </a:solidFill>
            <a:ln w="9525" cap="flat">
              <a:noFill/>
              <a:prstDash val="solid"/>
              <a:miter/>
            </a:ln>
          </p:spPr>
          <p:txBody>
            <a:bodyPr rtlCol="0" anchor="ctr"/>
            <a:lstStyle/>
            <a:p>
              <a:endParaRPr lang="de-DE"/>
            </a:p>
          </p:txBody>
        </p:sp>
        <p:sp>
          <p:nvSpPr>
            <p:cNvPr id="193" name="Freihandform: Form 196">
              <a:extLst>
                <a:ext uri="{FF2B5EF4-FFF2-40B4-BE49-F238E27FC236}">
                  <a16:creationId xmlns:a16="http://schemas.microsoft.com/office/drawing/2014/main" id="{9B270AA6-198A-A649-AE3E-90DE8E7977CE}"/>
                </a:ext>
              </a:extLst>
            </p:cNvPr>
            <p:cNvSpPr/>
            <p:nvPr/>
          </p:nvSpPr>
          <p:spPr>
            <a:xfrm>
              <a:off x="1625839" y="527037"/>
              <a:ext cx="75854" cy="94497"/>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94" name="Freihandform: Form 197">
              <a:extLst>
                <a:ext uri="{FF2B5EF4-FFF2-40B4-BE49-F238E27FC236}">
                  <a16:creationId xmlns:a16="http://schemas.microsoft.com/office/drawing/2014/main" id="{4D4F1544-35DA-8A4E-8643-D38A4D1FFE32}"/>
                </a:ext>
              </a:extLst>
            </p:cNvPr>
            <p:cNvSpPr/>
            <p:nvPr/>
          </p:nvSpPr>
          <p:spPr>
            <a:xfrm>
              <a:off x="1719692" y="488146"/>
              <a:ext cx="77140" cy="131460"/>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solidFill>
              <a:schemeClr val="tx1"/>
            </a:solidFill>
            <a:ln w="9525" cap="flat">
              <a:noFill/>
              <a:prstDash val="solid"/>
              <a:miter/>
            </a:ln>
          </p:spPr>
          <p:txBody>
            <a:bodyPr rtlCol="0" anchor="ctr"/>
            <a:lstStyle/>
            <a:p>
              <a:endParaRPr lang="de-DE"/>
            </a:p>
          </p:txBody>
        </p:sp>
        <p:sp>
          <p:nvSpPr>
            <p:cNvPr id="195" name="Freihandform: Form 198">
              <a:extLst>
                <a:ext uri="{FF2B5EF4-FFF2-40B4-BE49-F238E27FC236}">
                  <a16:creationId xmlns:a16="http://schemas.microsoft.com/office/drawing/2014/main" id="{9B743FF4-923D-0547-8EC5-C3233F28D33A}"/>
                </a:ext>
              </a:extLst>
            </p:cNvPr>
            <p:cNvSpPr/>
            <p:nvPr/>
          </p:nvSpPr>
          <p:spPr>
            <a:xfrm>
              <a:off x="1817725" y="527359"/>
              <a:ext cx="76176" cy="94175"/>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solidFill>
              <a:schemeClr val="tx1"/>
            </a:solidFill>
            <a:ln w="9525" cap="flat">
              <a:noFill/>
              <a:prstDash val="solid"/>
              <a:miter/>
            </a:ln>
          </p:spPr>
          <p:txBody>
            <a:bodyPr rtlCol="0" anchor="ctr"/>
            <a:lstStyle/>
            <a:p>
              <a:endParaRPr lang="de-DE"/>
            </a:p>
          </p:txBody>
        </p:sp>
        <p:sp>
          <p:nvSpPr>
            <p:cNvPr id="196" name="Freihandform: Form 199">
              <a:extLst>
                <a:ext uri="{FF2B5EF4-FFF2-40B4-BE49-F238E27FC236}">
                  <a16:creationId xmlns:a16="http://schemas.microsoft.com/office/drawing/2014/main" id="{0FB29525-9B51-8541-83FB-9BB8043EA1D6}"/>
                </a:ext>
              </a:extLst>
            </p:cNvPr>
            <p:cNvSpPr/>
            <p:nvPr/>
          </p:nvSpPr>
          <p:spPr>
            <a:xfrm>
              <a:off x="1910936" y="486860"/>
              <a:ext cx="54962" cy="132102"/>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solidFill>
              <a:schemeClr val="tx1"/>
            </a:solidFill>
            <a:ln w="9525" cap="flat">
              <a:noFill/>
              <a:prstDash val="solid"/>
              <a:miter/>
            </a:ln>
          </p:spPr>
          <p:txBody>
            <a:bodyPr rtlCol="0" anchor="ctr"/>
            <a:lstStyle/>
            <a:p>
              <a:endParaRPr lang="de-DE"/>
            </a:p>
          </p:txBody>
        </p:sp>
        <p:sp>
          <p:nvSpPr>
            <p:cNvPr id="197" name="Freihandform: Form 200">
              <a:extLst>
                <a:ext uri="{FF2B5EF4-FFF2-40B4-BE49-F238E27FC236}">
                  <a16:creationId xmlns:a16="http://schemas.microsoft.com/office/drawing/2014/main" id="{8A780CD4-74C0-CA43-8F77-388E2F075733}"/>
                </a:ext>
              </a:extLst>
            </p:cNvPr>
            <p:cNvSpPr/>
            <p:nvPr/>
          </p:nvSpPr>
          <p:spPr>
            <a:xfrm>
              <a:off x="1977469" y="500681"/>
              <a:ext cx="55926" cy="120853"/>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solidFill>
              <a:schemeClr val="tx1"/>
            </a:solidFill>
            <a:ln w="9525" cap="flat">
              <a:noFill/>
              <a:prstDash val="solid"/>
              <a:miter/>
            </a:ln>
          </p:spPr>
          <p:txBody>
            <a:bodyPr rtlCol="0" anchor="ctr"/>
            <a:lstStyle/>
            <a:p>
              <a:endParaRPr lang="de-DE"/>
            </a:p>
          </p:txBody>
        </p:sp>
        <p:sp>
          <p:nvSpPr>
            <p:cNvPr id="198" name="Freihandform: Form 201">
              <a:extLst>
                <a:ext uri="{FF2B5EF4-FFF2-40B4-BE49-F238E27FC236}">
                  <a16:creationId xmlns:a16="http://schemas.microsoft.com/office/drawing/2014/main" id="{2C2B0285-9028-C845-AFF1-CE3E91B8CF94}"/>
                </a:ext>
              </a:extLst>
            </p:cNvPr>
            <p:cNvSpPr/>
            <p:nvPr/>
          </p:nvSpPr>
          <p:spPr>
            <a:xfrm>
              <a:off x="2054609" y="487824"/>
              <a:ext cx="20892" cy="131460"/>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solidFill>
              <a:schemeClr val="tx1"/>
            </a:solidFill>
            <a:ln w="9525" cap="flat">
              <a:noFill/>
              <a:prstDash val="solid"/>
              <a:miter/>
            </a:ln>
          </p:spPr>
          <p:txBody>
            <a:bodyPr rtlCol="0" anchor="ctr"/>
            <a:lstStyle/>
            <a:p>
              <a:endParaRPr lang="de-DE"/>
            </a:p>
          </p:txBody>
        </p:sp>
        <p:sp>
          <p:nvSpPr>
            <p:cNvPr id="199" name="Freihandform: Form 202">
              <a:extLst>
                <a:ext uri="{FF2B5EF4-FFF2-40B4-BE49-F238E27FC236}">
                  <a16:creationId xmlns:a16="http://schemas.microsoft.com/office/drawing/2014/main" id="{5B8C5A0F-DF75-1B43-9385-724E41F3B16C}"/>
                </a:ext>
              </a:extLst>
            </p:cNvPr>
            <p:cNvSpPr/>
            <p:nvPr/>
          </p:nvSpPr>
          <p:spPr>
            <a:xfrm>
              <a:off x="2100572" y="489431"/>
              <a:ext cx="26677" cy="129852"/>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solidFill>
              <a:schemeClr val="tx1"/>
            </a:solidFill>
            <a:ln w="9525" cap="flat">
              <a:noFill/>
              <a:prstDash val="solid"/>
              <a:miter/>
            </a:ln>
          </p:spPr>
          <p:txBody>
            <a:bodyPr rtlCol="0" anchor="ctr"/>
            <a:lstStyle/>
            <a:p>
              <a:endParaRPr lang="de-DE"/>
            </a:p>
          </p:txBody>
        </p:sp>
        <p:sp>
          <p:nvSpPr>
            <p:cNvPr id="200" name="Freihandform: Form 203">
              <a:extLst>
                <a:ext uri="{FF2B5EF4-FFF2-40B4-BE49-F238E27FC236}">
                  <a16:creationId xmlns:a16="http://schemas.microsoft.com/office/drawing/2014/main" id="{9417F1B3-8012-7246-8F7F-60D8EC28C4AC}"/>
                </a:ext>
              </a:extLst>
            </p:cNvPr>
            <p:cNvSpPr/>
            <p:nvPr/>
          </p:nvSpPr>
          <p:spPr>
            <a:xfrm>
              <a:off x="2146856" y="527037"/>
              <a:ext cx="75854" cy="94497"/>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201" name="Freihandform: Form 204">
              <a:extLst>
                <a:ext uri="{FF2B5EF4-FFF2-40B4-BE49-F238E27FC236}">
                  <a16:creationId xmlns:a16="http://schemas.microsoft.com/office/drawing/2014/main" id="{7E2F6656-0853-6B49-8DA8-DAB390E55AFD}"/>
                </a:ext>
              </a:extLst>
            </p:cNvPr>
            <p:cNvSpPr/>
            <p:nvPr/>
          </p:nvSpPr>
          <p:spPr>
            <a:xfrm>
              <a:off x="2240710" y="488146"/>
              <a:ext cx="77461" cy="131460"/>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solidFill>
              <a:schemeClr val="tx1"/>
            </a:solidFill>
            <a:ln w="9525" cap="flat">
              <a:noFill/>
              <a:prstDash val="solid"/>
              <a:miter/>
            </a:ln>
          </p:spPr>
          <p:txBody>
            <a:bodyPr rtlCol="0" anchor="ctr"/>
            <a:lstStyle/>
            <a:p>
              <a:endParaRPr lang="de-DE"/>
            </a:p>
          </p:txBody>
        </p:sp>
        <p:sp>
          <p:nvSpPr>
            <p:cNvPr id="217" name="Freihandform: Form 205">
              <a:extLst>
                <a:ext uri="{FF2B5EF4-FFF2-40B4-BE49-F238E27FC236}">
                  <a16:creationId xmlns:a16="http://schemas.microsoft.com/office/drawing/2014/main" id="{0716EBF6-8BDC-3843-8023-68CE765E5DC0}"/>
                </a:ext>
              </a:extLst>
            </p:cNvPr>
            <p:cNvSpPr/>
            <p:nvPr/>
          </p:nvSpPr>
          <p:spPr>
            <a:xfrm>
              <a:off x="2340028" y="527359"/>
              <a:ext cx="81961" cy="94175"/>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solidFill>
              <a:schemeClr val="tx1"/>
            </a:solidFill>
            <a:ln w="9525" cap="flat">
              <a:noFill/>
              <a:prstDash val="solid"/>
              <a:miter/>
            </a:ln>
          </p:spPr>
          <p:txBody>
            <a:bodyPr rtlCol="0" anchor="ctr"/>
            <a:lstStyle/>
            <a:p>
              <a:endParaRPr lang="de-DE"/>
            </a:p>
          </p:txBody>
        </p:sp>
        <p:sp>
          <p:nvSpPr>
            <p:cNvPr id="218" name="Freihandform: Form 206">
              <a:extLst>
                <a:ext uri="{FF2B5EF4-FFF2-40B4-BE49-F238E27FC236}">
                  <a16:creationId xmlns:a16="http://schemas.microsoft.com/office/drawing/2014/main" id="{8B48CA2F-9703-B34C-B1CA-A4C810163F0F}"/>
                </a:ext>
              </a:extLst>
            </p:cNvPr>
            <p:cNvSpPr/>
            <p:nvPr/>
          </p:nvSpPr>
          <p:spPr>
            <a:xfrm>
              <a:off x="2498808" y="495217"/>
              <a:ext cx="78104" cy="124388"/>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solidFill>
              <a:schemeClr val="tx1"/>
            </a:solidFill>
            <a:ln w="9525" cap="flat">
              <a:noFill/>
              <a:prstDash val="solid"/>
              <a:miter/>
            </a:ln>
          </p:spPr>
          <p:txBody>
            <a:bodyPr rtlCol="0" anchor="ctr"/>
            <a:lstStyle/>
            <a:p>
              <a:endParaRPr lang="de-DE"/>
            </a:p>
          </p:txBody>
        </p:sp>
        <p:sp>
          <p:nvSpPr>
            <p:cNvPr id="219" name="Freihandform: Form 207">
              <a:extLst>
                <a:ext uri="{FF2B5EF4-FFF2-40B4-BE49-F238E27FC236}">
                  <a16:creationId xmlns:a16="http://schemas.microsoft.com/office/drawing/2014/main" id="{D9DE4B9B-C92A-0C47-BA43-5C4969AAEB65}"/>
                </a:ext>
              </a:extLst>
            </p:cNvPr>
            <p:cNvSpPr/>
            <p:nvPr/>
          </p:nvSpPr>
          <p:spPr>
            <a:xfrm>
              <a:off x="2581085" y="527359"/>
              <a:ext cx="76181" cy="94175"/>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solidFill>
              <a:schemeClr val="tx1"/>
            </a:solidFill>
            <a:ln w="9525" cap="flat">
              <a:noFill/>
              <a:prstDash val="solid"/>
              <a:miter/>
            </a:ln>
          </p:spPr>
          <p:txBody>
            <a:bodyPr rtlCol="0" anchor="ctr"/>
            <a:lstStyle/>
            <a:p>
              <a:endParaRPr lang="de-DE"/>
            </a:p>
          </p:txBody>
        </p:sp>
        <p:sp>
          <p:nvSpPr>
            <p:cNvPr id="220" name="Freihandform: Form 208">
              <a:extLst>
                <a:ext uri="{FF2B5EF4-FFF2-40B4-BE49-F238E27FC236}">
                  <a16:creationId xmlns:a16="http://schemas.microsoft.com/office/drawing/2014/main" id="{42F8CD87-E6C4-6341-B4C7-5664A899F23A}"/>
                </a:ext>
              </a:extLst>
            </p:cNvPr>
            <p:cNvSpPr/>
            <p:nvPr/>
          </p:nvSpPr>
          <p:spPr>
            <a:xfrm>
              <a:off x="2683945" y="488146"/>
              <a:ext cx="79068" cy="131460"/>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solidFill>
              <a:schemeClr val="tx1"/>
            </a:solidFill>
            <a:ln w="9525" cap="flat">
              <a:noFill/>
              <a:prstDash val="solid"/>
              <a:miter/>
            </a:ln>
          </p:spPr>
          <p:txBody>
            <a:bodyPr rtlCol="0" anchor="ctr"/>
            <a:lstStyle/>
            <a:p>
              <a:endParaRPr lang="de-DE"/>
            </a:p>
          </p:txBody>
        </p:sp>
        <p:sp>
          <p:nvSpPr>
            <p:cNvPr id="221" name="Freihandform: Form 209">
              <a:extLst>
                <a:ext uri="{FF2B5EF4-FFF2-40B4-BE49-F238E27FC236}">
                  <a16:creationId xmlns:a16="http://schemas.microsoft.com/office/drawing/2014/main" id="{2553287B-FF71-0F49-B264-FEDA1FC3ED6D}"/>
                </a:ext>
              </a:extLst>
            </p:cNvPr>
            <p:cNvSpPr/>
            <p:nvPr/>
          </p:nvSpPr>
          <p:spPr>
            <a:xfrm>
              <a:off x="2778441" y="529609"/>
              <a:ext cx="77461" cy="9224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solidFill>
              <a:schemeClr val="tx1"/>
            </a:solidFill>
            <a:ln w="9525" cap="flat">
              <a:noFill/>
              <a:prstDash val="solid"/>
              <a:miter/>
            </a:ln>
          </p:spPr>
          <p:txBody>
            <a:bodyPr rtlCol="0" anchor="ctr"/>
            <a:lstStyle/>
            <a:p>
              <a:endParaRPr lang="de-DE"/>
            </a:p>
          </p:txBody>
        </p:sp>
        <p:sp>
          <p:nvSpPr>
            <p:cNvPr id="222" name="Freihandform: Form 210">
              <a:extLst>
                <a:ext uri="{FF2B5EF4-FFF2-40B4-BE49-F238E27FC236}">
                  <a16:creationId xmlns:a16="http://schemas.microsoft.com/office/drawing/2014/main" id="{A39697B2-C718-DD4B-BDA6-2CF290793512}"/>
                </a:ext>
              </a:extLst>
            </p:cNvPr>
            <p:cNvSpPr/>
            <p:nvPr/>
          </p:nvSpPr>
          <p:spPr>
            <a:xfrm>
              <a:off x="2882902" y="487824"/>
              <a:ext cx="20892" cy="131460"/>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solidFill>
              <a:schemeClr val="tx1"/>
            </a:solidFill>
            <a:ln w="9525" cap="flat">
              <a:noFill/>
              <a:prstDash val="solid"/>
              <a:miter/>
            </a:ln>
          </p:spPr>
          <p:txBody>
            <a:bodyPr rtlCol="0" anchor="ctr"/>
            <a:lstStyle/>
            <a:p>
              <a:endParaRPr lang="de-DE"/>
            </a:p>
          </p:txBody>
        </p:sp>
        <p:sp>
          <p:nvSpPr>
            <p:cNvPr id="223" name="Freihandform: Form 211">
              <a:extLst>
                <a:ext uri="{FF2B5EF4-FFF2-40B4-BE49-F238E27FC236}">
                  <a16:creationId xmlns:a16="http://schemas.microsoft.com/office/drawing/2014/main" id="{D3C91446-D4AD-DF4C-96C9-731017FC4BC1}"/>
                </a:ext>
              </a:extLst>
            </p:cNvPr>
            <p:cNvSpPr/>
            <p:nvPr/>
          </p:nvSpPr>
          <p:spPr>
            <a:xfrm>
              <a:off x="2922436" y="500681"/>
              <a:ext cx="55927" cy="120853"/>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solidFill>
              <a:schemeClr val="tx1"/>
            </a:solidFill>
            <a:ln w="9525" cap="flat">
              <a:noFill/>
              <a:prstDash val="solid"/>
              <a:miter/>
            </a:ln>
          </p:spPr>
          <p:txBody>
            <a:bodyPr rtlCol="0" anchor="ctr"/>
            <a:lstStyle/>
            <a:p>
              <a:endParaRPr lang="de-DE"/>
            </a:p>
          </p:txBody>
        </p:sp>
        <p:sp>
          <p:nvSpPr>
            <p:cNvPr id="224" name="Freihandform: Form 212">
              <a:extLst>
                <a:ext uri="{FF2B5EF4-FFF2-40B4-BE49-F238E27FC236}">
                  <a16:creationId xmlns:a16="http://schemas.microsoft.com/office/drawing/2014/main" id="{64DB2671-A6C1-2A41-AD69-7440F0FD9D5C}"/>
                </a:ext>
              </a:extLst>
            </p:cNvPr>
            <p:cNvSpPr/>
            <p:nvPr/>
          </p:nvSpPr>
          <p:spPr>
            <a:xfrm>
              <a:off x="2994755" y="491039"/>
              <a:ext cx="76176" cy="13049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solidFill>
              <a:schemeClr val="tx1"/>
            </a:solidFill>
            <a:ln w="9525" cap="flat">
              <a:noFill/>
              <a:prstDash val="solid"/>
              <a:miter/>
            </a:ln>
          </p:spPr>
          <p:txBody>
            <a:bodyPr rtlCol="0" anchor="ctr"/>
            <a:lstStyle/>
            <a:p>
              <a:endParaRPr lang="de-DE"/>
            </a:p>
          </p:txBody>
        </p:sp>
        <p:sp>
          <p:nvSpPr>
            <p:cNvPr id="225" name="Freihandform: Form 213">
              <a:extLst>
                <a:ext uri="{FF2B5EF4-FFF2-40B4-BE49-F238E27FC236}">
                  <a16:creationId xmlns:a16="http://schemas.microsoft.com/office/drawing/2014/main" id="{42FCD513-DEA9-E148-8DC7-8B9292552920}"/>
                </a:ext>
              </a:extLst>
            </p:cNvPr>
            <p:cNvSpPr/>
            <p:nvPr/>
          </p:nvSpPr>
          <p:spPr>
            <a:xfrm>
              <a:off x="3087323" y="500681"/>
              <a:ext cx="55926" cy="120853"/>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grpSp>
      <p:sp>
        <p:nvSpPr>
          <p:cNvPr id="226" name="Freihandform: Form 87">
            <a:extLst>
              <a:ext uri="{FF2B5EF4-FFF2-40B4-BE49-F238E27FC236}">
                <a16:creationId xmlns:a16="http://schemas.microsoft.com/office/drawing/2014/main" id="{C9494D0A-41C3-7544-967E-1DD953BA0C4A}"/>
              </a:ext>
            </a:extLst>
          </p:cNvPr>
          <p:cNvSpPr/>
          <p:nvPr userDrawn="1"/>
        </p:nvSpPr>
        <p:spPr>
          <a:xfrm>
            <a:off x="10272160" y="310890"/>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spTree>
    <p:extLst>
      <p:ext uri="{BB962C8B-B14F-4D97-AF65-F5344CB8AC3E}">
        <p14:creationId xmlns:p14="http://schemas.microsoft.com/office/powerpoint/2010/main" val="336731644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AD4BE38A-EB2B-4D3A-BA3A-60E064537934}"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7" y="1631156"/>
            <a:ext cx="11157745"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6F3463B9-219F-47BA-A610-FB7E4EFC87CD}"/>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94702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63ACC082-19BF-4D34-BDBA-EB322D18BEAC}"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6206329" y="1631156"/>
            <a:ext cx="5469732"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D20B1B70-928F-438A-A4F8-3D6D25006E39}"/>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3553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8401C556-645C-42D3-87FB-030FC3158F6C}"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70879" y="6634666"/>
            <a:ext cx="205184" cy="123111"/>
          </a:xfrm>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636A777D-D5C6-4E84-A9C9-D0F4836A4C4E}"/>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518318" y="1631157"/>
            <a:ext cx="3568821" cy="4569618"/>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8107242" y="1631157"/>
            <a:ext cx="3568821" cy="4569618"/>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4312780" y="1631157"/>
            <a:ext cx="3568821" cy="4569618"/>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D8037CEF-DC8D-42F8-A101-D7A662C38F36}"/>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12801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b="0" i="0">
                <a:latin typeface="FAUSans Office" panose="020B0504010101010104" pitchFamily="34" charset="77"/>
                <a:cs typeface="FAUSans Office" panose="020B0504010101010104" pitchFamily="34" charset="77"/>
              </a:defRPr>
            </a:lvl1pPr>
          </a:lstStyle>
          <a:p>
            <a:fld id="{08F45246-EA9D-44AC-8282-2F0AC2B129E1}" type="datetime4">
              <a:rPr lang="de-DE" smtClean="0"/>
              <a:pPr/>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b="0" i="0">
                <a:latin typeface="FAUSans Office" panose="020B0504010101010104" pitchFamily="34" charset="77"/>
                <a:cs typeface="FAUSans Office" panose="020B0504010101010104" pitchFamily="34" charset="77"/>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b="0" i="0">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lvl1pPr>
              <a:defRPr b="0" i="0">
                <a:latin typeface="FAUSans Office" panose="020B0504010101010104" pitchFamily="34" charset="77"/>
                <a:cs typeface="FAUSans Office" panose="020B0504010101010104" pitchFamily="34" charset="77"/>
              </a:defRPr>
            </a:lvl1pPr>
            <a:lvl2pPr>
              <a:defRPr b="0" i="0">
                <a:latin typeface="FAUSans Office" panose="020B0504010101010104" pitchFamily="34" charset="77"/>
                <a:cs typeface="FAUSans Office" panose="020B0504010101010104" pitchFamily="34" charset="77"/>
              </a:defRPr>
            </a:lvl2pPr>
            <a:lvl3pPr>
              <a:defRPr b="0" i="0">
                <a:latin typeface="FAUSans Office" panose="020B0504010101010104" pitchFamily="34" charset="77"/>
                <a:cs typeface="FAUSans Office" panose="020B0504010101010104" pitchFamily="34" charset="77"/>
              </a:defRPr>
            </a:lvl3pPr>
            <a:lvl4pPr>
              <a:defRPr b="0" i="0">
                <a:latin typeface="FAUSans Office" panose="020B0504010101010104" pitchFamily="34" charset="77"/>
                <a:cs typeface="FAUSans Office" panose="020B0504010101010104" pitchFamily="34" charset="77"/>
              </a:defRPr>
            </a:lvl4pPr>
            <a:lvl5pPr>
              <a:defRPr b="0" i="0">
                <a:latin typeface="FAUSans Office" panose="020B0504010101010104" pitchFamily="34" charset="77"/>
                <a:cs typeface="FAUSans Office" panose="020B0504010101010104" pitchFamily="34"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6206329" y="1631155"/>
            <a:ext cx="5469732" cy="4569619"/>
          </a:xfrm>
          <a:solidFill>
            <a:schemeClr val="bg1">
              <a:lumMod val="95000"/>
            </a:schemeClr>
          </a:solidFill>
        </p:spPr>
        <p:txBody>
          <a:bodyPr/>
          <a:lstStyle>
            <a:lvl1pPr>
              <a:defRPr b="0" i="0">
                <a:latin typeface="FAUSans Office" panose="020B0504010101010104" pitchFamily="34" charset="77"/>
                <a:cs typeface="FAUSans Office" panose="020B0504010101010104" pitchFamily="34" charset="77"/>
              </a:defRPr>
            </a:lvl1p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83009F8A-4A00-4A24-A6D8-404B72DE25C4}"/>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01453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18318" y="1631155"/>
            <a:ext cx="5469732"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FAD71A9-818B-4A2E-8A37-E98B7E8971F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6206331"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FFCDCB26-1E50-4916-A928-F93F50FC8209}"/>
              </a:ext>
            </a:extLst>
          </p:cNvPr>
          <p:cNvSpPr>
            <a:spLocks noGrp="1"/>
          </p:cNvSpPr>
          <p:nvPr>
            <p:ph type="body" sz="quarter" idx="37"/>
          </p:nvPr>
        </p:nvSpPr>
        <p:spPr>
          <a:xfrm>
            <a:off x="518317" y="687598"/>
            <a:ext cx="6844385"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11765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518318" y="301185"/>
            <a:ext cx="6844385" cy="3323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518319" y="1631156"/>
            <a:ext cx="11157744"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10649787" y="6634666"/>
            <a:ext cx="617157" cy="123111"/>
          </a:xfrm>
          <a:prstGeom prst="rect">
            <a:avLst/>
          </a:prstGeom>
        </p:spPr>
        <p:txBody>
          <a:bodyPr vert="horz" wrap="none" lIns="0" tIns="0" rIns="0" bIns="0" rtlCol="0" anchor="t" anchorCtr="0">
            <a:spAutoFit/>
          </a:bodyPr>
          <a:lstStyle>
            <a:lvl1pPr algn="r">
              <a:defRPr sz="800" b="0" i="0">
                <a:solidFill>
                  <a:schemeClr val="tx1"/>
                </a:solidFill>
                <a:latin typeface="FAUSans Office" panose="020B0504010101010104" pitchFamily="34" charset="77"/>
                <a:cs typeface="FAUSans Office" panose="020B0504010101010104" pitchFamily="34" charset="77"/>
              </a:defRPr>
            </a:lvl1pPr>
          </a:lstStyle>
          <a:p>
            <a:fld id="{1F16C11D-8DF3-4A2A-A058-67BF98A1B96A}" type="datetime4">
              <a:rPr lang="de-DE" smtClean="0"/>
              <a:pPr/>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518319" y="6634666"/>
            <a:ext cx="5469732" cy="123111"/>
          </a:xfrm>
          <a:prstGeom prst="rect">
            <a:avLst/>
          </a:prstGeom>
        </p:spPr>
        <p:txBody>
          <a:bodyPr vert="horz" wrap="square" lIns="0" tIns="0" rIns="0" bIns="0" rtlCol="0" anchor="t" anchorCtr="0">
            <a:spAutoFit/>
          </a:bodyPr>
          <a:lstStyle>
            <a:lvl1pPr algn="l">
              <a:defRPr sz="800" b="0" i="0">
                <a:solidFill>
                  <a:schemeClr val="tx1"/>
                </a:solidFill>
                <a:latin typeface="FAUSans Office" panose="020B0504010101010104" pitchFamily="34" charset="77"/>
                <a:cs typeface="FAUSans Office" panose="020B0504010101010104" pitchFamily="34" charset="77"/>
              </a:defRPr>
            </a:lvl1pPr>
          </a:lstStyle>
          <a:p>
            <a:r>
              <a:rPr lang="de-DE"/>
              <a:t>Naturwissenschaftliche Fakultät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1470879" y="6634666"/>
            <a:ext cx="205184" cy="123111"/>
          </a:xfrm>
          <a:prstGeom prst="rect">
            <a:avLst/>
          </a:prstGeom>
        </p:spPr>
        <p:txBody>
          <a:bodyPr vert="horz" wrap="none" lIns="0" tIns="0" rIns="0" bIns="0" rtlCol="0" anchor="t" anchorCtr="0">
            <a:spAutoFit/>
          </a:bodyPr>
          <a:lstStyle>
            <a:lvl1pPr algn="r">
              <a:defRPr sz="800" b="0" i="0">
                <a:solidFill>
                  <a:schemeClr val="tx1"/>
                </a:solidFill>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518400" y="1196733"/>
            <a:ext cx="11676062" cy="72000"/>
          </a:xfrm>
          <a:prstGeom prst="rect">
            <a:avLst/>
          </a:prstGeom>
          <a:solidFill>
            <a:srgbClr val="7BB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10272FF-60F7-4AF4-9CD6-0A04080EA9B4}"/>
              </a:ext>
            </a:extLst>
          </p:cNvPr>
          <p:cNvSpPr/>
          <p:nvPr userDrawn="1"/>
        </p:nvSpPr>
        <p:spPr>
          <a:xfrm>
            <a:off x="517200" y="6538526"/>
            <a:ext cx="11674800" cy="10800"/>
          </a:xfrm>
          <a:prstGeom prst="rect">
            <a:avLst/>
          </a:prstGeom>
          <a:solidFill>
            <a:srgbClr val="7BB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latin typeface="FAUSans Office" panose="020B0504010101010104" pitchFamily="34" charset="77"/>
              <a:cs typeface="FAUSans Office" panose="020B0504010101010104" pitchFamily="34" charset="77"/>
            </a:endParaRPr>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90525" y="160153"/>
            <a:ext cx="333375"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90525" y="1131703"/>
            <a:ext cx="333375"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90525" y="1491963"/>
            <a:ext cx="333375"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90525" y="3292188"/>
            <a:ext cx="333375"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90525" y="6063963"/>
            <a:ext cx="333375"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90525" y="6495763"/>
            <a:ext cx="333375"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81643" y="-299136"/>
            <a:ext cx="333375" cy="136808"/>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752963" y="-299136"/>
            <a:ext cx="333375" cy="136804"/>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6203950" y="-397424"/>
            <a:ext cx="124906" cy="333375"/>
            <a:chOff x="6416680" y="-397424"/>
            <a:chExt cx="124906"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1447325" y="-299139"/>
            <a:ext cx="333375" cy="1368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6" name="Freihandform: Form 43">
            <a:extLst>
              <a:ext uri="{FF2B5EF4-FFF2-40B4-BE49-F238E27FC236}">
                <a16:creationId xmlns:a16="http://schemas.microsoft.com/office/drawing/2014/main" id="{F2DF86D9-1E9E-2A45-AAE7-F3F5A30B7AC2}"/>
              </a:ext>
            </a:extLst>
          </p:cNvPr>
          <p:cNvSpPr>
            <a:spLocks noChangeAspect="1"/>
          </p:cNvSpPr>
          <p:nvPr userDrawn="1"/>
        </p:nvSpPr>
        <p:spPr>
          <a:xfrm>
            <a:off x="10596063" y="307438"/>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6214326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Lst>
  <p:hf hdr="0"/>
  <p:txStyles>
    <p:titleStyle>
      <a:lvl1pPr algn="l" defTabSz="914400" rtl="0" eaLnBrk="1" latinLnBrk="0" hangingPunct="1">
        <a:lnSpc>
          <a:spcPct val="90000"/>
        </a:lnSpc>
        <a:spcBef>
          <a:spcPct val="0"/>
        </a:spcBef>
        <a:buNone/>
        <a:defRPr sz="2400" b="1" i="0" kern="1200">
          <a:solidFill>
            <a:srgbClr val="041E42"/>
          </a:solidFill>
          <a:latin typeface="FAUSans Office" panose="020B0504010101010104" pitchFamily="34" charset="77"/>
          <a:ea typeface="+mj-ea"/>
          <a:cs typeface="FAUSans Office" panose="020B0504010101010104" pitchFamily="34" charset="77"/>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1600" b="0" i="0" kern="1200">
          <a:solidFill>
            <a:schemeClr val="tx1"/>
          </a:solidFill>
          <a:latin typeface="FAUSans Office" panose="020B0504010101010104" pitchFamily="34" charset="77"/>
          <a:ea typeface="+mn-ea"/>
          <a:cs typeface="FAUSans Office" panose="020B0504010101010104" pitchFamily="34" charset="77"/>
        </a:defRPr>
      </a:lvl1pPr>
      <a:lvl2pPr marL="1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600" b="0" i="0" kern="1200">
          <a:solidFill>
            <a:schemeClr val="tx1"/>
          </a:solidFill>
          <a:latin typeface="FAUSans Office" panose="020B0504010101010104" pitchFamily="34" charset="77"/>
          <a:ea typeface="+mn-ea"/>
          <a:cs typeface="FAUSans Office" panose="020B0504010101010104" pitchFamily="34" charset="77"/>
        </a:defRPr>
      </a:lvl2pPr>
      <a:lvl3pPr marL="3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b="0" i="0" kern="1200">
          <a:solidFill>
            <a:schemeClr val="tx1"/>
          </a:solidFill>
          <a:latin typeface="FAUSans Office" panose="020B0504010101010104" pitchFamily="34" charset="77"/>
          <a:ea typeface="+mn-ea"/>
          <a:cs typeface="FAUSans Office" panose="020B0504010101010104" pitchFamily="34" charset="77"/>
        </a:defRPr>
      </a:lvl3pPr>
      <a:lvl4pPr marL="5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b="0" i="0" kern="1200">
          <a:solidFill>
            <a:schemeClr val="tx1"/>
          </a:solidFill>
          <a:latin typeface="FAUSans Office" panose="020B0504010101010104" pitchFamily="34" charset="77"/>
          <a:ea typeface="+mn-ea"/>
          <a:cs typeface="FAUSans Office" panose="020B0504010101010104" pitchFamily="34" charset="77"/>
        </a:defRPr>
      </a:lvl4pPr>
      <a:lvl5pPr marL="72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b="0" i="0" kern="1200">
          <a:solidFill>
            <a:schemeClr val="tx1"/>
          </a:solidFill>
          <a:latin typeface="FAUSans Office" panose="020B0504010101010104" pitchFamily="34" charset="77"/>
          <a:ea typeface="+mn-ea"/>
          <a:cs typeface="FAUSans Office" panose="020B0504010101010104" pitchFamily="34" charset="77"/>
        </a:defRPr>
      </a:lvl5pPr>
      <a:lvl6pPr marL="90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b="0" i="0" kern="1200">
          <a:solidFill>
            <a:schemeClr val="tx1"/>
          </a:solidFill>
          <a:latin typeface="FAUSans Office" panose="020B0504010101010104" pitchFamily="34" charset="77"/>
          <a:ea typeface="+mn-ea"/>
          <a:cs typeface="FAUSans Office" panose="020B0504010101010104" pitchFamily="34" charset="77"/>
        </a:defRPr>
      </a:lvl6pPr>
      <a:lvl7pPr marL="10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b="0" i="0" kern="1200">
          <a:solidFill>
            <a:schemeClr val="tx1"/>
          </a:solidFill>
          <a:latin typeface="FAUSans Office" panose="020B0504010101010104" pitchFamily="34" charset="77"/>
          <a:ea typeface="+mn-ea"/>
          <a:cs typeface="FAUSans Office" panose="020B0504010101010104" pitchFamily="34" charset="77"/>
        </a:defRPr>
      </a:lvl7pPr>
      <a:lvl8pPr marL="12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b="0" i="0" kern="1200">
          <a:solidFill>
            <a:schemeClr val="tx1"/>
          </a:solidFill>
          <a:latin typeface="FAUSans Office" panose="020B0504010101010104" pitchFamily="34" charset="77"/>
          <a:ea typeface="+mn-ea"/>
          <a:cs typeface="FAUSans Office" panose="020B0504010101010104" pitchFamily="34" charset="77"/>
        </a:defRPr>
      </a:lvl8pPr>
      <a:lvl9pPr marL="14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b="0" i="0" kern="1200">
          <a:solidFill>
            <a:schemeClr val="tx1"/>
          </a:solidFill>
          <a:latin typeface="FAUSans Office" panose="020B0504010101010104" pitchFamily="34" charset="77"/>
          <a:ea typeface="+mn-ea"/>
          <a:cs typeface="FAUSans Office" panose="020B0504010101010104" pitchFamily="34" charset="77"/>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187">
          <p15:clr>
            <a:srgbClr val="F26B43"/>
          </p15:clr>
        </p15:guide>
        <p15:guide id="6" orient="horz" pos="799">
          <p15:clr>
            <a:srgbClr val="F26B43"/>
          </p15:clr>
        </p15:guide>
        <p15:guide id="7" orient="horz" pos="1026">
          <p15:clr>
            <a:srgbClr val="F26B43"/>
          </p15:clr>
        </p15:guide>
        <p15:guide id="8" orient="horz" pos="3906">
          <p15:clr>
            <a:srgbClr val="F26B43"/>
          </p15:clr>
        </p15:guide>
        <p15:guide id="9" orient="horz" pos="4178">
          <p15:clr>
            <a:srgbClr val="F26B43"/>
          </p15:clr>
        </p15:guide>
        <p15:guide id="10" pos="3908">
          <p15:clr>
            <a:srgbClr val="F26B43"/>
          </p15:clr>
        </p15:guide>
        <p15:guide id="11" pos="37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E5A8FB32-FBD9-4894-B66D-EAE039C78A2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875" b="11875"/>
          <a:stretch>
            <a:fillRect/>
          </a:stretch>
        </p:blipFill>
        <p:spPr/>
      </p:pic>
      <p:sp>
        <p:nvSpPr>
          <p:cNvPr id="3" name="Textplatzhalter 2">
            <a:extLst>
              <a:ext uri="{FF2B5EF4-FFF2-40B4-BE49-F238E27FC236}">
                <a16:creationId xmlns:a16="http://schemas.microsoft.com/office/drawing/2014/main" id="{7332C6E8-C530-4B41-B7AA-3CA8A931829A}"/>
              </a:ext>
            </a:extLst>
          </p:cNvPr>
          <p:cNvSpPr>
            <a:spLocks noGrp="1"/>
          </p:cNvSpPr>
          <p:nvPr>
            <p:ph type="body" sz="quarter" idx="11"/>
          </p:nvPr>
        </p:nvSpPr>
        <p:spPr/>
        <p:txBody>
          <a:bodyPr/>
          <a:lstStyle/>
          <a:p>
            <a:endParaRPr lang="de-DE" b="0">
              <a:latin typeface="FAUSans Office" panose="020B0504010101010104" pitchFamily="34" charset="77"/>
              <a:cs typeface="FAUSans Office" panose="020B0504010101010104" pitchFamily="34" charset="77"/>
            </a:endParaRPr>
          </a:p>
        </p:txBody>
      </p:sp>
      <p:sp>
        <p:nvSpPr>
          <p:cNvPr id="4" name="Titel 3">
            <a:extLst>
              <a:ext uri="{FF2B5EF4-FFF2-40B4-BE49-F238E27FC236}">
                <a16:creationId xmlns:a16="http://schemas.microsoft.com/office/drawing/2014/main" id="{4F67DDAB-A029-4F51-840C-C39A868CCDB6}"/>
              </a:ext>
            </a:extLst>
          </p:cNvPr>
          <p:cNvSpPr>
            <a:spLocks noGrp="1"/>
          </p:cNvSpPr>
          <p:nvPr>
            <p:ph type="title"/>
          </p:nvPr>
        </p:nvSpPr>
        <p:spPr>
          <a:xfrm>
            <a:off x="520163" y="2913731"/>
            <a:ext cx="4958793" cy="1019446"/>
          </a:xfrm>
        </p:spPr>
        <p:txBody>
          <a:bodyPr/>
          <a:lstStyle/>
          <a:p>
            <a:r>
              <a:rPr lang="de-DE" dirty="0">
                <a:latin typeface="FAUSans Office" panose="020B0504010101010104" pitchFamily="34" charset="77"/>
                <a:cs typeface="FAUSans Office" panose="020B0504010101010104" pitchFamily="34" charset="77"/>
              </a:rPr>
              <a:t>Willkommen</a:t>
            </a:r>
          </a:p>
        </p:txBody>
      </p:sp>
    </p:spTree>
    <p:extLst>
      <p:ext uri="{BB962C8B-B14F-4D97-AF65-F5344CB8AC3E}">
        <p14:creationId xmlns:p14="http://schemas.microsoft.com/office/powerpoint/2010/main" val="2544574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55708869-59FF-4880-8E46-2435DC478B3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2550" b="12550"/>
          <a:stretch/>
        </p:blipFill>
        <p:spPr/>
      </p:pic>
      <p:sp>
        <p:nvSpPr>
          <p:cNvPr id="11" name="Textplatzhalter 10">
            <a:extLst>
              <a:ext uri="{FF2B5EF4-FFF2-40B4-BE49-F238E27FC236}">
                <a16:creationId xmlns:a16="http://schemas.microsoft.com/office/drawing/2014/main" id="{C797C8E8-F8B7-4694-B4C1-6BA634560809}"/>
              </a:ext>
            </a:extLst>
          </p:cNvPr>
          <p:cNvSpPr>
            <a:spLocks noGrp="1"/>
          </p:cNvSpPr>
          <p:nvPr>
            <p:ph type="body" sz="quarter" idx="14"/>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a:t>
            </a:r>
          </a:p>
          <a:p>
            <a:pPr lvl="1"/>
            <a:r>
              <a:rPr lang="de-DE" dirty="0">
                <a:latin typeface="FAUSans Office" panose="020B0504010101010104" pitchFamily="34" charset="77"/>
                <a:cs typeface="FAUSans Office" panose="020B0504010101010104" pitchFamily="34" charset="77"/>
              </a:rPr>
              <a:t>sed diam voluptua.</a:t>
            </a:r>
          </a:p>
        </p:txBody>
      </p:sp>
    </p:spTree>
    <p:extLst>
      <p:ext uri="{BB962C8B-B14F-4D97-AF65-F5344CB8AC3E}">
        <p14:creationId xmlns:p14="http://schemas.microsoft.com/office/powerpoint/2010/main" val="109936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588873" y="6634666"/>
            <a:ext cx="678071" cy="123111"/>
          </a:xfrm>
        </p:spPr>
        <p:txBody>
          <a:bodyPr/>
          <a:lstStyle/>
          <a:p>
            <a:fld id="{26351A40-1C71-474E-ABA0-68921E50DF7F}"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11</a:t>
            </a:fld>
            <a:endParaRPr lang="de-DE">
              <a:latin typeface="FAUSans Office" panose="020B0504010101010104" pitchFamily="34" charset="77"/>
              <a:cs typeface="FAUSans Office" panose="020B0504010101010104" pitchFamily="34" charset="77"/>
            </a:endParaRPr>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Bildfolie</a:t>
            </a:r>
          </a:p>
        </p:txBody>
      </p:sp>
      <p:pic>
        <p:nvPicPr>
          <p:cNvPr id="11" name="Bildplatzhalter 11">
            <a:extLst>
              <a:ext uri="{FF2B5EF4-FFF2-40B4-BE49-F238E27FC236}">
                <a16:creationId xmlns:a16="http://schemas.microsoft.com/office/drawing/2014/main" id="{39DA38FC-C9C4-4F99-A48C-8CE8B974F55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26425" b="26425"/>
          <a:stretch/>
        </p:blipFill>
        <p:spPr>
          <a:xfrm>
            <a:off x="518317" y="1631156"/>
            <a:ext cx="11157746" cy="3951164"/>
          </a:xfrm>
        </p:spPr>
      </p:pic>
      <p:sp>
        <p:nvSpPr>
          <p:cNvPr id="7" name="Textplatzhalter 6">
            <a:extLst>
              <a:ext uri="{FF2B5EF4-FFF2-40B4-BE49-F238E27FC236}">
                <a16:creationId xmlns:a16="http://schemas.microsoft.com/office/drawing/2014/main" id="{510AFD92-A19C-49EC-837D-8B467EEBEFFC}"/>
              </a:ext>
            </a:extLst>
          </p:cNvPr>
          <p:cNvSpPr>
            <a:spLocks noGrp="1"/>
          </p:cNvSpPr>
          <p:nvPr>
            <p:ph type="body" sz="quarter" idx="26"/>
          </p:nvPr>
        </p:nvSpPr>
        <p:spPr>
          <a:xfrm>
            <a:off x="518317" y="5690271"/>
            <a:ext cx="11157746" cy="511084"/>
          </a:xfrm>
        </p:spPr>
        <p:txBody>
          <a:bodyPr/>
          <a:lstStyle/>
          <a:p>
            <a:r>
              <a:rPr lang="de-DE" dirty="0">
                <a:latin typeface="FAUSans Office" panose="020B0504010101010104" pitchFamily="34" charset="77"/>
                <a:cs typeface="FAUSans Office" panose="020B0504010101010104" pitchFamily="34" charset="77"/>
              </a:rPr>
              <a:t>Bildunterschrift oder Beschreibung möglich. Gegebenenfalls löschen.</a:t>
            </a:r>
          </a:p>
        </p:txBody>
      </p:sp>
      <p:sp>
        <p:nvSpPr>
          <p:cNvPr id="17" name="Bildplatzhalter 16">
            <a:extLst>
              <a:ext uri="{FF2B5EF4-FFF2-40B4-BE49-F238E27FC236}">
                <a16:creationId xmlns:a16="http://schemas.microsoft.com/office/drawing/2014/main" id="{C01DDAE1-82BF-4BC5-8C30-136373F8DA3C}"/>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37"/>
          </p:nvPr>
        </p:nvSpPr>
        <p:spPr>
          <a:xfrm>
            <a:off x="517525" y="687388"/>
            <a:ext cx="6845300" cy="249237"/>
          </a:xfrm>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spTree>
    <p:extLst>
      <p:ext uri="{BB962C8B-B14F-4D97-AF65-F5344CB8AC3E}">
        <p14:creationId xmlns:p14="http://schemas.microsoft.com/office/powerpoint/2010/main" val="221404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588873" y="6634666"/>
            <a:ext cx="678071" cy="123111"/>
          </a:xfrm>
        </p:spPr>
        <p:txBody>
          <a:bodyPr/>
          <a:lstStyle/>
          <a:p>
            <a:fld id="{16CF8DB0-2648-44DC-95D1-7959A58F327B}"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12</a:t>
            </a:fld>
            <a:endParaRPr lang="de-DE">
              <a:latin typeface="FAUSans Office" panose="020B0504010101010104" pitchFamily="34" charset="77"/>
              <a:cs typeface="FAUSans Office" panose="020B0504010101010104" pitchFamily="34" charset="77"/>
            </a:endParaRPr>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Bildfolie | zweispaltig</a:t>
            </a:r>
          </a:p>
        </p:txBody>
      </p:sp>
      <p:pic>
        <p:nvPicPr>
          <p:cNvPr id="13" name="Bildplatzhalter 11">
            <a:extLst>
              <a:ext uri="{FF2B5EF4-FFF2-40B4-BE49-F238E27FC236}">
                <a16:creationId xmlns:a16="http://schemas.microsoft.com/office/drawing/2014/main" id="{A2ECEE94-C6EC-43F0-8B49-DC987ABCA66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912" b="1912"/>
          <a:stretch/>
        </p:blipFill>
        <p:spPr>
          <a:xfrm>
            <a:off x="518317" y="1631156"/>
            <a:ext cx="5469732" cy="3951164"/>
          </a:xfrm>
        </p:spPr>
      </p:pic>
      <p:sp>
        <p:nvSpPr>
          <p:cNvPr id="3" name="Textplatzhalter 2">
            <a:extLst>
              <a:ext uri="{FF2B5EF4-FFF2-40B4-BE49-F238E27FC236}">
                <a16:creationId xmlns:a16="http://schemas.microsoft.com/office/drawing/2014/main" id="{819A6138-49FF-4998-9C3E-F23ADBF37CF3}"/>
              </a:ext>
            </a:extLst>
          </p:cNvPr>
          <p:cNvSpPr>
            <a:spLocks noGrp="1"/>
          </p:cNvSpPr>
          <p:nvPr>
            <p:ph type="body" sz="quarter" idx="26"/>
          </p:nvPr>
        </p:nvSpPr>
        <p:spPr>
          <a:xfrm>
            <a:off x="518317" y="5690271"/>
            <a:ext cx="5469732" cy="511084"/>
          </a:xfrm>
        </p:spPr>
        <p:txBody>
          <a:bodyPr/>
          <a:lstStyle/>
          <a:p>
            <a:r>
              <a:rPr lang="de-DE" dirty="0">
                <a:latin typeface="FAUSans Office" panose="020B0504010101010104" pitchFamily="34" charset="77"/>
                <a:cs typeface="FAUSans Office" panose="020B0504010101010104" pitchFamily="34" charset="77"/>
              </a:rPr>
              <a:t>Bildunterschrift oder Beschreibung möglich.</a:t>
            </a:r>
          </a:p>
          <a:p>
            <a:r>
              <a:rPr lang="de-DE" dirty="0">
                <a:latin typeface="FAUSans Office" panose="020B0504010101010104" pitchFamily="34" charset="77"/>
                <a:cs typeface="FAUSans Office" panose="020B0504010101010104" pitchFamily="34" charset="77"/>
              </a:rPr>
              <a:t>Gegebenenfalls löschen.</a:t>
            </a:r>
          </a:p>
        </p:txBody>
      </p:sp>
      <p:pic>
        <p:nvPicPr>
          <p:cNvPr id="24" name="Bildplatzhalter 11">
            <a:extLst>
              <a:ext uri="{FF2B5EF4-FFF2-40B4-BE49-F238E27FC236}">
                <a16:creationId xmlns:a16="http://schemas.microsoft.com/office/drawing/2014/main" id="{B21212B3-8179-4B5A-88C1-18947775CF03}"/>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t="1912" b="1912"/>
          <a:stretch/>
        </p:blipFill>
        <p:spPr>
          <a:xfrm>
            <a:off x="6206331" y="1631156"/>
            <a:ext cx="5469732" cy="3951164"/>
          </a:xfrm>
        </p:spPr>
      </p:pic>
      <p:sp>
        <p:nvSpPr>
          <p:cNvPr id="12" name="Textplatzhalter 11">
            <a:extLst>
              <a:ext uri="{FF2B5EF4-FFF2-40B4-BE49-F238E27FC236}">
                <a16:creationId xmlns:a16="http://schemas.microsoft.com/office/drawing/2014/main" id="{0312C91F-8FD0-4864-A34B-93AA962B6163}"/>
              </a:ext>
            </a:extLst>
          </p:cNvPr>
          <p:cNvSpPr>
            <a:spLocks noGrp="1"/>
          </p:cNvSpPr>
          <p:nvPr>
            <p:ph type="body" sz="quarter" idx="28"/>
          </p:nvPr>
        </p:nvSpPr>
        <p:spPr>
          <a:xfrm>
            <a:off x="6206331" y="5690271"/>
            <a:ext cx="5469732" cy="511084"/>
          </a:xfrm>
        </p:spPr>
        <p:txBody>
          <a:bodyPr/>
          <a:lstStyle/>
          <a:p>
            <a:r>
              <a:rPr lang="de-DE" dirty="0">
                <a:latin typeface="FAUSans Office" panose="020B0504010101010104" pitchFamily="34" charset="77"/>
                <a:cs typeface="FAUSans Office" panose="020B0504010101010104" pitchFamily="34" charset="77"/>
              </a:rPr>
              <a:t>Bildunterschrift oder Beschreibung möglich.</a:t>
            </a:r>
          </a:p>
          <a:p>
            <a:r>
              <a:rPr lang="de-DE" dirty="0">
                <a:latin typeface="FAUSans Office" panose="020B0504010101010104" pitchFamily="34" charset="77"/>
                <a:cs typeface="FAUSans Office" panose="020B0504010101010104" pitchFamily="34" charset="77"/>
              </a:rPr>
              <a:t>Gegebenenfalls löschen.</a:t>
            </a:r>
          </a:p>
        </p:txBody>
      </p:sp>
      <p:sp>
        <p:nvSpPr>
          <p:cNvPr id="20" name="Bildplatzhalter 19">
            <a:extLst>
              <a:ext uri="{FF2B5EF4-FFF2-40B4-BE49-F238E27FC236}">
                <a16:creationId xmlns:a16="http://schemas.microsoft.com/office/drawing/2014/main" id="{BE6CCE18-5CE7-4B45-9A36-7341835022F4}"/>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37"/>
          </p:nvPr>
        </p:nvSpPr>
        <p:spPr>
          <a:xfrm>
            <a:off x="517525" y="687388"/>
            <a:ext cx="6845300" cy="249237"/>
          </a:xfrm>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spTree>
    <p:extLst>
      <p:ext uri="{BB962C8B-B14F-4D97-AF65-F5344CB8AC3E}">
        <p14:creationId xmlns:p14="http://schemas.microsoft.com/office/powerpoint/2010/main" val="266097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588873" y="6634666"/>
            <a:ext cx="678071" cy="123111"/>
          </a:xfrm>
        </p:spPr>
        <p:txBody>
          <a:bodyPr/>
          <a:lstStyle/>
          <a:p>
            <a:fld id="{010B5CF9-462A-4AF5-AD07-05F09A4D316C}"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13</a:t>
            </a:fld>
            <a:endParaRPr lang="de-DE">
              <a:latin typeface="FAUSans Office" panose="020B0504010101010104" pitchFamily="34" charset="77"/>
              <a:cs typeface="FAUSans Office" panose="020B0504010101010104" pitchFamily="34" charset="77"/>
            </a:endParaRPr>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Bildfolie | dreispaltig</a:t>
            </a:r>
          </a:p>
        </p:txBody>
      </p:sp>
      <p:pic>
        <p:nvPicPr>
          <p:cNvPr id="17" name="Bildplatzhalter 11">
            <a:extLst>
              <a:ext uri="{FF2B5EF4-FFF2-40B4-BE49-F238E27FC236}">
                <a16:creationId xmlns:a16="http://schemas.microsoft.com/office/drawing/2014/main" id="{321D6E98-E4F7-47AC-A814-13FE067DD21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071" r="16071"/>
          <a:stretch/>
        </p:blipFill>
        <p:spPr>
          <a:xfrm>
            <a:off x="518317" y="1631156"/>
            <a:ext cx="3569758" cy="3951164"/>
          </a:xfrm>
        </p:spPr>
      </p:pic>
      <p:sp>
        <p:nvSpPr>
          <p:cNvPr id="7" name="Textplatzhalter 6">
            <a:extLst>
              <a:ext uri="{FF2B5EF4-FFF2-40B4-BE49-F238E27FC236}">
                <a16:creationId xmlns:a16="http://schemas.microsoft.com/office/drawing/2014/main" id="{F0470CF7-3573-4C68-9AE3-D0473C093110}"/>
              </a:ext>
            </a:extLst>
          </p:cNvPr>
          <p:cNvSpPr>
            <a:spLocks noGrp="1"/>
          </p:cNvSpPr>
          <p:nvPr>
            <p:ph type="body" sz="quarter" idx="26"/>
          </p:nvPr>
        </p:nvSpPr>
        <p:spPr>
          <a:xfrm>
            <a:off x="518317" y="5690271"/>
            <a:ext cx="3569758" cy="511084"/>
          </a:xfrm>
        </p:spPr>
        <p:txBody>
          <a:bodyPr/>
          <a:lstStyle/>
          <a:p>
            <a:r>
              <a:rPr lang="de-DE" dirty="0">
                <a:latin typeface="FAUSans Office" panose="020B0504010101010104" pitchFamily="34" charset="77"/>
                <a:cs typeface="FAUSans Office" panose="020B0504010101010104" pitchFamily="34" charset="77"/>
              </a:rPr>
              <a:t>Bildunterschrift oder Beschreibung möglich. Gegebenenfalls löschen.</a:t>
            </a:r>
          </a:p>
        </p:txBody>
      </p:sp>
      <p:pic>
        <p:nvPicPr>
          <p:cNvPr id="28" name="Bildplatzhalter 11">
            <a:extLst>
              <a:ext uri="{FF2B5EF4-FFF2-40B4-BE49-F238E27FC236}">
                <a16:creationId xmlns:a16="http://schemas.microsoft.com/office/drawing/2014/main" id="{1D09A78D-ADAD-437B-A5A1-CEE448A37D4C}"/>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6071" r="16071"/>
          <a:stretch/>
        </p:blipFill>
        <p:spPr>
          <a:xfrm>
            <a:off x="8106305" y="1631156"/>
            <a:ext cx="3569758" cy="3951164"/>
          </a:xfrm>
        </p:spPr>
      </p:pic>
      <p:sp>
        <p:nvSpPr>
          <p:cNvPr id="14" name="Textplatzhalter 13">
            <a:extLst>
              <a:ext uri="{FF2B5EF4-FFF2-40B4-BE49-F238E27FC236}">
                <a16:creationId xmlns:a16="http://schemas.microsoft.com/office/drawing/2014/main" id="{B833464C-C9BD-494A-94A9-227C3CE7FCA3}"/>
              </a:ext>
            </a:extLst>
          </p:cNvPr>
          <p:cNvSpPr>
            <a:spLocks noGrp="1"/>
          </p:cNvSpPr>
          <p:nvPr>
            <p:ph type="body" sz="quarter" idx="28"/>
          </p:nvPr>
        </p:nvSpPr>
        <p:spPr>
          <a:xfrm>
            <a:off x="8106305" y="5690271"/>
            <a:ext cx="3569758" cy="511084"/>
          </a:xfrm>
        </p:spPr>
        <p:txBody>
          <a:bodyPr/>
          <a:lstStyle/>
          <a:p>
            <a:r>
              <a:rPr lang="de-DE">
                <a:latin typeface="FAUSans Office" panose="020B0504010101010104" pitchFamily="34" charset="77"/>
                <a:cs typeface="FAUSans Office" panose="020B0504010101010104" pitchFamily="34" charset="77"/>
              </a:rPr>
              <a:t>Bildunterschrift oder Beschreibung möglich. Gegebenenfalls löschen.</a:t>
            </a:r>
            <a:endParaRPr lang="de-DE" dirty="0">
              <a:latin typeface="FAUSans Office" panose="020B0504010101010104" pitchFamily="34" charset="77"/>
              <a:cs typeface="FAUSans Office" panose="020B0504010101010104" pitchFamily="34" charset="77"/>
            </a:endParaRPr>
          </a:p>
        </p:txBody>
      </p:sp>
      <p:pic>
        <p:nvPicPr>
          <p:cNvPr id="27" name="Bildplatzhalter 11">
            <a:extLst>
              <a:ext uri="{FF2B5EF4-FFF2-40B4-BE49-F238E27FC236}">
                <a16:creationId xmlns:a16="http://schemas.microsoft.com/office/drawing/2014/main" id="{76038DC9-1F39-4896-8EB7-58889B058D2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16071" r="16071"/>
          <a:stretch/>
        </p:blipFill>
        <p:spPr>
          <a:xfrm>
            <a:off x="4312311" y="1631156"/>
            <a:ext cx="3569758" cy="3951164"/>
          </a:xfrm>
        </p:spPr>
      </p:pic>
      <p:sp>
        <p:nvSpPr>
          <p:cNvPr id="16" name="Textplatzhalter 15">
            <a:extLst>
              <a:ext uri="{FF2B5EF4-FFF2-40B4-BE49-F238E27FC236}">
                <a16:creationId xmlns:a16="http://schemas.microsoft.com/office/drawing/2014/main" id="{230CCA4F-4FD3-4903-966E-1CAC505F24CF}"/>
              </a:ext>
            </a:extLst>
          </p:cNvPr>
          <p:cNvSpPr>
            <a:spLocks noGrp="1"/>
          </p:cNvSpPr>
          <p:nvPr>
            <p:ph type="body" sz="quarter" idx="30"/>
          </p:nvPr>
        </p:nvSpPr>
        <p:spPr>
          <a:xfrm>
            <a:off x="4312311" y="5690271"/>
            <a:ext cx="3569758" cy="511084"/>
          </a:xfrm>
        </p:spPr>
        <p:txBody>
          <a:bodyPr/>
          <a:lstStyle/>
          <a:p>
            <a:r>
              <a:rPr lang="de-DE">
                <a:latin typeface="FAUSans Office" panose="020B0504010101010104" pitchFamily="34" charset="77"/>
                <a:cs typeface="FAUSans Office" panose="020B0504010101010104" pitchFamily="34" charset="77"/>
              </a:rPr>
              <a:t>Bildunterschrift oder Beschreibung möglich. Gegebenenfalls löschen.</a:t>
            </a:r>
            <a:endParaRPr lang="de-DE" dirty="0">
              <a:latin typeface="FAUSans Office" panose="020B0504010101010104" pitchFamily="34" charset="77"/>
              <a:cs typeface="FAUSans Office" panose="020B0504010101010104" pitchFamily="34" charset="77"/>
            </a:endParaRPr>
          </a:p>
        </p:txBody>
      </p:sp>
      <p:sp>
        <p:nvSpPr>
          <p:cNvPr id="23" name="Bildplatzhalter 22">
            <a:extLst>
              <a:ext uri="{FF2B5EF4-FFF2-40B4-BE49-F238E27FC236}">
                <a16:creationId xmlns:a16="http://schemas.microsoft.com/office/drawing/2014/main" id="{71F72AE0-7978-44CA-AB98-8B5909311675}"/>
              </a:ext>
            </a:extLst>
          </p:cNvPr>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37"/>
          </p:nvPr>
        </p:nvSpPr>
        <p:spPr>
          <a:xfrm>
            <a:off x="517525" y="687388"/>
            <a:ext cx="6845300" cy="249237"/>
          </a:xfrm>
        </p:spPr>
        <p:txBody>
          <a:bodyPr/>
          <a:lstStyle/>
          <a:p>
            <a:r>
              <a:rPr lang="de-DE"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144207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AF4F214A-ECD5-4B6A-852C-08240B574552}"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14</a:t>
            </a:fld>
            <a:endParaRPr lang="de-DE">
              <a:latin typeface="FAUSans Office" panose="020B0504010101010104" pitchFamily="34" charset="77"/>
              <a:cs typeface="FAUSans Office" panose="020B0504010101010104" pitchFamily="34" charset="77"/>
            </a:endParaRPr>
          </a:p>
        </p:txBody>
      </p:sp>
      <p:graphicFrame>
        <p:nvGraphicFramePr>
          <p:cNvPr id="16" name="Inhaltsplatzhalter 15">
            <a:extLst>
              <a:ext uri="{FF2B5EF4-FFF2-40B4-BE49-F238E27FC236}">
                <a16:creationId xmlns:a16="http://schemas.microsoft.com/office/drawing/2014/main" id="{6CF264C0-C21F-46B0-BBC5-AA7EB6C51F4E}"/>
              </a:ext>
            </a:extLst>
          </p:cNvPr>
          <p:cNvGraphicFramePr>
            <a:graphicFrameLocks noGrp="1"/>
          </p:cNvGraphicFramePr>
          <p:nvPr>
            <p:ph sz="quarter" idx="14"/>
            <p:extLst>
              <p:ext uri="{D42A27DB-BD31-4B8C-83A1-F6EECF244321}">
                <p14:modId xmlns:p14="http://schemas.microsoft.com/office/powerpoint/2010/main" val="874619681"/>
              </p:ext>
            </p:extLst>
          </p:nvPr>
        </p:nvGraphicFramePr>
        <p:xfrm>
          <a:off x="517525" y="1630363"/>
          <a:ext cx="11156950"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Inhaltsfolie | Säulendiagramm</a:t>
            </a:r>
          </a:p>
        </p:txBody>
      </p:sp>
      <p:sp>
        <p:nvSpPr>
          <p:cNvPr id="3" name="Bildplatzhalter 2">
            <a:extLst>
              <a:ext uri="{FF2B5EF4-FFF2-40B4-BE49-F238E27FC236}">
                <a16:creationId xmlns:a16="http://schemas.microsoft.com/office/drawing/2014/main" id="{C15964F1-4A3C-4354-9B46-71144EAB222F}"/>
              </a:ext>
            </a:extLst>
          </p:cNvPr>
          <p:cNvSpPr>
            <a:spLocks noGrp="1"/>
          </p:cNvSpPr>
          <p:nvPr>
            <p:ph type="pic" sz="quarter" idx="38"/>
          </p:nvPr>
        </p:nvSpPr>
        <p:spPr/>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37"/>
          </p:nvPr>
        </p:nvSpPr>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7" name="Fußzeilenplatzhalter 6">
            <a:extLst>
              <a:ext uri="{FF2B5EF4-FFF2-40B4-BE49-F238E27FC236}">
                <a16:creationId xmlns:a16="http://schemas.microsoft.com/office/drawing/2014/main" id="{C40AA3DB-C0BB-45FC-9534-0ABAE5E5E696}"/>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Tree>
    <p:extLst>
      <p:ext uri="{BB962C8B-B14F-4D97-AF65-F5344CB8AC3E}">
        <p14:creationId xmlns:p14="http://schemas.microsoft.com/office/powerpoint/2010/main" val="398098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CE34EEA0-86F7-4AB0-8486-B7C17BE13BCF}"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15</a:t>
            </a:fld>
            <a:endParaRPr lang="de-DE">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Inhaltsfolie mit Text | Säulendiagramm</a:t>
            </a:r>
          </a:p>
        </p:txBody>
      </p:sp>
      <p:graphicFrame>
        <p:nvGraphicFramePr>
          <p:cNvPr id="12" name="Inhaltsplatzhalter 15">
            <a:extLst>
              <a:ext uri="{FF2B5EF4-FFF2-40B4-BE49-F238E27FC236}">
                <a16:creationId xmlns:a16="http://schemas.microsoft.com/office/drawing/2014/main" id="{196EBA65-6EF2-4278-BAB4-AAC6C869CB9B}"/>
              </a:ext>
            </a:extLst>
          </p:cNvPr>
          <p:cNvGraphicFramePr>
            <a:graphicFrameLocks noGrp="1"/>
          </p:cNvGraphicFramePr>
          <p:nvPr>
            <p:ph sz="quarter" idx="16"/>
            <p:extLst>
              <p:ext uri="{D42A27DB-BD31-4B8C-83A1-F6EECF244321}">
                <p14:modId xmlns:p14="http://schemas.microsoft.com/office/powerpoint/2010/main" val="1221023327"/>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
        <p:nvSpPr>
          <p:cNvPr id="3" name="Bildplatzhalter 2">
            <a:extLst>
              <a:ext uri="{FF2B5EF4-FFF2-40B4-BE49-F238E27FC236}">
                <a16:creationId xmlns:a16="http://schemas.microsoft.com/office/drawing/2014/main" id="{E97AEF92-7FFC-4257-9A9F-4CAD746D0105}"/>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sp>
        <p:nvSpPr>
          <p:cNvPr id="9" name="Fußzeilenplatzhalter 8">
            <a:extLst>
              <a:ext uri="{FF2B5EF4-FFF2-40B4-BE49-F238E27FC236}">
                <a16:creationId xmlns:a16="http://schemas.microsoft.com/office/drawing/2014/main" id="{F9359CD0-C475-432F-8814-C7CB3053F9AB}"/>
              </a:ext>
            </a:extLst>
          </p:cNvPr>
          <p:cNvSpPr>
            <a:spLocks noGrp="1"/>
          </p:cNvSpPr>
          <p:nvPr>
            <p:ph type="ftr" sz="quarter" idx="11"/>
          </p:nvPr>
        </p:nvSpPr>
        <p:spPr/>
        <p:txBody>
          <a:bodyPr/>
          <a:lstStyle/>
          <a:p>
            <a:r>
              <a:rPr lang="de-DE" dirty="0">
                <a:latin typeface="FAUSans Office" panose="020B0504010101010104" pitchFamily="34" charset="77"/>
                <a:cs typeface="FAUSans Office" panose="020B0504010101010104" pitchFamily="34" charset="77"/>
              </a:rPr>
              <a:t>Naturwissenschaftliche Fakultät</a:t>
            </a:r>
          </a:p>
        </p:txBody>
      </p:sp>
    </p:spTree>
    <p:extLst>
      <p:ext uri="{BB962C8B-B14F-4D97-AF65-F5344CB8AC3E}">
        <p14:creationId xmlns:p14="http://schemas.microsoft.com/office/powerpoint/2010/main" val="302373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BE2C662B-D5E0-47BD-96EF-B7AA5F533051}"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16</a:t>
            </a:fld>
            <a:endParaRPr lang="de-DE">
              <a:latin typeface="FAUSans Office" panose="020B0504010101010104" pitchFamily="34" charset="77"/>
              <a:cs typeface="FAUSans Office" panose="020B0504010101010104" pitchFamily="34" charset="77"/>
            </a:endParaRPr>
          </a:p>
        </p:txBody>
      </p:sp>
      <p:graphicFrame>
        <p:nvGraphicFramePr>
          <p:cNvPr id="14" name="Inhaltsplatzhalter 13">
            <a:extLst>
              <a:ext uri="{FF2B5EF4-FFF2-40B4-BE49-F238E27FC236}">
                <a16:creationId xmlns:a16="http://schemas.microsoft.com/office/drawing/2014/main" id="{6403AFA1-57DC-4674-A9AE-0AE45371F000}"/>
              </a:ext>
            </a:extLst>
          </p:cNvPr>
          <p:cNvGraphicFramePr>
            <a:graphicFrameLocks noGrp="1"/>
          </p:cNvGraphicFramePr>
          <p:nvPr>
            <p:ph sz="quarter" idx="14"/>
            <p:extLst>
              <p:ext uri="{D42A27DB-BD31-4B8C-83A1-F6EECF244321}">
                <p14:modId xmlns:p14="http://schemas.microsoft.com/office/powerpoint/2010/main" val="4002842576"/>
              </p:ext>
            </p:extLst>
          </p:nvPr>
        </p:nvGraphicFramePr>
        <p:xfrm>
          <a:off x="517525" y="1630363"/>
          <a:ext cx="5470525"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Inhaltsfolie | Torten- &amp; Ringdiagramm</a:t>
            </a:r>
          </a:p>
        </p:txBody>
      </p:sp>
      <p:sp>
        <p:nvSpPr>
          <p:cNvPr id="3" name="Bildplatzhalter 2">
            <a:extLst>
              <a:ext uri="{FF2B5EF4-FFF2-40B4-BE49-F238E27FC236}">
                <a16:creationId xmlns:a16="http://schemas.microsoft.com/office/drawing/2014/main" id="{6DC87BB5-3651-4FB1-AABD-D7D7AD5EDB6D}"/>
              </a:ext>
            </a:extLst>
          </p:cNvPr>
          <p:cNvSpPr>
            <a:spLocks noGrp="1"/>
          </p:cNvSpPr>
          <p:nvPr>
            <p:ph type="pic" sz="quarter" idx="38"/>
          </p:nvPr>
        </p:nvSpPr>
        <p:spPr/>
      </p:sp>
      <p:graphicFrame>
        <p:nvGraphicFramePr>
          <p:cNvPr id="17" name="Inhaltsplatzhalter 13">
            <a:extLst>
              <a:ext uri="{FF2B5EF4-FFF2-40B4-BE49-F238E27FC236}">
                <a16:creationId xmlns:a16="http://schemas.microsoft.com/office/drawing/2014/main" id="{5166245D-6949-4E55-9597-7F4BC086833A}"/>
              </a:ext>
            </a:extLst>
          </p:cNvPr>
          <p:cNvGraphicFramePr>
            <a:graphicFrameLocks noGrp="1"/>
          </p:cNvGraphicFramePr>
          <p:nvPr>
            <p:ph sz="quarter" idx="39"/>
            <p:extLst>
              <p:ext uri="{D42A27DB-BD31-4B8C-83A1-F6EECF244321}">
                <p14:modId xmlns:p14="http://schemas.microsoft.com/office/powerpoint/2010/main" val="1165608206"/>
              </p:ext>
            </p:extLst>
          </p:nvPr>
        </p:nvGraphicFramePr>
        <p:xfrm>
          <a:off x="6205538" y="1630363"/>
          <a:ext cx="5470525" cy="457041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37"/>
          </p:nvPr>
        </p:nvSpPr>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7" name="Fußzeilenplatzhalter 6">
            <a:extLst>
              <a:ext uri="{FF2B5EF4-FFF2-40B4-BE49-F238E27FC236}">
                <a16:creationId xmlns:a16="http://schemas.microsoft.com/office/drawing/2014/main" id="{F3A191ED-993C-4FAC-9873-D27692790FD8}"/>
              </a:ext>
            </a:extLst>
          </p:cNvPr>
          <p:cNvSpPr>
            <a:spLocks noGrp="1"/>
          </p:cNvSpPr>
          <p:nvPr>
            <p:ph type="ftr" sz="quarter" idx="11"/>
          </p:nvPr>
        </p:nvSpPr>
        <p:spPr/>
        <p:txBody>
          <a:bodyPr/>
          <a:lstStyle/>
          <a:p>
            <a:r>
              <a:rPr lang="de-DE" dirty="0">
                <a:latin typeface="FAUSans Office" panose="020B0504010101010104" pitchFamily="34" charset="77"/>
                <a:cs typeface="FAUSans Office" panose="020B0504010101010104" pitchFamily="34" charset="77"/>
              </a:rPr>
              <a:t>Naturwissenschaftliche Fakultät</a:t>
            </a:r>
          </a:p>
        </p:txBody>
      </p:sp>
    </p:spTree>
    <p:extLst>
      <p:ext uri="{BB962C8B-B14F-4D97-AF65-F5344CB8AC3E}">
        <p14:creationId xmlns:p14="http://schemas.microsoft.com/office/powerpoint/2010/main" val="278431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8DA45C06-F3CD-4BFC-9CFE-5E4233C6CC0F}"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17</a:t>
            </a:fld>
            <a:endParaRPr lang="de-DE">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Inhaltsfolie mit Text | Torten- &amp; Ringdiagramm</a:t>
            </a:r>
          </a:p>
        </p:txBody>
      </p:sp>
      <p:sp>
        <p:nvSpPr>
          <p:cNvPr id="3" name="Bildplatzhalter 2">
            <a:extLst>
              <a:ext uri="{FF2B5EF4-FFF2-40B4-BE49-F238E27FC236}">
                <a16:creationId xmlns:a16="http://schemas.microsoft.com/office/drawing/2014/main" id="{4D6DD443-E5B8-4161-93E9-DF67F6494453}"/>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sp>
        <p:nvSpPr>
          <p:cNvPr id="9" name="Fußzeilenplatzhalter 8">
            <a:extLst>
              <a:ext uri="{FF2B5EF4-FFF2-40B4-BE49-F238E27FC236}">
                <a16:creationId xmlns:a16="http://schemas.microsoft.com/office/drawing/2014/main" id="{0E4EDDEC-7832-4ED7-BB30-FB945603CCFF}"/>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graphicFrame>
        <p:nvGraphicFramePr>
          <p:cNvPr id="15" name="Inhaltsplatzhalter 13">
            <a:extLst>
              <a:ext uri="{FF2B5EF4-FFF2-40B4-BE49-F238E27FC236}">
                <a16:creationId xmlns:a16="http://schemas.microsoft.com/office/drawing/2014/main" id="{EA3FAE1D-6DD3-41B1-A019-33D2CCF63477}"/>
              </a:ext>
            </a:extLst>
          </p:cNvPr>
          <p:cNvGraphicFramePr>
            <a:graphicFrameLocks noGrp="1"/>
          </p:cNvGraphicFramePr>
          <p:nvPr>
            <p:ph sz="quarter" idx="16"/>
            <p:extLst>
              <p:ext uri="{D42A27DB-BD31-4B8C-83A1-F6EECF244321}">
                <p14:modId xmlns:p14="http://schemas.microsoft.com/office/powerpoint/2010/main" val="868364168"/>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871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D133B06F-F8B2-475A-84ED-46499DBB412C}"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18</a:t>
            </a:fld>
            <a:endParaRPr lang="de-DE">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Inhaltsfolie mit Text | Torten- &amp; Ringdiagramm</a:t>
            </a:r>
          </a:p>
        </p:txBody>
      </p:sp>
      <p:sp>
        <p:nvSpPr>
          <p:cNvPr id="3" name="Bildplatzhalter 2">
            <a:extLst>
              <a:ext uri="{FF2B5EF4-FFF2-40B4-BE49-F238E27FC236}">
                <a16:creationId xmlns:a16="http://schemas.microsoft.com/office/drawing/2014/main" id="{099F0AC2-09E9-45B2-A63F-53F51DC91E68}"/>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9" name="Fußzeilenplatzhalter 8">
            <a:extLst>
              <a:ext uri="{FF2B5EF4-FFF2-40B4-BE49-F238E27FC236}">
                <a16:creationId xmlns:a16="http://schemas.microsoft.com/office/drawing/2014/main" id="{7D0EC606-337A-418C-9DCC-DA38508F86B0}"/>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graphicFrame>
        <p:nvGraphicFramePr>
          <p:cNvPr id="15" name="Inhaltsplatzhalter 13">
            <a:extLst>
              <a:ext uri="{FF2B5EF4-FFF2-40B4-BE49-F238E27FC236}">
                <a16:creationId xmlns:a16="http://schemas.microsoft.com/office/drawing/2014/main" id="{C2FA9029-261F-4437-BF89-D1BF52F2B78C}"/>
              </a:ext>
            </a:extLst>
          </p:cNvPr>
          <p:cNvGraphicFramePr>
            <a:graphicFrameLocks noGrp="1"/>
          </p:cNvGraphicFramePr>
          <p:nvPr>
            <p:ph sz="quarter" idx="16"/>
            <p:extLst>
              <p:ext uri="{D42A27DB-BD31-4B8C-83A1-F6EECF244321}">
                <p14:modId xmlns:p14="http://schemas.microsoft.com/office/powerpoint/2010/main" val="15106693"/>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6566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356CB5D8-C1B6-476D-BBAC-CC86D72C99BD}"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dirty="0">
                <a:latin typeface="FAUSans Office" panose="020B0504010101010104" pitchFamily="34" charset="77"/>
                <a:cs typeface="FAUSans Office" panose="020B0504010101010104" pitchFamily="34" charset="77"/>
              </a:rPr>
              <a:t>Naturwissenschaftliche Fakultät</a:t>
            </a: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19</a:t>
            </a:fld>
            <a:endParaRPr lang="de-DE">
              <a:latin typeface="FAUSans Office" panose="020B0504010101010104" pitchFamily="34" charset="77"/>
              <a:cs typeface="FAUSans Office" panose="020B0504010101010104" pitchFamily="34" charset="77"/>
            </a:endParaRPr>
          </a:p>
        </p:txBody>
      </p:sp>
      <p:graphicFrame>
        <p:nvGraphicFramePr>
          <p:cNvPr id="8" name="Inhaltsplatzhalter 7">
            <a:extLst>
              <a:ext uri="{FF2B5EF4-FFF2-40B4-BE49-F238E27FC236}">
                <a16:creationId xmlns:a16="http://schemas.microsoft.com/office/drawing/2014/main" id="{54139217-4378-4D02-A822-9C1B73E4F0FD}"/>
              </a:ext>
            </a:extLst>
          </p:cNvPr>
          <p:cNvGraphicFramePr>
            <a:graphicFrameLocks noGrp="1"/>
          </p:cNvGraphicFramePr>
          <p:nvPr>
            <p:ph sz="quarter" idx="14"/>
            <p:extLst>
              <p:ext uri="{D42A27DB-BD31-4B8C-83A1-F6EECF244321}">
                <p14:modId xmlns:p14="http://schemas.microsoft.com/office/powerpoint/2010/main" val="2118415777"/>
              </p:ext>
            </p:extLst>
          </p:nvPr>
        </p:nvGraphicFramePr>
        <p:xfrm>
          <a:off x="517525" y="1630363"/>
          <a:ext cx="11156946" cy="4567241"/>
        </p:xfrm>
        <a:graphic>
          <a:graphicData uri="http://schemas.openxmlformats.org/drawingml/2006/table">
            <a:tbl>
              <a:tblPr bandRow="1">
                <a:tableStyleId>{5C22544A-7EE6-4342-B048-85BDC9FD1C3A}</a:tableStyleId>
              </a:tblPr>
              <a:tblGrid>
                <a:gridCol w="2657476">
                  <a:extLst>
                    <a:ext uri="{9D8B030D-6E8A-4147-A177-3AD203B41FA5}">
                      <a16:colId xmlns:a16="http://schemas.microsoft.com/office/drawing/2014/main" val="1576347495"/>
                    </a:ext>
                  </a:extLst>
                </a:gridCol>
                <a:gridCol w="1699894">
                  <a:extLst>
                    <a:ext uri="{9D8B030D-6E8A-4147-A177-3AD203B41FA5}">
                      <a16:colId xmlns:a16="http://schemas.microsoft.com/office/drawing/2014/main" val="2304917957"/>
                    </a:ext>
                  </a:extLst>
                </a:gridCol>
                <a:gridCol w="1699894">
                  <a:extLst>
                    <a:ext uri="{9D8B030D-6E8A-4147-A177-3AD203B41FA5}">
                      <a16:colId xmlns:a16="http://schemas.microsoft.com/office/drawing/2014/main" val="3980473287"/>
                    </a:ext>
                  </a:extLst>
                </a:gridCol>
                <a:gridCol w="1699894">
                  <a:extLst>
                    <a:ext uri="{9D8B030D-6E8A-4147-A177-3AD203B41FA5}">
                      <a16:colId xmlns:a16="http://schemas.microsoft.com/office/drawing/2014/main" val="1770291054"/>
                    </a:ext>
                  </a:extLst>
                </a:gridCol>
                <a:gridCol w="1699894">
                  <a:extLst>
                    <a:ext uri="{9D8B030D-6E8A-4147-A177-3AD203B41FA5}">
                      <a16:colId xmlns:a16="http://schemas.microsoft.com/office/drawing/2014/main" val="3802573952"/>
                    </a:ext>
                  </a:extLst>
                </a:gridCol>
                <a:gridCol w="1699894">
                  <a:extLst>
                    <a:ext uri="{9D8B030D-6E8A-4147-A177-3AD203B41FA5}">
                      <a16:colId xmlns:a16="http://schemas.microsoft.com/office/drawing/2014/main" val="2283785675"/>
                    </a:ext>
                  </a:extLst>
                </a:gridCol>
              </a:tblGrid>
              <a:tr h="432000">
                <a:tc>
                  <a:txBody>
                    <a:bodyPr/>
                    <a:lstStyle/>
                    <a:p>
                      <a:r>
                        <a:rPr lang="de-DE" sz="1400" b="1" i="0" dirty="0">
                          <a:solidFill>
                            <a:schemeClr val="bg1"/>
                          </a:solidFill>
                          <a:latin typeface="FAUSans Office" panose="020B0504010101010104" pitchFamily="34" charset="77"/>
                          <a:cs typeface="FAUSans Office" panose="020B0504010101010104" pitchFamily="34" charset="77"/>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i="0" dirty="0">
                          <a:solidFill>
                            <a:schemeClr val="bg1"/>
                          </a:solidFill>
                          <a:latin typeface="FAUSans Office" panose="020B0504010101010104" pitchFamily="34" charset="77"/>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dolor</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sit</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amet</a:t>
                      </a:r>
                      <a:endPar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Inhaltsfolie | Tabellenbeispiel</a:t>
            </a:r>
          </a:p>
        </p:txBody>
      </p:sp>
      <p:sp>
        <p:nvSpPr>
          <p:cNvPr id="14" name="Bildplatzhalter 13">
            <a:extLst>
              <a:ext uri="{FF2B5EF4-FFF2-40B4-BE49-F238E27FC236}">
                <a16:creationId xmlns:a16="http://schemas.microsoft.com/office/drawing/2014/main" id="{65592370-F2C9-4A0D-A9D2-4116320646A8}"/>
              </a:ext>
            </a:extLst>
          </p:cNvPr>
          <p:cNvSpPr>
            <a:spLocks noGrp="1"/>
          </p:cNvSpPr>
          <p:nvPr>
            <p:ph type="pic" sz="quarter" idx="38"/>
          </p:nvPr>
        </p:nvSpPr>
        <p:spPr/>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37"/>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285854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a:xfrm>
            <a:off x="10588873" y="6634666"/>
            <a:ext cx="678071" cy="123111"/>
          </a:xfrm>
        </p:spPr>
        <p:txBody>
          <a:bodyPr/>
          <a:lstStyle/>
          <a:p>
            <a:fld id="{1E199AB4-6755-4620-8905-8AE2C0C7D74E}"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a:t>
            </a:fld>
            <a:endParaRPr lang="de-DE">
              <a:latin typeface="FAUSans Office" panose="020B0504010101010104" pitchFamily="34" charset="77"/>
              <a:cs typeface="FAUSans Office" panose="020B0504010101010104" pitchFamily="34" charset="77"/>
            </a:endParaRPr>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a:xfrm>
            <a:off x="948060" y="2354711"/>
            <a:ext cx="5039989"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a:xfrm>
            <a:off x="518318" y="2354711"/>
            <a:ext cx="320601" cy="281103"/>
          </a:xfrm>
        </p:spPr>
        <p:txBody>
          <a:bodyPr/>
          <a:lstStyle/>
          <a:p>
            <a:r>
              <a:rPr lang="de-DE" dirty="0">
                <a:solidFill>
                  <a:srgbClr val="7BB725"/>
                </a:solidFill>
                <a:latin typeface="FAUSans Office" panose="020B0504010101010104" pitchFamily="34" charset="77"/>
                <a:cs typeface="FAUSans Office" panose="020B0504010101010104" pitchFamily="34" charset="77"/>
              </a:rPr>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a:xfrm>
            <a:off x="948060" y="4525376"/>
            <a:ext cx="5039989"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a:xfrm>
            <a:off x="518318" y="4525376"/>
            <a:ext cx="320601" cy="281103"/>
          </a:xfrm>
        </p:spPr>
        <p:txBody>
          <a:bodyPr/>
          <a:lstStyle/>
          <a:p>
            <a:r>
              <a:rPr lang="de-DE" dirty="0">
                <a:solidFill>
                  <a:srgbClr val="7BB725"/>
                </a:solidFill>
                <a:latin typeface="FAUSans Office" panose="020B0504010101010104" pitchFamily="34" charset="77"/>
                <a:cs typeface="FAUSans Office" panose="020B0504010101010104" pitchFamily="34" charset="77"/>
              </a:rPr>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a:xfrm>
            <a:off x="948060" y="3078266"/>
            <a:ext cx="5039989" cy="281103"/>
          </a:xfrm>
        </p:spPr>
        <p:txBody>
          <a:bodyPr/>
          <a:lstStyle/>
          <a:p>
            <a:r>
              <a:rPr lang="de-DE" dirty="0">
                <a:latin typeface="FAUSans Office" panose="020B0504010101010104" pitchFamily="34" charset="77"/>
                <a:cs typeface="FAUSans Office" panose="020B0504010101010104" pitchFamily="34" charset="77"/>
              </a:rPr>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a:xfrm>
            <a:off x="518318" y="3078266"/>
            <a:ext cx="320601" cy="281103"/>
          </a:xfrm>
        </p:spPr>
        <p:txBody>
          <a:bodyPr/>
          <a:lstStyle/>
          <a:p>
            <a:r>
              <a:rPr lang="de-DE" dirty="0">
                <a:solidFill>
                  <a:srgbClr val="7BB725"/>
                </a:solidFill>
                <a:latin typeface="FAUSans Office" panose="020B0504010101010104" pitchFamily="34" charset="77"/>
                <a:cs typeface="FAUSans Office" panose="020B0504010101010104" pitchFamily="34" charset="77"/>
              </a:rPr>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a:xfrm>
            <a:off x="948060" y="3801821"/>
            <a:ext cx="5039989"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a:xfrm>
            <a:off x="518318" y="3801821"/>
            <a:ext cx="320601" cy="281103"/>
          </a:xfrm>
        </p:spPr>
        <p:txBody>
          <a:bodyPr/>
          <a:lstStyle/>
          <a:p>
            <a:r>
              <a:rPr lang="de-DE" dirty="0">
                <a:solidFill>
                  <a:srgbClr val="7BB725"/>
                </a:solidFill>
                <a:latin typeface="FAUSans Office" panose="020B0504010101010104" pitchFamily="34" charset="77"/>
                <a:cs typeface="FAUSans Office" panose="020B0504010101010104" pitchFamily="34" charset="77"/>
              </a:rPr>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a:xfrm>
            <a:off x="948060" y="5248930"/>
            <a:ext cx="5039989"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a:xfrm>
            <a:off x="518318" y="5248930"/>
            <a:ext cx="320601" cy="281103"/>
          </a:xfrm>
        </p:spPr>
        <p:txBody>
          <a:bodyPr/>
          <a:lstStyle/>
          <a:p>
            <a:r>
              <a:rPr lang="de-DE" dirty="0">
                <a:solidFill>
                  <a:srgbClr val="7BB725"/>
                </a:solidFill>
                <a:latin typeface="FAUSans Office" panose="020B0504010101010104" pitchFamily="34" charset="77"/>
                <a:cs typeface="FAUSans Office" panose="020B0504010101010104" pitchFamily="34" charset="77"/>
              </a:rPr>
              <a:t>06</a:t>
            </a:r>
          </a:p>
        </p:txBody>
      </p:sp>
      <p:sp>
        <p:nvSpPr>
          <p:cNvPr id="15" name="Textplatzhalter 14">
            <a:extLst>
              <a:ext uri="{FF2B5EF4-FFF2-40B4-BE49-F238E27FC236}">
                <a16:creationId xmlns:a16="http://schemas.microsoft.com/office/drawing/2014/main" id="{59EED49E-3FE2-49C7-8252-8A8549957951}"/>
              </a:ext>
            </a:extLst>
          </p:cNvPr>
          <p:cNvSpPr>
            <a:spLocks noGrp="1"/>
          </p:cNvSpPr>
          <p:nvPr>
            <p:ph type="body" sz="quarter" idx="25"/>
          </p:nvPr>
        </p:nvSpPr>
        <p:spPr>
          <a:xfrm>
            <a:off x="6636190" y="1632184"/>
            <a:ext cx="5039873"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6" name="Textplatzhalter 15">
            <a:extLst>
              <a:ext uri="{FF2B5EF4-FFF2-40B4-BE49-F238E27FC236}">
                <a16:creationId xmlns:a16="http://schemas.microsoft.com/office/drawing/2014/main" id="{9481C70C-776C-487C-9CC3-F573F4424EA4}"/>
              </a:ext>
            </a:extLst>
          </p:cNvPr>
          <p:cNvSpPr>
            <a:spLocks noGrp="1"/>
          </p:cNvSpPr>
          <p:nvPr>
            <p:ph type="body" sz="quarter" idx="26"/>
          </p:nvPr>
        </p:nvSpPr>
        <p:spPr>
          <a:xfrm>
            <a:off x="6206332" y="1632184"/>
            <a:ext cx="320601" cy="281103"/>
          </a:xfrm>
        </p:spPr>
        <p:txBody>
          <a:bodyPr/>
          <a:lstStyle/>
          <a:p>
            <a:r>
              <a:rPr lang="de-DE" dirty="0">
                <a:solidFill>
                  <a:srgbClr val="7BB725"/>
                </a:solidFill>
                <a:latin typeface="FAUSans Office" panose="020B0504010101010104" pitchFamily="34" charset="77"/>
                <a:cs typeface="FAUSans Office" panose="020B0504010101010104" pitchFamily="34" charset="77"/>
              </a:rPr>
              <a:t>07</a:t>
            </a:r>
          </a:p>
        </p:txBody>
      </p:sp>
      <p:sp>
        <p:nvSpPr>
          <p:cNvPr id="17" name="Textplatzhalter 16">
            <a:extLst>
              <a:ext uri="{FF2B5EF4-FFF2-40B4-BE49-F238E27FC236}">
                <a16:creationId xmlns:a16="http://schemas.microsoft.com/office/drawing/2014/main" id="{7BF8A087-9D21-4804-93EC-D0F0BEFB42D4}"/>
              </a:ext>
            </a:extLst>
          </p:cNvPr>
          <p:cNvSpPr>
            <a:spLocks noGrp="1"/>
          </p:cNvSpPr>
          <p:nvPr>
            <p:ph type="body" sz="quarter" idx="27"/>
          </p:nvPr>
        </p:nvSpPr>
        <p:spPr>
          <a:xfrm>
            <a:off x="6636190" y="2355533"/>
            <a:ext cx="5039873"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8" name="Textplatzhalter 17">
            <a:extLst>
              <a:ext uri="{FF2B5EF4-FFF2-40B4-BE49-F238E27FC236}">
                <a16:creationId xmlns:a16="http://schemas.microsoft.com/office/drawing/2014/main" id="{55AE6878-1B1A-412B-869C-D66E08394212}"/>
              </a:ext>
            </a:extLst>
          </p:cNvPr>
          <p:cNvSpPr>
            <a:spLocks noGrp="1"/>
          </p:cNvSpPr>
          <p:nvPr>
            <p:ph type="body" sz="quarter" idx="28"/>
          </p:nvPr>
        </p:nvSpPr>
        <p:spPr>
          <a:xfrm>
            <a:off x="6206332" y="2355533"/>
            <a:ext cx="320601" cy="281103"/>
          </a:xfrm>
        </p:spPr>
        <p:txBody>
          <a:bodyPr/>
          <a:lstStyle/>
          <a:p>
            <a:r>
              <a:rPr lang="de-DE" dirty="0">
                <a:solidFill>
                  <a:srgbClr val="7BB725"/>
                </a:solidFill>
                <a:latin typeface="FAUSans Office" panose="020B0504010101010104" pitchFamily="34" charset="77"/>
                <a:cs typeface="FAUSans Office" panose="020B0504010101010104" pitchFamily="34" charset="77"/>
              </a:rPr>
              <a:t>08</a:t>
            </a:r>
          </a:p>
        </p:txBody>
      </p:sp>
      <p:sp>
        <p:nvSpPr>
          <p:cNvPr id="19" name="Textplatzhalter 18">
            <a:extLst>
              <a:ext uri="{FF2B5EF4-FFF2-40B4-BE49-F238E27FC236}">
                <a16:creationId xmlns:a16="http://schemas.microsoft.com/office/drawing/2014/main" id="{21D68933-4D91-4017-8092-91E8C3DE9667}"/>
              </a:ext>
            </a:extLst>
          </p:cNvPr>
          <p:cNvSpPr>
            <a:spLocks noGrp="1"/>
          </p:cNvSpPr>
          <p:nvPr>
            <p:ph type="body" sz="quarter" idx="29"/>
          </p:nvPr>
        </p:nvSpPr>
        <p:spPr>
          <a:xfrm>
            <a:off x="6636190" y="4525580"/>
            <a:ext cx="5039873"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20" name="Textplatzhalter 19">
            <a:extLst>
              <a:ext uri="{FF2B5EF4-FFF2-40B4-BE49-F238E27FC236}">
                <a16:creationId xmlns:a16="http://schemas.microsoft.com/office/drawing/2014/main" id="{DF772C26-4A90-4712-99D4-4970A488F5FD}"/>
              </a:ext>
            </a:extLst>
          </p:cNvPr>
          <p:cNvSpPr>
            <a:spLocks noGrp="1"/>
          </p:cNvSpPr>
          <p:nvPr>
            <p:ph type="body" sz="quarter" idx="30"/>
          </p:nvPr>
        </p:nvSpPr>
        <p:spPr>
          <a:xfrm>
            <a:off x="6206332" y="4525580"/>
            <a:ext cx="307841" cy="281103"/>
          </a:xfrm>
        </p:spPr>
        <p:txBody>
          <a:bodyPr/>
          <a:lstStyle/>
          <a:p>
            <a:r>
              <a:rPr lang="de-DE" dirty="0">
                <a:solidFill>
                  <a:srgbClr val="7BB725"/>
                </a:solidFill>
                <a:latin typeface="FAUSans Office" panose="020B0504010101010104" pitchFamily="34" charset="77"/>
                <a:cs typeface="FAUSans Office" panose="020B0504010101010104" pitchFamily="34" charset="77"/>
              </a:rPr>
              <a:t>11</a:t>
            </a:r>
          </a:p>
        </p:txBody>
      </p:sp>
      <p:sp>
        <p:nvSpPr>
          <p:cNvPr id="21" name="Textplatzhalter 20">
            <a:extLst>
              <a:ext uri="{FF2B5EF4-FFF2-40B4-BE49-F238E27FC236}">
                <a16:creationId xmlns:a16="http://schemas.microsoft.com/office/drawing/2014/main" id="{C58B4322-C4AE-4F66-9E71-875D89FE985A}"/>
              </a:ext>
            </a:extLst>
          </p:cNvPr>
          <p:cNvSpPr>
            <a:spLocks noGrp="1"/>
          </p:cNvSpPr>
          <p:nvPr>
            <p:ph type="body" sz="quarter" idx="31"/>
          </p:nvPr>
        </p:nvSpPr>
        <p:spPr>
          <a:xfrm>
            <a:off x="6636190" y="3078882"/>
            <a:ext cx="5039873"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22" name="Textplatzhalter 21">
            <a:extLst>
              <a:ext uri="{FF2B5EF4-FFF2-40B4-BE49-F238E27FC236}">
                <a16:creationId xmlns:a16="http://schemas.microsoft.com/office/drawing/2014/main" id="{1E85294F-051C-476B-A8F3-6C25CC62C956}"/>
              </a:ext>
            </a:extLst>
          </p:cNvPr>
          <p:cNvSpPr>
            <a:spLocks noGrp="1"/>
          </p:cNvSpPr>
          <p:nvPr>
            <p:ph type="body" sz="quarter" idx="32"/>
          </p:nvPr>
        </p:nvSpPr>
        <p:spPr>
          <a:xfrm>
            <a:off x="6206332" y="3078882"/>
            <a:ext cx="320601" cy="281103"/>
          </a:xfrm>
        </p:spPr>
        <p:txBody>
          <a:bodyPr/>
          <a:lstStyle/>
          <a:p>
            <a:r>
              <a:rPr lang="de-DE" dirty="0">
                <a:solidFill>
                  <a:srgbClr val="7BB725"/>
                </a:solidFill>
                <a:latin typeface="FAUSans Office" panose="020B0504010101010104" pitchFamily="34" charset="77"/>
                <a:cs typeface="FAUSans Office" panose="020B0504010101010104" pitchFamily="34" charset="77"/>
              </a:rPr>
              <a:t>09</a:t>
            </a:r>
          </a:p>
        </p:txBody>
      </p:sp>
      <p:sp>
        <p:nvSpPr>
          <p:cNvPr id="23" name="Textplatzhalter 22">
            <a:extLst>
              <a:ext uri="{FF2B5EF4-FFF2-40B4-BE49-F238E27FC236}">
                <a16:creationId xmlns:a16="http://schemas.microsoft.com/office/drawing/2014/main" id="{C265AB66-A098-4B36-BD15-3F3290882910}"/>
              </a:ext>
            </a:extLst>
          </p:cNvPr>
          <p:cNvSpPr>
            <a:spLocks noGrp="1"/>
          </p:cNvSpPr>
          <p:nvPr>
            <p:ph type="body" sz="quarter" idx="33"/>
          </p:nvPr>
        </p:nvSpPr>
        <p:spPr>
          <a:xfrm>
            <a:off x="6636190" y="3802231"/>
            <a:ext cx="5039873"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24" name="Textplatzhalter 23">
            <a:extLst>
              <a:ext uri="{FF2B5EF4-FFF2-40B4-BE49-F238E27FC236}">
                <a16:creationId xmlns:a16="http://schemas.microsoft.com/office/drawing/2014/main" id="{8EB8BA56-7CAD-4CDB-B315-7B085286A1F3}"/>
              </a:ext>
            </a:extLst>
          </p:cNvPr>
          <p:cNvSpPr>
            <a:spLocks noGrp="1"/>
          </p:cNvSpPr>
          <p:nvPr>
            <p:ph type="body" sz="quarter" idx="34"/>
          </p:nvPr>
        </p:nvSpPr>
        <p:spPr>
          <a:xfrm>
            <a:off x="6206332" y="3802231"/>
            <a:ext cx="320601" cy="281103"/>
          </a:xfrm>
        </p:spPr>
        <p:txBody>
          <a:bodyPr/>
          <a:lstStyle/>
          <a:p>
            <a:r>
              <a:rPr lang="de-DE" dirty="0">
                <a:solidFill>
                  <a:srgbClr val="7BB725"/>
                </a:solidFill>
                <a:latin typeface="FAUSans Office" panose="020B0504010101010104" pitchFamily="34" charset="77"/>
                <a:cs typeface="FAUSans Office" panose="020B0504010101010104" pitchFamily="34" charset="77"/>
              </a:rPr>
              <a:t>10</a:t>
            </a:r>
          </a:p>
        </p:txBody>
      </p:sp>
      <p:sp>
        <p:nvSpPr>
          <p:cNvPr id="25" name="Textplatzhalter 24">
            <a:extLst>
              <a:ext uri="{FF2B5EF4-FFF2-40B4-BE49-F238E27FC236}">
                <a16:creationId xmlns:a16="http://schemas.microsoft.com/office/drawing/2014/main" id="{59687893-49C6-4037-869B-503B054BE12B}"/>
              </a:ext>
            </a:extLst>
          </p:cNvPr>
          <p:cNvSpPr>
            <a:spLocks noGrp="1"/>
          </p:cNvSpPr>
          <p:nvPr>
            <p:ph type="body" sz="quarter" idx="35"/>
          </p:nvPr>
        </p:nvSpPr>
        <p:spPr>
          <a:xfrm>
            <a:off x="6636190" y="5248930"/>
            <a:ext cx="5039873"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26" name="Textplatzhalter 25">
            <a:extLst>
              <a:ext uri="{FF2B5EF4-FFF2-40B4-BE49-F238E27FC236}">
                <a16:creationId xmlns:a16="http://schemas.microsoft.com/office/drawing/2014/main" id="{ED7AD97A-C042-429F-A1BD-A9A3FD4F383F}"/>
              </a:ext>
            </a:extLst>
          </p:cNvPr>
          <p:cNvSpPr>
            <a:spLocks noGrp="1"/>
          </p:cNvSpPr>
          <p:nvPr>
            <p:ph type="body" sz="quarter" idx="36"/>
          </p:nvPr>
        </p:nvSpPr>
        <p:spPr>
          <a:xfrm>
            <a:off x="6206332" y="5248930"/>
            <a:ext cx="320601" cy="281103"/>
          </a:xfrm>
        </p:spPr>
        <p:txBody>
          <a:bodyPr/>
          <a:lstStyle/>
          <a:p>
            <a:r>
              <a:rPr lang="de-DE" dirty="0">
                <a:solidFill>
                  <a:srgbClr val="7BB725"/>
                </a:solidFill>
                <a:latin typeface="FAUSans Office" panose="020B0504010101010104" pitchFamily="34" charset="77"/>
                <a:cs typeface="FAUSans Office" panose="020B0504010101010104" pitchFamily="34" charset="77"/>
              </a:rPr>
              <a:t>12</a:t>
            </a:r>
          </a:p>
        </p:txBody>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Agenda</a:t>
            </a:r>
          </a:p>
        </p:txBody>
      </p:sp>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37"/>
          </p:nvPr>
        </p:nvSpPr>
        <p:spPr>
          <a:xfrm>
            <a:off x="518317" y="687598"/>
            <a:ext cx="6844385" cy="249812"/>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a:xfrm>
            <a:off x="948060" y="1631156"/>
            <a:ext cx="5039989" cy="281103"/>
          </a:xfrm>
        </p:spPr>
        <p:txBody>
          <a:bodyPr/>
          <a:lstStyle/>
          <a:p>
            <a:r>
              <a:rPr lang="de-DE" dirty="0">
                <a:latin typeface="FAUSans Office" panose="020B0504010101010104" pitchFamily="34" charset="77"/>
                <a:cs typeface="FAUSans Office" panose="020B0504010101010104" pitchFamily="34" charset="77"/>
              </a:rPr>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a:xfrm>
            <a:off x="518318" y="1631156"/>
            <a:ext cx="320601" cy="281103"/>
          </a:xfrm>
        </p:spPr>
        <p:txBody>
          <a:bodyPr/>
          <a:lstStyle/>
          <a:p>
            <a:r>
              <a:rPr lang="de-DE" dirty="0">
                <a:solidFill>
                  <a:srgbClr val="7BB725"/>
                </a:solidFill>
                <a:latin typeface="FAUSans Office" panose="020B0504010101010104" pitchFamily="34" charset="77"/>
                <a:cs typeface="FAUSans Office" panose="020B0504010101010104" pitchFamily="34" charset="77"/>
              </a:rPr>
              <a:t>01</a:t>
            </a:r>
          </a:p>
        </p:txBody>
      </p:sp>
      <p:sp>
        <p:nvSpPr>
          <p:cNvPr id="61" name="Bildplatzhalter 60">
            <a:extLst>
              <a:ext uri="{FF2B5EF4-FFF2-40B4-BE49-F238E27FC236}">
                <a16:creationId xmlns:a16="http://schemas.microsoft.com/office/drawing/2014/main" id="{DFD08864-C4EF-4131-B061-95A7FB5F3F35}"/>
              </a:ext>
            </a:extLst>
          </p:cNvPr>
          <p:cNvSpPr>
            <a:spLocks noGrp="1"/>
          </p:cNvSpPr>
          <p:nvPr>
            <p:ph type="pic" sz="quarter" idx="38"/>
          </p:nvPr>
        </p:nvSpPr>
        <p:spPr/>
      </p:sp>
    </p:spTree>
    <p:extLst>
      <p:ext uri="{BB962C8B-B14F-4D97-AF65-F5344CB8AC3E}">
        <p14:creationId xmlns:p14="http://schemas.microsoft.com/office/powerpoint/2010/main" val="2421502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588873" y="6634666"/>
            <a:ext cx="678071" cy="123111"/>
          </a:xfrm>
        </p:spPr>
        <p:txBody>
          <a:bodyPr/>
          <a:lstStyle/>
          <a:p>
            <a:fld id="{2CABC951-66A0-4BF8-93B9-F802CBD5B71D}"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20</a:t>
            </a:fld>
            <a:endParaRPr lang="de-DE">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Inhaltsfolie mit Text | Tabellenbeispiel</a:t>
            </a:r>
          </a:p>
        </p:txBody>
      </p:sp>
      <p:graphicFrame>
        <p:nvGraphicFramePr>
          <p:cNvPr id="9" name="Inhaltsplatzhalter 7">
            <a:extLst>
              <a:ext uri="{FF2B5EF4-FFF2-40B4-BE49-F238E27FC236}">
                <a16:creationId xmlns:a16="http://schemas.microsoft.com/office/drawing/2014/main" id="{3E25DDFD-9591-4F34-B989-A3E9481E30A4}"/>
              </a:ext>
            </a:extLst>
          </p:cNvPr>
          <p:cNvGraphicFramePr>
            <a:graphicFrameLocks noGrp="1"/>
          </p:cNvGraphicFramePr>
          <p:nvPr>
            <p:ph sz="quarter" idx="16"/>
            <p:extLst>
              <p:ext uri="{D42A27DB-BD31-4B8C-83A1-F6EECF244321}">
                <p14:modId xmlns:p14="http://schemas.microsoft.com/office/powerpoint/2010/main" val="3312452175"/>
              </p:ext>
            </p:extLst>
          </p:nvPr>
        </p:nvGraphicFramePr>
        <p:xfrm>
          <a:off x="517525" y="1631950"/>
          <a:ext cx="7364411" cy="4567241"/>
        </p:xfrm>
        <a:graphic>
          <a:graphicData uri="http://schemas.openxmlformats.org/drawingml/2006/table">
            <a:tbl>
              <a:tblPr bandRow="1">
                <a:tableStyleId>{5C22544A-7EE6-4342-B048-85BDC9FD1C3A}</a:tableStyleId>
              </a:tblPr>
              <a:tblGrid>
                <a:gridCol w="2655083">
                  <a:extLst>
                    <a:ext uri="{9D8B030D-6E8A-4147-A177-3AD203B41FA5}">
                      <a16:colId xmlns:a16="http://schemas.microsoft.com/office/drawing/2014/main" val="1576347495"/>
                    </a:ext>
                  </a:extLst>
                </a:gridCol>
                <a:gridCol w="2354664">
                  <a:extLst>
                    <a:ext uri="{9D8B030D-6E8A-4147-A177-3AD203B41FA5}">
                      <a16:colId xmlns:a16="http://schemas.microsoft.com/office/drawing/2014/main" val="2304917957"/>
                    </a:ext>
                  </a:extLst>
                </a:gridCol>
                <a:gridCol w="2354664">
                  <a:extLst>
                    <a:ext uri="{9D8B030D-6E8A-4147-A177-3AD203B41FA5}">
                      <a16:colId xmlns:a16="http://schemas.microsoft.com/office/drawing/2014/main" val="3980473287"/>
                    </a:ext>
                  </a:extLst>
                </a:gridCol>
              </a:tblGrid>
              <a:tr h="432000">
                <a:tc>
                  <a:txBody>
                    <a:bodyPr/>
                    <a:lstStyle/>
                    <a:p>
                      <a:r>
                        <a:rPr lang="de-DE" sz="1400" b="1" i="0" dirty="0">
                          <a:solidFill>
                            <a:schemeClr val="bg1"/>
                          </a:solidFill>
                          <a:latin typeface="FAUSans Office" panose="020B0504010101010104" pitchFamily="34" charset="77"/>
                          <a:cs typeface="FAUSans Office" panose="020B0504010101010104" pitchFamily="34" charset="77"/>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i="0" dirty="0">
                          <a:solidFill>
                            <a:schemeClr val="bg1"/>
                          </a:solidFill>
                          <a:latin typeface="FAUSans Office" panose="020B0504010101010104" pitchFamily="34" charset="77"/>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FAUSans Office" panose="020B0504010101010104" pitchFamily="34" charset="77"/>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dolor</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sit</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amet</a:t>
                      </a:r>
                      <a:endPar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dolor</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sit</a:t>
                      </a: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FAUSans Office" panose="020B0504010101010104" pitchFamily="34" charset="77"/>
                          <a:ea typeface="+mn-ea"/>
                          <a:cs typeface="FAUSans Office" panose="020B0504010101010104" pitchFamily="34" charset="77"/>
                        </a:rPr>
                        <a:t>amet</a:t>
                      </a:r>
                      <a:endPar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FAUSans Office" panose="020B0504010101010104" pitchFamily="34" charset="77"/>
                          <a:ea typeface="+mn-ea"/>
                          <a:cs typeface="FAUSans Office" panose="020B0504010101010104" pitchFamily="34" charset="77"/>
                        </a:rPr>
                        <a:t>xxxx</a:t>
                      </a:r>
                      <a:endParaRPr lang="de-DE" sz="1200" b="0" i="0" dirty="0">
                        <a:solidFill>
                          <a:schemeClr val="tx1"/>
                        </a:solidFill>
                        <a:latin typeface="FAUSans Office" panose="020B0504010101010104" pitchFamily="34" charset="77"/>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7" name="Bildplatzhalter 16">
            <a:extLst>
              <a:ext uri="{FF2B5EF4-FFF2-40B4-BE49-F238E27FC236}">
                <a16:creationId xmlns:a16="http://schemas.microsoft.com/office/drawing/2014/main" id="{2808E60E-916D-4CA0-A479-F122C6514651}"/>
              </a:ext>
            </a:extLst>
          </p:cNvPr>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2563056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Folie zur freien Gestaltung | Grün</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a:xfrm>
            <a:off x="10588873" y="6634666"/>
            <a:ext cx="678071" cy="123111"/>
          </a:xfrm>
        </p:spPr>
        <p:txBody>
          <a:bodyPr/>
          <a:lstStyle/>
          <a:p>
            <a:fld id="{3228610D-529D-4C85-9771-47D1CECA0FD9}"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21</a:t>
            </a:fld>
            <a:endParaRPr lang="de-DE">
              <a:latin typeface="FAUSans Office" panose="020B0504010101010104" pitchFamily="34" charset="77"/>
              <a:cs typeface="FAUSans Office" panose="020B0504010101010104" pitchFamily="34" charset="77"/>
            </a:endParaRPr>
          </a:p>
        </p:txBody>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23"/>
          </p:nvPr>
        </p:nvSpPr>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5" name="Bildplatzhalter 4">
            <a:extLst>
              <a:ext uri="{FF2B5EF4-FFF2-40B4-BE49-F238E27FC236}">
                <a16:creationId xmlns:a16="http://schemas.microsoft.com/office/drawing/2014/main" id="{306833EC-2A0A-4042-A23E-A6A5FD756D3F}"/>
              </a:ext>
            </a:extLst>
          </p:cNvPr>
          <p:cNvSpPr>
            <a:spLocks noGrp="1"/>
          </p:cNvSpPr>
          <p:nvPr>
            <p:ph type="pic" sz="quarter" idx="38"/>
          </p:nvPr>
        </p:nvSpPr>
        <p:spPr/>
      </p:sp>
    </p:spTree>
    <p:extLst>
      <p:ext uri="{BB962C8B-B14F-4D97-AF65-F5344CB8AC3E}">
        <p14:creationId xmlns:p14="http://schemas.microsoft.com/office/powerpoint/2010/main" val="67086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a:xfrm>
            <a:off x="10588873" y="6634666"/>
            <a:ext cx="678071" cy="123111"/>
          </a:xfrm>
        </p:spPr>
        <p:txBody>
          <a:bodyPr/>
          <a:lstStyle/>
          <a:p>
            <a:fld id="{1C850F04-ACDC-4C8A-81E0-DA36F2410E63}"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p:txBody>
          <a:bodyPr/>
          <a:lstStyle/>
          <a:p>
            <a:r>
              <a:rPr lang="de-DE" dirty="0">
                <a:latin typeface="FAUSans Office" panose="020B0504010101010104" pitchFamily="34" charset="77"/>
                <a:cs typeface="FAUSans Office" panose="020B0504010101010104" pitchFamily="34" charset="77"/>
              </a:rPr>
              <a:t>Naturwissenschaftliche Fakultät</a:t>
            </a:r>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22</a:t>
            </a:fld>
            <a:endParaRPr lang="de-DE">
              <a:latin typeface="FAUSans Office" panose="020B0504010101010104" pitchFamily="34" charset="77"/>
              <a:cs typeface="FAUSans Office" panose="020B0504010101010104" pitchFamily="34" charset="77"/>
            </a:endParaRPr>
          </a:p>
        </p:txBody>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23"/>
          </p:nvPr>
        </p:nvSpPr>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
        <p:nvSpPr>
          <p:cNvPr id="6" name="Bildplatzhalter 5">
            <a:extLst>
              <a:ext uri="{FF2B5EF4-FFF2-40B4-BE49-F238E27FC236}">
                <a16:creationId xmlns:a16="http://schemas.microsoft.com/office/drawing/2014/main" id="{4035A1D0-5351-47D3-8A85-BAB29608EC79}"/>
              </a:ext>
            </a:extLst>
          </p:cNvPr>
          <p:cNvSpPr>
            <a:spLocks noGrp="1"/>
          </p:cNvSpPr>
          <p:nvPr>
            <p:ph type="pic" sz="quarter" idx="38"/>
          </p:nvPr>
        </p:nvSpPr>
        <p:spPr/>
      </p:sp>
      <p:cxnSp>
        <p:nvCxnSpPr>
          <p:cNvPr id="9" name="Gerader Verbinder 8">
            <a:extLst>
              <a:ext uri="{FF2B5EF4-FFF2-40B4-BE49-F238E27FC236}">
                <a16:creationId xmlns:a16="http://schemas.microsoft.com/office/drawing/2014/main" id="{E1071372-1E84-44F5-9BEA-E9FE0F4A691D}"/>
              </a:ext>
            </a:extLst>
          </p:cNvPr>
          <p:cNvCxnSpPr>
            <a:cxnSpLocks/>
          </p:cNvCxnSpPr>
          <p:nvPr/>
        </p:nvCxnSpPr>
        <p:spPr>
          <a:xfrm>
            <a:off x="518317" y="3786038"/>
            <a:ext cx="11157746"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D08E4E3C-4103-45FC-B01A-D1ABDCFDB7E7}"/>
              </a:ext>
            </a:extLst>
          </p:cNvPr>
          <p:cNvSpPr/>
          <p:nvPr/>
        </p:nvSpPr>
        <p:spPr>
          <a:xfrm>
            <a:off x="87831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01</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14" name="Textfeld 13">
            <a:extLst>
              <a:ext uri="{FF2B5EF4-FFF2-40B4-BE49-F238E27FC236}">
                <a16:creationId xmlns:a16="http://schemas.microsoft.com/office/drawing/2014/main" id="{D1714DA7-104A-4EFA-9EE4-23B15C2F8780}"/>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tetur sadipscing elitr.</a:t>
            </a:r>
          </a:p>
        </p:txBody>
      </p:sp>
      <p:cxnSp>
        <p:nvCxnSpPr>
          <p:cNvPr id="15" name="Gerader Verbinder 14">
            <a:extLst>
              <a:ext uri="{FF2B5EF4-FFF2-40B4-BE49-F238E27FC236}">
                <a16:creationId xmlns:a16="http://schemas.microsoft.com/office/drawing/2014/main" id="{6F1D99A6-D75E-4FA2-8CA7-73B87D87197A}"/>
              </a:ext>
            </a:extLst>
          </p:cNvPr>
          <p:cNvCxnSpPr>
            <a:cxnSpLocks/>
          </p:cNvCxnSpPr>
          <p:nvPr/>
        </p:nvCxnSpPr>
        <p:spPr>
          <a:xfrm>
            <a:off x="105831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565D7306-FF2E-4C4B-AB0C-D8916622164B}"/>
              </a:ext>
            </a:extLst>
          </p:cNvPr>
          <p:cNvSpPr/>
          <p:nvPr/>
        </p:nvSpPr>
        <p:spPr>
          <a:xfrm>
            <a:off x="253628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02</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17" name="Textfeld 16">
            <a:extLst>
              <a:ext uri="{FF2B5EF4-FFF2-40B4-BE49-F238E27FC236}">
                <a16:creationId xmlns:a16="http://schemas.microsoft.com/office/drawing/2014/main" id="{BC3C2673-1E18-4165-B750-9BC3BB7B6A5E}"/>
              </a:ext>
            </a:extLst>
          </p:cNvPr>
          <p:cNvSpPr txBox="1"/>
          <p:nvPr/>
        </p:nvSpPr>
        <p:spPr>
          <a:xfrm>
            <a:off x="289628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tetur sadipscing elitr.</a:t>
            </a:r>
          </a:p>
        </p:txBody>
      </p:sp>
      <p:cxnSp>
        <p:nvCxnSpPr>
          <p:cNvPr id="18" name="Gerader Verbinder 17">
            <a:extLst>
              <a:ext uri="{FF2B5EF4-FFF2-40B4-BE49-F238E27FC236}">
                <a16:creationId xmlns:a16="http://schemas.microsoft.com/office/drawing/2014/main" id="{14823183-FD11-4E20-84AA-F0E51D83189F}"/>
              </a:ext>
            </a:extLst>
          </p:cNvPr>
          <p:cNvCxnSpPr>
            <a:cxnSpLocks/>
          </p:cNvCxnSpPr>
          <p:nvPr/>
        </p:nvCxnSpPr>
        <p:spPr>
          <a:xfrm>
            <a:off x="271628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A3416709-79FF-4027-A796-52020EDE0049}"/>
              </a:ext>
            </a:extLst>
          </p:cNvPr>
          <p:cNvSpPr/>
          <p:nvPr/>
        </p:nvSpPr>
        <p:spPr>
          <a:xfrm>
            <a:off x="419424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03</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0" name="Textfeld 19">
            <a:extLst>
              <a:ext uri="{FF2B5EF4-FFF2-40B4-BE49-F238E27FC236}">
                <a16:creationId xmlns:a16="http://schemas.microsoft.com/office/drawing/2014/main" id="{BE035C7C-36A8-494D-81AE-DC3149076513}"/>
              </a:ext>
            </a:extLst>
          </p:cNvPr>
          <p:cNvSpPr txBox="1"/>
          <p:nvPr/>
        </p:nvSpPr>
        <p:spPr>
          <a:xfrm>
            <a:off x="455424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tetur sadipscing elitr.</a:t>
            </a:r>
          </a:p>
        </p:txBody>
      </p:sp>
      <p:cxnSp>
        <p:nvCxnSpPr>
          <p:cNvPr id="21" name="Gerader Verbinder 20">
            <a:extLst>
              <a:ext uri="{FF2B5EF4-FFF2-40B4-BE49-F238E27FC236}">
                <a16:creationId xmlns:a16="http://schemas.microsoft.com/office/drawing/2014/main" id="{1D112CF3-8383-46D0-B1ED-6988EA940D4E}"/>
              </a:ext>
            </a:extLst>
          </p:cNvPr>
          <p:cNvCxnSpPr>
            <a:cxnSpLocks/>
          </p:cNvCxnSpPr>
          <p:nvPr/>
        </p:nvCxnSpPr>
        <p:spPr>
          <a:xfrm>
            <a:off x="437424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765FF3EF-880F-4E89-A54B-E1AE9D51CE7D}"/>
              </a:ext>
            </a:extLst>
          </p:cNvPr>
          <p:cNvSpPr/>
          <p:nvPr/>
        </p:nvSpPr>
        <p:spPr>
          <a:xfrm>
            <a:off x="585221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04</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3" name="Textfeld 22">
            <a:extLst>
              <a:ext uri="{FF2B5EF4-FFF2-40B4-BE49-F238E27FC236}">
                <a16:creationId xmlns:a16="http://schemas.microsoft.com/office/drawing/2014/main" id="{E1B6E122-B42C-463D-AFC5-33871634B077}"/>
              </a:ext>
            </a:extLst>
          </p:cNvPr>
          <p:cNvSpPr txBox="1"/>
          <p:nvPr/>
        </p:nvSpPr>
        <p:spPr>
          <a:xfrm>
            <a:off x="621221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tetur sadipscing elitr.</a:t>
            </a:r>
          </a:p>
        </p:txBody>
      </p:sp>
      <p:cxnSp>
        <p:nvCxnSpPr>
          <p:cNvPr id="24" name="Gerader Verbinder 23">
            <a:extLst>
              <a:ext uri="{FF2B5EF4-FFF2-40B4-BE49-F238E27FC236}">
                <a16:creationId xmlns:a16="http://schemas.microsoft.com/office/drawing/2014/main" id="{B4A31E17-B0A7-4EAC-A9A9-E7AED1B6B824}"/>
              </a:ext>
            </a:extLst>
          </p:cNvPr>
          <p:cNvCxnSpPr>
            <a:cxnSpLocks/>
          </p:cNvCxnSpPr>
          <p:nvPr/>
        </p:nvCxnSpPr>
        <p:spPr>
          <a:xfrm>
            <a:off x="603221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B2A088BA-5ABB-4A00-B388-623604F72969}"/>
              </a:ext>
            </a:extLst>
          </p:cNvPr>
          <p:cNvSpPr/>
          <p:nvPr/>
        </p:nvSpPr>
        <p:spPr>
          <a:xfrm>
            <a:off x="751017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05</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6" name="Textfeld 25">
            <a:extLst>
              <a:ext uri="{FF2B5EF4-FFF2-40B4-BE49-F238E27FC236}">
                <a16:creationId xmlns:a16="http://schemas.microsoft.com/office/drawing/2014/main" id="{0042B717-6B4F-40D7-AAB2-849F0A92CEF2}"/>
              </a:ext>
            </a:extLst>
          </p:cNvPr>
          <p:cNvSpPr txBox="1"/>
          <p:nvPr/>
        </p:nvSpPr>
        <p:spPr>
          <a:xfrm>
            <a:off x="787017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tetur sadipscing elitr.</a:t>
            </a:r>
          </a:p>
        </p:txBody>
      </p:sp>
      <p:cxnSp>
        <p:nvCxnSpPr>
          <p:cNvPr id="27" name="Gerader Verbinder 26">
            <a:extLst>
              <a:ext uri="{FF2B5EF4-FFF2-40B4-BE49-F238E27FC236}">
                <a16:creationId xmlns:a16="http://schemas.microsoft.com/office/drawing/2014/main" id="{F6486C98-F537-4077-85EF-54A18E90B299}"/>
              </a:ext>
            </a:extLst>
          </p:cNvPr>
          <p:cNvCxnSpPr>
            <a:cxnSpLocks/>
          </p:cNvCxnSpPr>
          <p:nvPr/>
        </p:nvCxnSpPr>
        <p:spPr>
          <a:xfrm>
            <a:off x="769017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354C4822-EC9B-4A5C-9686-06CC93790E06}"/>
              </a:ext>
            </a:extLst>
          </p:cNvPr>
          <p:cNvSpPr/>
          <p:nvPr/>
        </p:nvSpPr>
        <p:spPr>
          <a:xfrm>
            <a:off x="916814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06</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9" name="Textfeld 28">
            <a:extLst>
              <a:ext uri="{FF2B5EF4-FFF2-40B4-BE49-F238E27FC236}">
                <a16:creationId xmlns:a16="http://schemas.microsoft.com/office/drawing/2014/main" id="{39BA546F-DB83-425D-A4FA-FB7931FAAEA2}"/>
              </a:ext>
            </a:extLst>
          </p:cNvPr>
          <p:cNvSpPr txBox="1"/>
          <p:nvPr/>
        </p:nvSpPr>
        <p:spPr>
          <a:xfrm>
            <a:off x="9528143"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tetur sadipscing elitr.</a:t>
            </a:r>
          </a:p>
        </p:txBody>
      </p:sp>
      <p:cxnSp>
        <p:nvCxnSpPr>
          <p:cNvPr id="30" name="Gerader Verbinder 29">
            <a:extLst>
              <a:ext uri="{FF2B5EF4-FFF2-40B4-BE49-F238E27FC236}">
                <a16:creationId xmlns:a16="http://schemas.microsoft.com/office/drawing/2014/main" id="{35A9ACAE-4FAF-4D57-B752-BD918D8825AA}"/>
              </a:ext>
            </a:extLst>
          </p:cNvPr>
          <p:cNvCxnSpPr>
            <a:cxnSpLocks/>
          </p:cNvCxnSpPr>
          <p:nvPr/>
        </p:nvCxnSpPr>
        <p:spPr>
          <a:xfrm>
            <a:off x="934814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183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Folie zur freien Gestaltung | weiß</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a:xfrm>
            <a:off x="10588873" y="6634666"/>
            <a:ext cx="678071" cy="123111"/>
          </a:xfrm>
        </p:spPr>
        <p:txBody>
          <a:bodyPr/>
          <a:lstStyle/>
          <a:p>
            <a:fld id="{4D8BC769-969B-4E5E-A867-9646E4FADB73}"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23</a:t>
            </a:fld>
            <a:endParaRPr lang="de-DE">
              <a:latin typeface="FAUSans Office" panose="020B0504010101010104" pitchFamily="34" charset="77"/>
              <a:cs typeface="FAUSans Office" panose="020B0504010101010104" pitchFamily="34" charset="77"/>
            </a:endParaRPr>
          </a:p>
        </p:txBody>
      </p:sp>
      <p:sp>
        <p:nvSpPr>
          <p:cNvPr id="13" name="Bildplatzhalter 12">
            <a:extLst>
              <a:ext uri="{FF2B5EF4-FFF2-40B4-BE49-F238E27FC236}">
                <a16:creationId xmlns:a16="http://schemas.microsoft.com/office/drawing/2014/main" id="{15AF4941-9657-4665-8911-615C90614C55}"/>
              </a:ext>
            </a:extLst>
          </p:cNvPr>
          <p:cNvSpPr>
            <a:spLocks noGrp="1"/>
          </p:cNvSpPr>
          <p:nvPr>
            <p:ph type="pic" sz="quarter" idx="38"/>
          </p:nvPr>
        </p:nvSpPr>
        <p:spPr/>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37"/>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45055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a:xfrm>
            <a:off x="10649787" y="6634666"/>
            <a:ext cx="617157" cy="123111"/>
          </a:xfrm>
        </p:spPr>
        <p:txBody>
          <a:bodyPr/>
          <a:lstStyle/>
          <a:p>
            <a:fld id="{CD26A60D-9C83-49BA-9E03-92B1AD6E92A0}" type="datetime4">
              <a:rPr lang="de-DE" smtClean="0"/>
              <a:pPr/>
              <a:t>13. Juli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a:xfrm>
            <a:off x="518319" y="6634666"/>
            <a:ext cx="5469732" cy="123111"/>
          </a:xfrm>
        </p:spPr>
        <p:txBody>
          <a:bodyPr/>
          <a:lstStyle/>
          <a:p>
            <a:r>
              <a:rPr lang="de-DE" dirty="0">
                <a:latin typeface="FAUSans Office" panose="020B0504010101010104" pitchFamily="34" charset="77"/>
                <a:cs typeface="FAUSans Office" panose="020B0504010101010104" pitchFamily="34" charset="77"/>
              </a:rPr>
              <a:t>Naturwissenschaftliche Fakultät</a:t>
            </a:r>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24</a:t>
            </a:fld>
            <a:endParaRPr lang="de-DE">
              <a:latin typeface="FAUSans Office" panose="020B0504010101010104" pitchFamily="34" charset="77"/>
              <a:cs typeface="FAUSans Office" panose="020B0504010101010104" pitchFamily="34" charset="77"/>
            </a:endParaRPr>
          </a:p>
        </p:txBody>
      </p:sp>
      <p:sp>
        <p:nvSpPr>
          <p:cNvPr id="13" name="Bildplatzhalter 12">
            <a:extLst>
              <a:ext uri="{FF2B5EF4-FFF2-40B4-BE49-F238E27FC236}">
                <a16:creationId xmlns:a16="http://schemas.microsoft.com/office/drawing/2014/main" id="{61424CB8-B2F4-4FD6-BBE9-9A777400B4A6}"/>
              </a:ext>
            </a:extLst>
          </p:cNvPr>
          <p:cNvSpPr>
            <a:spLocks noGrp="1"/>
          </p:cNvSpPr>
          <p:nvPr>
            <p:ph type="pic" sz="quarter" idx="38"/>
          </p:nvPr>
        </p:nvSpPr>
        <p:spPr/>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37"/>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cxnSp>
        <p:nvCxnSpPr>
          <p:cNvPr id="14" name="Gerader Verbinder 13">
            <a:extLst>
              <a:ext uri="{FF2B5EF4-FFF2-40B4-BE49-F238E27FC236}">
                <a16:creationId xmlns:a16="http://schemas.microsoft.com/office/drawing/2014/main" id="{55FC5C21-6406-4E5F-BE04-90F7071258D3}"/>
              </a:ext>
            </a:extLst>
          </p:cNvPr>
          <p:cNvCxnSpPr>
            <a:cxnSpLocks/>
          </p:cNvCxnSpPr>
          <p:nvPr/>
        </p:nvCxnSpPr>
        <p:spPr>
          <a:xfrm>
            <a:off x="518317" y="3786038"/>
            <a:ext cx="11157746" cy="0"/>
          </a:xfrm>
          <a:prstGeom prst="line">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36D6020F-5AA7-4D10-A4F5-5CB9DA02F5AE}"/>
              </a:ext>
            </a:extLst>
          </p:cNvPr>
          <p:cNvSpPr/>
          <p:nvPr/>
        </p:nvSpPr>
        <p:spPr>
          <a:xfrm>
            <a:off x="87831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01</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0" name="Textfeld 19">
            <a:extLst>
              <a:ext uri="{FF2B5EF4-FFF2-40B4-BE49-F238E27FC236}">
                <a16:creationId xmlns:a16="http://schemas.microsoft.com/office/drawing/2014/main" id="{1075E0B1-3B93-4BE8-A243-7292F4BFABAC}"/>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22" name="Gerader Verbinder 21">
            <a:extLst>
              <a:ext uri="{FF2B5EF4-FFF2-40B4-BE49-F238E27FC236}">
                <a16:creationId xmlns:a16="http://schemas.microsoft.com/office/drawing/2014/main" id="{EAEA7A42-2F65-48C1-AFD8-2D23B06CDA7B}"/>
              </a:ext>
            </a:extLst>
          </p:cNvPr>
          <p:cNvCxnSpPr>
            <a:cxnSpLocks/>
          </p:cNvCxnSpPr>
          <p:nvPr/>
        </p:nvCxnSpPr>
        <p:spPr>
          <a:xfrm>
            <a:off x="105831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CCC6DEE0-F4BB-4109-A089-AFBA301387C8}"/>
              </a:ext>
            </a:extLst>
          </p:cNvPr>
          <p:cNvSpPr/>
          <p:nvPr/>
        </p:nvSpPr>
        <p:spPr>
          <a:xfrm>
            <a:off x="253628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02</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9" name="Textfeld 28">
            <a:extLst>
              <a:ext uri="{FF2B5EF4-FFF2-40B4-BE49-F238E27FC236}">
                <a16:creationId xmlns:a16="http://schemas.microsoft.com/office/drawing/2014/main" id="{8C3D5484-097D-4403-804E-16F23DE14947}"/>
              </a:ext>
            </a:extLst>
          </p:cNvPr>
          <p:cNvSpPr txBox="1"/>
          <p:nvPr/>
        </p:nvSpPr>
        <p:spPr>
          <a:xfrm>
            <a:off x="289628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30" name="Gerader Verbinder 29">
            <a:extLst>
              <a:ext uri="{FF2B5EF4-FFF2-40B4-BE49-F238E27FC236}">
                <a16:creationId xmlns:a16="http://schemas.microsoft.com/office/drawing/2014/main" id="{7B5E0068-AE0E-4C40-BDFD-677AE43036CA}"/>
              </a:ext>
            </a:extLst>
          </p:cNvPr>
          <p:cNvCxnSpPr>
            <a:cxnSpLocks/>
          </p:cNvCxnSpPr>
          <p:nvPr/>
        </p:nvCxnSpPr>
        <p:spPr>
          <a:xfrm>
            <a:off x="271628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1DC068D8-5555-431D-8342-529B4F90FD7E}"/>
              </a:ext>
            </a:extLst>
          </p:cNvPr>
          <p:cNvSpPr/>
          <p:nvPr/>
        </p:nvSpPr>
        <p:spPr>
          <a:xfrm>
            <a:off x="419424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03</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34" name="Textfeld 33">
            <a:extLst>
              <a:ext uri="{FF2B5EF4-FFF2-40B4-BE49-F238E27FC236}">
                <a16:creationId xmlns:a16="http://schemas.microsoft.com/office/drawing/2014/main" id="{E72D8ED9-3F5E-4449-B1D8-DF4D42595382}"/>
              </a:ext>
            </a:extLst>
          </p:cNvPr>
          <p:cNvSpPr txBox="1"/>
          <p:nvPr/>
        </p:nvSpPr>
        <p:spPr>
          <a:xfrm>
            <a:off x="455424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35" name="Gerader Verbinder 34">
            <a:extLst>
              <a:ext uri="{FF2B5EF4-FFF2-40B4-BE49-F238E27FC236}">
                <a16:creationId xmlns:a16="http://schemas.microsoft.com/office/drawing/2014/main" id="{AA0EC2D3-3400-4180-B6CD-EDDE33A24E42}"/>
              </a:ext>
            </a:extLst>
          </p:cNvPr>
          <p:cNvCxnSpPr>
            <a:cxnSpLocks/>
          </p:cNvCxnSpPr>
          <p:nvPr/>
        </p:nvCxnSpPr>
        <p:spPr>
          <a:xfrm>
            <a:off x="437424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62D6E3B8-C935-47BD-B526-26D0903AF2CC}"/>
              </a:ext>
            </a:extLst>
          </p:cNvPr>
          <p:cNvSpPr/>
          <p:nvPr/>
        </p:nvSpPr>
        <p:spPr>
          <a:xfrm>
            <a:off x="585221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04</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38" name="Textfeld 37">
            <a:extLst>
              <a:ext uri="{FF2B5EF4-FFF2-40B4-BE49-F238E27FC236}">
                <a16:creationId xmlns:a16="http://schemas.microsoft.com/office/drawing/2014/main" id="{AC54F63A-DFBB-4198-8220-C331B08331AB}"/>
              </a:ext>
            </a:extLst>
          </p:cNvPr>
          <p:cNvSpPr txBox="1"/>
          <p:nvPr/>
        </p:nvSpPr>
        <p:spPr>
          <a:xfrm>
            <a:off x="621221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39" name="Gerader Verbinder 38">
            <a:extLst>
              <a:ext uri="{FF2B5EF4-FFF2-40B4-BE49-F238E27FC236}">
                <a16:creationId xmlns:a16="http://schemas.microsoft.com/office/drawing/2014/main" id="{DC0CF3F4-25A9-4118-80A2-B3DE3D1C0F8D}"/>
              </a:ext>
            </a:extLst>
          </p:cNvPr>
          <p:cNvCxnSpPr>
            <a:cxnSpLocks/>
          </p:cNvCxnSpPr>
          <p:nvPr/>
        </p:nvCxnSpPr>
        <p:spPr>
          <a:xfrm>
            <a:off x="603221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BE390168-B132-4AC1-9C62-AD8DD72768AC}"/>
              </a:ext>
            </a:extLst>
          </p:cNvPr>
          <p:cNvSpPr/>
          <p:nvPr/>
        </p:nvSpPr>
        <p:spPr>
          <a:xfrm>
            <a:off x="751017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05</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42" name="Textfeld 41">
            <a:extLst>
              <a:ext uri="{FF2B5EF4-FFF2-40B4-BE49-F238E27FC236}">
                <a16:creationId xmlns:a16="http://schemas.microsoft.com/office/drawing/2014/main" id="{74D853A8-8AF9-4C7C-A42B-01684609F0E8}"/>
              </a:ext>
            </a:extLst>
          </p:cNvPr>
          <p:cNvSpPr txBox="1"/>
          <p:nvPr/>
        </p:nvSpPr>
        <p:spPr>
          <a:xfrm>
            <a:off x="787017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43" name="Gerader Verbinder 42">
            <a:extLst>
              <a:ext uri="{FF2B5EF4-FFF2-40B4-BE49-F238E27FC236}">
                <a16:creationId xmlns:a16="http://schemas.microsoft.com/office/drawing/2014/main" id="{19187237-1FB9-461E-A841-64CB92226CB8}"/>
              </a:ext>
            </a:extLst>
          </p:cNvPr>
          <p:cNvCxnSpPr>
            <a:cxnSpLocks/>
          </p:cNvCxnSpPr>
          <p:nvPr/>
        </p:nvCxnSpPr>
        <p:spPr>
          <a:xfrm>
            <a:off x="769017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5" name="Rechteck 44">
            <a:extLst>
              <a:ext uri="{FF2B5EF4-FFF2-40B4-BE49-F238E27FC236}">
                <a16:creationId xmlns:a16="http://schemas.microsoft.com/office/drawing/2014/main" id="{FE21DF9C-F4D3-42EE-A00D-670D01F2F6A0}"/>
              </a:ext>
            </a:extLst>
          </p:cNvPr>
          <p:cNvSpPr/>
          <p:nvPr/>
        </p:nvSpPr>
        <p:spPr>
          <a:xfrm>
            <a:off x="9168143"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FAUSans Office" panose="020B0504010101010104" pitchFamily="34" charset="77"/>
                <a:cs typeface="FAUSans Office" panose="020B0504010101010104" pitchFamily="34" charset="77"/>
              </a:rPr>
              <a:t>06</a:t>
            </a:r>
            <a:endParaRPr kumimoji="0" lang="de-DE"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46" name="Textfeld 45">
            <a:extLst>
              <a:ext uri="{FF2B5EF4-FFF2-40B4-BE49-F238E27FC236}">
                <a16:creationId xmlns:a16="http://schemas.microsoft.com/office/drawing/2014/main" id="{19EF966A-4A2D-41F2-8CDA-968C9771068C}"/>
              </a:ext>
            </a:extLst>
          </p:cNvPr>
          <p:cNvSpPr txBox="1"/>
          <p:nvPr/>
        </p:nvSpPr>
        <p:spPr>
          <a:xfrm>
            <a:off x="9528143"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XXXX</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dolor sit amet, conse</a:t>
            </a:r>
            <a:b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br>
            <a:r>
              <a:rPr kumimoji="0" lang="de-DE" sz="1400" u="none" strike="noStrike" kern="1200" cap="none" spc="0" normalizeH="0" baseline="0" noProof="0" dirty="0">
                <a:ln>
                  <a:noFill/>
                </a:ln>
                <a:solidFill>
                  <a:prstClr val="black"/>
                </a:solidFill>
                <a:effectLst/>
                <a:uLnTx/>
                <a:uFillTx/>
                <a:latin typeface="FAUSans Office" panose="020B0504010101010104" pitchFamily="34" charset="77"/>
                <a:cs typeface="FAUSans Office" panose="020B0504010101010104" pitchFamily="34" charset="77"/>
              </a:rPr>
              <a:t>tetur sadipscing elitr.</a:t>
            </a:r>
          </a:p>
        </p:txBody>
      </p:sp>
      <p:cxnSp>
        <p:nvCxnSpPr>
          <p:cNvPr id="47" name="Gerader Verbinder 46">
            <a:extLst>
              <a:ext uri="{FF2B5EF4-FFF2-40B4-BE49-F238E27FC236}">
                <a16:creationId xmlns:a16="http://schemas.microsoft.com/office/drawing/2014/main" id="{CF3312E7-25CA-4CA6-B660-8505D32BB8AD}"/>
              </a:ext>
            </a:extLst>
          </p:cNvPr>
          <p:cNvCxnSpPr>
            <a:cxnSpLocks/>
          </p:cNvCxnSpPr>
          <p:nvPr/>
        </p:nvCxnSpPr>
        <p:spPr>
          <a:xfrm>
            <a:off x="9348143"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85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038A6D7-43BC-4D62-A981-DB1D1DD29D0D}"/>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Zitatfolie</a:t>
            </a:r>
          </a:p>
        </p:txBody>
      </p:sp>
      <p:sp>
        <p:nvSpPr>
          <p:cNvPr id="3" name="Datumsplatzhalter 2">
            <a:extLst>
              <a:ext uri="{FF2B5EF4-FFF2-40B4-BE49-F238E27FC236}">
                <a16:creationId xmlns:a16="http://schemas.microsoft.com/office/drawing/2014/main" id="{6317D861-56F2-45F7-9456-C62221286A43}"/>
              </a:ext>
            </a:extLst>
          </p:cNvPr>
          <p:cNvSpPr>
            <a:spLocks noGrp="1"/>
          </p:cNvSpPr>
          <p:nvPr>
            <p:ph type="dt" sz="half" idx="10"/>
          </p:nvPr>
        </p:nvSpPr>
        <p:spPr>
          <a:xfrm>
            <a:off x="10588873" y="6634666"/>
            <a:ext cx="678071" cy="123111"/>
          </a:xfrm>
        </p:spPr>
        <p:txBody>
          <a:bodyPr/>
          <a:lstStyle/>
          <a:p>
            <a:fld id="{0D2A0204-38F9-4146-8ABE-EC31F0AB0966}"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4" name="Fußzeilenplatzhalter 3">
            <a:extLst>
              <a:ext uri="{FF2B5EF4-FFF2-40B4-BE49-F238E27FC236}">
                <a16:creationId xmlns:a16="http://schemas.microsoft.com/office/drawing/2014/main" id="{685FAD7A-50ED-4C85-97A9-DBA0002EC460}"/>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5" name="Foliennummernplatzhalter 4">
            <a:extLst>
              <a:ext uri="{FF2B5EF4-FFF2-40B4-BE49-F238E27FC236}">
                <a16:creationId xmlns:a16="http://schemas.microsoft.com/office/drawing/2014/main" id="{D651F611-EE90-41F9-AA45-8E77257230C7}"/>
              </a:ext>
            </a:extLst>
          </p:cNvPr>
          <p:cNvSpPr>
            <a:spLocks noGrp="1"/>
          </p:cNvSpPr>
          <p:nvPr>
            <p:ph type="sldNum" sz="quarter" idx="12"/>
          </p:nvPr>
        </p:nvSpPr>
        <p:spPr>
          <a:xfrm>
            <a:off x="11551029" y="6634666"/>
            <a:ext cx="125034"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25</a:t>
            </a:fld>
            <a:endParaRPr lang="de-DE">
              <a:latin typeface="FAUSans Office" panose="020B0504010101010104" pitchFamily="34" charset="77"/>
              <a:cs typeface="FAUSans Office" panose="020B0504010101010104" pitchFamily="34" charset="77"/>
            </a:endParaRPr>
          </a:p>
        </p:txBody>
      </p:sp>
      <p:sp>
        <p:nvSpPr>
          <p:cNvPr id="9" name="Textplatzhalter 8">
            <a:extLst>
              <a:ext uri="{FF2B5EF4-FFF2-40B4-BE49-F238E27FC236}">
                <a16:creationId xmlns:a16="http://schemas.microsoft.com/office/drawing/2014/main" id="{C9F445B2-619C-4D1C-B511-C96E93A4A407}"/>
              </a:ext>
            </a:extLst>
          </p:cNvPr>
          <p:cNvSpPr>
            <a:spLocks noGrp="1"/>
          </p:cNvSpPr>
          <p:nvPr>
            <p:ph type="body" sz="quarter" idx="24"/>
          </p:nvPr>
        </p:nvSpPr>
        <p:spPr>
          <a:xfrm>
            <a:off x="2497190" y="2835964"/>
            <a:ext cx="7200000" cy="2160000"/>
          </a:xfrm>
        </p:spPr>
        <p:txBody>
          <a:bodyPr/>
          <a:lstStyle/>
          <a:p>
            <a:r>
              <a:rPr lang="de-DE" dirty="0">
                <a:latin typeface="FAUSans Office" panose="020B0504010101010104" pitchFamily="34" charset="77"/>
                <a:cs typeface="FAUSans Office" panose="020B0504010101010104" pitchFamily="34" charset="77"/>
              </a:rPr>
              <a:t>„Lorem ipsum dolor sit amet, consetetur sadipscing elitr, sed diam nonumy eirmod tempor invidunt ut labore et dolore magna aliquyam erat, sed diam voluptua.“</a:t>
            </a:r>
          </a:p>
        </p:txBody>
      </p:sp>
      <p:sp>
        <p:nvSpPr>
          <p:cNvPr id="15" name="Bildplatzhalter 14">
            <a:extLst>
              <a:ext uri="{FF2B5EF4-FFF2-40B4-BE49-F238E27FC236}">
                <a16:creationId xmlns:a16="http://schemas.microsoft.com/office/drawing/2014/main" id="{F85B4BE4-AA6E-4992-A99C-A6AECA5894BA}"/>
              </a:ext>
            </a:extLst>
          </p:cNvPr>
          <p:cNvSpPr>
            <a:spLocks noGrp="1"/>
          </p:cNvSpPr>
          <p:nvPr>
            <p:ph type="pic" sz="quarter" idx="38"/>
          </p:nvPr>
        </p:nvSpPr>
        <p:spPr/>
      </p:sp>
      <p:sp>
        <p:nvSpPr>
          <p:cNvPr id="8" name="Textplatzhalter 7">
            <a:extLst>
              <a:ext uri="{FF2B5EF4-FFF2-40B4-BE49-F238E27FC236}">
                <a16:creationId xmlns:a16="http://schemas.microsoft.com/office/drawing/2014/main" id="{A285A992-E91B-451E-9F95-DB152AAB1A0E}"/>
              </a:ext>
            </a:extLst>
          </p:cNvPr>
          <p:cNvSpPr>
            <a:spLocks noGrp="1"/>
          </p:cNvSpPr>
          <p:nvPr>
            <p:ph type="body" sz="quarter" idx="37"/>
          </p:nvPr>
        </p:nvSpPr>
        <p:spPr>
          <a:xfrm>
            <a:off x="517525" y="687388"/>
            <a:ext cx="6845300" cy="249237"/>
          </a:xfrm>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spTree>
    <p:extLst>
      <p:ext uri="{BB962C8B-B14F-4D97-AF65-F5344CB8AC3E}">
        <p14:creationId xmlns:p14="http://schemas.microsoft.com/office/powerpoint/2010/main" val="3678509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Text, Szene, Straße, Weg enthält.&#10;&#10;Automatisch generierte Beschreibung">
            <a:extLst>
              <a:ext uri="{FF2B5EF4-FFF2-40B4-BE49-F238E27FC236}">
                <a16:creationId xmlns:a16="http://schemas.microsoft.com/office/drawing/2014/main" id="{7B7FEC76-04AA-4D44-9C9F-EEEAE812304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875" b="11875"/>
          <a:stretch>
            <a:fillRect/>
          </a:stretch>
        </p:blipFill>
        <p:spPr/>
      </p:pic>
      <p:sp>
        <p:nvSpPr>
          <p:cNvPr id="3" name="Textplatzhalter 2">
            <a:extLst>
              <a:ext uri="{FF2B5EF4-FFF2-40B4-BE49-F238E27FC236}">
                <a16:creationId xmlns:a16="http://schemas.microsoft.com/office/drawing/2014/main" id="{A3BA9CFF-BC67-46BA-BF56-594FD0973C24}"/>
              </a:ext>
            </a:extLst>
          </p:cNvPr>
          <p:cNvSpPr>
            <a:spLocks noGrp="1"/>
          </p:cNvSpPr>
          <p:nvPr>
            <p:ph type="body" sz="quarter" idx="12"/>
          </p:nvPr>
        </p:nvSpPr>
        <p:spPr>
          <a:xfrm>
            <a:off x="0" y="1628775"/>
            <a:ext cx="12192000" cy="5229225"/>
          </a:xfrm>
        </p:spPr>
        <p:txBody>
          <a:bodyPr/>
          <a:lstStyle/>
          <a:p>
            <a:endParaRPr lang="de-DE" b="0">
              <a:latin typeface="FAUSans Office" panose="020B0504010101010104" pitchFamily="34" charset="77"/>
              <a:cs typeface="FAUSans Office" panose="020B0504010101010104" pitchFamily="34" charset="77"/>
            </a:endParaRPr>
          </a:p>
        </p:txBody>
      </p:sp>
      <p:sp>
        <p:nvSpPr>
          <p:cNvPr id="12" name="Textplatzhalter 11">
            <a:extLst>
              <a:ext uri="{FF2B5EF4-FFF2-40B4-BE49-F238E27FC236}">
                <a16:creationId xmlns:a16="http://schemas.microsoft.com/office/drawing/2014/main" id="{6F721586-3090-4DCB-A125-5B6AC19992E5}"/>
              </a:ext>
            </a:extLst>
          </p:cNvPr>
          <p:cNvSpPr>
            <a:spLocks noGrp="1"/>
          </p:cNvSpPr>
          <p:nvPr>
            <p:ph type="body" sz="quarter" idx="13"/>
          </p:nvPr>
        </p:nvSpPr>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272375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a:xfrm>
            <a:off x="10588873" y="6634666"/>
            <a:ext cx="678071" cy="123111"/>
          </a:xfrm>
        </p:spPr>
        <p:txBody>
          <a:bodyPr/>
          <a:lstStyle/>
          <a:p>
            <a:fld id="{784DC31B-5781-477B-B1AA-5D32F49318CC}"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a:xfrm>
            <a:off x="518319" y="6634666"/>
            <a:ext cx="5469732" cy="123111"/>
          </a:xfrm>
        </p:spPr>
        <p:txBody>
          <a:bodyPr/>
          <a:lstStyle/>
          <a:p>
            <a:r>
              <a:rPr lang="de-DE" dirty="0">
                <a:latin typeface="FAUSans Office" panose="020B0504010101010104" pitchFamily="34" charset="77"/>
                <a:cs typeface="FAUSans Office" panose="020B0504010101010104" pitchFamily="34" charset="77"/>
              </a:rPr>
              <a:t>Naturwissenschaftliche Fakultät</a:t>
            </a:r>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3</a:t>
            </a:fld>
            <a:endParaRPr lang="de-DE">
              <a:latin typeface="FAUSans Office" panose="020B0504010101010104" pitchFamily="34" charset="77"/>
              <a:cs typeface="FAUSans Office" panose="020B0504010101010104" pitchFamily="34" charset="77"/>
            </a:endParaRPr>
          </a:p>
        </p:txBody>
      </p:sp>
      <p:pic>
        <p:nvPicPr>
          <p:cNvPr id="57" name="Bildplatzhalter 11">
            <a:extLst>
              <a:ext uri="{FF2B5EF4-FFF2-40B4-BE49-F238E27FC236}">
                <a16:creationId xmlns:a16="http://schemas.microsoft.com/office/drawing/2014/main" id="{7F2C817E-E68F-4E2B-BBFB-725E9ABABFB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912" b="1912"/>
          <a:stretch/>
        </p:blipFill>
        <p:spPr>
          <a:xfrm>
            <a:off x="6206329" y="1631156"/>
            <a:ext cx="5469732" cy="3951164"/>
          </a:xfrm>
        </p:spPr>
      </p:pic>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26"/>
          </p:nvPr>
        </p:nvSpPr>
        <p:spPr>
          <a:xfrm>
            <a:off x="6206329" y="5690271"/>
            <a:ext cx="5469732" cy="511084"/>
          </a:xfrm>
        </p:spPr>
        <p:txBody>
          <a:bodyPr/>
          <a:lstStyle/>
          <a:p>
            <a:r>
              <a:rPr lang="de-DE" dirty="0">
                <a:latin typeface="FAUSans Office" panose="020B0504010101010104" pitchFamily="34" charset="77"/>
                <a:cs typeface="FAUSans Office" panose="020B0504010101010104" pitchFamily="34" charset="77"/>
              </a:rPr>
              <a:t>Bildunterschrift oder Beschreibung möglich.</a:t>
            </a:r>
            <a:br>
              <a:rPr lang="de-DE" dirty="0">
                <a:latin typeface="FAUSans Office" panose="020B0504010101010104" pitchFamily="34" charset="77"/>
                <a:cs typeface="FAUSans Office" panose="020B0504010101010104" pitchFamily="34" charset="77"/>
              </a:rPr>
            </a:br>
            <a:r>
              <a:rPr lang="de-DE" dirty="0">
                <a:latin typeface="FAUSans Office" panose="020B0504010101010104" pitchFamily="34" charset="77"/>
                <a:cs typeface="FAUSans Office" panose="020B0504010101010104" pitchFamily="34" charset="77"/>
              </a:rPr>
              <a:t>Gegebenenfalls löschen.</a:t>
            </a:r>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a:xfrm>
            <a:off x="948060" y="2354711"/>
            <a:ext cx="5039989"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a:xfrm>
            <a:off x="518318" y="2354711"/>
            <a:ext cx="320601" cy="281103"/>
          </a:xfrm>
        </p:spPr>
        <p:txBody>
          <a:bodyPr/>
          <a:lstStyle/>
          <a:p>
            <a:r>
              <a:rPr lang="de-DE" dirty="0">
                <a:latin typeface="FAUSans Office" panose="020B0504010101010104" pitchFamily="34" charset="77"/>
                <a:cs typeface="FAUSans Office" panose="020B0504010101010104" pitchFamily="34" charset="77"/>
              </a:rPr>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a:xfrm>
            <a:off x="948060" y="4525376"/>
            <a:ext cx="5039989"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a:xfrm>
            <a:off x="518318" y="4525376"/>
            <a:ext cx="320601" cy="281103"/>
          </a:xfrm>
        </p:spPr>
        <p:txBody>
          <a:bodyPr/>
          <a:lstStyle/>
          <a:p>
            <a:r>
              <a:rPr lang="de-DE" dirty="0">
                <a:latin typeface="FAUSans Office" panose="020B0504010101010104" pitchFamily="34" charset="77"/>
                <a:cs typeface="FAUSans Office" panose="020B0504010101010104" pitchFamily="34" charset="77"/>
              </a:rPr>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a:xfrm>
            <a:off x="948060" y="3078266"/>
            <a:ext cx="5039989" cy="281103"/>
          </a:xfrm>
        </p:spPr>
        <p:txBody>
          <a:bodyPr/>
          <a:lstStyle/>
          <a:p>
            <a:r>
              <a:rPr lang="de-DE" dirty="0">
                <a:latin typeface="FAUSans Office" panose="020B0504010101010104" pitchFamily="34" charset="77"/>
                <a:cs typeface="FAUSans Office" panose="020B0504010101010104" pitchFamily="34" charset="77"/>
              </a:rPr>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a:xfrm>
            <a:off x="518318" y="3078266"/>
            <a:ext cx="320601" cy="281103"/>
          </a:xfrm>
        </p:spPr>
        <p:txBody>
          <a:bodyPr/>
          <a:lstStyle/>
          <a:p>
            <a:r>
              <a:rPr lang="de-DE" dirty="0">
                <a:latin typeface="FAUSans Office" panose="020B0504010101010104" pitchFamily="34" charset="77"/>
                <a:cs typeface="FAUSans Office" panose="020B0504010101010104" pitchFamily="34" charset="77"/>
              </a:rPr>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a:xfrm>
            <a:off x="948060" y="3801821"/>
            <a:ext cx="5039989"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a:xfrm>
            <a:off x="518318" y="3801821"/>
            <a:ext cx="320601" cy="281103"/>
          </a:xfrm>
        </p:spPr>
        <p:txBody>
          <a:bodyPr/>
          <a:lstStyle/>
          <a:p>
            <a:r>
              <a:rPr lang="de-DE" dirty="0">
                <a:latin typeface="FAUSans Office" panose="020B0504010101010104" pitchFamily="34" charset="77"/>
                <a:cs typeface="FAUSans Office" panose="020B0504010101010104" pitchFamily="34" charset="77"/>
              </a:rPr>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a:xfrm>
            <a:off x="948060" y="5248930"/>
            <a:ext cx="5039989" cy="281103"/>
          </a:xfrm>
        </p:spPr>
        <p:txBody>
          <a:bodyPr/>
          <a:lstStyle/>
          <a:p>
            <a:r>
              <a:rPr lang="de-DE">
                <a:latin typeface="FAUSans Office" panose="020B0504010101010104" pitchFamily="34" charset="77"/>
                <a:cs typeface="FAUSans Office" panose="020B0504010101010104" pitchFamily="34" charset="77"/>
              </a:rPr>
              <a:t>Agendapunkt / Kapitelthema</a:t>
            </a:r>
            <a:endParaRPr lang="de-DE" dirty="0">
              <a:latin typeface="FAUSans Office" panose="020B0504010101010104" pitchFamily="34" charset="77"/>
              <a:cs typeface="FAUSans Office" panose="020B0504010101010104" pitchFamily="34" charset="77"/>
            </a:endParaRPr>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a:xfrm>
            <a:off x="518318" y="5248930"/>
            <a:ext cx="320601" cy="281103"/>
          </a:xfrm>
        </p:spPr>
        <p:txBody>
          <a:bodyPr/>
          <a:lstStyle/>
          <a:p>
            <a:r>
              <a:rPr lang="de-DE" dirty="0">
                <a:latin typeface="FAUSans Office" panose="020B0504010101010104" pitchFamily="34" charset="77"/>
                <a:cs typeface="FAUSans Office" panose="020B0504010101010104" pitchFamily="34" charset="77"/>
              </a:rPr>
              <a:t>06</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a:xfrm>
            <a:off x="948060" y="1631156"/>
            <a:ext cx="5039989" cy="281103"/>
          </a:xfrm>
        </p:spPr>
        <p:txBody>
          <a:bodyPr/>
          <a:lstStyle/>
          <a:p>
            <a:r>
              <a:rPr lang="de-DE" dirty="0">
                <a:latin typeface="FAUSans Office" panose="020B0504010101010104" pitchFamily="34" charset="77"/>
                <a:cs typeface="FAUSans Office" panose="020B0504010101010104" pitchFamily="34" charset="77"/>
              </a:rPr>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a:xfrm>
            <a:off x="518318" y="1631156"/>
            <a:ext cx="320601" cy="281103"/>
          </a:xfrm>
        </p:spPr>
        <p:txBody>
          <a:bodyPr/>
          <a:lstStyle/>
          <a:p>
            <a:r>
              <a:rPr lang="de-DE" dirty="0">
                <a:latin typeface="FAUSans Office" panose="020B0504010101010104" pitchFamily="34" charset="77"/>
                <a:cs typeface="FAUSans Office" panose="020B0504010101010104" pitchFamily="34" charset="77"/>
              </a:rPr>
              <a:t>01</a:t>
            </a:r>
          </a:p>
        </p:txBody>
      </p:sp>
      <p:sp>
        <p:nvSpPr>
          <p:cNvPr id="39" name="Bildplatzhalter 38">
            <a:extLst>
              <a:ext uri="{FF2B5EF4-FFF2-40B4-BE49-F238E27FC236}">
                <a16:creationId xmlns:a16="http://schemas.microsoft.com/office/drawing/2014/main" id="{7ECC5CEA-F74A-43A7-B7BA-7AAF78F143F1}"/>
              </a:ext>
            </a:extLst>
          </p:cNvPr>
          <p:cNvSpPr>
            <a:spLocks noGrp="1"/>
          </p:cNvSpPr>
          <p:nvPr>
            <p:ph type="pic" sz="quarter" idx="38"/>
          </p:nvPr>
        </p:nvSpPr>
        <p:spPr/>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a:xfrm>
            <a:off x="518318" y="301185"/>
            <a:ext cx="6844385" cy="332399"/>
          </a:xfrm>
        </p:spPr>
        <p:txBody>
          <a:bodyPr/>
          <a:lstStyle/>
          <a:p>
            <a:r>
              <a:rPr lang="de-DE" dirty="0">
                <a:solidFill>
                  <a:srgbClr val="041E42"/>
                </a:solidFill>
                <a:latin typeface="FAUSans Office" panose="020B0504010101010104" pitchFamily="34" charset="77"/>
                <a:cs typeface="FAUSans Office" panose="020B0504010101010104" pitchFamily="34" charset="77"/>
              </a:rPr>
              <a:t>Agenda | mit Bild</a:t>
            </a:r>
          </a:p>
        </p:txBody>
      </p:sp>
      <p:sp>
        <p:nvSpPr>
          <p:cNvPr id="56" name="Textplatzhalter 55">
            <a:extLst>
              <a:ext uri="{FF2B5EF4-FFF2-40B4-BE49-F238E27FC236}">
                <a16:creationId xmlns:a16="http://schemas.microsoft.com/office/drawing/2014/main" id="{52C3BB99-20F7-4054-812C-54654BC9FB49}"/>
              </a:ext>
            </a:extLst>
          </p:cNvPr>
          <p:cNvSpPr>
            <a:spLocks noGrp="1"/>
          </p:cNvSpPr>
          <p:nvPr>
            <p:ph type="body" sz="quarter" idx="37"/>
          </p:nvPr>
        </p:nvSpPr>
        <p:spPr>
          <a:xfrm>
            <a:off x="517525" y="687388"/>
            <a:ext cx="6845300" cy="249237"/>
          </a:xfrm>
        </p:spPr>
        <p:txBody>
          <a:bodyPr/>
          <a:lstStyle/>
          <a:p>
            <a:r>
              <a:rPr lang="de-DE"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273785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3018BD05-96D8-43F2-A6AA-CC40E7C32CCE}"/>
              </a:ext>
            </a:extLst>
          </p:cNvPr>
          <p:cNvSpPr>
            <a:spLocks noGrp="1"/>
          </p:cNvSpPr>
          <p:nvPr>
            <p:ph type="title"/>
          </p:nvPr>
        </p:nvSpPr>
        <p:spPr/>
        <p:txBody>
          <a:bodyPr/>
          <a:lstStyle/>
          <a:p>
            <a:r>
              <a:rPr lang="de-DE" dirty="0">
                <a:latin typeface="FAUSans Office" panose="020B0504010101010104" pitchFamily="34" charset="77"/>
                <a:cs typeface="FAUSans Office" panose="020B0504010101010104" pitchFamily="34" charset="77"/>
              </a:rPr>
              <a:t>Kapiteltrenner</a:t>
            </a:r>
            <a:br>
              <a:rPr lang="de-DE" dirty="0">
                <a:latin typeface="FAUSans Office" panose="020B0504010101010104" pitchFamily="34" charset="77"/>
                <a:cs typeface="FAUSans Office" panose="020B0504010101010104" pitchFamily="34" charset="77"/>
              </a:rPr>
            </a:br>
            <a:r>
              <a:rPr lang="de-DE" dirty="0">
                <a:latin typeface="FAUSans Office" panose="020B0504010101010104" pitchFamily="34" charset="77"/>
                <a:cs typeface="FAUSans Office" panose="020B0504010101010104" pitchFamily="34" charset="77"/>
              </a:rPr>
              <a:t>Mehrzeilig möglich</a:t>
            </a:r>
          </a:p>
        </p:txBody>
      </p:sp>
      <p:sp>
        <p:nvSpPr>
          <p:cNvPr id="2" name="Datumsplatzhalter 1">
            <a:extLst>
              <a:ext uri="{FF2B5EF4-FFF2-40B4-BE49-F238E27FC236}">
                <a16:creationId xmlns:a16="http://schemas.microsoft.com/office/drawing/2014/main" id="{FE7214E1-5D14-4D0B-BADD-2E239FECEC10}"/>
              </a:ext>
            </a:extLst>
          </p:cNvPr>
          <p:cNvSpPr>
            <a:spLocks noGrp="1"/>
          </p:cNvSpPr>
          <p:nvPr>
            <p:ph type="dt" sz="half" idx="10"/>
          </p:nvPr>
        </p:nvSpPr>
        <p:spPr>
          <a:xfrm>
            <a:off x="10649787" y="6634666"/>
            <a:ext cx="617157" cy="123111"/>
          </a:xfrm>
        </p:spPr>
        <p:txBody>
          <a:bodyPr/>
          <a:lstStyle/>
          <a:p>
            <a:fld id="{C98F4FC2-1D59-4A7E-9834-055968B3A640}" type="datetime4">
              <a:rPr lang="de-DE" smtClean="0"/>
              <a:t>13. Juli 2022</a:t>
            </a:fld>
            <a:endParaRPr lang="de-DE" dirty="0"/>
          </a:p>
        </p:txBody>
      </p:sp>
      <p:sp>
        <p:nvSpPr>
          <p:cNvPr id="3" name="Fußzeilenplatzhalter 2">
            <a:extLst>
              <a:ext uri="{FF2B5EF4-FFF2-40B4-BE49-F238E27FC236}">
                <a16:creationId xmlns:a16="http://schemas.microsoft.com/office/drawing/2014/main" id="{6A6AD034-0F65-47AF-9CAA-C4B0CEB30D4D}"/>
              </a:ext>
            </a:extLst>
          </p:cNvPr>
          <p:cNvSpPr>
            <a:spLocks noGrp="1"/>
          </p:cNvSpPr>
          <p:nvPr>
            <p:ph type="ftr" sz="quarter" idx="11"/>
          </p:nvPr>
        </p:nvSpPr>
        <p:spPr/>
        <p:txBody>
          <a:bodyPr/>
          <a:lstStyle/>
          <a:p>
            <a:r>
              <a:rPr lang="de-DE" dirty="0"/>
              <a:t>Naturwissenschaftliche Fakultät</a:t>
            </a:r>
          </a:p>
        </p:txBody>
      </p:sp>
      <p:sp>
        <p:nvSpPr>
          <p:cNvPr id="4" name="Foliennummernplatzhalter 3">
            <a:extLst>
              <a:ext uri="{FF2B5EF4-FFF2-40B4-BE49-F238E27FC236}">
                <a16:creationId xmlns:a16="http://schemas.microsoft.com/office/drawing/2014/main" id="{00F7E098-F740-40F7-A085-7034627D9148}"/>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224582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588873" y="6634666"/>
            <a:ext cx="678071" cy="123111"/>
          </a:xfrm>
        </p:spPr>
        <p:txBody>
          <a:bodyPr/>
          <a:lstStyle/>
          <a:p>
            <a:fld id="{318BF95F-DB69-4DAA-A69D-F7817AAF6730}"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5</a:t>
            </a:fld>
            <a:endParaRPr lang="de-DE">
              <a:latin typeface="FAUSans Office" panose="020B0504010101010104" pitchFamily="34" charset="77"/>
              <a:cs typeface="FAUSans Office" panose="020B0504010101010104" pitchFamily="34" charset="77"/>
            </a:endParaRPr>
          </a:p>
        </p:txBody>
      </p:sp>
      <p:sp>
        <p:nvSpPr>
          <p:cNvPr id="7" name="Textplatzhalter 6">
            <a:extLst>
              <a:ext uri="{FF2B5EF4-FFF2-40B4-BE49-F238E27FC236}">
                <a16:creationId xmlns:a16="http://schemas.microsoft.com/office/drawing/2014/main" id="{1B28E489-36E7-42B6-94D2-8D55BD2E19AE}"/>
              </a:ext>
            </a:extLst>
          </p:cNvPr>
          <p:cNvSpPr>
            <a:spLocks noGrp="1"/>
          </p:cNvSpPr>
          <p:nvPr>
            <p:ph type="body" sz="quarter" idx="13"/>
          </p:nvPr>
        </p:nvSpPr>
        <p:spPr>
          <a:xfrm>
            <a:off x="518317" y="1631156"/>
            <a:ext cx="11157745" cy="4569619"/>
          </a:xfrm>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latin typeface="FAUSans Office" panose="020B0504010101010104" pitchFamily="34" charset="77"/>
                <a:cs typeface="FAUSans Office" panose="020B0504010101010104" pitchFamily="34" charset="77"/>
              </a:rPr>
              <a:t>Duis autem vel eum iriure dolor in hendrerit in vulputate velit esse molestie consequat,</a:t>
            </a:r>
            <a:br>
              <a:rPr lang="de-DE" dirty="0">
                <a:latin typeface="FAUSans Office" panose="020B0504010101010104" pitchFamily="34" charset="77"/>
                <a:cs typeface="FAUSans Office" panose="020B0504010101010104" pitchFamily="34" charset="77"/>
              </a:rPr>
            </a:br>
            <a:r>
              <a:rPr lang="de-DE" dirty="0">
                <a:latin typeface="FAUSans Office" panose="020B0504010101010104" pitchFamily="34" charset="77"/>
                <a:cs typeface="FAUSans Office" panose="020B0504010101010104" pitchFamily="34" charset="77"/>
              </a:rPr>
              <a:t>vel illum dolore eu feugiat nulla facilisis at vero eros et accumsan et iusto odio dignissim</a:t>
            </a:r>
            <a:br>
              <a:rPr lang="de-DE" dirty="0">
                <a:latin typeface="FAUSans Office" panose="020B0504010101010104" pitchFamily="34" charset="77"/>
                <a:cs typeface="FAUSans Office" panose="020B0504010101010104" pitchFamily="34" charset="77"/>
              </a:rPr>
            </a:br>
            <a:r>
              <a:rPr lang="de-DE" dirty="0">
                <a:latin typeface="FAUSans Office" panose="020B0504010101010104" pitchFamily="34" charset="77"/>
                <a:cs typeface="FAUSans Office" panose="020B0504010101010104" pitchFamily="34" charset="77"/>
              </a:rPr>
              <a:t>qui blandit praesent luptatum zzril delenit augue duis dolore te feugait nulla facilisi.</a:t>
            </a:r>
          </a:p>
        </p:txBody>
      </p:sp>
      <p:sp>
        <p:nvSpPr>
          <p:cNvPr id="6" name="Titel 5">
            <a:extLst>
              <a:ext uri="{FF2B5EF4-FFF2-40B4-BE49-F238E27FC236}">
                <a16:creationId xmlns:a16="http://schemas.microsoft.com/office/drawing/2014/main" id="{A55AB91D-DE2D-4AFF-9067-9AF58F56A049}"/>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Textfolie</a:t>
            </a:r>
          </a:p>
        </p:txBody>
      </p:sp>
      <p:sp>
        <p:nvSpPr>
          <p:cNvPr id="15" name="Bildplatzhalter 14">
            <a:extLst>
              <a:ext uri="{FF2B5EF4-FFF2-40B4-BE49-F238E27FC236}">
                <a16:creationId xmlns:a16="http://schemas.microsoft.com/office/drawing/2014/main" id="{96C58AD6-1B51-434F-8A1D-7B5F65240A70}"/>
              </a:ext>
            </a:extLst>
          </p:cNvPr>
          <p:cNvSpPr>
            <a:spLocks noGrp="1"/>
          </p:cNvSpPr>
          <p:nvPr>
            <p:ph type="pic" sz="quarter" idx="38"/>
          </p:nvPr>
        </p:nvSpPr>
        <p:spPr/>
      </p:sp>
      <p:sp>
        <p:nvSpPr>
          <p:cNvPr id="8" name="Textplatzhalter 7">
            <a:extLst>
              <a:ext uri="{FF2B5EF4-FFF2-40B4-BE49-F238E27FC236}">
                <a16:creationId xmlns:a16="http://schemas.microsoft.com/office/drawing/2014/main" id="{BB9CC25D-26F1-4CE3-A0BD-A2014771D9F2}"/>
              </a:ext>
            </a:extLst>
          </p:cNvPr>
          <p:cNvSpPr>
            <a:spLocks noGrp="1"/>
          </p:cNvSpPr>
          <p:nvPr>
            <p:ph type="body" sz="quarter" idx="37"/>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291829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588873" y="6634666"/>
            <a:ext cx="678071" cy="123111"/>
          </a:xfrm>
        </p:spPr>
        <p:txBody>
          <a:bodyPr/>
          <a:lstStyle/>
          <a:p>
            <a:fld id="{12EDEB5B-21EC-4B2A-965F-A0FFA5F35322}"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6</a:t>
            </a:fld>
            <a:endParaRPr lang="de-DE">
              <a:latin typeface="FAUSans Office" panose="020B0504010101010104" pitchFamily="34" charset="77"/>
              <a:cs typeface="FAUSans Office" panose="020B0504010101010104" pitchFamily="34" charset="77"/>
            </a:endParaRPr>
          </a:p>
        </p:txBody>
      </p:sp>
      <p:sp>
        <p:nvSpPr>
          <p:cNvPr id="9" name="Textplatzhalter 8">
            <a:extLst>
              <a:ext uri="{FF2B5EF4-FFF2-40B4-BE49-F238E27FC236}">
                <a16:creationId xmlns:a16="http://schemas.microsoft.com/office/drawing/2014/main" id="{AFC99683-2EA7-43A3-BCB1-E32040248A0F}"/>
              </a:ext>
            </a:extLst>
          </p:cNvPr>
          <p:cNvSpPr>
            <a:spLocks noGrp="1"/>
          </p:cNvSpPr>
          <p:nvPr>
            <p:ph type="body" sz="quarter" idx="13"/>
          </p:nvPr>
        </p:nvSpPr>
        <p:spPr>
          <a:xfrm>
            <a:off x="518318" y="1631156"/>
            <a:ext cx="5469732" cy="4569619"/>
          </a:xfrm>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latin typeface="FAUSans Office" panose="020B0504010101010104" pitchFamily="34" charset="77"/>
                <a:cs typeface="FAUSans Office" panose="020B0504010101010104" pitchFamily="34" charset="77"/>
              </a:rPr>
              <a:t>Lorem ipsum dolor sit amet, consetetur sadipscing elitr, sed diam nonumy eirmod tempor invidunt ut labore et dolore magna aliquyam erat, sed diam. </a:t>
            </a:r>
          </a:p>
          <a:p>
            <a:endParaRPr lang="de-DE" dirty="0">
              <a:latin typeface="FAUSans Office" panose="020B0504010101010104" pitchFamily="34" charset="77"/>
              <a:cs typeface="FAUSans Office" panose="020B0504010101010104" pitchFamily="34" charset="77"/>
            </a:endParaRPr>
          </a:p>
        </p:txBody>
      </p:sp>
      <p:sp>
        <p:nvSpPr>
          <p:cNvPr id="10" name="Textplatzhalter 9">
            <a:extLst>
              <a:ext uri="{FF2B5EF4-FFF2-40B4-BE49-F238E27FC236}">
                <a16:creationId xmlns:a16="http://schemas.microsoft.com/office/drawing/2014/main" id="{D559130C-68C1-4E01-870C-DC070590628B}"/>
              </a:ext>
            </a:extLst>
          </p:cNvPr>
          <p:cNvSpPr>
            <a:spLocks noGrp="1"/>
          </p:cNvSpPr>
          <p:nvPr>
            <p:ph type="body" sz="quarter" idx="14"/>
          </p:nvPr>
        </p:nvSpPr>
        <p:spPr>
          <a:xfrm>
            <a:off x="6206329" y="1631156"/>
            <a:ext cx="5469732" cy="4569619"/>
          </a:xfrm>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latin typeface="FAUSans Office" panose="020B0504010101010104" pitchFamily="34" charset="77"/>
                <a:cs typeface="FAUSans Office" panose="020B0504010101010104" pitchFamily="34" charset="77"/>
              </a:rPr>
              <a:t>Lorem ipsum dolor sit amet, consetetur sadipscing elitr, sed diam nonumy eirmod tempor invidunt ut labore et dolore magna aliquyam erat, sed diam. </a:t>
            </a:r>
          </a:p>
        </p:txBody>
      </p:sp>
      <p:sp>
        <p:nvSpPr>
          <p:cNvPr id="2" name="Titel 1">
            <a:extLst>
              <a:ext uri="{FF2B5EF4-FFF2-40B4-BE49-F238E27FC236}">
                <a16:creationId xmlns:a16="http://schemas.microsoft.com/office/drawing/2014/main" id="{F90B03F4-533B-4BDB-B6E0-D8C3FEAD8B38}"/>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Textfolie | zweispaltig</a:t>
            </a:r>
          </a:p>
        </p:txBody>
      </p:sp>
      <p:sp>
        <p:nvSpPr>
          <p:cNvPr id="17" name="Bildplatzhalter 16">
            <a:extLst>
              <a:ext uri="{FF2B5EF4-FFF2-40B4-BE49-F238E27FC236}">
                <a16:creationId xmlns:a16="http://schemas.microsoft.com/office/drawing/2014/main" id="{92F31C50-1A67-4D1F-AA6B-5CAFEE647442}"/>
              </a:ext>
            </a:extLst>
          </p:cNvPr>
          <p:cNvSpPr>
            <a:spLocks noGrp="1"/>
          </p:cNvSpPr>
          <p:nvPr>
            <p:ph type="pic" sz="quarter" idx="38"/>
          </p:nvPr>
        </p:nvSpPr>
        <p:spPr/>
      </p:sp>
      <p:sp>
        <p:nvSpPr>
          <p:cNvPr id="11" name="Textplatzhalter 10">
            <a:extLst>
              <a:ext uri="{FF2B5EF4-FFF2-40B4-BE49-F238E27FC236}">
                <a16:creationId xmlns:a16="http://schemas.microsoft.com/office/drawing/2014/main" id="{57AED746-BD17-4FB0-9B52-741443D582DF}"/>
              </a:ext>
            </a:extLst>
          </p:cNvPr>
          <p:cNvSpPr>
            <a:spLocks noGrp="1"/>
          </p:cNvSpPr>
          <p:nvPr>
            <p:ph type="body" sz="quarter" idx="37"/>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78990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588873" y="6634666"/>
            <a:ext cx="678071" cy="123111"/>
          </a:xfrm>
        </p:spPr>
        <p:txBody>
          <a:bodyPr/>
          <a:lstStyle/>
          <a:p>
            <a:fld id="{F27E94B8-60C7-4D82-B0EB-97D87C2F9E2F}"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7</a:t>
            </a:fld>
            <a:endParaRPr lang="de-DE">
              <a:latin typeface="FAUSans Office" panose="020B0504010101010104" pitchFamily="34" charset="77"/>
              <a:cs typeface="FAUSans Office" panose="020B0504010101010104" pitchFamily="34" charset="77"/>
            </a:endParaRPr>
          </a:p>
        </p:txBody>
      </p:sp>
      <p:sp>
        <p:nvSpPr>
          <p:cNvPr id="6" name="Titel 5">
            <a:extLst>
              <a:ext uri="{FF2B5EF4-FFF2-40B4-BE49-F238E27FC236}">
                <a16:creationId xmlns:a16="http://schemas.microsoft.com/office/drawing/2014/main" id="{4E47860E-E638-4F58-9AFE-0194B7901BA8}"/>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Textfolie | dreispaltig</a:t>
            </a:r>
          </a:p>
        </p:txBody>
      </p:sp>
      <p:sp>
        <p:nvSpPr>
          <p:cNvPr id="8" name="Textplatzhalter 7">
            <a:extLst>
              <a:ext uri="{FF2B5EF4-FFF2-40B4-BE49-F238E27FC236}">
                <a16:creationId xmlns:a16="http://schemas.microsoft.com/office/drawing/2014/main" id="{AB2EAEF6-C190-4852-B41A-6E47A99343D1}"/>
              </a:ext>
            </a:extLst>
          </p:cNvPr>
          <p:cNvSpPr>
            <a:spLocks noGrp="1"/>
          </p:cNvSpPr>
          <p:nvPr>
            <p:ph type="body" sz="quarter" idx="16"/>
          </p:nvPr>
        </p:nvSpPr>
        <p:spPr>
          <a:xfrm>
            <a:off x="518318" y="1631157"/>
            <a:ext cx="3568821" cy="4569618"/>
          </a:xfrm>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2" name="Textplatzhalter 11">
            <a:extLst>
              <a:ext uri="{FF2B5EF4-FFF2-40B4-BE49-F238E27FC236}">
                <a16:creationId xmlns:a16="http://schemas.microsoft.com/office/drawing/2014/main" id="{467C5110-4D48-467F-A3EF-19C841E1AB5E}"/>
              </a:ext>
            </a:extLst>
          </p:cNvPr>
          <p:cNvSpPr>
            <a:spLocks noGrp="1"/>
          </p:cNvSpPr>
          <p:nvPr>
            <p:ph type="body" sz="quarter" idx="17"/>
          </p:nvPr>
        </p:nvSpPr>
        <p:spPr>
          <a:xfrm>
            <a:off x="8107242" y="1631157"/>
            <a:ext cx="3568821" cy="4569618"/>
          </a:xfrm>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3" name="Textplatzhalter 12">
            <a:extLst>
              <a:ext uri="{FF2B5EF4-FFF2-40B4-BE49-F238E27FC236}">
                <a16:creationId xmlns:a16="http://schemas.microsoft.com/office/drawing/2014/main" id="{59B3A426-4025-46C1-AB8F-D7748A988734}"/>
              </a:ext>
            </a:extLst>
          </p:cNvPr>
          <p:cNvSpPr>
            <a:spLocks noGrp="1"/>
          </p:cNvSpPr>
          <p:nvPr>
            <p:ph type="body" sz="quarter" idx="18"/>
          </p:nvPr>
        </p:nvSpPr>
        <p:spPr>
          <a:xfrm>
            <a:off x="4312780" y="1631157"/>
            <a:ext cx="3568821" cy="4569618"/>
          </a:xfrm>
        </p:spPr>
        <p:txBody>
          <a:bodyPr/>
          <a:lstStyle/>
          <a:p>
            <a:r>
              <a:rPr lang="de-DE" b="1" dirty="0">
                <a:latin typeface="FAUSans Office" panose="020B0504010101010104" pitchFamily="34" charset="77"/>
                <a:cs typeface="FAUSans Office" panose="020B0504010101010104" pitchFamily="34" charset="77"/>
              </a:rPr>
              <a:t>Lorem ipsum dolor sit amet</a:t>
            </a:r>
            <a:r>
              <a:rPr lang="de-DE" dirty="0">
                <a:latin typeface="FAUSans Office" panose="020B0504010101010104" pitchFamily="34" charset="77"/>
                <a:cs typeface="FAUSans Office" panose="020B0504010101010104" pitchFamily="34" charset="77"/>
              </a:rPr>
              <a: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a:t>
            </a:r>
          </a:p>
          <a:p>
            <a:pPr lvl="1"/>
            <a:r>
              <a:rPr lang="de-DE" dirty="0">
                <a:latin typeface="FAUSans Office" panose="020B0504010101010104" pitchFamily="34" charset="77"/>
                <a:cs typeface="FAUSans Office" panose="020B0504010101010104" pitchFamily="34" charset="77"/>
              </a:rPr>
              <a:t>At vero eos et accusam et justo duo dolores et ea rebum. Stet clita kasd gubergren, no sea takimata sanctus.</a:t>
            </a:r>
          </a:p>
        </p:txBody>
      </p:sp>
      <p:sp>
        <p:nvSpPr>
          <p:cNvPr id="19" name="Bildplatzhalter 18">
            <a:extLst>
              <a:ext uri="{FF2B5EF4-FFF2-40B4-BE49-F238E27FC236}">
                <a16:creationId xmlns:a16="http://schemas.microsoft.com/office/drawing/2014/main" id="{84A9C811-80F0-427F-9F06-5B8A36C17E4C}"/>
              </a:ext>
            </a:extLst>
          </p:cNvPr>
          <p:cNvSpPr>
            <a:spLocks noGrp="1"/>
          </p:cNvSpPr>
          <p:nvPr>
            <p:ph type="pic" sz="quarter" idx="38"/>
          </p:nvPr>
        </p:nvSpPr>
        <p:spPr/>
      </p:sp>
      <p:sp>
        <p:nvSpPr>
          <p:cNvPr id="7" name="Textplatzhalter 6">
            <a:extLst>
              <a:ext uri="{FF2B5EF4-FFF2-40B4-BE49-F238E27FC236}">
                <a16:creationId xmlns:a16="http://schemas.microsoft.com/office/drawing/2014/main" id="{85E52A14-2E01-47C0-B792-9A89851B7DDB}"/>
              </a:ext>
            </a:extLst>
          </p:cNvPr>
          <p:cNvSpPr>
            <a:spLocks noGrp="1"/>
          </p:cNvSpPr>
          <p:nvPr>
            <p:ph type="body" sz="quarter" idx="37"/>
          </p:nvPr>
        </p:nvSpPr>
        <p:spPr>
          <a:xfrm>
            <a:off x="517525" y="687388"/>
            <a:ext cx="6845300" cy="249237"/>
          </a:xfrm>
        </p:spPr>
        <p:txBody>
          <a:bodyPr/>
          <a:lstStyle/>
          <a:p>
            <a:r>
              <a:rPr lang="de-DE" dirty="0">
                <a:latin typeface="FAUSans Office" panose="020B0504010101010104" pitchFamily="34" charset="77"/>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187643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a:xfrm>
            <a:off x="10588873" y="6634666"/>
            <a:ext cx="678071" cy="123111"/>
          </a:xfrm>
        </p:spPr>
        <p:txBody>
          <a:bodyPr/>
          <a:lstStyle/>
          <a:p>
            <a:fld id="{B79BB1B1-1BF8-4B96-9069-58DD7275787F}"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8</a:t>
            </a:fld>
            <a:endParaRPr lang="de-DE">
              <a:latin typeface="FAUSans Office" panose="020B0504010101010104" pitchFamily="34" charset="77"/>
              <a:cs typeface="FAUSans Office" panose="020B0504010101010104" pitchFamily="34" charset="77"/>
            </a:endParaRPr>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a:xfrm>
            <a:off x="518318" y="1631156"/>
            <a:ext cx="5469732" cy="4569619"/>
          </a:xfrm>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latin typeface="FAUSans Office" panose="020B0504010101010104" pitchFamily="34" charset="77"/>
                <a:cs typeface="FAUSans Office" panose="020B0504010101010104" pitchFamily="34" charset="77"/>
              </a:rPr>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Text- Bildfolie</a:t>
            </a:r>
          </a:p>
        </p:txBody>
      </p:sp>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a:xfrm>
            <a:off x="6206329" y="1631155"/>
            <a:ext cx="5469732" cy="4569619"/>
          </a:xfrm>
        </p:spPr>
      </p:pic>
      <p:sp>
        <p:nvSpPr>
          <p:cNvPr id="17" name="Bildplatzhalter 16">
            <a:extLst>
              <a:ext uri="{FF2B5EF4-FFF2-40B4-BE49-F238E27FC236}">
                <a16:creationId xmlns:a16="http://schemas.microsoft.com/office/drawing/2014/main" id="{63320EBC-F32F-4F56-AA25-0E2F86BAC5A0}"/>
              </a:ext>
            </a:extLst>
          </p:cNvPr>
          <p:cNvSpPr>
            <a:spLocks noGrp="1"/>
          </p:cNvSpPr>
          <p:nvPr>
            <p:ph type="pic" sz="quarter" idx="38"/>
          </p:nvPr>
        </p:nvSpPr>
        <p:spPr/>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37"/>
          </p:nvPr>
        </p:nvSpPr>
        <p:spPr>
          <a:xfrm>
            <a:off x="517525" y="687388"/>
            <a:ext cx="6845300" cy="249237"/>
          </a:xfrm>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spTree>
    <p:extLst>
      <p:ext uri="{BB962C8B-B14F-4D97-AF65-F5344CB8AC3E}">
        <p14:creationId xmlns:p14="http://schemas.microsoft.com/office/powerpoint/2010/main" val="80766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a:xfrm>
            <a:off x="518318" y="1631155"/>
            <a:ext cx="5469732" cy="4569619"/>
          </a:xfrm>
        </p:spPr>
      </p:pic>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a:xfrm>
            <a:off x="10588873" y="6634666"/>
            <a:ext cx="678071" cy="123111"/>
          </a:xfrm>
        </p:spPr>
        <p:txBody>
          <a:bodyPr/>
          <a:lstStyle/>
          <a:p>
            <a:fld id="{57AA792D-D4FF-4AE7-B89C-B63BA9FB15CF}" type="datetime4">
              <a:rPr lang="de-DE" smtClean="0">
                <a:latin typeface="FAUSans Office" panose="020B0504010101010104" pitchFamily="34" charset="77"/>
                <a:cs typeface="FAUSans Office" panose="020B0504010101010104" pitchFamily="34" charset="77"/>
              </a:rPr>
              <a:p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a:xfrm>
            <a:off x="518319" y="6634666"/>
            <a:ext cx="5469732" cy="123111"/>
          </a:xfrm>
        </p:spPr>
        <p:txBody>
          <a:bodyPr/>
          <a:lstStyle/>
          <a:p>
            <a:r>
              <a:rPr lang="de-DE">
                <a:latin typeface="FAUSans Office" panose="020B0504010101010104" pitchFamily="34" charset="77"/>
                <a:cs typeface="FAUSans Office" panose="020B0504010101010104" pitchFamily="34" charset="77"/>
              </a:rPr>
              <a:t>Naturwissenschaftliche Fakultät</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a:xfrm>
            <a:off x="11613546" y="6634666"/>
            <a:ext cx="62517" cy="123111"/>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9</a:t>
            </a:fld>
            <a:endParaRPr lang="de-DE">
              <a:latin typeface="FAUSans Office" panose="020B0504010101010104" pitchFamily="34" charset="77"/>
              <a:cs typeface="FAUSans Office" panose="020B0504010101010104" pitchFamily="34" charset="77"/>
            </a:endParaRPr>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a:xfrm>
            <a:off x="6206331" y="1631156"/>
            <a:ext cx="5469732" cy="4569619"/>
          </a:xfrm>
        </p:spPr>
        <p:txBody>
          <a:bodyPr/>
          <a:lstStyle/>
          <a:p>
            <a:r>
              <a:rPr lang="de-DE" b="1" dirty="0">
                <a:latin typeface="FAUSans Office" panose="020B0504010101010104" pitchFamily="34" charset="77"/>
                <a:cs typeface="FAUSans Office" panose="020B0504010101010104" pitchFamily="34" charset="77"/>
              </a:rPr>
              <a:t>Lorem ipsum dolor sit amet,</a:t>
            </a:r>
          </a:p>
          <a:p>
            <a:r>
              <a:rPr lang="de-DE" dirty="0">
                <a:latin typeface="FAUSans Office" panose="020B0504010101010104" pitchFamily="34" charset="77"/>
                <a:cs typeface="FAUSans Office" panose="020B0504010101010104" pitchFamily="34" charset="77"/>
              </a:rPr>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latin typeface="FAUSans Office" panose="020B0504010101010104" pitchFamily="34" charset="77"/>
                <a:cs typeface="FAUSans Office" panose="020B0504010101010104" pitchFamily="34" charset="77"/>
              </a:rPr>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a:xfrm>
            <a:off x="518318" y="301185"/>
            <a:ext cx="6844385" cy="332399"/>
          </a:xfrm>
        </p:spPr>
        <p:txBody>
          <a:bodyPr/>
          <a:lstStyle/>
          <a:p>
            <a:r>
              <a:rPr lang="de-DE" dirty="0">
                <a:latin typeface="FAUSans Office" panose="020B0504010101010104" pitchFamily="34" charset="77"/>
                <a:cs typeface="FAUSans Office" panose="020B0504010101010104" pitchFamily="34" charset="77"/>
              </a:rPr>
              <a:t>Bild- Textfolie</a:t>
            </a:r>
          </a:p>
        </p:txBody>
      </p:sp>
      <p:sp>
        <p:nvSpPr>
          <p:cNvPr id="17" name="Bildplatzhalter 16">
            <a:extLst>
              <a:ext uri="{FF2B5EF4-FFF2-40B4-BE49-F238E27FC236}">
                <a16:creationId xmlns:a16="http://schemas.microsoft.com/office/drawing/2014/main" id="{54613071-B4CD-4725-BAE0-8A2A99A82C92}"/>
              </a:ext>
            </a:extLst>
          </p:cNvPr>
          <p:cNvSpPr>
            <a:spLocks noGrp="1"/>
          </p:cNvSpPr>
          <p:nvPr>
            <p:ph type="pic" sz="quarter" idx="38"/>
          </p:nvPr>
        </p:nvSpPr>
        <p:spPr/>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37"/>
          </p:nvPr>
        </p:nvSpPr>
        <p:spPr>
          <a:xfrm>
            <a:off x="517525" y="687388"/>
            <a:ext cx="6845300" cy="249237"/>
          </a:xfrm>
        </p:spPr>
        <p:txBody>
          <a:bodyPr/>
          <a:lstStyle/>
          <a:p>
            <a:r>
              <a:rPr lang="de-DE">
                <a:latin typeface="FAUSans Office" panose="020B0504010101010104" pitchFamily="34" charset="77"/>
                <a:cs typeface="FAUSans Office" panose="020B0504010101010104" pitchFamily="34" charset="77"/>
              </a:rPr>
              <a:t>Subheadline möglich. Gegebenenfalls löschen.</a:t>
            </a:r>
            <a:endParaRPr lang="de-DE" dirty="0">
              <a:latin typeface="FAUSans Office" panose="020B0504010101010104" pitchFamily="34" charset="77"/>
              <a:cs typeface="FAUSans Office" panose="020B0504010101010104" pitchFamily="34" charset="77"/>
            </a:endParaRPr>
          </a:p>
        </p:txBody>
      </p:sp>
    </p:spTree>
    <p:extLst>
      <p:ext uri="{BB962C8B-B14F-4D97-AF65-F5344CB8AC3E}">
        <p14:creationId xmlns:p14="http://schemas.microsoft.com/office/powerpoint/2010/main" val="244918037"/>
      </p:ext>
    </p:extLst>
  </p:cSld>
  <p:clrMapOvr>
    <a:masterClrMapping/>
  </p:clrMapOvr>
</p:sld>
</file>

<file path=ppt/theme/theme1.xml><?xml version="1.0" encoding="utf-8"?>
<a:theme xmlns:a="http://schemas.openxmlformats.org/drawingml/2006/main" name="FAU - Naturwissenschaftliche Fakultät">
  <a:themeElements>
    <a:clrScheme name="FAU - Grün">
      <a:dk1>
        <a:sysClr val="windowText" lastClr="000000"/>
      </a:dk1>
      <a:lt1>
        <a:srgbClr val="FFFFFF"/>
      </a:lt1>
      <a:dk2>
        <a:srgbClr val="7BB725"/>
      </a:dk2>
      <a:lt2>
        <a:srgbClr val="FFFFFF"/>
      </a:lt2>
      <a:accent1>
        <a:srgbClr val="7F7F7F"/>
      </a:accent1>
      <a:accent2>
        <a:srgbClr val="14462D"/>
      </a:accent2>
      <a:accent3>
        <a:srgbClr val="266141"/>
      </a:accent3>
      <a:accent4>
        <a:srgbClr val="7BB725"/>
      </a:accent4>
      <a:accent5>
        <a:srgbClr val="B0CCBF"/>
      </a:accent5>
      <a:accent6>
        <a:srgbClr val="C7C7C7"/>
      </a:accent6>
      <a:hlink>
        <a:srgbClr val="266141"/>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schemeClr val="tx1"/>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2.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3.xml><?xml version="1.0" encoding="utf-8"?>
<ds:datastoreItem xmlns:ds="http://schemas.openxmlformats.org/officeDocument/2006/customXml" ds:itemID="{942EBD05-057C-413B-8D5A-84191F679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1735</Words>
  <Application>Microsoft Macintosh PowerPoint</Application>
  <PresentationFormat>Breitbild</PresentationFormat>
  <Paragraphs>358</Paragraphs>
  <Slides>26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FAUSans Office</vt:lpstr>
      <vt:lpstr>Symbol</vt:lpstr>
      <vt:lpstr>FAU - Naturwissenschaftliche Fakultät</vt:lpstr>
      <vt:lpstr>Willkommen</vt:lpstr>
      <vt:lpstr>Agenda</vt:lpstr>
      <vt:lpstr>Agenda | mit Bild</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 | zweispaltig</vt:lpstr>
      <vt:lpstr>Bildfolie | dreispaltig</vt:lpstr>
      <vt:lpstr>Inhaltsfolie | Säulendiagramm</vt:lpstr>
      <vt:lpstr>Inhaltsfolie mit Text | Säulendiagramm</vt:lpstr>
      <vt:lpstr>Inhaltsfolie | Torten- &amp; Ringdiagramm</vt:lpstr>
      <vt:lpstr>Inhaltsfolie mit Text | Torten- &amp; Ringdiagramm</vt:lpstr>
      <vt:lpstr>Inhaltsfolie mit Text | Torten- &amp; Ringdiagramm</vt:lpstr>
      <vt:lpstr>Inhaltsfolie | Tabellenbeispiel</vt:lpstr>
      <vt:lpstr>Inhaltsfolie mit Text | Tabellenbeispiel</vt:lpstr>
      <vt:lpstr>Folie zur freien Gestaltung | Grün</vt:lpstr>
      <vt:lpstr>Folie zur freien Gestaltung | Beispiel: Zeitstrahl</vt:lpstr>
      <vt:lpstr>Folie zur freien Gestaltung | weiß</vt:lpstr>
      <vt:lpstr>Folie zur freien Gestaltung | Beispiel: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114</cp:revision>
  <dcterms:created xsi:type="dcterms:W3CDTF">2021-11-18T07:49:57Z</dcterms:created>
  <dcterms:modified xsi:type="dcterms:W3CDTF">2022-07-13T16:31:44Z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