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9" r:id="rId27"/>
    <p:sldId id="280" r:id="rId28"/>
    <p:sldId id="281" r:id="rId29"/>
    <p:sldId id="28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E42"/>
    <a:srgbClr val="005287"/>
    <a:srgbClr val="18B4F1"/>
    <a:srgbClr val="00316A"/>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31" autoAdjust="0"/>
    <p:restoredTop sz="96145" autoAdjust="0"/>
  </p:normalViewPr>
  <p:slideViewPr>
    <p:cSldViewPr snapToGrid="0" showGuides="1">
      <p:cViewPr varScale="1">
        <p:scale>
          <a:sx n="149" d="100"/>
          <a:sy n="149" d="100"/>
        </p:scale>
        <p:origin x="2864" y="192"/>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FFE9-42B5-BEAA-97954CF08F84}"/>
            </c:ext>
          </c:extLst>
        </c:ser>
        <c:ser>
          <c:idx val="1"/>
          <c:order val="1"/>
          <c:tx>
            <c:strRef>
              <c:f>Tabelle1!$C$1</c:f>
              <c:strCache>
                <c:ptCount val="1"/>
                <c:pt idx="0">
                  <c:v>#003E61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FFE9-42B5-BEAA-97954CF08F84}"/>
            </c:ext>
          </c:extLst>
        </c:ser>
        <c:ser>
          <c:idx val="2"/>
          <c:order val="2"/>
          <c:tx>
            <c:strRef>
              <c:f>Tabelle1!$D$1</c:f>
              <c:strCache>
                <c:ptCount val="1"/>
                <c:pt idx="0">
                  <c:v>#005287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FFE9-42B5-BEAA-97954CF08F84}"/>
            </c:ext>
          </c:extLst>
        </c:ser>
        <c:ser>
          <c:idx val="3"/>
          <c:order val="3"/>
          <c:tx>
            <c:strRef>
              <c:f>Tabelle1!$E$1</c:f>
              <c:strCache>
                <c:ptCount val="1"/>
                <c:pt idx="0">
                  <c:v>#18B4F1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FFE9-42B5-BEAA-97954CF08F84}"/>
            </c:ext>
          </c:extLst>
        </c:ser>
        <c:ser>
          <c:idx val="4"/>
          <c:order val="4"/>
          <c:tx>
            <c:strRef>
              <c:f>Tabelle1!$F$1</c:f>
              <c:strCache>
                <c:ptCount val="1"/>
                <c:pt idx="0">
                  <c:v>#9CC9E4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FFE9-42B5-BEAA-97954CF08F84}"/>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FFE9-42B5-BEAA-97954CF08F84}"/>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3371228813318075"/>
          <c:w val="0.99922257915104062"/>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DA22-4B92-B53E-C6F2D1ED12C4}"/>
            </c:ext>
          </c:extLst>
        </c:ser>
        <c:ser>
          <c:idx val="1"/>
          <c:order val="1"/>
          <c:tx>
            <c:strRef>
              <c:f>Tabelle1!$C$1</c:f>
              <c:strCache>
                <c:ptCount val="1"/>
                <c:pt idx="0">
                  <c:v>#003E61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DA22-4B92-B53E-C6F2D1ED12C4}"/>
            </c:ext>
          </c:extLst>
        </c:ser>
        <c:ser>
          <c:idx val="2"/>
          <c:order val="2"/>
          <c:tx>
            <c:strRef>
              <c:f>Tabelle1!$D$1</c:f>
              <c:strCache>
                <c:ptCount val="1"/>
                <c:pt idx="0">
                  <c:v>#005287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DA22-4B92-B53E-C6F2D1ED12C4}"/>
            </c:ext>
          </c:extLst>
        </c:ser>
        <c:ser>
          <c:idx val="3"/>
          <c:order val="3"/>
          <c:tx>
            <c:strRef>
              <c:f>Tabelle1!$E$1</c:f>
              <c:strCache>
                <c:ptCount val="1"/>
                <c:pt idx="0">
                  <c:v>#18B4F1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DA22-4B92-B53E-C6F2D1ED12C4}"/>
            </c:ext>
          </c:extLst>
        </c:ser>
        <c:ser>
          <c:idx val="4"/>
          <c:order val="4"/>
          <c:tx>
            <c:strRef>
              <c:f>Tabelle1!$F$1</c:f>
              <c:strCache>
                <c:ptCount val="1"/>
                <c:pt idx="0">
                  <c:v>#9CC9E4</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DA22-4B92-B53E-C6F2D1ED12C4}"/>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DA22-4B92-B53E-C6F2D1ED12C4}"/>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FAUSans Office" panose="020B0504010101010104" pitchFamily="34" charset="77"/>
                <a:ea typeface="+mn-ea"/>
                <a:cs typeface="FAUSans Office" panose="020B0504010101010104" pitchFamily="34" charset="77"/>
              </a:defRPr>
            </a:pPr>
            <a:endParaRPr lang="de-DE"/>
          </a:p>
        </c:txPr>
        <c:crossAx val="1434660416"/>
        <c:crosses val="autoZero"/>
        <c:crossBetween val="between"/>
        <c:majorUnit val="1"/>
      </c:valAx>
      <c:spPr>
        <a:noFill/>
        <a:ln>
          <a:noFill/>
        </a:ln>
        <a:effectLst/>
      </c:spPr>
    </c:plotArea>
    <c:legend>
      <c:legendPos val="b"/>
      <c:layout>
        <c:manualLayout>
          <c:xMode val="edge"/>
          <c:yMode val="edge"/>
          <c:x val="0"/>
          <c:y val="0.91147461327584223"/>
          <c:w val="0.9816039075038675"/>
          <c:h val="8.8525386724157745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82BB-48E7-8745-F1BC682531C4}"/>
              </c:ext>
            </c:extLst>
          </c:dPt>
          <c:dPt>
            <c:idx val="1"/>
            <c:bubble3D val="0"/>
            <c:spPr>
              <a:solidFill>
                <a:schemeClr val="accent2"/>
              </a:solidFill>
              <a:ln w="12700">
                <a:noFill/>
              </a:ln>
              <a:effectLst/>
            </c:spPr>
            <c:extLst>
              <c:ext xmlns:c16="http://schemas.microsoft.com/office/drawing/2014/chart" uri="{C3380CC4-5D6E-409C-BE32-E72D297353CC}">
                <c16:uniqueId val="{00000003-82BB-48E7-8745-F1BC682531C4}"/>
              </c:ext>
            </c:extLst>
          </c:dPt>
          <c:dPt>
            <c:idx val="2"/>
            <c:bubble3D val="0"/>
            <c:spPr>
              <a:solidFill>
                <a:schemeClr val="accent3"/>
              </a:solidFill>
              <a:ln w="12700">
                <a:noFill/>
              </a:ln>
              <a:effectLst/>
            </c:spPr>
            <c:extLst>
              <c:ext xmlns:c16="http://schemas.microsoft.com/office/drawing/2014/chart" uri="{C3380CC4-5D6E-409C-BE32-E72D297353CC}">
                <c16:uniqueId val="{00000005-82BB-48E7-8745-F1BC682531C4}"/>
              </c:ext>
            </c:extLst>
          </c:dPt>
          <c:dPt>
            <c:idx val="3"/>
            <c:bubble3D val="0"/>
            <c:spPr>
              <a:solidFill>
                <a:schemeClr val="accent4"/>
              </a:solidFill>
              <a:ln w="12700">
                <a:noFill/>
              </a:ln>
              <a:effectLst/>
            </c:spPr>
            <c:extLst>
              <c:ext xmlns:c16="http://schemas.microsoft.com/office/drawing/2014/chart" uri="{C3380CC4-5D6E-409C-BE32-E72D297353CC}">
                <c16:uniqueId val="{00000007-82BB-48E7-8745-F1BC682531C4}"/>
              </c:ext>
            </c:extLst>
          </c:dPt>
          <c:dPt>
            <c:idx val="4"/>
            <c:bubble3D val="0"/>
            <c:spPr>
              <a:solidFill>
                <a:schemeClr val="accent5"/>
              </a:solidFill>
              <a:ln w="12700">
                <a:noFill/>
              </a:ln>
              <a:effectLst/>
            </c:spPr>
            <c:extLst>
              <c:ext xmlns:c16="http://schemas.microsoft.com/office/drawing/2014/chart" uri="{C3380CC4-5D6E-409C-BE32-E72D297353CC}">
                <c16:uniqueId val="{00000009-82BB-48E7-8745-F1BC682531C4}"/>
              </c:ext>
            </c:extLst>
          </c:dPt>
          <c:dPt>
            <c:idx val="5"/>
            <c:bubble3D val="0"/>
            <c:spPr>
              <a:solidFill>
                <a:schemeClr val="accent6"/>
              </a:solidFill>
              <a:ln w="12700">
                <a:noFill/>
              </a:ln>
              <a:effectLst/>
            </c:spPr>
            <c:extLst>
              <c:ext xmlns:c16="http://schemas.microsoft.com/office/drawing/2014/chart" uri="{C3380CC4-5D6E-409C-BE32-E72D297353CC}">
                <c16:uniqueId val="{0000000B-82BB-48E7-8745-F1BC682531C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#003E61</c:v>
                </c:pt>
                <c:pt idx="2">
                  <c:v>#005287</c:v>
                </c:pt>
                <c:pt idx="3">
                  <c:v>#18B4F1</c:v>
                </c:pt>
                <c:pt idx="4">
                  <c:v>#9CC9E4</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82BB-48E7-8745-F1BC682531C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5408693108409"/>
          <c:y val="8.8817813361246209E-2"/>
          <c:w val="0.76929158236025452"/>
          <c:h val="0.69046532347630807"/>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2914-490B-9F55-904098D71F10}"/>
              </c:ext>
            </c:extLst>
          </c:dPt>
          <c:dPt>
            <c:idx val="1"/>
            <c:bubble3D val="0"/>
            <c:spPr>
              <a:solidFill>
                <a:schemeClr val="accent2"/>
              </a:solidFill>
              <a:ln w="12700">
                <a:noFill/>
              </a:ln>
              <a:effectLst/>
            </c:spPr>
            <c:extLst>
              <c:ext xmlns:c16="http://schemas.microsoft.com/office/drawing/2014/chart" uri="{C3380CC4-5D6E-409C-BE32-E72D297353CC}">
                <c16:uniqueId val="{00000003-2914-490B-9F55-904098D71F10}"/>
              </c:ext>
            </c:extLst>
          </c:dPt>
          <c:dPt>
            <c:idx val="2"/>
            <c:bubble3D val="0"/>
            <c:spPr>
              <a:solidFill>
                <a:schemeClr val="accent3"/>
              </a:solidFill>
              <a:ln w="12700">
                <a:noFill/>
              </a:ln>
              <a:effectLst/>
            </c:spPr>
            <c:extLst>
              <c:ext xmlns:c16="http://schemas.microsoft.com/office/drawing/2014/chart" uri="{C3380CC4-5D6E-409C-BE32-E72D297353CC}">
                <c16:uniqueId val="{00000005-2914-490B-9F55-904098D71F10}"/>
              </c:ext>
            </c:extLst>
          </c:dPt>
          <c:dPt>
            <c:idx val="3"/>
            <c:bubble3D val="0"/>
            <c:spPr>
              <a:solidFill>
                <a:schemeClr val="accent4"/>
              </a:solidFill>
              <a:ln w="12700">
                <a:noFill/>
              </a:ln>
              <a:effectLst/>
            </c:spPr>
            <c:extLst>
              <c:ext xmlns:c16="http://schemas.microsoft.com/office/drawing/2014/chart" uri="{C3380CC4-5D6E-409C-BE32-E72D297353CC}">
                <c16:uniqueId val="{00000007-2914-490B-9F55-904098D71F10}"/>
              </c:ext>
            </c:extLst>
          </c:dPt>
          <c:dPt>
            <c:idx val="4"/>
            <c:bubble3D val="0"/>
            <c:spPr>
              <a:solidFill>
                <a:schemeClr val="accent5"/>
              </a:solidFill>
              <a:ln w="12700">
                <a:noFill/>
              </a:ln>
              <a:effectLst/>
            </c:spPr>
            <c:extLst>
              <c:ext xmlns:c16="http://schemas.microsoft.com/office/drawing/2014/chart" uri="{C3380CC4-5D6E-409C-BE32-E72D297353CC}">
                <c16:uniqueId val="{00000009-2914-490B-9F55-904098D71F10}"/>
              </c:ext>
            </c:extLst>
          </c:dPt>
          <c:dPt>
            <c:idx val="5"/>
            <c:bubble3D val="0"/>
            <c:spPr>
              <a:solidFill>
                <a:schemeClr val="accent6"/>
              </a:solidFill>
              <a:ln w="12700">
                <a:noFill/>
              </a:ln>
              <a:effectLst/>
            </c:spPr>
            <c:extLst>
              <c:ext xmlns:c16="http://schemas.microsoft.com/office/drawing/2014/chart" uri="{C3380CC4-5D6E-409C-BE32-E72D297353CC}">
                <c16:uniqueId val="{0000000B-2914-490B-9F55-904098D71F10}"/>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14-490B-9F55-904098D71F10}"/>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14-490B-9F55-904098D71F10}"/>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14-490B-9F55-904098D71F10}"/>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14-490B-9F55-904098D71F10}"/>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14-490B-9F55-904098D71F10}"/>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14-490B-9F55-904098D71F1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#003E61</c:v>
                </c:pt>
                <c:pt idx="2">
                  <c:v>#005287</c:v>
                </c:pt>
                <c:pt idx="3">
                  <c:v>#18B4F1</c:v>
                </c:pt>
                <c:pt idx="4">
                  <c:v>#9CC9E4</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2914-490B-9F55-904098D71F10}"/>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090F-42F8-AA90-DD61CB3F89FA}"/>
              </c:ext>
            </c:extLst>
          </c:dPt>
          <c:dPt>
            <c:idx val="1"/>
            <c:bubble3D val="0"/>
            <c:spPr>
              <a:solidFill>
                <a:schemeClr val="accent2"/>
              </a:solidFill>
              <a:ln w="12700">
                <a:noFill/>
              </a:ln>
              <a:effectLst/>
            </c:spPr>
            <c:extLst>
              <c:ext xmlns:c16="http://schemas.microsoft.com/office/drawing/2014/chart" uri="{C3380CC4-5D6E-409C-BE32-E72D297353CC}">
                <c16:uniqueId val="{00000003-090F-42F8-AA90-DD61CB3F89FA}"/>
              </c:ext>
            </c:extLst>
          </c:dPt>
          <c:dPt>
            <c:idx val="2"/>
            <c:bubble3D val="0"/>
            <c:spPr>
              <a:solidFill>
                <a:schemeClr val="accent3"/>
              </a:solidFill>
              <a:ln w="12700">
                <a:noFill/>
              </a:ln>
              <a:effectLst/>
            </c:spPr>
            <c:extLst>
              <c:ext xmlns:c16="http://schemas.microsoft.com/office/drawing/2014/chart" uri="{C3380CC4-5D6E-409C-BE32-E72D297353CC}">
                <c16:uniqueId val="{00000005-090F-42F8-AA90-DD61CB3F89FA}"/>
              </c:ext>
            </c:extLst>
          </c:dPt>
          <c:dPt>
            <c:idx val="3"/>
            <c:bubble3D val="0"/>
            <c:spPr>
              <a:solidFill>
                <a:schemeClr val="accent4"/>
              </a:solidFill>
              <a:ln w="12700">
                <a:noFill/>
              </a:ln>
              <a:effectLst/>
            </c:spPr>
            <c:extLst>
              <c:ext xmlns:c16="http://schemas.microsoft.com/office/drawing/2014/chart" uri="{C3380CC4-5D6E-409C-BE32-E72D297353CC}">
                <c16:uniqueId val="{00000007-090F-42F8-AA90-DD61CB3F89FA}"/>
              </c:ext>
            </c:extLst>
          </c:dPt>
          <c:dPt>
            <c:idx val="4"/>
            <c:bubble3D val="0"/>
            <c:spPr>
              <a:solidFill>
                <a:schemeClr val="accent5"/>
              </a:solidFill>
              <a:ln w="12700">
                <a:noFill/>
              </a:ln>
              <a:effectLst/>
            </c:spPr>
            <c:extLst>
              <c:ext xmlns:c16="http://schemas.microsoft.com/office/drawing/2014/chart" uri="{C3380CC4-5D6E-409C-BE32-E72D297353CC}">
                <c16:uniqueId val="{00000009-090F-42F8-AA90-DD61CB3F89FA}"/>
              </c:ext>
            </c:extLst>
          </c:dPt>
          <c:dPt>
            <c:idx val="5"/>
            <c:bubble3D val="0"/>
            <c:spPr>
              <a:solidFill>
                <a:schemeClr val="accent6"/>
              </a:solidFill>
              <a:ln w="12700">
                <a:noFill/>
              </a:ln>
              <a:effectLst/>
            </c:spPr>
            <c:extLst>
              <c:ext xmlns:c16="http://schemas.microsoft.com/office/drawing/2014/chart" uri="{C3380CC4-5D6E-409C-BE32-E72D297353CC}">
                <c16:uniqueId val="{0000000B-090F-42F8-AA90-DD61CB3F89F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FAUSans Office" panose="020B0504010101010104" pitchFamily="34" charset="77"/>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#003E61</c:v>
                </c:pt>
                <c:pt idx="2">
                  <c:v>#005287</c:v>
                </c:pt>
                <c:pt idx="3">
                  <c:v>#18B4F1</c:v>
                </c:pt>
                <c:pt idx="4">
                  <c:v>#9CC9E4</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090F-42F8-AA90-DD61CB3F89FA}"/>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9.710638156103157E-3"/>
          <c:y val="0.89704254233535186"/>
          <c:w val="0.97992979066115848"/>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5408693108409"/>
          <c:y val="8.8817813361246209E-2"/>
          <c:w val="0.76929158236025452"/>
          <c:h val="0.69046532347630807"/>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0B4E-4E62-AD93-C1A17CADA99E}"/>
              </c:ext>
            </c:extLst>
          </c:dPt>
          <c:dPt>
            <c:idx val="1"/>
            <c:bubble3D val="0"/>
            <c:spPr>
              <a:solidFill>
                <a:schemeClr val="accent2"/>
              </a:solidFill>
              <a:ln w="12700">
                <a:noFill/>
              </a:ln>
              <a:effectLst/>
            </c:spPr>
            <c:extLst>
              <c:ext xmlns:c16="http://schemas.microsoft.com/office/drawing/2014/chart" uri="{C3380CC4-5D6E-409C-BE32-E72D297353CC}">
                <c16:uniqueId val="{00000003-0B4E-4E62-AD93-C1A17CADA99E}"/>
              </c:ext>
            </c:extLst>
          </c:dPt>
          <c:dPt>
            <c:idx val="2"/>
            <c:bubble3D val="0"/>
            <c:spPr>
              <a:solidFill>
                <a:schemeClr val="accent3"/>
              </a:solidFill>
              <a:ln w="12700">
                <a:noFill/>
              </a:ln>
              <a:effectLst/>
            </c:spPr>
            <c:extLst>
              <c:ext xmlns:c16="http://schemas.microsoft.com/office/drawing/2014/chart" uri="{C3380CC4-5D6E-409C-BE32-E72D297353CC}">
                <c16:uniqueId val="{00000005-0B4E-4E62-AD93-C1A17CADA99E}"/>
              </c:ext>
            </c:extLst>
          </c:dPt>
          <c:dPt>
            <c:idx val="3"/>
            <c:bubble3D val="0"/>
            <c:spPr>
              <a:solidFill>
                <a:schemeClr val="accent4"/>
              </a:solidFill>
              <a:ln w="12700">
                <a:noFill/>
              </a:ln>
              <a:effectLst/>
            </c:spPr>
            <c:extLst>
              <c:ext xmlns:c16="http://schemas.microsoft.com/office/drawing/2014/chart" uri="{C3380CC4-5D6E-409C-BE32-E72D297353CC}">
                <c16:uniqueId val="{00000007-0B4E-4E62-AD93-C1A17CADA99E}"/>
              </c:ext>
            </c:extLst>
          </c:dPt>
          <c:dPt>
            <c:idx val="4"/>
            <c:bubble3D val="0"/>
            <c:spPr>
              <a:solidFill>
                <a:schemeClr val="accent5"/>
              </a:solidFill>
              <a:ln w="12700">
                <a:noFill/>
              </a:ln>
              <a:effectLst/>
            </c:spPr>
            <c:extLst>
              <c:ext xmlns:c16="http://schemas.microsoft.com/office/drawing/2014/chart" uri="{C3380CC4-5D6E-409C-BE32-E72D297353CC}">
                <c16:uniqueId val="{00000009-0B4E-4E62-AD93-C1A17CADA99E}"/>
              </c:ext>
            </c:extLst>
          </c:dPt>
          <c:dPt>
            <c:idx val="5"/>
            <c:bubble3D val="0"/>
            <c:spPr>
              <a:solidFill>
                <a:schemeClr val="accent6"/>
              </a:solidFill>
              <a:ln w="12700">
                <a:noFill/>
              </a:ln>
              <a:effectLst/>
            </c:spPr>
            <c:extLst>
              <c:ext xmlns:c16="http://schemas.microsoft.com/office/drawing/2014/chart" uri="{C3380CC4-5D6E-409C-BE32-E72D297353CC}">
                <c16:uniqueId val="{0000000B-0B4E-4E62-AD93-C1A17CADA99E}"/>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4E-4E62-AD93-C1A17CADA99E}"/>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4E-4E62-AD93-C1A17CADA99E}"/>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4E-4E62-AD93-C1A17CADA99E}"/>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4E-4E62-AD93-C1A17CADA99E}"/>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4E-4E62-AD93-C1A17CADA99E}"/>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4E-4E62-AD93-C1A17CADA99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FAUSans Office" panose="020B0504010101010104" pitchFamily="34" charset="77"/>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#003E61</c:v>
                </c:pt>
                <c:pt idx="2">
                  <c:v>#005287</c:v>
                </c:pt>
                <c:pt idx="3">
                  <c:v>#18B4F1</c:v>
                </c:pt>
                <c:pt idx="4">
                  <c:v>#9CC9E4</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0B4E-4E62-AD93-C1A17CADA99E}"/>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1.4309661280136277E-2"/>
          <c:y val="0.89704254233535186"/>
          <c:w val="0.9718932693477643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13.07.22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13.07.22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Pr>
        <a:solidFill>
          <a:srgbClr val="18B4F1"/>
        </a:solidFill>
        <a:effectLst/>
      </p:bgPr>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8182" y="1631245"/>
            <a:ext cx="9144000" cy="5229226"/>
          </a:xfrm>
          <a:solidFill>
            <a:schemeClr val="tx1">
              <a:lumMod val="95000"/>
            </a:schemeClr>
          </a:solidFill>
        </p:spPr>
        <p:txBody>
          <a:bodyPr/>
          <a:lstStyle/>
          <a:p>
            <a:r>
              <a:rPr lang="de-DE" dirty="0"/>
              <a:t> </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rgbClr val="00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9" name="Freihandform: Form 87">
            <a:extLst>
              <a:ext uri="{FF2B5EF4-FFF2-40B4-BE49-F238E27FC236}">
                <a16:creationId xmlns:a16="http://schemas.microsoft.com/office/drawing/2014/main" id="{13D96C80-9E6E-F648-AC85-CB0809BEB8B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90" name="Gruppieren 89">
            <a:extLst>
              <a:ext uri="{FF2B5EF4-FFF2-40B4-BE49-F238E27FC236}">
                <a16:creationId xmlns:a16="http://schemas.microsoft.com/office/drawing/2014/main" id="{3F203BC9-4D29-0744-A829-99A802B1E536}"/>
              </a:ext>
            </a:extLst>
          </p:cNvPr>
          <p:cNvGrpSpPr/>
          <p:nvPr userDrawn="1"/>
        </p:nvGrpSpPr>
        <p:grpSpPr>
          <a:xfrm>
            <a:off x="387350" y="293688"/>
            <a:ext cx="2589683" cy="327845"/>
            <a:chOff x="387350" y="293688"/>
            <a:chExt cx="2589683" cy="327845"/>
          </a:xfrm>
        </p:grpSpPr>
        <p:sp>
          <p:nvSpPr>
            <p:cNvPr id="91" name="Freihandform: Form 192">
              <a:extLst>
                <a:ext uri="{FF2B5EF4-FFF2-40B4-BE49-F238E27FC236}">
                  <a16:creationId xmlns:a16="http://schemas.microsoft.com/office/drawing/2014/main" id="{3C2F77D7-8114-3C4E-9DED-A9326F9B68B5}"/>
                </a:ext>
              </a:extLst>
            </p:cNvPr>
            <p:cNvSpPr/>
            <p:nvPr/>
          </p:nvSpPr>
          <p:spPr>
            <a:xfrm>
              <a:off x="387350" y="300431"/>
              <a:ext cx="78348" cy="124587"/>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2" name="Freihandform: Form 193">
              <a:extLst>
                <a:ext uri="{FF2B5EF4-FFF2-40B4-BE49-F238E27FC236}">
                  <a16:creationId xmlns:a16="http://schemas.microsoft.com/office/drawing/2014/main" id="{7CCF1020-F239-7647-9F30-E49D580D1C4B}"/>
                </a:ext>
              </a:extLst>
            </p:cNvPr>
            <p:cNvSpPr/>
            <p:nvPr/>
          </p:nvSpPr>
          <p:spPr>
            <a:xfrm>
              <a:off x="477901" y="332781"/>
              <a:ext cx="53945" cy="91916"/>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3" name="Freihandform: Form 194">
              <a:extLst>
                <a:ext uri="{FF2B5EF4-FFF2-40B4-BE49-F238E27FC236}">
                  <a16:creationId xmlns:a16="http://schemas.microsoft.com/office/drawing/2014/main" id="{74AAFE7D-9B9D-7346-8B36-AA004A728970}"/>
                </a:ext>
              </a:extLst>
            </p:cNvPr>
            <p:cNvSpPr/>
            <p:nvPr/>
          </p:nvSpPr>
          <p:spPr>
            <a:xfrm>
              <a:off x="546938" y="294973"/>
              <a:ext cx="26651" cy="129725"/>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4" name="Freihandform: Form 195">
              <a:extLst>
                <a:ext uri="{FF2B5EF4-FFF2-40B4-BE49-F238E27FC236}">
                  <a16:creationId xmlns:a16="http://schemas.microsoft.com/office/drawing/2014/main" id="{B4AD065A-9E52-1B43-BEC6-5C001AC21E14}"/>
                </a:ext>
              </a:extLst>
            </p:cNvPr>
            <p:cNvSpPr/>
            <p:nvPr/>
          </p:nvSpPr>
          <p:spPr>
            <a:xfrm>
              <a:off x="592855" y="332862"/>
              <a:ext cx="81881" cy="94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5" name="Freihandform: Form 196">
              <a:extLst>
                <a:ext uri="{FF2B5EF4-FFF2-40B4-BE49-F238E27FC236}">
                  <a16:creationId xmlns:a16="http://schemas.microsoft.com/office/drawing/2014/main" id="{91F24628-5CE8-DF46-84F4-BBE4E72BE790}"/>
                </a:ext>
              </a:extLst>
            </p:cNvPr>
            <p:cNvSpPr/>
            <p:nvPr userDrawn="1"/>
          </p:nvSpPr>
          <p:spPr>
            <a:xfrm>
              <a:off x="693360" y="293688"/>
              <a:ext cx="83807" cy="133578"/>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6" name="Freihandform: Form 197">
              <a:extLst>
                <a:ext uri="{FF2B5EF4-FFF2-40B4-BE49-F238E27FC236}">
                  <a16:creationId xmlns:a16="http://schemas.microsoft.com/office/drawing/2014/main" id="{806F7945-A3A2-2943-B021-7DF5FBB41FB5}"/>
                </a:ext>
              </a:extLst>
            </p:cNvPr>
            <p:cNvSpPr/>
            <p:nvPr/>
          </p:nvSpPr>
          <p:spPr>
            <a:xfrm>
              <a:off x="805103" y="332781"/>
              <a:ext cx="53945" cy="91916"/>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7" name="Freihandform: Form 198">
              <a:extLst>
                <a:ext uri="{FF2B5EF4-FFF2-40B4-BE49-F238E27FC236}">
                  <a16:creationId xmlns:a16="http://schemas.microsoft.com/office/drawing/2014/main" id="{79FC98F4-0982-5547-837B-B6AA0650F964}"/>
                </a:ext>
              </a:extLst>
            </p:cNvPr>
            <p:cNvSpPr/>
            <p:nvPr/>
          </p:nvSpPr>
          <p:spPr>
            <a:xfrm>
              <a:off x="873819" y="294973"/>
              <a:ext cx="26651" cy="129725"/>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8" name="Freihandform: Form 199">
              <a:extLst>
                <a:ext uri="{FF2B5EF4-FFF2-40B4-BE49-F238E27FC236}">
                  <a16:creationId xmlns:a16="http://schemas.microsoft.com/office/drawing/2014/main" id="{295AA239-6132-B747-B8E0-ACB5E9C1213B}"/>
                </a:ext>
              </a:extLst>
            </p:cNvPr>
            <p:cNvSpPr/>
            <p:nvPr/>
          </p:nvSpPr>
          <p:spPr>
            <a:xfrm>
              <a:off x="920379" y="332541"/>
              <a:ext cx="75780" cy="94403"/>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9" name="Freihandform: Form 200">
              <a:extLst>
                <a:ext uri="{FF2B5EF4-FFF2-40B4-BE49-F238E27FC236}">
                  <a16:creationId xmlns:a16="http://schemas.microsoft.com/office/drawing/2014/main" id="{AEE29E08-764B-6742-8C6B-CA5DECE58B4D}"/>
                </a:ext>
              </a:extLst>
            </p:cNvPr>
            <p:cNvSpPr/>
            <p:nvPr/>
          </p:nvSpPr>
          <p:spPr>
            <a:xfrm>
              <a:off x="1014140" y="293688"/>
              <a:ext cx="77385" cy="131330"/>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0" name="Freihandform: Form 201">
              <a:extLst>
                <a:ext uri="{FF2B5EF4-FFF2-40B4-BE49-F238E27FC236}">
                  <a16:creationId xmlns:a16="http://schemas.microsoft.com/office/drawing/2014/main" id="{46CCDF75-9E5A-4741-B513-DFCD3030235C}"/>
                </a:ext>
              </a:extLst>
            </p:cNvPr>
            <p:cNvSpPr/>
            <p:nvPr/>
          </p:nvSpPr>
          <p:spPr>
            <a:xfrm>
              <a:off x="1115608" y="359835"/>
              <a:ext cx="43991" cy="19908"/>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1" name="Freihandform: Form 202">
              <a:extLst>
                <a:ext uri="{FF2B5EF4-FFF2-40B4-BE49-F238E27FC236}">
                  <a16:creationId xmlns:a16="http://schemas.microsoft.com/office/drawing/2014/main" id="{CE0EC7B0-EAEF-404E-AA30-A3F473F7C573}"/>
                </a:ext>
              </a:extLst>
            </p:cNvPr>
            <p:cNvSpPr/>
            <p:nvPr/>
          </p:nvSpPr>
          <p:spPr>
            <a:xfrm>
              <a:off x="1170838" y="300431"/>
              <a:ext cx="115597" cy="124266"/>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2" name="Freihandform: Form 203">
              <a:extLst>
                <a:ext uri="{FF2B5EF4-FFF2-40B4-BE49-F238E27FC236}">
                  <a16:creationId xmlns:a16="http://schemas.microsoft.com/office/drawing/2014/main" id="{D115C870-7374-084C-A0FB-41A77F45F786}"/>
                </a:ext>
              </a:extLst>
            </p:cNvPr>
            <p:cNvSpPr/>
            <p:nvPr/>
          </p:nvSpPr>
          <p:spPr>
            <a:xfrm>
              <a:off x="1305058" y="293688"/>
              <a:ext cx="20871" cy="131009"/>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3" name="Freihandform: Form 204">
              <a:extLst>
                <a:ext uri="{FF2B5EF4-FFF2-40B4-BE49-F238E27FC236}">
                  <a16:creationId xmlns:a16="http://schemas.microsoft.com/office/drawing/2014/main" id="{ABCDB068-D0B4-244D-A4C2-060F53BA7DFD}"/>
                </a:ext>
              </a:extLst>
            </p:cNvPr>
            <p:cNvSpPr/>
            <p:nvPr/>
          </p:nvSpPr>
          <p:spPr>
            <a:xfrm>
              <a:off x="1348407" y="332862"/>
              <a:ext cx="81881" cy="94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4" name="Freihandform: Form 205">
              <a:extLst>
                <a:ext uri="{FF2B5EF4-FFF2-40B4-BE49-F238E27FC236}">
                  <a16:creationId xmlns:a16="http://schemas.microsoft.com/office/drawing/2014/main" id="{236E7D06-7B6B-0E44-81B2-8088BFABCCE0}"/>
                </a:ext>
              </a:extLst>
            </p:cNvPr>
            <p:cNvSpPr/>
            <p:nvPr/>
          </p:nvSpPr>
          <p:spPr>
            <a:xfrm>
              <a:off x="1441847" y="334789"/>
              <a:ext cx="86055" cy="89908"/>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5" name="Freihandform: Form 206">
              <a:extLst>
                <a:ext uri="{FF2B5EF4-FFF2-40B4-BE49-F238E27FC236}">
                  <a16:creationId xmlns:a16="http://schemas.microsoft.com/office/drawing/2014/main" id="{D660F481-CA44-C349-821B-299F8AD16C09}"/>
                </a:ext>
              </a:extLst>
            </p:cNvPr>
            <p:cNvSpPr/>
            <p:nvPr/>
          </p:nvSpPr>
          <p:spPr>
            <a:xfrm>
              <a:off x="1539135" y="332862"/>
              <a:ext cx="76107" cy="94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8103"/>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6" name="Freihandform: Form 207">
              <a:extLst>
                <a:ext uri="{FF2B5EF4-FFF2-40B4-BE49-F238E27FC236}">
                  <a16:creationId xmlns:a16="http://schemas.microsoft.com/office/drawing/2014/main" id="{64864A68-B284-0C43-AFC4-82C32D6BF86D}"/>
                </a:ext>
              </a:extLst>
            </p:cNvPr>
            <p:cNvSpPr/>
            <p:nvPr/>
          </p:nvSpPr>
          <p:spPr>
            <a:xfrm>
              <a:off x="1641894" y="332862"/>
              <a:ext cx="77385" cy="92156"/>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7" name="Freihandform: Form 208">
              <a:extLst>
                <a:ext uri="{FF2B5EF4-FFF2-40B4-BE49-F238E27FC236}">
                  <a16:creationId xmlns:a16="http://schemas.microsoft.com/office/drawing/2014/main" id="{F4B78991-1CE2-5B4A-8D65-BAB0CA1E5B97}"/>
                </a:ext>
              </a:extLst>
            </p:cNvPr>
            <p:cNvSpPr/>
            <p:nvPr/>
          </p:nvSpPr>
          <p:spPr>
            <a:xfrm>
              <a:off x="1741435" y="293688"/>
              <a:ext cx="83807" cy="133578"/>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8" name="Freihandform: Form 209">
              <a:extLst>
                <a:ext uri="{FF2B5EF4-FFF2-40B4-BE49-F238E27FC236}">
                  <a16:creationId xmlns:a16="http://schemas.microsoft.com/office/drawing/2014/main" id="{43D5725D-1A83-1643-88EE-565DDC202A72}"/>
                </a:ext>
              </a:extLst>
            </p:cNvPr>
            <p:cNvSpPr/>
            <p:nvPr/>
          </p:nvSpPr>
          <p:spPr>
            <a:xfrm>
              <a:off x="1848041" y="332862"/>
              <a:ext cx="81881" cy="94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9" name="Freihandform: Form 210">
              <a:extLst>
                <a:ext uri="{FF2B5EF4-FFF2-40B4-BE49-F238E27FC236}">
                  <a16:creationId xmlns:a16="http://schemas.microsoft.com/office/drawing/2014/main" id="{271C0E97-793C-B546-BA65-551119D76B83}"/>
                </a:ext>
              </a:extLst>
            </p:cNvPr>
            <p:cNvSpPr/>
            <p:nvPr/>
          </p:nvSpPr>
          <p:spPr>
            <a:xfrm>
              <a:off x="1953683" y="332781"/>
              <a:ext cx="53945" cy="91916"/>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0" name="Freihandform: Form 211">
              <a:extLst>
                <a:ext uri="{FF2B5EF4-FFF2-40B4-BE49-F238E27FC236}">
                  <a16:creationId xmlns:a16="http://schemas.microsoft.com/office/drawing/2014/main" id="{EF93F0C3-B14A-9142-872C-735556FA12A0}"/>
                </a:ext>
              </a:extLst>
            </p:cNvPr>
            <p:cNvSpPr/>
            <p:nvPr/>
          </p:nvSpPr>
          <p:spPr>
            <a:xfrm>
              <a:off x="2020793" y="359835"/>
              <a:ext cx="43991" cy="1990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1" name="Freihandform: Form 212">
              <a:extLst>
                <a:ext uri="{FF2B5EF4-FFF2-40B4-BE49-F238E27FC236}">
                  <a16:creationId xmlns:a16="http://schemas.microsoft.com/office/drawing/2014/main" id="{5C2ADD6D-ED9E-B748-8959-958EBF83601D}"/>
                </a:ext>
              </a:extLst>
            </p:cNvPr>
            <p:cNvSpPr/>
            <p:nvPr/>
          </p:nvSpPr>
          <p:spPr>
            <a:xfrm>
              <a:off x="2091436" y="300431"/>
              <a:ext cx="97294" cy="126513"/>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2" name="Freihandform: Form 213">
              <a:extLst>
                <a:ext uri="{FF2B5EF4-FFF2-40B4-BE49-F238E27FC236}">
                  <a16:creationId xmlns:a16="http://schemas.microsoft.com/office/drawing/2014/main" id="{87419DD7-1243-0A4E-B727-D15C51A6B23A}"/>
                </a:ext>
              </a:extLst>
            </p:cNvPr>
            <p:cNvSpPr/>
            <p:nvPr/>
          </p:nvSpPr>
          <p:spPr>
            <a:xfrm>
              <a:off x="2216986" y="332862"/>
              <a:ext cx="77064" cy="92156"/>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3" name="Freihandform: Form 214">
              <a:extLst>
                <a:ext uri="{FF2B5EF4-FFF2-40B4-BE49-F238E27FC236}">
                  <a16:creationId xmlns:a16="http://schemas.microsoft.com/office/drawing/2014/main" id="{2C4B315C-6CA1-534E-814F-0BD2908EC891}"/>
                </a:ext>
              </a:extLst>
            </p:cNvPr>
            <p:cNvSpPr/>
            <p:nvPr/>
          </p:nvSpPr>
          <p:spPr>
            <a:xfrm>
              <a:off x="2317812" y="294973"/>
              <a:ext cx="26651" cy="129725"/>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007"/>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4" name="Freihandform: Form 215">
              <a:extLst>
                <a:ext uri="{FF2B5EF4-FFF2-40B4-BE49-F238E27FC236}">
                  <a16:creationId xmlns:a16="http://schemas.microsoft.com/office/drawing/2014/main" id="{C4CF326C-4977-DC43-BC61-427C6AB4AE00}"/>
                </a:ext>
              </a:extLst>
            </p:cNvPr>
            <p:cNvSpPr/>
            <p:nvPr/>
          </p:nvSpPr>
          <p:spPr>
            <a:xfrm>
              <a:off x="2359234" y="335110"/>
              <a:ext cx="87339" cy="89908"/>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5" name="Freihandform: Form 216">
              <a:extLst>
                <a:ext uri="{FF2B5EF4-FFF2-40B4-BE49-F238E27FC236}">
                  <a16:creationId xmlns:a16="http://schemas.microsoft.com/office/drawing/2014/main" id="{6A05D7DE-1CB5-0244-A3C3-3618A7C551CC}"/>
                </a:ext>
              </a:extLst>
            </p:cNvPr>
            <p:cNvSpPr/>
            <p:nvPr/>
          </p:nvSpPr>
          <p:spPr>
            <a:xfrm>
              <a:off x="2456207" y="332862"/>
              <a:ext cx="81881" cy="94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6" name="Freihandform: Form 217">
              <a:extLst>
                <a:ext uri="{FF2B5EF4-FFF2-40B4-BE49-F238E27FC236}">
                  <a16:creationId xmlns:a16="http://schemas.microsoft.com/office/drawing/2014/main" id="{F544C37C-24E0-EB4B-8D1A-2EF3DE93F1F2}"/>
                </a:ext>
              </a:extLst>
            </p:cNvPr>
            <p:cNvSpPr/>
            <p:nvPr/>
          </p:nvSpPr>
          <p:spPr>
            <a:xfrm>
              <a:off x="2561849" y="332781"/>
              <a:ext cx="53945" cy="91916"/>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7" name="Freihandform: Form 218">
              <a:extLst>
                <a:ext uri="{FF2B5EF4-FFF2-40B4-BE49-F238E27FC236}">
                  <a16:creationId xmlns:a16="http://schemas.microsoft.com/office/drawing/2014/main" id="{F17BFD4D-DF2E-984E-90DA-0E6B58D139F2}"/>
                </a:ext>
              </a:extLst>
            </p:cNvPr>
            <p:cNvSpPr/>
            <p:nvPr/>
          </p:nvSpPr>
          <p:spPr>
            <a:xfrm>
              <a:off x="2625748" y="332541"/>
              <a:ext cx="69358" cy="94403"/>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8" name="Freihandform: Form 219">
              <a:extLst>
                <a:ext uri="{FF2B5EF4-FFF2-40B4-BE49-F238E27FC236}">
                  <a16:creationId xmlns:a16="http://schemas.microsoft.com/office/drawing/2014/main" id="{AFAD0FF3-DF8F-4346-B994-7A4B76D0C74C}"/>
                </a:ext>
              </a:extLst>
            </p:cNvPr>
            <p:cNvSpPr/>
            <p:nvPr/>
          </p:nvSpPr>
          <p:spPr>
            <a:xfrm>
              <a:off x="2714693" y="294973"/>
              <a:ext cx="26651" cy="129725"/>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007"/>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9" name="Freihandform: Form 220">
              <a:extLst>
                <a:ext uri="{FF2B5EF4-FFF2-40B4-BE49-F238E27FC236}">
                  <a16:creationId xmlns:a16="http://schemas.microsoft.com/office/drawing/2014/main" id="{B6BEAC1B-031D-7B49-AE48-0B1DD03D3800}"/>
                </a:ext>
              </a:extLst>
            </p:cNvPr>
            <p:cNvSpPr/>
            <p:nvPr/>
          </p:nvSpPr>
          <p:spPr>
            <a:xfrm>
              <a:off x="2756436" y="306211"/>
              <a:ext cx="55872" cy="120734"/>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2423"/>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0" name="Freihandform: Form 221">
              <a:extLst>
                <a:ext uri="{FF2B5EF4-FFF2-40B4-BE49-F238E27FC236}">
                  <a16:creationId xmlns:a16="http://schemas.microsoft.com/office/drawing/2014/main" id="{D08FDBD5-F96C-3B40-8F9E-EDAEB5A5C16B}"/>
                </a:ext>
              </a:extLst>
            </p:cNvPr>
            <p:cNvSpPr/>
            <p:nvPr/>
          </p:nvSpPr>
          <p:spPr>
            <a:xfrm>
              <a:off x="2828684" y="296578"/>
              <a:ext cx="76101" cy="130367"/>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5735"/>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1" name="Freihandform: Form 222">
              <a:extLst>
                <a:ext uri="{FF2B5EF4-FFF2-40B4-BE49-F238E27FC236}">
                  <a16:creationId xmlns:a16="http://schemas.microsoft.com/office/drawing/2014/main" id="{BA99F448-6BA2-B141-B42B-61A20C896AB4}"/>
                </a:ext>
              </a:extLst>
            </p:cNvPr>
            <p:cNvSpPr/>
            <p:nvPr/>
          </p:nvSpPr>
          <p:spPr>
            <a:xfrm>
              <a:off x="2921162" y="306211"/>
              <a:ext cx="55871" cy="120734"/>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2423"/>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2" name="Freihandform: Form 223">
              <a:extLst>
                <a:ext uri="{FF2B5EF4-FFF2-40B4-BE49-F238E27FC236}">
                  <a16:creationId xmlns:a16="http://schemas.microsoft.com/office/drawing/2014/main" id="{3ACB0EFB-E935-5A4C-AAB7-0C53B5250B0E}"/>
                </a:ext>
              </a:extLst>
            </p:cNvPr>
            <p:cNvSpPr/>
            <p:nvPr/>
          </p:nvSpPr>
          <p:spPr>
            <a:xfrm>
              <a:off x="387350" y="494697"/>
              <a:ext cx="121055" cy="125871"/>
            </a:xfrm>
            <a:custGeom>
              <a:avLst/>
              <a:gdLst>
                <a:gd name="connsiteX0" fmla="*/ 0 w 359092"/>
                <a:gd name="connsiteY0" fmla="*/ 0 h 373379"/>
                <a:gd name="connsiteX1" fmla="*/ 79057 w 359092"/>
                <a:gd name="connsiteY1" fmla="*/ 0 h 373379"/>
                <a:gd name="connsiteX2" fmla="*/ 180022 w 359092"/>
                <a:gd name="connsiteY2" fmla="*/ 229553 h 373379"/>
                <a:gd name="connsiteX3" fmla="*/ 180975 w 359092"/>
                <a:gd name="connsiteY3" fmla="*/ 229553 h 373379"/>
                <a:gd name="connsiteX4" fmla="*/ 279083 w 359092"/>
                <a:gd name="connsiteY4" fmla="*/ 0 h 373379"/>
                <a:gd name="connsiteX5" fmla="*/ 359093 w 359092"/>
                <a:gd name="connsiteY5" fmla="*/ 0 h 373379"/>
                <a:gd name="connsiteX6" fmla="*/ 359093 w 359092"/>
                <a:gd name="connsiteY6" fmla="*/ 368617 h 373379"/>
                <a:gd name="connsiteX7" fmla="*/ 295275 w 359092"/>
                <a:gd name="connsiteY7" fmla="*/ 368617 h 373379"/>
                <a:gd name="connsiteX8" fmla="*/ 295275 w 359092"/>
                <a:gd name="connsiteY8" fmla="*/ 114300 h 373379"/>
                <a:gd name="connsiteX9" fmla="*/ 294322 w 359092"/>
                <a:gd name="connsiteY9" fmla="*/ 114300 h 373379"/>
                <a:gd name="connsiteX10" fmla="*/ 180975 w 359092"/>
                <a:gd name="connsiteY10" fmla="*/ 373380 h 373379"/>
                <a:gd name="connsiteX11" fmla="*/ 179070 w 359092"/>
                <a:gd name="connsiteY11" fmla="*/ 373380 h 373379"/>
                <a:gd name="connsiteX12" fmla="*/ 64770 w 359092"/>
                <a:gd name="connsiteY12" fmla="*/ 114300 h 373379"/>
                <a:gd name="connsiteX13" fmla="*/ 63818 w 359092"/>
                <a:gd name="connsiteY13" fmla="*/ 114300 h 373379"/>
                <a:gd name="connsiteX14" fmla="*/ 63818 w 359092"/>
                <a:gd name="connsiteY14" fmla="*/ 368617 h 373379"/>
                <a:gd name="connsiteX15" fmla="*/ 953 w 359092"/>
                <a:gd name="connsiteY15" fmla="*/ 368617 h 373379"/>
                <a:gd name="connsiteX16" fmla="*/ 953 w 359092"/>
                <a:gd name="connsiteY16" fmla="*/ 0 h 3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092" h="373379">
                  <a:moveTo>
                    <a:pt x="0" y="0"/>
                  </a:moveTo>
                  <a:lnTo>
                    <a:pt x="79057" y="0"/>
                  </a:lnTo>
                  <a:lnTo>
                    <a:pt x="180022" y="229553"/>
                  </a:lnTo>
                  <a:lnTo>
                    <a:pt x="180975" y="229553"/>
                  </a:lnTo>
                  <a:lnTo>
                    <a:pt x="279083" y="0"/>
                  </a:lnTo>
                  <a:lnTo>
                    <a:pt x="359093" y="0"/>
                  </a:lnTo>
                  <a:lnTo>
                    <a:pt x="359093" y="368617"/>
                  </a:lnTo>
                  <a:lnTo>
                    <a:pt x="295275" y="368617"/>
                  </a:lnTo>
                  <a:lnTo>
                    <a:pt x="295275" y="114300"/>
                  </a:lnTo>
                  <a:lnTo>
                    <a:pt x="294322" y="114300"/>
                  </a:lnTo>
                  <a:lnTo>
                    <a:pt x="180975" y="373380"/>
                  </a:lnTo>
                  <a:lnTo>
                    <a:pt x="179070" y="373380"/>
                  </a:lnTo>
                  <a:lnTo>
                    <a:pt x="64770" y="114300"/>
                  </a:lnTo>
                  <a:lnTo>
                    <a:pt x="63818" y="114300"/>
                  </a:lnTo>
                  <a:lnTo>
                    <a:pt x="63818" y="368617"/>
                  </a:lnTo>
                  <a:lnTo>
                    <a:pt x="953" y="368617"/>
                  </a:lnTo>
                  <a:lnTo>
                    <a:pt x="953" y="0"/>
                  </a:lnTo>
                  <a:close/>
                </a:path>
              </a:pathLst>
            </a:custGeom>
            <a:solidFill>
              <a:schemeClr val="tx1"/>
            </a:solidFill>
            <a:ln w="9525" cap="flat">
              <a:noFill/>
              <a:prstDash val="solid"/>
              <a:miter/>
            </a:ln>
          </p:spPr>
          <p:txBody>
            <a:bodyPr rtlCol="0" anchor="ctr"/>
            <a:lstStyle/>
            <a:p>
              <a:endParaRPr lang="de-DE"/>
            </a:p>
          </p:txBody>
        </p:sp>
        <p:sp>
          <p:nvSpPr>
            <p:cNvPr id="123" name="Freihandform: Form 224">
              <a:extLst>
                <a:ext uri="{FF2B5EF4-FFF2-40B4-BE49-F238E27FC236}">
                  <a16:creationId xmlns:a16="http://schemas.microsoft.com/office/drawing/2014/main" id="{DBF0371E-9227-BE4A-A1C9-6BB0904ED773}"/>
                </a:ext>
              </a:extLst>
            </p:cNvPr>
            <p:cNvSpPr/>
            <p:nvPr/>
          </p:nvSpPr>
          <p:spPr>
            <a:xfrm>
              <a:off x="533130" y="527129"/>
              <a:ext cx="81881" cy="94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2 h 279082"/>
                <a:gd name="connsiteX7" fmla="*/ 198120 w 242887"/>
                <a:gd name="connsiteY7" fmla="*/ 194310 h 279082"/>
                <a:gd name="connsiteX8" fmla="*/ 237173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8" y="225742"/>
                    <a:pt x="132398" y="225742"/>
                  </a:cubicBezTo>
                  <a:cubicBezTo>
                    <a:pt x="157163" y="225742"/>
                    <a:pt x="177165" y="216217"/>
                    <a:pt x="198120" y="194310"/>
                  </a:cubicBezTo>
                  <a:lnTo>
                    <a:pt x="237173" y="235267"/>
                  </a:lnTo>
                  <a:cubicBezTo>
                    <a:pt x="206693" y="264795"/>
                    <a:pt x="172403" y="279083"/>
                    <a:pt x="132398" y="279083"/>
                  </a:cubicBezTo>
                  <a:close/>
                  <a:moveTo>
                    <a:pt x="62865" y="115252"/>
                  </a:moveTo>
                  <a:lnTo>
                    <a:pt x="183833" y="115252"/>
                  </a:lnTo>
                  <a:cubicBezTo>
                    <a:pt x="180975" y="74295"/>
                    <a:pt x="160020" y="50482"/>
                    <a:pt x="124778" y="50482"/>
                  </a:cubicBezTo>
                  <a:cubicBezTo>
                    <a:pt x="89535" y="50482"/>
                    <a:pt x="67628" y="74295"/>
                    <a:pt x="62865" y="115252"/>
                  </a:cubicBezTo>
                  <a:close/>
                </a:path>
              </a:pathLst>
            </a:custGeom>
            <a:solidFill>
              <a:schemeClr val="tx1"/>
            </a:solidFill>
            <a:ln w="9525" cap="flat">
              <a:noFill/>
              <a:prstDash val="solid"/>
              <a:miter/>
            </a:ln>
          </p:spPr>
          <p:txBody>
            <a:bodyPr rtlCol="0" anchor="ctr"/>
            <a:lstStyle/>
            <a:p>
              <a:endParaRPr lang="de-DE"/>
            </a:p>
          </p:txBody>
        </p:sp>
        <p:sp>
          <p:nvSpPr>
            <p:cNvPr id="124" name="Freihandform: Form 225">
              <a:extLst>
                <a:ext uri="{FF2B5EF4-FFF2-40B4-BE49-F238E27FC236}">
                  <a16:creationId xmlns:a16="http://schemas.microsoft.com/office/drawing/2014/main" id="{8E6B4646-6934-5643-9231-DD82650159AA}"/>
                </a:ext>
              </a:extLst>
            </p:cNvPr>
            <p:cNvSpPr/>
            <p:nvPr/>
          </p:nvSpPr>
          <p:spPr>
            <a:xfrm>
              <a:off x="633635" y="487954"/>
              <a:ext cx="83807" cy="133578"/>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2 w 248602"/>
                <a:gd name="connsiteY14" fmla="*/ 305753 h 396239"/>
                <a:gd name="connsiteX15" fmla="*/ 187642 w 248602"/>
                <a:gd name="connsiteY15" fmla="*/ 208598 h 396239"/>
                <a:gd name="connsiteX16" fmla="*/ 123825 w 248602"/>
                <a:gd name="connsiteY16" fmla="*/ 173355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2" y="305753"/>
                  </a:cubicBezTo>
                  <a:lnTo>
                    <a:pt x="187642" y="208598"/>
                  </a:lnTo>
                  <a:cubicBezTo>
                    <a:pt x="169545" y="184785"/>
                    <a:pt x="149542" y="173355"/>
                    <a:pt x="123825" y="173355"/>
                  </a:cubicBezTo>
                  <a:cubicBezTo>
                    <a:pt x="82867" y="172402"/>
                    <a:pt x="61913" y="201930"/>
                    <a:pt x="61913" y="255270"/>
                  </a:cubicBezTo>
                  <a:close/>
                </a:path>
              </a:pathLst>
            </a:custGeom>
            <a:solidFill>
              <a:schemeClr val="tx1"/>
            </a:solidFill>
            <a:ln w="9525" cap="flat">
              <a:noFill/>
              <a:prstDash val="solid"/>
              <a:miter/>
            </a:ln>
          </p:spPr>
          <p:txBody>
            <a:bodyPr rtlCol="0" anchor="ctr"/>
            <a:lstStyle/>
            <a:p>
              <a:endParaRPr lang="de-DE"/>
            </a:p>
          </p:txBody>
        </p:sp>
        <p:sp>
          <p:nvSpPr>
            <p:cNvPr id="125" name="Freihandform: Form 226">
              <a:extLst>
                <a:ext uri="{FF2B5EF4-FFF2-40B4-BE49-F238E27FC236}">
                  <a16:creationId xmlns:a16="http://schemas.microsoft.com/office/drawing/2014/main" id="{4F73228B-BADF-624D-BAD3-DA91CBFB2E31}"/>
                </a:ext>
              </a:extLst>
            </p:cNvPr>
            <p:cNvSpPr/>
            <p:nvPr/>
          </p:nvSpPr>
          <p:spPr>
            <a:xfrm>
              <a:off x="742488" y="489239"/>
              <a:ext cx="26651" cy="129724"/>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126" name="Freihandform: Form 227">
              <a:extLst>
                <a:ext uri="{FF2B5EF4-FFF2-40B4-BE49-F238E27FC236}">
                  <a16:creationId xmlns:a16="http://schemas.microsoft.com/office/drawing/2014/main" id="{63CA01BD-B491-BB48-987E-F9E34E0C4E83}"/>
                </a:ext>
              </a:extLst>
            </p:cNvPr>
            <p:cNvSpPr/>
            <p:nvPr/>
          </p:nvSpPr>
          <p:spPr>
            <a:xfrm>
              <a:off x="787121" y="529377"/>
              <a:ext cx="71284" cy="89587"/>
            </a:xfrm>
            <a:custGeom>
              <a:avLst/>
              <a:gdLst>
                <a:gd name="connsiteX0" fmla="*/ 210502 w 211454"/>
                <a:gd name="connsiteY0" fmla="*/ 265747 h 265747"/>
                <a:gd name="connsiteX1" fmla="*/ 0 w 211454"/>
                <a:gd name="connsiteY1" fmla="*/ 265747 h 265747"/>
                <a:gd name="connsiteX2" fmla="*/ 0 w 211454"/>
                <a:gd name="connsiteY2" fmla="*/ 212408 h 265747"/>
                <a:gd name="connsiteX3" fmla="*/ 133350 w 211454"/>
                <a:gd name="connsiteY3" fmla="*/ 52388 h 265747"/>
                <a:gd name="connsiteX4" fmla="*/ 8572 w 211454"/>
                <a:gd name="connsiteY4" fmla="*/ 52388 h 265747"/>
                <a:gd name="connsiteX5" fmla="*/ 8572 w 211454"/>
                <a:gd name="connsiteY5" fmla="*/ 0 h 265747"/>
                <a:gd name="connsiteX6" fmla="*/ 209550 w 211454"/>
                <a:gd name="connsiteY6" fmla="*/ 0 h 265747"/>
                <a:gd name="connsiteX7" fmla="*/ 209550 w 211454"/>
                <a:gd name="connsiteY7" fmla="*/ 53340 h 265747"/>
                <a:gd name="connsiteX8" fmla="*/ 76200 w 211454"/>
                <a:gd name="connsiteY8" fmla="*/ 213360 h 265747"/>
                <a:gd name="connsiteX9" fmla="*/ 211455 w 211454"/>
                <a:gd name="connsiteY9" fmla="*/ 213360 h 265747"/>
                <a:gd name="connsiteX10" fmla="*/ 211455 w 211454"/>
                <a:gd name="connsiteY10" fmla="*/ 265747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454" h="265747">
                  <a:moveTo>
                    <a:pt x="210502" y="265747"/>
                  </a:moveTo>
                  <a:lnTo>
                    <a:pt x="0" y="265747"/>
                  </a:lnTo>
                  <a:lnTo>
                    <a:pt x="0" y="212408"/>
                  </a:lnTo>
                  <a:lnTo>
                    <a:pt x="133350" y="52388"/>
                  </a:lnTo>
                  <a:lnTo>
                    <a:pt x="8572" y="52388"/>
                  </a:lnTo>
                  <a:lnTo>
                    <a:pt x="8572" y="0"/>
                  </a:lnTo>
                  <a:lnTo>
                    <a:pt x="209550" y="0"/>
                  </a:lnTo>
                  <a:lnTo>
                    <a:pt x="209550" y="53340"/>
                  </a:lnTo>
                  <a:lnTo>
                    <a:pt x="76200" y="213360"/>
                  </a:lnTo>
                  <a:lnTo>
                    <a:pt x="211455" y="213360"/>
                  </a:lnTo>
                  <a:lnTo>
                    <a:pt x="211455" y="265747"/>
                  </a:lnTo>
                  <a:close/>
                </a:path>
              </a:pathLst>
            </a:custGeom>
            <a:solidFill>
              <a:schemeClr val="tx1"/>
            </a:solidFill>
            <a:ln w="9525" cap="flat">
              <a:noFill/>
              <a:prstDash val="solid"/>
              <a:miter/>
            </a:ln>
          </p:spPr>
          <p:txBody>
            <a:bodyPr rtlCol="0" anchor="ctr"/>
            <a:lstStyle/>
            <a:p>
              <a:endParaRPr lang="de-DE"/>
            </a:p>
          </p:txBody>
        </p:sp>
        <p:sp>
          <p:nvSpPr>
            <p:cNvPr id="127" name="Freihandform: Form 228">
              <a:extLst>
                <a:ext uri="{FF2B5EF4-FFF2-40B4-BE49-F238E27FC236}">
                  <a16:creationId xmlns:a16="http://schemas.microsoft.com/office/drawing/2014/main" id="{513A54E0-69DE-CF49-A709-90172091F6D0}"/>
                </a:ext>
              </a:extLst>
            </p:cNvPr>
            <p:cNvSpPr/>
            <p:nvPr/>
          </p:nvSpPr>
          <p:spPr>
            <a:xfrm>
              <a:off x="877030" y="489239"/>
              <a:ext cx="26651" cy="129724"/>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008"/>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128" name="Freihandform: Form 229">
              <a:extLst>
                <a:ext uri="{FF2B5EF4-FFF2-40B4-BE49-F238E27FC236}">
                  <a16:creationId xmlns:a16="http://schemas.microsoft.com/office/drawing/2014/main" id="{647B9755-1845-E440-83BD-8F41E9B75072}"/>
                </a:ext>
              </a:extLst>
            </p:cNvPr>
            <p:cNvSpPr/>
            <p:nvPr/>
          </p:nvSpPr>
          <p:spPr>
            <a:xfrm>
              <a:off x="928727" y="527129"/>
              <a:ext cx="77064" cy="92156"/>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solidFill>
              <a:schemeClr val="tx1"/>
            </a:solidFill>
            <a:ln w="9525" cap="flat">
              <a:noFill/>
              <a:prstDash val="solid"/>
              <a:miter/>
            </a:ln>
          </p:spPr>
          <p:txBody>
            <a:bodyPr rtlCol="0" anchor="ctr"/>
            <a:lstStyle/>
            <a:p>
              <a:endParaRPr lang="de-DE"/>
            </a:p>
          </p:txBody>
        </p:sp>
        <p:sp>
          <p:nvSpPr>
            <p:cNvPr id="129" name="Freihandform: Form 230">
              <a:extLst>
                <a:ext uri="{FF2B5EF4-FFF2-40B4-BE49-F238E27FC236}">
                  <a16:creationId xmlns:a16="http://schemas.microsoft.com/office/drawing/2014/main" id="{99EC1EA4-9DD3-E943-B307-2683FADCE4D5}"/>
                </a:ext>
              </a:extLst>
            </p:cNvPr>
            <p:cNvSpPr/>
            <p:nvPr/>
          </p:nvSpPr>
          <p:spPr>
            <a:xfrm>
              <a:off x="1029232" y="489239"/>
              <a:ext cx="26651" cy="129724"/>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1438 w 79057"/>
                <a:gd name="connsiteY5" fmla="*/ 384810 h 384809"/>
                <a:gd name="connsiteX6" fmla="*/ 9525 w 79057"/>
                <a:gd name="connsiteY6" fmla="*/ 384810 h 384809"/>
                <a:gd name="connsiteX7" fmla="*/ 9525 w 79057"/>
                <a:gd name="connsiteY7" fmla="*/ 118110 h 384809"/>
                <a:gd name="connsiteX8" fmla="*/ 71438 w 79057"/>
                <a:gd name="connsiteY8" fmla="*/ 118110 h 384809"/>
                <a:gd name="connsiteX9" fmla="*/ 71438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1913" y="0"/>
                    <a:pt x="79058" y="16192"/>
                    <a:pt x="79058" y="38100"/>
                  </a:cubicBezTo>
                  <a:close/>
                  <a:moveTo>
                    <a:pt x="71438" y="384810"/>
                  </a:moveTo>
                  <a:lnTo>
                    <a:pt x="9525" y="384810"/>
                  </a:lnTo>
                  <a:lnTo>
                    <a:pt x="9525" y="118110"/>
                  </a:lnTo>
                  <a:lnTo>
                    <a:pt x="71438" y="118110"/>
                  </a:lnTo>
                  <a:lnTo>
                    <a:pt x="71438" y="384810"/>
                  </a:lnTo>
                  <a:close/>
                </a:path>
              </a:pathLst>
            </a:custGeom>
            <a:solidFill>
              <a:schemeClr val="tx1"/>
            </a:solidFill>
            <a:ln w="9525" cap="flat">
              <a:noFill/>
              <a:prstDash val="solid"/>
              <a:miter/>
            </a:ln>
          </p:spPr>
          <p:txBody>
            <a:bodyPr rtlCol="0" anchor="ctr"/>
            <a:lstStyle/>
            <a:p>
              <a:endParaRPr lang="de-DE"/>
            </a:p>
          </p:txBody>
        </p:sp>
        <p:sp>
          <p:nvSpPr>
            <p:cNvPr id="130" name="Freihandform: Form 231">
              <a:extLst>
                <a:ext uri="{FF2B5EF4-FFF2-40B4-BE49-F238E27FC236}">
                  <a16:creationId xmlns:a16="http://schemas.microsoft.com/office/drawing/2014/main" id="{F48F3091-212E-7D4A-9C7D-77E69B59A3B7}"/>
                </a:ext>
              </a:extLst>
            </p:cNvPr>
            <p:cNvSpPr/>
            <p:nvPr/>
          </p:nvSpPr>
          <p:spPr>
            <a:xfrm>
              <a:off x="1072581" y="526807"/>
              <a:ext cx="69358" cy="94404"/>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2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2" y="0"/>
                  </a:cubicBezTo>
                  <a:cubicBezTo>
                    <a:pt x="143827" y="0"/>
                    <a:pt x="175260" y="9525"/>
                    <a:pt x="203835" y="27623"/>
                  </a:cubicBezTo>
                  <a:lnTo>
                    <a:pt x="174307" y="76200"/>
                  </a:lnTo>
                  <a:cubicBezTo>
                    <a:pt x="151447" y="60960"/>
                    <a:pt x="130492"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solidFill>
              <a:schemeClr val="tx1"/>
            </a:solidFill>
            <a:ln w="9525" cap="flat">
              <a:noFill/>
              <a:prstDash val="solid"/>
              <a:miter/>
            </a:ln>
          </p:spPr>
          <p:txBody>
            <a:bodyPr rtlCol="0" anchor="ctr"/>
            <a:lstStyle/>
            <a:p>
              <a:endParaRPr lang="de-DE"/>
            </a:p>
          </p:txBody>
        </p:sp>
        <p:sp>
          <p:nvSpPr>
            <p:cNvPr id="131" name="Freihandform: Form 232">
              <a:extLst>
                <a:ext uri="{FF2B5EF4-FFF2-40B4-BE49-F238E27FC236}">
                  <a16:creationId xmlns:a16="http://schemas.microsoft.com/office/drawing/2014/main" id="{886DCFF1-272E-8841-9B7A-88E87C0070C3}"/>
                </a:ext>
              </a:extLst>
            </p:cNvPr>
            <p:cNvSpPr/>
            <p:nvPr/>
          </p:nvSpPr>
          <p:spPr>
            <a:xfrm>
              <a:off x="1158957" y="526807"/>
              <a:ext cx="75780" cy="94404"/>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32" name="Freihandform: Form 233">
              <a:extLst>
                <a:ext uri="{FF2B5EF4-FFF2-40B4-BE49-F238E27FC236}">
                  <a16:creationId xmlns:a16="http://schemas.microsoft.com/office/drawing/2014/main" id="{A4E13CC5-9207-7C41-B9D6-FB646DBDC8CA}"/>
                </a:ext>
              </a:extLst>
            </p:cNvPr>
            <p:cNvSpPr/>
            <p:nvPr/>
          </p:nvSpPr>
          <p:spPr>
            <a:xfrm>
              <a:off x="1253040" y="487954"/>
              <a:ext cx="77064" cy="131330"/>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solidFill>
              <a:schemeClr val="tx1"/>
            </a:solidFill>
            <a:ln w="9525" cap="flat">
              <a:noFill/>
              <a:prstDash val="solid"/>
              <a:miter/>
            </a:ln>
          </p:spPr>
          <p:txBody>
            <a:bodyPr rtlCol="0" anchor="ctr"/>
            <a:lstStyle/>
            <a:p>
              <a:endParaRPr lang="de-DE"/>
            </a:p>
          </p:txBody>
        </p:sp>
        <p:sp>
          <p:nvSpPr>
            <p:cNvPr id="133" name="Freihandform: Form 234">
              <a:extLst>
                <a:ext uri="{FF2B5EF4-FFF2-40B4-BE49-F238E27FC236}">
                  <a16:creationId xmlns:a16="http://schemas.microsoft.com/office/drawing/2014/main" id="{DABCA92B-B6BD-5141-8F7D-96ED4A42E9CD}"/>
                </a:ext>
              </a:extLst>
            </p:cNvPr>
            <p:cNvSpPr/>
            <p:nvPr/>
          </p:nvSpPr>
          <p:spPr>
            <a:xfrm>
              <a:off x="1351939" y="527129"/>
              <a:ext cx="81881" cy="94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dirty="0"/>
            </a:p>
          </p:txBody>
        </p:sp>
        <p:sp>
          <p:nvSpPr>
            <p:cNvPr id="134" name="Freihandform: Form 235">
              <a:extLst>
                <a:ext uri="{FF2B5EF4-FFF2-40B4-BE49-F238E27FC236}">
                  <a16:creationId xmlns:a16="http://schemas.microsoft.com/office/drawing/2014/main" id="{9285842A-7568-A34F-80EE-A9A6C147C006}"/>
                </a:ext>
              </a:extLst>
            </p:cNvPr>
            <p:cNvSpPr/>
            <p:nvPr/>
          </p:nvSpPr>
          <p:spPr>
            <a:xfrm>
              <a:off x="1510563" y="495019"/>
              <a:ext cx="78027" cy="124266"/>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solidFill>
              <a:schemeClr val="tx1"/>
            </a:solidFill>
            <a:ln w="9525" cap="flat">
              <a:noFill/>
              <a:prstDash val="solid"/>
              <a:miter/>
            </a:ln>
          </p:spPr>
          <p:txBody>
            <a:bodyPr rtlCol="0" anchor="ctr"/>
            <a:lstStyle/>
            <a:p>
              <a:endParaRPr lang="de-DE"/>
            </a:p>
          </p:txBody>
        </p:sp>
        <p:sp>
          <p:nvSpPr>
            <p:cNvPr id="135" name="Freihandform: Form 236">
              <a:extLst>
                <a:ext uri="{FF2B5EF4-FFF2-40B4-BE49-F238E27FC236}">
                  <a16:creationId xmlns:a16="http://schemas.microsoft.com/office/drawing/2014/main" id="{62D7EAA4-D707-9145-B856-47AD21E44269}"/>
                </a:ext>
              </a:extLst>
            </p:cNvPr>
            <p:cNvSpPr/>
            <p:nvPr/>
          </p:nvSpPr>
          <p:spPr>
            <a:xfrm>
              <a:off x="1592444" y="527129"/>
              <a:ext cx="76101" cy="94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7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8" y="52388"/>
                  </a:cubicBezTo>
                  <a:cubicBezTo>
                    <a:pt x="83820" y="52388"/>
                    <a:pt x="60007" y="58102"/>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7" y="148590"/>
                  </a:cubicBezTo>
                  <a:cubicBezTo>
                    <a:pt x="81915" y="148590"/>
                    <a:pt x="59055" y="163830"/>
                    <a:pt x="59055" y="192405"/>
                  </a:cubicBezTo>
                  <a:cubicBezTo>
                    <a:pt x="60007" y="217170"/>
                    <a:pt x="77153" y="232410"/>
                    <a:pt x="103822" y="232410"/>
                  </a:cubicBezTo>
                  <a:close/>
                </a:path>
              </a:pathLst>
            </a:custGeom>
            <a:solidFill>
              <a:schemeClr val="tx1"/>
            </a:solidFill>
            <a:ln w="9525" cap="flat">
              <a:noFill/>
              <a:prstDash val="solid"/>
              <a:miter/>
            </a:ln>
          </p:spPr>
          <p:txBody>
            <a:bodyPr rtlCol="0" anchor="ctr"/>
            <a:lstStyle/>
            <a:p>
              <a:endParaRPr lang="de-DE"/>
            </a:p>
          </p:txBody>
        </p:sp>
        <p:sp>
          <p:nvSpPr>
            <p:cNvPr id="136" name="Freihandform: Form 237">
              <a:extLst>
                <a:ext uri="{FF2B5EF4-FFF2-40B4-BE49-F238E27FC236}">
                  <a16:creationId xmlns:a16="http://schemas.microsoft.com/office/drawing/2014/main" id="{7372709B-1520-7746-821A-EE79B0FFE868}"/>
                </a:ext>
              </a:extLst>
            </p:cNvPr>
            <p:cNvSpPr/>
            <p:nvPr/>
          </p:nvSpPr>
          <p:spPr>
            <a:xfrm>
              <a:off x="1695518" y="487954"/>
              <a:ext cx="78991" cy="131330"/>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solidFill>
              <a:schemeClr val="tx1"/>
            </a:solidFill>
            <a:ln w="9525" cap="flat">
              <a:noFill/>
              <a:prstDash val="solid"/>
              <a:miter/>
            </a:ln>
          </p:spPr>
          <p:txBody>
            <a:bodyPr rtlCol="0" anchor="ctr"/>
            <a:lstStyle/>
            <a:p>
              <a:endParaRPr lang="de-DE"/>
            </a:p>
          </p:txBody>
        </p:sp>
        <p:sp>
          <p:nvSpPr>
            <p:cNvPr id="137" name="Freihandform: Form 238">
              <a:extLst>
                <a:ext uri="{FF2B5EF4-FFF2-40B4-BE49-F238E27FC236}">
                  <a16:creationId xmlns:a16="http://schemas.microsoft.com/office/drawing/2014/main" id="{7AFE1F6C-BAAA-8C41-80CE-42F5FF960D66}"/>
                </a:ext>
              </a:extLst>
            </p:cNvPr>
            <p:cNvSpPr/>
            <p:nvPr/>
          </p:nvSpPr>
          <p:spPr>
            <a:xfrm>
              <a:off x="1789921" y="529377"/>
              <a:ext cx="77385" cy="92156"/>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solidFill>
              <a:schemeClr val="tx1"/>
            </a:solidFill>
            <a:ln w="9525" cap="flat">
              <a:noFill/>
              <a:prstDash val="solid"/>
              <a:miter/>
            </a:ln>
          </p:spPr>
          <p:txBody>
            <a:bodyPr rtlCol="0" anchor="ctr"/>
            <a:lstStyle/>
            <a:p>
              <a:endParaRPr lang="de-DE"/>
            </a:p>
          </p:txBody>
        </p:sp>
        <p:sp>
          <p:nvSpPr>
            <p:cNvPr id="138" name="Freihandform: Form 239">
              <a:extLst>
                <a:ext uri="{FF2B5EF4-FFF2-40B4-BE49-F238E27FC236}">
                  <a16:creationId xmlns:a16="http://schemas.microsoft.com/office/drawing/2014/main" id="{A9F5B616-CDFC-4C44-AF72-E65B3B1DBED4}"/>
                </a:ext>
              </a:extLst>
            </p:cNvPr>
            <p:cNvSpPr/>
            <p:nvPr/>
          </p:nvSpPr>
          <p:spPr>
            <a:xfrm>
              <a:off x="1894279" y="487633"/>
              <a:ext cx="20871" cy="131330"/>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solidFill>
              <a:schemeClr val="tx1"/>
            </a:solidFill>
            <a:ln w="9525" cap="flat">
              <a:noFill/>
              <a:prstDash val="solid"/>
              <a:miter/>
            </a:ln>
          </p:spPr>
          <p:txBody>
            <a:bodyPr rtlCol="0" anchor="ctr"/>
            <a:lstStyle/>
            <a:p>
              <a:endParaRPr lang="de-DE"/>
            </a:p>
          </p:txBody>
        </p:sp>
        <p:sp>
          <p:nvSpPr>
            <p:cNvPr id="139" name="Freihandform: Form 240">
              <a:extLst>
                <a:ext uri="{FF2B5EF4-FFF2-40B4-BE49-F238E27FC236}">
                  <a16:creationId xmlns:a16="http://schemas.microsoft.com/office/drawing/2014/main" id="{0AD59048-CE32-6C45-8C87-211AB6F6DD8F}"/>
                </a:ext>
              </a:extLst>
            </p:cNvPr>
            <p:cNvSpPr/>
            <p:nvPr/>
          </p:nvSpPr>
          <p:spPr>
            <a:xfrm>
              <a:off x="1933454" y="500477"/>
              <a:ext cx="55872" cy="120734"/>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7 w 165735"/>
                <a:gd name="connsiteY3" fmla="*/ 282892 h 358140"/>
                <a:gd name="connsiteX4" fmla="*/ 40957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140" name="Freihandform: Form 241">
              <a:extLst>
                <a:ext uri="{FF2B5EF4-FFF2-40B4-BE49-F238E27FC236}">
                  <a16:creationId xmlns:a16="http://schemas.microsoft.com/office/drawing/2014/main" id="{8FFD62F9-67D8-A848-A9FC-71347307CB41}"/>
                </a:ext>
              </a:extLst>
            </p:cNvPr>
            <p:cNvSpPr/>
            <p:nvPr/>
          </p:nvSpPr>
          <p:spPr>
            <a:xfrm>
              <a:off x="2006023" y="490844"/>
              <a:ext cx="76101" cy="130367"/>
            </a:xfrm>
            <a:custGeom>
              <a:avLst/>
              <a:gdLst>
                <a:gd name="connsiteX0" fmla="*/ 114300 w 225742"/>
                <a:gd name="connsiteY0" fmla="*/ 215265 h 386715"/>
                <a:gd name="connsiteX1" fmla="*/ 164782 w 225742"/>
                <a:gd name="connsiteY1" fmla="*/ 220980 h 386715"/>
                <a:gd name="connsiteX2" fmla="*/ 164782 w 225742"/>
                <a:gd name="connsiteY2" fmla="*/ 211455 h 386715"/>
                <a:gd name="connsiteX3" fmla="*/ 105727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2 w 225742"/>
                <a:gd name="connsiteY21" fmla="*/ 307658 h 386715"/>
                <a:gd name="connsiteX22" fmla="*/ 164782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2 w 225742"/>
                <a:gd name="connsiteY26" fmla="*/ 72390 h 386715"/>
                <a:gd name="connsiteX27" fmla="*/ 135255 w 225742"/>
                <a:gd name="connsiteY27" fmla="*/ 36195 h 386715"/>
                <a:gd name="connsiteX28" fmla="*/ 172402 w 225742"/>
                <a:gd name="connsiteY28" fmla="*/ 0 h 386715"/>
                <a:gd name="connsiteX29" fmla="*/ 209550 w 225742"/>
                <a:gd name="connsiteY29" fmla="*/ 36195 h 386715"/>
                <a:gd name="connsiteX30" fmla="*/ 172402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5735"/>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2" y="340042"/>
                    <a:pt x="147638" y="328613"/>
                    <a:pt x="164782" y="307658"/>
                  </a:cubicBezTo>
                  <a:lnTo>
                    <a:pt x="164782"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chemeClr val="tx1"/>
            </a:solidFill>
            <a:ln w="9525" cap="flat">
              <a:noFill/>
              <a:prstDash val="solid"/>
              <a:miter/>
            </a:ln>
          </p:spPr>
          <p:txBody>
            <a:bodyPr rtlCol="0" anchor="ctr"/>
            <a:lstStyle/>
            <a:p>
              <a:endParaRPr lang="de-DE"/>
            </a:p>
          </p:txBody>
        </p:sp>
        <p:sp>
          <p:nvSpPr>
            <p:cNvPr id="141" name="Freihandform: Form 242">
              <a:extLst>
                <a:ext uri="{FF2B5EF4-FFF2-40B4-BE49-F238E27FC236}">
                  <a16:creationId xmlns:a16="http://schemas.microsoft.com/office/drawing/2014/main" id="{71330247-9642-2042-A2F3-4F0D38AC92EC}"/>
                </a:ext>
              </a:extLst>
            </p:cNvPr>
            <p:cNvSpPr/>
            <p:nvPr/>
          </p:nvSpPr>
          <p:spPr>
            <a:xfrm>
              <a:off x="2098500" y="500477"/>
              <a:ext cx="55871" cy="120734"/>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C0F2160-0C4A-4732-B3C4-E997CA41924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3AF6C2C-1157-47D6-B87E-CC4B9C92EB66}"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44E2AFB-3A16-43FE-9E7E-3E6689CD5FEE}"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F387981-22E3-4713-95B2-3C86874C6A96}"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ABCAC3D-3775-44D0-BB3C-7E3D56113A5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1913E7B8-A689-4956-96C2-6F672C94CFCB}"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dirty="0"/>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baseline="0">
                <a:solidFill>
                  <a:srgbClr val="041E42"/>
                </a:solidFill>
                <a:latin typeface="FAUSans Office" panose="020B0504010101010104" pitchFamily="34" charset="77"/>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1E3F9E80-FD64-4656-A4F7-A7A3A951EDF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rgbClr val="005287"/>
          </a:solidFill>
          <a:ln>
            <a:solidFill>
              <a:srgbClr val="005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203660"/>
            <a:ext cx="8757047" cy="72000"/>
          </a:xfrm>
          <a:prstGeom prst="rect">
            <a:avLst/>
          </a:prstGeom>
          <a:solidFill>
            <a:srgbClr val="00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42" name="Freihandform: Form 43">
            <a:extLst>
              <a:ext uri="{FF2B5EF4-FFF2-40B4-BE49-F238E27FC236}">
                <a16:creationId xmlns:a16="http://schemas.microsoft.com/office/drawing/2014/main" id="{EC67D224-9F79-D04C-9140-DE8AF73B3E78}"/>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985437C-0C6F-4094-BF0A-7DFD61FC19DC}"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6CB98067-B249-4F08-BC1A-C72126D65C7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solidFill>
                  <a:srgbClr val="041E42"/>
                </a:solidFill>
              </a:defRPr>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15E5ADE-81E3-4DC6-833D-01894A5F981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18B4F1"/>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18B4F1"/>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18B4F1"/>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18B4F1"/>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18B4F1"/>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rgbClr val="18B4F1"/>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rgbClr val="18B4F1"/>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rgbClr val="18B4F1"/>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rgbClr val="18B4F1"/>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rgbClr val="18B4F1"/>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rgbClr val="18B4F1"/>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18B4F1"/>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i="0" dirty="0" smtClean="0">
                <a:latin typeface="FAUSans Office" panose="020B0504010101010104" pitchFamily="34" charset="77"/>
                <a:ea typeface="+mj-ea"/>
                <a:cs typeface="FAUSans Office" panose="020B0504010101010104" pitchFamily="34" charset="77"/>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116" name="Rechteck 115">
            <a:extLst>
              <a:ext uri="{FF2B5EF4-FFF2-40B4-BE49-F238E27FC236}">
                <a16:creationId xmlns:a16="http://schemas.microsoft.com/office/drawing/2014/main" id="{C0B110E3-AE9A-7E4D-950B-7EF591A90307}"/>
              </a:ext>
            </a:extLst>
          </p:cNvPr>
          <p:cNvSpPr/>
          <p:nvPr userDrawn="1"/>
        </p:nvSpPr>
        <p:spPr>
          <a:xfrm>
            <a:off x="388800" y="1196733"/>
            <a:ext cx="8757047" cy="72000"/>
          </a:xfrm>
          <a:prstGeom prst="rect">
            <a:avLst/>
          </a:prstGeom>
          <a:solidFill>
            <a:srgbClr val="00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7" name="Freihandform: Form 87">
            <a:extLst>
              <a:ext uri="{FF2B5EF4-FFF2-40B4-BE49-F238E27FC236}">
                <a16:creationId xmlns:a16="http://schemas.microsoft.com/office/drawing/2014/main" id="{2573EAE7-4FB7-A14E-9F24-46D235564D6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118" name="Gruppieren 117">
            <a:extLst>
              <a:ext uri="{FF2B5EF4-FFF2-40B4-BE49-F238E27FC236}">
                <a16:creationId xmlns:a16="http://schemas.microsoft.com/office/drawing/2014/main" id="{39BD6088-B363-D749-B7D7-035A5ED813F3}"/>
              </a:ext>
            </a:extLst>
          </p:cNvPr>
          <p:cNvGrpSpPr/>
          <p:nvPr userDrawn="1"/>
        </p:nvGrpSpPr>
        <p:grpSpPr>
          <a:xfrm>
            <a:off x="387350" y="293688"/>
            <a:ext cx="2589683" cy="327845"/>
            <a:chOff x="387350" y="293688"/>
            <a:chExt cx="2589683" cy="327845"/>
          </a:xfrm>
        </p:grpSpPr>
        <p:sp>
          <p:nvSpPr>
            <p:cNvPr id="119" name="Freihandform: Form 192">
              <a:extLst>
                <a:ext uri="{FF2B5EF4-FFF2-40B4-BE49-F238E27FC236}">
                  <a16:creationId xmlns:a16="http://schemas.microsoft.com/office/drawing/2014/main" id="{59E6CD44-BA05-1A41-B8D2-0DE434AC477C}"/>
                </a:ext>
              </a:extLst>
            </p:cNvPr>
            <p:cNvSpPr/>
            <p:nvPr/>
          </p:nvSpPr>
          <p:spPr>
            <a:xfrm>
              <a:off x="387350" y="300431"/>
              <a:ext cx="78348" cy="124587"/>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0" name="Freihandform: Form 193">
              <a:extLst>
                <a:ext uri="{FF2B5EF4-FFF2-40B4-BE49-F238E27FC236}">
                  <a16:creationId xmlns:a16="http://schemas.microsoft.com/office/drawing/2014/main" id="{F22CB205-344F-724B-8BD7-A6BA712D76FD}"/>
                </a:ext>
              </a:extLst>
            </p:cNvPr>
            <p:cNvSpPr/>
            <p:nvPr/>
          </p:nvSpPr>
          <p:spPr>
            <a:xfrm>
              <a:off x="477901" y="332781"/>
              <a:ext cx="53945" cy="91916"/>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1" name="Freihandform: Form 194">
              <a:extLst>
                <a:ext uri="{FF2B5EF4-FFF2-40B4-BE49-F238E27FC236}">
                  <a16:creationId xmlns:a16="http://schemas.microsoft.com/office/drawing/2014/main" id="{3232A39B-924C-934C-A4B6-68AD090ACF5C}"/>
                </a:ext>
              </a:extLst>
            </p:cNvPr>
            <p:cNvSpPr/>
            <p:nvPr/>
          </p:nvSpPr>
          <p:spPr>
            <a:xfrm>
              <a:off x="546938" y="294973"/>
              <a:ext cx="26651" cy="129725"/>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2" name="Freihandform: Form 195">
              <a:extLst>
                <a:ext uri="{FF2B5EF4-FFF2-40B4-BE49-F238E27FC236}">
                  <a16:creationId xmlns:a16="http://schemas.microsoft.com/office/drawing/2014/main" id="{D8F46DDF-03C4-1243-B030-C8914E56D45F}"/>
                </a:ext>
              </a:extLst>
            </p:cNvPr>
            <p:cNvSpPr/>
            <p:nvPr/>
          </p:nvSpPr>
          <p:spPr>
            <a:xfrm>
              <a:off x="592855" y="332862"/>
              <a:ext cx="81881" cy="94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3" name="Freihandform: Form 196">
              <a:extLst>
                <a:ext uri="{FF2B5EF4-FFF2-40B4-BE49-F238E27FC236}">
                  <a16:creationId xmlns:a16="http://schemas.microsoft.com/office/drawing/2014/main" id="{2035A4B4-0594-7D4E-874D-EA6182D162DA}"/>
                </a:ext>
              </a:extLst>
            </p:cNvPr>
            <p:cNvSpPr/>
            <p:nvPr userDrawn="1"/>
          </p:nvSpPr>
          <p:spPr>
            <a:xfrm>
              <a:off x="693360" y="293688"/>
              <a:ext cx="83807" cy="133578"/>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4" name="Freihandform: Form 197">
              <a:extLst>
                <a:ext uri="{FF2B5EF4-FFF2-40B4-BE49-F238E27FC236}">
                  <a16:creationId xmlns:a16="http://schemas.microsoft.com/office/drawing/2014/main" id="{DCAD4313-D86A-8946-B355-1DF73F174888}"/>
                </a:ext>
              </a:extLst>
            </p:cNvPr>
            <p:cNvSpPr/>
            <p:nvPr/>
          </p:nvSpPr>
          <p:spPr>
            <a:xfrm>
              <a:off x="805103" y="332781"/>
              <a:ext cx="53945" cy="91916"/>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5" name="Freihandform: Form 198">
              <a:extLst>
                <a:ext uri="{FF2B5EF4-FFF2-40B4-BE49-F238E27FC236}">
                  <a16:creationId xmlns:a16="http://schemas.microsoft.com/office/drawing/2014/main" id="{40DA6D27-2975-2C43-994D-74034EC9B00F}"/>
                </a:ext>
              </a:extLst>
            </p:cNvPr>
            <p:cNvSpPr/>
            <p:nvPr/>
          </p:nvSpPr>
          <p:spPr>
            <a:xfrm>
              <a:off x="873819" y="294973"/>
              <a:ext cx="26651" cy="129725"/>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6" name="Freihandform: Form 199">
              <a:extLst>
                <a:ext uri="{FF2B5EF4-FFF2-40B4-BE49-F238E27FC236}">
                  <a16:creationId xmlns:a16="http://schemas.microsoft.com/office/drawing/2014/main" id="{A6F83AF7-BA20-6340-860A-F47D585A4C9F}"/>
                </a:ext>
              </a:extLst>
            </p:cNvPr>
            <p:cNvSpPr/>
            <p:nvPr/>
          </p:nvSpPr>
          <p:spPr>
            <a:xfrm>
              <a:off x="920379" y="332541"/>
              <a:ext cx="75780" cy="94403"/>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7" name="Freihandform: Form 200">
              <a:extLst>
                <a:ext uri="{FF2B5EF4-FFF2-40B4-BE49-F238E27FC236}">
                  <a16:creationId xmlns:a16="http://schemas.microsoft.com/office/drawing/2014/main" id="{429A1156-0D46-D34E-BA7F-78C229827200}"/>
                </a:ext>
              </a:extLst>
            </p:cNvPr>
            <p:cNvSpPr/>
            <p:nvPr/>
          </p:nvSpPr>
          <p:spPr>
            <a:xfrm>
              <a:off x="1014140" y="293688"/>
              <a:ext cx="77385" cy="131330"/>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8" name="Freihandform: Form 201">
              <a:extLst>
                <a:ext uri="{FF2B5EF4-FFF2-40B4-BE49-F238E27FC236}">
                  <a16:creationId xmlns:a16="http://schemas.microsoft.com/office/drawing/2014/main" id="{DCBAA1B0-67D2-E146-9F02-9DE9EDD54674}"/>
                </a:ext>
              </a:extLst>
            </p:cNvPr>
            <p:cNvSpPr/>
            <p:nvPr/>
          </p:nvSpPr>
          <p:spPr>
            <a:xfrm>
              <a:off x="1115608" y="359835"/>
              <a:ext cx="43991" cy="19908"/>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29" name="Freihandform: Form 202">
              <a:extLst>
                <a:ext uri="{FF2B5EF4-FFF2-40B4-BE49-F238E27FC236}">
                  <a16:creationId xmlns:a16="http://schemas.microsoft.com/office/drawing/2014/main" id="{1C1DE0F4-AA72-B244-B686-99175314B81F}"/>
                </a:ext>
              </a:extLst>
            </p:cNvPr>
            <p:cNvSpPr/>
            <p:nvPr/>
          </p:nvSpPr>
          <p:spPr>
            <a:xfrm>
              <a:off x="1170838" y="300431"/>
              <a:ext cx="115597" cy="124266"/>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30" name="Freihandform: Form 203">
              <a:extLst>
                <a:ext uri="{FF2B5EF4-FFF2-40B4-BE49-F238E27FC236}">
                  <a16:creationId xmlns:a16="http://schemas.microsoft.com/office/drawing/2014/main" id="{8051514B-D244-4643-A84E-2EA1B3B33984}"/>
                </a:ext>
              </a:extLst>
            </p:cNvPr>
            <p:cNvSpPr/>
            <p:nvPr/>
          </p:nvSpPr>
          <p:spPr>
            <a:xfrm>
              <a:off x="1305058" y="293688"/>
              <a:ext cx="20871" cy="131009"/>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31" name="Freihandform: Form 204">
              <a:extLst>
                <a:ext uri="{FF2B5EF4-FFF2-40B4-BE49-F238E27FC236}">
                  <a16:creationId xmlns:a16="http://schemas.microsoft.com/office/drawing/2014/main" id="{D6AA211F-3690-BD44-83B8-891DC431DE91}"/>
                </a:ext>
              </a:extLst>
            </p:cNvPr>
            <p:cNvSpPr/>
            <p:nvPr/>
          </p:nvSpPr>
          <p:spPr>
            <a:xfrm>
              <a:off x="1348407" y="332862"/>
              <a:ext cx="81881" cy="94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32" name="Freihandform: Form 205">
              <a:extLst>
                <a:ext uri="{FF2B5EF4-FFF2-40B4-BE49-F238E27FC236}">
                  <a16:creationId xmlns:a16="http://schemas.microsoft.com/office/drawing/2014/main" id="{4016A26C-81E0-6C4E-BF62-A0255523D585}"/>
                </a:ext>
              </a:extLst>
            </p:cNvPr>
            <p:cNvSpPr/>
            <p:nvPr/>
          </p:nvSpPr>
          <p:spPr>
            <a:xfrm>
              <a:off x="1441847" y="334789"/>
              <a:ext cx="86055" cy="89908"/>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33" name="Freihandform: Form 206">
              <a:extLst>
                <a:ext uri="{FF2B5EF4-FFF2-40B4-BE49-F238E27FC236}">
                  <a16:creationId xmlns:a16="http://schemas.microsoft.com/office/drawing/2014/main" id="{E934C688-306C-F646-8EF0-FC67731248F6}"/>
                </a:ext>
              </a:extLst>
            </p:cNvPr>
            <p:cNvSpPr/>
            <p:nvPr/>
          </p:nvSpPr>
          <p:spPr>
            <a:xfrm>
              <a:off x="1539135" y="332862"/>
              <a:ext cx="76107" cy="94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8103"/>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34" name="Freihandform: Form 207">
              <a:extLst>
                <a:ext uri="{FF2B5EF4-FFF2-40B4-BE49-F238E27FC236}">
                  <a16:creationId xmlns:a16="http://schemas.microsoft.com/office/drawing/2014/main" id="{58BC584E-FA35-4341-8A64-85BE51A3853B}"/>
                </a:ext>
              </a:extLst>
            </p:cNvPr>
            <p:cNvSpPr/>
            <p:nvPr/>
          </p:nvSpPr>
          <p:spPr>
            <a:xfrm>
              <a:off x="1641894" y="332862"/>
              <a:ext cx="77385" cy="92156"/>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35" name="Freihandform: Form 208">
              <a:extLst>
                <a:ext uri="{FF2B5EF4-FFF2-40B4-BE49-F238E27FC236}">
                  <a16:creationId xmlns:a16="http://schemas.microsoft.com/office/drawing/2014/main" id="{4E20FAD7-029B-284F-9CC4-612003AAEBEE}"/>
                </a:ext>
              </a:extLst>
            </p:cNvPr>
            <p:cNvSpPr/>
            <p:nvPr/>
          </p:nvSpPr>
          <p:spPr>
            <a:xfrm>
              <a:off x="1741435" y="293688"/>
              <a:ext cx="83807" cy="133578"/>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36" name="Freihandform: Form 209">
              <a:extLst>
                <a:ext uri="{FF2B5EF4-FFF2-40B4-BE49-F238E27FC236}">
                  <a16:creationId xmlns:a16="http://schemas.microsoft.com/office/drawing/2014/main" id="{BA499C89-5274-FA4D-A899-FFB673870920}"/>
                </a:ext>
              </a:extLst>
            </p:cNvPr>
            <p:cNvSpPr/>
            <p:nvPr/>
          </p:nvSpPr>
          <p:spPr>
            <a:xfrm>
              <a:off x="1848041" y="332862"/>
              <a:ext cx="81881" cy="94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37" name="Freihandform: Form 210">
              <a:extLst>
                <a:ext uri="{FF2B5EF4-FFF2-40B4-BE49-F238E27FC236}">
                  <a16:creationId xmlns:a16="http://schemas.microsoft.com/office/drawing/2014/main" id="{B368D690-FE0A-B545-965E-A14D65CCDD8C}"/>
                </a:ext>
              </a:extLst>
            </p:cNvPr>
            <p:cNvSpPr/>
            <p:nvPr/>
          </p:nvSpPr>
          <p:spPr>
            <a:xfrm>
              <a:off x="1953683" y="332781"/>
              <a:ext cx="53945" cy="91916"/>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38" name="Freihandform: Form 211">
              <a:extLst>
                <a:ext uri="{FF2B5EF4-FFF2-40B4-BE49-F238E27FC236}">
                  <a16:creationId xmlns:a16="http://schemas.microsoft.com/office/drawing/2014/main" id="{85AEEDB8-325A-7F4C-9E65-EC5B3C63A1A4}"/>
                </a:ext>
              </a:extLst>
            </p:cNvPr>
            <p:cNvSpPr/>
            <p:nvPr/>
          </p:nvSpPr>
          <p:spPr>
            <a:xfrm>
              <a:off x="2020793" y="359835"/>
              <a:ext cx="43991" cy="1990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39" name="Freihandform: Form 212">
              <a:extLst>
                <a:ext uri="{FF2B5EF4-FFF2-40B4-BE49-F238E27FC236}">
                  <a16:creationId xmlns:a16="http://schemas.microsoft.com/office/drawing/2014/main" id="{FD388887-77E7-AE4A-8637-DB003F6FCF1A}"/>
                </a:ext>
              </a:extLst>
            </p:cNvPr>
            <p:cNvSpPr/>
            <p:nvPr/>
          </p:nvSpPr>
          <p:spPr>
            <a:xfrm>
              <a:off x="2091436" y="300431"/>
              <a:ext cx="97294" cy="126513"/>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40" name="Freihandform: Form 213">
              <a:extLst>
                <a:ext uri="{FF2B5EF4-FFF2-40B4-BE49-F238E27FC236}">
                  <a16:creationId xmlns:a16="http://schemas.microsoft.com/office/drawing/2014/main" id="{BC1FD6B9-50CB-7947-AAB3-D90933AA8482}"/>
                </a:ext>
              </a:extLst>
            </p:cNvPr>
            <p:cNvSpPr/>
            <p:nvPr/>
          </p:nvSpPr>
          <p:spPr>
            <a:xfrm>
              <a:off x="2216986" y="332862"/>
              <a:ext cx="77064" cy="92156"/>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41" name="Freihandform: Form 214">
              <a:extLst>
                <a:ext uri="{FF2B5EF4-FFF2-40B4-BE49-F238E27FC236}">
                  <a16:creationId xmlns:a16="http://schemas.microsoft.com/office/drawing/2014/main" id="{43950641-1826-E44C-BF11-824DFE1B2C8B}"/>
                </a:ext>
              </a:extLst>
            </p:cNvPr>
            <p:cNvSpPr/>
            <p:nvPr/>
          </p:nvSpPr>
          <p:spPr>
            <a:xfrm>
              <a:off x="2317812" y="294973"/>
              <a:ext cx="26651" cy="129725"/>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007"/>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42" name="Freihandform: Form 215">
              <a:extLst>
                <a:ext uri="{FF2B5EF4-FFF2-40B4-BE49-F238E27FC236}">
                  <a16:creationId xmlns:a16="http://schemas.microsoft.com/office/drawing/2014/main" id="{6B439F2C-401D-314B-9144-CF88128CDF7D}"/>
                </a:ext>
              </a:extLst>
            </p:cNvPr>
            <p:cNvSpPr/>
            <p:nvPr/>
          </p:nvSpPr>
          <p:spPr>
            <a:xfrm>
              <a:off x="2359234" y="335110"/>
              <a:ext cx="87339" cy="89908"/>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43" name="Freihandform: Form 216">
              <a:extLst>
                <a:ext uri="{FF2B5EF4-FFF2-40B4-BE49-F238E27FC236}">
                  <a16:creationId xmlns:a16="http://schemas.microsoft.com/office/drawing/2014/main" id="{6A09C1A7-8D88-CF47-A589-8A0DFF22CD7B}"/>
                </a:ext>
              </a:extLst>
            </p:cNvPr>
            <p:cNvSpPr/>
            <p:nvPr/>
          </p:nvSpPr>
          <p:spPr>
            <a:xfrm>
              <a:off x="2456207" y="332862"/>
              <a:ext cx="81881" cy="94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44" name="Freihandform: Form 217">
              <a:extLst>
                <a:ext uri="{FF2B5EF4-FFF2-40B4-BE49-F238E27FC236}">
                  <a16:creationId xmlns:a16="http://schemas.microsoft.com/office/drawing/2014/main" id="{B2A5CDA9-B12F-9E41-9A32-0E2EE3F0D2E5}"/>
                </a:ext>
              </a:extLst>
            </p:cNvPr>
            <p:cNvSpPr/>
            <p:nvPr/>
          </p:nvSpPr>
          <p:spPr>
            <a:xfrm>
              <a:off x="2561849" y="332781"/>
              <a:ext cx="53945" cy="91916"/>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45" name="Freihandform: Form 218">
              <a:extLst>
                <a:ext uri="{FF2B5EF4-FFF2-40B4-BE49-F238E27FC236}">
                  <a16:creationId xmlns:a16="http://schemas.microsoft.com/office/drawing/2014/main" id="{202E12A8-3E63-C343-AAAD-BC5D487832EE}"/>
                </a:ext>
              </a:extLst>
            </p:cNvPr>
            <p:cNvSpPr/>
            <p:nvPr/>
          </p:nvSpPr>
          <p:spPr>
            <a:xfrm>
              <a:off x="2625748" y="332541"/>
              <a:ext cx="69358" cy="94403"/>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46" name="Freihandform: Form 219">
              <a:extLst>
                <a:ext uri="{FF2B5EF4-FFF2-40B4-BE49-F238E27FC236}">
                  <a16:creationId xmlns:a16="http://schemas.microsoft.com/office/drawing/2014/main" id="{06FFF35F-7F7F-5344-8C1C-45897431A805}"/>
                </a:ext>
              </a:extLst>
            </p:cNvPr>
            <p:cNvSpPr/>
            <p:nvPr/>
          </p:nvSpPr>
          <p:spPr>
            <a:xfrm>
              <a:off x="2714693" y="294973"/>
              <a:ext cx="26651" cy="129725"/>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007"/>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47" name="Freihandform: Form 220">
              <a:extLst>
                <a:ext uri="{FF2B5EF4-FFF2-40B4-BE49-F238E27FC236}">
                  <a16:creationId xmlns:a16="http://schemas.microsoft.com/office/drawing/2014/main" id="{7E9C2008-407F-834B-BE60-834941B9A8F2}"/>
                </a:ext>
              </a:extLst>
            </p:cNvPr>
            <p:cNvSpPr/>
            <p:nvPr/>
          </p:nvSpPr>
          <p:spPr>
            <a:xfrm>
              <a:off x="2756436" y="306211"/>
              <a:ext cx="55872" cy="120734"/>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2423"/>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48" name="Freihandform: Form 221">
              <a:extLst>
                <a:ext uri="{FF2B5EF4-FFF2-40B4-BE49-F238E27FC236}">
                  <a16:creationId xmlns:a16="http://schemas.microsoft.com/office/drawing/2014/main" id="{1E8FF0A5-5F6A-F54A-8C30-B48F90DA2DB7}"/>
                </a:ext>
              </a:extLst>
            </p:cNvPr>
            <p:cNvSpPr/>
            <p:nvPr/>
          </p:nvSpPr>
          <p:spPr>
            <a:xfrm>
              <a:off x="2828684" y="296578"/>
              <a:ext cx="76101" cy="130367"/>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5735"/>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49" name="Freihandform: Form 222">
              <a:extLst>
                <a:ext uri="{FF2B5EF4-FFF2-40B4-BE49-F238E27FC236}">
                  <a16:creationId xmlns:a16="http://schemas.microsoft.com/office/drawing/2014/main" id="{6EC1AC90-1E4C-E741-A002-AE672D02464C}"/>
                </a:ext>
              </a:extLst>
            </p:cNvPr>
            <p:cNvSpPr/>
            <p:nvPr/>
          </p:nvSpPr>
          <p:spPr>
            <a:xfrm>
              <a:off x="2921162" y="306211"/>
              <a:ext cx="55871" cy="120734"/>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2423"/>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50" name="Freihandform: Form 223">
              <a:extLst>
                <a:ext uri="{FF2B5EF4-FFF2-40B4-BE49-F238E27FC236}">
                  <a16:creationId xmlns:a16="http://schemas.microsoft.com/office/drawing/2014/main" id="{50D22FC3-5EB9-184A-87D4-65EE11BC3C5A}"/>
                </a:ext>
              </a:extLst>
            </p:cNvPr>
            <p:cNvSpPr/>
            <p:nvPr/>
          </p:nvSpPr>
          <p:spPr>
            <a:xfrm>
              <a:off x="387350" y="494697"/>
              <a:ext cx="121055" cy="125871"/>
            </a:xfrm>
            <a:custGeom>
              <a:avLst/>
              <a:gdLst>
                <a:gd name="connsiteX0" fmla="*/ 0 w 359092"/>
                <a:gd name="connsiteY0" fmla="*/ 0 h 373379"/>
                <a:gd name="connsiteX1" fmla="*/ 79057 w 359092"/>
                <a:gd name="connsiteY1" fmla="*/ 0 h 373379"/>
                <a:gd name="connsiteX2" fmla="*/ 180022 w 359092"/>
                <a:gd name="connsiteY2" fmla="*/ 229553 h 373379"/>
                <a:gd name="connsiteX3" fmla="*/ 180975 w 359092"/>
                <a:gd name="connsiteY3" fmla="*/ 229553 h 373379"/>
                <a:gd name="connsiteX4" fmla="*/ 279083 w 359092"/>
                <a:gd name="connsiteY4" fmla="*/ 0 h 373379"/>
                <a:gd name="connsiteX5" fmla="*/ 359093 w 359092"/>
                <a:gd name="connsiteY5" fmla="*/ 0 h 373379"/>
                <a:gd name="connsiteX6" fmla="*/ 359093 w 359092"/>
                <a:gd name="connsiteY6" fmla="*/ 368617 h 373379"/>
                <a:gd name="connsiteX7" fmla="*/ 295275 w 359092"/>
                <a:gd name="connsiteY7" fmla="*/ 368617 h 373379"/>
                <a:gd name="connsiteX8" fmla="*/ 295275 w 359092"/>
                <a:gd name="connsiteY8" fmla="*/ 114300 h 373379"/>
                <a:gd name="connsiteX9" fmla="*/ 294322 w 359092"/>
                <a:gd name="connsiteY9" fmla="*/ 114300 h 373379"/>
                <a:gd name="connsiteX10" fmla="*/ 180975 w 359092"/>
                <a:gd name="connsiteY10" fmla="*/ 373380 h 373379"/>
                <a:gd name="connsiteX11" fmla="*/ 179070 w 359092"/>
                <a:gd name="connsiteY11" fmla="*/ 373380 h 373379"/>
                <a:gd name="connsiteX12" fmla="*/ 64770 w 359092"/>
                <a:gd name="connsiteY12" fmla="*/ 114300 h 373379"/>
                <a:gd name="connsiteX13" fmla="*/ 63818 w 359092"/>
                <a:gd name="connsiteY13" fmla="*/ 114300 h 373379"/>
                <a:gd name="connsiteX14" fmla="*/ 63818 w 359092"/>
                <a:gd name="connsiteY14" fmla="*/ 368617 h 373379"/>
                <a:gd name="connsiteX15" fmla="*/ 953 w 359092"/>
                <a:gd name="connsiteY15" fmla="*/ 368617 h 373379"/>
                <a:gd name="connsiteX16" fmla="*/ 953 w 359092"/>
                <a:gd name="connsiteY16" fmla="*/ 0 h 3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092" h="373379">
                  <a:moveTo>
                    <a:pt x="0" y="0"/>
                  </a:moveTo>
                  <a:lnTo>
                    <a:pt x="79057" y="0"/>
                  </a:lnTo>
                  <a:lnTo>
                    <a:pt x="180022" y="229553"/>
                  </a:lnTo>
                  <a:lnTo>
                    <a:pt x="180975" y="229553"/>
                  </a:lnTo>
                  <a:lnTo>
                    <a:pt x="279083" y="0"/>
                  </a:lnTo>
                  <a:lnTo>
                    <a:pt x="359093" y="0"/>
                  </a:lnTo>
                  <a:lnTo>
                    <a:pt x="359093" y="368617"/>
                  </a:lnTo>
                  <a:lnTo>
                    <a:pt x="295275" y="368617"/>
                  </a:lnTo>
                  <a:lnTo>
                    <a:pt x="295275" y="114300"/>
                  </a:lnTo>
                  <a:lnTo>
                    <a:pt x="294322" y="114300"/>
                  </a:lnTo>
                  <a:lnTo>
                    <a:pt x="180975" y="373380"/>
                  </a:lnTo>
                  <a:lnTo>
                    <a:pt x="179070" y="373380"/>
                  </a:lnTo>
                  <a:lnTo>
                    <a:pt x="64770" y="114300"/>
                  </a:lnTo>
                  <a:lnTo>
                    <a:pt x="63818" y="114300"/>
                  </a:lnTo>
                  <a:lnTo>
                    <a:pt x="63818" y="368617"/>
                  </a:lnTo>
                  <a:lnTo>
                    <a:pt x="953" y="368617"/>
                  </a:lnTo>
                  <a:lnTo>
                    <a:pt x="953" y="0"/>
                  </a:lnTo>
                  <a:close/>
                </a:path>
              </a:pathLst>
            </a:custGeom>
            <a:solidFill>
              <a:schemeClr val="tx1"/>
            </a:solidFill>
            <a:ln w="9525" cap="flat">
              <a:noFill/>
              <a:prstDash val="solid"/>
              <a:miter/>
            </a:ln>
          </p:spPr>
          <p:txBody>
            <a:bodyPr rtlCol="0" anchor="ctr"/>
            <a:lstStyle/>
            <a:p>
              <a:endParaRPr lang="de-DE"/>
            </a:p>
          </p:txBody>
        </p:sp>
        <p:sp>
          <p:nvSpPr>
            <p:cNvPr id="151" name="Freihandform: Form 224">
              <a:extLst>
                <a:ext uri="{FF2B5EF4-FFF2-40B4-BE49-F238E27FC236}">
                  <a16:creationId xmlns:a16="http://schemas.microsoft.com/office/drawing/2014/main" id="{9B915CEE-C206-9147-84F0-C396E5496431}"/>
                </a:ext>
              </a:extLst>
            </p:cNvPr>
            <p:cNvSpPr/>
            <p:nvPr/>
          </p:nvSpPr>
          <p:spPr>
            <a:xfrm>
              <a:off x="533130" y="527129"/>
              <a:ext cx="81881" cy="94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2 h 279082"/>
                <a:gd name="connsiteX7" fmla="*/ 198120 w 242887"/>
                <a:gd name="connsiteY7" fmla="*/ 194310 h 279082"/>
                <a:gd name="connsiteX8" fmla="*/ 237173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8" y="225742"/>
                    <a:pt x="132398" y="225742"/>
                  </a:cubicBezTo>
                  <a:cubicBezTo>
                    <a:pt x="157163" y="225742"/>
                    <a:pt x="177165" y="216217"/>
                    <a:pt x="198120" y="194310"/>
                  </a:cubicBezTo>
                  <a:lnTo>
                    <a:pt x="237173" y="235267"/>
                  </a:lnTo>
                  <a:cubicBezTo>
                    <a:pt x="206693" y="264795"/>
                    <a:pt x="172403" y="279083"/>
                    <a:pt x="132398" y="279083"/>
                  </a:cubicBezTo>
                  <a:close/>
                  <a:moveTo>
                    <a:pt x="62865" y="115252"/>
                  </a:moveTo>
                  <a:lnTo>
                    <a:pt x="183833" y="115252"/>
                  </a:lnTo>
                  <a:cubicBezTo>
                    <a:pt x="180975" y="74295"/>
                    <a:pt x="160020" y="50482"/>
                    <a:pt x="124778" y="50482"/>
                  </a:cubicBezTo>
                  <a:cubicBezTo>
                    <a:pt x="89535" y="50482"/>
                    <a:pt x="67628" y="74295"/>
                    <a:pt x="62865" y="115252"/>
                  </a:cubicBezTo>
                  <a:close/>
                </a:path>
              </a:pathLst>
            </a:custGeom>
            <a:solidFill>
              <a:schemeClr val="tx1"/>
            </a:solidFill>
            <a:ln w="9525" cap="flat">
              <a:noFill/>
              <a:prstDash val="solid"/>
              <a:miter/>
            </a:ln>
          </p:spPr>
          <p:txBody>
            <a:bodyPr rtlCol="0" anchor="ctr"/>
            <a:lstStyle/>
            <a:p>
              <a:endParaRPr lang="de-DE"/>
            </a:p>
          </p:txBody>
        </p:sp>
        <p:sp>
          <p:nvSpPr>
            <p:cNvPr id="152" name="Freihandform: Form 225">
              <a:extLst>
                <a:ext uri="{FF2B5EF4-FFF2-40B4-BE49-F238E27FC236}">
                  <a16:creationId xmlns:a16="http://schemas.microsoft.com/office/drawing/2014/main" id="{5F874566-3D04-A54B-AF8C-6FE3DDB90E48}"/>
                </a:ext>
              </a:extLst>
            </p:cNvPr>
            <p:cNvSpPr/>
            <p:nvPr/>
          </p:nvSpPr>
          <p:spPr>
            <a:xfrm>
              <a:off x="633635" y="487954"/>
              <a:ext cx="83807" cy="133578"/>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2 w 248602"/>
                <a:gd name="connsiteY14" fmla="*/ 305753 h 396239"/>
                <a:gd name="connsiteX15" fmla="*/ 187642 w 248602"/>
                <a:gd name="connsiteY15" fmla="*/ 208598 h 396239"/>
                <a:gd name="connsiteX16" fmla="*/ 123825 w 248602"/>
                <a:gd name="connsiteY16" fmla="*/ 173355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2" y="305753"/>
                  </a:cubicBezTo>
                  <a:lnTo>
                    <a:pt x="187642" y="208598"/>
                  </a:lnTo>
                  <a:cubicBezTo>
                    <a:pt x="169545" y="184785"/>
                    <a:pt x="149542" y="173355"/>
                    <a:pt x="123825" y="173355"/>
                  </a:cubicBezTo>
                  <a:cubicBezTo>
                    <a:pt x="82867" y="172402"/>
                    <a:pt x="61913" y="201930"/>
                    <a:pt x="61913" y="255270"/>
                  </a:cubicBezTo>
                  <a:close/>
                </a:path>
              </a:pathLst>
            </a:custGeom>
            <a:solidFill>
              <a:schemeClr val="tx1"/>
            </a:solidFill>
            <a:ln w="9525" cap="flat">
              <a:noFill/>
              <a:prstDash val="solid"/>
              <a:miter/>
            </a:ln>
          </p:spPr>
          <p:txBody>
            <a:bodyPr rtlCol="0" anchor="ctr"/>
            <a:lstStyle/>
            <a:p>
              <a:endParaRPr lang="de-DE"/>
            </a:p>
          </p:txBody>
        </p:sp>
        <p:sp>
          <p:nvSpPr>
            <p:cNvPr id="153" name="Freihandform: Form 226">
              <a:extLst>
                <a:ext uri="{FF2B5EF4-FFF2-40B4-BE49-F238E27FC236}">
                  <a16:creationId xmlns:a16="http://schemas.microsoft.com/office/drawing/2014/main" id="{6BB34803-19C2-DC41-8131-5951E2671AE1}"/>
                </a:ext>
              </a:extLst>
            </p:cNvPr>
            <p:cNvSpPr/>
            <p:nvPr/>
          </p:nvSpPr>
          <p:spPr>
            <a:xfrm>
              <a:off x="742488" y="489239"/>
              <a:ext cx="26651" cy="129724"/>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154" name="Freihandform: Form 227">
              <a:extLst>
                <a:ext uri="{FF2B5EF4-FFF2-40B4-BE49-F238E27FC236}">
                  <a16:creationId xmlns:a16="http://schemas.microsoft.com/office/drawing/2014/main" id="{02316C25-07FF-5548-955D-6D7B09DED7D3}"/>
                </a:ext>
              </a:extLst>
            </p:cNvPr>
            <p:cNvSpPr/>
            <p:nvPr/>
          </p:nvSpPr>
          <p:spPr>
            <a:xfrm>
              <a:off x="787121" y="529377"/>
              <a:ext cx="71284" cy="89587"/>
            </a:xfrm>
            <a:custGeom>
              <a:avLst/>
              <a:gdLst>
                <a:gd name="connsiteX0" fmla="*/ 210502 w 211454"/>
                <a:gd name="connsiteY0" fmla="*/ 265747 h 265747"/>
                <a:gd name="connsiteX1" fmla="*/ 0 w 211454"/>
                <a:gd name="connsiteY1" fmla="*/ 265747 h 265747"/>
                <a:gd name="connsiteX2" fmla="*/ 0 w 211454"/>
                <a:gd name="connsiteY2" fmla="*/ 212408 h 265747"/>
                <a:gd name="connsiteX3" fmla="*/ 133350 w 211454"/>
                <a:gd name="connsiteY3" fmla="*/ 52388 h 265747"/>
                <a:gd name="connsiteX4" fmla="*/ 8572 w 211454"/>
                <a:gd name="connsiteY4" fmla="*/ 52388 h 265747"/>
                <a:gd name="connsiteX5" fmla="*/ 8572 w 211454"/>
                <a:gd name="connsiteY5" fmla="*/ 0 h 265747"/>
                <a:gd name="connsiteX6" fmla="*/ 209550 w 211454"/>
                <a:gd name="connsiteY6" fmla="*/ 0 h 265747"/>
                <a:gd name="connsiteX7" fmla="*/ 209550 w 211454"/>
                <a:gd name="connsiteY7" fmla="*/ 53340 h 265747"/>
                <a:gd name="connsiteX8" fmla="*/ 76200 w 211454"/>
                <a:gd name="connsiteY8" fmla="*/ 213360 h 265747"/>
                <a:gd name="connsiteX9" fmla="*/ 211455 w 211454"/>
                <a:gd name="connsiteY9" fmla="*/ 213360 h 265747"/>
                <a:gd name="connsiteX10" fmla="*/ 211455 w 211454"/>
                <a:gd name="connsiteY10" fmla="*/ 265747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454" h="265747">
                  <a:moveTo>
                    <a:pt x="210502" y="265747"/>
                  </a:moveTo>
                  <a:lnTo>
                    <a:pt x="0" y="265747"/>
                  </a:lnTo>
                  <a:lnTo>
                    <a:pt x="0" y="212408"/>
                  </a:lnTo>
                  <a:lnTo>
                    <a:pt x="133350" y="52388"/>
                  </a:lnTo>
                  <a:lnTo>
                    <a:pt x="8572" y="52388"/>
                  </a:lnTo>
                  <a:lnTo>
                    <a:pt x="8572" y="0"/>
                  </a:lnTo>
                  <a:lnTo>
                    <a:pt x="209550" y="0"/>
                  </a:lnTo>
                  <a:lnTo>
                    <a:pt x="209550" y="53340"/>
                  </a:lnTo>
                  <a:lnTo>
                    <a:pt x="76200" y="213360"/>
                  </a:lnTo>
                  <a:lnTo>
                    <a:pt x="211455" y="213360"/>
                  </a:lnTo>
                  <a:lnTo>
                    <a:pt x="211455" y="265747"/>
                  </a:lnTo>
                  <a:close/>
                </a:path>
              </a:pathLst>
            </a:custGeom>
            <a:solidFill>
              <a:schemeClr val="tx1"/>
            </a:solidFill>
            <a:ln w="9525" cap="flat">
              <a:noFill/>
              <a:prstDash val="solid"/>
              <a:miter/>
            </a:ln>
          </p:spPr>
          <p:txBody>
            <a:bodyPr rtlCol="0" anchor="ctr"/>
            <a:lstStyle/>
            <a:p>
              <a:endParaRPr lang="de-DE"/>
            </a:p>
          </p:txBody>
        </p:sp>
        <p:sp>
          <p:nvSpPr>
            <p:cNvPr id="155" name="Freihandform: Form 228">
              <a:extLst>
                <a:ext uri="{FF2B5EF4-FFF2-40B4-BE49-F238E27FC236}">
                  <a16:creationId xmlns:a16="http://schemas.microsoft.com/office/drawing/2014/main" id="{E264FDC1-0074-F749-B197-59B7EFB638EA}"/>
                </a:ext>
              </a:extLst>
            </p:cNvPr>
            <p:cNvSpPr/>
            <p:nvPr/>
          </p:nvSpPr>
          <p:spPr>
            <a:xfrm>
              <a:off x="877030" y="489239"/>
              <a:ext cx="26651" cy="129724"/>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008"/>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156" name="Freihandform: Form 229">
              <a:extLst>
                <a:ext uri="{FF2B5EF4-FFF2-40B4-BE49-F238E27FC236}">
                  <a16:creationId xmlns:a16="http://schemas.microsoft.com/office/drawing/2014/main" id="{990AA2AD-4D4E-7A4B-BF3F-DE1F8E7F698E}"/>
                </a:ext>
              </a:extLst>
            </p:cNvPr>
            <p:cNvSpPr/>
            <p:nvPr/>
          </p:nvSpPr>
          <p:spPr>
            <a:xfrm>
              <a:off x="928727" y="527129"/>
              <a:ext cx="77064" cy="92156"/>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solidFill>
              <a:schemeClr val="tx1"/>
            </a:solidFill>
            <a:ln w="9525" cap="flat">
              <a:noFill/>
              <a:prstDash val="solid"/>
              <a:miter/>
            </a:ln>
          </p:spPr>
          <p:txBody>
            <a:bodyPr rtlCol="0" anchor="ctr"/>
            <a:lstStyle/>
            <a:p>
              <a:endParaRPr lang="de-DE"/>
            </a:p>
          </p:txBody>
        </p:sp>
        <p:sp>
          <p:nvSpPr>
            <p:cNvPr id="157" name="Freihandform: Form 230">
              <a:extLst>
                <a:ext uri="{FF2B5EF4-FFF2-40B4-BE49-F238E27FC236}">
                  <a16:creationId xmlns:a16="http://schemas.microsoft.com/office/drawing/2014/main" id="{A03FC8E7-4099-0C4B-AC07-1930C175F7A0}"/>
                </a:ext>
              </a:extLst>
            </p:cNvPr>
            <p:cNvSpPr/>
            <p:nvPr/>
          </p:nvSpPr>
          <p:spPr>
            <a:xfrm>
              <a:off x="1029232" y="489239"/>
              <a:ext cx="26651" cy="129724"/>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1438 w 79057"/>
                <a:gd name="connsiteY5" fmla="*/ 384810 h 384809"/>
                <a:gd name="connsiteX6" fmla="*/ 9525 w 79057"/>
                <a:gd name="connsiteY6" fmla="*/ 384810 h 384809"/>
                <a:gd name="connsiteX7" fmla="*/ 9525 w 79057"/>
                <a:gd name="connsiteY7" fmla="*/ 118110 h 384809"/>
                <a:gd name="connsiteX8" fmla="*/ 71438 w 79057"/>
                <a:gd name="connsiteY8" fmla="*/ 118110 h 384809"/>
                <a:gd name="connsiteX9" fmla="*/ 71438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1913" y="0"/>
                    <a:pt x="79058" y="16192"/>
                    <a:pt x="79058" y="38100"/>
                  </a:cubicBezTo>
                  <a:close/>
                  <a:moveTo>
                    <a:pt x="71438" y="384810"/>
                  </a:moveTo>
                  <a:lnTo>
                    <a:pt x="9525" y="384810"/>
                  </a:lnTo>
                  <a:lnTo>
                    <a:pt x="9525" y="118110"/>
                  </a:lnTo>
                  <a:lnTo>
                    <a:pt x="71438" y="118110"/>
                  </a:lnTo>
                  <a:lnTo>
                    <a:pt x="71438" y="384810"/>
                  </a:lnTo>
                  <a:close/>
                </a:path>
              </a:pathLst>
            </a:custGeom>
            <a:solidFill>
              <a:schemeClr val="tx1"/>
            </a:solidFill>
            <a:ln w="9525" cap="flat">
              <a:noFill/>
              <a:prstDash val="solid"/>
              <a:miter/>
            </a:ln>
          </p:spPr>
          <p:txBody>
            <a:bodyPr rtlCol="0" anchor="ctr"/>
            <a:lstStyle/>
            <a:p>
              <a:endParaRPr lang="de-DE"/>
            </a:p>
          </p:txBody>
        </p:sp>
        <p:sp>
          <p:nvSpPr>
            <p:cNvPr id="158" name="Freihandform: Form 231">
              <a:extLst>
                <a:ext uri="{FF2B5EF4-FFF2-40B4-BE49-F238E27FC236}">
                  <a16:creationId xmlns:a16="http://schemas.microsoft.com/office/drawing/2014/main" id="{555AA6F0-75CC-644D-BE6D-6B1DA874F60C}"/>
                </a:ext>
              </a:extLst>
            </p:cNvPr>
            <p:cNvSpPr/>
            <p:nvPr/>
          </p:nvSpPr>
          <p:spPr>
            <a:xfrm>
              <a:off x="1072581" y="526807"/>
              <a:ext cx="69358" cy="94404"/>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2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2" y="0"/>
                  </a:cubicBezTo>
                  <a:cubicBezTo>
                    <a:pt x="143827" y="0"/>
                    <a:pt x="175260" y="9525"/>
                    <a:pt x="203835" y="27623"/>
                  </a:cubicBezTo>
                  <a:lnTo>
                    <a:pt x="174307" y="76200"/>
                  </a:lnTo>
                  <a:cubicBezTo>
                    <a:pt x="151447" y="60960"/>
                    <a:pt x="130492"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solidFill>
              <a:schemeClr val="tx1"/>
            </a:solidFill>
            <a:ln w="9525" cap="flat">
              <a:noFill/>
              <a:prstDash val="solid"/>
              <a:miter/>
            </a:ln>
          </p:spPr>
          <p:txBody>
            <a:bodyPr rtlCol="0" anchor="ctr"/>
            <a:lstStyle/>
            <a:p>
              <a:endParaRPr lang="de-DE"/>
            </a:p>
          </p:txBody>
        </p:sp>
        <p:sp>
          <p:nvSpPr>
            <p:cNvPr id="159" name="Freihandform: Form 232">
              <a:extLst>
                <a:ext uri="{FF2B5EF4-FFF2-40B4-BE49-F238E27FC236}">
                  <a16:creationId xmlns:a16="http://schemas.microsoft.com/office/drawing/2014/main" id="{52829233-9D22-AE43-99D5-6B04C5AEC382}"/>
                </a:ext>
              </a:extLst>
            </p:cNvPr>
            <p:cNvSpPr/>
            <p:nvPr/>
          </p:nvSpPr>
          <p:spPr>
            <a:xfrm>
              <a:off x="1158957" y="526807"/>
              <a:ext cx="75780" cy="94404"/>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60" name="Freihandform: Form 233">
              <a:extLst>
                <a:ext uri="{FF2B5EF4-FFF2-40B4-BE49-F238E27FC236}">
                  <a16:creationId xmlns:a16="http://schemas.microsoft.com/office/drawing/2014/main" id="{F98AECD2-7D34-3C47-9553-1C1C311F732C}"/>
                </a:ext>
              </a:extLst>
            </p:cNvPr>
            <p:cNvSpPr/>
            <p:nvPr/>
          </p:nvSpPr>
          <p:spPr>
            <a:xfrm>
              <a:off x="1253040" y="487954"/>
              <a:ext cx="77064" cy="131330"/>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solidFill>
              <a:schemeClr val="tx1"/>
            </a:solidFill>
            <a:ln w="9525" cap="flat">
              <a:noFill/>
              <a:prstDash val="solid"/>
              <a:miter/>
            </a:ln>
          </p:spPr>
          <p:txBody>
            <a:bodyPr rtlCol="0" anchor="ctr"/>
            <a:lstStyle/>
            <a:p>
              <a:endParaRPr lang="de-DE"/>
            </a:p>
          </p:txBody>
        </p:sp>
        <p:sp>
          <p:nvSpPr>
            <p:cNvPr id="161" name="Freihandform: Form 234">
              <a:extLst>
                <a:ext uri="{FF2B5EF4-FFF2-40B4-BE49-F238E27FC236}">
                  <a16:creationId xmlns:a16="http://schemas.microsoft.com/office/drawing/2014/main" id="{0C06CFC9-F124-214A-AFBA-FA6B3383F3CE}"/>
                </a:ext>
              </a:extLst>
            </p:cNvPr>
            <p:cNvSpPr/>
            <p:nvPr/>
          </p:nvSpPr>
          <p:spPr>
            <a:xfrm>
              <a:off x="1351939" y="527129"/>
              <a:ext cx="81881" cy="94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dirty="0"/>
            </a:p>
          </p:txBody>
        </p:sp>
        <p:sp>
          <p:nvSpPr>
            <p:cNvPr id="191" name="Freihandform: Form 235">
              <a:extLst>
                <a:ext uri="{FF2B5EF4-FFF2-40B4-BE49-F238E27FC236}">
                  <a16:creationId xmlns:a16="http://schemas.microsoft.com/office/drawing/2014/main" id="{878ADD7C-D8D8-C54E-8FAB-18DB753A83D4}"/>
                </a:ext>
              </a:extLst>
            </p:cNvPr>
            <p:cNvSpPr/>
            <p:nvPr/>
          </p:nvSpPr>
          <p:spPr>
            <a:xfrm>
              <a:off x="1510563" y="495019"/>
              <a:ext cx="78027" cy="124266"/>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solidFill>
              <a:schemeClr val="tx1"/>
            </a:solidFill>
            <a:ln w="9525" cap="flat">
              <a:noFill/>
              <a:prstDash val="solid"/>
              <a:miter/>
            </a:ln>
          </p:spPr>
          <p:txBody>
            <a:bodyPr rtlCol="0" anchor="ctr"/>
            <a:lstStyle/>
            <a:p>
              <a:endParaRPr lang="de-DE"/>
            </a:p>
          </p:txBody>
        </p:sp>
        <p:sp>
          <p:nvSpPr>
            <p:cNvPr id="192" name="Freihandform: Form 236">
              <a:extLst>
                <a:ext uri="{FF2B5EF4-FFF2-40B4-BE49-F238E27FC236}">
                  <a16:creationId xmlns:a16="http://schemas.microsoft.com/office/drawing/2014/main" id="{BA9AF32B-3BB8-9C48-945D-AFD88F0346F4}"/>
                </a:ext>
              </a:extLst>
            </p:cNvPr>
            <p:cNvSpPr/>
            <p:nvPr/>
          </p:nvSpPr>
          <p:spPr>
            <a:xfrm>
              <a:off x="1592444" y="527129"/>
              <a:ext cx="76101" cy="94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7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8" y="52388"/>
                  </a:cubicBezTo>
                  <a:cubicBezTo>
                    <a:pt x="83820" y="52388"/>
                    <a:pt x="60007" y="58102"/>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7" y="148590"/>
                  </a:cubicBezTo>
                  <a:cubicBezTo>
                    <a:pt x="81915" y="148590"/>
                    <a:pt x="59055" y="163830"/>
                    <a:pt x="59055" y="192405"/>
                  </a:cubicBezTo>
                  <a:cubicBezTo>
                    <a:pt x="60007" y="217170"/>
                    <a:pt x="77153" y="232410"/>
                    <a:pt x="103822" y="232410"/>
                  </a:cubicBezTo>
                  <a:close/>
                </a:path>
              </a:pathLst>
            </a:custGeom>
            <a:solidFill>
              <a:schemeClr val="tx1"/>
            </a:solidFill>
            <a:ln w="9525" cap="flat">
              <a:noFill/>
              <a:prstDash val="solid"/>
              <a:miter/>
            </a:ln>
          </p:spPr>
          <p:txBody>
            <a:bodyPr rtlCol="0" anchor="ctr"/>
            <a:lstStyle/>
            <a:p>
              <a:endParaRPr lang="de-DE"/>
            </a:p>
          </p:txBody>
        </p:sp>
        <p:sp>
          <p:nvSpPr>
            <p:cNvPr id="193" name="Freihandform: Form 237">
              <a:extLst>
                <a:ext uri="{FF2B5EF4-FFF2-40B4-BE49-F238E27FC236}">
                  <a16:creationId xmlns:a16="http://schemas.microsoft.com/office/drawing/2014/main" id="{595C1AD6-C2FE-A54E-A438-B0C1CE17854A}"/>
                </a:ext>
              </a:extLst>
            </p:cNvPr>
            <p:cNvSpPr/>
            <p:nvPr/>
          </p:nvSpPr>
          <p:spPr>
            <a:xfrm>
              <a:off x="1695518" y="487954"/>
              <a:ext cx="78991" cy="131330"/>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solidFill>
              <a:schemeClr val="tx1"/>
            </a:solidFill>
            <a:ln w="9525" cap="flat">
              <a:noFill/>
              <a:prstDash val="solid"/>
              <a:miter/>
            </a:ln>
          </p:spPr>
          <p:txBody>
            <a:bodyPr rtlCol="0" anchor="ctr"/>
            <a:lstStyle/>
            <a:p>
              <a:endParaRPr lang="de-DE"/>
            </a:p>
          </p:txBody>
        </p:sp>
        <p:sp>
          <p:nvSpPr>
            <p:cNvPr id="194" name="Freihandform: Form 238">
              <a:extLst>
                <a:ext uri="{FF2B5EF4-FFF2-40B4-BE49-F238E27FC236}">
                  <a16:creationId xmlns:a16="http://schemas.microsoft.com/office/drawing/2014/main" id="{BAF59337-FFB9-CF49-A0BF-759C2C26629D}"/>
                </a:ext>
              </a:extLst>
            </p:cNvPr>
            <p:cNvSpPr/>
            <p:nvPr/>
          </p:nvSpPr>
          <p:spPr>
            <a:xfrm>
              <a:off x="1789921" y="529377"/>
              <a:ext cx="77385" cy="92156"/>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solidFill>
              <a:schemeClr val="tx1"/>
            </a:solidFill>
            <a:ln w="9525" cap="flat">
              <a:noFill/>
              <a:prstDash val="solid"/>
              <a:miter/>
            </a:ln>
          </p:spPr>
          <p:txBody>
            <a:bodyPr rtlCol="0" anchor="ctr"/>
            <a:lstStyle/>
            <a:p>
              <a:endParaRPr lang="de-DE"/>
            </a:p>
          </p:txBody>
        </p:sp>
        <p:sp>
          <p:nvSpPr>
            <p:cNvPr id="195" name="Freihandform: Form 239">
              <a:extLst>
                <a:ext uri="{FF2B5EF4-FFF2-40B4-BE49-F238E27FC236}">
                  <a16:creationId xmlns:a16="http://schemas.microsoft.com/office/drawing/2014/main" id="{00BBAFE7-41CB-2146-8D2E-7E7AB656CAE7}"/>
                </a:ext>
              </a:extLst>
            </p:cNvPr>
            <p:cNvSpPr/>
            <p:nvPr/>
          </p:nvSpPr>
          <p:spPr>
            <a:xfrm>
              <a:off x="1894279" y="487633"/>
              <a:ext cx="20871" cy="131330"/>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solidFill>
              <a:schemeClr val="tx1"/>
            </a:solidFill>
            <a:ln w="9525" cap="flat">
              <a:noFill/>
              <a:prstDash val="solid"/>
              <a:miter/>
            </a:ln>
          </p:spPr>
          <p:txBody>
            <a:bodyPr rtlCol="0" anchor="ctr"/>
            <a:lstStyle/>
            <a:p>
              <a:endParaRPr lang="de-DE"/>
            </a:p>
          </p:txBody>
        </p:sp>
        <p:sp>
          <p:nvSpPr>
            <p:cNvPr id="199" name="Freihandform: Form 240">
              <a:extLst>
                <a:ext uri="{FF2B5EF4-FFF2-40B4-BE49-F238E27FC236}">
                  <a16:creationId xmlns:a16="http://schemas.microsoft.com/office/drawing/2014/main" id="{5AEB2C6C-1EA8-004D-B93B-3B61213803FF}"/>
                </a:ext>
              </a:extLst>
            </p:cNvPr>
            <p:cNvSpPr/>
            <p:nvPr/>
          </p:nvSpPr>
          <p:spPr>
            <a:xfrm>
              <a:off x="1933454" y="500477"/>
              <a:ext cx="55872" cy="120734"/>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7 w 165735"/>
                <a:gd name="connsiteY3" fmla="*/ 282892 h 358140"/>
                <a:gd name="connsiteX4" fmla="*/ 40957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200" name="Freihandform: Form 241">
              <a:extLst>
                <a:ext uri="{FF2B5EF4-FFF2-40B4-BE49-F238E27FC236}">
                  <a16:creationId xmlns:a16="http://schemas.microsoft.com/office/drawing/2014/main" id="{706595D3-1A8F-4743-89ED-C8E2CCC1E91A}"/>
                </a:ext>
              </a:extLst>
            </p:cNvPr>
            <p:cNvSpPr/>
            <p:nvPr/>
          </p:nvSpPr>
          <p:spPr>
            <a:xfrm>
              <a:off x="2006023" y="490844"/>
              <a:ext cx="76101" cy="130367"/>
            </a:xfrm>
            <a:custGeom>
              <a:avLst/>
              <a:gdLst>
                <a:gd name="connsiteX0" fmla="*/ 114300 w 225742"/>
                <a:gd name="connsiteY0" fmla="*/ 215265 h 386715"/>
                <a:gd name="connsiteX1" fmla="*/ 164782 w 225742"/>
                <a:gd name="connsiteY1" fmla="*/ 220980 h 386715"/>
                <a:gd name="connsiteX2" fmla="*/ 164782 w 225742"/>
                <a:gd name="connsiteY2" fmla="*/ 211455 h 386715"/>
                <a:gd name="connsiteX3" fmla="*/ 105727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2 w 225742"/>
                <a:gd name="connsiteY21" fmla="*/ 307658 h 386715"/>
                <a:gd name="connsiteX22" fmla="*/ 164782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2 w 225742"/>
                <a:gd name="connsiteY26" fmla="*/ 72390 h 386715"/>
                <a:gd name="connsiteX27" fmla="*/ 135255 w 225742"/>
                <a:gd name="connsiteY27" fmla="*/ 36195 h 386715"/>
                <a:gd name="connsiteX28" fmla="*/ 172402 w 225742"/>
                <a:gd name="connsiteY28" fmla="*/ 0 h 386715"/>
                <a:gd name="connsiteX29" fmla="*/ 209550 w 225742"/>
                <a:gd name="connsiteY29" fmla="*/ 36195 h 386715"/>
                <a:gd name="connsiteX30" fmla="*/ 172402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5735"/>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2" y="340042"/>
                    <a:pt x="147638" y="328613"/>
                    <a:pt x="164782" y="307658"/>
                  </a:cubicBezTo>
                  <a:lnTo>
                    <a:pt x="164782"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chemeClr val="tx1"/>
            </a:solidFill>
            <a:ln w="9525" cap="flat">
              <a:noFill/>
              <a:prstDash val="solid"/>
              <a:miter/>
            </a:ln>
          </p:spPr>
          <p:txBody>
            <a:bodyPr rtlCol="0" anchor="ctr"/>
            <a:lstStyle/>
            <a:p>
              <a:endParaRPr lang="de-DE"/>
            </a:p>
          </p:txBody>
        </p:sp>
        <p:sp>
          <p:nvSpPr>
            <p:cNvPr id="201" name="Freihandform: Form 242">
              <a:extLst>
                <a:ext uri="{FF2B5EF4-FFF2-40B4-BE49-F238E27FC236}">
                  <a16:creationId xmlns:a16="http://schemas.microsoft.com/office/drawing/2014/main" id="{D615ADF7-4940-594E-8776-C8429B8BE7D6}"/>
                </a:ext>
              </a:extLst>
            </p:cNvPr>
            <p:cNvSpPr/>
            <p:nvPr/>
          </p:nvSpPr>
          <p:spPr>
            <a:xfrm>
              <a:off x="2098500" y="500477"/>
              <a:ext cx="55871" cy="120734"/>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83919C9-00E0-4FDC-A318-D635D9909AC6}"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rgbClr val="18B4F1"/>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rgbClr val="18B4F1"/>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rgbClr val="18B4F1"/>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rgbClr val="18B4F1"/>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rgbClr val="18B4F1"/>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rgbClr val="18B4F1"/>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7BA4A6A8-7D6C-4E1A-8009-53A9244F59B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rgbClr val="00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rgbClr val="005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2" name="Freihandform: Form 87">
            <a:extLst>
              <a:ext uri="{FF2B5EF4-FFF2-40B4-BE49-F238E27FC236}">
                <a16:creationId xmlns:a16="http://schemas.microsoft.com/office/drawing/2014/main" id="{41509D28-5BB2-A646-9E79-E7A42A3A166F}"/>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1E42"/>
          </a:solidFill>
          <a:ln w="2892" cap="flat">
            <a:noFill/>
            <a:prstDash val="solid"/>
            <a:miter/>
          </a:ln>
        </p:spPr>
        <p:txBody>
          <a:bodyPr rtlCol="0" anchor="ctr"/>
          <a:lstStyle/>
          <a:p>
            <a:endParaRPr lang="de-DE"/>
          </a:p>
        </p:txBody>
      </p:sp>
      <p:grpSp>
        <p:nvGrpSpPr>
          <p:cNvPr id="93" name="Gruppieren 92">
            <a:extLst>
              <a:ext uri="{FF2B5EF4-FFF2-40B4-BE49-F238E27FC236}">
                <a16:creationId xmlns:a16="http://schemas.microsoft.com/office/drawing/2014/main" id="{7BBE85DA-4184-294A-ACBE-5F605B41B5BD}"/>
              </a:ext>
            </a:extLst>
          </p:cNvPr>
          <p:cNvGrpSpPr/>
          <p:nvPr userDrawn="1"/>
        </p:nvGrpSpPr>
        <p:grpSpPr>
          <a:xfrm>
            <a:off x="387350" y="293688"/>
            <a:ext cx="2589683" cy="327845"/>
            <a:chOff x="387350" y="293688"/>
            <a:chExt cx="2589683" cy="327845"/>
          </a:xfrm>
        </p:grpSpPr>
        <p:sp>
          <p:nvSpPr>
            <p:cNvPr id="94" name="Freihandform: Form 192">
              <a:extLst>
                <a:ext uri="{FF2B5EF4-FFF2-40B4-BE49-F238E27FC236}">
                  <a16:creationId xmlns:a16="http://schemas.microsoft.com/office/drawing/2014/main" id="{9C19DA81-707A-7048-9F69-724C27793F74}"/>
                </a:ext>
              </a:extLst>
            </p:cNvPr>
            <p:cNvSpPr/>
            <p:nvPr/>
          </p:nvSpPr>
          <p:spPr>
            <a:xfrm>
              <a:off x="387350" y="300431"/>
              <a:ext cx="78348" cy="124587"/>
            </a:xfrm>
            <a:custGeom>
              <a:avLst/>
              <a:gdLst>
                <a:gd name="connsiteX0" fmla="*/ 232410 w 232409"/>
                <a:gd name="connsiteY0" fmla="*/ 60960 h 369569"/>
                <a:gd name="connsiteX1" fmla="*/ 65723 w 232409"/>
                <a:gd name="connsiteY1" fmla="*/ 60960 h 369569"/>
                <a:gd name="connsiteX2" fmla="*/ 65723 w 232409"/>
                <a:gd name="connsiteY2" fmla="*/ 152400 h 369569"/>
                <a:gd name="connsiteX3" fmla="*/ 189547 w 232409"/>
                <a:gd name="connsiteY3" fmla="*/ 152400 h 369569"/>
                <a:gd name="connsiteX4" fmla="*/ 189547 w 232409"/>
                <a:gd name="connsiteY4" fmla="*/ 212408 h 369569"/>
                <a:gd name="connsiteX5" fmla="*/ 65723 w 232409"/>
                <a:gd name="connsiteY5" fmla="*/ 212408 h 369569"/>
                <a:gd name="connsiteX6" fmla="*/ 65723 w 232409"/>
                <a:gd name="connsiteY6" fmla="*/ 369570 h 369569"/>
                <a:gd name="connsiteX7" fmla="*/ 0 w 232409"/>
                <a:gd name="connsiteY7" fmla="*/ 369570 h 369569"/>
                <a:gd name="connsiteX8" fmla="*/ 0 w 232409"/>
                <a:gd name="connsiteY8" fmla="*/ 0 h 369569"/>
                <a:gd name="connsiteX9" fmla="*/ 231458 w 232409"/>
                <a:gd name="connsiteY9" fmla="*/ 0 h 369569"/>
                <a:gd name="connsiteX10" fmla="*/ 231458 w 232409"/>
                <a:gd name="connsiteY10" fmla="*/ 60960 h 36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409" h="369569">
                  <a:moveTo>
                    <a:pt x="232410" y="60960"/>
                  </a:moveTo>
                  <a:lnTo>
                    <a:pt x="65723" y="60960"/>
                  </a:lnTo>
                  <a:lnTo>
                    <a:pt x="65723" y="152400"/>
                  </a:lnTo>
                  <a:lnTo>
                    <a:pt x="189547" y="152400"/>
                  </a:lnTo>
                  <a:lnTo>
                    <a:pt x="189547" y="212408"/>
                  </a:lnTo>
                  <a:lnTo>
                    <a:pt x="65723" y="212408"/>
                  </a:lnTo>
                  <a:lnTo>
                    <a:pt x="65723" y="369570"/>
                  </a:lnTo>
                  <a:lnTo>
                    <a:pt x="0" y="369570"/>
                  </a:lnTo>
                  <a:lnTo>
                    <a:pt x="0" y="0"/>
                  </a:lnTo>
                  <a:lnTo>
                    <a:pt x="231458" y="0"/>
                  </a:lnTo>
                  <a:lnTo>
                    <a:pt x="231458" y="6096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5" name="Freihandform: Form 193">
              <a:extLst>
                <a:ext uri="{FF2B5EF4-FFF2-40B4-BE49-F238E27FC236}">
                  <a16:creationId xmlns:a16="http://schemas.microsoft.com/office/drawing/2014/main" id="{641F378F-3626-C74B-93D1-28092B1674CC}"/>
                </a:ext>
              </a:extLst>
            </p:cNvPr>
            <p:cNvSpPr/>
            <p:nvPr/>
          </p:nvSpPr>
          <p:spPr>
            <a:xfrm>
              <a:off x="477901" y="332781"/>
              <a:ext cx="53945" cy="91916"/>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2"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7"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6" name="Freihandform: Form 194">
              <a:extLst>
                <a:ext uri="{FF2B5EF4-FFF2-40B4-BE49-F238E27FC236}">
                  <a16:creationId xmlns:a16="http://schemas.microsoft.com/office/drawing/2014/main" id="{C9091B89-350E-3440-A4B1-E7A2CDC8AAB8}"/>
                </a:ext>
              </a:extLst>
            </p:cNvPr>
            <p:cNvSpPr/>
            <p:nvPr/>
          </p:nvSpPr>
          <p:spPr>
            <a:xfrm>
              <a:off x="546938" y="294973"/>
              <a:ext cx="26651" cy="129725"/>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8" y="0"/>
                    <a:pt x="39052"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7" name="Freihandform: Form 195">
              <a:extLst>
                <a:ext uri="{FF2B5EF4-FFF2-40B4-BE49-F238E27FC236}">
                  <a16:creationId xmlns:a16="http://schemas.microsoft.com/office/drawing/2014/main" id="{1BF8E443-27FD-A34A-A29E-EAF88EE81BA1}"/>
                </a:ext>
              </a:extLst>
            </p:cNvPr>
            <p:cNvSpPr/>
            <p:nvPr/>
          </p:nvSpPr>
          <p:spPr>
            <a:xfrm>
              <a:off x="592855" y="332862"/>
              <a:ext cx="81881" cy="94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1913 w 242887"/>
                <a:gd name="connsiteY10" fmla="*/ 115253 h 279082"/>
                <a:gd name="connsiteX11" fmla="*/ 182880 w 242887"/>
                <a:gd name="connsiteY11" fmla="*/ 115253 h 279082"/>
                <a:gd name="connsiteX12" fmla="*/ 123825 w 242887"/>
                <a:gd name="connsiteY12" fmla="*/ 50482 h 279082"/>
                <a:gd name="connsiteX13" fmla="*/ 61913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2402" y="279083"/>
                    <a:pt x="132397" y="279083"/>
                  </a:cubicBezTo>
                  <a:close/>
                  <a:moveTo>
                    <a:pt x="61913" y="115253"/>
                  </a:moveTo>
                  <a:lnTo>
                    <a:pt x="182880" y="115253"/>
                  </a:lnTo>
                  <a:cubicBezTo>
                    <a:pt x="180022" y="74295"/>
                    <a:pt x="159067" y="50482"/>
                    <a:pt x="123825" y="50482"/>
                  </a:cubicBezTo>
                  <a:cubicBezTo>
                    <a:pt x="89535" y="50482"/>
                    <a:pt x="67627" y="74295"/>
                    <a:pt x="61913"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8" name="Freihandform: Form 196">
              <a:extLst>
                <a:ext uri="{FF2B5EF4-FFF2-40B4-BE49-F238E27FC236}">
                  <a16:creationId xmlns:a16="http://schemas.microsoft.com/office/drawing/2014/main" id="{32F113C2-8E7B-B245-B1E1-E36614D3DB85}"/>
                </a:ext>
              </a:extLst>
            </p:cNvPr>
            <p:cNvSpPr/>
            <p:nvPr userDrawn="1"/>
          </p:nvSpPr>
          <p:spPr>
            <a:xfrm>
              <a:off x="693360" y="293688"/>
              <a:ext cx="83807" cy="133578"/>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2 w 248602"/>
                <a:gd name="connsiteY5" fmla="*/ 0 h 396239"/>
                <a:gd name="connsiteX6" fmla="*/ 248602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0960 w 248602"/>
                <a:gd name="connsiteY12" fmla="*/ 255270 h 396239"/>
                <a:gd name="connsiteX13" fmla="*/ 122872 w 248602"/>
                <a:gd name="connsiteY13" fmla="*/ 340995 h 396239"/>
                <a:gd name="connsiteX14" fmla="*/ 186690 w 248602"/>
                <a:gd name="connsiteY14" fmla="*/ 305753 h 396239"/>
                <a:gd name="connsiteX15" fmla="*/ 186690 w 248602"/>
                <a:gd name="connsiteY15" fmla="*/ 207645 h 396239"/>
                <a:gd name="connsiteX16" fmla="*/ 122872 w 248602"/>
                <a:gd name="connsiteY16" fmla="*/ 172402 h 396239"/>
                <a:gd name="connsiteX17" fmla="*/ 60960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2" y="0"/>
                  </a:lnTo>
                  <a:lnTo>
                    <a:pt x="248602"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0960" y="255270"/>
                  </a:moveTo>
                  <a:cubicBezTo>
                    <a:pt x="60960" y="309563"/>
                    <a:pt x="83820" y="340995"/>
                    <a:pt x="122872" y="340995"/>
                  </a:cubicBezTo>
                  <a:cubicBezTo>
                    <a:pt x="146685" y="340995"/>
                    <a:pt x="166688" y="329565"/>
                    <a:pt x="186690" y="305753"/>
                  </a:cubicBezTo>
                  <a:lnTo>
                    <a:pt x="186690" y="207645"/>
                  </a:lnTo>
                  <a:cubicBezTo>
                    <a:pt x="168592" y="183833"/>
                    <a:pt x="148590" y="172402"/>
                    <a:pt x="122872" y="172402"/>
                  </a:cubicBezTo>
                  <a:cubicBezTo>
                    <a:pt x="82867" y="172402"/>
                    <a:pt x="60960" y="201930"/>
                    <a:pt x="60960"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99" name="Freihandform: Form 197">
              <a:extLst>
                <a:ext uri="{FF2B5EF4-FFF2-40B4-BE49-F238E27FC236}">
                  <a16:creationId xmlns:a16="http://schemas.microsoft.com/office/drawing/2014/main" id="{0557219E-EC7B-5842-A294-FCCB39B3217B}"/>
                </a:ext>
              </a:extLst>
            </p:cNvPr>
            <p:cNvSpPr/>
            <p:nvPr/>
          </p:nvSpPr>
          <p:spPr>
            <a:xfrm>
              <a:off x="805103" y="332781"/>
              <a:ext cx="53945" cy="91916"/>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0" name="Freihandform: Form 198">
              <a:extLst>
                <a:ext uri="{FF2B5EF4-FFF2-40B4-BE49-F238E27FC236}">
                  <a16:creationId xmlns:a16="http://schemas.microsoft.com/office/drawing/2014/main" id="{AEDC35C8-E682-5A4A-B7F2-FDE04028AECD}"/>
                </a:ext>
              </a:extLst>
            </p:cNvPr>
            <p:cNvSpPr/>
            <p:nvPr/>
          </p:nvSpPr>
          <p:spPr>
            <a:xfrm>
              <a:off x="873819" y="294973"/>
              <a:ext cx="26651" cy="129725"/>
            </a:xfrm>
            <a:custGeom>
              <a:avLst/>
              <a:gdLst>
                <a:gd name="connsiteX0" fmla="*/ 79058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8 w 79057"/>
                <a:gd name="connsiteY4" fmla="*/ 38100 h 384810"/>
                <a:gd name="connsiteX5" fmla="*/ 71438 w 79057"/>
                <a:gd name="connsiteY5" fmla="*/ 384810 h 384810"/>
                <a:gd name="connsiteX6" fmla="*/ 9525 w 79057"/>
                <a:gd name="connsiteY6" fmla="*/ 384810 h 384810"/>
                <a:gd name="connsiteX7" fmla="*/ 9525 w 79057"/>
                <a:gd name="connsiteY7" fmla="*/ 118110 h 384810"/>
                <a:gd name="connsiteX8" fmla="*/ 71438 w 79057"/>
                <a:gd name="connsiteY8" fmla="*/ 118110 h 384810"/>
                <a:gd name="connsiteX9" fmla="*/ 71438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2" y="76200"/>
                  </a:cubicBezTo>
                  <a:cubicBezTo>
                    <a:pt x="17145" y="76200"/>
                    <a:pt x="0" y="60007"/>
                    <a:pt x="0" y="38100"/>
                  </a:cubicBezTo>
                  <a:cubicBezTo>
                    <a:pt x="0" y="16193"/>
                    <a:pt x="18097" y="0"/>
                    <a:pt x="39052" y="0"/>
                  </a:cubicBezTo>
                  <a:cubicBezTo>
                    <a:pt x="61913" y="0"/>
                    <a:pt x="79058" y="16193"/>
                    <a:pt x="79058" y="38100"/>
                  </a:cubicBezTo>
                  <a:close/>
                  <a:moveTo>
                    <a:pt x="71438" y="384810"/>
                  </a:moveTo>
                  <a:lnTo>
                    <a:pt x="9525" y="384810"/>
                  </a:lnTo>
                  <a:lnTo>
                    <a:pt x="9525" y="118110"/>
                  </a:lnTo>
                  <a:lnTo>
                    <a:pt x="71438" y="118110"/>
                  </a:lnTo>
                  <a:lnTo>
                    <a:pt x="71438"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1" name="Freihandform: Form 199">
              <a:extLst>
                <a:ext uri="{FF2B5EF4-FFF2-40B4-BE49-F238E27FC236}">
                  <a16:creationId xmlns:a16="http://schemas.microsoft.com/office/drawing/2014/main" id="{E8DAA6C9-7558-EC4C-B206-0794E82D98C8}"/>
                </a:ext>
              </a:extLst>
            </p:cNvPr>
            <p:cNvSpPr/>
            <p:nvPr/>
          </p:nvSpPr>
          <p:spPr>
            <a:xfrm>
              <a:off x="920379" y="332541"/>
              <a:ext cx="75780" cy="94403"/>
            </a:xfrm>
            <a:custGeom>
              <a:avLst/>
              <a:gdLst>
                <a:gd name="connsiteX0" fmla="*/ 222885 w 224789"/>
                <a:gd name="connsiteY0" fmla="*/ 237172 h 280034"/>
                <a:gd name="connsiteX1" fmla="*/ 127635 w 224789"/>
                <a:gd name="connsiteY1" fmla="*/ 280035 h 280034"/>
                <a:gd name="connsiteX2" fmla="*/ 0 w 224789"/>
                <a:gd name="connsiteY2" fmla="*/ 140970 h 280034"/>
                <a:gd name="connsiteX3" fmla="*/ 128588 w 224789"/>
                <a:gd name="connsiteY3" fmla="*/ 0 h 280034"/>
                <a:gd name="connsiteX4" fmla="*/ 224790 w 224789"/>
                <a:gd name="connsiteY4" fmla="*/ 45720 h 280034"/>
                <a:gd name="connsiteX5" fmla="*/ 181927 w 224789"/>
                <a:gd name="connsiteY5" fmla="*/ 86678 h 280034"/>
                <a:gd name="connsiteX6" fmla="*/ 128588 w 224789"/>
                <a:gd name="connsiteY6" fmla="*/ 57150 h 280034"/>
                <a:gd name="connsiteX7" fmla="*/ 62865 w 224789"/>
                <a:gd name="connsiteY7" fmla="*/ 140018 h 280034"/>
                <a:gd name="connsiteX8" fmla="*/ 128588 w 224789"/>
                <a:gd name="connsiteY8" fmla="*/ 222885 h 280034"/>
                <a:gd name="connsiteX9" fmla="*/ 183833 w 224789"/>
                <a:gd name="connsiteY9" fmla="*/ 193358 h 280034"/>
                <a:gd name="connsiteX10" fmla="*/ 222885 w 224789"/>
                <a:gd name="connsiteY10" fmla="*/ 237172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89" h="280034">
                  <a:moveTo>
                    <a:pt x="222885" y="237172"/>
                  </a:moveTo>
                  <a:cubicBezTo>
                    <a:pt x="196215" y="266700"/>
                    <a:pt x="165735" y="280035"/>
                    <a:pt x="127635" y="280035"/>
                  </a:cubicBezTo>
                  <a:cubicBezTo>
                    <a:pt x="51435" y="280035"/>
                    <a:pt x="0" y="224790"/>
                    <a:pt x="0" y="140970"/>
                  </a:cubicBezTo>
                  <a:cubicBezTo>
                    <a:pt x="0" y="57150"/>
                    <a:pt x="51435" y="0"/>
                    <a:pt x="128588" y="0"/>
                  </a:cubicBezTo>
                  <a:cubicBezTo>
                    <a:pt x="168592" y="0"/>
                    <a:pt x="200977" y="15240"/>
                    <a:pt x="224790" y="45720"/>
                  </a:cubicBezTo>
                  <a:lnTo>
                    <a:pt x="181927" y="86678"/>
                  </a:lnTo>
                  <a:cubicBezTo>
                    <a:pt x="166688" y="66675"/>
                    <a:pt x="149542" y="57150"/>
                    <a:pt x="128588" y="57150"/>
                  </a:cubicBezTo>
                  <a:cubicBezTo>
                    <a:pt x="89535" y="57150"/>
                    <a:pt x="62865" y="89535"/>
                    <a:pt x="62865" y="140018"/>
                  </a:cubicBezTo>
                  <a:cubicBezTo>
                    <a:pt x="62865" y="189547"/>
                    <a:pt x="89535" y="222885"/>
                    <a:pt x="128588" y="222885"/>
                  </a:cubicBezTo>
                  <a:cubicBezTo>
                    <a:pt x="149542" y="222885"/>
                    <a:pt x="166688" y="213360"/>
                    <a:pt x="183833" y="193358"/>
                  </a:cubicBezTo>
                  <a:lnTo>
                    <a:pt x="222885" y="237172"/>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2" name="Freihandform: Form 200">
              <a:extLst>
                <a:ext uri="{FF2B5EF4-FFF2-40B4-BE49-F238E27FC236}">
                  <a16:creationId xmlns:a16="http://schemas.microsoft.com/office/drawing/2014/main" id="{A3051007-D036-CA4A-B36B-87E19E89D52B}"/>
                </a:ext>
              </a:extLst>
            </p:cNvPr>
            <p:cNvSpPr/>
            <p:nvPr/>
          </p:nvSpPr>
          <p:spPr>
            <a:xfrm>
              <a:off x="1014140" y="293688"/>
              <a:ext cx="77385" cy="131330"/>
            </a:xfrm>
            <a:custGeom>
              <a:avLst/>
              <a:gdLst>
                <a:gd name="connsiteX0" fmla="*/ 229553 w 229552"/>
                <a:gd name="connsiteY0" fmla="*/ 388620 h 389572"/>
                <a:gd name="connsiteX1" fmla="*/ 167640 w 229552"/>
                <a:gd name="connsiteY1" fmla="*/ 388620 h 389572"/>
                <a:gd name="connsiteX2" fmla="*/ 167640 w 229552"/>
                <a:gd name="connsiteY2" fmla="*/ 236220 h 389572"/>
                <a:gd name="connsiteX3" fmla="*/ 118110 w 229552"/>
                <a:gd name="connsiteY3" fmla="*/ 171450 h 389572"/>
                <a:gd name="connsiteX4" fmla="*/ 62865 w 229552"/>
                <a:gd name="connsiteY4" fmla="*/ 236220 h 389572"/>
                <a:gd name="connsiteX5" fmla="*/ 62865 w 229552"/>
                <a:gd name="connsiteY5" fmla="*/ 389573 h 389572"/>
                <a:gd name="connsiteX6" fmla="*/ 0 w 229552"/>
                <a:gd name="connsiteY6" fmla="*/ 389573 h 389572"/>
                <a:gd name="connsiteX7" fmla="*/ 0 w 229552"/>
                <a:gd name="connsiteY7" fmla="*/ 15240 h 389572"/>
                <a:gd name="connsiteX8" fmla="*/ 61913 w 229552"/>
                <a:gd name="connsiteY8" fmla="*/ 0 h 389572"/>
                <a:gd name="connsiteX9" fmla="*/ 61913 w 229552"/>
                <a:gd name="connsiteY9" fmla="*/ 155258 h 389572"/>
                <a:gd name="connsiteX10" fmla="*/ 62865 w 229552"/>
                <a:gd name="connsiteY10" fmla="*/ 155258 h 389572"/>
                <a:gd name="connsiteX11" fmla="*/ 140970 w 229552"/>
                <a:gd name="connsiteY11" fmla="*/ 116205 h 389572"/>
                <a:gd name="connsiteX12" fmla="*/ 228600 w 229552"/>
                <a:gd name="connsiteY12" fmla="*/ 223838 h 389572"/>
                <a:gd name="connsiteX13" fmla="*/ 228600 w 229552"/>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389572">
                  <a:moveTo>
                    <a:pt x="229553" y="388620"/>
                  </a:moveTo>
                  <a:lnTo>
                    <a:pt x="167640" y="388620"/>
                  </a:lnTo>
                  <a:lnTo>
                    <a:pt x="167640" y="236220"/>
                  </a:lnTo>
                  <a:cubicBezTo>
                    <a:pt x="167640" y="197168"/>
                    <a:pt x="155257" y="171450"/>
                    <a:pt x="118110" y="171450"/>
                  </a:cubicBezTo>
                  <a:cubicBezTo>
                    <a:pt x="75247" y="171450"/>
                    <a:pt x="62865" y="205740"/>
                    <a:pt x="62865" y="236220"/>
                  </a:cubicBezTo>
                  <a:lnTo>
                    <a:pt x="62865" y="389573"/>
                  </a:lnTo>
                  <a:lnTo>
                    <a:pt x="0" y="389573"/>
                  </a:lnTo>
                  <a:lnTo>
                    <a:pt x="0" y="15240"/>
                  </a:lnTo>
                  <a:lnTo>
                    <a:pt x="61913" y="0"/>
                  </a:lnTo>
                  <a:lnTo>
                    <a:pt x="61913" y="155258"/>
                  </a:lnTo>
                  <a:lnTo>
                    <a:pt x="62865" y="155258"/>
                  </a:lnTo>
                  <a:cubicBezTo>
                    <a:pt x="78105" y="131445"/>
                    <a:pt x="105728" y="116205"/>
                    <a:pt x="140970" y="116205"/>
                  </a:cubicBezTo>
                  <a:cubicBezTo>
                    <a:pt x="202882" y="116205"/>
                    <a:pt x="228600" y="161925"/>
                    <a:pt x="228600" y="223838"/>
                  </a:cubicBezTo>
                  <a:lnTo>
                    <a:pt x="228600" y="38862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3" name="Freihandform: Form 201">
              <a:extLst>
                <a:ext uri="{FF2B5EF4-FFF2-40B4-BE49-F238E27FC236}">
                  <a16:creationId xmlns:a16="http://schemas.microsoft.com/office/drawing/2014/main" id="{C0B7224E-BCE2-B84F-8A01-2630D29C4E14}"/>
                </a:ext>
              </a:extLst>
            </p:cNvPr>
            <p:cNvSpPr/>
            <p:nvPr/>
          </p:nvSpPr>
          <p:spPr>
            <a:xfrm>
              <a:off x="1115608" y="359835"/>
              <a:ext cx="43991" cy="19908"/>
            </a:xfrm>
            <a:custGeom>
              <a:avLst/>
              <a:gdLst>
                <a:gd name="connsiteX0" fmla="*/ 130492 w 130492"/>
                <a:gd name="connsiteY0" fmla="*/ 59055 h 59055"/>
                <a:gd name="connsiteX1" fmla="*/ 0 w 130492"/>
                <a:gd name="connsiteY1" fmla="*/ 59055 h 59055"/>
                <a:gd name="connsiteX2" fmla="*/ 0 w 130492"/>
                <a:gd name="connsiteY2" fmla="*/ 0 h 59055"/>
                <a:gd name="connsiteX3" fmla="*/ 130492 w 130492"/>
                <a:gd name="connsiteY3" fmla="*/ 0 h 59055"/>
                <a:gd name="connsiteX4" fmla="*/ 130492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2" y="59055"/>
                  </a:moveTo>
                  <a:lnTo>
                    <a:pt x="0" y="59055"/>
                  </a:lnTo>
                  <a:lnTo>
                    <a:pt x="0" y="0"/>
                  </a:lnTo>
                  <a:lnTo>
                    <a:pt x="130492" y="0"/>
                  </a:lnTo>
                  <a:lnTo>
                    <a:pt x="130492" y="5905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4" name="Freihandform: Form 202">
              <a:extLst>
                <a:ext uri="{FF2B5EF4-FFF2-40B4-BE49-F238E27FC236}">
                  <a16:creationId xmlns:a16="http://schemas.microsoft.com/office/drawing/2014/main" id="{0FDB2F90-7BBE-BD40-832C-0D23D2244756}"/>
                </a:ext>
              </a:extLst>
            </p:cNvPr>
            <p:cNvSpPr/>
            <p:nvPr/>
          </p:nvSpPr>
          <p:spPr>
            <a:xfrm>
              <a:off x="1170838" y="300431"/>
              <a:ext cx="115597" cy="124266"/>
            </a:xfrm>
            <a:custGeom>
              <a:avLst/>
              <a:gdLst>
                <a:gd name="connsiteX0" fmla="*/ 136208 w 342900"/>
                <a:gd name="connsiteY0" fmla="*/ 0 h 368617"/>
                <a:gd name="connsiteX1" fmla="*/ 205740 w 342900"/>
                <a:gd name="connsiteY1" fmla="*/ 0 h 368617"/>
                <a:gd name="connsiteX2" fmla="*/ 342900 w 342900"/>
                <a:gd name="connsiteY2" fmla="*/ 368618 h 368617"/>
                <a:gd name="connsiteX3" fmla="*/ 271463 w 342900"/>
                <a:gd name="connsiteY3" fmla="*/ 368618 h 368617"/>
                <a:gd name="connsiteX4" fmla="*/ 244793 w 342900"/>
                <a:gd name="connsiteY4" fmla="*/ 290512 h 368617"/>
                <a:gd name="connsiteX5" fmla="*/ 96203 w 342900"/>
                <a:gd name="connsiteY5" fmla="*/ 290512 h 368617"/>
                <a:gd name="connsiteX6" fmla="*/ 69533 w 342900"/>
                <a:gd name="connsiteY6" fmla="*/ 368618 h 368617"/>
                <a:gd name="connsiteX7" fmla="*/ 0 w 342900"/>
                <a:gd name="connsiteY7" fmla="*/ 368618 h 368617"/>
                <a:gd name="connsiteX8" fmla="*/ 136208 w 342900"/>
                <a:gd name="connsiteY8" fmla="*/ 0 h 368617"/>
                <a:gd name="connsiteX9" fmla="*/ 116205 w 342900"/>
                <a:gd name="connsiteY9" fmla="*/ 231458 h 368617"/>
                <a:gd name="connsiteX10" fmla="*/ 223838 w 342900"/>
                <a:gd name="connsiteY10" fmla="*/ 231458 h 368617"/>
                <a:gd name="connsiteX11" fmla="*/ 170498 w 342900"/>
                <a:gd name="connsiteY11" fmla="*/ 75247 h 368617"/>
                <a:gd name="connsiteX12" fmla="*/ 169545 w 342900"/>
                <a:gd name="connsiteY12" fmla="*/ 75247 h 368617"/>
                <a:gd name="connsiteX13" fmla="*/ 116205 w 342900"/>
                <a:gd name="connsiteY13" fmla="*/ 231458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68617">
                  <a:moveTo>
                    <a:pt x="136208" y="0"/>
                  </a:moveTo>
                  <a:lnTo>
                    <a:pt x="205740" y="0"/>
                  </a:lnTo>
                  <a:lnTo>
                    <a:pt x="342900" y="368618"/>
                  </a:lnTo>
                  <a:lnTo>
                    <a:pt x="271463" y="368618"/>
                  </a:lnTo>
                  <a:lnTo>
                    <a:pt x="244793" y="290512"/>
                  </a:lnTo>
                  <a:lnTo>
                    <a:pt x="96203" y="290512"/>
                  </a:lnTo>
                  <a:lnTo>
                    <a:pt x="69533" y="368618"/>
                  </a:lnTo>
                  <a:lnTo>
                    <a:pt x="0" y="368618"/>
                  </a:lnTo>
                  <a:lnTo>
                    <a:pt x="136208" y="0"/>
                  </a:lnTo>
                  <a:close/>
                  <a:moveTo>
                    <a:pt x="116205" y="231458"/>
                  </a:moveTo>
                  <a:lnTo>
                    <a:pt x="223838" y="231458"/>
                  </a:lnTo>
                  <a:lnTo>
                    <a:pt x="170498" y="75247"/>
                  </a:lnTo>
                  <a:lnTo>
                    <a:pt x="169545" y="75247"/>
                  </a:lnTo>
                  <a:lnTo>
                    <a:pt x="116205" y="231458"/>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5" name="Freihandform: Form 203">
              <a:extLst>
                <a:ext uri="{FF2B5EF4-FFF2-40B4-BE49-F238E27FC236}">
                  <a16:creationId xmlns:a16="http://schemas.microsoft.com/office/drawing/2014/main" id="{6957BE2B-DB7D-414B-B274-0B2B9EE6BB08}"/>
                </a:ext>
              </a:extLst>
            </p:cNvPr>
            <p:cNvSpPr/>
            <p:nvPr/>
          </p:nvSpPr>
          <p:spPr>
            <a:xfrm>
              <a:off x="1305058" y="293688"/>
              <a:ext cx="20871" cy="131009"/>
            </a:xfrm>
            <a:custGeom>
              <a:avLst/>
              <a:gdLst>
                <a:gd name="connsiteX0" fmla="*/ 61913 w 61912"/>
                <a:gd name="connsiteY0" fmla="*/ 388620 h 388620"/>
                <a:gd name="connsiteX1" fmla="*/ 0 w 61912"/>
                <a:gd name="connsiteY1" fmla="*/ 388620 h 388620"/>
                <a:gd name="connsiteX2" fmla="*/ 0 w 61912"/>
                <a:gd name="connsiteY2" fmla="*/ 14288 h 388620"/>
                <a:gd name="connsiteX3" fmla="*/ 61913 w 61912"/>
                <a:gd name="connsiteY3" fmla="*/ 0 h 388620"/>
                <a:gd name="connsiteX4" fmla="*/ 61913 w 61912"/>
                <a:gd name="connsiteY4" fmla="*/ 38862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8620">
                  <a:moveTo>
                    <a:pt x="61913" y="388620"/>
                  </a:moveTo>
                  <a:lnTo>
                    <a:pt x="0" y="388620"/>
                  </a:lnTo>
                  <a:lnTo>
                    <a:pt x="0" y="14288"/>
                  </a:lnTo>
                  <a:lnTo>
                    <a:pt x="61913" y="0"/>
                  </a:lnTo>
                  <a:lnTo>
                    <a:pt x="61913" y="38862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6" name="Freihandform: Form 204">
              <a:extLst>
                <a:ext uri="{FF2B5EF4-FFF2-40B4-BE49-F238E27FC236}">
                  <a16:creationId xmlns:a16="http://schemas.microsoft.com/office/drawing/2014/main" id="{6BAA1987-633F-2949-882A-31BB42B5B4EC}"/>
                </a:ext>
              </a:extLst>
            </p:cNvPr>
            <p:cNvSpPr/>
            <p:nvPr/>
          </p:nvSpPr>
          <p:spPr>
            <a:xfrm>
              <a:off x="1348407" y="332862"/>
              <a:ext cx="81881" cy="94082"/>
            </a:xfrm>
            <a:custGeom>
              <a:avLst/>
              <a:gdLst>
                <a:gd name="connsiteX0" fmla="*/ 132397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8"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2" y="264795"/>
                    <a:pt x="173355" y="279083"/>
                    <a:pt x="132397" y="279083"/>
                  </a:cubicBezTo>
                  <a:close/>
                  <a:moveTo>
                    <a:pt x="62865" y="115253"/>
                  </a:moveTo>
                  <a:lnTo>
                    <a:pt x="183832"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7" name="Freihandform: Form 205">
              <a:extLst>
                <a:ext uri="{FF2B5EF4-FFF2-40B4-BE49-F238E27FC236}">
                  <a16:creationId xmlns:a16="http://schemas.microsoft.com/office/drawing/2014/main" id="{D6089CD6-8C66-A54E-B559-0D7CBB538351}"/>
                </a:ext>
              </a:extLst>
            </p:cNvPr>
            <p:cNvSpPr/>
            <p:nvPr/>
          </p:nvSpPr>
          <p:spPr>
            <a:xfrm>
              <a:off x="1441847" y="334789"/>
              <a:ext cx="86055" cy="89908"/>
            </a:xfrm>
            <a:custGeom>
              <a:avLst/>
              <a:gdLst>
                <a:gd name="connsiteX0" fmla="*/ 255270 w 255269"/>
                <a:gd name="connsiteY0" fmla="*/ 266700 h 266700"/>
                <a:gd name="connsiteX1" fmla="*/ 183832 w 255269"/>
                <a:gd name="connsiteY1" fmla="*/ 266700 h 266700"/>
                <a:gd name="connsiteX2" fmla="*/ 126682 w 255269"/>
                <a:gd name="connsiteY2" fmla="*/ 174307 h 266700"/>
                <a:gd name="connsiteX3" fmla="*/ 125730 w 255269"/>
                <a:gd name="connsiteY3" fmla="*/ 174307 h 266700"/>
                <a:gd name="connsiteX4" fmla="*/ 70485 w 255269"/>
                <a:gd name="connsiteY4" fmla="*/ 266700 h 266700"/>
                <a:gd name="connsiteX5" fmla="*/ 0 w 255269"/>
                <a:gd name="connsiteY5" fmla="*/ 266700 h 266700"/>
                <a:gd name="connsiteX6" fmla="*/ 91440 w 255269"/>
                <a:gd name="connsiteY6" fmla="*/ 128588 h 266700"/>
                <a:gd name="connsiteX7" fmla="*/ 6667 w 255269"/>
                <a:gd name="connsiteY7" fmla="*/ 0 h 266700"/>
                <a:gd name="connsiteX8" fmla="*/ 77152 w 255269"/>
                <a:gd name="connsiteY8" fmla="*/ 0 h 266700"/>
                <a:gd name="connsiteX9" fmla="*/ 127635 w 255269"/>
                <a:gd name="connsiteY9" fmla="*/ 81915 h 266700"/>
                <a:gd name="connsiteX10" fmla="*/ 128588 w 255269"/>
                <a:gd name="connsiteY10" fmla="*/ 81915 h 266700"/>
                <a:gd name="connsiteX11" fmla="*/ 178117 w 255269"/>
                <a:gd name="connsiteY11" fmla="*/ 0 h 266700"/>
                <a:gd name="connsiteX12" fmla="*/ 247650 w 255269"/>
                <a:gd name="connsiteY12" fmla="*/ 0 h 266700"/>
                <a:gd name="connsiteX13" fmla="*/ 163830 w 255269"/>
                <a:gd name="connsiteY13" fmla="*/ 127635 h 266700"/>
                <a:gd name="connsiteX14" fmla="*/ 255270 w 255269"/>
                <a:gd name="connsiteY14"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269" h="266700">
                  <a:moveTo>
                    <a:pt x="255270" y="266700"/>
                  </a:moveTo>
                  <a:lnTo>
                    <a:pt x="183832" y="266700"/>
                  </a:lnTo>
                  <a:lnTo>
                    <a:pt x="126682" y="174307"/>
                  </a:lnTo>
                  <a:lnTo>
                    <a:pt x="125730" y="174307"/>
                  </a:lnTo>
                  <a:lnTo>
                    <a:pt x="70485" y="266700"/>
                  </a:lnTo>
                  <a:lnTo>
                    <a:pt x="0" y="266700"/>
                  </a:lnTo>
                  <a:lnTo>
                    <a:pt x="91440" y="128588"/>
                  </a:lnTo>
                  <a:lnTo>
                    <a:pt x="6667" y="0"/>
                  </a:lnTo>
                  <a:lnTo>
                    <a:pt x="77152" y="0"/>
                  </a:lnTo>
                  <a:lnTo>
                    <a:pt x="127635" y="81915"/>
                  </a:lnTo>
                  <a:lnTo>
                    <a:pt x="128588" y="81915"/>
                  </a:lnTo>
                  <a:lnTo>
                    <a:pt x="178117" y="0"/>
                  </a:lnTo>
                  <a:lnTo>
                    <a:pt x="247650" y="0"/>
                  </a:lnTo>
                  <a:lnTo>
                    <a:pt x="163830" y="127635"/>
                  </a:lnTo>
                  <a:lnTo>
                    <a:pt x="255270" y="26670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8" name="Freihandform: Form 206">
              <a:extLst>
                <a:ext uri="{FF2B5EF4-FFF2-40B4-BE49-F238E27FC236}">
                  <a16:creationId xmlns:a16="http://schemas.microsoft.com/office/drawing/2014/main" id="{85B2A9B7-F5A3-8A44-9D82-64CC3099DE74}"/>
                </a:ext>
              </a:extLst>
            </p:cNvPr>
            <p:cNvSpPr/>
            <p:nvPr/>
          </p:nvSpPr>
          <p:spPr>
            <a:xfrm>
              <a:off x="1539135" y="332862"/>
              <a:ext cx="76107" cy="94082"/>
            </a:xfrm>
            <a:custGeom>
              <a:avLst/>
              <a:gdLst>
                <a:gd name="connsiteX0" fmla="*/ 114317 w 225759"/>
                <a:gd name="connsiteY0" fmla="*/ 107632 h 279082"/>
                <a:gd name="connsiteX1" fmla="*/ 164799 w 225759"/>
                <a:gd name="connsiteY1" fmla="*/ 113347 h 279082"/>
                <a:gd name="connsiteX2" fmla="*/ 164799 w 225759"/>
                <a:gd name="connsiteY2" fmla="*/ 103822 h 279082"/>
                <a:gd name="connsiteX3" fmla="*/ 105744 w 225759"/>
                <a:gd name="connsiteY3" fmla="*/ 52388 h 279082"/>
                <a:gd name="connsiteX4" fmla="*/ 38117 w 225759"/>
                <a:gd name="connsiteY4" fmla="*/ 67628 h 279082"/>
                <a:gd name="connsiteX5" fmla="*/ 24782 w 225759"/>
                <a:gd name="connsiteY5" fmla="*/ 15240 h 279082"/>
                <a:gd name="connsiteX6" fmla="*/ 112412 w 225759"/>
                <a:gd name="connsiteY6" fmla="*/ 0 h 279082"/>
                <a:gd name="connsiteX7" fmla="*/ 225759 w 225759"/>
                <a:gd name="connsiteY7" fmla="*/ 102870 h 279082"/>
                <a:gd name="connsiteX8" fmla="*/ 225759 w 225759"/>
                <a:gd name="connsiteY8" fmla="*/ 273368 h 279082"/>
                <a:gd name="connsiteX9" fmla="*/ 166704 w 225759"/>
                <a:gd name="connsiteY9" fmla="*/ 273368 h 279082"/>
                <a:gd name="connsiteX10" fmla="*/ 166704 w 225759"/>
                <a:gd name="connsiteY10" fmla="*/ 244793 h 279082"/>
                <a:gd name="connsiteX11" fmla="*/ 165752 w 225759"/>
                <a:gd name="connsiteY11" fmla="*/ 244793 h 279082"/>
                <a:gd name="connsiteX12" fmla="*/ 87647 w 225759"/>
                <a:gd name="connsiteY12" fmla="*/ 279083 h 279082"/>
                <a:gd name="connsiteX13" fmla="*/ 17 w 225759"/>
                <a:gd name="connsiteY13" fmla="*/ 194310 h 279082"/>
                <a:gd name="connsiteX14" fmla="*/ 114317 w 225759"/>
                <a:gd name="connsiteY14" fmla="*/ 107632 h 279082"/>
                <a:gd name="connsiteX15" fmla="*/ 103839 w 225759"/>
                <a:gd name="connsiteY15" fmla="*/ 232410 h 279082"/>
                <a:gd name="connsiteX16" fmla="*/ 164799 w 225759"/>
                <a:gd name="connsiteY16" fmla="*/ 200025 h 279082"/>
                <a:gd name="connsiteX17" fmla="*/ 164799 w 225759"/>
                <a:gd name="connsiteY17" fmla="*/ 154305 h 279082"/>
                <a:gd name="connsiteX18" fmla="*/ 120984 w 225759"/>
                <a:gd name="connsiteY18" fmla="*/ 149543 h 279082"/>
                <a:gd name="connsiteX19" fmla="*/ 59072 w 225759"/>
                <a:gd name="connsiteY19" fmla="*/ 193358 h 279082"/>
                <a:gd name="connsiteX20" fmla="*/ 103839 w 225759"/>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59" h="279082">
                  <a:moveTo>
                    <a:pt x="114317" y="107632"/>
                  </a:moveTo>
                  <a:cubicBezTo>
                    <a:pt x="131462" y="107632"/>
                    <a:pt x="147654" y="108585"/>
                    <a:pt x="164799" y="113347"/>
                  </a:cubicBezTo>
                  <a:lnTo>
                    <a:pt x="164799" y="103822"/>
                  </a:lnTo>
                  <a:cubicBezTo>
                    <a:pt x="164799" y="69532"/>
                    <a:pt x="144797" y="52388"/>
                    <a:pt x="105744" y="52388"/>
                  </a:cubicBezTo>
                  <a:cubicBezTo>
                    <a:pt x="83837" y="52388"/>
                    <a:pt x="60024" y="58103"/>
                    <a:pt x="38117" y="67628"/>
                  </a:cubicBezTo>
                  <a:lnTo>
                    <a:pt x="24782" y="15240"/>
                  </a:lnTo>
                  <a:cubicBezTo>
                    <a:pt x="49547" y="5715"/>
                    <a:pt x="81932" y="0"/>
                    <a:pt x="112412" y="0"/>
                  </a:cubicBezTo>
                  <a:cubicBezTo>
                    <a:pt x="187659" y="0"/>
                    <a:pt x="225759" y="35243"/>
                    <a:pt x="225759" y="102870"/>
                  </a:cubicBezTo>
                  <a:lnTo>
                    <a:pt x="225759" y="273368"/>
                  </a:lnTo>
                  <a:lnTo>
                    <a:pt x="166704" y="273368"/>
                  </a:lnTo>
                  <a:lnTo>
                    <a:pt x="166704" y="244793"/>
                  </a:lnTo>
                  <a:lnTo>
                    <a:pt x="165752" y="244793"/>
                  </a:lnTo>
                  <a:cubicBezTo>
                    <a:pt x="142892" y="268605"/>
                    <a:pt x="119079" y="279083"/>
                    <a:pt x="87647" y="279083"/>
                  </a:cubicBezTo>
                  <a:cubicBezTo>
                    <a:pt x="34307" y="279083"/>
                    <a:pt x="17" y="245745"/>
                    <a:pt x="17" y="194310"/>
                  </a:cubicBezTo>
                  <a:cubicBezTo>
                    <a:pt x="-936" y="138113"/>
                    <a:pt x="39069" y="107632"/>
                    <a:pt x="114317" y="107632"/>
                  </a:cubicBezTo>
                  <a:close/>
                  <a:moveTo>
                    <a:pt x="103839" y="232410"/>
                  </a:moveTo>
                  <a:cubicBezTo>
                    <a:pt x="126699" y="232410"/>
                    <a:pt x="147654" y="220980"/>
                    <a:pt x="164799" y="200025"/>
                  </a:cubicBezTo>
                  <a:lnTo>
                    <a:pt x="164799" y="154305"/>
                  </a:lnTo>
                  <a:cubicBezTo>
                    <a:pt x="150512" y="150495"/>
                    <a:pt x="135272" y="149543"/>
                    <a:pt x="120984" y="149543"/>
                  </a:cubicBezTo>
                  <a:cubicBezTo>
                    <a:pt x="81932" y="149543"/>
                    <a:pt x="59072" y="164783"/>
                    <a:pt x="59072" y="193358"/>
                  </a:cubicBezTo>
                  <a:cubicBezTo>
                    <a:pt x="59072" y="217170"/>
                    <a:pt x="76217" y="232410"/>
                    <a:pt x="103839" y="23241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09" name="Freihandform: Form 207">
              <a:extLst>
                <a:ext uri="{FF2B5EF4-FFF2-40B4-BE49-F238E27FC236}">
                  <a16:creationId xmlns:a16="http://schemas.microsoft.com/office/drawing/2014/main" id="{6349E0FD-9D7C-8745-A3AB-EDAABAD1C0FF}"/>
                </a:ext>
              </a:extLst>
            </p:cNvPr>
            <p:cNvSpPr/>
            <p:nvPr/>
          </p:nvSpPr>
          <p:spPr>
            <a:xfrm>
              <a:off x="1641894" y="332862"/>
              <a:ext cx="77385" cy="92156"/>
            </a:xfrm>
            <a:custGeom>
              <a:avLst/>
              <a:gdLst>
                <a:gd name="connsiteX0" fmla="*/ 229553 w 229552"/>
                <a:gd name="connsiteY0" fmla="*/ 272415 h 273367"/>
                <a:gd name="connsiteX1" fmla="*/ 166688 w 229552"/>
                <a:gd name="connsiteY1" fmla="*/ 272415 h 273367"/>
                <a:gd name="connsiteX2" fmla="*/ 166688 w 229552"/>
                <a:gd name="connsiteY2" fmla="*/ 120015 h 273367"/>
                <a:gd name="connsiteX3" fmla="*/ 117157 w 229552"/>
                <a:gd name="connsiteY3" fmla="*/ 55245 h 273367"/>
                <a:gd name="connsiteX4" fmla="*/ 61913 w 229552"/>
                <a:gd name="connsiteY4" fmla="*/ 120015 h 273367"/>
                <a:gd name="connsiteX5" fmla="*/ 61913 w 229552"/>
                <a:gd name="connsiteY5" fmla="*/ 273368 h 273367"/>
                <a:gd name="connsiteX6" fmla="*/ 0 w 229552"/>
                <a:gd name="connsiteY6" fmla="*/ 273368 h 273367"/>
                <a:gd name="connsiteX7" fmla="*/ 0 w 229552"/>
                <a:gd name="connsiteY7" fmla="*/ 6668 h 273367"/>
                <a:gd name="connsiteX8" fmla="*/ 61913 w 229552"/>
                <a:gd name="connsiteY8" fmla="*/ 6668 h 273367"/>
                <a:gd name="connsiteX9" fmla="*/ 61913 w 229552"/>
                <a:gd name="connsiteY9" fmla="*/ 39053 h 273367"/>
                <a:gd name="connsiteX10" fmla="*/ 62865 w 229552"/>
                <a:gd name="connsiteY10" fmla="*/ 39053 h 273367"/>
                <a:gd name="connsiteX11" fmla="*/ 140970 w 229552"/>
                <a:gd name="connsiteY11" fmla="*/ 0 h 273367"/>
                <a:gd name="connsiteX12" fmla="*/ 228600 w 229552"/>
                <a:gd name="connsiteY12" fmla="*/ 107632 h 273367"/>
                <a:gd name="connsiteX13" fmla="*/ 228600 w 229552"/>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273367">
                  <a:moveTo>
                    <a:pt x="229553" y="272415"/>
                  </a:moveTo>
                  <a:lnTo>
                    <a:pt x="166688" y="272415"/>
                  </a:lnTo>
                  <a:lnTo>
                    <a:pt x="166688" y="120015"/>
                  </a:lnTo>
                  <a:cubicBezTo>
                    <a:pt x="166688" y="80963"/>
                    <a:pt x="155257" y="55245"/>
                    <a:pt x="117157"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7"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0" name="Freihandform: Form 208">
              <a:extLst>
                <a:ext uri="{FF2B5EF4-FFF2-40B4-BE49-F238E27FC236}">
                  <a16:creationId xmlns:a16="http://schemas.microsoft.com/office/drawing/2014/main" id="{4676AB7F-6A54-C54F-9DC8-11B6B4CFE5BF}"/>
                </a:ext>
              </a:extLst>
            </p:cNvPr>
            <p:cNvSpPr/>
            <p:nvPr/>
          </p:nvSpPr>
          <p:spPr>
            <a:xfrm>
              <a:off x="1741435" y="293688"/>
              <a:ext cx="83807" cy="133578"/>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3 w 248602"/>
                <a:gd name="connsiteY7" fmla="*/ 389573 h 396239"/>
                <a:gd name="connsiteX8" fmla="*/ 187643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3 w 248602"/>
                <a:gd name="connsiteY14" fmla="*/ 305753 h 396239"/>
                <a:gd name="connsiteX15" fmla="*/ 187643 w 248602"/>
                <a:gd name="connsiteY15" fmla="*/ 207645 h 396239"/>
                <a:gd name="connsiteX16" fmla="*/ 123825 w 248602"/>
                <a:gd name="connsiteY16" fmla="*/ 172402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3" y="130493"/>
                    <a:pt x="185738" y="152400"/>
                  </a:cubicBezTo>
                  <a:lnTo>
                    <a:pt x="186690" y="152400"/>
                  </a:lnTo>
                  <a:lnTo>
                    <a:pt x="186690" y="15240"/>
                  </a:lnTo>
                  <a:lnTo>
                    <a:pt x="248603" y="0"/>
                  </a:lnTo>
                  <a:lnTo>
                    <a:pt x="248603" y="389573"/>
                  </a:lnTo>
                  <a:lnTo>
                    <a:pt x="187643" y="389573"/>
                  </a:lnTo>
                  <a:lnTo>
                    <a:pt x="187643" y="358140"/>
                  </a:lnTo>
                  <a:lnTo>
                    <a:pt x="186690" y="358140"/>
                  </a:lnTo>
                  <a:cubicBezTo>
                    <a:pt x="167640" y="381953"/>
                    <a:pt x="140018"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3" y="305753"/>
                  </a:cubicBezTo>
                  <a:lnTo>
                    <a:pt x="187643" y="207645"/>
                  </a:lnTo>
                  <a:cubicBezTo>
                    <a:pt x="169545" y="183833"/>
                    <a:pt x="149543" y="172402"/>
                    <a:pt x="123825" y="172402"/>
                  </a:cubicBezTo>
                  <a:cubicBezTo>
                    <a:pt x="82868" y="172402"/>
                    <a:pt x="61913" y="201930"/>
                    <a:pt x="61913" y="25527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11" name="Freihandform: Form 209">
              <a:extLst>
                <a:ext uri="{FF2B5EF4-FFF2-40B4-BE49-F238E27FC236}">
                  <a16:creationId xmlns:a16="http://schemas.microsoft.com/office/drawing/2014/main" id="{E33880E6-BEE0-1B44-9880-68E1F15A0599}"/>
                </a:ext>
              </a:extLst>
            </p:cNvPr>
            <p:cNvSpPr/>
            <p:nvPr/>
          </p:nvSpPr>
          <p:spPr>
            <a:xfrm>
              <a:off x="1848041" y="332862"/>
              <a:ext cx="81881" cy="94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3 h 279082"/>
                <a:gd name="connsiteX7" fmla="*/ 198120 w 242887"/>
                <a:gd name="connsiteY7" fmla="*/ 194310 h 279082"/>
                <a:gd name="connsiteX8" fmla="*/ 237172 w 242887"/>
                <a:gd name="connsiteY8" fmla="*/ 235268 h 279082"/>
                <a:gd name="connsiteX9" fmla="*/ 132397 w 242887"/>
                <a:gd name="connsiteY9" fmla="*/ 279083 h 279082"/>
                <a:gd name="connsiteX10" fmla="*/ 62865 w 242887"/>
                <a:gd name="connsiteY10" fmla="*/ 115253 h 279082"/>
                <a:gd name="connsiteX11" fmla="*/ 183832 w 242887"/>
                <a:gd name="connsiteY11" fmla="*/ 115253 h 279082"/>
                <a:gd name="connsiteX12" fmla="*/ 124777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8"/>
                    <a:pt x="241935" y="153353"/>
                    <a:pt x="241935" y="160972"/>
                  </a:cubicBezTo>
                  <a:lnTo>
                    <a:pt x="62865" y="160972"/>
                  </a:lnTo>
                  <a:cubicBezTo>
                    <a:pt x="69532" y="201930"/>
                    <a:pt x="94297" y="225743"/>
                    <a:pt x="132397" y="225743"/>
                  </a:cubicBezTo>
                  <a:cubicBezTo>
                    <a:pt x="157163" y="225743"/>
                    <a:pt x="177165" y="216218"/>
                    <a:pt x="198120" y="194310"/>
                  </a:cubicBezTo>
                  <a:lnTo>
                    <a:pt x="237172" y="235268"/>
                  </a:lnTo>
                  <a:cubicBezTo>
                    <a:pt x="206693" y="264795"/>
                    <a:pt x="172402" y="279083"/>
                    <a:pt x="132397" y="279083"/>
                  </a:cubicBezTo>
                  <a:close/>
                  <a:moveTo>
                    <a:pt x="62865" y="115253"/>
                  </a:moveTo>
                  <a:lnTo>
                    <a:pt x="183832" y="115253"/>
                  </a:lnTo>
                  <a:cubicBezTo>
                    <a:pt x="180975" y="74295"/>
                    <a:pt x="160020" y="50482"/>
                    <a:pt x="124777" y="50482"/>
                  </a:cubicBezTo>
                  <a:cubicBezTo>
                    <a:pt x="90488" y="50482"/>
                    <a:pt x="67627" y="74295"/>
                    <a:pt x="62865"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61" name="Freihandform: Form 210">
              <a:extLst>
                <a:ext uri="{FF2B5EF4-FFF2-40B4-BE49-F238E27FC236}">
                  <a16:creationId xmlns:a16="http://schemas.microsoft.com/office/drawing/2014/main" id="{B8C2C985-E236-AF43-A415-226D61EC0527}"/>
                </a:ext>
              </a:extLst>
            </p:cNvPr>
            <p:cNvSpPr/>
            <p:nvPr/>
          </p:nvSpPr>
          <p:spPr>
            <a:xfrm>
              <a:off x="1953683" y="332781"/>
              <a:ext cx="53945" cy="91916"/>
            </a:xfrm>
            <a:custGeom>
              <a:avLst/>
              <a:gdLst>
                <a:gd name="connsiteX0" fmla="*/ 160020 w 160020"/>
                <a:gd name="connsiteY0" fmla="*/ 5005 h 272657"/>
                <a:gd name="connsiteX1" fmla="*/ 150495 w 160020"/>
                <a:gd name="connsiteY1" fmla="*/ 68823 h 272657"/>
                <a:gd name="connsiteX2" fmla="*/ 116205 w 160020"/>
                <a:gd name="connsiteY2" fmla="*/ 60250 h 272657"/>
                <a:gd name="connsiteX3" fmla="*/ 61913 w 160020"/>
                <a:gd name="connsiteY3" fmla="*/ 135498 h 272657"/>
                <a:gd name="connsiteX4" fmla="*/ 61913 w 160020"/>
                <a:gd name="connsiteY4" fmla="*/ 272658 h 272657"/>
                <a:gd name="connsiteX5" fmla="*/ 0 w 160020"/>
                <a:gd name="connsiteY5" fmla="*/ 272658 h 272657"/>
                <a:gd name="connsiteX6" fmla="*/ 0 w 160020"/>
                <a:gd name="connsiteY6" fmla="*/ 5958 h 272657"/>
                <a:gd name="connsiteX7" fmla="*/ 60960 w 160020"/>
                <a:gd name="connsiteY7" fmla="*/ 5958 h 272657"/>
                <a:gd name="connsiteX8" fmla="*/ 60960 w 160020"/>
                <a:gd name="connsiteY8" fmla="*/ 40248 h 272657"/>
                <a:gd name="connsiteX9" fmla="*/ 61913 w 160020"/>
                <a:gd name="connsiteY9" fmla="*/ 40248 h 272657"/>
                <a:gd name="connsiteX10" fmla="*/ 131445 w 160020"/>
                <a:gd name="connsiteY10" fmla="*/ 243 h 272657"/>
                <a:gd name="connsiteX11" fmla="*/ 160020 w 160020"/>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20"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62" name="Freihandform: Form 211">
              <a:extLst>
                <a:ext uri="{FF2B5EF4-FFF2-40B4-BE49-F238E27FC236}">
                  <a16:creationId xmlns:a16="http://schemas.microsoft.com/office/drawing/2014/main" id="{35749DCB-CA48-CC41-8FBA-E73AD7599F20}"/>
                </a:ext>
              </a:extLst>
            </p:cNvPr>
            <p:cNvSpPr/>
            <p:nvPr/>
          </p:nvSpPr>
          <p:spPr>
            <a:xfrm>
              <a:off x="2020793" y="359835"/>
              <a:ext cx="43991" cy="19908"/>
            </a:xfrm>
            <a:custGeom>
              <a:avLst/>
              <a:gdLst>
                <a:gd name="connsiteX0" fmla="*/ 130493 w 130492"/>
                <a:gd name="connsiteY0" fmla="*/ 59055 h 59055"/>
                <a:gd name="connsiteX1" fmla="*/ 0 w 130492"/>
                <a:gd name="connsiteY1" fmla="*/ 59055 h 59055"/>
                <a:gd name="connsiteX2" fmla="*/ 0 w 130492"/>
                <a:gd name="connsiteY2" fmla="*/ 0 h 59055"/>
                <a:gd name="connsiteX3" fmla="*/ 130493 w 130492"/>
                <a:gd name="connsiteY3" fmla="*/ 0 h 59055"/>
                <a:gd name="connsiteX4" fmla="*/ 130493 w 130492"/>
                <a:gd name="connsiteY4" fmla="*/ 59055 h 59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 h="59055">
                  <a:moveTo>
                    <a:pt x="130493" y="59055"/>
                  </a:moveTo>
                  <a:lnTo>
                    <a:pt x="0" y="59055"/>
                  </a:lnTo>
                  <a:lnTo>
                    <a:pt x="0" y="0"/>
                  </a:lnTo>
                  <a:lnTo>
                    <a:pt x="130493" y="0"/>
                  </a:lnTo>
                  <a:lnTo>
                    <a:pt x="130493" y="5905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63" name="Freihandform: Form 212">
              <a:extLst>
                <a:ext uri="{FF2B5EF4-FFF2-40B4-BE49-F238E27FC236}">
                  <a16:creationId xmlns:a16="http://schemas.microsoft.com/office/drawing/2014/main" id="{57B61A7A-BF4F-FD4E-AF93-CAEEDC1FEDE3}"/>
                </a:ext>
              </a:extLst>
            </p:cNvPr>
            <p:cNvSpPr/>
            <p:nvPr/>
          </p:nvSpPr>
          <p:spPr>
            <a:xfrm>
              <a:off x="2091436" y="300431"/>
              <a:ext cx="97294" cy="126513"/>
            </a:xfrm>
            <a:custGeom>
              <a:avLst/>
              <a:gdLst>
                <a:gd name="connsiteX0" fmla="*/ 288607 w 288607"/>
                <a:gd name="connsiteY0" fmla="*/ 222885 h 375284"/>
                <a:gd name="connsiteX1" fmla="*/ 143827 w 288607"/>
                <a:gd name="connsiteY1" fmla="*/ 375285 h 375284"/>
                <a:gd name="connsiteX2" fmla="*/ 0 w 288607"/>
                <a:gd name="connsiteY2" fmla="*/ 222885 h 375284"/>
                <a:gd name="connsiteX3" fmla="*/ 0 w 288607"/>
                <a:gd name="connsiteY3" fmla="*/ 0 h 375284"/>
                <a:gd name="connsiteX4" fmla="*/ 66675 w 288607"/>
                <a:gd name="connsiteY4" fmla="*/ 0 h 375284"/>
                <a:gd name="connsiteX5" fmla="*/ 66675 w 288607"/>
                <a:gd name="connsiteY5" fmla="*/ 219075 h 375284"/>
                <a:gd name="connsiteX6" fmla="*/ 144780 w 288607"/>
                <a:gd name="connsiteY6" fmla="*/ 312420 h 375284"/>
                <a:gd name="connsiteX7" fmla="*/ 220980 w 288607"/>
                <a:gd name="connsiteY7" fmla="*/ 219075 h 375284"/>
                <a:gd name="connsiteX8" fmla="*/ 220980 w 288607"/>
                <a:gd name="connsiteY8" fmla="*/ 0 h 375284"/>
                <a:gd name="connsiteX9" fmla="*/ 287655 w 288607"/>
                <a:gd name="connsiteY9" fmla="*/ 0 h 375284"/>
                <a:gd name="connsiteX10" fmla="*/ 287655 w 288607"/>
                <a:gd name="connsiteY10" fmla="*/ 222885 h 37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7" h="375284">
                  <a:moveTo>
                    <a:pt x="288607" y="222885"/>
                  </a:moveTo>
                  <a:cubicBezTo>
                    <a:pt x="288607" y="311468"/>
                    <a:pt x="242888" y="375285"/>
                    <a:pt x="143827" y="375285"/>
                  </a:cubicBezTo>
                  <a:cubicBezTo>
                    <a:pt x="45720" y="375285"/>
                    <a:pt x="0" y="312420"/>
                    <a:pt x="0" y="222885"/>
                  </a:cubicBezTo>
                  <a:lnTo>
                    <a:pt x="0" y="0"/>
                  </a:lnTo>
                  <a:lnTo>
                    <a:pt x="66675" y="0"/>
                  </a:lnTo>
                  <a:lnTo>
                    <a:pt x="66675" y="219075"/>
                  </a:lnTo>
                  <a:cubicBezTo>
                    <a:pt x="66675" y="274320"/>
                    <a:pt x="90488" y="312420"/>
                    <a:pt x="144780" y="312420"/>
                  </a:cubicBezTo>
                  <a:cubicBezTo>
                    <a:pt x="199073" y="312420"/>
                    <a:pt x="220980" y="275272"/>
                    <a:pt x="220980" y="219075"/>
                  </a:cubicBezTo>
                  <a:lnTo>
                    <a:pt x="220980" y="0"/>
                  </a:lnTo>
                  <a:lnTo>
                    <a:pt x="287655" y="0"/>
                  </a:lnTo>
                  <a:lnTo>
                    <a:pt x="287655" y="22288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64" name="Freihandform: Form 213">
              <a:extLst>
                <a:ext uri="{FF2B5EF4-FFF2-40B4-BE49-F238E27FC236}">
                  <a16:creationId xmlns:a16="http://schemas.microsoft.com/office/drawing/2014/main" id="{B1A71EB1-B76F-2E47-9CD0-589B1577661A}"/>
                </a:ext>
              </a:extLst>
            </p:cNvPr>
            <p:cNvSpPr/>
            <p:nvPr/>
          </p:nvSpPr>
          <p:spPr>
            <a:xfrm>
              <a:off x="2216986" y="332862"/>
              <a:ext cx="77064" cy="92156"/>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8 h 273367"/>
                <a:gd name="connsiteX6" fmla="*/ 0 w 228600"/>
                <a:gd name="connsiteY6" fmla="*/ 273368 h 273367"/>
                <a:gd name="connsiteX7" fmla="*/ 0 w 228600"/>
                <a:gd name="connsiteY7" fmla="*/ 6668 h 273367"/>
                <a:gd name="connsiteX8" fmla="*/ 61913 w 228600"/>
                <a:gd name="connsiteY8" fmla="*/ 6668 h 273367"/>
                <a:gd name="connsiteX9" fmla="*/ 61913 w 228600"/>
                <a:gd name="connsiteY9" fmla="*/ 39053 h 273367"/>
                <a:gd name="connsiteX10" fmla="*/ 62865 w 228600"/>
                <a:gd name="connsiteY10" fmla="*/ 39053 h 273367"/>
                <a:gd name="connsiteX11" fmla="*/ 140970 w 228600"/>
                <a:gd name="connsiteY11" fmla="*/ 0 h 273367"/>
                <a:gd name="connsiteX12" fmla="*/ 228600 w 228600"/>
                <a:gd name="connsiteY12" fmla="*/ 107632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8"/>
                  </a:lnTo>
                  <a:lnTo>
                    <a:pt x="0" y="273368"/>
                  </a:lnTo>
                  <a:lnTo>
                    <a:pt x="0" y="6668"/>
                  </a:lnTo>
                  <a:lnTo>
                    <a:pt x="61913" y="6668"/>
                  </a:lnTo>
                  <a:lnTo>
                    <a:pt x="61913" y="39053"/>
                  </a:lnTo>
                  <a:lnTo>
                    <a:pt x="62865" y="39053"/>
                  </a:lnTo>
                  <a:cubicBezTo>
                    <a:pt x="79058" y="15240"/>
                    <a:pt x="106680" y="0"/>
                    <a:pt x="140970" y="0"/>
                  </a:cubicBezTo>
                  <a:cubicBezTo>
                    <a:pt x="201930" y="0"/>
                    <a:pt x="228600" y="44768"/>
                    <a:pt x="228600" y="107632"/>
                  </a:cubicBezTo>
                  <a:lnTo>
                    <a:pt x="228600" y="272415"/>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65" name="Freihandform: Form 214">
              <a:extLst>
                <a:ext uri="{FF2B5EF4-FFF2-40B4-BE49-F238E27FC236}">
                  <a16:creationId xmlns:a16="http://schemas.microsoft.com/office/drawing/2014/main" id="{AFC7B27E-53D9-7E4B-9BFF-3133781ECDB9}"/>
                </a:ext>
              </a:extLst>
            </p:cNvPr>
            <p:cNvSpPr/>
            <p:nvPr/>
          </p:nvSpPr>
          <p:spPr>
            <a:xfrm>
              <a:off x="2317812" y="294973"/>
              <a:ext cx="26651" cy="129725"/>
            </a:xfrm>
            <a:custGeom>
              <a:avLst/>
              <a:gdLst>
                <a:gd name="connsiteX0" fmla="*/ 79057 w 79057"/>
                <a:gd name="connsiteY0" fmla="*/ 38100 h 384810"/>
                <a:gd name="connsiteX1" fmla="*/ 39052 w 79057"/>
                <a:gd name="connsiteY1" fmla="*/ 76200 h 384810"/>
                <a:gd name="connsiteX2" fmla="*/ 0 w 79057"/>
                <a:gd name="connsiteY2" fmla="*/ 38100 h 384810"/>
                <a:gd name="connsiteX3" fmla="*/ 39052 w 79057"/>
                <a:gd name="connsiteY3" fmla="*/ 0 h 384810"/>
                <a:gd name="connsiteX4" fmla="*/ 79057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7" y="38100"/>
                  </a:moveTo>
                  <a:cubicBezTo>
                    <a:pt x="79057" y="60007"/>
                    <a:pt x="60960" y="76200"/>
                    <a:pt x="39052" y="76200"/>
                  </a:cubicBezTo>
                  <a:cubicBezTo>
                    <a:pt x="17145" y="76200"/>
                    <a:pt x="0" y="60007"/>
                    <a:pt x="0" y="38100"/>
                  </a:cubicBezTo>
                  <a:cubicBezTo>
                    <a:pt x="0" y="16193"/>
                    <a:pt x="18098" y="0"/>
                    <a:pt x="39052" y="0"/>
                  </a:cubicBezTo>
                  <a:cubicBezTo>
                    <a:pt x="60960" y="0"/>
                    <a:pt x="79057" y="16193"/>
                    <a:pt x="79057"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66" name="Freihandform: Form 215">
              <a:extLst>
                <a:ext uri="{FF2B5EF4-FFF2-40B4-BE49-F238E27FC236}">
                  <a16:creationId xmlns:a16="http://schemas.microsoft.com/office/drawing/2014/main" id="{B7FE27F5-DE47-414A-B267-858A6FC777F2}"/>
                </a:ext>
              </a:extLst>
            </p:cNvPr>
            <p:cNvSpPr/>
            <p:nvPr/>
          </p:nvSpPr>
          <p:spPr>
            <a:xfrm>
              <a:off x="2359234" y="335110"/>
              <a:ext cx="87339" cy="89908"/>
            </a:xfrm>
            <a:custGeom>
              <a:avLst/>
              <a:gdLst>
                <a:gd name="connsiteX0" fmla="*/ 259080 w 259079"/>
                <a:gd name="connsiteY0" fmla="*/ 0 h 266700"/>
                <a:gd name="connsiteX1" fmla="*/ 161925 w 259079"/>
                <a:gd name="connsiteY1" fmla="*/ 266700 h 266700"/>
                <a:gd name="connsiteX2" fmla="*/ 97155 w 259079"/>
                <a:gd name="connsiteY2" fmla="*/ 266700 h 266700"/>
                <a:gd name="connsiteX3" fmla="*/ 0 w 259079"/>
                <a:gd name="connsiteY3" fmla="*/ 0 h 266700"/>
                <a:gd name="connsiteX4" fmla="*/ 68580 w 259079"/>
                <a:gd name="connsiteY4" fmla="*/ 0 h 266700"/>
                <a:gd name="connsiteX5" fmla="*/ 129540 w 259079"/>
                <a:gd name="connsiteY5" fmla="*/ 193358 h 266700"/>
                <a:gd name="connsiteX6" fmla="*/ 130492 w 259079"/>
                <a:gd name="connsiteY6" fmla="*/ 193358 h 266700"/>
                <a:gd name="connsiteX7" fmla="*/ 191452 w 259079"/>
                <a:gd name="connsiteY7" fmla="*/ 0 h 266700"/>
                <a:gd name="connsiteX8" fmla="*/ 259080 w 259079"/>
                <a:gd name="connsiteY8"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079" h="266700">
                  <a:moveTo>
                    <a:pt x="259080" y="0"/>
                  </a:moveTo>
                  <a:lnTo>
                    <a:pt x="161925" y="266700"/>
                  </a:lnTo>
                  <a:lnTo>
                    <a:pt x="97155" y="266700"/>
                  </a:lnTo>
                  <a:lnTo>
                    <a:pt x="0" y="0"/>
                  </a:lnTo>
                  <a:lnTo>
                    <a:pt x="68580" y="0"/>
                  </a:lnTo>
                  <a:lnTo>
                    <a:pt x="129540" y="193358"/>
                  </a:lnTo>
                  <a:lnTo>
                    <a:pt x="130492" y="193358"/>
                  </a:lnTo>
                  <a:lnTo>
                    <a:pt x="191452" y="0"/>
                  </a:lnTo>
                  <a:lnTo>
                    <a:pt x="259080" y="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67" name="Freihandform: Form 216">
              <a:extLst>
                <a:ext uri="{FF2B5EF4-FFF2-40B4-BE49-F238E27FC236}">
                  <a16:creationId xmlns:a16="http://schemas.microsoft.com/office/drawing/2014/main" id="{4B78702E-9384-E047-AA8B-968F206B52BC}"/>
                </a:ext>
              </a:extLst>
            </p:cNvPr>
            <p:cNvSpPr/>
            <p:nvPr/>
          </p:nvSpPr>
          <p:spPr>
            <a:xfrm>
              <a:off x="2456207" y="332862"/>
              <a:ext cx="81881" cy="94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3 h 279082"/>
                <a:gd name="connsiteX7" fmla="*/ 198120 w 242887"/>
                <a:gd name="connsiteY7" fmla="*/ 194310 h 279082"/>
                <a:gd name="connsiteX8" fmla="*/ 237173 w 242887"/>
                <a:gd name="connsiteY8" fmla="*/ 235268 h 279082"/>
                <a:gd name="connsiteX9" fmla="*/ 132398 w 242887"/>
                <a:gd name="connsiteY9" fmla="*/ 279083 h 279082"/>
                <a:gd name="connsiteX10" fmla="*/ 62865 w 242887"/>
                <a:gd name="connsiteY10" fmla="*/ 115253 h 279082"/>
                <a:gd name="connsiteX11" fmla="*/ 183833 w 242887"/>
                <a:gd name="connsiteY11" fmla="*/ 115253 h 279082"/>
                <a:gd name="connsiteX12" fmla="*/ 124778 w 242887"/>
                <a:gd name="connsiteY12" fmla="*/ 50482 h 279082"/>
                <a:gd name="connsiteX13" fmla="*/ 62865 w 242887"/>
                <a:gd name="connsiteY13" fmla="*/ 115253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8"/>
                    <a:pt x="241935" y="153353"/>
                    <a:pt x="241935" y="160972"/>
                  </a:cubicBezTo>
                  <a:lnTo>
                    <a:pt x="62865" y="160972"/>
                  </a:lnTo>
                  <a:cubicBezTo>
                    <a:pt x="69533" y="201930"/>
                    <a:pt x="94298" y="225743"/>
                    <a:pt x="132398" y="225743"/>
                  </a:cubicBezTo>
                  <a:cubicBezTo>
                    <a:pt x="157163" y="225743"/>
                    <a:pt x="177165" y="216218"/>
                    <a:pt x="198120" y="194310"/>
                  </a:cubicBezTo>
                  <a:lnTo>
                    <a:pt x="237173" y="235268"/>
                  </a:lnTo>
                  <a:cubicBezTo>
                    <a:pt x="206693" y="264795"/>
                    <a:pt x="173355" y="279083"/>
                    <a:pt x="132398" y="279083"/>
                  </a:cubicBezTo>
                  <a:close/>
                  <a:moveTo>
                    <a:pt x="62865" y="115253"/>
                  </a:moveTo>
                  <a:lnTo>
                    <a:pt x="183833" y="115253"/>
                  </a:lnTo>
                  <a:cubicBezTo>
                    <a:pt x="180975" y="74295"/>
                    <a:pt x="160020" y="50482"/>
                    <a:pt x="124778" y="50482"/>
                  </a:cubicBezTo>
                  <a:cubicBezTo>
                    <a:pt x="90488" y="50482"/>
                    <a:pt x="68580" y="74295"/>
                    <a:pt x="62865" y="115253"/>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68" name="Freihandform: Form 217">
              <a:extLst>
                <a:ext uri="{FF2B5EF4-FFF2-40B4-BE49-F238E27FC236}">
                  <a16:creationId xmlns:a16="http://schemas.microsoft.com/office/drawing/2014/main" id="{C29CE31B-EC34-9342-97C1-6956F00B2E7B}"/>
                </a:ext>
              </a:extLst>
            </p:cNvPr>
            <p:cNvSpPr/>
            <p:nvPr/>
          </p:nvSpPr>
          <p:spPr>
            <a:xfrm>
              <a:off x="2561849" y="332781"/>
              <a:ext cx="53945" cy="91916"/>
            </a:xfrm>
            <a:custGeom>
              <a:avLst/>
              <a:gdLst>
                <a:gd name="connsiteX0" fmla="*/ 160020 w 160019"/>
                <a:gd name="connsiteY0" fmla="*/ 5005 h 272657"/>
                <a:gd name="connsiteX1" fmla="*/ 150495 w 160019"/>
                <a:gd name="connsiteY1" fmla="*/ 68823 h 272657"/>
                <a:gd name="connsiteX2" fmla="*/ 116205 w 160019"/>
                <a:gd name="connsiteY2" fmla="*/ 60250 h 272657"/>
                <a:gd name="connsiteX3" fmla="*/ 61913 w 160019"/>
                <a:gd name="connsiteY3" fmla="*/ 135498 h 272657"/>
                <a:gd name="connsiteX4" fmla="*/ 61913 w 160019"/>
                <a:gd name="connsiteY4" fmla="*/ 272658 h 272657"/>
                <a:gd name="connsiteX5" fmla="*/ 0 w 160019"/>
                <a:gd name="connsiteY5" fmla="*/ 272658 h 272657"/>
                <a:gd name="connsiteX6" fmla="*/ 0 w 160019"/>
                <a:gd name="connsiteY6" fmla="*/ 5958 h 272657"/>
                <a:gd name="connsiteX7" fmla="*/ 60960 w 160019"/>
                <a:gd name="connsiteY7" fmla="*/ 5958 h 272657"/>
                <a:gd name="connsiteX8" fmla="*/ 60960 w 160019"/>
                <a:gd name="connsiteY8" fmla="*/ 40248 h 272657"/>
                <a:gd name="connsiteX9" fmla="*/ 61913 w 160019"/>
                <a:gd name="connsiteY9" fmla="*/ 40248 h 272657"/>
                <a:gd name="connsiteX10" fmla="*/ 131445 w 160019"/>
                <a:gd name="connsiteY10" fmla="*/ 243 h 272657"/>
                <a:gd name="connsiteX11" fmla="*/ 160020 w 160019"/>
                <a:gd name="connsiteY11" fmla="*/ 5005 h 2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019" h="272657">
                  <a:moveTo>
                    <a:pt x="160020" y="5005"/>
                  </a:moveTo>
                  <a:lnTo>
                    <a:pt x="150495" y="68823"/>
                  </a:lnTo>
                  <a:cubicBezTo>
                    <a:pt x="140970" y="64060"/>
                    <a:pt x="129540" y="60250"/>
                    <a:pt x="116205" y="60250"/>
                  </a:cubicBezTo>
                  <a:cubicBezTo>
                    <a:pt x="73343" y="60250"/>
                    <a:pt x="61913" y="94540"/>
                    <a:pt x="61913" y="135498"/>
                  </a:cubicBezTo>
                  <a:lnTo>
                    <a:pt x="61913" y="272658"/>
                  </a:lnTo>
                  <a:lnTo>
                    <a:pt x="0" y="272658"/>
                  </a:lnTo>
                  <a:lnTo>
                    <a:pt x="0" y="5958"/>
                  </a:lnTo>
                  <a:lnTo>
                    <a:pt x="60960" y="5958"/>
                  </a:lnTo>
                  <a:lnTo>
                    <a:pt x="60960" y="40248"/>
                  </a:lnTo>
                  <a:lnTo>
                    <a:pt x="61913" y="40248"/>
                  </a:lnTo>
                  <a:cubicBezTo>
                    <a:pt x="76200" y="15483"/>
                    <a:pt x="100965" y="243"/>
                    <a:pt x="131445" y="243"/>
                  </a:cubicBezTo>
                  <a:cubicBezTo>
                    <a:pt x="140018" y="-710"/>
                    <a:pt x="150495" y="1195"/>
                    <a:pt x="160020" y="500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69" name="Freihandform: Form 218">
              <a:extLst>
                <a:ext uri="{FF2B5EF4-FFF2-40B4-BE49-F238E27FC236}">
                  <a16:creationId xmlns:a16="http://schemas.microsoft.com/office/drawing/2014/main" id="{7E56485F-9954-EA4D-A01F-C9F1A1A76348}"/>
                </a:ext>
              </a:extLst>
            </p:cNvPr>
            <p:cNvSpPr/>
            <p:nvPr/>
          </p:nvSpPr>
          <p:spPr>
            <a:xfrm>
              <a:off x="2625748" y="332541"/>
              <a:ext cx="69358" cy="94403"/>
            </a:xfrm>
            <a:custGeom>
              <a:avLst/>
              <a:gdLst>
                <a:gd name="connsiteX0" fmla="*/ 29527 w 205739"/>
                <a:gd name="connsiteY0" fmla="*/ 198120 h 280034"/>
                <a:gd name="connsiteX1" fmla="*/ 104775 w 205739"/>
                <a:gd name="connsiteY1" fmla="*/ 227647 h 280034"/>
                <a:gd name="connsiteX2" fmla="*/ 143827 w 205739"/>
                <a:gd name="connsiteY2" fmla="*/ 200978 h 280034"/>
                <a:gd name="connsiteX3" fmla="*/ 10477 w 205739"/>
                <a:gd name="connsiteY3" fmla="*/ 82868 h 280034"/>
                <a:gd name="connsiteX4" fmla="*/ 111442 w 205739"/>
                <a:gd name="connsiteY4" fmla="*/ 0 h 280034"/>
                <a:gd name="connsiteX5" fmla="*/ 203835 w 205739"/>
                <a:gd name="connsiteY5" fmla="*/ 27622 h 280034"/>
                <a:gd name="connsiteX6" fmla="*/ 174307 w 205739"/>
                <a:gd name="connsiteY6" fmla="*/ 76200 h 280034"/>
                <a:gd name="connsiteX7" fmla="*/ 110490 w 205739"/>
                <a:gd name="connsiteY7" fmla="*/ 52387 h 280034"/>
                <a:gd name="connsiteX8" fmla="*/ 72390 w 205739"/>
                <a:gd name="connsiteY8" fmla="*/ 77153 h 280034"/>
                <a:gd name="connsiteX9" fmla="*/ 205740 w 205739"/>
                <a:gd name="connsiteY9" fmla="*/ 195262 h 280034"/>
                <a:gd name="connsiteX10" fmla="*/ 102870 w 205739"/>
                <a:gd name="connsiteY10" fmla="*/ 280035 h 280034"/>
                <a:gd name="connsiteX11" fmla="*/ 0 w 205739"/>
                <a:gd name="connsiteY11" fmla="*/ 247650 h 280034"/>
                <a:gd name="connsiteX12" fmla="*/ 29527 w 205739"/>
                <a:gd name="connsiteY12" fmla="*/ 198120 h 28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4">
                  <a:moveTo>
                    <a:pt x="29527" y="198120"/>
                  </a:moveTo>
                  <a:cubicBezTo>
                    <a:pt x="56197" y="218122"/>
                    <a:pt x="80963" y="227647"/>
                    <a:pt x="104775" y="227647"/>
                  </a:cubicBezTo>
                  <a:cubicBezTo>
                    <a:pt x="127635" y="227647"/>
                    <a:pt x="143827" y="217170"/>
                    <a:pt x="143827" y="200978"/>
                  </a:cubicBezTo>
                  <a:cubicBezTo>
                    <a:pt x="143827" y="155258"/>
                    <a:pt x="10477" y="171450"/>
                    <a:pt x="10477" y="82868"/>
                  </a:cubicBezTo>
                  <a:cubicBezTo>
                    <a:pt x="10477" y="33338"/>
                    <a:pt x="51435" y="0"/>
                    <a:pt x="111442" y="0"/>
                  </a:cubicBezTo>
                  <a:cubicBezTo>
                    <a:pt x="143827" y="0"/>
                    <a:pt x="175260" y="9525"/>
                    <a:pt x="203835" y="27622"/>
                  </a:cubicBezTo>
                  <a:lnTo>
                    <a:pt x="174307" y="76200"/>
                  </a:lnTo>
                  <a:cubicBezTo>
                    <a:pt x="151447" y="60960"/>
                    <a:pt x="130492" y="52387"/>
                    <a:pt x="110490" y="52387"/>
                  </a:cubicBezTo>
                  <a:cubicBezTo>
                    <a:pt x="87630" y="52387"/>
                    <a:pt x="72390" y="61912"/>
                    <a:pt x="72390" y="77153"/>
                  </a:cubicBezTo>
                  <a:cubicBezTo>
                    <a:pt x="72390" y="120968"/>
                    <a:pt x="205740" y="105728"/>
                    <a:pt x="205740" y="195262"/>
                  </a:cubicBezTo>
                  <a:cubicBezTo>
                    <a:pt x="205740" y="245745"/>
                    <a:pt x="164782" y="280035"/>
                    <a:pt x="102870" y="280035"/>
                  </a:cubicBezTo>
                  <a:cubicBezTo>
                    <a:pt x="67627" y="280035"/>
                    <a:pt x="31432" y="268605"/>
                    <a:pt x="0" y="247650"/>
                  </a:cubicBezTo>
                  <a:lnTo>
                    <a:pt x="29527" y="19812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70" name="Freihandform: Form 219">
              <a:extLst>
                <a:ext uri="{FF2B5EF4-FFF2-40B4-BE49-F238E27FC236}">
                  <a16:creationId xmlns:a16="http://schemas.microsoft.com/office/drawing/2014/main" id="{8CBDF07F-6A8F-0C44-AA2C-7171BEA4E82E}"/>
                </a:ext>
              </a:extLst>
            </p:cNvPr>
            <p:cNvSpPr/>
            <p:nvPr/>
          </p:nvSpPr>
          <p:spPr>
            <a:xfrm>
              <a:off x="2714693" y="294973"/>
              <a:ext cx="26651" cy="129725"/>
            </a:xfrm>
            <a:custGeom>
              <a:avLst/>
              <a:gdLst>
                <a:gd name="connsiteX0" fmla="*/ 79058 w 79057"/>
                <a:gd name="connsiteY0" fmla="*/ 38100 h 384810"/>
                <a:gd name="connsiteX1" fmla="*/ 39053 w 79057"/>
                <a:gd name="connsiteY1" fmla="*/ 76200 h 384810"/>
                <a:gd name="connsiteX2" fmla="*/ 0 w 79057"/>
                <a:gd name="connsiteY2" fmla="*/ 38100 h 384810"/>
                <a:gd name="connsiteX3" fmla="*/ 39053 w 79057"/>
                <a:gd name="connsiteY3" fmla="*/ 0 h 384810"/>
                <a:gd name="connsiteX4" fmla="*/ 79058 w 79057"/>
                <a:gd name="connsiteY4" fmla="*/ 38100 h 384810"/>
                <a:gd name="connsiteX5" fmla="*/ 70485 w 79057"/>
                <a:gd name="connsiteY5" fmla="*/ 384810 h 384810"/>
                <a:gd name="connsiteX6" fmla="*/ 8573 w 79057"/>
                <a:gd name="connsiteY6" fmla="*/ 384810 h 384810"/>
                <a:gd name="connsiteX7" fmla="*/ 8573 w 79057"/>
                <a:gd name="connsiteY7" fmla="*/ 118110 h 384810"/>
                <a:gd name="connsiteX8" fmla="*/ 70485 w 79057"/>
                <a:gd name="connsiteY8" fmla="*/ 118110 h 384810"/>
                <a:gd name="connsiteX9" fmla="*/ 70485 w 79057"/>
                <a:gd name="connsiteY9" fmla="*/ 38481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10">
                  <a:moveTo>
                    <a:pt x="79058" y="38100"/>
                  </a:moveTo>
                  <a:cubicBezTo>
                    <a:pt x="79058" y="60007"/>
                    <a:pt x="60960" y="76200"/>
                    <a:pt x="39053" y="76200"/>
                  </a:cubicBezTo>
                  <a:cubicBezTo>
                    <a:pt x="17145" y="76200"/>
                    <a:pt x="0" y="60007"/>
                    <a:pt x="0" y="38100"/>
                  </a:cubicBezTo>
                  <a:cubicBezTo>
                    <a:pt x="0" y="16193"/>
                    <a:pt x="18098" y="0"/>
                    <a:pt x="39053" y="0"/>
                  </a:cubicBezTo>
                  <a:cubicBezTo>
                    <a:pt x="60960" y="0"/>
                    <a:pt x="79058" y="16193"/>
                    <a:pt x="79058" y="38100"/>
                  </a:cubicBezTo>
                  <a:close/>
                  <a:moveTo>
                    <a:pt x="70485" y="384810"/>
                  </a:moveTo>
                  <a:lnTo>
                    <a:pt x="8573" y="384810"/>
                  </a:lnTo>
                  <a:lnTo>
                    <a:pt x="8573" y="118110"/>
                  </a:lnTo>
                  <a:lnTo>
                    <a:pt x="70485" y="118110"/>
                  </a:lnTo>
                  <a:lnTo>
                    <a:pt x="70485" y="384810"/>
                  </a:ln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71" name="Freihandform: Form 220">
              <a:extLst>
                <a:ext uri="{FF2B5EF4-FFF2-40B4-BE49-F238E27FC236}">
                  <a16:creationId xmlns:a16="http://schemas.microsoft.com/office/drawing/2014/main" id="{3E421E4B-4676-7E4E-A66C-D8C6D0E0243A}"/>
                </a:ext>
              </a:extLst>
            </p:cNvPr>
            <p:cNvSpPr/>
            <p:nvPr/>
          </p:nvSpPr>
          <p:spPr>
            <a:xfrm>
              <a:off x="2756436" y="306211"/>
              <a:ext cx="55872" cy="120734"/>
            </a:xfrm>
            <a:custGeom>
              <a:avLst/>
              <a:gdLst>
                <a:gd name="connsiteX0" fmla="*/ 165735 w 165735"/>
                <a:gd name="connsiteY0" fmla="*/ 295275 h 358139"/>
                <a:gd name="connsiteX1" fmla="*/ 165735 w 165735"/>
                <a:gd name="connsiteY1" fmla="*/ 348615 h 358139"/>
                <a:gd name="connsiteX2" fmla="*/ 113348 w 165735"/>
                <a:gd name="connsiteY2" fmla="*/ 358140 h 358139"/>
                <a:gd name="connsiteX3" fmla="*/ 40958 w 165735"/>
                <a:gd name="connsiteY3" fmla="*/ 282892 h 358139"/>
                <a:gd name="connsiteX4" fmla="*/ 40958 w 165735"/>
                <a:gd name="connsiteY4" fmla="*/ 137160 h 358139"/>
                <a:gd name="connsiteX5" fmla="*/ 0 w 165735"/>
                <a:gd name="connsiteY5" fmla="*/ 137160 h 358139"/>
                <a:gd name="connsiteX6" fmla="*/ 0 w 165735"/>
                <a:gd name="connsiteY6" fmla="*/ 85725 h 358139"/>
                <a:gd name="connsiteX7" fmla="*/ 40005 w 165735"/>
                <a:gd name="connsiteY7" fmla="*/ 85725 h 358139"/>
                <a:gd name="connsiteX8" fmla="*/ 40005 w 165735"/>
                <a:gd name="connsiteY8" fmla="*/ 13335 h 358139"/>
                <a:gd name="connsiteX9" fmla="*/ 101918 w 165735"/>
                <a:gd name="connsiteY9" fmla="*/ 0 h 358139"/>
                <a:gd name="connsiteX10" fmla="*/ 101918 w 165735"/>
                <a:gd name="connsiteY10" fmla="*/ 86677 h 358139"/>
                <a:gd name="connsiteX11" fmla="*/ 165735 w 165735"/>
                <a:gd name="connsiteY11" fmla="*/ 86677 h 358139"/>
                <a:gd name="connsiteX12" fmla="*/ 165735 w 165735"/>
                <a:gd name="connsiteY12" fmla="*/ 138113 h 358139"/>
                <a:gd name="connsiteX13" fmla="*/ 101918 w 165735"/>
                <a:gd name="connsiteY13" fmla="*/ 138113 h 358139"/>
                <a:gd name="connsiteX14" fmla="*/ 101918 w 165735"/>
                <a:gd name="connsiteY14" fmla="*/ 269558 h 358139"/>
                <a:gd name="connsiteX15" fmla="*/ 130493 w 165735"/>
                <a:gd name="connsiteY15" fmla="*/ 304800 h 358139"/>
                <a:gd name="connsiteX16" fmla="*/ 165735 w 165735"/>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39">
                  <a:moveTo>
                    <a:pt x="165735" y="295275"/>
                  </a:moveTo>
                  <a:lnTo>
                    <a:pt x="165735" y="348615"/>
                  </a:lnTo>
                  <a:cubicBezTo>
                    <a:pt x="152400" y="355283"/>
                    <a:pt x="131445" y="358140"/>
                    <a:pt x="113348" y="358140"/>
                  </a:cubicBezTo>
                  <a:cubicBezTo>
                    <a:pt x="66675" y="358140"/>
                    <a:pt x="40958" y="332423"/>
                    <a:pt x="40958" y="282892"/>
                  </a:cubicBezTo>
                  <a:lnTo>
                    <a:pt x="40958"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3"/>
                    <a:pt x="110490" y="304800"/>
                    <a:pt x="130493" y="304800"/>
                  </a:cubicBezTo>
                  <a:cubicBezTo>
                    <a:pt x="141923" y="303848"/>
                    <a:pt x="155258" y="300038"/>
                    <a:pt x="165735" y="29527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72" name="Freihandform: Form 221">
              <a:extLst>
                <a:ext uri="{FF2B5EF4-FFF2-40B4-BE49-F238E27FC236}">
                  <a16:creationId xmlns:a16="http://schemas.microsoft.com/office/drawing/2014/main" id="{6C268EDC-C08B-7C4B-8706-98498428B2B2}"/>
                </a:ext>
              </a:extLst>
            </p:cNvPr>
            <p:cNvSpPr/>
            <p:nvPr/>
          </p:nvSpPr>
          <p:spPr>
            <a:xfrm>
              <a:off x="2828684" y="296578"/>
              <a:ext cx="76101" cy="130367"/>
            </a:xfrm>
            <a:custGeom>
              <a:avLst/>
              <a:gdLst>
                <a:gd name="connsiteX0" fmla="*/ 114300 w 225742"/>
                <a:gd name="connsiteY0" fmla="*/ 215265 h 386714"/>
                <a:gd name="connsiteX1" fmla="*/ 164783 w 225742"/>
                <a:gd name="connsiteY1" fmla="*/ 220980 h 386714"/>
                <a:gd name="connsiteX2" fmla="*/ 164783 w 225742"/>
                <a:gd name="connsiteY2" fmla="*/ 211455 h 386714"/>
                <a:gd name="connsiteX3" fmla="*/ 105728 w 225742"/>
                <a:gd name="connsiteY3" fmla="*/ 160020 h 386714"/>
                <a:gd name="connsiteX4" fmla="*/ 38100 w 225742"/>
                <a:gd name="connsiteY4" fmla="*/ 175260 h 386714"/>
                <a:gd name="connsiteX5" fmla="*/ 24765 w 225742"/>
                <a:gd name="connsiteY5" fmla="*/ 122873 h 386714"/>
                <a:gd name="connsiteX6" fmla="*/ 112395 w 225742"/>
                <a:gd name="connsiteY6" fmla="*/ 107632 h 386714"/>
                <a:gd name="connsiteX7" fmla="*/ 225743 w 225742"/>
                <a:gd name="connsiteY7" fmla="*/ 210502 h 386714"/>
                <a:gd name="connsiteX8" fmla="*/ 225743 w 225742"/>
                <a:gd name="connsiteY8" fmla="*/ 381000 h 386714"/>
                <a:gd name="connsiteX9" fmla="*/ 166688 w 225742"/>
                <a:gd name="connsiteY9" fmla="*/ 381000 h 386714"/>
                <a:gd name="connsiteX10" fmla="*/ 166688 w 225742"/>
                <a:gd name="connsiteY10" fmla="*/ 352425 h 386714"/>
                <a:gd name="connsiteX11" fmla="*/ 165735 w 225742"/>
                <a:gd name="connsiteY11" fmla="*/ 352425 h 386714"/>
                <a:gd name="connsiteX12" fmla="*/ 87630 w 225742"/>
                <a:gd name="connsiteY12" fmla="*/ 386715 h 386714"/>
                <a:gd name="connsiteX13" fmla="*/ 0 w 225742"/>
                <a:gd name="connsiteY13" fmla="*/ 301942 h 386714"/>
                <a:gd name="connsiteX14" fmla="*/ 114300 w 225742"/>
                <a:gd name="connsiteY14" fmla="*/ 215265 h 386714"/>
                <a:gd name="connsiteX15" fmla="*/ 63818 w 225742"/>
                <a:gd name="connsiteY15" fmla="*/ 72390 h 386714"/>
                <a:gd name="connsiteX16" fmla="*/ 26670 w 225742"/>
                <a:gd name="connsiteY16" fmla="*/ 36195 h 386714"/>
                <a:gd name="connsiteX17" fmla="*/ 63818 w 225742"/>
                <a:gd name="connsiteY17" fmla="*/ 0 h 386714"/>
                <a:gd name="connsiteX18" fmla="*/ 100965 w 225742"/>
                <a:gd name="connsiteY18" fmla="*/ 36195 h 386714"/>
                <a:gd name="connsiteX19" fmla="*/ 63818 w 225742"/>
                <a:gd name="connsiteY19" fmla="*/ 72390 h 386714"/>
                <a:gd name="connsiteX20" fmla="*/ 103823 w 225742"/>
                <a:gd name="connsiteY20" fmla="*/ 340042 h 386714"/>
                <a:gd name="connsiteX21" fmla="*/ 164783 w 225742"/>
                <a:gd name="connsiteY21" fmla="*/ 307658 h 386714"/>
                <a:gd name="connsiteX22" fmla="*/ 164783 w 225742"/>
                <a:gd name="connsiteY22" fmla="*/ 261938 h 386714"/>
                <a:gd name="connsiteX23" fmla="*/ 120968 w 225742"/>
                <a:gd name="connsiteY23" fmla="*/ 257175 h 386714"/>
                <a:gd name="connsiteX24" fmla="*/ 59055 w 225742"/>
                <a:gd name="connsiteY24" fmla="*/ 300990 h 386714"/>
                <a:gd name="connsiteX25" fmla="*/ 103823 w 225742"/>
                <a:gd name="connsiteY25" fmla="*/ 340042 h 386714"/>
                <a:gd name="connsiteX26" fmla="*/ 172403 w 225742"/>
                <a:gd name="connsiteY26" fmla="*/ 72390 h 386714"/>
                <a:gd name="connsiteX27" fmla="*/ 135255 w 225742"/>
                <a:gd name="connsiteY27" fmla="*/ 36195 h 386714"/>
                <a:gd name="connsiteX28" fmla="*/ 172403 w 225742"/>
                <a:gd name="connsiteY28" fmla="*/ 0 h 386714"/>
                <a:gd name="connsiteX29" fmla="*/ 209550 w 225742"/>
                <a:gd name="connsiteY29" fmla="*/ 36195 h 386714"/>
                <a:gd name="connsiteX30" fmla="*/ 172403 w 225742"/>
                <a:gd name="connsiteY30" fmla="*/ 72390 h 38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4">
                  <a:moveTo>
                    <a:pt x="114300" y="215265"/>
                  </a:moveTo>
                  <a:cubicBezTo>
                    <a:pt x="131445" y="215265"/>
                    <a:pt x="147638" y="216217"/>
                    <a:pt x="164783" y="220980"/>
                  </a:cubicBezTo>
                  <a:lnTo>
                    <a:pt x="164783" y="211455"/>
                  </a:lnTo>
                  <a:cubicBezTo>
                    <a:pt x="164783" y="177165"/>
                    <a:pt x="144780" y="160020"/>
                    <a:pt x="105728" y="160020"/>
                  </a:cubicBezTo>
                  <a:cubicBezTo>
                    <a:pt x="83820" y="160020"/>
                    <a:pt x="60008" y="165735"/>
                    <a:pt x="38100" y="175260"/>
                  </a:cubicBezTo>
                  <a:lnTo>
                    <a:pt x="24765" y="122873"/>
                  </a:lnTo>
                  <a:cubicBezTo>
                    <a:pt x="49530" y="113348"/>
                    <a:pt x="81915" y="107632"/>
                    <a:pt x="112395" y="107632"/>
                  </a:cubicBezTo>
                  <a:cubicBezTo>
                    <a:pt x="187643" y="107632"/>
                    <a:pt x="225743" y="142875"/>
                    <a:pt x="225743" y="210502"/>
                  </a:cubicBezTo>
                  <a:lnTo>
                    <a:pt x="225743"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8" y="72390"/>
                  </a:moveTo>
                  <a:cubicBezTo>
                    <a:pt x="43815" y="72390"/>
                    <a:pt x="26670" y="55245"/>
                    <a:pt x="26670" y="36195"/>
                  </a:cubicBezTo>
                  <a:cubicBezTo>
                    <a:pt x="26670" y="17145"/>
                    <a:pt x="43815" y="0"/>
                    <a:pt x="63818" y="0"/>
                  </a:cubicBezTo>
                  <a:cubicBezTo>
                    <a:pt x="83820" y="0"/>
                    <a:pt x="100965" y="17145"/>
                    <a:pt x="100965" y="36195"/>
                  </a:cubicBezTo>
                  <a:cubicBezTo>
                    <a:pt x="100965" y="56198"/>
                    <a:pt x="83820" y="72390"/>
                    <a:pt x="63818" y="72390"/>
                  </a:cubicBezTo>
                  <a:close/>
                  <a:moveTo>
                    <a:pt x="103823" y="340042"/>
                  </a:moveTo>
                  <a:cubicBezTo>
                    <a:pt x="126683" y="340042"/>
                    <a:pt x="147638" y="328613"/>
                    <a:pt x="164783" y="307658"/>
                  </a:cubicBezTo>
                  <a:lnTo>
                    <a:pt x="164783" y="261938"/>
                  </a:lnTo>
                  <a:cubicBezTo>
                    <a:pt x="150495" y="258127"/>
                    <a:pt x="135255" y="257175"/>
                    <a:pt x="120968" y="257175"/>
                  </a:cubicBezTo>
                  <a:cubicBezTo>
                    <a:pt x="81915" y="257175"/>
                    <a:pt x="59055" y="272415"/>
                    <a:pt x="59055" y="300990"/>
                  </a:cubicBezTo>
                  <a:cubicBezTo>
                    <a:pt x="59055" y="324803"/>
                    <a:pt x="76200" y="340042"/>
                    <a:pt x="103823" y="340042"/>
                  </a:cubicBezTo>
                  <a:close/>
                  <a:moveTo>
                    <a:pt x="172403" y="72390"/>
                  </a:moveTo>
                  <a:cubicBezTo>
                    <a:pt x="152400" y="72390"/>
                    <a:pt x="135255" y="55245"/>
                    <a:pt x="135255" y="36195"/>
                  </a:cubicBezTo>
                  <a:cubicBezTo>
                    <a:pt x="135255" y="17145"/>
                    <a:pt x="152400" y="0"/>
                    <a:pt x="172403" y="0"/>
                  </a:cubicBezTo>
                  <a:cubicBezTo>
                    <a:pt x="192405" y="0"/>
                    <a:pt x="209550" y="17145"/>
                    <a:pt x="209550" y="36195"/>
                  </a:cubicBezTo>
                  <a:cubicBezTo>
                    <a:pt x="209550" y="56198"/>
                    <a:pt x="192405" y="72390"/>
                    <a:pt x="172403" y="72390"/>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73" name="Freihandform: Form 222">
              <a:extLst>
                <a:ext uri="{FF2B5EF4-FFF2-40B4-BE49-F238E27FC236}">
                  <a16:creationId xmlns:a16="http://schemas.microsoft.com/office/drawing/2014/main" id="{85B5FEAB-B7CD-6945-B780-F148E05E9B35}"/>
                </a:ext>
              </a:extLst>
            </p:cNvPr>
            <p:cNvSpPr/>
            <p:nvPr/>
          </p:nvSpPr>
          <p:spPr>
            <a:xfrm>
              <a:off x="2921162" y="306211"/>
              <a:ext cx="55871" cy="120734"/>
            </a:xfrm>
            <a:custGeom>
              <a:avLst/>
              <a:gdLst>
                <a:gd name="connsiteX0" fmla="*/ 165735 w 165734"/>
                <a:gd name="connsiteY0" fmla="*/ 295275 h 358139"/>
                <a:gd name="connsiteX1" fmla="*/ 165735 w 165734"/>
                <a:gd name="connsiteY1" fmla="*/ 348615 h 358139"/>
                <a:gd name="connsiteX2" fmla="*/ 113347 w 165734"/>
                <a:gd name="connsiteY2" fmla="*/ 358140 h 358139"/>
                <a:gd name="connsiteX3" fmla="*/ 40957 w 165734"/>
                <a:gd name="connsiteY3" fmla="*/ 282892 h 358139"/>
                <a:gd name="connsiteX4" fmla="*/ 40957 w 165734"/>
                <a:gd name="connsiteY4" fmla="*/ 137160 h 358139"/>
                <a:gd name="connsiteX5" fmla="*/ 0 w 165734"/>
                <a:gd name="connsiteY5" fmla="*/ 137160 h 358139"/>
                <a:gd name="connsiteX6" fmla="*/ 0 w 165734"/>
                <a:gd name="connsiteY6" fmla="*/ 85725 h 358139"/>
                <a:gd name="connsiteX7" fmla="*/ 40005 w 165734"/>
                <a:gd name="connsiteY7" fmla="*/ 85725 h 358139"/>
                <a:gd name="connsiteX8" fmla="*/ 40005 w 165734"/>
                <a:gd name="connsiteY8" fmla="*/ 13335 h 358139"/>
                <a:gd name="connsiteX9" fmla="*/ 101917 w 165734"/>
                <a:gd name="connsiteY9" fmla="*/ 0 h 358139"/>
                <a:gd name="connsiteX10" fmla="*/ 101917 w 165734"/>
                <a:gd name="connsiteY10" fmla="*/ 86677 h 358139"/>
                <a:gd name="connsiteX11" fmla="*/ 165735 w 165734"/>
                <a:gd name="connsiteY11" fmla="*/ 86677 h 358139"/>
                <a:gd name="connsiteX12" fmla="*/ 165735 w 165734"/>
                <a:gd name="connsiteY12" fmla="*/ 138113 h 358139"/>
                <a:gd name="connsiteX13" fmla="*/ 101917 w 165734"/>
                <a:gd name="connsiteY13" fmla="*/ 138113 h 358139"/>
                <a:gd name="connsiteX14" fmla="*/ 101917 w 165734"/>
                <a:gd name="connsiteY14" fmla="*/ 269558 h 358139"/>
                <a:gd name="connsiteX15" fmla="*/ 130492 w 165734"/>
                <a:gd name="connsiteY15" fmla="*/ 304800 h 358139"/>
                <a:gd name="connsiteX16" fmla="*/ 165735 w 165734"/>
                <a:gd name="connsiteY16" fmla="*/ 295275 h 35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39">
                  <a:moveTo>
                    <a:pt x="165735" y="295275"/>
                  </a:moveTo>
                  <a:lnTo>
                    <a:pt x="165735" y="348615"/>
                  </a:lnTo>
                  <a:cubicBezTo>
                    <a:pt x="152400" y="355283"/>
                    <a:pt x="131445" y="358140"/>
                    <a:pt x="113347" y="358140"/>
                  </a:cubicBezTo>
                  <a:cubicBezTo>
                    <a:pt x="66675" y="358140"/>
                    <a:pt x="40957" y="332423"/>
                    <a:pt x="40957" y="282892"/>
                  </a:cubicBezTo>
                  <a:lnTo>
                    <a:pt x="40957" y="137160"/>
                  </a:lnTo>
                  <a:lnTo>
                    <a:pt x="0" y="137160"/>
                  </a:lnTo>
                  <a:lnTo>
                    <a:pt x="0" y="85725"/>
                  </a:lnTo>
                  <a:lnTo>
                    <a:pt x="40005" y="85725"/>
                  </a:lnTo>
                  <a:lnTo>
                    <a:pt x="40005" y="13335"/>
                  </a:lnTo>
                  <a:lnTo>
                    <a:pt x="101917" y="0"/>
                  </a:lnTo>
                  <a:lnTo>
                    <a:pt x="101917" y="86677"/>
                  </a:lnTo>
                  <a:lnTo>
                    <a:pt x="165735" y="86677"/>
                  </a:lnTo>
                  <a:lnTo>
                    <a:pt x="165735" y="138113"/>
                  </a:lnTo>
                  <a:lnTo>
                    <a:pt x="101917" y="138113"/>
                  </a:lnTo>
                  <a:lnTo>
                    <a:pt x="101917" y="269558"/>
                  </a:lnTo>
                  <a:cubicBezTo>
                    <a:pt x="101917" y="294323"/>
                    <a:pt x="110490" y="304800"/>
                    <a:pt x="130492" y="304800"/>
                  </a:cubicBezTo>
                  <a:cubicBezTo>
                    <a:pt x="142875" y="303848"/>
                    <a:pt x="155257" y="300038"/>
                    <a:pt x="165735" y="295275"/>
                  </a:cubicBezTo>
                  <a:close/>
                </a:path>
              </a:pathLst>
            </a:custGeom>
            <a:solidFill>
              <a:srgbClr val="041E42"/>
            </a:solidFill>
            <a:ln w="9525" cap="flat">
              <a:noFill/>
              <a:prstDash val="solid"/>
              <a:miter/>
            </a:ln>
          </p:spPr>
          <p:txBody>
            <a:bodyPr rtlCol="0" anchor="ctr"/>
            <a:lstStyle/>
            <a:p>
              <a:endParaRPr lang="de-DE">
                <a:solidFill>
                  <a:srgbClr val="041E42"/>
                </a:solidFill>
              </a:endParaRPr>
            </a:p>
          </p:txBody>
        </p:sp>
        <p:sp>
          <p:nvSpPr>
            <p:cNvPr id="174" name="Freihandform: Form 223">
              <a:extLst>
                <a:ext uri="{FF2B5EF4-FFF2-40B4-BE49-F238E27FC236}">
                  <a16:creationId xmlns:a16="http://schemas.microsoft.com/office/drawing/2014/main" id="{553CB681-B8C9-1047-873A-6B1A48B9FC00}"/>
                </a:ext>
              </a:extLst>
            </p:cNvPr>
            <p:cNvSpPr/>
            <p:nvPr/>
          </p:nvSpPr>
          <p:spPr>
            <a:xfrm>
              <a:off x="387350" y="494697"/>
              <a:ext cx="121055" cy="125871"/>
            </a:xfrm>
            <a:custGeom>
              <a:avLst/>
              <a:gdLst>
                <a:gd name="connsiteX0" fmla="*/ 0 w 359092"/>
                <a:gd name="connsiteY0" fmla="*/ 0 h 373379"/>
                <a:gd name="connsiteX1" fmla="*/ 79057 w 359092"/>
                <a:gd name="connsiteY1" fmla="*/ 0 h 373379"/>
                <a:gd name="connsiteX2" fmla="*/ 180022 w 359092"/>
                <a:gd name="connsiteY2" fmla="*/ 229553 h 373379"/>
                <a:gd name="connsiteX3" fmla="*/ 180975 w 359092"/>
                <a:gd name="connsiteY3" fmla="*/ 229553 h 373379"/>
                <a:gd name="connsiteX4" fmla="*/ 279083 w 359092"/>
                <a:gd name="connsiteY4" fmla="*/ 0 h 373379"/>
                <a:gd name="connsiteX5" fmla="*/ 359093 w 359092"/>
                <a:gd name="connsiteY5" fmla="*/ 0 h 373379"/>
                <a:gd name="connsiteX6" fmla="*/ 359093 w 359092"/>
                <a:gd name="connsiteY6" fmla="*/ 368617 h 373379"/>
                <a:gd name="connsiteX7" fmla="*/ 295275 w 359092"/>
                <a:gd name="connsiteY7" fmla="*/ 368617 h 373379"/>
                <a:gd name="connsiteX8" fmla="*/ 295275 w 359092"/>
                <a:gd name="connsiteY8" fmla="*/ 114300 h 373379"/>
                <a:gd name="connsiteX9" fmla="*/ 294322 w 359092"/>
                <a:gd name="connsiteY9" fmla="*/ 114300 h 373379"/>
                <a:gd name="connsiteX10" fmla="*/ 180975 w 359092"/>
                <a:gd name="connsiteY10" fmla="*/ 373380 h 373379"/>
                <a:gd name="connsiteX11" fmla="*/ 179070 w 359092"/>
                <a:gd name="connsiteY11" fmla="*/ 373380 h 373379"/>
                <a:gd name="connsiteX12" fmla="*/ 64770 w 359092"/>
                <a:gd name="connsiteY12" fmla="*/ 114300 h 373379"/>
                <a:gd name="connsiteX13" fmla="*/ 63818 w 359092"/>
                <a:gd name="connsiteY13" fmla="*/ 114300 h 373379"/>
                <a:gd name="connsiteX14" fmla="*/ 63818 w 359092"/>
                <a:gd name="connsiteY14" fmla="*/ 368617 h 373379"/>
                <a:gd name="connsiteX15" fmla="*/ 953 w 359092"/>
                <a:gd name="connsiteY15" fmla="*/ 368617 h 373379"/>
                <a:gd name="connsiteX16" fmla="*/ 953 w 359092"/>
                <a:gd name="connsiteY16" fmla="*/ 0 h 3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9092" h="373379">
                  <a:moveTo>
                    <a:pt x="0" y="0"/>
                  </a:moveTo>
                  <a:lnTo>
                    <a:pt x="79057" y="0"/>
                  </a:lnTo>
                  <a:lnTo>
                    <a:pt x="180022" y="229553"/>
                  </a:lnTo>
                  <a:lnTo>
                    <a:pt x="180975" y="229553"/>
                  </a:lnTo>
                  <a:lnTo>
                    <a:pt x="279083" y="0"/>
                  </a:lnTo>
                  <a:lnTo>
                    <a:pt x="359093" y="0"/>
                  </a:lnTo>
                  <a:lnTo>
                    <a:pt x="359093" y="368617"/>
                  </a:lnTo>
                  <a:lnTo>
                    <a:pt x="295275" y="368617"/>
                  </a:lnTo>
                  <a:lnTo>
                    <a:pt x="295275" y="114300"/>
                  </a:lnTo>
                  <a:lnTo>
                    <a:pt x="294322" y="114300"/>
                  </a:lnTo>
                  <a:lnTo>
                    <a:pt x="180975" y="373380"/>
                  </a:lnTo>
                  <a:lnTo>
                    <a:pt x="179070" y="373380"/>
                  </a:lnTo>
                  <a:lnTo>
                    <a:pt x="64770" y="114300"/>
                  </a:lnTo>
                  <a:lnTo>
                    <a:pt x="63818" y="114300"/>
                  </a:lnTo>
                  <a:lnTo>
                    <a:pt x="63818" y="368617"/>
                  </a:lnTo>
                  <a:lnTo>
                    <a:pt x="953" y="368617"/>
                  </a:lnTo>
                  <a:lnTo>
                    <a:pt x="953" y="0"/>
                  </a:lnTo>
                  <a:close/>
                </a:path>
              </a:pathLst>
            </a:custGeom>
            <a:solidFill>
              <a:schemeClr val="tx1"/>
            </a:solidFill>
            <a:ln w="9525" cap="flat">
              <a:noFill/>
              <a:prstDash val="solid"/>
              <a:miter/>
            </a:ln>
          </p:spPr>
          <p:txBody>
            <a:bodyPr rtlCol="0" anchor="ctr"/>
            <a:lstStyle/>
            <a:p>
              <a:endParaRPr lang="de-DE"/>
            </a:p>
          </p:txBody>
        </p:sp>
        <p:sp>
          <p:nvSpPr>
            <p:cNvPr id="175" name="Freihandform: Form 224">
              <a:extLst>
                <a:ext uri="{FF2B5EF4-FFF2-40B4-BE49-F238E27FC236}">
                  <a16:creationId xmlns:a16="http://schemas.microsoft.com/office/drawing/2014/main" id="{09730A68-DB0B-8D41-8BE9-2140F6DBB984}"/>
                </a:ext>
              </a:extLst>
            </p:cNvPr>
            <p:cNvSpPr/>
            <p:nvPr/>
          </p:nvSpPr>
          <p:spPr>
            <a:xfrm>
              <a:off x="533130" y="527129"/>
              <a:ext cx="81881" cy="94082"/>
            </a:xfrm>
            <a:custGeom>
              <a:avLst/>
              <a:gdLst>
                <a:gd name="connsiteX0" fmla="*/ 132398 w 242887"/>
                <a:gd name="connsiteY0" fmla="*/ 279083 h 279082"/>
                <a:gd name="connsiteX1" fmla="*/ 0 w 242887"/>
                <a:gd name="connsiteY1" fmla="*/ 139065 h 279082"/>
                <a:gd name="connsiteX2" fmla="*/ 124778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8 w 242887"/>
                <a:gd name="connsiteY6" fmla="*/ 225742 h 279082"/>
                <a:gd name="connsiteX7" fmla="*/ 198120 w 242887"/>
                <a:gd name="connsiteY7" fmla="*/ 194310 h 279082"/>
                <a:gd name="connsiteX8" fmla="*/ 237173 w 242887"/>
                <a:gd name="connsiteY8" fmla="*/ 235267 h 279082"/>
                <a:gd name="connsiteX9" fmla="*/ 132398 w 242887"/>
                <a:gd name="connsiteY9" fmla="*/ 279083 h 279082"/>
                <a:gd name="connsiteX10" fmla="*/ 62865 w 242887"/>
                <a:gd name="connsiteY10" fmla="*/ 115252 h 279082"/>
                <a:gd name="connsiteX11" fmla="*/ 183833 w 242887"/>
                <a:gd name="connsiteY11" fmla="*/ 115252 h 279082"/>
                <a:gd name="connsiteX12" fmla="*/ 124778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8" y="279083"/>
                  </a:moveTo>
                  <a:cubicBezTo>
                    <a:pt x="53340" y="279083"/>
                    <a:pt x="0" y="222885"/>
                    <a:pt x="0" y="139065"/>
                  </a:cubicBezTo>
                  <a:cubicBezTo>
                    <a:pt x="0" y="56197"/>
                    <a:pt x="50483" y="0"/>
                    <a:pt x="124778" y="0"/>
                  </a:cubicBezTo>
                  <a:cubicBezTo>
                    <a:pt x="196215" y="0"/>
                    <a:pt x="242888" y="53340"/>
                    <a:pt x="242888" y="135255"/>
                  </a:cubicBezTo>
                  <a:cubicBezTo>
                    <a:pt x="242888" y="143827"/>
                    <a:pt x="241935" y="153352"/>
                    <a:pt x="241935" y="160972"/>
                  </a:cubicBezTo>
                  <a:lnTo>
                    <a:pt x="62865" y="160972"/>
                  </a:lnTo>
                  <a:cubicBezTo>
                    <a:pt x="69533" y="201930"/>
                    <a:pt x="94298" y="225742"/>
                    <a:pt x="132398" y="225742"/>
                  </a:cubicBezTo>
                  <a:cubicBezTo>
                    <a:pt x="157163" y="225742"/>
                    <a:pt x="177165" y="216217"/>
                    <a:pt x="198120" y="194310"/>
                  </a:cubicBezTo>
                  <a:lnTo>
                    <a:pt x="237173" y="235267"/>
                  </a:lnTo>
                  <a:cubicBezTo>
                    <a:pt x="206693" y="264795"/>
                    <a:pt x="172403" y="279083"/>
                    <a:pt x="132398" y="279083"/>
                  </a:cubicBezTo>
                  <a:close/>
                  <a:moveTo>
                    <a:pt x="62865" y="115252"/>
                  </a:moveTo>
                  <a:lnTo>
                    <a:pt x="183833" y="115252"/>
                  </a:lnTo>
                  <a:cubicBezTo>
                    <a:pt x="180975" y="74295"/>
                    <a:pt x="160020" y="50482"/>
                    <a:pt x="124778" y="50482"/>
                  </a:cubicBezTo>
                  <a:cubicBezTo>
                    <a:pt x="89535" y="50482"/>
                    <a:pt x="67628" y="74295"/>
                    <a:pt x="62865" y="115252"/>
                  </a:cubicBezTo>
                  <a:close/>
                </a:path>
              </a:pathLst>
            </a:custGeom>
            <a:solidFill>
              <a:schemeClr val="tx1"/>
            </a:solidFill>
            <a:ln w="9525" cap="flat">
              <a:noFill/>
              <a:prstDash val="solid"/>
              <a:miter/>
            </a:ln>
          </p:spPr>
          <p:txBody>
            <a:bodyPr rtlCol="0" anchor="ctr"/>
            <a:lstStyle/>
            <a:p>
              <a:endParaRPr lang="de-DE"/>
            </a:p>
          </p:txBody>
        </p:sp>
        <p:sp>
          <p:nvSpPr>
            <p:cNvPr id="176" name="Freihandform: Form 225">
              <a:extLst>
                <a:ext uri="{FF2B5EF4-FFF2-40B4-BE49-F238E27FC236}">
                  <a16:creationId xmlns:a16="http://schemas.microsoft.com/office/drawing/2014/main" id="{12C1ECBD-39AF-6E45-A099-A893202F7AA7}"/>
                </a:ext>
              </a:extLst>
            </p:cNvPr>
            <p:cNvSpPr/>
            <p:nvPr/>
          </p:nvSpPr>
          <p:spPr>
            <a:xfrm>
              <a:off x="633635" y="487954"/>
              <a:ext cx="83807" cy="133578"/>
            </a:xfrm>
            <a:custGeom>
              <a:avLst/>
              <a:gdLst>
                <a:gd name="connsiteX0" fmla="*/ 0 w 248602"/>
                <a:gd name="connsiteY0" fmla="*/ 255270 h 396239"/>
                <a:gd name="connsiteX1" fmla="*/ 108585 w 248602"/>
                <a:gd name="connsiteY1" fmla="*/ 116205 h 396239"/>
                <a:gd name="connsiteX2" fmla="*/ 185738 w 248602"/>
                <a:gd name="connsiteY2" fmla="*/ 152400 h 396239"/>
                <a:gd name="connsiteX3" fmla="*/ 186690 w 248602"/>
                <a:gd name="connsiteY3" fmla="*/ 152400 h 396239"/>
                <a:gd name="connsiteX4" fmla="*/ 186690 w 248602"/>
                <a:gd name="connsiteY4" fmla="*/ 15240 h 396239"/>
                <a:gd name="connsiteX5" fmla="*/ 248603 w 248602"/>
                <a:gd name="connsiteY5" fmla="*/ 0 h 396239"/>
                <a:gd name="connsiteX6" fmla="*/ 248603 w 248602"/>
                <a:gd name="connsiteY6" fmla="*/ 389573 h 396239"/>
                <a:gd name="connsiteX7" fmla="*/ 187642 w 248602"/>
                <a:gd name="connsiteY7" fmla="*/ 389573 h 396239"/>
                <a:gd name="connsiteX8" fmla="*/ 187642 w 248602"/>
                <a:gd name="connsiteY8" fmla="*/ 358140 h 396239"/>
                <a:gd name="connsiteX9" fmla="*/ 186690 w 248602"/>
                <a:gd name="connsiteY9" fmla="*/ 358140 h 396239"/>
                <a:gd name="connsiteX10" fmla="*/ 106680 w 248602"/>
                <a:gd name="connsiteY10" fmla="*/ 396240 h 396239"/>
                <a:gd name="connsiteX11" fmla="*/ 0 w 248602"/>
                <a:gd name="connsiteY11" fmla="*/ 255270 h 396239"/>
                <a:gd name="connsiteX12" fmla="*/ 61913 w 248602"/>
                <a:gd name="connsiteY12" fmla="*/ 255270 h 396239"/>
                <a:gd name="connsiteX13" fmla="*/ 123825 w 248602"/>
                <a:gd name="connsiteY13" fmla="*/ 340995 h 396239"/>
                <a:gd name="connsiteX14" fmla="*/ 187642 w 248602"/>
                <a:gd name="connsiteY14" fmla="*/ 305753 h 396239"/>
                <a:gd name="connsiteX15" fmla="*/ 187642 w 248602"/>
                <a:gd name="connsiteY15" fmla="*/ 208598 h 396239"/>
                <a:gd name="connsiteX16" fmla="*/ 123825 w 248602"/>
                <a:gd name="connsiteY16" fmla="*/ 173355 h 396239"/>
                <a:gd name="connsiteX17" fmla="*/ 61913 w 248602"/>
                <a:gd name="connsiteY17" fmla="*/ 255270 h 3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02" h="396239">
                  <a:moveTo>
                    <a:pt x="0" y="255270"/>
                  </a:moveTo>
                  <a:cubicBezTo>
                    <a:pt x="0" y="169545"/>
                    <a:pt x="43815" y="116205"/>
                    <a:pt x="108585" y="116205"/>
                  </a:cubicBezTo>
                  <a:cubicBezTo>
                    <a:pt x="141922" y="116205"/>
                    <a:pt x="168592" y="130493"/>
                    <a:pt x="185738" y="152400"/>
                  </a:cubicBezTo>
                  <a:lnTo>
                    <a:pt x="186690" y="152400"/>
                  </a:lnTo>
                  <a:lnTo>
                    <a:pt x="186690" y="15240"/>
                  </a:lnTo>
                  <a:lnTo>
                    <a:pt x="248603" y="0"/>
                  </a:lnTo>
                  <a:lnTo>
                    <a:pt x="248603" y="389573"/>
                  </a:lnTo>
                  <a:lnTo>
                    <a:pt x="187642" y="389573"/>
                  </a:lnTo>
                  <a:lnTo>
                    <a:pt x="187642" y="358140"/>
                  </a:lnTo>
                  <a:lnTo>
                    <a:pt x="186690" y="358140"/>
                  </a:lnTo>
                  <a:cubicBezTo>
                    <a:pt x="167640" y="381953"/>
                    <a:pt x="140017" y="396240"/>
                    <a:pt x="106680" y="396240"/>
                  </a:cubicBezTo>
                  <a:cubicBezTo>
                    <a:pt x="43815" y="395288"/>
                    <a:pt x="0" y="340995"/>
                    <a:pt x="0" y="255270"/>
                  </a:cubicBezTo>
                  <a:close/>
                  <a:moveTo>
                    <a:pt x="61913" y="255270"/>
                  </a:moveTo>
                  <a:cubicBezTo>
                    <a:pt x="61913" y="309563"/>
                    <a:pt x="84772" y="340995"/>
                    <a:pt x="123825" y="340995"/>
                  </a:cubicBezTo>
                  <a:cubicBezTo>
                    <a:pt x="147638" y="340995"/>
                    <a:pt x="167640" y="329565"/>
                    <a:pt x="187642" y="305753"/>
                  </a:cubicBezTo>
                  <a:lnTo>
                    <a:pt x="187642" y="208598"/>
                  </a:lnTo>
                  <a:cubicBezTo>
                    <a:pt x="169545" y="184785"/>
                    <a:pt x="149542" y="173355"/>
                    <a:pt x="123825" y="173355"/>
                  </a:cubicBezTo>
                  <a:cubicBezTo>
                    <a:pt x="82867" y="172402"/>
                    <a:pt x="61913" y="201930"/>
                    <a:pt x="61913" y="255270"/>
                  </a:cubicBezTo>
                  <a:close/>
                </a:path>
              </a:pathLst>
            </a:custGeom>
            <a:solidFill>
              <a:schemeClr val="tx1"/>
            </a:solidFill>
            <a:ln w="9525" cap="flat">
              <a:noFill/>
              <a:prstDash val="solid"/>
              <a:miter/>
            </a:ln>
          </p:spPr>
          <p:txBody>
            <a:bodyPr rtlCol="0" anchor="ctr"/>
            <a:lstStyle/>
            <a:p>
              <a:endParaRPr lang="de-DE"/>
            </a:p>
          </p:txBody>
        </p:sp>
        <p:sp>
          <p:nvSpPr>
            <p:cNvPr id="177" name="Freihandform: Form 226">
              <a:extLst>
                <a:ext uri="{FF2B5EF4-FFF2-40B4-BE49-F238E27FC236}">
                  <a16:creationId xmlns:a16="http://schemas.microsoft.com/office/drawing/2014/main" id="{65D14B7D-8D6A-474D-AA50-839B3614E0FE}"/>
                </a:ext>
              </a:extLst>
            </p:cNvPr>
            <p:cNvSpPr/>
            <p:nvPr/>
          </p:nvSpPr>
          <p:spPr>
            <a:xfrm>
              <a:off x="742488" y="489239"/>
              <a:ext cx="26651" cy="129724"/>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0485 w 79057"/>
                <a:gd name="connsiteY5" fmla="*/ 384810 h 384809"/>
                <a:gd name="connsiteX6" fmla="*/ 8573 w 79057"/>
                <a:gd name="connsiteY6" fmla="*/ 384810 h 384809"/>
                <a:gd name="connsiteX7" fmla="*/ 8573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0960" y="0"/>
                    <a:pt x="79058" y="16192"/>
                    <a:pt x="79058" y="38100"/>
                  </a:cubicBezTo>
                  <a:close/>
                  <a:moveTo>
                    <a:pt x="70485" y="384810"/>
                  </a:moveTo>
                  <a:lnTo>
                    <a:pt x="8573" y="384810"/>
                  </a:lnTo>
                  <a:lnTo>
                    <a:pt x="8573"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178" name="Freihandform: Form 227">
              <a:extLst>
                <a:ext uri="{FF2B5EF4-FFF2-40B4-BE49-F238E27FC236}">
                  <a16:creationId xmlns:a16="http://schemas.microsoft.com/office/drawing/2014/main" id="{03A8A04E-3EF9-2048-B53A-54987E4B1403}"/>
                </a:ext>
              </a:extLst>
            </p:cNvPr>
            <p:cNvSpPr/>
            <p:nvPr/>
          </p:nvSpPr>
          <p:spPr>
            <a:xfrm>
              <a:off x="787121" y="529377"/>
              <a:ext cx="71284" cy="89587"/>
            </a:xfrm>
            <a:custGeom>
              <a:avLst/>
              <a:gdLst>
                <a:gd name="connsiteX0" fmla="*/ 210502 w 211454"/>
                <a:gd name="connsiteY0" fmla="*/ 265747 h 265747"/>
                <a:gd name="connsiteX1" fmla="*/ 0 w 211454"/>
                <a:gd name="connsiteY1" fmla="*/ 265747 h 265747"/>
                <a:gd name="connsiteX2" fmla="*/ 0 w 211454"/>
                <a:gd name="connsiteY2" fmla="*/ 212408 h 265747"/>
                <a:gd name="connsiteX3" fmla="*/ 133350 w 211454"/>
                <a:gd name="connsiteY3" fmla="*/ 52388 h 265747"/>
                <a:gd name="connsiteX4" fmla="*/ 8572 w 211454"/>
                <a:gd name="connsiteY4" fmla="*/ 52388 h 265747"/>
                <a:gd name="connsiteX5" fmla="*/ 8572 w 211454"/>
                <a:gd name="connsiteY5" fmla="*/ 0 h 265747"/>
                <a:gd name="connsiteX6" fmla="*/ 209550 w 211454"/>
                <a:gd name="connsiteY6" fmla="*/ 0 h 265747"/>
                <a:gd name="connsiteX7" fmla="*/ 209550 w 211454"/>
                <a:gd name="connsiteY7" fmla="*/ 53340 h 265747"/>
                <a:gd name="connsiteX8" fmla="*/ 76200 w 211454"/>
                <a:gd name="connsiteY8" fmla="*/ 213360 h 265747"/>
                <a:gd name="connsiteX9" fmla="*/ 211455 w 211454"/>
                <a:gd name="connsiteY9" fmla="*/ 213360 h 265747"/>
                <a:gd name="connsiteX10" fmla="*/ 211455 w 211454"/>
                <a:gd name="connsiteY10" fmla="*/ 265747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454" h="265747">
                  <a:moveTo>
                    <a:pt x="210502" y="265747"/>
                  </a:moveTo>
                  <a:lnTo>
                    <a:pt x="0" y="265747"/>
                  </a:lnTo>
                  <a:lnTo>
                    <a:pt x="0" y="212408"/>
                  </a:lnTo>
                  <a:lnTo>
                    <a:pt x="133350" y="52388"/>
                  </a:lnTo>
                  <a:lnTo>
                    <a:pt x="8572" y="52388"/>
                  </a:lnTo>
                  <a:lnTo>
                    <a:pt x="8572" y="0"/>
                  </a:lnTo>
                  <a:lnTo>
                    <a:pt x="209550" y="0"/>
                  </a:lnTo>
                  <a:lnTo>
                    <a:pt x="209550" y="53340"/>
                  </a:lnTo>
                  <a:lnTo>
                    <a:pt x="76200" y="213360"/>
                  </a:lnTo>
                  <a:lnTo>
                    <a:pt x="211455" y="213360"/>
                  </a:lnTo>
                  <a:lnTo>
                    <a:pt x="211455" y="265747"/>
                  </a:lnTo>
                  <a:close/>
                </a:path>
              </a:pathLst>
            </a:custGeom>
            <a:solidFill>
              <a:schemeClr val="tx1"/>
            </a:solidFill>
            <a:ln w="9525" cap="flat">
              <a:noFill/>
              <a:prstDash val="solid"/>
              <a:miter/>
            </a:ln>
          </p:spPr>
          <p:txBody>
            <a:bodyPr rtlCol="0" anchor="ctr"/>
            <a:lstStyle/>
            <a:p>
              <a:endParaRPr lang="de-DE"/>
            </a:p>
          </p:txBody>
        </p:sp>
        <p:sp>
          <p:nvSpPr>
            <p:cNvPr id="179" name="Freihandform: Form 228">
              <a:extLst>
                <a:ext uri="{FF2B5EF4-FFF2-40B4-BE49-F238E27FC236}">
                  <a16:creationId xmlns:a16="http://schemas.microsoft.com/office/drawing/2014/main" id="{34F22FC0-7B42-904C-B8D6-21A5C8AB5725}"/>
                </a:ext>
              </a:extLst>
            </p:cNvPr>
            <p:cNvSpPr/>
            <p:nvPr/>
          </p:nvSpPr>
          <p:spPr>
            <a:xfrm>
              <a:off x="877030" y="489239"/>
              <a:ext cx="26651" cy="129724"/>
            </a:xfrm>
            <a:custGeom>
              <a:avLst/>
              <a:gdLst>
                <a:gd name="connsiteX0" fmla="*/ 79058 w 79057"/>
                <a:gd name="connsiteY0" fmla="*/ 38100 h 384809"/>
                <a:gd name="connsiteX1" fmla="*/ 39052 w 79057"/>
                <a:gd name="connsiteY1" fmla="*/ 76200 h 384809"/>
                <a:gd name="connsiteX2" fmla="*/ 0 w 79057"/>
                <a:gd name="connsiteY2" fmla="*/ 38100 h 384809"/>
                <a:gd name="connsiteX3" fmla="*/ 39052 w 79057"/>
                <a:gd name="connsiteY3" fmla="*/ 0 h 384809"/>
                <a:gd name="connsiteX4" fmla="*/ 79058 w 79057"/>
                <a:gd name="connsiteY4" fmla="*/ 38100 h 384809"/>
                <a:gd name="connsiteX5" fmla="*/ 70485 w 79057"/>
                <a:gd name="connsiteY5" fmla="*/ 384810 h 384809"/>
                <a:gd name="connsiteX6" fmla="*/ 8572 w 79057"/>
                <a:gd name="connsiteY6" fmla="*/ 384810 h 384809"/>
                <a:gd name="connsiteX7" fmla="*/ 8572 w 79057"/>
                <a:gd name="connsiteY7" fmla="*/ 118110 h 384809"/>
                <a:gd name="connsiteX8" fmla="*/ 70485 w 79057"/>
                <a:gd name="connsiteY8" fmla="*/ 118110 h 384809"/>
                <a:gd name="connsiteX9" fmla="*/ 70485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2" y="76200"/>
                  </a:cubicBezTo>
                  <a:cubicBezTo>
                    <a:pt x="17145" y="76200"/>
                    <a:pt x="0" y="60008"/>
                    <a:pt x="0" y="38100"/>
                  </a:cubicBezTo>
                  <a:cubicBezTo>
                    <a:pt x="0" y="16192"/>
                    <a:pt x="18097" y="0"/>
                    <a:pt x="39052" y="0"/>
                  </a:cubicBezTo>
                  <a:cubicBezTo>
                    <a:pt x="60960" y="0"/>
                    <a:pt x="79058" y="16192"/>
                    <a:pt x="79058" y="38100"/>
                  </a:cubicBezTo>
                  <a:close/>
                  <a:moveTo>
                    <a:pt x="70485" y="384810"/>
                  </a:moveTo>
                  <a:lnTo>
                    <a:pt x="8572" y="384810"/>
                  </a:lnTo>
                  <a:lnTo>
                    <a:pt x="8572" y="118110"/>
                  </a:lnTo>
                  <a:lnTo>
                    <a:pt x="70485" y="118110"/>
                  </a:lnTo>
                  <a:lnTo>
                    <a:pt x="70485" y="384810"/>
                  </a:lnTo>
                  <a:close/>
                </a:path>
              </a:pathLst>
            </a:custGeom>
            <a:solidFill>
              <a:schemeClr val="tx1"/>
            </a:solidFill>
            <a:ln w="9525" cap="flat">
              <a:noFill/>
              <a:prstDash val="solid"/>
              <a:miter/>
            </a:ln>
          </p:spPr>
          <p:txBody>
            <a:bodyPr rtlCol="0" anchor="ctr"/>
            <a:lstStyle/>
            <a:p>
              <a:endParaRPr lang="de-DE"/>
            </a:p>
          </p:txBody>
        </p:sp>
        <p:sp>
          <p:nvSpPr>
            <p:cNvPr id="180" name="Freihandform: Form 229">
              <a:extLst>
                <a:ext uri="{FF2B5EF4-FFF2-40B4-BE49-F238E27FC236}">
                  <a16:creationId xmlns:a16="http://schemas.microsoft.com/office/drawing/2014/main" id="{C13FC519-E78A-2344-BF9E-BD3DBB16DFD6}"/>
                </a:ext>
              </a:extLst>
            </p:cNvPr>
            <p:cNvSpPr/>
            <p:nvPr/>
          </p:nvSpPr>
          <p:spPr>
            <a:xfrm>
              <a:off x="928727" y="527129"/>
              <a:ext cx="77064" cy="92156"/>
            </a:xfrm>
            <a:custGeom>
              <a:avLst/>
              <a:gdLst>
                <a:gd name="connsiteX0" fmla="*/ 228600 w 228600"/>
                <a:gd name="connsiteY0" fmla="*/ 272415 h 273367"/>
                <a:gd name="connsiteX1" fmla="*/ 166688 w 228600"/>
                <a:gd name="connsiteY1" fmla="*/ 272415 h 273367"/>
                <a:gd name="connsiteX2" fmla="*/ 166688 w 228600"/>
                <a:gd name="connsiteY2" fmla="*/ 120015 h 273367"/>
                <a:gd name="connsiteX3" fmla="*/ 117158 w 228600"/>
                <a:gd name="connsiteY3" fmla="*/ 55245 h 273367"/>
                <a:gd name="connsiteX4" fmla="*/ 61913 w 228600"/>
                <a:gd name="connsiteY4" fmla="*/ 120015 h 273367"/>
                <a:gd name="connsiteX5" fmla="*/ 61913 w 228600"/>
                <a:gd name="connsiteY5" fmla="*/ 273367 h 273367"/>
                <a:gd name="connsiteX6" fmla="*/ 0 w 228600"/>
                <a:gd name="connsiteY6" fmla="*/ 273367 h 273367"/>
                <a:gd name="connsiteX7" fmla="*/ 0 w 228600"/>
                <a:gd name="connsiteY7" fmla="*/ 6667 h 273367"/>
                <a:gd name="connsiteX8" fmla="*/ 61913 w 228600"/>
                <a:gd name="connsiteY8" fmla="*/ 6667 h 273367"/>
                <a:gd name="connsiteX9" fmla="*/ 61913 w 228600"/>
                <a:gd name="connsiteY9" fmla="*/ 39052 h 273367"/>
                <a:gd name="connsiteX10" fmla="*/ 62865 w 228600"/>
                <a:gd name="connsiteY10" fmla="*/ 39052 h 273367"/>
                <a:gd name="connsiteX11" fmla="*/ 140970 w 228600"/>
                <a:gd name="connsiteY11" fmla="*/ 0 h 273367"/>
                <a:gd name="connsiteX12" fmla="*/ 228600 w 228600"/>
                <a:gd name="connsiteY12" fmla="*/ 107633 h 273367"/>
                <a:gd name="connsiteX13" fmla="*/ 228600 w 228600"/>
                <a:gd name="connsiteY13" fmla="*/ 272415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273367">
                  <a:moveTo>
                    <a:pt x="228600" y="272415"/>
                  </a:moveTo>
                  <a:lnTo>
                    <a:pt x="166688" y="272415"/>
                  </a:lnTo>
                  <a:lnTo>
                    <a:pt x="166688" y="120015"/>
                  </a:lnTo>
                  <a:cubicBezTo>
                    <a:pt x="166688" y="80963"/>
                    <a:pt x="155258" y="55245"/>
                    <a:pt x="117158" y="55245"/>
                  </a:cubicBezTo>
                  <a:cubicBezTo>
                    <a:pt x="73343" y="55245"/>
                    <a:pt x="61913" y="90488"/>
                    <a:pt x="61913" y="120015"/>
                  </a:cubicBezTo>
                  <a:lnTo>
                    <a:pt x="61913" y="273367"/>
                  </a:lnTo>
                  <a:lnTo>
                    <a:pt x="0" y="273367"/>
                  </a:lnTo>
                  <a:lnTo>
                    <a:pt x="0" y="6667"/>
                  </a:lnTo>
                  <a:lnTo>
                    <a:pt x="61913" y="6667"/>
                  </a:lnTo>
                  <a:lnTo>
                    <a:pt x="61913" y="39052"/>
                  </a:lnTo>
                  <a:lnTo>
                    <a:pt x="62865" y="39052"/>
                  </a:lnTo>
                  <a:cubicBezTo>
                    <a:pt x="78105" y="15240"/>
                    <a:pt x="106680" y="0"/>
                    <a:pt x="140970" y="0"/>
                  </a:cubicBezTo>
                  <a:cubicBezTo>
                    <a:pt x="201930" y="0"/>
                    <a:pt x="228600" y="44767"/>
                    <a:pt x="228600" y="107633"/>
                  </a:cubicBezTo>
                  <a:lnTo>
                    <a:pt x="228600" y="272415"/>
                  </a:lnTo>
                  <a:close/>
                </a:path>
              </a:pathLst>
            </a:custGeom>
            <a:solidFill>
              <a:schemeClr val="tx1"/>
            </a:solidFill>
            <a:ln w="9525" cap="flat">
              <a:noFill/>
              <a:prstDash val="solid"/>
              <a:miter/>
            </a:ln>
          </p:spPr>
          <p:txBody>
            <a:bodyPr rtlCol="0" anchor="ctr"/>
            <a:lstStyle/>
            <a:p>
              <a:endParaRPr lang="de-DE"/>
            </a:p>
          </p:txBody>
        </p:sp>
        <p:sp>
          <p:nvSpPr>
            <p:cNvPr id="181" name="Freihandform: Form 230">
              <a:extLst>
                <a:ext uri="{FF2B5EF4-FFF2-40B4-BE49-F238E27FC236}">
                  <a16:creationId xmlns:a16="http://schemas.microsoft.com/office/drawing/2014/main" id="{5AFAAEA1-0D09-3E48-8CB2-D1887C4C8497}"/>
                </a:ext>
              </a:extLst>
            </p:cNvPr>
            <p:cNvSpPr/>
            <p:nvPr/>
          </p:nvSpPr>
          <p:spPr>
            <a:xfrm>
              <a:off x="1029232" y="489239"/>
              <a:ext cx="26651" cy="129724"/>
            </a:xfrm>
            <a:custGeom>
              <a:avLst/>
              <a:gdLst>
                <a:gd name="connsiteX0" fmla="*/ 79058 w 79057"/>
                <a:gd name="connsiteY0" fmla="*/ 38100 h 384809"/>
                <a:gd name="connsiteX1" fmla="*/ 39053 w 79057"/>
                <a:gd name="connsiteY1" fmla="*/ 76200 h 384809"/>
                <a:gd name="connsiteX2" fmla="*/ 0 w 79057"/>
                <a:gd name="connsiteY2" fmla="*/ 38100 h 384809"/>
                <a:gd name="connsiteX3" fmla="*/ 39053 w 79057"/>
                <a:gd name="connsiteY3" fmla="*/ 0 h 384809"/>
                <a:gd name="connsiteX4" fmla="*/ 79058 w 79057"/>
                <a:gd name="connsiteY4" fmla="*/ 38100 h 384809"/>
                <a:gd name="connsiteX5" fmla="*/ 71438 w 79057"/>
                <a:gd name="connsiteY5" fmla="*/ 384810 h 384809"/>
                <a:gd name="connsiteX6" fmla="*/ 9525 w 79057"/>
                <a:gd name="connsiteY6" fmla="*/ 384810 h 384809"/>
                <a:gd name="connsiteX7" fmla="*/ 9525 w 79057"/>
                <a:gd name="connsiteY7" fmla="*/ 118110 h 384809"/>
                <a:gd name="connsiteX8" fmla="*/ 71438 w 79057"/>
                <a:gd name="connsiteY8" fmla="*/ 118110 h 384809"/>
                <a:gd name="connsiteX9" fmla="*/ 71438 w 79057"/>
                <a:gd name="connsiteY9" fmla="*/ 38481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384809">
                  <a:moveTo>
                    <a:pt x="79058" y="38100"/>
                  </a:moveTo>
                  <a:cubicBezTo>
                    <a:pt x="79058" y="60008"/>
                    <a:pt x="60960" y="76200"/>
                    <a:pt x="39053" y="76200"/>
                  </a:cubicBezTo>
                  <a:cubicBezTo>
                    <a:pt x="17145" y="76200"/>
                    <a:pt x="0" y="60008"/>
                    <a:pt x="0" y="38100"/>
                  </a:cubicBezTo>
                  <a:cubicBezTo>
                    <a:pt x="0" y="16192"/>
                    <a:pt x="18098" y="0"/>
                    <a:pt x="39053" y="0"/>
                  </a:cubicBezTo>
                  <a:cubicBezTo>
                    <a:pt x="61913" y="0"/>
                    <a:pt x="79058" y="16192"/>
                    <a:pt x="79058" y="38100"/>
                  </a:cubicBezTo>
                  <a:close/>
                  <a:moveTo>
                    <a:pt x="71438" y="384810"/>
                  </a:moveTo>
                  <a:lnTo>
                    <a:pt x="9525" y="384810"/>
                  </a:lnTo>
                  <a:lnTo>
                    <a:pt x="9525" y="118110"/>
                  </a:lnTo>
                  <a:lnTo>
                    <a:pt x="71438" y="118110"/>
                  </a:lnTo>
                  <a:lnTo>
                    <a:pt x="71438" y="384810"/>
                  </a:lnTo>
                  <a:close/>
                </a:path>
              </a:pathLst>
            </a:custGeom>
            <a:solidFill>
              <a:schemeClr val="tx1"/>
            </a:solidFill>
            <a:ln w="9525" cap="flat">
              <a:noFill/>
              <a:prstDash val="solid"/>
              <a:miter/>
            </a:ln>
          </p:spPr>
          <p:txBody>
            <a:bodyPr rtlCol="0" anchor="ctr"/>
            <a:lstStyle/>
            <a:p>
              <a:endParaRPr lang="de-DE"/>
            </a:p>
          </p:txBody>
        </p:sp>
        <p:sp>
          <p:nvSpPr>
            <p:cNvPr id="182" name="Freihandform: Form 231">
              <a:extLst>
                <a:ext uri="{FF2B5EF4-FFF2-40B4-BE49-F238E27FC236}">
                  <a16:creationId xmlns:a16="http://schemas.microsoft.com/office/drawing/2014/main" id="{D1028F91-1682-1B4E-BE80-89989F116CD3}"/>
                </a:ext>
              </a:extLst>
            </p:cNvPr>
            <p:cNvSpPr/>
            <p:nvPr/>
          </p:nvSpPr>
          <p:spPr>
            <a:xfrm>
              <a:off x="1072581" y="526807"/>
              <a:ext cx="69358" cy="94404"/>
            </a:xfrm>
            <a:custGeom>
              <a:avLst/>
              <a:gdLst>
                <a:gd name="connsiteX0" fmla="*/ 29527 w 205739"/>
                <a:gd name="connsiteY0" fmla="*/ 198120 h 280035"/>
                <a:gd name="connsiteX1" fmla="*/ 104775 w 205739"/>
                <a:gd name="connsiteY1" fmla="*/ 227648 h 280035"/>
                <a:gd name="connsiteX2" fmla="*/ 143827 w 205739"/>
                <a:gd name="connsiteY2" fmla="*/ 200978 h 280035"/>
                <a:gd name="connsiteX3" fmla="*/ 10477 w 205739"/>
                <a:gd name="connsiteY3" fmla="*/ 82868 h 280035"/>
                <a:gd name="connsiteX4" fmla="*/ 111442 w 205739"/>
                <a:gd name="connsiteY4" fmla="*/ 0 h 280035"/>
                <a:gd name="connsiteX5" fmla="*/ 203835 w 205739"/>
                <a:gd name="connsiteY5" fmla="*/ 27623 h 280035"/>
                <a:gd name="connsiteX6" fmla="*/ 174307 w 205739"/>
                <a:gd name="connsiteY6" fmla="*/ 76200 h 280035"/>
                <a:gd name="connsiteX7" fmla="*/ 110490 w 205739"/>
                <a:gd name="connsiteY7" fmla="*/ 52388 h 280035"/>
                <a:gd name="connsiteX8" fmla="*/ 72390 w 205739"/>
                <a:gd name="connsiteY8" fmla="*/ 77153 h 280035"/>
                <a:gd name="connsiteX9" fmla="*/ 205740 w 205739"/>
                <a:gd name="connsiteY9" fmla="*/ 195263 h 280035"/>
                <a:gd name="connsiteX10" fmla="*/ 102870 w 205739"/>
                <a:gd name="connsiteY10" fmla="*/ 280035 h 280035"/>
                <a:gd name="connsiteX11" fmla="*/ 0 w 205739"/>
                <a:gd name="connsiteY11" fmla="*/ 247650 h 280035"/>
                <a:gd name="connsiteX12" fmla="*/ 29527 w 205739"/>
                <a:gd name="connsiteY12" fmla="*/ 1981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39" h="280035">
                  <a:moveTo>
                    <a:pt x="29527" y="198120"/>
                  </a:moveTo>
                  <a:cubicBezTo>
                    <a:pt x="56197" y="218123"/>
                    <a:pt x="80963" y="227648"/>
                    <a:pt x="104775" y="227648"/>
                  </a:cubicBezTo>
                  <a:cubicBezTo>
                    <a:pt x="127635" y="227648"/>
                    <a:pt x="143827" y="217170"/>
                    <a:pt x="143827" y="200978"/>
                  </a:cubicBezTo>
                  <a:cubicBezTo>
                    <a:pt x="143827" y="155258"/>
                    <a:pt x="10477" y="171450"/>
                    <a:pt x="10477" y="82868"/>
                  </a:cubicBezTo>
                  <a:cubicBezTo>
                    <a:pt x="10477" y="33338"/>
                    <a:pt x="51435" y="0"/>
                    <a:pt x="111442" y="0"/>
                  </a:cubicBezTo>
                  <a:cubicBezTo>
                    <a:pt x="143827" y="0"/>
                    <a:pt x="175260" y="9525"/>
                    <a:pt x="203835" y="27623"/>
                  </a:cubicBezTo>
                  <a:lnTo>
                    <a:pt x="174307" y="76200"/>
                  </a:lnTo>
                  <a:cubicBezTo>
                    <a:pt x="151447" y="60960"/>
                    <a:pt x="130492" y="52388"/>
                    <a:pt x="110490" y="52388"/>
                  </a:cubicBezTo>
                  <a:cubicBezTo>
                    <a:pt x="87630" y="52388"/>
                    <a:pt x="72390" y="61913"/>
                    <a:pt x="72390" y="77153"/>
                  </a:cubicBezTo>
                  <a:cubicBezTo>
                    <a:pt x="72390" y="120967"/>
                    <a:pt x="205740" y="105728"/>
                    <a:pt x="205740" y="195263"/>
                  </a:cubicBezTo>
                  <a:cubicBezTo>
                    <a:pt x="205740" y="245745"/>
                    <a:pt x="164782" y="280035"/>
                    <a:pt x="102870" y="280035"/>
                  </a:cubicBezTo>
                  <a:cubicBezTo>
                    <a:pt x="67627" y="280035"/>
                    <a:pt x="31432" y="268605"/>
                    <a:pt x="0" y="247650"/>
                  </a:cubicBezTo>
                  <a:lnTo>
                    <a:pt x="29527" y="198120"/>
                  </a:lnTo>
                  <a:close/>
                </a:path>
              </a:pathLst>
            </a:custGeom>
            <a:solidFill>
              <a:schemeClr val="tx1"/>
            </a:solidFill>
            <a:ln w="9525" cap="flat">
              <a:noFill/>
              <a:prstDash val="solid"/>
              <a:miter/>
            </a:ln>
          </p:spPr>
          <p:txBody>
            <a:bodyPr rtlCol="0" anchor="ctr"/>
            <a:lstStyle/>
            <a:p>
              <a:endParaRPr lang="de-DE"/>
            </a:p>
          </p:txBody>
        </p:sp>
        <p:sp>
          <p:nvSpPr>
            <p:cNvPr id="183" name="Freihandform: Form 232">
              <a:extLst>
                <a:ext uri="{FF2B5EF4-FFF2-40B4-BE49-F238E27FC236}">
                  <a16:creationId xmlns:a16="http://schemas.microsoft.com/office/drawing/2014/main" id="{8700CAD0-3ED4-364A-B3F5-2E4EE55F21BB}"/>
                </a:ext>
              </a:extLst>
            </p:cNvPr>
            <p:cNvSpPr/>
            <p:nvPr/>
          </p:nvSpPr>
          <p:spPr>
            <a:xfrm>
              <a:off x="1158957" y="526807"/>
              <a:ext cx="75780" cy="94404"/>
            </a:xfrm>
            <a:custGeom>
              <a:avLst/>
              <a:gdLst>
                <a:gd name="connsiteX0" fmla="*/ 222885 w 224790"/>
                <a:gd name="connsiteY0" fmla="*/ 237173 h 280035"/>
                <a:gd name="connsiteX1" fmla="*/ 127635 w 224790"/>
                <a:gd name="connsiteY1" fmla="*/ 280035 h 280035"/>
                <a:gd name="connsiteX2" fmla="*/ 0 w 224790"/>
                <a:gd name="connsiteY2" fmla="*/ 140970 h 280035"/>
                <a:gd name="connsiteX3" fmla="*/ 128588 w 224790"/>
                <a:gd name="connsiteY3" fmla="*/ 0 h 280035"/>
                <a:gd name="connsiteX4" fmla="*/ 224790 w 224790"/>
                <a:gd name="connsiteY4" fmla="*/ 45720 h 280035"/>
                <a:gd name="connsiteX5" fmla="*/ 181928 w 224790"/>
                <a:gd name="connsiteY5" fmla="*/ 86678 h 280035"/>
                <a:gd name="connsiteX6" fmla="*/ 128588 w 224790"/>
                <a:gd name="connsiteY6" fmla="*/ 57150 h 280035"/>
                <a:gd name="connsiteX7" fmla="*/ 62865 w 224790"/>
                <a:gd name="connsiteY7" fmla="*/ 140017 h 280035"/>
                <a:gd name="connsiteX8" fmla="*/ 128588 w 224790"/>
                <a:gd name="connsiteY8" fmla="*/ 222885 h 280035"/>
                <a:gd name="connsiteX9" fmla="*/ 183832 w 224790"/>
                <a:gd name="connsiteY9" fmla="*/ 193358 h 280035"/>
                <a:gd name="connsiteX10" fmla="*/ 222885 w 224790"/>
                <a:gd name="connsiteY10" fmla="*/ 237173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790" h="280035">
                  <a:moveTo>
                    <a:pt x="222885" y="237173"/>
                  </a:moveTo>
                  <a:cubicBezTo>
                    <a:pt x="196215" y="266700"/>
                    <a:pt x="165735" y="280035"/>
                    <a:pt x="127635" y="280035"/>
                  </a:cubicBezTo>
                  <a:cubicBezTo>
                    <a:pt x="51435" y="280035"/>
                    <a:pt x="0" y="224790"/>
                    <a:pt x="0" y="140970"/>
                  </a:cubicBezTo>
                  <a:cubicBezTo>
                    <a:pt x="0" y="57150"/>
                    <a:pt x="51435" y="0"/>
                    <a:pt x="128588" y="0"/>
                  </a:cubicBezTo>
                  <a:cubicBezTo>
                    <a:pt x="168592" y="0"/>
                    <a:pt x="200978" y="15240"/>
                    <a:pt x="224790" y="45720"/>
                  </a:cubicBezTo>
                  <a:lnTo>
                    <a:pt x="181928" y="86678"/>
                  </a:lnTo>
                  <a:cubicBezTo>
                    <a:pt x="166688" y="66675"/>
                    <a:pt x="149542" y="57150"/>
                    <a:pt x="128588" y="57150"/>
                  </a:cubicBezTo>
                  <a:cubicBezTo>
                    <a:pt x="89535" y="57150"/>
                    <a:pt x="62865" y="89535"/>
                    <a:pt x="62865" y="140017"/>
                  </a:cubicBezTo>
                  <a:cubicBezTo>
                    <a:pt x="62865" y="189548"/>
                    <a:pt x="89535" y="222885"/>
                    <a:pt x="128588" y="222885"/>
                  </a:cubicBezTo>
                  <a:cubicBezTo>
                    <a:pt x="149542" y="222885"/>
                    <a:pt x="166688" y="213360"/>
                    <a:pt x="183832" y="193358"/>
                  </a:cubicBezTo>
                  <a:lnTo>
                    <a:pt x="222885" y="237173"/>
                  </a:lnTo>
                  <a:close/>
                </a:path>
              </a:pathLst>
            </a:custGeom>
            <a:solidFill>
              <a:schemeClr val="tx1"/>
            </a:solidFill>
            <a:ln w="9525" cap="flat">
              <a:noFill/>
              <a:prstDash val="solid"/>
              <a:miter/>
            </a:ln>
          </p:spPr>
          <p:txBody>
            <a:bodyPr rtlCol="0" anchor="ctr"/>
            <a:lstStyle/>
            <a:p>
              <a:endParaRPr lang="de-DE"/>
            </a:p>
          </p:txBody>
        </p:sp>
        <p:sp>
          <p:nvSpPr>
            <p:cNvPr id="184" name="Freihandform: Form 233">
              <a:extLst>
                <a:ext uri="{FF2B5EF4-FFF2-40B4-BE49-F238E27FC236}">
                  <a16:creationId xmlns:a16="http://schemas.microsoft.com/office/drawing/2014/main" id="{01B02AD7-9005-F04F-A5E8-E125021D66E8}"/>
                </a:ext>
              </a:extLst>
            </p:cNvPr>
            <p:cNvSpPr/>
            <p:nvPr/>
          </p:nvSpPr>
          <p:spPr>
            <a:xfrm>
              <a:off x="1253040" y="487954"/>
              <a:ext cx="77064" cy="131330"/>
            </a:xfrm>
            <a:custGeom>
              <a:avLst/>
              <a:gdLst>
                <a:gd name="connsiteX0" fmla="*/ 228600 w 228600"/>
                <a:gd name="connsiteY0" fmla="*/ 388620 h 389572"/>
                <a:gd name="connsiteX1" fmla="*/ 166688 w 228600"/>
                <a:gd name="connsiteY1" fmla="*/ 388620 h 389572"/>
                <a:gd name="connsiteX2" fmla="*/ 166688 w 228600"/>
                <a:gd name="connsiteY2" fmla="*/ 236220 h 389572"/>
                <a:gd name="connsiteX3" fmla="*/ 117158 w 228600"/>
                <a:gd name="connsiteY3" fmla="*/ 171450 h 389572"/>
                <a:gd name="connsiteX4" fmla="*/ 61913 w 228600"/>
                <a:gd name="connsiteY4" fmla="*/ 236220 h 389572"/>
                <a:gd name="connsiteX5" fmla="*/ 61913 w 228600"/>
                <a:gd name="connsiteY5" fmla="*/ 389573 h 389572"/>
                <a:gd name="connsiteX6" fmla="*/ 0 w 228600"/>
                <a:gd name="connsiteY6" fmla="*/ 389573 h 389572"/>
                <a:gd name="connsiteX7" fmla="*/ 0 w 228600"/>
                <a:gd name="connsiteY7" fmla="*/ 15240 h 389572"/>
                <a:gd name="connsiteX8" fmla="*/ 61913 w 228600"/>
                <a:gd name="connsiteY8" fmla="*/ 0 h 389572"/>
                <a:gd name="connsiteX9" fmla="*/ 61913 w 228600"/>
                <a:gd name="connsiteY9" fmla="*/ 155258 h 389572"/>
                <a:gd name="connsiteX10" fmla="*/ 62865 w 228600"/>
                <a:gd name="connsiteY10" fmla="*/ 155258 h 389572"/>
                <a:gd name="connsiteX11" fmla="*/ 140970 w 228600"/>
                <a:gd name="connsiteY11" fmla="*/ 116205 h 389572"/>
                <a:gd name="connsiteX12" fmla="*/ 228600 w 228600"/>
                <a:gd name="connsiteY12" fmla="*/ 223838 h 389572"/>
                <a:gd name="connsiteX13" fmla="*/ 228600 w 228600"/>
                <a:gd name="connsiteY13" fmla="*/ 38862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389572">
                  <a:moveTo>
                    <a:pt x="228600" y="388620"/>
                  </a:moveTo>
                  <a:lnTo>
                    <a:pt x="166688" y="388620"/>
                  </a:lnTo>
                  <a:lnTo>
                    <a:pt x="166688" y="236220"/>
                  </a:lnTo>
                  <a:cubicBezTo>
                    <a:pt x="166688" y="197168"/>
                    <a:pt x="154305" y="171450"/>
                    <a:pt x="117158" y="171450"/>
                  </a:cubicBezTo>
                  <a:cubicBezTo>
                    <a:pt x="74295" y="171450"/>
                    <a:pt x="61913" y="205740"/>
                    <a:pt x="61913" y="236220"/>
                  </a:cubicBezTo>
                  <a:lnTo>
                    <a:pt x="61913" y="389573"/>
                  </a:lnTo>
                  <a:lnTo>
                    <a:pt x="0" y="389573"/>
                  </a:lnTo>
                  <a:lnTo>
                    <a:pt x="0" y="15240"/>
                  </a:lnTo>
                  <a:lnTo>
                    <a:pt x="61913" y="0"/>
                  </a:lnTo>
                  <a:lnTo>
                    <a:pt x="61913" y="155258"/>
                  </a:lnTo>
                  <a:lnTo>
                    <a:pt x="62865" y="155258"/>
                  </a:lnTo>
                  <a:cubicBezTo>
                    <a:pt x="78105" y="131445"/>
                    <a:pt x="105728" y="116205"/>
                    <a:pt x="140970" y="116205"/>
                  </a:cubicBezTo>
                  <a:cubicBezTo>
                    <a:pt x="202883" y="116205"/>
                    <a:pt x="228600" y="161925"/>
                    <a:pt x="228600" y="223838"/>
                  </a:cubicBezTo>
                  <a:lnTo>
                    <a:pt x="228600" y="388620"/>
                  </a:lnTo>
                  <a:close/>
                </a:path>
              </a:pathLst>
            </a:custGeom>
            <a:solidFill>
              <a:schemeClr val="tx1"/>
            </a:solidFill>
            <a:ln w="9525" cap="flat">
              <a:noFill/>
              <a:prstDash val="solid"/>
              <a:miter/>
            </a:ln>
          </p:spPr>
          <p:txBody>
            <a:bodyPr rtlCol="0" anchor="ctr"/>
            <a:lstStyle/>
            <a:p>
              <a:endParaRPr lang="de-DE"/>
            </a:p>
          </p:txBody>
        </p:sp>
        <p:sp>
          <p:nvSpPr>
            <p:cNvPr id="185" name="Freihandform: Form 234">
              <a:extLst>
                <a:ext uri="{FF2B5EF4-FFF2-40B4-BE49-F238E27FC236}">
                  <a16:creationId xmlns:a16="http://schemas.microsoft.com/office/drawing/2014/main" id="{2F589666-3279-5C4B-823A-10FF4BCAE7B5}"/>
                </a:ext>
              </a:extLst>
            </p:cNvPr>
            <p:cNvSpPr/>
            <p:nvPr/>
          </p:nvSpPr>
          <p:spPr>
            <a:xfrm>
              <a:off x="1351939" y="527129"/>
              <a:ext cx="81881" cy="94082"/>
            </a:xfrm>
            <a:custGeom>
              <a:avLst/>
              <a:gdLst>
                <a:gd name="connsiteX0" fmla="*/ 132397 w 242887"/>
                <a:gd name="connsiteY0" fmla="*/ 279083 h 279082"/>
                <a:gd name="connsiteX1" fmla="*/ 0 w 242887"/>
                <a:gd name="connsiteY1" fmla="*/ 139065 h 279082"/>
                <a:gd name="connsiteX2" fmla="*/ 124777 w 242887"/>
                <a:gd name="connsiteY2" fmla="*/ 0 h 279082"/>
                <a:gd name="connsiteX3" fmla="*/ 242888 w 242887"/>
                <a:gd name="connsiteY3" fmla="*/ 135255 h 279082"/>
                <a:gd name="connsiteX4" fmla="*/ 241935 w 242887"/>
                <a:gd name="connsiteY4" fmla="*/ 160972 h 279082"/>
                <a:gd name="connsiteX5" fmla="*/ 62865 w 242887"/>
                <a:gd name="connsiteY5" fmla="*/ 160972 h 279082"/>
                <a:gd name="connsiteX6" fmla="*/ 132397 w 242887"/>
                <a:gd name="connsiteY6" fmla="*/ 225742 h 279082"/>
                <a:gd name="connsiteX7" fmla="*/ 198120 w 242887"/>
                <a:gd name="connsiteY7" fmla="*/ 194310 h 279082"/>
                <a:gd name="connsiteX8" fmla="*/ 237172 w 242887"/>
                <a:gd name="connsiteY8" fmla="*/ 235267 h 279082"/>
                <a:gd name="connsiteX9" fmla="*/ 132397 w 242887"/>
                <a:gd name="connsiteY9" fmla="*/ 279083 h 279082"/>
                <a:gd name="connsiteX10" fmla="*/ 62865 w 242887"/>
                <a:gd name="connsiteY10" fmla="*/ 115252 h 279082"/>
                <a:gd name="connsiteX11" fmla="*/ 183832 w 242887"/>
                <a:gd name="connsiteY11" fmla="*/ 115252 h 279082"/>
                <a:gd name="connsiteX12" fmla="*/ 124777 w 242887"/>
                <a:gd name="connsiteY12" fmla="*/ 50482 h 279082"/>
                <a:gd name="connsiteX13" fmla="*/ 62865 w 242887"/>
                <a:gd name="connsiteY13" fmla="*/ 115252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87" h="279082">
                  <a:moveTo>
                    <a:pt x="132397" y="279083"/>
                  </a:moveTo>
                  <a:cubicBezTo>
                    <a:pt x="53340" y="279083"/>
                    <a:pt x="0" y="222885"/>
                    <a:pt x="0" y="139065"/>
                  </a:cubicBezTo>
                  <a:cubicBezTo>
                    <a:pt x="0" y="56197"/>
                    <a:pt x="50482" y="0"/>
                    <a:pt x="124777" y="0"/>
                  </a:cubicBezTo>
                  <a:cubicBezTo>
                    <a:pt x="196215" y="0"/>
                    <a:pt x="242888" y="53340"/>
                    <a:pt x="242888" y="135255"/>
                  </a:cubicBezTo>
                  <a:cubicBezTo>
                    <a:pt x="242888" y="143827"/>
                    <a:pt x="241935" y="153352"/>
                    <a:pt x="241935" y="160972"/>
                  </a:cubicBezTo>
                  <a:lnTo>
                    <a:pt x="62865" y="160972"/>
                  </a:lnTo>
                  <a:cubicBezTo>
                    <a:pt x="69532" y="201930"/>
                    <a:pt x="94297" y="225742"/>
                    <a:pt x="132397" y="225742"/>
                  </a:cubicBezTo>
                  <a:cubicBezTo>
                    <a:pt x="157163" y="225742"/>
                    <a:pt x="177165" y="216217"/>
                    <a:pt x="198120" y="194310"/>
                  </a:cubicBezTo>
                  <a:lnTo>
                    <a:pt x="237172" y="235267"/>
                  </a:lnTo>
                  <a:cubicBezTo>
                    <a:pt x="206692" y="264795"/>
                    <a:pt x="172402" y="279083"/>
                    <a:pt x="132397" y="279083"/>
                  </a:cubicBezTo>
                  <a:close/>
                  <a:moveTo>
                    <a:pt x="62865" y="115252"/>
                  </a:moveTo>
                  <a:lnTo>
                    <a:pt x="183832" y="115252"/>
                  </a:lnTo>
                  <a:cubicBezTo>
                    <a:pt x="180975" y="74295"/>
                    <a:pt x="160020" y="50482"/>
                    <a:pt x="124777" y="50482"/>
                  </a:cubicBezTo>
                  <a:cubicBezTo>
                    <a:pt x="89535" y="50482"/>
                    <a:pt x="67627" y="74295"/>
                    <a:pt x="62865" y="115252"/>
                  </a:cubicBezTo>
                  <a:close/>
                </a:path>
              </a:pathLst>
            </a:custGeom>
            <a:solidFill>
              <a:schemeClr val="tx1"/>
            </a:solidFill>
            <a:ln w="9525" cap="flat">
              <a:noFill/>
              <a:prstDash val="solid"/>
              <a:miter/>
            </a:ln>
          </p:spPr>
          <p:txBody>
            <a:bodyPr rtlCol="0" anchor="ctr"/>
            <a:lstStyle/>
            <a:p>
              <a:endParaRPr lang="de-DE" dirty="0"/>
            </a:p>
          </p:txBody>
        </p:sp>
        <p:sp>
          <p:nvSpPr>
            <p:cNvPr id="186" name="Freihandform: Form 235">
              <a:extLst>
                <a:ext uri="{FF2B5EF4-FFF2-40B4-BE49-F238E27FC236}">
                  <a16:creationId xmlns:a16="http://schemas.microsoft.com/office/drawing/2014/main" id="{D7E4A7DD-ADB6-D144-BC87-3E85F4BB8BDC}"/>
                </a:ext>
              </a:extLst>
            </p:cNvPr>
            <p:cNvSpPr/>
            <p:nvPr/>
          </p:nvSpPr>
          <p:spPr>
            <a:xfrm>
              <a:off x="1510563" y="495019"/>
              <a:ext cx="78027" cy="124266"/>
            </a:xfrm>
            <a:custGeom>
              <a:avLst/>
              <a:gdLst>
                <a:gd name="connsiteX0" fmla="*/ 231457 w 231457"/>
                <a:gd name="connsiteY0" fmla="*/ 60007 h 368617"/>
                <a:gd name="connsiteX1" fmla="*/ 65722 w 231457"/>
                <a:gd name="connsiteY1" fmla="*/ 60007 h 368617"/>
                <a:gd name="connsiteX2" fmla="*/ 65722 w 231457"/>
                <a:gd name="connsiteY2" fmla="*/ 151447 h 368617"/>
                <a:gd name="connsiteX3" fmla="*/ 189547 w 231457"/>
                <a:gd name="connsiteY3" fmla="*/ 151447 h 368617"/>
                <a:gd name="connsiteX4" fmla="*/ 189547 w 231457"/>
                <a:gd name="connsiteY4" fmla="*/ 211455 h 368617"/>
                <a:gd name="connsiteX5" fmla="*/ 65722 w 231457"/>
                <a:gd name="connsiteY5" fmla="*/ 211455 h 368617"/>
                <a:gd name="connsiteX6" fmla="*/ 65722 w 231457"/>
                <a:gd name="connsiteY6" fmla="*/ 368617 h 368617"/>
                <a:gd name="connsiteX7" fmla="*/ 0 w 231457"/>
                <a:gd name="connsiteY7" fmla="*/ 368617 h 368617"/>
                <a:gd name="connsiteX8" fmla="*/ 0 w 231457"/>
                <a:gd name="connsiteY8" fmla="*/ 0 h 368617"/>
                <a:gd name="connsiteX9" fmla="*/ 231457 w 231457"/>
                <a:gd name="connsiteY9" fmla="*/ 0 h 368617"/>
                <a:gd name="connsiteX10" fmla="*/ 231457 w 231457"/>
                <a:gd name="connsiteY10" fmla="*/ 60007 h 36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57" h="368617">
                  <a:moveTo>
                    <a:pt x="231457" y="60007"/>
                  </a:moveTo>
                  <a:lnTo>
                    <a:pt x="65722" y="60007"/>
                  </a:lnTo>
                  <a:lnTo>
                    <a:pt x="65722" y="151447"/>
                  </a:lnTo>
                  <a:lnTo>
                    <a:pt x="189547" y="151447"/>
                  </a:lnTo>
                  <a:lnTo>
                    <a:pt x="189547" y="211455"/>
                  </a:lnTo>
                  <a:lnTo>
                    <a:pt x="65722" y="211455"/>
                  </a:lnTo>
                  <a:lnTo>
                    <a:pt x="65722" y="368617"/>
                  </a:lnTo>
                  <a:lnTo>
                    <a:pt x="0" y="368617"/>
                  </a:lnTo>
                  <a:lnTo>
                    <a:pt x="0" y="0"/>
                  </a:lnTo>
                  <a:lnTo>
                    <a:pt x="231457" y="0"/>
                  </a:lnTo>
                  <a:lnTo>
                    <a:pt x="231457" y="60007"/>
                  </a:lnTo>
                  <a:close/>
                </a:path>
              </a:pathLst>
            </a:custGeom>
            <a:solidFill>
              <a:schemeClr val="tx1"/>
            </a:solidFill>
            <a:ln w="9525" cap="flat">
              <a:noFill/>
              <a:prstDash val="solid"/>
              <a:miter/>
            </a:ln>
          </p:spPr>
          <p:txBody>
            <a:bodyPr rtlCol="0" anchor="ctr"/>
            <a:lstStyle/>
            <a:p>
              <a:endParaRPr lang="de-DE"/>
            </a:p>
          </p:txBody>
        </p:sp>
        <p:sp>
          <p:nvSpPr>
            <p:cNvPr id="187" name="Freihandform: Form 236">
              <a:extLst>
                <a:ext uri="{FF2B5EF4-FFF2-40B4-BE49-F238E27FC236}">
                  <a16:creationId xmlns:a16="http://schemas.microsoft.com/office/drawing/2014/main" id="{F7C14F25-E59A-7445-910F-E578873464D8}"/>
                </a:ext>
              </a:extLst>
            </p:cNvPr>
            <p:cNvSpPr/>
            <p:nvPr/>
          </p:nvSpPr>
          <p:spPr>
            <a:xfrm>
              <a:off x="1592444" y="527129"/>
              <a:ext cx="76101" cy="94082"/>
            </a:xfrm>
            <a:custGeom>
              <a:avLst/>
              <a:gdLst>
                <a:gd name="connsiteX0" fmla="*/ 114300 w 225742"/>
                <a:gd name="connsiteY0" fmla="*/ 107633 h 279082"/>
                <a:gd name="connsiteX1" fmla="*/ 164782 w 225742"/>
                <a:gd name="connsiteY1" fmla="*/ 113347 h 279082"/>
                <a:gd name="connsiteX2" fmla="*/ 164782 w 225742"/>
                <a:gd name="connsiteY2" fmla="*/ 103822 h 279082"/>
                <a:gd name="connsiteX3" fmla="*/ 105728 w 225742"/>
                <a:gd name="connsiteY3" fmla="*/ 52388 h 279082"/>
                <a:gd name="connsiteX4" fmla="*/ 38100 w 225742"/>
                <a:gd name="connsiteY4" fmla="*/ 67627 h 279082"/>
                <a:gd name="connsiteX5" fmla="*/ 24765 w 225742"/>
                <a:gd name="connsiteY5" fmla="*/ 15240 h 279082"/>
                <a:gd name="connsiteX6" fmla="*/ 112395 w 225742"/>
                <a:gd name="connsiteY6" fmla="*/ 0 h 279082"/>
                <a:gd name="connsiteX7" fmla="*/ 225742 w 225742"/>
                <a:gd name="connsiteY7" fmla="*/ 102870 h 279082"/>
                <a:gd name="connsiteX8" fmla="*/ 225742 w 225742"/>
                <a:gd name="connsiteY8" fmla="*/ 273367 h 279082"/>
                <a:gd name="connsiteX9" fmla="*/ 166688 w 225742"/>
                <a:gd name="connsiteY9" fmla="*/ 273367 h 279082"/>
                <a:gd name="connsiteX10" fmla="*/ 166688 w 225742"/>
                <a:gd name="connsiteY10" fmla="*/ 244792 h 279082"/>
                <a:gd name="connsiteX11" fmla="*/ 165735 w 225742"/>
                <a:gd name="connsiteY11" fmla="*/ 244792 h 279082"/>
                <a:gd name="connsiteX12" fmla="*/ 87630 w 225742"/>
                <a:gd name="connsiteY12" fmla="*/ 279083 h 279082"/>
                <a:gd name="connsiteX13" fmla="*/ 0 w 225742"/>
                <a:gd name="connsiteY13" fmla="*/ 194310 h 279082"/>
                <a:gd name="connsiteX14" fmla="*/ 114300 w 225742"/>
                <a:gd name="connsiteY14" fmla="*/ 107633 h 279082"/>
                <a:gd name="connsiteX15" fmla="*/ 103822 w 225742"/>
                <a:gd name="connsiteY15" fmla="*/ 232410 h 279082"/>
                <a:gd name="connsiteX16" fmla="*/ 164782 w 225742"/>
                <a:gd name="connsiteY16" fmla="*/ 200025 h 279082"/>
                <a:gd name="connsiteX17" fmla="*/ 164782 w 225742"/>
                <a:gd name="connsiteY17" fmla="*/ 153352 h 279082"/>
                <a:gd name="connsiteX18" fmla="*/ 120967 w 225742"/>
                <a:gd name="connsiteY18" fmla="*/ 148590 h 279082"/>
                <a:gd name="connsiteX19" fmla="*/ 59055 w 225742"/>
                <a:gd name="connsiteY19" fmla="*/ 192405 h 279082"/>
                <a:gd name="connsiteX20" fmla="*/ 103822 w 225742"/>
                <a:gd name="connsiteY20" fmla="*/ 232410 h 2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742" h="279082">
                  <a:moveTo>
                    <a:pt x="114300" y="107633"/>
                  </a:moveTo>
                  <a:cubicBezTo>
                    <a:pt x="131445" y="107633"/>
                    <a:pt x="147638" y="108585"/>
                    <a:pt x="164782" y="113347"/>
                  </a:cubicBezTo>
                  <a:lnTo>
                    <a:pt x="164782" y="103822"/>
                  </a:lnTo>
                  <a:cubicBezTo>
                    <a:pt x="164782" y="69532"/>
                    <a:pt x="144780" y="52388"/>
                    <a:pt x="105728" y="52388"/>
                  </a:cubicBezTo>
                  <a:cubicBezTo>
                    <a:pt x="83820" y="52388"/>
                    <a:pt x="60007" y="58102"/>
                    <a:pt x="38100" y="67627"/>
                  </a:cubicBezTo>
                  <a:lnTo>
                    <a:pt x="24765" y="15240"/>
                  </a:lnTo>
                  <a:cubicBezTo>
                    <a:pt x="49530" y="5715"/>
                    <a:pt x="81915" y="0"/>
                    <a:pt x="112395" y="0"/>
                  </a:cubicBezTo>
                  <a:cubicBezTo>
                    <a:pt x="187642" y="0"/>
                    <a:pt x="225742" y="35242"/>
                    <a:pt x="225742" y="102870"/>
                  </a:cubicBezTo>
                  <a:lnTo>
                    <a:pt x="225742" y="273367"/>
                  </a:lnTo>
                  <a:lnTo>
                    <a:pt x="166688" y="273367"/>
                  </a:lnTo>
                  <a:lnTo>
                    <a:pt x="166688" y="244792"/>
                  </a:lnTo>
                  <a:lnTo>
                    <a:pt x="165735" y="244792"/>
                  </a:lnTo>
                  <a:cubicBezTo>
                    <a:pt x="142875" y="268605"/>
                    <a:pt x="119063" y="279083"/>
                    <a:pt x="87630" y="279083"/>
                  </a:cubicBezTo>
                  <a:cubicBezTo>
                    <a:pt x="34290" y="279083"/>
                    <a:pt x="0" y="245745"/>
                    <a:pt x="0" y="194310"/>
                  </a:cubicBezTo>
                  <a:cubicBezTo>
                    <a:pt x="0" y="138113"/>
                    <a:pt x="40005" y="107633"/>
                    <a:pt x="114300" y="107633"/>
                  </a:cubicBezTo>
                  <a:close/>
                  <a:moveTo>
                    <a:pt x="103822" y="232410"/>
                  </a:moveTo>
                  <a:cubicBezTo>
                    <a:pt x="126682" y="232410"/>
                    <a:pt x="147638" y="220980"/>
                    <a:pt x="164782" y="200025"/>
                  </a:cubicBezTo>
                  <a:lnTo>
                    <a:pt x="164782" y="153352"/>
                  </a:lnTo>
                  <a:cubicBezTo>
                    <a:pt x="150495" y="149542"/>
                    <a:pt x="135255" y="148590"/>
                    <a:pt x="120967" y="148590"/>
                  </a:cubicBezTo>
                  <a:cubicBezTo>
                    <a:pt x="81915" y="148590"/>
                    <a:pt x="59055" y="163830"/>
                    <a:pt x="59055" y="192405"/>
                  </a:cubicBezTo>
                  <a:cubicBezTo>
                    <a:pt x="60007" y="217170"/>
                    <a:pt x="77153" y="232410"/>
                    <a:pt x="103822" y="232410"/>
                  </a:cubicBezTo>
                  <a:close/>
                </a:path>
              </a:pathLst>
            </a:custGeom>
            <a:solidFill>
              <a:schemeClr val="tx1"/>
            </a:solidFill>
            <a:ln w="9525" cap="flat">
              <a:noFill/>
              <a:prstDash val="solid"/>
              <a:miter/>
            </a:ln>
          </p:spPr>
          <p:txBody>
            <a:bodyPr rtlCol="0" anchor="ctr"/>
            <a:lstStyle/>
            <a:p>
              <a:endParaRPr lang="de-DE"/>
            </a:p>
          </p:txBody>
        </p:sp>
        <p:sp>
          <p:nvSpPr>
            <p:cNvPr id="188" name="Freihandform: Form 237">
              <a:extLst>
                <a:ext uri="{FF2B5EF4-FFF2-40B4-BE49-F238E27FC236}">
                  <a16:creationId xmlns:a16="http://schemas.microsoft.com/office/drawing/2014/main" id="{21AD4F58-56A9-4D47-88A7-5D4ECA396C45}"/>
                </a:ext>
              </a:extLst>
            </p:cNvPr>
            <p:cNvSpPr/>
            <p:nvPr/>
          </p:nvSpPr>
          <p:spPr>
            <a:xfrm>
              <a:off x="1695518" y="487954"/>
              <a:ext cx="78991" cy="131330"/>
            </a:xfrm>
            <a:custGeom>
              <a:avLst/>
              <a:gdLst>
                <a:gd name="connsiteX0" fmla="*/ 0 w 234314"/>
                <a:gd name="connsiteY0" fmla="*/ 15240 h 389572"/>
                <a:gd name="connsiteX1" fmla="*/ 61913 w 234314"/>
                <a:gd name="connsiteY1" fmla="*/ 0 h 389572"/>
                <a:gd name="connsiteX2" fmla="*/ 61913 w 234314"/>
                <a:gd name="connsiteY2" fmla="*/ 234315 h 389572"/>
                <a:gd name="connsiteX3" fmla="*/ 62865 w 234314"/>
                <a:gd name="connsiteY3" fmla="*/ 234315 h 389572"/>
                <a:gd name="connsiteX4" fmla="*/ 150495 w 234314"/>
                <a:gd name="connsiteY4" fmla="*/ 122873 h 389572"/>
                <a:gd name="connsiteX5" fmla="*/ 224790 w 234314"/>
                <a:gd name="connsiteY5" fmla="*/ 122873 h 389572"/>
                <a:gd name="connsiteX6" fmla="*/ 137160 w 234314"/>
                <a:gd name="connsiteY6" fmla="*/ 227648 h 389572"/>
                <a:gd name="connsiteX7" fmla="*/ 234315 w 234314"/>
                <a:gd name="connsiteY7" fmla="*/ 389573 h 389572"/>
                <a:gd name="connsiteX8" fmla="*/ 160020 w 234314"/>
                <a:gd name="connsiteY8" fmla="*/ 389573 h 389572"/>
                <a:gd name="connsiteX9" fmla="*/ 93345 w 234314"/>
                <a:gd name="connsiteY9" fmla="*/ 274320 h 389572"/>
                <a:gd name="connsiteX10" fmla="*/ 62865 w 234314"/>
                <a:gd name="connsiteY10" fmla="*/ 308610 h 389572"/>
                <a:gd name="connsiteX11" fmla="*/ 62865 w 234314"/>
                <a:gd name="connsiteY11" fmla="*/ 389573 h 389572"/>
                <a:gd name="connsiteX12" fmla="*/ 952 w 234314"/>
                <a:gd name="connsiteY12" fmla="*/ 389573 h 389572"/>
                <a:gd name="connsiteX13" fmla="*/ 952 w 234314"/>
                <a:gd name="connsiteY13" fmla="*/ 15240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314" h="389572">
                  <a:moveTo>
                    <a:pt x="0" y="15240"/>
                  </a:moveTo>
                  <a:lnTo>
                    <a:pt x="61913" y="0"/>
                  </a:lnTo>
                  <a:lnTo>
                    <a:pt x="61913" y="234315"/>
                  </a:lnTo>
                  <a:lnTo>
                    <a:pt x="62865" y="234315"/>
                  </a:lnTo>
                  <a:lnTo>
                    <a:pt x="150495" y="122873"/>
                  </a:lnTo>
                  <a:lnTo>
                    <a:pt x="224790" y="122873"/>
                  </a:lnTo>
                  <a:lnTo>
                    <a:pt x="137160" y="227648"/>
                  </a:lnTo>
                  <a:lnTo>
                    <a:pt x="234315" y="389573"/>
                  </a:lnTo>
                  <a:lnTo>
                    <a:pt x="160020" y="389573"/>
                  </a:lnTo>
                  <a:lnTo>
                    <a:pt x="93345" y="274320"/>
                  </a:lnTo>
                  <a:lnTo>
                    <a:pt x="62865" y="308610"/>
                  </a:lnTo>
                  <a:lnTo>
                    <a:pt x="62865" y="389573"/>
                  </a:lnTo>
                  <a:lnTo>
                    <a:pt x="952" y="389573"/>
                  </a:lnTo>
                  <a:lnTo>
                    <a:pt x="952" y="15240"/>
                  </a:lnTo>
                  <a:close/>
                </a:path>
              </a:pathLst>
            </a:custGeom>
            <a:solidFill>
              <a:schemeClr val="tx1"/>
            </a:solidFill>
            <a:ln w="9525" cap="flat">
              <a:noFill/>
              <a:prstDash val="solid"/>
              <a:miter/>
            </a:ln>
          </p:spPr>
          <p:txBody>
            <a:bodyPr rtlCol="0" anchor="ctr"/>
            <a:lstStyle/>
            <a:p>
              <a:endParaRPr lang="de-DE"/>
            </a:p>
          </p:txBody>
        </p:sp>
        <p:sp>
          <p:nvSpPr>
            <p:cNvPr id="189" name="Freihandform: Form 238">
              <a:extLst>
                <a:ext uri="{FF2B5EF4-FFF2-40B4-BE49-F238E27FC236}">
                  <a16:creationId xmlns:a16="http://schemas.microsoft.com/office/drawing/2014/main" id="{73FBD527-12D7-7342-A3E4-022E54C4421C}"/>
                </a:ext>
              </a:extLst>
            </p:cNvPr>
            <p:cNvSpPr/>
            <p:nvPr/>
          </p:nvSpPr>
          <p:spPr>
            <a:xfrm>
              <a:off x="1789921" y="529377"/>
              <a:ext cx="77385" cy="92156"/>
            </a:xfrm>
            <a:custGeom>
              <a:avLst/>
              <a:gdLst>
                <a:gd name="connsiteX0" fmla="*/ 62865 w 229552"/>
                <a:gd name="connsiteY0" fmla="*/ 160020 h 273367"/>
                <a:gd name="connsiteX1" fmla="*/ 116205 w 229552"/>
                <a:gd name="connsiteY1" fmla="*/ 216217 h 273367"/>
                <a:gd name="connsiteX2" fmla="*/ 167640 w 229552"/>
                <a:gd name="connsiteY2" fmla="*/ 160020 h 273367"/>
                <a:gd name="connsiteX3" fmla="*/ 167640 w 229552"/>
                <a:gd name="connsiteY3" fmla="*/ 0 h 273367"/>
                <a:gd name="connsiteX4" fmla="*/ 229553 w 229552"/>
                <a:gd name="connsiteY4" fmla="*/ 0 h 273367"/>
                <a:gd name="connsiteX5" fmla="*/ 229553 w 229552"/>
                <a:gd name="connsiteY5" fmla="*/ 161925 h 273367"/>
                <a:gd name="connsiteX6" fmla="*/ 117157 w 229552"/>
                <a:gd name="connsiteY6" fmla="*/ 273367 h 273367"/>
                <a:gd name="connsiteX7" fmla="*/ 0 w 229552"/>
                <a:gd name="connsiteY7" fmla="*/ 162878 h 273367"/>
                <a:gd name="connsiteX8" fmla="*/ 0 w 229552"/>
                <a:gd name="connsiteY8" fmla="*/ 952 h 273367"/>
                <a:gd name="connsiteX9" fmla="*/ 61913 w 229552"/>
                <a:gd name="connsiteY9" fmla="*/ 952 h 273367"/>
                <a:gd name="connsiteX10" fmla="*/ 61913 w 229552"/>
                <a:gd name="connsiteY10" fmla="*/ 160020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552" h="273367">
                  <a:moveTo>
                    <a:pt x="62865" y="160020"/>
                  </a:moveTo>
                  <a:cubicBezTo>
                    <a:pt x="62865" y="196215"/>
                    <a:pt x="80963" y="216217"/>
                    <a:pt x="116205" y="216217"/>
                  </a:cubicBezTo>
                  <a:cubicBezTo>
                    <a:pt x="150495" y="216217"/>
                    <a:pt x="167640" y="197167"/>
                    <a:pt x="167640" y="160020"/>
                  </a:cubicBezTo>
                  <a:lnTo>
                    <a:pt x="167640" y="0"/>
                  </a:lnTo>
                  <a:lnTo>
                    <a:pt x="229553" y="0"/>
                  </a:lnTo>
                  <a:lnTo>
                    <a:pt x="229553" y="161925"/>
                  </a:lnTo>
                  <a:cubicBezTo>
                    <a:pt x="229553" y="232410"/>
                    <a:pt x="190500" y="273367"/>
                    <a:pt x="117157" y="273367"/>
                  </a:cubicBezTo>
                  <a:cubicBezTo>
                    <a:pt x="44767" y="273367"/>
                    <a:pt x="0" y="232410"/>
                    <a:pt x="0" y="162878"/>
                  </a:cubicBezTo>
                  <a:lnTo>
                    <a:pt x="0" y="952"/>
                  </a:lnTo>
                  <a:lnTo>
                    <a:pt x="61913" y="952"/>
                  </a:lnTo>
                  <a:lnTo>
                    <a:pt x="61913" y="160020"/>
                  </a:lnTo>
                  <a:close/>
                </a:path>
              </a:pathLst>
            </a:custGeom>
            <a:solidFill>
              <a:schemeClr val="tx1"/>
            </a:solidFill>
            <a:ln w="9525" cap="flat">
              <a:noFill/>
              <a:prstDash val="solid"/>
              <a:miter/>
            </a:ln>
          </p:spPr>
          <p:txBody>
            <a:bodyPr rtlCol="0" anchor="ctr"/>
            <a:lstStyle/>
            <a:p>
              <a:endParaRPr lang="de-DE"/>
            </a:p>
          </p:txBody>
        </p:sp>
        <p:sp>
          <p:nvSpPr>
            <p:cNvPr id="193" name="Freihandform: Form 239">
              <a:extLst>
                <a:ext uri="{FF2B5EF4-FFF2-40B4-BE49-F238E27FC236}">
                  <a16:creationId xmlns:a16="http://schemas.microsoft.com/office/drawing/2014/main" id="{97612FB5-33D5-694D-87BC-E20B5AC21C2F}"/>
                </a:ext>
              </a:extLst>
            </p:cNvPr>
            <p:cNvSpPr/>
            <p:nvPr/>
          </p:nvSpPr>
          <p:spPr>
            <a:xfrm>
              <a:off x="1894279" y="487633"/>
              <a:ext cx="20871" cy="131330"/>
            </a:xfrm>
            <a:custGeom>
              <a:avLst/>
              <a:gdLst>
                <a:gd name="connsiteX0" fmla="*/ 61913 w 61912"/>
                <a:gd name="connsiteY0" fmla="*/ 389572 h 389572"/>
                <a:gd name="connsiteX1" fmla="*/ 0 w 61912"/>
                <a:gd name="connsiteY1" fmla="*/ 389572 h 389572"/>
                <a:gd name="connsiteX2" fmla="*/ 0 w 61912"/>
                <a:gd name="connsiteY2" fmla="*/ 14288 h 389572"/>
                <a:gd name="connsiteX3" fmla="*/ 61913 w 61912"/>
                <a:gd name="connsiteY3" fmla="*/ 0 h 389572"/>
                <a:gd name="connsiteX4" fmla="*/ 61913 w 61912"/>
                <a:gd name="connsiteY4" fmla="*/ 38957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389572">
                  <a:moveTo>
                    <a:pt x="61913" y="389572"/>
                  </a:moveTo>
                  <a:lnTo>
                    <a:pt x="0" y="389572"/>
                  </a:lnTo>
                  <a:lnTo>
                    <a:pt x="0" y="14288"/>
                  </a:lnTo>
                  <a:lnTo>
                    <a:pt x="61913" y="0"/>
                  </a:lnTo>
                  <a:lnTo>
                    <a:pt x="61913" y="389572"/>
                  </a:lnTo>
                  <a:close/>
                </a:path>
              </a:pathLst>
            </a:custGeom>
            <a:solidFill>
              <a:schemeClr val="tx1"/>
            </a:solidFill>
            <a:ln w="9525" cap="flat">
              <a:noFill/>
              <a:prstDash val="solid"/>
              <a:miter/>
            </a:ln>
          </p:spPr>
          <p:txBody>
            <a:bodyPr rtlCol="0" anchor="ctr"/>
            <a:lstStyle/>
            <a:p>
              <a:endParaRPr lang="de-DE"/>
            </a:p>
          </p:txBody>
        </p:sp>
        <p:sp>
          <p:nvSpPr>
            <p:cNvPr id="194" name="Freihandform: Form 240">
              <a:extLst>
                <a:ext uri="{FF2B5EF4-FFF2-40B4-BE49-F238E27FC236}">
                  <a16:creationId xmlns:a16="http://schemas.microsoft.com/office/drawing/2014/main" id="{A5BB0BC7-DA7E-D345-A53C-02187FD66839}"/>
                </a:ext>
              </a:extLst>
            </p:cNvPr>
            <p:cNvSpPr/>
            <p:nvPr/>
          </p:nvSpPr>
          <p:spPr>
            <a:xfrm>
              <a:off x="1933454" y="500477"/>
              <a:ext cx="55872" cy="120734"/>
            </a:xfrm>
            <a:custGeom>
              <a:avLst/>
              <a:gdLst>
                <a:gd name="connsiteX0" fmla="*/ 165735 w 165735"/>
                <a:gd name="connsiteY0" fmla="*/ 295275 h 358140"/>
                <a:gd name="connsiteX1" fmla="*/ 165735 w 165735"/>
                <a:gd name="connsiteY1" fmla="*/ 348615 h 358140"/>
                <a:gd name="connsiteX2" fmla="*/ 113348 w 165735"/>
                <a:gd name="connsiteY2" fmla="*/ 358140 h 358140"/>
                <a:gd name="connsiteX3" fmla="*/ 40957 w 165735"/>
                <a:gd name="connsiteY3" fmla="*/ 282892 h 358140"/>
                <a:gd name="connsiteX4" fmla="*/ 40957 w 165735"/>
                <a:gd name="connsiteY4" fmla="*/ 137160 h 358140"/>
                <a:gd name="connsiteX5" fmla="*/ 0 w 165735"/>
                <a:gd name="connsiteY5" fmla="*/ 137160 h 358140"/>
                <a:gd name="connsiteX6" fmla="*/ 0 w 165735"/>
                <a:gd name="connsiteY6" fmla="*/ 85725 h 358140"/>
                <a:gd name="connsiteX7" fmla="*/ 40005 w 165735"/>
                <a:gd name="connsiteY7" fmla="*/ 85725 h 358140"/>
                <a:gd name="connsiteX8" fmla="*/ 40005 w 165735"/>
                <a:gd name="connsiteY8" fmla="*/ 13335 h 358140"/>
                <a:gd name="connsiteX9" fmla="*/ 101918 w 165735"/>
                <a:gd name="connsiteY9" fmla="*/ 0 h 358140"/>
                <a:gd name="connsiteX10" fmla="*/ 101918 w 165735"/>
                <a:gd name="connsiteY10" fmla="*/ 86677 h 358140"/>
                <a:gd name="connsiteX11" fmla="*/ 165735 w 165735"/>
                <a:gd name="connsiteY11" fmla="*/ 86677 h 358140"/>
                <a:gd name="connsiteX12" fmla="*/ 165735 w 165735"/>
                <a:gd name="connsiteY12" fmla="*/ 138113 h 358140"/>
                <a:gd name="connsiteX13" fmla="*/ 101918 w 165735"/>
                <a:gd name="connsiteY13" fmla="*/ 138113 h 358140"/>
                <a:gd name="connsiteX14" fmla="*/ 101918 w 165735"/>
                <a:gd name="connsiteY14" fmla="*/ 269558 h 358140"/>
                <a:gd name="connsiteX15" fmla="*/ 130493 w 165735"/>
                <a:gd name="connsiteY15" fmla="*/ 304800 h 358140"/>
                <a:gd name="connsiteX16" fmla="*/ 165735 w 165735"/>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5" h="358140">
                  <a:moveTo>
                    <a:pt x="165735" y="295275"/>
                  </a:moveTo>
                  <a:lnTo>
                    <a:pt x="165735" y="348615"/>
                  </a:lnTo>
                  <a:cubicBezTo>
                    <a:pt x="152400" y="355283"/>
                    <a:pt x="131445" y="358140"/>
                    <a:pt x="113348"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sp>
          <p:nvSpPr>
            <p:cNvPr id="195" name="Freihandform: Form 241">
              <a:extLst>
                <a:ext uri="{FF2B5EF4-FFF2-40B4-BE49-F238E27FC236}">
                  <a16:creationId xmlns:a16="http://schemas.microsoft.com/office/drawing/2014/main" id="{CBFD77D5-1871-4E47-8701-9EE6E5B4311B}"/>
                </a:ext>
              </a:extLst>
            </p:cNvPr>
            <p:cNvSpPr/>
            <p:nvPr/>
          </p:nvSpPr>
          <p:spPr>
            <a:xfrm>
              <a:off x="2006023" y="490844"/>
              <a:ext cx="76101" cy="130367"/>
            </a:xfrm>
            <a:custGeom>
              <a:avLst/>
              <a:gdLst>
                <a:gd name="connsiteX0" fmla="*/ 114300 w 225742"/>
                <a:gd name="connsiteY0" fmla="*/ 215265 h 386715"/>
                <a:gd name="connsiteX1" fmla="*/ 164782 w 225742"/>
                <a:gd name="connsiteY1" fmla="*/ 220980 h 386715"/>
                <a:gd name="connsiteX2" fmla="*/ 164782 w 225742"/>
                <a:gd name="connsiteY2" fmla="*/ 211455 h 386715"/>
                <a:gd name="connsiteX3" fmla="*/ 105727 w 225742"/>
                <a:gd name="connsiteY3" fmla="*/ 160020 h 386715"/>
                <a:gd name="connsiteX4" fmla="*/ 38100 w 225742"/>
                <a:gd name="connsiteY4" fmla="*/ 175260 h 386715"/>
                <a:gd name="connsiteX5" fmla="*/ 24765 w 225742"/>
                <a:gd name="connsiteY5" fmla="*/ 122873 h 386715"/>
                <a:gd name="connsiteX6" fmla="*/ 112395 w 225742"/>
                <a:gd name="connsiteY6" fmla="*/ 107633 h 386715"/>
                <a:gd name="connsiteX7" fmla="*/ 225742 w 225742"/>
                <a:gd name="connsiteY7" fmla="*/ 210503 h 386715"/>
                <a:gd name="connsiteX8" fmla="*/ 225742 w 225742"/>
                <a:gd name="connsiteY8" fmla="*/ 381000 h 386715"/>
                <a:gd name="connsiteX9" fmla="*/ 166688 w 225742"/>
                <a:gd name="connsiteY9" fmla="*/ 381000 h 386715"/>
                <a:gd name="connsiteX10" fmla="*/ 166688 w 225742"/>
                <a:gd name="connsiteY10" fmla="*/ 352425 h 386715"/>
                <a:gd name="connsiteX11" fmla="*/ 165735 w 225742"/>
                <a:gd name="connsiteY11" fmla="*/ 352425 h 386715"/>
                <a:gd name="connsiteX12" fmla="*/ 87630 w 225742"/>
                <a:gd name="connsiteY12" fmla="*/ 386715 h 386715"/>
                <a:gd name="connsiteX13" fmla="*/ 0 w 225742"/>
                <a:gd name="connsiteY13" fmla="*/ 301942 h 386715"/>
                <a:gd name="connsiteX14" fmla="*/ 114300 w 225742"/>
                <a:gd name="connsiteY14" fmla="*/ 215265 h 386715"/>
                <a:gd name="connsiteX15" fmla="*/ 63817 w 225742"/>
                <a:gd name="connsiteY15" fmla="*/ 72390 h 386715"/>
                <a:gd name="connsiteX16" fmla="*/ 26670 w 225742"/>
                <a:gd name="connsiteY16" fmla="*/ 36195 h 386715"/>
                <a:gd name="connsiteX17" fmla="*/ 63817 w 225742"/>
                <a:gd name="connsiteY17" fmla="*/ 0 h 386715"/>
                <a:gd name="connsiteX18" fmla="*/ 100965 w 225742"/>
                <a:gd name="connsiteY18" fmla="*/ 36195 h 386715"/>
                <a:gd name="connsiteX19" fmla="*/ 63817 w 225742"/>
                <a:gd name="connsiteY19" fmla="*/ 72390 h 386715"/>
                <a:gd name="connsiteX20" fmla="*/ 103822 w 225742"/>
                <a:gd name="connsiteY20" fmla="*/ 340042 h 386715"/>
                <a:gd name="connsiteX21" fmla="*/ 164782 w 225742"/>
                <a:gd name="connsiteY21" fmla="*/ 307658 h 386715"/>
                <a:gd name="connsiteX22" fmla="*/ 164782 w 225742"/>
                <a:gd name="connsiteY22" fmla="*/ 260985 h 386715"/>
                <a:gd name="connsiteX23" fmla="*/ 120967 w 225742"/>
                <a:gd name="connsiteY23" fmla="*/ 256222 h 386715"/>
                <a:gd name="connsiteX24" fmla="*/ 59055 w 225742"/>
                <a:gd name="connsiteY24" fmla="*/ 300038 h 386715"/>
                <a:gd name="connsiteX25" fmla="*/ 103822 w 225742"/>
                <a:gd name="connsiteY25" fmla="*/ 340042 h 386715"/>
                <a:gd name="connsiteX26" fmla="*/ 172402 w 225742"/>
                <a:gd name="connsiteY26" fmla="*/ 72390 h 386715"/>
                <a:gd name="connsiteX27" fmla="*/ 135255 w 225742"/>
                <a:gd name="connsiteY27" fmla="*/ 36195 h 386715"/>
                <a:gd name="connsiteX28" fmla="*/ 172402 w 225742"/>
                <a:gd name="connsiteY28" fmla="*/ 0 h 386715"/>
                <a:gd name="connsiteX29" fmla="*/ 209550 w 225742"/>
                <a:gd name="connsiteY29" fmla="*/ 36195 h 386715"/>
                <a:gd name="connsiteX30" fmla="*/ 172402 w 225742"/>
                <a:gd name="connsiteY30" fmla="*/ 72390 h 3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5742" h="386715">
                  <a:moveTo>
                    <a:pt x="114300" y="215265"/>
                  </a:moveTo>
                  <a:cubicBezTo>
                    <a:pt x="131445" y="215265"/>
                    <a:pt x="147638" y="216217"/>
                    <a:pt x="164782" y="220980"/>
                  </a:cubicBezTo>
                  <a:lnTo>
                    <a:pt x="164782" y="211455"/>
                  </a:lnTo>
                  <a:cubicBezTo>
                    <a:pt x="164782" y="177165"/>
                    <a:pt x="144780" y="160020"/>
                    <a:pt x="105727" y="160020"/>
                  </a:cubicBezTo>
                  <a:cubicBezTo>
                    <a:pt x="83820" y="160020"/>
                    <a:pt x="60007" y="165735"/>
                    <a:pt x="38100" y="175260"/>
                  </a:cubicBezTo>
                  <a:lnTo>
                    <a:pt x="24765" y="122873"/>
                  </a:lnTo>
                  <a:cubicBezTo>
                    <a:pt x="49530" y="113348"/>
                    <a:pt x="81915" y="107633"/>
                    <a:pt x="112395" y="107633"/>
                  </a:cubicBezTo>
                  <a:cubicBezTo>
                    <a:pt x="187642" y="107633"/>
                    <a:pt x="225742" y="142875"/>
                    <a:pt x="225742" y="210503"/>
                  </a:cubicBezTo>
                  <a:lnTo>
                    <a:pt x="225742" y="381000"/>
                  </a:lnTo>
                  <a:lnTo>
                    <a:pt x="166688" y="381000"/>
                  </a:lnTo>
                  <a:lnTo>
                    <a:pt x="166688" y="352425"/>
                  </a:lnTo>
                  <a:lnTo>
                    <a:pt x="165735" y="352425"/>
                  </a:lnTo>
                  <a:cubicBezTo>
                    <a:pt x="142875" y="376238"/>
                    <a:pt x="119063" y="386715"/>
                    <a:pt x="87630" y="386715"/>
                  </a:cubicBezTo>
                  <a:cubicBezTo>
                    <a:pt x="34290" y="386715"/>
                    <a:pt x="0" y="353378"/>
                    <a:pt x="0" y="301942"/>
                  </a:cubicBezTo>
                  <a:cubicBezTo>
                    <a:pt x="0" y="245745"/>
                    <a:pt x="40005" y="215265"/>
                    <a:pt x="114300" y="215265"/>
                  </a:cubicBezTo>
                  <a:close/>
                  <a:moveTo>
                    <a:pt x="63817" y="72390"/>
                  </a:moveTo>
                  <a:cubicBezTo>
                    <a:pt x="43815" y="72390"/>
                    <a:pt x="26670" y="55245"/>
                    <a:pt x="26670" y="36195"/>
                  </a:cubicBezTo>
                  <a:cubicBezTo>
                    <a:pt x="26670" y="17145"/>
                    <a:pt x="43815" y="0"/>
                    <a:pt x="63817" y="0"/>
                  </a:cubicBezTo>
                  <a:cubicBezTo>
                    <a:pt x="83820" y="0"/>
                    <a:pt x="100965" y="17145"/>
                    <a:pt x="100965" y="36195"/>
                  </a:cubicBezTo>
                  <a:cubicBezTo>
                    <a:pt x="100965" y="56198"/>
                    <a:pt x="83820" y="72390"/>
                    <a:pt x="63817" y="72390"/>
                  </a:cubicBezTo>
                  <a:close/>
                  <a:moveTo>
                    <a:pt x="103822" y="340042"/>
                  </a:moveTo>
                  <a:cubicBezTo>
                    <a:pt x="126682" y="340042"/>
                    <a:pt x="147638" y="328613"/>
                    <a:pt x="164782" y="307658"/>
                  </a:cubicBezTo>
                  <a:lnTo>
                    <a:pt x="164782" y="260985"/>
                  </a:lnTo>
                  <a:cubicBezTo>
                    <a:pt x="150495" y="257175"/>
                    <a:pt x="135255" y="256222"/>
                    <a:pt x="120967" y="256222"/>
                  </a:cubicBezTo>
                  <a:cubicBezTo>
                    <a:pt x="81915" y="256222"/>
                    <a:pt x="59055" y="271463"/>
                    <a:pt x="59055" y="300038"/>
                  </a:cubicBezTo>
                  <a:cubicBezTo>
                    <a:pt x="59055" y="324803"/>
                    <a:pt x="76200" y="340042"/>
                    <a:pt x="103822" y="340042"/>
                  </a:cubicBezTo>
                  <a:close/>
                  <a:moveTo>
                    <a:pt x="172402" y="72390"/>
                  </a:moveTo>
                  <a:cubicBezTo>
                    <a:pt x="152400" y="72390"/>
                    <a:pt x="135255" y="55245"/>
                    <a:pt x="135255" y="36195"/>
                  </a:cubicBezTo>
                  <a:cubicBezTo>
                    <a:pt x="135255" y="17145"/>
                    <a:pt x="152400" y="0"/>
                    <a:pt x="172402" y="0"/>
                  </a:cubicBezTo>
                  <a:cubicBezTo>
                    <a:pt x="192405" y="0"/>
                    <a:pt x="209550" y="17145"/>
                    <a:pt x="209550" y="36195"/>
                  </a:cubicBezTo>
                  <a:cubicBezTo>
                    <a:pt x="209550" y="56198"/>
                    <a:pt x="192405" y="72390"/>
                    <a:pt x="172402" y="72390"/>
                  </a:cubicBezTo>
                  <a:close/>
                </a:path>
              </a:pathLst>
            </a:custGeom>
            <a:solidFill>
              <a:schemeClr val="tx1"/>
            </a:solidFill>
            <a:ln w="9525" cap="flat">
              <a:noFill/>
              <a:prstDash val="solid"/>
              <a:miter/>
            </a:ln>
          </p:spPr>
          <p:txBody>
            <a:bodyPr rtlCol="0" anchor="ctr"/>
            <a:lstStyle/>
            <a:p>
              <a:endParaRPr lang="de-DE"/>
            </a:p>
          </p:txBody>
        </p:sp>
        <p:sp>
          <p:nvSpPr>
            <p:cNvPr id="196" name="Freihandform: Form 242">
              <a:extLst>
                <a:ext uri="{FF2B5EF4-FFF2-40B4-BE49-F238E27FC236}">
                  <a16:creationId xmlns:a16="http://schemas.microsoft.com/office/drawing/2014/main" id="{20C6DDA0-487B-DA44-B9EB-49F9E78AC805}"/>
                </a:ext>
              </a:extLst>
            </p:cNvPr>
            <p:cNvSpPr/>
            <p:nvPr/>
          </p:nvSpPr>
          <p:spPr>
            <a:xfrm>
              <a:off x="2098500" y="500477"/>
              <a:ext cx="55871" cy="120734"/>
            </a:xfrm>
            <a:custGeom>
              <a:avLst/>
              <a:gdLst>
                <a:gd name="connsiteX0" fmla="*/ 165735 w 165734"/>
                <a:gd name="connsiteY0" fmla="*/ 295275 h 358140"/>
                <a:gd name="connsiteX1" fmla="*/ 165735 w 165734"/>
                <a:gd name="connsiteY1" fmla="*/ 348615 h 358140"/>
                <a:gd name="connsiteX2" fmla="*/ 113347 w 165734"/>
                <a:gd name="connsiteY2" fmla="*/ 358140 h 358140"/>
                <a:gd name="connsiteX3" fmla="*/ 40957 w 165734"/>
                <a:gd name="connsiteY3" fmla="*/ 282892 h 358140"/>
                <a:gd name="connsiteX4" fmla="*/ 40957 w 165734"/>
                <a:gd name="connsiteY4" fmla="*/ 137160 h 358140"/>
                <a:gd name="connsiteX5" fmla="*/ 0 w 165734"/>
                <a:gd name="connsiteY5" fmla="*/ 137160 h 358140"/>
                <a:gd name="connsiteX6" fmla="*/ 0 w 165734"/>
                <a:gd name="connsiteY6" fmla="*/ 85725 h 358140"/>
                <a:gd name="connsiteX7" fmla="*/ 40005 w 165734"/>
                <a:gd name="connsiteY7" fmla="*/ 85725 h 358140"/>
                <a:gd name="connsiteX8" fmla="*/ 40005 w 165734"/>
                <a:gd name="connsiteY8" fmla="*/ 13335 h 358140"/>
                <a:gd name="connsiteX9" fmla="*/ 101918 w 165734"/>
                <a:gd name="connsiteY9" fmla="*/ 0 h 358140"/>
                <a:gd name="connsiteX10" fmla="*/ 101918 w 165734"/>
                <a:gd name="connsiteY10" fmla="*/ 86677 h 358140"/>
                <a:gd name="connsiteX11" fmla="*/ 165735 w 165734"/>
                <a:gd name="connsiteY11" fmla="*/ 86677 h 358140"/>
                <a:gd name="connsiteX12" fmla="*/ 165735 w 165734"/>
                <a:gd name="connsiteY12" fmla="*/ 138113 h 358140"/>
                <a:gd name="connsiteX13" fmla="*/ 101918 w 165734"/>
                <a:gd name="connsiteY13" fmla="*/ 138113 h 358140"/>
                <a:gd name="connsiteX14" fmla="*/ 101918 w 165734"/>
                <a:gd name="connsiteY14" fmla="*/ 269558 h 358140"/>
                <a:gd name="connsiteX15" fmla="*/ 130493 w 165734"/>
                <a:gd name="connsiteY15" fmla="*/ 304800 h 358140"/>
                <a:gd name="connsiteX16" fmla="*/ 165735 w 165734"/>
                <a:gd name="connsiteY16" fmla="*/ 295275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734" h="358140">
                  <a:moveTo>
                    <a:pt x="165735" y="295275"/>
                  </a:moveTo>
                  <a:lnTo>
                    <a:pt x="165735" y="348615"/>
                  </a:lnTo>
                  <a:cubicBezTo>
                    <a:pt x="152400" y="355283"/>
                    <a:pt x="131445" y="358140"/>
                    <a:pt x="113347" y="358140"/>
                  </a:cubicBezTo>
                  <a:cubicBezTo>
                    <a:pt x="66675" y="358140"/>
                    <a:pt x="40957" y="332422"/>
                    <a:pt x="40957" y="282892"/>
                  </a:cubicBezTo>
                  <a:lnTo>
                    <a:pt x="40957" y="137160"/>
                  </a:lnTo>
                  <a:lnTo>
                    <a:pt x="0" y="137160"/>
                  </a:lnTo>
                  <a:lnTo>
                    <a:pt x="0" y="85725"/>
                  </a:lnTo>
                  <a:lnTo>
                    <a:pt x="40005" y="85725"/>
                  </a:lnTo>
                  <a:lnTo>
                    <a:pt x="40005" y="13335"/>
                  </a:lnTo>
                  <a:lnTo>
                    <a:pt x="101918" y="0"/>
                  </a:lnTo>
                  <a:lnTo>
                    <a:pt x="101918" y="86677"/>
                  </a:lnTo>
                  <a:lnTo>
                    <a:pt x="165735" y="86677"/>
                  </a:lnTo>
                  <a:lnTo>
                    <a:pt x="165735" y="138113"/>
                  </a:lnTo>
                  <a:lnTo>
                    <a:pt x="101918" y="138113"/>
                  </a:lnTo>
                  <a:lnTo>
                    <a:pt x="101918" y="269558"/>
                  </a:lnTo>
                  <a:cubicBezTo>
                    <a:pt x="101918" y="294322"/>
                    <a:pt x="110490" y="304800"/>
                    <a:pt x="130493" y="304800"/>
                  </a:cubicBezTo>
                  <a:cubicBezTo>
                    <a:pt x="142875" y="303847"/>
                    <a:pt x="155257" y="300038"/>
                    <a:pt x="165735" y="295275"/>
                  </a:cubicBezTo>
                  <a:close/>
                </a:path>
              </a:pathLst>
            </a:custGeom>
            <a:solidFill>
              <a:schemeClr val="tx1"/>
            </a:soli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1C984D2-9272-477E-925D-442C1651BEB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271B0CF5-FA25-4993-8BE1-997D2EC80E46}"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6719EA7-D2B4-4215-8552-D90BE4CCE10D}"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120BFA1D-9D1B-48A4-B395-B90AB702A272}"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DCB15F3-8789-449C-BF20-CE516A2FB440}" type="datetime4">
              <a:rPr lang="de-DE" smtClean="0"/>
              <a:t>13.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Medizinische Fakultät</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lvl1pPr>
              <a:defRPr>
                <a:solidFill>
                  <a:srgbClr val="041E42"/>
                </a:solidFill>
              </a:defRPr>
            </a:lvl1pPr>
          </a:lstStyle>
          <a:p>
            <a:r>
              <a:rPr lang="de-DE" dirty="0"/>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rgbClr val="041E42"/>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909998" y="6634667"/>
            <a:ext cx="540211"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8BF639DA-1444-4044-96B0-0D2703CD4D26}" type="datetime4">
              <a:rPr lang="de-DE" smtClean="0"/>
              <a:pPr/>
              <a:t>13.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b="0" i="0">
                <a:solidFill>
                  <a:schemeClr val="tx1"/>
                </a:solidFill>
                <a:latin typeface="FAUSans Office" panose="020B0504010101010104" pitchFamily="34" charset="77"/>
                <a:cs typeface="FAUSans Office" panose="020B0504010101010104" pitchFamily="34" charset="77"/>
              </a:defRPr>
            </a:lvl1pPr>
          </a:lstStyle>
          <a:p>
            <a:r>
              <a:rPr lang="de-DE"/>
              <a:t>Medizinische Fakultät</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b="0" i="0">
                <a:solidFill>
                  <a:schemeClr val="tx1"/>
                </a:solidFill>
                <a:latin typeface="FAUSans Office" panose="020B0504010101010104" pitchFamily="34" charset="77"/>
                <a:cs typeface="FAUSans Office" panose="020B0504010101010104" pitchFamily="34" charset="77"/>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rgbClr val="18B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4" name="Freihandform: Form 43">
            <a:extLst>
              <a:ext uri="{FF2B5EF4-FFF2-40B4-BE49-F238E27FC236}">
                <a16:creationId xmlns:a16="http://schemas.microsoft.com/office/drawing/2014/main" id="{752E28F4-835D-A844-841C-D4E2EC99A5F6}"/>
              </a:ext>
            </a:extLst>
          </p:cNvPr>
          <p:cNvSpPr>
            <a:spLocks noChangeAspect="1"/>
          </p:cNvSpPr>
          <p:nvPr userDrawn="1"/>
        </p:nvSpPr>
        <p:spPr>
          <a:xfrm>
            <a:off x="7673724" y="296770"/>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1E4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685800" rtl="0" eaLnBrk="1" latinLnBrk="0" hangingPunct="1">
        <a:lnSpc>
          <a:spcPct val="90000"/>
        </a:lnSpc>
        <a:spcBef>
          <a:spcPct val="0"/>
        </a:spcBef>
        <a:buNone/>
        <a:defRPr sz="2000" b="1" i="0" kern="1200">
          <a:solidFill>
            <a:srgbClr val="041E42"/>
          </a:solidFill>
          <a:latin typeface="FAUSans Office" panose="020B0504010101010104" pitchFamily="34" charset="77"/>
          <a:ea typeface="+mj-ea"/>
          <a:cs typeface="FAUSans Office" panose="020B0504010101010104" pitchFamily="34" charset="77"/>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b="0" i="0" kern="1200">
          <a:solidFill>
            <a:schemeClr val="tx1"/>
          </a:solidFill>
          <a:latin typeface="FAUSans Office" panose="020B0504010101010104" pitchFamily="34" charset="77"/>
          <a:ea typeface="+mn-ea"/>
          <a:cs typeface="FAUSans Office" panose="020B0504010101010104" pitchFamily="34" charset="77"/>
        </a:defRPr>
      </a:lvl1pPr>
      <a:lvl2pPr marL="1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400" b="0" i="0" kern="1200">
          <a:solidFill>
            <a:schemeClr val="tx1"/>
          </a:solidFill>
          <a:latin typeface="FAUSans Office" panose="020B0504010101010104" pitchFamily="34" charset="77"/>
          <a:ea typeface="+mn-ea"/>
          <a:cs typeface="FAUSans Office" panose="020B0504010101010104" pitchFamily="34" charset="77"/>
        </a:defRPr>
      </a:lvl2pPr>
      <a:lvl3pPr marL="3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3pPr>
      <a:lvl4pPr marL="5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100" b="0" i="0" kern="1200">
          <a:solidFill>
            <a:schemeClr val="tx1"/>
          </a:solidFill>
          <a:latin typeface="FAUSans Office" panose="020B0504010101010104" pitchFamily="34" charset="77"/>
          <a:ea typeface="+mn-ea"/>
          <a:cs typeface="FAUSans Office" panose="020B0504010101010104" pitchFamily="34" charset="77"/>
        </a:defRPr>
      </a:lvl4pPr>
      <a:lvl5pPr marL="72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5pPr>
      <a:lvl6pPr marL="90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6pPr>
      <a:lvl7pPr marL="108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7pPr>
      <a:lvl8pPr marL="126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8pPr>
      <a:lvl9pPr marL="1440000" indent="-180000" algn="l" defTabSz="685800" rtl="0" eaLnBrk="1" latinLnBrk="0" hangingPunct="1">
        <a:lnSpc>
          <a:spcPct val="110000"/>
        </a:lnSpc>
        <a:spcBef>
          <a:spcPts val="0"/>
        </a:spcBef>
        <a:spcAft>
          <a:spcPts val="800"/>
        </a:spcAft>
        <a:buClr>
          <a:schemeClr val="accent4"/>
        </a:buClr>
        <a:buFont typeface="Symbol" panose="05050102010706020507" pitchFamily="18" charset="2"/>
        <a:buChar char="-"/>
        <a:defRPr sz="1000" b="0" i="0" kern="1200">
          <a:solidFill>
            <a:schemeClr val="tx1"/>
          </a:solidFill>
          <a:latin typeface="FAUSans Office" panose="020B0504010101010104" pitchFamily="34" charset="77"/>
          <a:ea typeface="+mn-ea"/>
          <a:cs typeface="FAUSans Office" panose="020B0504010101010104" pitchFamily="34" charset="77"/>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Himmel, Wasser, blau enthält.&#10;&#10;Automatisch generierte Beschreibung">
            <a:extLst>
              <a:ext uri="{FF2B5EF4-FFF2-40B4-BE49-F238E27FC236}">
                <a16:creationId xmlns:a16="http://schemas.microsoft.com/office/drawing/2014/main" id="{48FE8D8A-89B7-40E5-AB84-041DE6CD6B4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7" name="Textplatzhalter 6">
            <a:extLst>
              <a:ext uri="{FF2B5EF4-FFF2-40B4-BE49-F238E27FC236}">
                <a16:creationId xmlns:a16="http://schemas.microsoft.com/office/drawing/2014/main" id="{4FD069C3-0694-44C5-944A-2F9FECE0441B}"/>
              </a:ext>
            </a:extLst>
          </p:cNvPr>
          <p:cNvSpPr>
            <a:spLocks noGrp="1"/>
          </p:cNvSpPr>
          <p:nvPr>
            <p:ph type="body" sz="quarter" idx="11"/>
          </p:nvPr>
        </p:nvSpPr>
        <p:spPr/>
        <p:txBody>
          <a:bodyPr/>
          <a:lstStyle/>
          <a:p>
            <a:endParaRPr lang="de-DE" dirty="0"/>
          </a:p>
        </p:txBody>
      </p:sp>
      <p:sp>
        <p:nvSpPr>
          <p:cNvPr id="8" name="Titel 3">
            <a:extLst>
              <a:ext uri="{FF2B5EF4-FFF2-40B4-BE49-F238E27FC236}">
                <a16:creationId xmlns:a16="http://schemas.microsoft.com/office/drawing/2014/main" id="{032FBBE9-34A3-D64A-99F5-B5689A7A666E}"/>
              </a:ext>
            </a:extLst>
          </p:cNvPr>
          <p:cNvSpPr txBox="1">
            <a:spLocks/>
          </p:cNvSpPr>
          <p:nvPr/>
        </p:nvSpPr>
        <p:spPr>
          <a:xfrm>
            <a:off x="284823" y="3075708"/>
            <a:ext cx="4241843" cy="955964"/>
          </a:xfrm>
          <a:prstGeom prst="rect">
            <a:avLst/>
          </a:prstGeom>
        </p:spPr>
        <p:txBody>
          <a:bodyPr/>
          <a:lstStyle>
            <a:lvl1pPr algn="l" defTabSz="685800" rtl="0" eaLnBrk="1" latinLnBrk="0" hangingPunct="1">
              <a:lnSpc>
                <a:spcPct val="90000"/>
              </a:lnSpc>
              <a:spcBef>
                <a:spcPct val="0"/>
              </a:spcBef>
              <a:buNone/>
              <a:defRPr sz="2000" b="1" kern="1200">
                <a:solidFill>
                  <a:srgbClr val="005287"/>
                </a:solidFill>
                <a:latin typeface="+mj-lt"/>
                <a:ea typeface="+mj-ea"/>
                <a:cs typeface="+mj-cs"/>
              </a:defRPr>
            </a:lvl1pPr>
          </a:lstStyle>
          <a:p>
            <a:r>
              <a:rPr lang="de-DE" sz="5000" dirty="0">
                <a:solidFill>
                  <a:schemeClr val="tx2"/>
                </a:solidFill>
                <a:latin typeface="FAUSans Office" panose="020B0504010101010104" pitchFamily="34" charset="77"/>
                <a:cs typeface="FAUSans Office" panose="020B0504010101010104" pitchFamily="34" charset="77"/>
              </a:rPr>
              <a:t>Willkommen</a:t>
            </a:r>
          </a:p>
        </p:txBody>
      </p:sp>
    </p:spTree>
    <p:extLst>
      <p:ext uri="{BB962C8B-B14F-4D97-AF65-F5344CB8AC3E}">
        <p14:creationId xmlns:p14="http://schemas.microsoft.com/office/powerpoint/2010/main" val="31458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79E8F128-7668-4A6B-9593-A57A91EEFC8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0841" r="10781" b="60"/>
          <a:stretch/>
        </p:blipFill>
        <p:spPr>
          <a:xfrm>
            <a:off x="0" y="0"/>
            <a:ext cx="9144000" cy="6858000"/>
          </a:xfrm>
        </p:spPr>
      </p:pic>
      <p:sp>
        <p:nvSpPr>
          <p:cNvPr id="11" name="Textplatzhalter 10">
            <a:extLst>
              <a:ext uri="{FF2B5EF4-FFF2-40B4-BE49-F238E27FC236}">
                <a16:creationId xmlns:a16="http://schemas.microsoft.com/office/drawing/2014/main" id="{B7E91306-35CC-491C-951D-90EF4FF97747}"/>
              </a:ext>
            </a:extLst>
          </p:cNvPr>
          <p:cNvSpPr>
            <a:spLocks noGrp="1"/>
          </p:cNvSpPr>
          <p:nvPr>
            <p:ph type="body" sz="quarter" idx="14"/>
          </p:nvPr>
        </p:nvSpPr>
        <p:spPr/>
        <p:txBody>
          <a:bodyPr/>
          <a:lstStyle/>
          <a:p>
            <a:r>
              <a:rPr lang="de-DE" b="1" dirty="0">
                <a:cs typeface="FAUSans Office" panose="020B0504010101010104" pitchFamily="34" charset="77"/>
              </a:rPr>
              <a:t>Lorem ipsum dolor,</a:t>
            </a:r>
          </a:p>
          <a:p>
            <a:r>
              <a:rPr lang="de-DE" dirty="0">
                <a:cs typeface="FAUSans Office" panose="020B0504010101010104" pitchFamily="34" charset="77"/>
              </a:rPr>
              <a:t>consetetur sadipscing elitr, sed diam nonumy eirmod tempor invidunt ut labore et dolore magna aliquyam erat sed diam voluptua.</a:t>
            </a:r>
          </a:p>
        </p:txBody>
      </p:sp>
    </p:spTree>
    <p:extLst>
      <p:ext uri="{BB962C8B-B14F-4D97-AF65-F5344CB8AC3E}">
        <p14:creationId xmlns:p14="http://schemas.microsoft.com/office/powerpoint/2010/main" val="151207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cs typeface="FAUSans Office" panose="020B0504010101010104" pitchFamily="34" charset="77"/>
              </a:rPr>
              <a:t>Bildfolie</a:t>
            </a:r>
          </a:p>
        </p:txBody>
      </p:sp>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cs typeface="FAUSans Office" panose="020B0504010101010104" pitchFamily="34" charset="77"/>
              </a:rPr>
              <a:t>Bildunterschrift oder Beschreibung möglich.</a:t>
            </a:r>
            <a:br>
              <a:rPr lang="de-DE" dirty="0">
                <a:cs typeface="FAUSans Office" panose="020B0504010101010104" pitchFamily="34" charset="77"/>
              </a:rPr>
            </a:br>
            <a:r>
              <a:rPr lang="de-DE" dirty="0">
                <a:cs typeface="FAUSans Office" panose="020B0504010101010104" pitchFamily="34" charset="77"/>
              </a:rPr>
              <a:t>Gegebenenfalls löschen.</a:t>
            </a:r>
          </a:p>
        </p:txBody>
      </p:sp>
      <p:sp>
        <p:nvSpPr>
          <p:cNvPr id="8" name="Bildplatzhalter 7">
            <a:extLst>
              <a:ext uri="{FF2B5EF4-FFF2-40B4-BE49-F238E27FC236}">
                <a16:creationId xmlns:a16="http://schemas.microsoft.com/office/drawing/2014/main" id="{2FEA58E8-85F1-4CAF-B574-573C0FE0E49C}"/>
              </a:ext>
            </a:extLst>
          </p:cNvPr>
          <p:cNvSpPr>
            <a:spLocks noGrp="1"/>
          </p:cNvSpPr>
          <p:nvPr>
            <p:ph type="pic" sz="quarter" idx="38"/>
          </p:nvPr>
        </p:nvSpPr>
        <p:spPr/>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37"/>
          </p:nvPr>
        </p:nvSpPr>
        <p:spPr>
          <a:xfrm>
            <a:off x="388738" y="611950"/>
            <a:ext cx="5133289" cy="225126"/>
          </a:xfrm>
        </p:spPr>
        <p:txBody>
          <a:bodyPr/>
          <a:lstStyle/>
          <a:p>
            <a:r>
              <a:rPr lang="de-DE" dirty="0">
                <a:cs typeface="FAUSans Office" panose="020B0504010101010104" pitchFamily="34" charset="77"/>
              </a:rPr>
              <a:t>Subheadline möglich. Gegebenenfalls löschen.</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0074" b="27050"/>
          <a:stretch/>
        </p:blipFill>
        <p:spPr>
          <a:xfrm>
            <a:off x="388938" y="1630363"/>
            <a:ext cx="8367712" cy="3951287"/>
          </a:xfrm>
        </p:spPr>
      </p:pic>
      <p:sp>
        <p:nvSpPr>
          <p:cNvPr id="2" name="Datumsplatzhalter 1">
            <a:extLst>
              <a:ext uri="{FF2B5EF4-FFF2-40B4-BE49-F238E27FC236}">
                <a16:creationId xmlns:a16="http://schemas.microsoft.com/office/drawing/2014/main" id="{E945187B-9AC6-4E53-B9F0-674FD4C2FEF1}"/>
              </a:ext>
            </a:extLst>
          </p:cNvPr>
          <p:cNvSpPr>
            <a:spLocks noGrp="1"/>
          </p:cNvSpPr>
          <p:nvPr>
            <p:ph type="dt" sz="half" idx="10"/>
          </p:nvPr>
        </p:nvSpPr>
        <p:spPr>
          <a:xfrm>
            <a:off x="7930836" y="6634667"/>
            <a:ext cx="519373" cy="107722"/>
          </a:xfrm>
        </p:spPr>
        <p:txBody>
          <a:bodyPr/>
          <a:lstStyle/>
          <a:p>
            <a:fld id="{62B75DC6-1A0B-4DF6-AB49-1D5A443113C3}"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BD74C742-6FB6-4330-BAAB-AF1D7484E366}"/>
              </a:ext>
            </a:extLst>
          </p:cNvPr>
          <p:cNvSpPr>
            <a:spLocks noGrp="1"/>
          </p:cNvSpPr>
          <p:nvPr>
            <p:ph type="ftr" sz="quarter" idx="11"/>
          </p:nvPr>
        </p:nvSpPr>
        <p:spPr/>
        <p:txBody>
          <a:bodyPr/>
          <a:lstStyle/>
          <a:p>
            <a:r>
              <a:rPr lang="de-DE" dirty="0">
                <a:cs typeface="FAUSans Office" panose="020B0504010101010104" pitchFamily="34" charset="77"/>
              </a:rPr>
              <a:t>Medizinische Fakultät</a:t>
            </a:r>
          </a:p>
        </p:txBody>
      </p:sp>
      <p:sp>
        <p:nvSpPr>
          <p:cNvPr id="5" name="Foliennummernplatzhalter 4">
            <a:extLst>
              <a:ext uri="{FF2B5EF4-FFF2-40B4-BE49-F238E27FC236}">
                <a16:creationId xmlns:a16="http://schemas.microsoft.com/office/drawing/2014/main" id="{1E8B357F-ACCA-4F5C-B1B4-E38EE7202163}"/>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11</a:t>
            </a:fld>
            <a:endParaRPr lang="de-DE">
              <a:cs typeface="FAUSans Office" panose="020B0504010101010104" pitchFamily="34" charset="77"/>
            </a:endParaRPr>
          </a:p>
        </p:txBody>
      </p:sp>
    </p:spTree>
    <p:extLst>
      <p:ext uri="{BB962C8B-B14F-4D97-AF65-F5344CB8AC3E}">
        <p14:creationId xmlns:p14="http://schemas.microsoft.com/office/powerpoint/2010/main" val="364309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8BA7CC-28C1-49A7-91B6-F68C2828BC4D}"/>
              </a:ext>
            </a:extLst>
          </p:cNvPr>
          <p:cNvSpPr>
            <a:spLocks noGrp="1"/>
          </p:cNvSpPr>
          <p:nvPr>
            <p:ph type="title"/>
          </p:nvPr>
        </p:nvSpPr>
        <p:spPr/>
        <p:txBody>
          <a:bodyPr/>
          <a:lstStyle/>
          <a:p>
            <a:r>
              <a:rPr lang="de-DE" dirty="0">
                <a:cs typeface="FAUSans Office" panose="020B0504010101010104" pitchFamily="34" charset="77"/>
              </a:rPr>
              <a:t>Bildfolie</a:t>
            </a:r>
          </a:p>
        </p:txBody>
      </p:sp>
      <p:pic>
        <p:nvPicPr>
          <p:cNvPr id="9" name="Bildplatzhalter 11">
            <a:extLst>
              <a:ext uri="{FF2B5EF4-FFF2-40B4-BE49-F238E27FC236}">
                <a16:creationId xmlns:a16="http://schemas.microsoft.com/office/drawing/2014/main" id="{AD86819D-6C7A-4291-88D2-388CE9445603}"/>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p:pic>
      <p:sp>
        <p:nvSpPr>
          <p:cNvPr id="6" name="Textplatzhalter 5">
            <a:extLst>
              <a:ext uri="{FF2B5EF4-FFF2-40B4-BE49-F238E27FC236}">
                <a16:creationId xmlns:a16="http://schemas.microsoft.com/office/drawing/2014/main" id="{7EB95F02-6447-40ED-8582-883A73E3B6CB}"/>
              </a:ext>
            </a:extLst>
          </p:cNvPr>
          <p:cNvSpPr>
            <a:spLocks noGrp="1"/>
          </p:cNvSpPr>
          <p:nvPr>
            <p:ph type="body" sz="quarter" idx="26"/>
          </p:nvPr>
        </p:nvSpPr>
        <p:spPr/>
        <p:txBody>
          <a:bodyPr/>
          <a:lstStyle/>
          <a:p>
            <a:r>
              <a:rPr lang="de-DE" dirty="0">
                <a:cs typeface="FAUSans Office" panose="020B0504010101010104" pitchFamily="34" charset="77"/>
              </a:rPr>
              <a:t>Bildunterschrift oder Beschreibung möglich.</a:t>
            </a:r>
            <a:br>
              <a:rPr lang="de-DE" dirty="0">
                <a:cs typeface="FAUSans Office" panose="020B0504010101010104" pitchFamily="34" charset="77"/>
              </a:rPr>
            </a:br>
            <a:r>
              <a:rPr lang="de-DE" dirty="0">
                <a:cs typeface="FAUSans Office" panose="020B0504010101010104" pitchFamily="34" charset="77"/>
              </a:rPr>
              <a:t>Gegebenenfalls löschen.</a:t>
            </a:r>
          </a:p>
        </p:txBody>
      </p:sp>
      <p:sp>
        <p:nvSpPr>
          <p:cNvPr id="7" name="Textplatzhalter 6">
            <a:extLst>
              <a:ext uri="{FF2B5EF4-FFF2-40B4-BE49-F238E27FC236}">
                <a16:creationId xmlns:a16="http://schemas.microsoft.com/office/drawing/2014/main" id="{1BDD907B-64FE-4662-B7FF-C0462796A914}"/>
              </a:ext>
            </a:extLst>
          </p:cNvPr>
          <p:cNvSpPr>
            <a:spLocks noGrp="1"/>
          </p:cNvSpPr>
          <p:nvPr>
            <p:ph type="body" sz="quarter" idx="28"/>
          </p:nvPr>
        </p:nvSpPr>
        <p:spPr/>
        <p:txBody>
          <a:bodyPr/>
          <a:lstStyle/>
          <a:p>
            <a:r>
              <a:rPr lang="de-DE" dirty="0">
                <a:cs typeface="FAUSans Office" panose="020B0504010101010104" pitchFamily="34" charset="77"/>
              </a:rPr>
              <a:t>Bildunterschrift oder Beschreibung möglich.</a:t>
            </a:r>
            <a:br>
              <a:rPr lang="de-DE" dirty="0">
                <a:cs typeface="FAUSans Office" panose="020B0504010101010104" pitchFamily="34" charset="77"/>
              </a:rPr>
            </a:br>
            <a:r>
              <a:rPr lang="de-DE" dirty="0">
                <a:cs typeface="FAUSans Office" panose="020B0504010101010104" pitchFamily="34" charset="77"/>
              </a:rPr>
              <a:t>Gegebenenfalls löschen.</a:t>
            </a:r>
          </a:p>
        </p:txBody>
      </p:sp>
      <p:sp>
        <p:nvSpPr>
          <p:cNvPr id="5" name="Bildplatzhalter 4">
            <a:extLst>
              <a:ext uri="{FF2B5EF4-FFF2-40B4-BE49-F238E27FC236}">
                <a16:creationId xmlns:a16="http://schemas.microsoft.com/office/drawing/2014/main" id="{526CC98D-4561-4BD5-BEFB-9B8F5979BE2B}"/>
              </a:ext>
            </a:extLst>
          </p:cNvPr>
          <p:cNvSpPr>
            <a:spLocks noGrp="1"/>
          </p:cNvSpPr>
          <p:nvPr>
            <p:ph type="pic" sz="quarter" idx="38"/>
          </p:nvPr>
        </p:nvSpPr>
        <p:spPr/>
      </p:sp>
      <p:sp>
        <p:nvSpPr>
          <p:cNvPr id="3" name="Textplatzhalter 2">
            <a:extLst>
              <a:ext uri="{FF2B5EF4-FFF2-40B4-BE49-F238E27FC236}">
                <a16:creationId xmlns:a16="http://schemas.microsoft.com/office/drawing/2014/main" id="{F4498CAB-7623-4AD1-9BDA-6908340C04F2}"/>
              </a:ext>
            </a:extLst>
          </p:cNvPr>
          <p:cNvSpPr>
            <a:spLocks noGrp="1"/>
          </p:cNvSpPr>
          <p:nvPr>
            <p:ph type="body" sz="quarter" idx="37"/>
          </p:nvPr>
        </p:nvSpPr>
        <p:spPr/>
        <p:txBody>
          <a:bodyPr/>
          <a:lstStyle/>
          <a:p>
            <a:r>
              <a:rPr lang="de-DE" dirty="0">
                <a:cs typeface="FAUSans Office" panose="020B0504010101010104" pitchFamily="34" charset="77"/>
              </a:rPr>
              <a:t>Subheadline möglich. Gegebenenfalls löschen.</a:t>
            </a:r>
          </a:p>
        </p:txBody>
      </p:sp>
      <p:pic>
        <p:nvPicPr>
          <p:cNvPr id="10" name="Bildplatzhalter 11">
            <a:extLst>
              <a:ext uri="{FF2B5EF4-FFF2-40B4-BE49-F238E27FC236}">
                <a16:creationId xmlns:a16="http://schemas.microsoft.com/office/drawing/2014/main" id="{7EA4A31E-4333-4B94-A246-DC755913FAAB}"/>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1017" r="11017"/>
          <a:stretch/>
        </p:blipFill>
        <p:spPr>
          <a:xfrm>
            <a:off x="4654550" y="1630363"/>
            <a:ext cx="4102100" cy="3951287"/>
          </a:xfrm>
        </p:spPr>
      </p:pic>
      <p:sp>
        <p:nvSpPr>
          <p:cNvPr id="2" name="Datumsplatzhalter 1">
            <a:extLst>
              <a:ext uri="{FF2B5EF4-FFF2-40B4-BE49-F238E27FC236}">
                <a16:creationId xmlns:a16="http://schemas.microsoft.com/office/drawing/2014/main" id="{8B420CD8-746F-44A6-B4AA-12EC93E6B78D}"/>
              </a:ext>
            </a:extLst>
          </p:cNvPr>
          <p:cNvSpPr>
            <a:spLocks noGrp="1"/>
          </p:cNvSpPr>
          <p:nvPr>
            <p:ph type="dt" sz="half" idx="10"/>
          </p:nvPr>
        </p:nvSpPr>
        <p:spPr>
          <a:xfrm>
            <a:off x="7930836" y="6634667"/>
            <a:ext cx="519373" cy="107722"/>
          </a:xfrm>
        </p:spPr>
        <p:txBody>
          <a:bodyPr/>
          <a:lstStyle/>
          <a:p>
            <a:fld id="{82D89982-A226-4C27-8D68-6651F1A980E7}"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8" name="Fußzeilenplatzhalter 7">
            <a:extLst>
              <a:ext uri="{FF2B5EF4-FFF2-40B4-BE49-F238E27FC236}">
                <a16:creationId xmlns:a16="http://schemas.microsoft.com/office/drawing/2014/main" id="{B8068ABA-FB75-49E6-9683-A2D2FBC6C4FA}"/>
              </a:ext>
            </a:extLst>
          </p:cNvPr>
          <p:cNvSpPr>
            <a:spLocks noGrp="1"/>
          </p:cNvSpPr>
          <p:nvPr>
            <p:ph type="ftr" sz="quarter" idx="11"/>
          </p:nvPr>
        </p:nvSpPr>
        <p:spPr/>
        <p:txBody>
          <a:bodyPr/>
          <a:lstStyle/>
          <a:p>
            <a:r>
              <a:rPr lang="de-DE">
                <a:cs typeface="FAUSans Office" panose="020B0504010101010104" pitchFamily="34" charset="77"/>
              </a:rPr>
              <a:t>Medizinische Fakultät</a:t>
            </a:r>
            <a:endParaRPr lang="de-DE" dirty="0">
              <a:cs typeface="FAUSans Office" panose="020B0504010101010104" pitchFamily="34" charset="77"/>
            </a:endParaRPr>
          </a:p>
        </p:txBody>
      </p:sp>
      <p:sp>
        <p:nvSpPr>
          <p:cNvPr id="11" name="Foliennummernplatzhalter 10">
            <a:extLst>
              <a:ext uri="{FF2B5EF4-FFF2-40B4-BE49-F238E27FC236}">
                <a16:creationId xmlns:a16="http://schemas.microsoft.com/office/drawing/2014/main" id="{6AC52C87-B00C-4E07-A8B0-ACBE4646AF72}"/>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12</a:t>
            </a:fld>
            <a:endParaRPr lang="de-DE">
              <a:cs typeface="FAUSans Office" panose="020B0504010101010104" pitchFamily="34" charset="77"/>
            </a:endParaRPr>
          </a:p>
        </p:txBody>
      </p:sp>
    </p:spTree>
    <p:extLst>
      <p:ext uri="{BB962C8B-B14F-4D97-AF65-F5344CB8AC3E}">
        <p14:creationId xmlns:p14="http://schemas.microsoft.com/office/powerpoint/2010/main" val="244821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95B126-0EC2-48D2-A4D7-DF63C26B3655}"/>
              </a:ext>
            </a:extLst>
          </p:cNvPr>
          <p:cNvSpPr>
            <a:spLocks noGrp="1"/>
          </p:cNvSpPr>
          <p:nvPr>
            <p:ph type="dt" sz="half" idx="10"/>
          </p:nvPr>
        </p:nvSpPr>
        <p:spPr>
          <a:xfrm>
            <a:off x="7930836" y="6634667"/>
            <a:ext cx="519373" cy="107722"/>
          </a:xfrm>
        </p:spPr>
        <p:txBody>
          <a:bodyPr/>
          <a:lstStyle/>
          <a:p>
            <a:fld id="{AD493403-0643-4D1C-95F6-1A165BF67DF0}"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77866C35-EA17-4D99-849B-3F31B93DA64B}"/>
              </a:ext>
            </a:extLst>
          </p:cNvPr>
          <p:cNvSpPr>
            <a:spLocks noGrp="1"/>
          </p:cNvSpPr>
          <p:nvPr>
            <p:ph type="ftr" sz="quarter" idx="11"/>
          </p:nvPr>
        </p:nvSpPr>
        <p:spPr/>
        <p:txBody>
          <a:bodyPr/>
          <a:lstStyle/>
          <a:p>
            <a:r>
              <a:rPr lang="de-DE">
                <a:cs typeface="FAUSans Office" panose="020B0504010101010104" pitchFamily="34" charset="77"/>
              </a:rPr>
              <a:t>Medizinische Fakultät</a:t>
            </a:r>
            <a:endParaRPr lang="de-DE" dirty="0">
              <a:cs typeface="FAUSans Office" panose="020B0504010101010104" pitchFamily="34" charset="77"/>
            </a:endParaRPr>
          </a:p>
        </p:txBody>
      </p:sp>
      <p:sp>
        <p:nvSpPr>
          <p:cNvPr id="4" name="Foliennummernplatzhalter 3">
            <a:extLst>
              <a:ext uri="{FF2B5EF4-FFF2-40B4-BE49-F238E27FC236}">
                <a16:creationId xmlns:a16="http://schemas.microsoft.com/office/drawing/2014/main" id="{0F9EF788-833F-45D7-9AF7-239AF93D6D98}"/>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13</a:t>
            </a:fld>
            <a:endParaRPr lang="de-DE">
              <a:cs typeface="FAUSans Office" panose="020B0504010101010104" pitchFamily="34" charset="77"/>
            </a:endParaRPr>
          </a:p>
        </p:txBody>
      </p:sp>
      <p:sp>
        <p:nvSpPr>
          <p:cNvPr id="12" name="Titel 11">
            <a:extLst>
              <a:ext uri="{FF2B5EF4-FFF2-40B4-BE49-F238E27FC236}">
                <a16:creationId xmlns:a16="http://schemas.microsoft.com/office/drawing/2014/main" id="{D7361FF8-70D8-45C3-B9F2-058D86256A17}"/>
              </a:ext>
            </a:extLst>
          </p:cNvPr>
          <p:cNvSpPr>
            <a:spLocks noGrp="1"/>
          </p:cNvSpPr>
          <p:nvPr>
            <p:ph type="title"/>
          </p:nvPr>
        </p:nvSpPr>
        <p:spPr/>
        <p:txBody>
          <a:bodyPr/>
          <a:lstStyle/>
          <a:p>
            <a:r>
              <a:rPr lang="de-DE" dirty="0">
                <a:cs typeface="FAUSans Office" panose="020B0504010101010104" pitchFamily="34" charset="77"/>
              </a:rPr>
              <a:t>Bildfolie | dreispaltig</a:t>
            </a:r>
          </a:p>
        </p:txBody>
      </p:sp>
      <p:sp>
        <p:nvSpPr>
          <p:cNvPr id="14" name="Textplatzhalter 13">
            <a:extLst>
              <a:ext uri="{FF2B5EF4-FFF2-40B4-BE49-F238E27FC236}">
                <a16:creationId xmlns:a16="http://schemas.microsoft.com/office/drawing/2014/main" id="{3DA203B3-85C9-4F4B-9BC6-9240440235A2}"/>
              </a:ext>
            </a:extLst>
          </p:cNvPr>
          <p:cNvSpPr>
            <a:spLocks noGrp="1"/>
          </p:cNvSpPr>
          <p:nvPr>
            <p:ph type="body" sz="quarter" idx="26"/>
          </p:nvPr>
        </p:nvSpPr>
        <p:spPr/>
        <p:txBody>
          <a:bodyPr/>
          <a:lstStyle/>
          <a:p>
            <a:r>
              <a:rPr lang="de-DE" dirty="0">
                <a:cs typeface="FAUSans Office" panose="020B0504010101010104" pitchFamily="34" charset="77"/>
              </a:rPr>
              <a:t>Bildunterschrift oder Beschreibung möglich. Gegebenenfalls löschen.</a:t>
            </a:r>
          </a:p>
        </p:txBody>
      </p:sp>
      <p:sp>
        <p:nvSpPr>
          <p:cNvPr id="16" name="Textplatzhalter 15">
            <a:extLst>
              <a:ext uri="{FF2B5EF4-FFF2-40B4-BE49-F238E27FC236}">
                <a16:creationId xmlns:a16="http://schemas.microsoft.com/office/drawing/2014/main" id="{CAB762CB-7845-42AA-8F57-0D3BF81F0688}"/>
              </a:ext>
            </a:extLst>
          </p:cNvPr>
          <p:cNvSpPr>
            <a:spLocks noGrp="1"/>
          </p:cNvSpPr>
          <p:nvPr>
            <p:ph type="body" sz="quarter" idx="28"/>
          </p:nvPr>
        </p:nvSpPr>
        <p:spPr/>
        <p:txBody>
          <a:bodyPr/>
          <a:lstStyle/>
          <a:p>
            <a:r>
              <a:rPr lang="de-DE">
                <a:cs typeface="FAUSans Office" panose="020B0504010101010104" pitchFamily="34" charset="77"/>
              </a:rPr>
              <a:t>Bildunterschrift oder Beschreibung möglich. Gegebenenfalls löschen.</a:t>
            </a:r>
            <a:endParaRPr lang="de-DE" dirty="0">
              <a:cs typeface="FAUSans Office" panose="020B0504010101010104" pitchFamily="34" charset="77"/>
            </a:endParaRPr>
          </a:p>
        </p:txBody>
      </p:sp>
      <p:sp>
        <p:nvSpPr>
          <p:cNvPr id="18" name="Textplatzhalter 17">
            <a:extLst>
              <a:ext uri="{FF2B5EF4-FFF2-40B4-BE49-F238E27FC236}">
                <a16:creationId xmlns:a16="http://schemas.microsoft.com/office/drawing/2014/main" id="{CA4D5827-9B10-4E6B-BE3D-8C11043692FF}"/>
              </a:ext>
            </a:extLst>
          </p:cNvPr>
          <p:cNvSpPr>
            <a:spLocks noGrp="1"/>
          </p:cNvSpPr>
          <p:nvPr>
            <p:ph type="body" sz="quarter" idx="30"/>
          </p:nvPr>
        </p:nvSpPr>
        <p:spPr/>
        <p:txBody>
          <a:bodyPr/>
          <a:lstStyle/>
          <a:p>
            <a:r>
              <a:rPr lang="de-DE">
                <a:cs typeface="FAUSans Office" panose="020B0504010101010104" pitchFamily="34" charset="77"/>
              </a:rPr>
              <a:t>Bildunterschrift oder Beschreibung möglich. Gegebenenfalls löschen.</a:t>
            </a:r>
            <a:endParaRPr lang="de-DE" dirty="0">
              <a:cs typeface="FAUSans Office" panose="020B0504010101010104" pitchFamily="34" charset="77"/>
            </a:endParaRPr>
          </a:p>
        </p:txBody>
      </p:sp>
      <p:sp>
        <p:nvSpPr>
          <p:cNvPr id="20" name="Bildplatzhalter 19">
            <a:extLst>
              <a:ext uri="{FF2B5EF4-FFF2-40B4-BE49-F238E27FC236}">
                <a16:creationId xmlns:a16="http://schemas.microsoft.com/office/drawing/2014/main" id="{7F4455C3-908D-47B4-B1A3-098684D64B55}"/>
              </a:ext>
            </a:extLst>
          </p:cNvPr>
          <p:cNvSpPr>
            <a:spLocks noGrp="1"/>
          </p:cNvSpPr>
          <p:nvPr>
            <p:ph type="pic" sz="quarter" idx="38"/>
          </p:nvPr>
        </p:nvSpPr>
        <p:spPr/>
      </p:sp>
      <p:sp>
        <p:nvSpPr>
          <p:cNvPr id="19" name="Textplatzhalter 18">
            <a:extLst>
              <a:ext uri="{FF2B5EF4-FFF2-40B4-BE49-F238E27FC236}">
                <a16:creationId xmlns:a16="http://schemas.microsoft.com/office/drawing/2014/main" id="{BFA328E3-E7BD-4BE3-8665-4ABD08F32E9A}"/>
              </a:ext>
            </a:extLst>
          </p:cNvPr>
          <p:cNvSpPr>
            <a:spLocks noGrp="1"/>
          </p:cNvSpPr>
          <p:nvPr>
            <p:ph type="body" sz="quarter" idx="37"/>
          </p:nvPr>
        </p:nvSpPr>
        <p:spPr/>
        <p:txBody>
          <a:bodyPr/>
          <a:lstStyle/>
          <a:p>
            <a:r>
              <a:rPr lang="de-DE" dirty="0">
                <a:cs typeface="FAUSans Office" panose="020B0504010101010104" pitchFamily="34" charset="77"/>
              </a:rPr>
              <a:t>Subheadline möglich. Gegebenenfalls löschen.</a:t>
            </a:r>
          </a:p>
        </p:txBody>
      </p:sp>
      <p:pic>
        <p:nvPicPr>
          <p:cNvPr id="21" name="Bildplatzhalter 11">
            <a:extLst>
              <a:ext uri="{FF2B5EF4-FFF2-40B4-BE49-F238E27FC236}">
                <a16:creationId xmlns:a16="http://schemas.microsoft.com/office/drawing/2014/main" id="{69C5125D-C34C-4A94-A408-5EBDC6B9C31C}"/>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24564" r="24564"/>
          <a:stretch/>
        </p:blipFill>
        <p:spPr>
          <a:xfrm>
            <a:off x="388938" y="1630363"/>
            <a:ext cx="2676525" cy="3951287"/>
          </a:xfrm>
        </p:spPr>
      </p:pic>
      <p:pic>
        <p:nvPicPr>
          <p:cNvPr id="22" name="Bildplatzhalter 11">
            <a:extLst>
              <a:ext uri="{FF2B5EF4-FFF2-40B4-BE49-F238E27FC236}">
                <a16:creationId xmlns:a16="http://schemas.microsoft.com/office/drawing/2014/main" id="{16E49151-8CEC-431B-9FAA-4703CDD827D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24549" r="24549"/>
          <a:stretch/>
        </p:blipFill>
        <p:spPr>
          <a:xfrm>
            <a:off x="3233738" y="1630363"/>
            <a:ext cx="2678112" cy="3951287"/>
          </a:xfrm>
        </p:spPr>
      </p:pic>
      <p:pic>
        <p:nvPicPr>
          <p:cNvPr id="23" name="Bildplatzhalter 11">
            <a:extLst>
              <a:ext uri="{FF2B5EF4-FFF2-40B4-BE49-F238E27FC236}">
                <a16:creationId xmlns:a16="http://schemas.microsoft.com/office/drawing/2014/main" id="{F8724BE8-D135-410D-B0D4-0A77E9ABDCAF}"/>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24564" r="24564"/>
          <a:stretch/>
        </p:blipFill>
        <p:spPr>
          <a:xfrm>
            <a:off x="6080125" y="1630363"/>
            <a:ext cx="2676525" cy="3951287"/>
          </a:xfrm>
        </p:spPr>
      </p:pic>
    </p:spTree>
    <p:extLst>
      <p:ext uri="{BB962C8B-B14F-4D97-AF65-F5344CB8AC3E}">
        <p14:creationId xmlns:p14="http://schemas.microsoft.com/office/powerpoint/2010/main" val="11511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130207E-6EF2-4D9C-A732-E05DDF35E994}"/>
              </a:ext>
            </a:extLst>
          </p:cNvPr>
          <p:cNvSpPr>
            <a:spLocks noGrp="1"/>
          </p:cNvSpPr>
          <p:nvPr>
            <p:ph type="dt" sz="half" idx="10"/>
          </p:nvPr>
        </p:nvSpPr>
        <p:spPr>
          <a:xfrm>
            <a:off x="7930836" y="6634667"/>
            <a:ext cx="519373" cy="107722"/>
          </a:xfrm>
        </p:spPr>
        <p:txBody>
          <a:bodyPr/>
          <a:lstStyle/>
          <a:p>
            <a:fld id="{4CA353EF-601A-49FB-8EF8-89CB22300885}"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9431B5C5-724B-4286-BC4D-EE34D293C45A}"/>
              </a:ext>
            </a:extLst>
          </p:cNvPr>
          <p:cNvSpPr>
            <a:spLocks noGrp="1"/>
          </p:cNvSpPr>
          <p:nvPr>
            <p:ph type="ftr" sz="quarter" idx="11"/>
          </p:nvPr>
        </p:nvSpPr>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73F4FD93-5AD4-4FCD-95AA-C13DEBD48A96}"/>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14</a:t>
            </a:fld>
            <a:endParaRPr lang="de-DE" dirty="0">
              <a:cs typeface="FAUSans Office" panose="020B0504010101010104" pitchFamily="34" charset="77"/>
            </a:endParaRPr>
          </a:p>
        </p:txBody>
      </p:sp>
      <p:sp>
        <p:nvSpPr>
          <p:cNvPr id="14" name="Titel 13">
            <a:extLst>
              <a:ext uri="{FF2B5EF4-FFF2-40B4-BE49-F238E27FC236}">
                <a16:creationId xmlns:a16="http://schemas.microsoft.com/office/drawing/2014/main" id="{24FFA305-37F9-40E9-B43B-89DB796D0C97}"/>
              </a:ext>
            </a:extLst>
          </p:cNvPr>
          <p:cNvSpPr>
            <a:spLocks noGrp="1"/>
          </p:cNvSpPr>
          <p:nvPr>
            <p:ph type="title"/>
          </p:nvPr>
        </p:nvSpPr>
        <p:spPr/>
        <p:txBody>
          <a:bodyPr/>
          <a:lstStyle/>
          <a:p>
            <a:r>
              <a:rPr lang="de-DE" dirty="0">
                <a:solidFill>
                  <a:srgbClr val="041E42"/>
                </a:solidFill>
                <a:cs typeface="FAUSans Office" panose="020B0504010101010104" pitchFamily="34" charset="77"/>
              </a:rPr>
              <a:t>Inhaltsfolie | Säulendiagramm</a:t>
            </a:r>
          </a:p>
        </p:txBody>
      </p:sp>
      <p:sp>
        <p:nvSpPr>
          <p:cNvPr id="17" name="Bildplatzhalter 16">
            <a:extLst>
              <a:ext uri="{FF2B5EF4-FFF2-40B4-BE49-F238E27FC236}">
                <a16:creationId xmlns:a16="http://schemas.microsoft.com/office/drawing/2014/main" id="{2318B462-9799-463D-B64A-115BE07A4416}"/>
              </a:ext>
            </a:extLst>
          </p:cNvPr>
          <p:cNvSpPr>
            <a:spLocks noGrp="1"/>
          </p:cNvSpPr>
          <p:nvPr>
            <p:ph type="pic" sz="quarter" idx="38"/>
          </p:nvPr>
        </p:nvSpPr>
        <p:spPr/>
      </p:sp>
      <p:sp>
        <p:nvSpPr>
          <p:cNvPr id="16" name="Textplatzhalter 15">
            <a:extLst>
              <a:ext uri="{FF2B5EF4-FFF2-40B4-BE49-F238E27FC236}">
                <a16:creationId xmlns:a16="http://schemas.microsoft.com/office/drawing/2014/main" id="{5BD29D85-E4A0-46AB-8A84-D10B6B1F1408}"/>
              </a:ext>
            </a:extLst>
          </p:cNvPr>
          <p:cNvSpPr>
            <a:spLocks noGrp="1"/>
          </p:cNvSpPr>
          <p:nvPr>
            <p:ph type="body" sz="quarter" idx="37"/>
          </p:nvPr>
        </p:nvSpPr>
        <p:spPr/>
        <p:txBody>
          <a:bodyPr/>
          <a:lstStyle/>
          <a:p>
            <a:r>
              <a:rPr lang="de-DE" dirty="0">
                <a:solidFill>
                  <a:srgbClr val="041E42"/>
                </a:solidFill>
                <a:cs typeface="FAUSans Office" panose="020B0504010101010104" pitchFamily="34" charset="77"/>
              </a:rPr>
              <a:t>Subheadline möglich. Gegebenenfalls löschen.</a:t>
            </a:r>
          </a:p>
        </p:txBody>
      </p:sp>
      <p:graphicFrame>
        <p:nvGraphicFramePr>
          <p:cNvPr id="11" name="Inhaltsplatzhalter 15">
            <a:extLst>
              <a:ext uri="{FF2B5EF4-FFF2-40B4-BE49-F238E27FC236}">
                <a16:creationId xmlns:a16="http://schemas.microsoft.com/office/drawing/2014/main" id="{3298F0B1-3B17-4314-9BED-660BD89D34AA}"/>
              </a:ext>
            </a:extLst>
          </p:cNvPr>
          <p:cNvGraphicFramePr>
            <a:graphicFrameLocks noGrp="1"/>
          </p:cNvGraphicFramePr>
          <p:nvPr>
            <p:ph sz="quarter" idx="14"/>
            <p:extLst>
              <p:ext uri="{D42A27DB-BD31-4B8C-83A1-F6EECF244321}">
                <p14:modId xmlns:p14="http://schemas.microsoft.com/office/powerpoint/2010/main" val="1568637761"/>
              </p:ext>
            </p:extLst>
          </p:nvPr>
        </p:nvGraphicFramePr>
        <p:xfrm>
          <a:off x="388938" y="1630363"/>
          <a:ext cx="8366125" cy="4570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8CABA65-8554-4AFA-BAF1-9C9BB1CD3352}"/>
              </a:ext>
            </a:extLst>
          </p:cNvPr>
          <p:cNvSpPr>
            <a:spLocks noGrp="1"/>
          </p:cNvSpPr>
          <p:nvPr>
            <p:ph type="dt" sz="half" idx="10"/>
          </p:nvPr>
        </p:nvSpPr>
        <p:spPr>
          <a:xfrm>
            <a:off x="7930836" y="6634667"/>
            <a:ext cx="519373" cy="107722"/>
          </a:xfrm>
        </p:spPr>
        <p:txBody>
          <a:bodyPr/>
          <a:lstStyle/>
          <a:p>
            <a:fld id="{1AC4EF37-5106-445D-B849-5204D82BD548}"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195795A1-BD1C-464C-9A86-2DC7CBBB2133}"/>
              </a:ext>
            </a:extLst>
          </p:cNvPr>
          <p:cNvSpPr>
            <a:spLocks noGrp="1"/>
          </p:cNvSpPr>
          <p:nvPr>
            <p:ph type="ftr" sz="quarter" idx="11"/>
          </p:nvPr>
        </p:nvSpPr>
        <p:spPr>
          <a:xfrm>
            <a:off x="388739" y="6634667"/>
            <a:ext cx="4102299" cy="107722"/>
          </a:xfrm>
        </p:spPr>
        <p:txBody>
          <a:bodyPr/>
          <a:lstStyle/>
          <a:p>
            <a:r>
              <a:rPr lang="de-DE">
                <a:cs typeface="FAUSans Office" panose="020B0504010101010104" pitchFamily="34" charset="77"/>
              </a:rPr>
              <a:t>Medizinische Fakultät</a:t>
            </a:r>
            <a:endParaRPr lang="de-DE" dirty="0">
              <a:cs typeface="FAUSans Office" panose="020B0504010101010104" pitchFamily="34" charset="77"/>
            </a:endParaRPr>
          </a:p>
        </p:txBody>
      </p:sp>
      <p:sp>
        <p:nvSpPr>
          <p:cNvPr id="4" name="Foliennummernplatzhalter 3">
            <a:extLst>
              <a:ext uri="{FF2B5EF4-FFF2-40B4-BE49-F238E27FC236}">
                <a16:creationId xmlns:a16="http://schemas.microsoft.com/office/drawing/2014/main" id="{9E9C1266-DAE9-4A51-A005-1C87F6BB4A61}"/>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15</a:t>
            </a:fld>
            <a:endParaRPr lang="de-DE">
              <a:cs typeface="FAUSans Office" panose="020B0504010101010104" pitchFamily="34" charset="77"/>
            </a:endParaRPr>
          </a:p>
        </p:txBody>
      </p:sp>
      <p:sp>
        <p:nvSpPr>
          <p:cNvPr id="18" name="Textplatzhalter 17">
            <a:extLst>
              <a:ext uri="{FF2B5EF4-FFF2-40B4-BE49-F238E27FC236}">
                <a16:creationId xmlns:a16="http://schemas.microsoft.com/office/drawing/2014/main" id="{F944D173-135F-4EB9-AAE0-232CF55D30B4}"/>
              </a:ext>
            </a:extLst>
          </p:cNvPr>
          <p:cNvSpPr>
            <a:spLocks noGrp="1"/>
          </p:cNvSpPr>
          <p:nvPr>
            <p:ph type="body" sz="quarter" idx="15"/>
          </p:nvPr>
        </p:nvSpPr>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a:t>
            </a:r>
          </a:p>
          <a:p>
            <a:pPr lvl="1"/>
            <a:r>
              <a:rPr lang="de-DE" dirty="0">
                <a:cs typeface="FAUSans Office" panose="020B0504010101010104" pitchFamily="34" charset="77"/>
              </a:rPr>
              <a:t>At vero eos et accusam</a:t>
            </a:r>
            <a:br>
              <a:rPr lang="de-DE" dirty="0">
                <a:cs typeface="FAUSans Office" panose="020B0504010101010104" pitchFamily="34" charset="77"/>
              </a:rPr>
            </a:br>
            <a:r>
              <a:rPr lang="de-DE" dirty="0">
                <a:cs typeface="FAUSans Office" panose="020B0504010101010104" pitchFamily="34" charset="77"/>
              </a:rPr>
              <a:t>et justo duo dolores</a:t>
            </a:r>
          </a:p>
        </p:txBody>
      </p:sp>
      <p:sp>
        <p:nvSpPr>
          <p:cNvPr id="17" name="Titel 16">
            <a:extLst>
              <a:ext uri="{FF2B5EF4-FFF2-40B4-BE49-F238E27FC236}">
                <a16:creationId xmlns:a16="http://schemas.microsoft.com/office/drawing/2014/main" id="{B58FD015-CC11-416D-BD0A-663E128CB873}"/>
              </a:ext>
            </a:extLst>
          </p:cNvPr>
          <p:cNvSpPr>
            <a:spLocks noGrp="1"/>
          </p:cNvSpPr>
          <p:nvPr>
            <p:ph type="title"/>
          </p:nvPr>
        </p:nvSpPr>
        <p:spPr/>
        <p:txBody>
          <a:bodyPr/>
          <a:lstStyle/>
          <a:p>
            <a:r>
              <a:rPr lang="de-DE" dirty="0">
                <a:solidFill>
                  <a:srgbClr val="041E42"/>
                </a:solidFill>
                <a:cs typeface="FAUSans Office" panose="020B0504010101010104" pitchFamily="34" charset="77"/>
              </a:rPr>
              <a:t>Inhaltsfolie mit Text | Säulendiagramm</a:t>
            </a:r>
          </a:p>
        </p:txBody>
      </p:sp>
      <p:sp>
        <p:nvSpPr>
          <p:cNvPr id="21" name="Bildplatzhalter 20">
            <a:extLst>
              <a:ext uri="{FF2B5EF4-FFF2-40B4-BE49-F238E27FC236}">
                <a16:creationId xmlns:a16="http://schemas.microsoft.com/office/drawing/2014/main" id="{BECD631E-03A1-422F-923C-2A0F3B886A95}"/>
              </a:ext>
            </a:extLst>
          </p:cNvPr>
          <p:cNvSpPr>
            <a:spLocks noGrp="1"/>
          </p:cNvSpPr>
          <p:nvPr>
            <p:ph type="pic" sz="quarter" idx="38"/>
          </p:nvPr>
        </p:nvSpPr>
        <p:spPr/>
      </p:sp>
      <p:sp>
        <p:nvSpPr>
          <p:cNvPr id="20" name="Textplatzhalter 19">
            <a:extLst>
              <a:ext uri="{FF2B5EF4-FFF2-40B4-BE49-F238E27FC236}">
                <a16:creationId xmlns:a16="http://schemas.microsoft.com/office/drawing/2014/main" id="{B051F176-DCEB-48A4-8B97-4BD759EBE35F}"/>
              </a:ext>
            </a:extLst>
          </p:cNvPr>
          <p:cNvSpPr>
            <a:spLocks noGrp="1"/>
          </p:cNvSpPr>
          <p:nvPr>
            <p:ph type="body" sz="quarter" idx="37"/>
          </p:nvPr>
        </p:nvSpPr>
        <p:spPr/>
        <p:txBody>
          <a:bodyPr/>
          <a:lstStyle/>
          <a:p>
            <a:r>
              <a:rPr lang="de-DE" dirty="0">
                <a:solidFill>
                  <a:srgbClr val="041E42"/>
                </a:solidFill>
                <a:latin typeface="FAUSans Office" panose="020B0504010101010104" pitchFamily="34" charset="77"/>
                <a:cs typeface="FAUSans Office" panose="020B0504010101010104" pitchFamily="34" charset="77"/>
              </a:rPr>
              <a:t>Subheadline möglich. Gegebenenfalls löschen.</a:t>
            </a:r>
          </a:p>
        </p:txBody>
      </p:sp>
      <p:graphicFrame>
        <p:nvGraphicFramePr>
          <p:cNvPr id="12" name="Inhaltsplatzhalter 15">
            <a:extLst>
              <a:ext uri="{FF2B5EF4-FFF2-40B4-BE49-F238E27FC236}">
                <a16:creationId xmlns:a16="http://schemas.microsoft.com/office/drawing/2014/main" id="{D1592D3F-30A3-492C-90EF-833F230F09D0}"/>
              </a:ext>
            </a:extLst>
          </p:cNvPr>
          <p:cNvGraphicFramePr>
            <a:graphicFrameLocks noGrp="1"/>
          </p:cNvGraphicFramePr>
          <p:nvPr>
            <p:ph sz="quarter" idx="16"/>
            <p:extLst>
              <p:ext uri="{D42A27DB-BD31-4B8C-83A1-F6EECF244321}">
                <p14:modId xmlns:p14="http://schemas.microsoft.com/office/powerpoint/2010/main" val="2202822908"/>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943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C475C2-D167-4F53-B565-FCF4596300EF}"/>
              </a:ext>
            </a:extLst>
          </p:cNvPr>
          <p:cNvSpPr>
            <a:spLocks noGrp="1"/>
          </p:cNvSpPr>
          <p:nvPr>
            <p:ph type="dt" sz="half" idx="10"/>
          </p:nvPr>
        </p:nvSpPr>
        <p:spPr>
          <a:xfrm>
            <a:off x="7930836" y="6634667"/>
            <a:ext cx="519373" cy="107722"/>
          </a:xfrm>
        </p:spPr>
        <p:txBody>
          <a:bodyPr/>
          <a:lstStyle/>
          <a:p>
            <a:fld id="{9F384D28-2780-4C36-8415-F2C8D4E75E8E}"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5EFEF336-C9F5-432A-AE6C-9925468C8AAC}"/>
              </a:ext>
            </a:extLst>
          </p:cNvPr>
          <p:cNvSpPr>
            <a:spLocks noGrp="1"/>
          </p:cNvSpPr>
          <p:nvPr>
            <p:ph type="ftr" sz="quarter" idx="11"/>
          </p:nvPr>
        </p:nvSpPr>
        <p:spPr/>
        <p:txBody>
          <a:bodyPr/>
          <a:lstStyle/>
          <a:p>
            <a:r>
              <a:rPr lang="de-DE">
                <a:cs typeface="FAUSans Office" panose="020B0504010101010104" pitchFamily="34" charset="77"/>
              </a:rPr>
              <a:t>Medizinische Fakultät</a:t>
            </a:r>
            <a:endParaRPr lang="de-DE" dirty="0">
              <a:cs typeface="FAUSans Office" panose="020B0504010101010104" pitchFamily="34" charset="77"/>
            </a:endParaRPr>
          </a:p>
        </p:txBody>
      </p:sp>
      <p:sp>
        <p:nvSpPr>
          <p:cNvPr id="4" name="Foliennummernplatzhalter 3">
            <a:extLst>
              <a:ext uri="{FF2B5EF4-FFF2-40B4-BE49-F238E27FC236}">
                <a16:creationId xmlns:a16="http://schemas.microsoft.com/office/drawing/2014/main" id="{553B1BB8-3090-4D57-9B59-83EFA2971D9A}"/>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16</a:t>
            </a:fld>
            <a:endParaRPr lang="de-DE">
              <a:cs typeface="FAUSans Office" panose="020B0504010101010104" pitchFamily="34" charset="77"/>
            </a:endParaRPr>
          </a:p>
        </p:txBody>
      </p:sp>
      <p:sp>
        <p:nvSpPr>
          <p:cNvPr id="9" name="Titel 8">
            <a:extLst>
              <a:ext uri="{FF2B5EF4-FFF2-40B4-BE49-F238E27FC236}">
                <a16:creationId xmlns:a16="http://schemas.microsoft.com/office/drawing/2014/main" id="{DFA9F854-3BA6-49ED-BC15-28D76D7642C5}"/>
              </a:ext>
            </a:extLst>
          </p:cNvPr>
          <p:cNvSpPr>
            <a:spLocks noGrp="1"/>
          </p:cNvSpPr>
          <p:nvPr>
            <p:ph type="title"/>
          </p:nvPr>
        </p:nvSpPr>
        <p:spPr/>
        <p:txBody>
          <a:bodyPr/>
          <a:lstStyle/>
          <a:p>
            <a:r>
              <a:rPr lang="de-DE" dirty="0">
                <a:solidFill>
                  <a:srgbClr val="041E42"/>
                </a:solidFill>
                <a:cs typeface="FAUSans Office" panose="020B0504010101010104" pitchFamily="34" charset="77"/>
              </a:rPr>
              <a:t>Inhaltsfolie | Torten- &amp; Ringdiagramm</a:t>
            </a:r>
          </a:p>
        </p:txBody>
      </p:sp>
      <p:sp>
        <p:nvSpPr>
          <p:cNvPr id="12" name="Bildplatzhalter 11">
            <a:extLst>
              <a:ext uri="{FF2B5EF4-FFF2-40B4-BE49-F238E27FC236}">
                <a16:creationId xmlns:a16="http://schemas.microsoft.com/office/drawing/2014/main" id="{8CDE7DD2-27AB-473F-A87B-0DCF77E9DE1B}"/>
              </a:ext>
            </a:extLst>
          </p:cNvPr>
          <p:cNvSpPr>
            <a:spLocks noGrp="1"/>
          </p:cNvSpPr>
          <p:nvPr>
            <p:ph type="pic" sz="quarter" idx="38"/>
          </p:nvPr>
        </p:nvSpPr>
        <p:spPr/>
      </p:sp>
      <p:sp>
        <p:nvSpPr>
          <p:cNvPr id="11" name="Textplatzhalter 10">
            <a:extLst>
              <a:ext uri="{FF2B5EF4-FFF2-40B4-BE49-F238E27FC236}">
                <a16:creationId xmlns:a16="http://schemas.microsoft.com/office/drawing/2014/main" id="{B81F5DD3-E2E6-4E75-A63B-0F080536F9CC}"/>
              </a:ext>
            </a:extLst>
          </p:cNvPr>
          <p:cNvSpPr>
            <a:spLocks noGrp="1"/>
          </p:cNvSpPr>
          <p:nvPr>
            <p:ph type="body" sz="quarter" idx="37"/>
          </p:nvPr>
        </p:nvSpPr>
        <p:spPr/>
        <p:txBody>
          <a:bodyPr/>
          <a:lstStyle/>
          <a:p>
            <a:r>
              <a:rPr lang="de-DE" dirty="0">
                <a:solidFill>
                  <a:srgbClr val="041E42"/>
                </a:solidFill>
                <a:cs typeface="FAUSans Office" panose="020B0504010101010104" pitchFamily="34" charset="77"/>
              </a:rPr>
              <a:t>Subheadline möglich. Gegebenenfalls löschen.</a:t>
            </a:r>
          </a:p>
        </p:txBody>
      </p:sp>
      <p:graphicFrame>
        <p:nvGraphicFramePr>
          <p:cNvPr id="16" name="Inhaltsplatzhalter 13">
            <a:extLst>
              <a:ext uri="{FF2B5EF4-FFF2-40B4-BE49-F238E27FC236}">
                <a16:creationId xmlns:a16="http://schemas.microsoft.com/office/drawing/2014/main" id="{04AD0706-F827-47CC-A087-0CF2EF55FA0C}"/>
              </a:ext>
            </a:extLst>
          </p:cNvPr>
          <p:cNvGraphicFramePr>
            <a:graphicFrameLocks noGrp="1"/>
          </p:cNvGraphicFramePr>
          <p:nvPr>
            <p:ph sz="quarter" idx="14"/>
            <p:extLst>
              <p:ext uri="{D42A27DB-BD31-4B8C-83A1-F6EECF244321}">
                <p14:modId xmlns:p14="http://schemas.microsoft.com/office/powerpoint/2010/main" val="3434650012"/>
              </p:ext>
            </p:extLst>
          </p:nvPr>
        </p:nvGraphicFramePr>
        <p:xfrm>
          <a:off x="388938" y="1630363"/>
          <a:ext cx="41021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Inhaltsplatzhalter 13">
            <a:extLst>
              <a:ext uri="{FF2B5EF4-FFF2-40B4-BE49-F238E27FC236}">
                <a16:creationId xmlns:a16="http://schemas.microsoft.com/office/drawing/2014/main" id="{A6E568E2-A97C-4807-91F9-AABC0D1F976B}"/>
              </a:ext>
            </a:extLst>
          </p:cNvPr>
          <p:cNvGraphicFramePr>
            <a:graphicFrameLocks noGrp="1"/>
          </p:cNvGraphicFramePr>
          <p:nvPr>
            <p:ph sz="quarter" idx="39"/>
            <p:extLst>
              <p:ext uri="{D42A27DB-BD31-4B8C-83A1-F6EECF244321}">
                <p14:modId xmlns:p14="http://schemas.microsoft.com/office/powerpoint/2010/main" val="2430745880"/>
              </p:ext>
            </p:extLst>
          </p:nvPr>
        </p:nvGraphicFramePr>
        <p:xfrm>
          <a:off x="4654550" y="1630363"/>
          <a:ext cx="4102100"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8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a:xfrm>
            <a:off x="7857098" y="6634667"/>
            <a:ext cx="593111" cy="107722"/>
          </a:xfrm>
        </p:spPr>
        <p:txBody>
          <a:bodyPr/>
          <a:lstStyle/>
          <a:p>
            <a:fld id="{D81B201F-D8AC-4E58-9AC3-D067E7457B2C}" type="datetime4">
              <a:rPr lang="de-DE" smtClean="0">
                <a:latin typeface="FAUSans Office" panose="020B0504010101010104" pitchFamily="34" charset="77"/>
                <a:cs typeface="FAUSans Office" panose="020B0504010101010104" pitchFamily="34" charset="77"/>
              </a:rPr>
              <a:t>13. Juli 2022</a:t>
            </a:fld>
            <a:endParaRPr lang="de-DE" dirty="0">
              <a:latin typeface="FAUSans Office" panose="020B0504010101010104" pitchFamily="34" charset="77"/>
              <a:cs typeface="FAUSans Office" panose="020B0504010101010104" pitchFamily="34" charset="77"/>
            </a:endParaRPr>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latin typeface="FAUSans Office" panose="020B0504010101010104" pitchFamily="34" charset="77"/>
                <a:cs typeface="FAUSans Office" panose="020B0504010101010104" pitchFamily="34" charset="77"/>
              </a:rPr>
              <a:t>Medizinische Fakultät</a:t>
            </a:r>
            <a:endParaRPr lang="de-DE" dirty="0">
              <a:latin typeface="FAUSans Office" panose="020B0504010101010104" pitchFamily="34" charset="77"/>
              <a:cs typeface="FAUSans Office" panose="020B0504010101010104" pitchFamily="34" charset="77"/>
            </a:endParaRPr>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a:xfrm>
            <a:off x="8648043" y="6634667"/>
            <a:ext cx="109004" cy="107722"/>
          </a:xfrm>
        </p:spPr>
        <p:txBody>
          <a:bodyPr/>
          <a:lstStyle/>
          <a:p>
            <a:fld id="{D949F9DF-37BD-4CD6-BF49-65BA579E1D7A}" type="slidenum">
              <a:rPr lang="de-DE" smtClean="0">
                <a:latin typeface="FAUSans Office" panose="020B0504010101010104" pitchFamily="34" charset="77"/>
                <a:cs typeface="FAUSans Office" panose="020B0504010101010104" pitchFamily="34" charset="77"/>
              </a:rPr>
              <a:pPr/>
              <a:t>17</a:t>
            </a:fld>
            <a:endParaRPr lang="de-DE">
              <a:latin typeface="FAUSans Office" panose="020B0504010101010104" pitchFamily="34" charset="77"/>
              <a:cs typeface="FAUSans Office" panose="020B0504010101010104" pitchFamily="34" charset="77"/>
            </a:endParaRPr>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err="1">
                <a:latin typeface="FAUSans Office" panose="020B0504010101010104" pitchFamily="34" charset="77"/>
                <a:cs typeface="FAUSans Office" panose="020B0504010101010104" pitchFamily="34" charset="77"/>
              </a:rPr>
              <a:t>Lorem</a:t>
            </a:r>
            <a:r>
              <a:rPr lang="de-DE" b="1" dirty="0">
                <a:latin typeface="FAUSans Office" panose="020B0504010101010104" pitchFamily="34" charset="77"/>
                <a:cs typeface="FAUSans Office" panose="020B0504010101010104" pitchFamily="34" charset="77"/>
              </a:rPr>
              <a:t> </a:t>
            </a:r>
            <a:r>
              <a:rPr lang="de-DE" b="1" dirty="0" err="1">
                <a:latin typeface="FAUSans Office" panose="020B0504010101010104" pitchFamily="34" charset="77"/>
                <a:cs typeface="FAUSans Office" panose="020B0504010101010104" pitchFamily="34" charset="77"/>
              </a:rPr>
              <a:t>ipsum</a:t>
            </a:r>
            <a:r>
              <a:rPr lang="de-DE" b="1" dirty="0">
                <a:latin typeface="FAUSans Office" panose="020B0504010101010104" pitchFamily="34" charset="77"/>
                <a:cs typeface="FAUSans Office" panose="020B0504010101010104" pitchFamily="34" charset="77"/>
              </a:rPr>
              <a:t> </a:t>
            </a:r>
            <a:r>
              <a:rPr lang="de-DE" b="1" dirty="0" err="1">
                <a:latin typeface="FAUSans Office" panose="020B0504010101010104" pitchFamily="34" charset="77"/>
                <a:cs typeface="FAUSans Office" panose="020B0504010101010104" pitchFamily="34" charset="77"/>
              </a:rPr>
              <a:t>dolor</a:t>
            </a:r>
            <a:r>
              <a:rPr lang="de-DE" b="1" dirty="0">
                <a:latin typeface="FAUSans Office" panose="020B0504010101010104" pitchFamily="34" charset="77"/>
                <a:cs typeface="FAUSans Office" panose="020B0504010101010104" pitchFamily="34" charset="77"/>
              </a:rPr>
              <a:t> </a:t>
            </a:r>
            <a:r>
              <a:rPr lang="de-DE" b="1" dirty="0" err="1">
                <a:latin typeface="FAUSans Office" panose="020B0504010101010104" pitchFamily="34" charset="77"/>
                <a:cs typeface="FAUSans Office" panose="020B0504010101010104" pitchFamily="34" charset="77"/>
              </a:rPr>
              <a:t>sit</a:t>
            </a:r>
            <a:r>
              <a:rPr lang="de-DE" b="1" dirty="0">
                <a:latin typeface="FAUSans Office" panose="020B0504010101010104" pitchFamily="34" charset="77"/>
                <a:cs typeface="FAUSans Office" panose="020B0504010101010104" pitchFamily="34" charset="77"/>
              </a:rPr>
              <a:t> </a:t>
            </a:r>
            <a:r>
              <a:rPr lang="de-DE" b="1" dirty="0" err="1">
                <a:latin typeface="FAUSans Office" panose="020B0504010101010104" pitchFamily="34" charset="77"/>
                <a:cs typeface="FAUSans Office" panose="020B0504010101010104" pitchFamily="34" charset="77"/>
              </a:rPr>
              <a:t>amet</a:t>
            </a:r>
            <a:r>
              <a:rPr lang="de-DE" b="1" dirty="0">
                <a:latin typeface="FAUSans Office" panose="020B0504010101010104" pitchFamily="34" charset="77"/>
                <a:cs typeface="FAUSans Office" panose="020B0504010101010104" pitchFamily="34" charset="77"/>
              </a:rPr>
              <a:t>,</a:t>
            </a:r>
          </a:p>
          <a:p>
            <a:r>
              <a:rPr lang="de-DE" dirty="0" err="1">
                <a:cs typeface="FAUSans Office" panose="020B0504010101010104" pitchFamily="34" charset="77"/>
              </a:rPr>
              <a:t>consetetur</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sadipscing</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elitr</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sed</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diam</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nonumy</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eirmod</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tempor</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invidunt</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ut</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labore</a:t>
            </a:r>
            <a:r>
              <a:rPr lang="de-DE" dirty="0">
                <a:latin typeface="FAUSans Office" panose="020B0504010101010104" pitchFamily="34" charset="77"/>
                <a:cs typeface="FAUSans Office" panose="020B0504010101010104" pitchFamily="34" charset="77"/>
              </a:rPr>
              <a:t> et </a:t>
            </a:r>
            <a:r>
              <a:rPr lang="de-DE" dirty="0" err="1">
                <a:latin typeface="FAUSans Office" panose="020B0504010101010104" pitchFamily="34" charset="77"/>
                <a:cs typeface="FAUSans Office" panose="020B0504010101010104" pitchFamily="34" charset="77"/>
              </a:rPr>
              <a:t>dolore</a:t>
            </a:r>
            <a:r>
              <a:rPr lang="de-DE" dirty="0">
                <a:latin typeface="FAUSans Office" panose="020B0504010101010104" pitchFamily="34" charset="77"/>
                <a:cs typeface="FAUSans Office" panose="020B0504010101010104" pitchFamily="34" charset="77"/>
              </a:rPr>
              <a:t> mag-na </a:t>
            </a:r>
            <a:r>
              <a:rPr lang="de-DE" dirty="0" err="1">
                <a:latin typeface="FAUSans Office" panose="020B0504010101010104" pitchFamily="34" charset="77"/>
                <a:cs typeface="FAUSans Office" panose="020B0504010101010104" pitchFamily="34" charset="77"/>
              </a:rPr>
              <a:t>aliquyam</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erat</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sed</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diam</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voluptua</a:t>
            </a:r>
            <a:r>
              <a:rPr lang="de-DE" dirty="0">
                <a:latin typeface="FAUSans Office" panose="020B0504010101010104" pitchFamily="34" charset="77"/>
                <a:cs typeface="FAUSans Office" panose="020B0504010101010104" pitchFamily="34" charset="77"/>
              </a:rPr>
              <a:t>.</a:t>
            </a:r>
          </a:p>
          <a:p>
            <a:pPr lvl="1"/>
            <a:r>
              <a:rPr lang="de-DE" dirty="0">
                <a:latin typeface="FAUSans Office" panose="020B0504010101010104" pitchFamily="34" charset="77"/>
                <a:cs typeface="FAUSans Office" panose="020B0504010101010104" pitchFamily="34" charset="77"/>
              </a:rPr>
              <a:t>At </a:t>
            </a:r>
            <a:r>
              <a:rPr lang="de-DE" dirty="0" err="1">
                <a:latin typeface="FAUSans Office" panose="020B0504010101010104" pitchFamily="34" charset="77"/>
                <a:cs typeface="FAUSans Office" panose="020B0504010101010104" pitchFamily="34" charset="77"/>
              </a:rPr>
              <a:t>vero</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eos</a:t>
            </a:r>
            <a:r>
              <a:rPr lang="de-DE" dirty="0">
                <a:latin typeface="FAUSans Office" panose="020B0504010101010104" pitchFamily="34" charset="77"/>
                <a:cs typeface="FAUSans Office" panose="020B0504010101010104" pitchFamily="34" charset="77"/>
              </a:rPr>
              <a:t> et </a:t>
            </a:r>
            <a:r>
              <a:rPr lang="de-DE" dirty="0" err="1">
                <a:latin typeface="FAUSans Office" panose="020B0504010101010104" pitchFamily="34" charset="77"/>
                <a:cs typeface="FAUSans Office" panose="020B0504010101010104" pitchFamily="34" charset="77"/>
              </a:rPr>
              <a:t>accusam</a:t>
            </a:r>
            <a:br>
              <a:rPr lang="de-DE" dirty="0">
                <a:latin typeface="FAUSans Office" panose="020B0504010101010104" pitchFamily="34" charset="77"/>
                <a:cs typeface="FAUSans Office" panose="020B0504010101010104" pitchFamily="34" charset="77"/>
              </a:rPr>
            </a:br>
            <a:r>
              <a:rPr lang="de-DE" dirty="0">
                <a:latin typeface="FAUSans Office" panose="020B0504010101010104" pitchFamily="34" charset="77"/>
                <a:cs typeface="FAUSans Office" panose="020B0504010101010104" pitchFamily="34" charset="77"/>
              </a:rPr>
              <a:t>et </a:t>
            </a:r>
            <a:r>
              <a:rPr lang="de-DE" dirty="0" err="1">
                <a:latin typeface="FAUSans Office" panose="020B0504010101010104" pitchFamily="34" charset="77"/>
                <a:cs typeface="FAUSans Office" panose="020B0504010101010104" pitchFamily="34" charset="77"/>
              </a:rPr>
              <a:t>justo</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duo</a:t>
            </a:r>
            <a:r>
              <a:rPr lang="de-DE" dirty="0">
                <a:latin typeface="FAUSans Office" panose="020B0504010101010104" pitchFamily="34" charset="77"/>
                <a:cs typeface="FAUSans Office" panose="020B0504010101010104" pitchFamily="34" charset="77"/>
              </a:rPr>
              <a:t> </a:t>
            </a:r>
            <a:r>
              <a:rPr lang="de-DE" dirty="0" err="1">
                <a:latin typeface="FAUSans Office" panose="020B0504010101010104" pitchFamily="34" charset="77"/>
                <a:cs typeface="FAUSans Office" panose="020B0504010101010104" pitchFamily="34" charset="77"/>
              </a:rPr>
              <a:t>dolores</a:t>
            </a:r>
            <a:endParaRPr lang="de-DE" dirty="0">
              <a:latin typeface="FAUSans Office" panose="020B0504010101010104" pitchFamily="34" charset="77"/>
              <a:cs typeface="FAUSans Office" panose="020B0504010101010104" pitchFamily="34" charset="77"/>
            </a:endParaRP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a:xfrm>
            <a:off x="388739" y="301186"/>
            <a:ext cx="5133289" cy="276999"/>
          </a:xfrm>
        </p:spPr>
        <p:txBody>
          <a:bodyPr/>
          <a:lstStyle/>
          <a:p>
            <a:r>
              <a:rPr lang="de-DE" dirty="0">
                <a:solidFill>
                  <a:srgbClr val="041E42"/>
                </a:solidFill>
                <a:cs typeface="FAUSans Office" panose="020B0504010101010104" pitchFamily="34" charset="77"/>
              </a:rPr>
              <a:t>Inhaltsfolie mit Text | Tortendiagramm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p:txBody>
          <a:bodyPr/>
          <a:lstStyle/>
          <a:p>
            <a:r>
              <a:rPr lang="de-DE" dirty="0">
                <a:solidFill>
                  <a:srgbClr val="041E42"/>
                </a:solidFill>
                <a:cs typeface="FAUSans Office" panose="020B0504010101010104" pitchFamily="34" charset="77"/>
              </a:rPr>
              <a:t>Subheadline möglich. Gegebenenfalls löschen.</a:t>
            </a:r>
          </a:p>
        </p:txBody>
      </p:sp>
      <p:graphicFrame>
        <p:nvGraphicFramePr>
          <p:cNvPr id="12" name="Inhaltsplatzhalter 13">
            <a:extLst>
              <a:ext uri="{FF2B5EF4-FFF2-40B4-BE49-F238E27FC236}">
                <a16:creationId xmlns:a16="http://schemas.microsoft.com/office/drawing/2014/main" id="{94F715EB-BDD1-4237-8CBC-C4BEE2AFE796}"/>
              </a:ext>
            </a:extLst>
          </p:cNvPr>
          <p:cNvGraphicFramePr>
            <a:graphicFrameLocks noGrp="1"/>
          </p:cNvGraphicFramePr>
          <p:nvPr>
            <p:ph sz="quarter" idx="16"/>
            <p:extLst>
              <p:ext uri="{D42A27DB-BD31-4B8C-83A1-F6EECF244321}">
                <p14:modId xmlns:p14="http://schemas.microsoft.com/office/powerpoint/2010/main" val="2423723831"/>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662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0BCB16A-4BAF-431F-B839-82BACCDD581D}"/>
              </a:ext>
            </a:extLst>
          </p:cNvPr>
          <p:cNvSpPr>
            <a:spLocks noGrp="1"/>
          </p:cNvSpPr>
          <p:nvPr>
            <p:ph type="dt" sz="half" idx="10"/>
          </p:nvPr>
        </p:nvSpPr>
        <p:spPr>
          <a:xfrm>
            <a:off x="7930836" y="6634667"/>
            <a:ext cx="519373" cy="107722"/>
          </a:xfrm>
        </p:spPr>
        <p:txBody>
          <a:bodyPr/>
          <a:lstStyle/>
          <a:p>
            <a:fld id="{4D159B09-7D53-4845-A1C1-85DC9A51A30E}"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A7347DC9-05F4-4BAA-A425-90BCED2F5DA5}"/>
              </a:ext>
            </a:extLst>
          </p:cNvPr>
          <p:cNvSpPr>
            <a:spLocks noGrp="1"/>
          </p:cNvSpPr>
          <p:nvPr>
            <p:ph type="ftr" sz="quarter" idx="11"/>
          </p:nvPr>
        </p:nvSpPr>
        <p:spPr/>
        <p:txBody>
          <a:bodyPr/>
          <a:lstStyle/>
          <a:p>
            <a:r>
              <a:rPr lang="de-DE">
                <a:cs typeface="FAUSans Office" panose="020B0504010101010104" pitchFamily="34" charset="77"/>
              </a:rPr>
              <a:t>Medizinische Fakultät</a:t>
            </a:r>
            <a:endParaRPr lang="de-DE" dirty="0">
              <a:cs typeface="FAUSans Office" panose="020B0504010101010104" pitchFamily="34" charset="77"/>
            </a:endParaRPr>
          </a:p>
        </p:txBody>
      </p:sp>
      <p:sp>
        <p:nvSpPr>
          <p:cNvPr id="4" name="Foliennummernplatzhalter 3">
            <a:extLst>
              <a:ext uri="{FF2B5EF4-FFF2-40B4-BE49-F238E27FC236}">
                <a16:creationId xmlns:a16="http://schemas.microsoft.com/office/drawing/2014/main" id="{F7478BD0-AC1D-49B3-8D83-9267DD8CEABF}"/>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18</a:t>
            </a:fld>
            <a:endParaRPr lang="de-DE">
              <a:cs typeface="FAUSans Office" panose="020B0504010101010104" pitchFamily="34" charset="77"/>
            </a:endParaRPr>
          </a:p>
        </p:txBody>
      </p:sp>
      <p:sp>
        <p:nvSpPr>
          <p:cNvPr id="11" name="Textplatzhalter 10">
            <a:extLst>
              <a:ext uri="{FF2B5EF4-FFF2-40B4-BE49-F238E27FC236}">
                <a16:creationId xmlns:a16="http://schemas.microsoft.com/office/drawing/2014/main" id="{68B1DEC7-4820-43FA-B3B5-D0AAAD75A9F7}"/>
              </a:ext>
            </a:extLst>
          </p:cNvPr>
          <p:cNvSpPr>
            <a:spLocks noGrp="1"/>
          </p:cNvSpPr>
          <p:nvPr>
            <p:ph type="body" sz="quarter" idx="15"/>
          </p:nvPr>
        </p:nvSpPr>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a:t>
            </a:r>
          </a:p>
          <a:p>
            <a:pPr lvl="1"/>
            <a:r>
              <a:rPr lang="de-DE" dirty="0">
                <a:cs typeface="FAUSans Office" panose="020B0504010101010104" pitchFamily="34" charset="77"/>
              </a:rPr>
              <a:t>At vero eos et accusam</a:t>
            </a:r>
            <a:br>
              <a:rPr lang="de-DE" dirty="0">
                <a:cs typeface="FAUSans Office" panose="020B0504010101010104" pitchFamily="34" charset="77"/>
              </a:rPr>
            </a:br>
            <a:r>
              <a:rPr lang="de-DE" dirty="0">
                <a:cs typeface="FAUSans Office" panose="020B0504010101010104" pitchFamily="34" charset="77"/>
              </a:rPr>
              <a:t>et justo duo dolores</a:t>
            </a:r>
          </a:p>
        </p:txBody>
      </p:sp>
      <p:sp>
        <p:nvSpPr>
          <p:cNvPr id="10" name="Titel 9">
            <a:extLst>
              <a:ext uri="{FF2B5EF4-FFF2-40B4-BE49-F238E27FC236}">
                <a16:creationId xmlns:a16="http://schemas.microsoft.com/office/drawing/2014/main" id="{4BFB4CDD-8FDB-411E-82CD-3ABFEB334A15}"/>
              </a:ext>
            </a:extLst>
          </p:cNvPr>
          <p:cNvSpPr>
            <a:spLocks noGrp="1"/>
          </p:cNvSpPr>
          <p:nvPr>
            <p:ph type="title"/>
          </p:nvPr>
        </p:nvSpPr>
        <p:spPr/>
        <p:txBody>
          <a:bodyPr/>
          <a:lstStyle/>
          <a:p>
            <a:r>
              <a:rPr lang="de-DE" dirty="0">
                <a:solidFill>
                  <a:srgbClr val="041E42"/>
                </a:solidFill>
                <a:cs typeface="FAUSans Office" panose="020B0504010101010104" pitchFamily="34" charset="77"/>
              </a:rPr>
              <a:t>Inhaltsfolie mit Text | Ringdiagramm</a:t>
            </a:r>
          </a:p>
        </p:txBody>
      </p:sp>
      <p:sp>
        <p:nvSpPr>
          <p:cNvPr id="14" name="Bildplatzhalter 13">
            <a:extLst>
              <a:ext uri="{FF2B5EF4-FFF2-40B4-BE49-F238E27FC236}">
                <a16:creationId xmlns:a16="http://schemas.microsoft.com/office/drawing/2014/main" id="{9AF91DCE-F36A-457B-966A-487B4DB308A3}"/>
              </a:ext>
            </a:extLst>
          </p:cNvPr>
          <p:cNvSpPr>
            <a:spLocks noGrp="1"/>
          </p:cNvSpPr>
          <p:nvPr>
            <p:ph type="pic" sz="quarter" idx="38"/>
          </p:nvPr>
        </p:nvSpPr>
        <p:spPr/>
      </p:sp>
      <p:sp>
        <p:nvSpPr>
          <p:cNvPr id="13" name="Textplatzhalter 12">
            <a:extLst>
              <a:ext uri="{FF2B5EF4-FFF2-40B4-BE49-F238E27FC236}">
                <a16:creationId xmlns:a16="http://schemas.microsoft.com/office/drawing/2014/main" id="{CDE3386F-8B7D-4306-81A4-583A48D07C72}"/>
              </a:ext>
            </a:extLst>
          </p:cNvPr>
          <p:cNvSpPr>
            <a:spLocks noGrp="1"/>
          </p:cNvSpPr>
          <p:nvPr>
            <p:ph type="body" sz="quarter" idx="37"/>
          </p:nvPr>
        </p:nvSpPr>
        <p:spPr>
          <a:xfrm>
            <a:off x="388738" y="611950"/>
            <a:ext cx="5133289" cy="218586"/>
          </a:xfrm>
        </p:spPr>
        <p:txBody>
          <a:bodyPr/>
          <a:lstStyle/>
          <a:p>
            <a:r>
              <a:rPr lang="de-DE" dirty="0">
                <a:solidFill>
                  <a:srgbClr val="041E42"/>
                </a:solidFill>
                <a:cs typeface="FAUSans Office" panose="020B0504010101010104" pitchFamily="34" charset="77"/>
              </a:rPr>
              <a:t>Subheadline möglich. Gegebenenfalls löschen.</a:t>
            </a:r>
          </a:p>
        </p:txBody>
      </p:sp>
      <p:graphicFrame>
        <p:nvGraphicFramePr>
          <p:cNvPr id="15" name="Inhaltsplatzhalter 13">
            <a:extLst>
              <a:ext uri="{FF2B5EF4-FFF2-40B4-BE49-F238E27FC236}">
                <a16:creationId xmlns:a16="http://schemas.microsoft.com/office/drawing/2014/main" id="{0146A0AC-EA9A-443E-A6C5-91B316E5A16F}"/>
              </a:ext>
            </a:extLst>
          </p:cNvPr>
          <p:cNvGraphicFramePr>
            <a:graphicFrameLocks noGrp="1"/>
          </p:cNvGraphicFramePr>
          <p:nvPr>
            <p:ph sz="quarter" idx="16"/>
            <p:extLst>
              <p:ext uri="{D42A27DB-BD31-4B8C-83A1-F6EECF244321}">
                <p14:modId xmlns:p14="http://schemas.microsoft.com/office/powerpoint/2010/main" val="3022960526"/>
              </p:ext>
            </p:extLst>
          </p:nvPr>
        </p:nvGraphicFramePr>
        <p:xfrm>
          <a:off x="388938" y="1631950"/>
          <a:ext cx="5522912"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973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5744001-D6D5-4A32-88B4-3263D36B1495}"/>
              </a:ext>
            </a:extLst>
          </p:cNvPr>
          <p:cNvSpPr>
            <a:spLocks noGrp="1"/>
          </p:cNvSpPr>
          <p:nvPr>
            <p:ph type="dt" sz="half" idx="10"/>
          </p:nvPr>
        </p:nvSpPr>
        <p:spPr>
          <a:xfrm>
            <a:off x="7930836" y="6634667"/>
            <a:ext cx="519373" cy="107722"/>
          </a:xfrm>
        </p:spPr>
        <p:txBody>
          <a:bodyPr/>
          <a:lstStyle/>
          <a:p>
            <a:fld id="{AC82733E-D84F-4958-866C-65A78D3248E4}"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6BC0607E-9080-4001-BB81-20452C4976EE}"/>
              </a:ext>
            </a:extLst>
          </p:cNvPr>
          <p:cNvSpPr>
            <a:spLocks noGrp="1"/>
          </p:cNvSpPr>
          <p:nvPr>
            <p:ph type="ftr" sz="quarter" idx="11"/>
          </p:nvPr>
        </p:nvSpPr>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E82E5E90-B1C0-43BA-AC38-17605662B622}"/>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19</a:t>
            </a:fld>
            <a:endParaRPr lang="de-DE">
              <a:cs typeface="FAUSans Office" panose="020B0504010101010104" pitchFamily="34" charset="77"/>
            </a:endParaRPr>
          </a:p>
        </p:txBody>
      </p:sp>
      <p:sp>
        <p:nvSpPr>
          <p:cNvPr id="10" name="Titel 9">
            <a:extLst>
              <a:ext uri="{FF2B5EF4-FFF2-40B4-BE49-F238E27FC236}">
                <a16:creationId xmlns:a16="http://schemas.microsoft.com/office/drawing/2014/main" id="{DF728E7E-F830-4A17-906E-29492F7D462C}"/>
              </a:ext>
            </a:extLst>
          </p:cNvPr>
          <p:cNvSpPr>
            <a:spLocks noGrp="1"/>
          </p:cNvSpPr>
          <p:nvPr>
            <p:ph type="title"/>
          </p:nvPr>
        </p:nvSpPr>
        <p:spPr/>
        <p:txBody>
          <a:bodyPr/>
          <a:lstStyle/>
          <a:p>
            <a:r>
              <a:rPr lang="de-DE" dirty="0">
                <a:solidFill>
                  <a:srgbClr val="041E42"/>
                </a:solidFill>
                <a:cs typeface="FAUSans Office" panose="020B0504010101010104" pitchFamily="34" charset="77"/>
              </a:rPr>
              <a:t>Inhaltsfolie | Tabellenbeispiel</a:t>
            </a:r>
          </a:p>
        </p:txBody>
      </p:sp>
      <p:sp>
        <p:nvSpPr>
          <p:cNvPr id="13" name="Bildplatzhalter 12">
            <a:extLst>
              <a:ext uri="{FF2B5EF4-FFF2-40B4-BE49-F238E27FC236}">
                <a16:creationId xmlns:a16="http://schemas.microsoft.com/office/drawing/2014/main" id="{0A64DBD0-684B-4793-B5AD-B6273A86A85C}"/>
              </a:ext>
            </a:extLst>
          </p:cNvPr>
          <p:cNvSpPr>
            <a:spLocks noGrp="1"/>
          </p:cNvSpPr>
          <p:nvPr>
            <p:ph type="pic" sz="quarter" idx="38"/>
          </p:nvPr>
        </p:nvSpPr>
        <p:spPr/>
      </p:sp>
      <p:sp>
        <p:nvSpPr>
          <p:cNvPr id="12" name="Textplatzhalter 11">
            <a:extLst>
              <a:ext uri="{FF2B5EF4-FFF2-40B4-BE49-F238E27FC236}">
                <a16:creationId xmlns:a16="http://schemas.microsoft.com/office/drawing/2014/main" id="{8BBC6497-2D8C-494A-AE63-05436B214461}"/>
              </a:ext>
            </a:extLst>
          </p:cNvPr>
          <p:cNvSpPr>
            <a:spLocks noGrp="1"/>
          </p:cNvSpPr>
          <p:nvPr>
            <p:ph type="body" sz="quarter" idx="37"/>
          </p:nvPr>
        </p:nvSpPr>
        <p:spPr/>
        <p:txBody>
          <a:bodyPr/>
          <a:lstStyle/>
          <a:p>
            <a:r>
              <a:rPr lang="de-DE" dirty="0">
                <a:solidFill>
                  <a:srgbClr val="041E42"/>
                </a:solidFill>
                <a:cs typeface="FAUSans Office" panose="020B0504010101010104" pitchFamily="34" charset="77"/>
              </a:rPr>
              <a:t>Subheadline möglich. Gegebenenfalls löschen.</a:t>
            </a:r>
          </a:p>
        </p:txBody>
      </p:sp>
      <p:graphicFrame>
        <p:nvGraphicFramePr>
          <p:cNvPr id="14" name="Inhaltsplatzhalter 7">
            <a:extLst>
              <a:ext uri="{FF2B5EF4-FFF2-40B4-BE49-F238E27FC236}">
                <a16:creationId xmlns:a16="http://schemas.microsoft.com/office/drawing/2014/main" id="{81C5A97E-4CBF-4DCF-BA26-AF9C5717F60A}"/>
              </a:ext>
            </a:extLst>
          </p:cNvPr>
          <p:cNvGraphicFramePr>
            <a:graphicFrameLocks noGrp="1"/>
          </p:cNvGraphicFramePr>
          <p:nvPr>
            <p:ph sz="quarter" idx="14"/>
            <p:extLst>
              <p:ext uri="{D42A27DB-BD31-4B8C-83A1-F6EECF244321}">
                <p14:modId xmlns:p14="http://schemas.microsoft.com/office/powerpoint/2010/main" val="1639129759"/>
              </p:ext>
            </p:extLst>
          </p:nvPr>
        </p:nvGraphicFramePr>
        <p:xfrm>
          <a:off x="388938" y="1630363"/>
          <a:ext cx="8366440"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550353">
                  <a:extLst>
                    <a:ext uri="{9D8B030D-6E8A-4147-A177-3AD203B41FA5}">
                      <a16:colId xmlns:a16="http://schemas.microsoft.com/office/drawing/2014/main" val="2304917957"/>
                    </a:ext>
                  </a:extLst>
                </a:gridCol>
                <a:gridCol w="1550353">
                  <a:extLst>
                    <a:ext uri="{9D8B030D-6E8A-4147-A177-3AD203B41FA5}">
                      <a16:colId xmlns:a16="http://schemas.microsoft.com/office/drawing/2014/main" val="3858939767"/>
                    </a:ext>
                  </a:extLst>
                </a:gridCol>
                <a:gridCol w="1550353">
                  <a:extLst>
                    <a:ext uri="{9D8B030D-6E8A-4147-A177-3AD203B41FA5}">
                      <a16:colId xmlns:a16="http://schemas.microsoft.com/office/drawing/2014/main" val="3980473287"/>
                    </a:ext>
                  </a:extLst>
                </a:gridCol>
                <a:gridCol w="1550353">
                  <a:extLst>
                    <a:ext uri="{9D8B030D-6E8A-4147-A177-3AD203B41FA5}">
                      <a16:colId xmlns:a16="http://schemas.microsoft.com/office/drawing/2014/main" val="1770291054"/>
                    </a:ext>
                  </a:extLst>
                </a:gridCol>
              </a:tblGrid>
              <a:tr h="432000">
                <a:tc>
                  <a:txBody>
                    <a:bodyPr/>
                    <a:lstStyle/>
                    <a:p>
                      <a:r>
                        <a:rPr lang="de-DE" sz="1400" b="1" i="0" dirty="0">
                          <a:solidFill>
                            <a:schemeClr val="bg1"/>
                          </a:solidFill>
                          <a:latin typeface="+mn-lt"/>
                          <a:cs typeface="FAUSans Office" panose="020B0504010101010104" pitchFamily="34" charset="77"/>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i="0" dirty="0">
                          <a:solidFill>
                            <a:schemeClr val="bg1"/>
                          </a:solidFill>
                          <a:latin typeface="+mn-lt"/>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i="0" dirty="0">
                          <a:solidFill>
                            <a:schemeClr val="bg1"/>
                          </a:solidFill>
                          <a:latin typeface="+mn-lt"/>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FAUSans Office" panose="020B0504010101010104" pitchFamily="34" charset="77"/>
                        </a:rPr>
                        <a:t>xxxx</a:t>
                      </a:r>
                      <a:endParaRPr lang="de-DE" sz="1200" b="0" i="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FAUSans Office" panose="020B0504010101010104" pitchFamily="34" charset="77"/>
                        </a:rPr>
                        <a:t>xxxx</a:t>
                      </a:r>
                      <a:endParaRPr lang="de-DE" sz="1200" b="0" i="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FAUSans Office" panose="020B0504010101010104" pitchFamily="34" charset="77"/>
                        </a:rPr>
                        <a:t>xxxx</a:t>
                      </a:r>
                      <a:endParaRPr lang="de-DE" sz="1200" b="0" i="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FAUSans Office" panose="020B0504010101010104" pitchFamily="34" charset="77"/>
                        </a:rPr>
                        <a:t>xxxx</a:t>
                      </a:r>
                      <a:endParaRPr lang="de-DE" sz="1200" b="0" i="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40065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930836" y="6634667"/>
            <a:ext cx="519373" cy="107722"/>
          </a:xfrm>
        </p:spPr>
        <p:txBody>
          <a:bodyPr/>
          <a:lstStyle/>
          <a:p>
            <a:fld id="{65E034C7-EE58-4F1D-86FD-11A3E16DF888}"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2</a:t>
            </a:fld>
            <a:endParaRPr lang="de-DE" dirty="0">
              <a:cs typeface="FAUSans Office" panose="020B0504010101010104" pitchFamily="34" charset="77"/>
            </a:endParaRP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latin typeface="FAUSans Office" panose="020B0504010101010104" pitchFamily="34" charset="77"/>
                <a:cs typeface="FAUSans Office" panose="020B0504010101010104" pitchFamily="34" charset="77"/>
              </a:rPr>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latin typeface="FAUSans Office" panose="020B0504010101010104" pitchFamily="34" charset="77"/>
                <a:cs typeface="FAUSans Office" panose="020B0504010101010104" pitchFamily="34" charset="77"/>
              </a:rPr>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latin typeface="FAUSans Office" panose="020B0504010101010104" pitchFamily="34" charset="77"/>
                <a:cs typeface="FAUSans Office" panose="020B0504010101010104" pitchFamily="34" charset="77"/>
              </a:rPr>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latin typeface="FAUSans Office" panose="020B0504010101010104" pitchFamily="34" charset="77"/>
                <a:cs typeface="FAUSans Office" panose="020B0504010101010104" pitchFamily="34" charset="77"/>
              </a:rPr>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latin typeface="FAUSans Office" panose="020B0504010101010104" pitchFamily="34" charset="77"/>
                <a:cs typeface="FAUSans Office" panose="020B0504010101010104" pitchFamily="34" charset="77"/>
              </a:rPr>
              <a:t>06</a:t>
            </a:r>
          </a:p>
        </p:txBody>
      </p:sp>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5"/>
          </p:nvPr>
        </p:nvSpPr>
        <p:spPr>
          <a:xfrm>
            <a:off x="4977143" y="1632185"/>
            <a:ext cx="3779905" cy="218586"/>
          </a:xfrm>
        </p:spPr>
        <p:txBody>
          <a:bodyPr/>
          <a:lstStyle/>
          <a:p>
            <a:r>
              <a:rPr lang="de-DE" dirty="0" err="1">
                <a:cs typeface="FAUSans Office" panose="020B0504010101010104" pitchFamily="34" charset="77"/>
              </a:rPr>
              <a:t>Agendapunkt</a:t>
            </a:r>
            <a:r>
              <a:rPr lang="de-DE" dirty="0">
                <a:cs typeface="FAUSans Office" panose="020B0504010101010104" pitchFamily="34" charset="77"/>
              </a:rPr>
              <a:t> / Kapitelthema</a:t>
            </a:r>
          </a:p>
        </p:txBody>
      </p:sp>
      <p:sp>
        <p:nvSpPr>
          <p:cNvPr id="16" name="Textplatzhalter 15">
            <a:extLst>
              <a:ext uri="{FF2B5EF4-FFF2-40B4-BE49-F238E27FC236}">
                <a16:creationId xmlns:a16="http://schemas.microsoft.com/office/drawing/2014/main" id="{4C9BB3AB-8CE3-4516-BF5D-379CFDD4560B}"/>
              </a:ext>
            </a:extLst>
          </p:cNvPr>
          <p:cNvSpPr>
            <a:spLocks noGrp="1"/>
          </p:cNvSpPr>
          <p:nvPr>
            <p:ph type="body" sz="quarter" idx="26"/>
          </p:nvPr>
        </p:nvSpPr>
        <p:spPr>
          <a:xfrm>
            <a:off x="4654749" y="1632185"/>
            <a:ext cx="248466" cy="218586"/>
          </a:xfrm>
        </p:spPr>
        <p:txBody>
          <a:bodyPr/>
          <a:lstStyle/>
          <a:p>
            <a:r>
              <a:rPr lang="de-DE" dirty="0">
                <a:latin typeface="FAUSans Office" panose="020B0504010101010104" pitchFamily="34" charset="77"/>
                <a:cs typeface="FAUSans Office" panose="020B0504010101010104" pitchFamily="34" charset="77"/>
              </a:rPr>
              <a:t>07</a:t>
            </a:r>
          </a:p>
        </p:txBody>
      </p:sp>
      <p:sp>
        <p:nvSpPr>
          <p:cNvPr id="17" name="Textplatzhalter 16">
            <a:extLst>
              <a:ext uri="{FF2B5EF4-FFF2-40B4-BE49-F238E27FC236}">
                <a16:creationId xmlns:a16="http://schemas.microsoft.com/office/drawing/2014/main" id="{6BC4F704-AB72-41D6-AD86-BEE5179741F7}"/>
              </a:ext>
            </a:extLst>
          </p:cNvPr>
          <p:cNvSpPr>
            <a:spLocks noGrp="1"/>
          </p:cNvSpPr>
          <p:nvPr>
            <p:ph type="body" sz="quarter" idx="27"/>
          </p:nvPr>
        </p:nvSpPr>
        <p:spPr>
          <a:xfrm>
            <a:off x="4977143" y="2355534"/>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18" name="Textplatzhalter 17">
            <a:extLst>
              <a:ext uri="{FF2B5EF4-FFF2-40B4-BE49-F238E27FC236}">
                <a16:creationId xmlns:a16="http://schemas.microsoft.com/office/drawing/2014/main" id="{139FE181-9FB7-475B-BD33-684B830461BF}"/>
              </a:ext>
            </a:extLst>
          </p:cNvPr>
          <p:cNvSpPr>
            <a:spLocks noGrp="1"/>
          </p:cNvSpPr>
          <p:nvPr>
            <p:ph type="body" sz="quarter" idx="28"/>
          </p:nvPr>
        </p:nvSpPr>
        <p:spPr>
          <a:xfrm>
            <a:off x="4654749" y="2355534"/>
            <a:ext cx="248466" cy="218586"/>
          </a:xfrm>
        </p:spPr>
        <p:txBody>
          <a:bodyPr/>
          <a:lstStyle/>
          <a:p>
            <a:r>
              <a:rPr lang="de-DE" dirty="0">
                <a:latin typeface="FAUSans Office" panose="020B0504010101010104" pitchFamily="34" charset="77"/>
                <a:cs typeface="FAUSans Office" panose="020B0504010101010104" pitchFamily="34" charset="77"/>
              </a:rPr>
              <a:t>08</a:t>
            </a:r>
          </a:p>
        </p:txBody>
      </p:sp>
      <p:sp>
        <p:nvSpPr>
          <p:cNvPr id="19" name="Textplatzhalter 18">
            <a:extLst>
              <a:ext uri="{FF2B5EF4-FFF2-40B4-BE49-F238E27FC236}">
                <a16:creationId xmlns:a16="http://schemas.microsoft.com/office/drawing/2014/main" id="{BDFD9A64-035E-42D3-A086-857E4F0DF0ED}"/>
              </a:ext>
            </a:extLst>
          </p:cNvPr>
          <p:cNvSpPr>
            <a:spLocks noGrp="1"/>
          </p:cNvSpPr>
          <p:nvPr>
            <p:ph type="body" sz="quarter" idx="29"/>
          </p:nvPr>
        </p:nvSpPr>
        <p:spPr>
          <a:xfrm>
            <a:off x="4977143" y="4525581"/>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20" name="Textplatzhalter 19">
            <a:extLst>
              <a:ext uri="{FF2B5EF4-FFF2-40B4-BE49-F238E27FC236}">
                <a16:creationId xmlns:a16="http://schemas.microsoft.com/office/drawing/2014/main" id="{736F02BF-4513-43EF-993E-DF278E35A57A}"/>
              </a:ext>
            </a:extLst>
          </p:cNvPr>
          <p:cNvSpPr>
            <a:spLocks noGrp="1"/>
          </p:cNvSpPr>
          <p:nvPr>
            <p:ph type="body" sz="quarter" idx="30"/>
          </p:nvPr>
        </p:nvSpPr>
        <p:spPr>
          <a:xfrm>
            <a:off x="4654749" y="4525581"/>
            <a:ext cx="238591" cy="218586"/>
          </a:xfrm>
        </p:spPr>
        <p:txBody>
          <a:bodyPr/>
          <a:lstStyle/>
          <a:p>
            <a:r>
              <a:rPr lang="de-DE" dirty="0">
                <a:latin typeface="FAUSans Office" panose="020B0504010101010104" pitchFamily="34" charset="77"/>
                <a:cs typeface="FAUSans Office" panose="020B0504010101010104" pitchFamily="34" charset="77"/>
              </a:rPr>
              <a:t>11</a:t>
            </a:r>
          </a:p>
        </p:txBody>
      </p:sp>
      <p:sp>
        <p:nvSpPr>
          <p:cNvPr id="21" name="Textplatzhalter 20">
            <a:extLst>
              <a:ext uri="{FF2B5EF4-FFF2-40B4-BE49-F238E27FC236}">
                <a16:creationId xmlns:a16="http://schemas.microsoft.com/office/drawing/2014/main" id="{1E84530C-58D7-44B3-9CFC-2AE93B20DCDE}"/>
              </a:ext>
            </a:extLst>
          </p:cNvPr>
          <p:cNvSpPr>
            <a:spLocks noGrp="1"/>
          </p:cNvSpPr>
          <p:nvPr>
            <p:ph type="body" sz="quarter" idx="31"/>
          </p:nvPr>
        </p:nvSpPr>
        <p:spPr>
          <a:xfrm>
            <a:off x="4977143" y="3078883"/>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22" name="Textplatzhalter 21">
            <a:extLst>
              <a:ext uri="{FF2B5EF4-FFF2-40B4-BE49-F238E27FC236}">
                <a16:creationId xmlns:a16="http://schemas.microsoft.com/office/drawing/2014/main" id="{23CF7EDA-A3A9-48AD-B9A6-7D62B6DDF700}"/>
              </a:ext>
            </a:extLst>
          </p:cNvPr>
          <p:cNvSpPr>
            <a:spLocks noGrp="1"/>
          </p:cNvSpPr>
          <p:nvPr>
            <p:ph type="body" sz="quarter" idx="32"/>
          </p:nvPr>
        </p:nvSpPr>
        <p:spPr>
          <a:xfrm>
            <a:off x="4654749" y="3078883"/>
            <a:ext cx="248466" cy="218586"/>
          </a:xfrm>
        </p:spPr>
        <p:txBody>
          <a:bodyPr/>
          <a:lstStyle/>
          <a:p>
            <a:r>
              <a:rPr lang="de-DE" dirty="0">
                <a:latin typeface="FAUSans Office" panose="020B0504010101010104" pitchFamily="34" charset="77"/>
                <a:cs typeface="FAUSans Office" panose="020B0504010101010104" pitchFamily="34" charset="77"/>
              </a:rPr>
              <a:t>09</a:t>
            </a:r>
          </a:p>
        </p:txBody>
      </p:sp>
      <p:sp>
        <p:nvSpPr>
          <p:cNvPr id="23" name="Textplatzhalter 22">
            <a:extLst>
              <a:ext uri="{FF2B5EF4-FFF2-40B4-BE49-F238E27FC236}">
                <a16:creationId xmlns:a16="http://schemas.microsoft.com/office/drawing/2014/main" id="{85227CB0-5469-43BD-93A0-2F685F318C42}"/>
              </a:ext>
            </a:extLst>
          </p:cNvPr>
          <p:cNvSpPr>
            <a:spLocks noGrp="1"/>
          </p:cNvSpPr>
          <p:nvPr>
            <p:ph type="body" sz="quarter" idx="33"/>
          </p:nvPr>
        </p:nvSpPr>
        <p:spPr>
          <a:xfrm>
            <a:off x="4977143" y="3802232"/>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24" name="Textplatzhalter 23">
            <a:extLst>
              <a:ext uri="{FF2B5EF4-FFF2-40B4-BE49-F238E27FC236}">
                <a16:creationId xmlns:a16="http://schemas.microsoft.com/office/drawing/2014/main" id="{CCCF0D5F-404F-4B46-92A8-611A971BC458}"/>
              </a:ext>
            </a:extLst>
          </p:cNvPr>
          <p:cNvSpPr>
            <a:spLocks noGrp="1"/>
          </p:cNvSpPr>
          <p:nvPr>
            <p:ph type="body" sz="quarter" idx="34"/>
          </p:nvPr>
        </p:nvSpPr>
        <p:spPr>
          <a:xfrm>
            <a:off x="4654749" y="3802232"/>
            <a:ext cx="248466" cy="218586"/>
          </a:xfrm>
        </p:spPr>
        <p:txBody>
          <a:bodyPr/>
          <a:lstStyle/>
          <a:p>
            <a:r>
              <a:rPr lang="de-DE" dirty="0">
                <a:latin typeface="FAUSans Office" panose="020B0504010101010104" pitchFamily="34" charset="77"/>
                <a:cs typeface="FAUSans Office" panose="020B0504010101010104" pitchFamily="34" charset="77"/>
              </a:rPr>
              <a:t>10</a:t>
            </a:r>
          </a:p>
        </p:txBody>
      </p:sp>
      <p:sp>
        <p:nvSpPr>
          <p:cNvPr id="25" name="Textplatzhalter 24">
            <a:extLst>
              <a:ext uri="{FF2B5EF4-FFF2-40B4-BE49-F238E27FC236}">
                <a16:creationId xmlns:a16="http://schemas.microsoft.com/office/drawing/2014/main" id="{1BFED45F-FA7D-4307-A20D-CD0D57E0493D}"/>
              </a:ext>
            </a:extLst>
          </p:cNvPr>
          <p:cNvSpPr>
            <a:spLocks noGrp="1"/>
          </p:cNvSpPr>
          <p:nvPr>
            <p:ph type="body" sz="quarter" idx="35"/>
          </p:nvPr>
        </p:nvSpPr>
        <p:spPr>
          <a:xfrm>
            <a:off x="4977143" y="5248931"/>
            <a:ext cx="3779905" cy="218586"/>
          </a:xfrm>
        </p:spPr>
        <p:txBody>
          <a:bodyPr/>
          <a:lstStyle/>
          <a:p>
            <a:r>
              <a:rPr lang="de-DE">
                <a:cs typeface="FAUSans Office" panose="020B0504010101010104" pitchFamily="34" charset="77"/>
              </a:rPr>
              <a:t>Agendapunkt / Kapitelthema</a:t>
            </a:r>
            <a:endParaRPr lang="de-DE" dirty="0">
              <a:cs typeface="FAUSans Office" panose="020B0504010101010104" pitchFamily="34" charset="77"/>
            </a:endParaRPr>
          </a:p>
        </p:txBody>
      </p:sp>
      <p:sp>
        <p:nvSpPr>
          <p:cNvPr id="26" name="Textplatzhalter 25">
            <a:extLst>
              <a:ext uri="{FF2B5EF4-FFF2-40B4-BE49-F238E27FC236}">
                <a16:creationId xmlns:a16="http://schemas.microsoft.com/office/drawing/2014/main" id="{3D35F4F5-4B5E-4003-9C6D-65692C500575}"/>
              </a:ext>
            </a:extLst>
          </p:cNvPr>
          <p:cNvSpPr>
            <a:spLocks noGrp="1"/>
          </p:cNvSpPr>
          <p:nvPr>
            <p:ph type="body" sz="quarter" idx="36"/>
          </p:nvPr>
        </p:nvSpPr>
        <p:spPr>
          <a:xfrm>
            <a:off x="4654749" y="5248931"/>
            <a:ext cx="248466" cy="218586"/>
          </a:xfrm>
        </p:spPr>
        <p:txBody>
          <a:bodyPr/>
          <a:lstStyle/>
          <a:p>
            <a:r>
              <a:rPr lang="de-DE" dirty="0">
                <a:latin typeface="FAUSans Office" panose="020B0504010101010104" pitchFamily="34" charset="77"/>
                <a:cs typeface="FAUSans Office" panose="020B0504010101010104" pitchFamily="34" charset="77"/>
              </a:rPr>
              <a:t>12</a:t>
            </a:r>
          </a:p>
        </p:txBody>
      </p:sp>
      <p:sp>
        <p:nvSpPr>
          <p:cNvPr id="28" name="Textplatzhalter 27">
            <a:extLst>
              <a:ext uri="{FF2B5EF4-FFF2-40B4-BE49-F238E27FC236}">
                <a16:creationId xmlns:a16="http://schemas.microsoft.com/office/drawing/2014/main" id="{63B416AA-9984-4525-8BCB-668C9F99FC23}"/>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cs typeface="FAUSans Office" panose="020B0504010101010104" pitchFamily="34" charset="77"/>
              </a:rPr>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latin typeface="FAUSans Office" panose="020B0504010101010104" pitchFamily="34" charset="77"/>
                <a:cs typeface="FAUSans Office" panose="020B0504010101010104" pitchFamily="34" charset="77"/>
              </a:rPr>
              <a:t>01</a:t>
            </a:r>
          </a:p>
        </p:txBody>
      </p:sp>
      <p:sp>
        <p:nvSpPr>
          <p:cNvPr id="91" name="Bildplatzhalter 90">
            <a:extLst>
              <a:ext uri="{FF2B5EF4-FFF2-40B4-BE49-F238E27FC236}">
                <a16:creationId xmlns:a16="http://schemas.microsoft.com/office/drawing/2014/main" id="{7699FC12-8DCC-4BD4-9E35-CA134B06A3F1}"/>
              </a:ext>
            </a:extLst>
          </p:cNvPr>
          <p:cNvSpPr>
            <a:spLocks noGrp="1"/>
          </p:cNvSpPr>
          <p:nvPr>
            <p:ph type="pic" sz="quarter" idx="38"/>
          </p:nvPr>
        </p:nvSpPr>
        <p:spPr/>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Agenda</a:t>
            </a:r>
          </a:p>
        </p:txBody>
      </p:sp>
    </p:spTree>
    <p:extLst>
      <p:ext uri="{BB962C8B-B14F-4D97-AF65-F5344CB8AC3E}">
        <p14:creationId xmlns:p14="http://schemas.microsoft.com/office/powerpoint/2010/main" val="353167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CB48CD-683E-4D98-8D7B-24377FDBBF60}"/>
              </a:ext>
            </a:extLst>
          </p:cNvPr>
          <p:cNvSpPr>
            <a:spLocks noGrp="1"/>
          </p:cNvSpPr>
          <p:nvPr>
            <p:ph type="dt" sz="half" idx="10"/>
          </p:nvPr>
        </p:nvSpPr>
        <p:spPr>
          <a:xfrm>
            <a:off x="7930836" y="6634667"/>
            <a:ext cx="519373" cy="107722"/>
          </a:xfrm>
        </p:spPr>
        <p:txBody>
          <a:bodyPr/>
          <a:lstStyle/>
          <a:p>
            <a:fld id="{147AEC33-AA76-4013-B375-58EE40DD5061}"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5CD12548-C225-4035-9341-64917CB88683}"/>
              </a:ext>
            </a:extLst>
          </p:cNvPr>
          <p:cNvSpPr>
            <a:spLocks noGrp="1"/>
          </p:cNvSpPr>
          <p:nvPr>
            <p:ph type="ftr" sz="quarter" idx="11"/>
          </p:nvPr>
        </p:nvSpPr>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C7949F14-844E-4376-9C5B-6720938A86B9}"/>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20</a:t>
            </a:fld>
            <a:endParaRPr lang="de-DE">
              <a:cs typeface="FAUSans Office" panose="020B0504010101010104" pitchFamily="34" charset="77"/>
            </a:endParaRPr>
          </a:p>
        </p:txBody>
      </p:sp>
      <p:sp>
        <p:nvSpPr>
          <p:cNvPr id="10" name="Textplatzhalter 9">
            <a:extLst>
              <a:ext uri="{FF2B5EF4-FFF2-40B4-BE49-F238E27FC236}">
                <a16:creationId xmlns:a16="http://schemas.microsoft.com/office/drawing/2014/main" id="{7F45578F-5892-4C81-A2E7-68F894873021}"/>
              </a:ext>
            </a:extLst>
          </p:cNvPr>
          <p:cNvSpPr>
            <a:spLocks noGrp="1"/>
          </p:cNvSpPr>
          <p:nvPr>
            <p:ph type="body" sz="quarter" idx="15"/>
          </p:nvPr>
        </p:nvSpPr>
        <p:spPr/>
        <p:txBody>
          <a:bodyPr/>
          <a:lstStyle/>
          <a:p>
            <a:r>
              <a:rPr lang="de-DE" b="1" dirty="0" err="1">
                <a:cs typeface="FAUSans Office" panose="020B0504010101010104" pitchFamily="34" charset="77"/>
              </a:rPr>
              <a:t>Lorem</a:t>
            </a:r>
            <a:r>
              <a:rPr lang="de-DE" b="1" dirty="0">
                <a:cs typeface="FAUSans Office" panose="020B0504010101010104" pitchFamily="34" charset="77"/>
              </a:rPr>
              <a:t> </a:t>
            </a:r>
            <a:r>
              <a:rPr lang="de-DE" b="1" dirty="0" err="1">
                <a:cs typeface="FAUSans Office" panose="020B0504010101010104" pitchFamily="34" charset="77"/>
              </a:rPr>
              <a:t>ipsum</a:t>
            </a:r>
            <a:r>
              <a:rPr lang="de-DE" b="1" dirty="0">
                <a:cs typeface="FAUSans Office" panose="020B0504010101010104" pitchFamily="34" charset="77"/>
              </a:rPr>
              <a:t> </a:t>
            </a:r>
            <a:r>
              <a:rPr lang="de-DE" b="1" dirty="0" err="1">
                <a:cs typeface="FAUSans Office" panose="020B0504010101010104" pitchFamily="34" charset="77"/>
              </a:rPr>
              <a:t>dolor</a:t>
            </a:r>
            <a:r>
              <a:rPr lang="de-DE" b="1" dirty="0">
                <a:cs typeface="FAUSans Office" panose="020B0504010101010104" pitchFamily="34" charset="77"/>
              </a:rPr>
              <a:t> </a:t>
            </a:r>
            <a:r>
              <a:rPr lang="de-DE" b="1" dirty="0" err="1">
                <a:cs typeface="FAUSans Office" panose="020B0504010101010104" pitchFamily="34" charset="77"/>
              </a:rPr>
              <a:t>sit</a:t>
            </a:r>
            <a:r>
              <a:rPr lang="de-DE" b="1" dirty="0">
                <a:cs typeface="FAUSans Office" panose="020B0504010101010104" pitchFamily="34" charset="77"/>
              </a:rPr>
              <a:t> </a:t>
            </a:r>
            <a:r>
              <a:rPr lang="de-DE" b="1" dirty="0" err="1">
                <a:cs typeface="FAUSans Office" panose="020B0504010101010104" pitchFamily="34" charset="77"/>
              </a:rPr>
              <a:t>amet</a:t>
            </a:r>
            <a:r>
              <a:rPr lang="de-DE" b="1" dirty="0">
                <a:cs typeface="FAUSans Office" panose="020B0504010101010104" pitchFamily="34" charset="77"/>
              </a:rPr>
              <a:t>,</a:t>
            </a:r>
          </a:p>
          <a:p>
            <a:r>
              <a:rPr lang="de-DE" dirty="0" err="1">
                <a:cs typeface="FAUSans Office" panose="020B0504010101010104" pitchFamily="34" charset="77"/>
              </a:rPr>
              <a:t>consetetur</a:t>
            </a:r>
            <a:r>
              <a:rPr lang="de-DE" dirty="0">
                <a:cs typeface="FAUSans Office" panose="020B0504010101010104" pitchFamily="34" charset="77"/>
              </a:rPr>
              <a:t> </a:t>
            </a:r>
            <a:r>
              <a:rPr lang="de-DE" dirty="0" err="1">
                <a:cs typeface="FAUSans Office" panose="020B0504010101010104" pitchFamily="34" charset="77"/>
              </a:rPr>
              <a:t>sadipscing</a:t>
            </a:r>
            <a:r>
              <a:rPr lang="de-DE" dirty="0">
                <a:cs typeface="FAUSans Office" panose="020B0504010101010104" pitchFamily="34" charset="77"/>
              </a:rPr>
              <a:t> </a:t>
            </a:r>
            <a:r>
              <a:rPr lang="de-DE" dirty="0" err="1">
                <a:cs typeface="FAUSans Office" panose="020B0504010101010104" pitchFamily="34" charset="77"/>
              </a:rPr>
              <a:t>elitr</a:t>
            </a:r>
            <a:r>
              <a:rPr lang="de-DE" dirty="0">
                <a:cs typeface="FAUSans Office" panose="020B0504010101010104" pitchFamily="34" charset="77"/>
              </a:rPr>
              <a:t>, </a:t>
            </a:r>
            <a:r>
              <a:rPr lang="de-DE" dirty="0" err="1">
                <a:cs typeface="FAUSans Office" panose="020B0504010101010104" pitchFamily="34" charset="77"/>
              </a:rPr>
              <a:t>sed</a:t>
            </a:r>
            <a:r>
              <a:rPr lang="de-DE" dirty="0">
                <a:cs typeface="FAUSans Office" panose="020B0504010101010104" pitchFamily="34" charset="77"/>
              </a:rPr>
              <a:t> </a:t>
            </a:r>
            <a:r>
              <a:rPr lang="de-DE" dirty="0" err="1">
                <a:cs typeface="FAUSans Office" panose="020B0504010101010104" pitchFamily="34" charset="77"/>
              </a:rPr>
              <a:t>diam</a:t>
            </a:r>
            <a:r>
              <a:rPr lang="de-DE" dirty="0">
                <a:cs typeface="FAUSans Office" panose="020B0504010101010104" pitchFamily="34" charset="77"/>
              </a:rPr>
              <a:t> </a:t>
            </a:r>
            <a:r>
              <a:rPr lang="de-DE" dirty="0" err="1">
                <a:cs typeface="FAUSans Office" panose="020B0504010101010104" pitchFamily="34" charset="77"/>
              </a:rPr>
              <a:t>nonumy</a:t>
            </a:r>
            <a:r>
              <a:rPr lang="de-DE" dirty="0">
                <a:cs typeface="FAUSans Office" panose="020B0504010101010104" pitchFamily="34" charset="77"/>
              </a:rPr>
              <a:t> </a:t>
            </a:r>
            <a:r>
              <a:rPr lang="de-DE" dirty="0" err="1">
                <a:cs typeface="FAUSans Office" panose="020B0504010101010104" pitchFamily="34" charset="77"/>
              </a:rPr>
              <a:t>eirmod</a:t>
            </a:r>
            <a:r>
              <a:rPr lang="de-DE" dirty="0">
                <a:cs typeface="FAUSans Office" panose="020B0504010101010104" pitchFamily="34" charset="77"/>
              </a:rPr>
              <a:t> </a:t>
            </a:r>
            <a:r>
              <a:rPr lang="de-DE" dirty="0" err="1">
                <a:cs typeface="FAUSans Office" panose="020B0504010101010104" pitchFamily="34" charset="77"/>
              </a:rPr>
              <a:t>tempor</a:t>
            </a:r>
            <a:r>
              <a:rPr lang="de-DE" dirty="0">
                <a:cs typeface="FAUSans Office" panose="020B0504010101010104" pitchFamily="34" charset="77"/>
              </a:rPr>
              <a:t> </a:t>
            </a:r>
            <a:r>
              <a:rPr lang="de-DE" dirty="0" err="1">
                <a:cs typeface="FAUSans Office" panose="020B0504010101010104" pitchFamily="34" charset="77"/>
              </a:rPr>
              <a:t>invidunt</a:t>
            </a:r>
            <a:r>
              <a:rPr lang="de-DE" dirty="0">
                <a:cs typeface="FAUSans Office" panose="020B0504010101010104" pitchFamily="34" charset="77"/>
              </a:rPr>
              <a:t> </a:t>
            </a:r>
            <a:r>
              <a:rPr lang="de-DE" dirty="0" err="1">
                <a:cs typeface="FAUSans Office" panose="020B0504010101010104" pitchFamily="34" charset="77"/>
              </a:rPr>
              <a:t>ut</a:t>
            </a:r>
            <a:r>
              <a:rPr lang="de-DE" dirty="0">
                <a:cs typeface="FAUSans Office" panose="020B0504010101010104" pitchFamily="34" charset="77"/>
              </a:rPr>
              <a:t> </a:t>
            </a:r>
            <a:r>
              <a:rPr lang="de-DE" dirty="0" err="1">
                <a:cs typeface="FAUSans Office" panose="020B0504010101010104" pitchFamily="34" charset="77"/>
              </a:rPr>
              <a:t>labore</a:t>
            </a:r>
            <a:r>
              <a:rPr lang="de-DE" dirty="0">
                <a:cs typeface="FAUSans Office" panose="020B0504010101010104" pitchFamily="34" charset="77"/>
              </a:rPr>
              <a:t> et </a:t>
            </a:r>
            <a:r>
              <a:rPr lang="de-DE" dirty="0" err="1">
                <a:cs typeface="FAUSans Office" panose="020B0504010101010104" pitchFamily="34" charset="77"/>
              </a:rPr>
              <a:t>dolore</a:t>
            </a:r>
            <a:r>
              <a:rPr lang="de-DE" dirty="0">
                <a:cs typeface="FAUSans Office" panose="020B0504010101010104" pitchFamily="34" charset="77"/>
              </a:rPr>
              <a:t> mag-na </a:t>
            </a:r>
            <a:r>
              <a:rPr lang="de-DE" dirty="0" err="1">
                <a:cs typeface="FAUSans Office" panose="020B0504010101010104" pitchFamily="34" charset="77"/>
              </a:rPr>
              <a:t>aliquyam</a:t>
            </a:r>
            <a:r>
              <a:rPr lang="de-DE" dirty="0">
                <a:cs typeface="FAUSans Office" panose="020B0504010101010104" pitchFamily="34" charset="77"/>
              </a:rPr>
              <a:t> </a:t>
            </a:r>
            <a:r>
              <a:rPr lang="de-DE" dirty="0" err="1">
                <a:cs typeface="FAUSans Office" panose="020B0504010101010104" pitchFamily="34" charset="77"/>
              </a:rPr>
              <a:t>erat</a:t>
            </a:r>
            <a:r>
              <a:rPr lang="de-DE" dirty="0">
                <a:cs typeface="FAUSans Office" panose="020B0504010101010104" pitchFamily="34" charset="77"/>
              </a:rPr>
              <a:t>, </a:t>
            </a:r>
            <a:r>
              <a:rPr lang="de-DE" dirty="0" err="1">
                <a:cs typeface="FAUSans Office" panose="020B0504010101010104" pitchFamily="34" charset="77"/>
              </a:rPr>
              <a:t>sed</a:t>
            </a:r>
            <a:r>
              <a:rPr lang="de-DE" dirty="0">
                <a:cs typeface="FAUSans Office" panose="020B0504010101010104" pitchFamily="34" charset="77"/>
              </a:rPr>
              <a:t> </a:t>
            </a:r>
            <a:r>
              <a:rPr lang="de-DE" dirty="0" err="1">
                <a:cs typeface="FAUSans Office" panose="020B0504010101010104" pitchFamily="34" charset="77"/>
              </a:rPr>
              <a:t>diam</a:t>
            </a:r>
            <a:r>
              <a:rPr lang="de-DE" dirty="0">
                <a:cs typeface="FAUSans Office" panose="020B0504010101010104" pitchFamily="34" charset="77"/>
              </a:rPr>
              <a:t> </a:t>
            </a:r>
            <a:r>
              <a:rPr lang="de-DE" dirty="0" err="1">
                <a:cs typeface="FAUSans Office" panose="020B0504010101010104" pitchFamily="34" charset="77"/>
              </a:rPr>
              <a:t>voluptua</a:t>
            </a:r>
            <a:r>
              <a:rPr lang="de-DE" dirty="0">
                <a:cs typeface="FAUSans Office" panose="020B0504010101010104" pitchFamily="34" charset="77"/>
              </a:rPr>
              <a:t>.</a:t>
            </a:r>
          </a:p>
          <a:p>
            <a:pPr lvl="1"/>
            <a:r>
              <a:rPr lang="de-DE" dirty="0">
                <a:cs typeface="FAUSans Office" panose="020B0504010101010104" pitchFamily="34" charset="77"/>
              </a:rPr>
              <a:t>At </a:t>
            </a:r>
            <a:r>
              <a:rPr lang="de-DE" dirty="0" err="1">
                <a:cs typeface="FAUSans Office" panose="020B0504010101010104" pitchFamily="34" charset="77"/>
              </a:rPr>
              <a:t>vero</a:t>
            </a:r>
            <a:r>
              <a:rPr lang="de-DE" dirty="0">
                <a:cs typeface="FAUSans Office" panose="020B0504010101010104" pitchFamily="34" charset="77"/>
              </a:rPr>
              <a:t> </a:t>
            </a:r>
            <a:r>
              <a:rPr lang="de-DE" dirty="0" err="1">
                <a:cs typeface="FAUSans Office" panose="020B0504010101010104" pitchFamily="34" charset="77"/>
              </a:rPr>
              <a:t>eos</a:t>
            </a:r>
            <a:r>
              <a:rPr lang="de-DE" dirty="0">
                <a:cs typeface="FAUSans Office" panose="020B0504010101010104" pitchFamily="34" charset="77"/>
              </a:rPr>
              <a:t> et </a:t>
            </a:r>
            <a:r>
              <a:rPr lang="de-DE" dirty="0" err="1">
                <a:cs typeface="FAUSans Office" panose="020B0504010101010104" pitchFamily="34" charset="77"/>
              </a:rPr>
              <a:t>accusam</a:t>
            </a:r>
            <a:br>
              <a:rPr lang="de-DE" dirty="0">
                <a:cs typeface="FAUSans Office" panose="020B0504010101010104" pitchFamily="34" charset="77"/>
              </a:rPr>
            </a:br>
            <a:r>
              <a:rPr lang="de-DE" dirty="0">
                <a:cs typeface="FAUSans Office" panose="020B0504010101010104" pitchFamily="34" charset="77"/>
              </a:rPr>
              <a:t>et </a:t>
            </a:r>
            <a:r>
              <a:rPr lang="de-DE" dirty="0" err="1">
                <a:cs typeface="FAUSans Office" panose="020B0504010101010104" pitchFamily="34" charset="77"/>
              </a:rPr>
              <a:t>justo</a:t>
            </a:r>
            <a:r>
              <a:rPr lang="de-DE" dirty="0">
                <a:cs typeface="FAUSans Office" panose="020B0504010101010104" pitchFamily="34" charset="77"/>
              </a:rPr>
              <a:t> </a:t>
            </a:r>
            <a:r>
              <a:rPr lang="de-DE" dirty="0" err="1">
                <a:cs typeface="FAUSans Office" panose="020B0504010101010104" pitchFamily="34" charset="77"/>
              </a:rPr>
              <a:t>duo</a:t>
            </a:r>
            <a:r>
              <a:rPr lang="de-DE" dirty="0">
                <a:cs typeface="FAUSans Office" panose="020B0504010101010104" pitchFamily="34" charset="77"/>
              </a:rPr>
              <a:t> </a:t>
            </a:r>
            <a:r>
              <a:rPr lang="de-DE" dirty="0" err="1">
                <a:cs typeface="FAUSans Office" panose="020B0504010101010104" pitchFamily="34" charset="77"/>
              </a:rPr>
              <a:t>dolores</a:t>
            </a:r>
            <a:endParaRPr lang="de-DE" dirty="0">
              <a:cs typeface="FAUSans Office" panose="020B0504010101010104" pitchFamily="34" charset="77"/>
            </a:endParaRPr>
          </a:p>
        </p:txBody>
      </p:sp>
      <p:sp>
        <p:nvSpPr>
          <p:cNvPr id="9" name="Titel 8">
            <a:extLst>
              <a:ext uri="{FF2B5EF4-FFF2-40B4-BE49-F238E27FC236}">
                <a16:creationId xmlns:a16="http://schemas.microsoft.com/office/drawing/2014/main" id="{36E10E9F-69F0-43FE-A2EF-160D444B71E7}"/>
              </a:ext>
            </a:extLst>
          </p:cNvPr>
          <p:cNvSpPr>
            <a:spLocks noGrp="1"/>
          </p:cNvSpPr>
          <p:nvPr>
            <p:ph type="title"/>
          </p:nvPr>
        </p:nvSpPr>
        <p:spPr/>
        <p:txBody>
          <a:bodyPr/>
          <a:lstStyle/>
          <a:p>
            <a:r>
              <a:rPr lang="de-DE" dirty="0">
                <a:cs typeface="FAUSans Office" panose="020B0504010101010104" pitchFamily="34" charset="77"/>
              </a:rPr>
              <a:t>Inhaltsfolie mit Text | Tabellenbeispiel</a:t>
            </a:r>
          </a:p>
        </p:txBody>
      </p:sp>
      <p:sp>
        <p:nvSpPr>
          <p:cNvPr id="13" name="Bildplatzhalter 12">
            <a:extLst>
              <a:ext uri="{FF2B5EF4-FFF2-40B4-BE49-F238E27FC236}">
                <a16:creationId xmlns:a16="http://schemas.microsoft.com/office/drawing/2014/main" id="{6792E4E9-EEBE-4F3D-90B0-A0666461B574}"/>
              </a:ext>
            </a:extLst>
          </p:cNvPr>
          <p:cNvSpPr>
            <a:spLocks noGrp="1"/>
          </p:cNvSpPr>
          <p:nvPr>
            <p:ph type="pic" sz="quarter" idx="38"/>
          </p:nvPr>
        </p:nvSpPr>
        <p:spPr/>
      </p:sp>
      <p:sp>
        <p:nvSpPr>
          <p:cNvPr id="12" name="Textplatzhalter 11">
            <a:extLst>
              <a:ext uri="{FF2B5EF4-FFF2-40B4-BE49-F238E27FC236}">
                <a16:creationId xmlns:a16="http://schemas.microsoft.com/office/drawing/2014/main" id="{4FF0CEE4-2F58-4D4B-B1DE-6B74AE8CA4E8}"/>
              </a:ext>
            </a:extLst>
          </p:cNvPr>
          <p:cNvSpPr>
            <a:spLocks noGrp="1"/>
          </p:cNvSpPr>
          <p:nvPr>
            <p:ph type="body" sz="quarter" idx="37"/>
          </p:nvPr>
        </p:nvSpPr>
        <p:spPr/>
        <p:txBody>
          <a:bodyPr/>
          <a:lstStyle/>
          <a:p>
            <a:r>
              <a:rPr lang="de-DE" dirty="0">
                <a:cs typeface="FAUSans Office" panose="020B0504010101010104" pitchFamily="34" charset="77"/>
              </a:rPr>
              <a:t>Subheadline möglich. Gegebenenfalls löschen.</a:t>
            </a:r>
          </a:p>
        </p:txBody>
      </p:sp>
      <p:graphicFrame>
        <p:nvGraphicFramePr>
          <p:cNvPr id="17" name="Inhaltsplatzhalter 7">
            <a:extLst>
              <a:ext uri="{FF2B5EF4-FFF2-40B4-BE49-F238E27FC236}">
                <a16:creationId xmlns:a16="http://schemas.microsoft.com/office/drawing/2014/main" id="{E0C648FD-9119-444A-9A94-6CDF6EE4F8E5}"/>
              </a:ext>
            </a:extLst>
          </p:cNvPr>
          <p:cNvGraphicFramePr>
            <a:graphicFrameLocks noGrp="1"/>
          </p:cNvGraphicFramePr>
          <p:nvPr>
            <p:ph sz="quarter" idx="16"/>
            <p:extLst>
              <p:ext uri="{D42A27DB-BD31-4B8C-83A1-F6EECF244321}">
                <p14:modId xmlns:p14="http://schemas.microsoft.com/office/powerpoint/2010/main" val="4003339961"/>
              </p:ext>
            </p:extLst>
          </p:nvPr>
        </p:nvGraphicFramePr>
        <p:xfrm>
          <a:off x="388938" y="1631950"/>
          <a:ext cx="5516562" cy="4567241"/>
        </p:xfrm>
        <a:graphic>
          <a:graphicData uri="http://schemas.openxmlformats.org/drawingml/2006/table">
            <a:tbl>
              <a:tblPr bandRow="1">
                <a:tableStyleId>{5C22544A-7EE6-4342-B048-85BDC9FD1C3A}</a:tableStyleId>
              </a:tblPr>
              <a:tblGrid>
                <a:gridCol w="2165028">
                  <a:extLst>
                    <a:ext uri="{9D8B030D-6E8A-4147-A177-3AD203B41FA5}">
                      <a16:colId xmlns:a16="http://schemas.microsoft.com/office/drawing/2014/main" val="1576347495"/>
                    </a:ext>
                  </a:extLst>
                </a:gridCol>
                <a:gridCol w="1675767">
                  <a:extLst>
                    <a:ext uri="{9D8B030D-6E8A-4147-A177-3AD203B41FA5}">
                      <a16:colId xmlns:a16="http://schemas.microsoft.com/office/drawing/2014/main" val="2304917957"/>
                    </a:ext>
                  </a:extLst>
                </a:gridCol>
                <a:gridCol w="1675767">
                  <a:extLst>
                    <a:ext uri="{9D8B030D-6E8A-4147-A177-3AD203B41FA5}">
                      <a16:colId xmlns:a16="http://schemas.microsoft.com/office/drawing/2014/main" val="3858939767"/>
                    </a:ext>
                  </a:extLst>
                </a:gridCol>
              </a:tblGrid>
              <a:tr h="432000">
                <a:tc>
                  <a:txBody>
                    <a:bodyPr/>
                    <a:lstStyle/>
                    <a:p>
                      <a:r>
                        <a:rPr lang="de-DE" sz="1400" b="1" i="0" dirty="0">
                          <a:solidFill>
                            <a:schemeClr val="bg1"/>
                          </a:solidFill>
                          <a:latin typeface="+mn-lt"/>
                          <a:cs typeface="FAUSans Office" panose="020B0504010101010104" pitchFamily="34" charset="77"/>
                        </a:rPr>
                        <a:t>Lorem ipsum dolor</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i="0" dirty="0">
                          <a:solidFill>
                            <a:schemeClr val="bg1"/>
                          </a:solidFill>
                          <a:latin typeface="+mn-lt"/>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i="0" dirty="0">
                          <a:solidFill>
                            <a:schemeClr val="bg1"/>
                          </a:solidFill>
                          <a:latin typeface="+mn-lt"/>
                          <a:cs typeface="FAUSans Office" panose="020B0504010101010104" pitchFamily="34" charset="77"/>
                        </a:rPr>
                        <a:t>Lorem ipsum</a:t>
                      </a:r>
                    </a:p>
                  </a:txBody>
                  <a:tcPr marL="108000" marR="108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Lorem ipsum dolor</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FAUSans Office" panose="020B0504010101010104" pitchFamily="34" charset="77"/>
                        </a:rPr>
                        <a:t>xxxx</a:t>
                      </a:r>
                      <a:endParaRPr lang="de-DE" sz="1200" b="0" i="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Lorem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ipsum</a:t>
                      </a: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 </a:t>
                      </a:r>
                      <a:r>
                        <a:rPr kumimoji="0" lang="de-DE" sz="1200" b="1" i="0" u="none" strike="noStrike" kern="1200" cap="none" spc="0" normalizeH="0" baseline="0" noProof="0" dirty="0" err="1">
                          <a:ln>
                            <a:noFill/>
                          </a:ln>
                          <a:solidFill>
                            <a:prstClr val="black"/>
                          </a:solidFill>
                          <a:effectLst/>
                          <a:uLnTx/>
                          <a:uFillTx/>
                          <a:latin typeface="+mn-lt"/>
                          <a:ea typeface="+mn-ea"/>
                          <a:cs typeface="FAUSans Office" panose="020B0504010101010104" pitchFamily="34" charset="77"/>
                        </a:rPr>
                        <a:t>dolor</a:t>
                      </a:r>
                      <a:endPar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Lorem ipsum dolor</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FAUSans Office" panose="020B0504010101010104" pitchFamily="34" charset="77"/>
                        </a:rPr>
                        <a:t>xxxx</a:t>
                      </a:r>
                      <a:endParaRPr lang="de-DE" sz="1200" b="0" i="0" dirty="0">
                        <a:solidFill>
                          <a:schemeClr val="tx1"/>
                        </a:solidFill>
                        <a:latin typeface="+mn-lt"/>
                        <a:cs typeface="FAUSans Office" panose="020B0504010101010104" pitchFamily="34" charset="77"/>
                      </a:endParaRPr>
                    </a:p>
                  </a:txBody>
                  <a:tcPr marL="108000" marR="108000" marT="36000" marB="36000" anchor="ctr">
                    <a:lnL w="317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Tree>
    <p:extLst>
      <p:ext uri="{BB962C8B-B14F-4D97-AF65-F5344CB8AC3E}">
        <p14:creationId xmlns:p14="http://schemas.microsoft.com/office/powerpoint/2010/main" val="2981626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28A4B279-C30C-4468-8ED2-F563EDD42F57}"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21</a:t>
            </a:fld>
            <a:endParaRPr lang="de-DE">
              <a:cs typeface="FAUSans Office" panose="020B0504010101010104" pitchFamily="34" charset="77"/>
            </a:endParaRPr>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27781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09997" y="6634667"/>
            <a:ext cx="540212" cy="107722"/>
          </a:xfrm>
        </p:spPr>
        <p:txBody>
          <a:bodyPr/>
          <a:lstStyle/>
          <a:p>
            <a:fld id="{EC65C99A-088E-4883-B311-4C6B9BC31789}"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t>Medizinische Fakultät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48043" y="6634667"/>
            <a:ext cx="109004" cy="107722"/>
          </a:xfrm>
        </p:spPr>
        <p:txBody>
          <a:bodyPr/>
          <a:lstStyle/>
          <a:p>
            <a:fld id="{D949F9DF-37BD-4CD6-BF49-65BA579E1D7A}" type="slidenum">
              <a:rPr lang="de-DE" smtClean="0"/>
              <a:pPr/>
              <a:t>22</a:t>
            </a:fld>
            <a:endParaRPr lang="de-DE"/>
          </a:p>
        </p:txBody>
      </p:sp>
      <p:sp>
        <p:nvSpPr>
          <p:cNvPr id="13" name="Bildplatzhalter 12">
            <a:extLst>
              <a:ext uri="{FF2B5EF4-FFF2-40B4-BE49-F238E27FC236}">
                <a16:creationId xmlns:a16="http://schemas.microsoft.com/office/drawing/2014/main" id="{EEF788ED-50FF-42A5-81F3-F7E58B0D904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grpSp>
        <p:nvGrpSpPr>
          <p:cNvPr id="41" name="Gruppieren 40">
            <a:extLst>
              <a:ext uri="{FF2B5EF4-FFF2-40B4-BE49-F238E27FC236}">
                <a16:creationId xmlns:a16="http://schemas.microsoft.com/office/drawing/2014/main" id="{74AA3173-FB61-4DCD-92AD-CFD87F81E2E7}"/>
              </a:ext>
            </a:extLst>
          </p:cNvPr>
          <p:cNvGrpSpPr/>
          <p:nvPr/>
        </p:nvGrpSpPr>
        <p:grpSpPr>
          <a:xfrm>
            <a:off x="388738" y="2089530"/>
            <a:ext cx="8367912" cy="3596216"/>
            <a:chOff x="388738" y="1987930"/>
            <a:chExt cx="8367912" cy="3596216"/>
          </a:xfrm>
        </p:grpSpPr>
        <p:cxnSp>
          <p:nvCxnSpPr>
            <p:cNvPr id="8" name="Gerader Verbinder 7">
              <a:extLst>
                <a:ext uri="{FF2B5EF4-FFF2-40B4-BE49-F238E27FC236}">
                  <a16:creationId xmlns:a16="http://schemas.microsoft.com/office/drawing/2014/main" id="{0ADB4F99-C110-4110-A0E2-C9BDD145CA39}"/>
                </a:ext>
              </a:extLst>
            </p:cNvPr>
            <p:cNvCxnSpPr>
              <a:cxnSpLocks/>
            </p:cNvCxnSpPr>
            <p:nvPr/>
          </p:nvCxnSpPr>
          <p:spPr>
            <a:xfrm>
              <a:off x="388738" y="37860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uppieren 39">
              <a:extLst>
                <a:ext uri="{FF2B5EF4-FFF2-40B4-BE49-F238E27FC236}">
                  <a16:creationId xmlns:a16="http://schemas.microsoft.com/office/drawing/2014/main" id="{7F34A47D-35EA-442E-9857-C6626841C363}"/>
                </a:ext>
              </a:extLst>
            </p:cNvPr>
            <p:cNvGrpSpPr/>
            <p:nvPr/>
          </p:nvGrpSpPr>
          <p:grpSpPr>
            <a:xfrm>
              <a:off x="608719" y="1987930"/>
              <a:ext cx="1777055" cy="1978108"/>
              <a:chOff x="748738" y="1987930"/>
              <a:chExt cx="1777055" cy="1978108"/>
            </a:xfrm>
          </p:grpSpPr>
          <p:sp>
            <p:nvSpPr>
              <p:cNvPr id="9" name="Rechteck 8">
                <a:extLst>
                  <a:ext uri="{FF2B5EF4-FFF2-40B4-BE49-F238E27FC236}">
                    <a16:creationId xmlns:a16="http://schemas.microsoft.com/office/drawing/2014/main" id="{47997FA4-93FF-4406-801A-901009E0950C}"/>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rgbClr val="041E42"/>
                    </a:solidFill>
                    <a:latin typeface="FAUSans Office" panose="020B0504010101010104" pitchFamily="34" charset="77"/>
                    <a:cs typeface="FAUSans Office" panose="020B0504010101010104" pitchFamily="34" charset="77"/>
                  </a:rPr>
                  <a:t>01</a:t>
                </a:r>
                <a:endParaRPr kumimoji="0" lang="de-DE" sz="1400" b="1" u="none" strike="noStrike" kern="1200" cap="none" spc="0" normalizeH="0" baseline="0" noProof="0" dirty="0">
                  <a:ln>
                    <a:noFill/>
                  </a:ln>
                  <a:solidFill>
                    <a:srgbClr val="041E42"/>
                  </a:solidFill>
                  <a:effectLst/>
                  <a:uLnTx/>
                  <a:uFillTx/>
                  <a:latin typeface="FAUSans Office" panose="020B0504010101010104" pitchFamily="34" charset="77"/>
                  <a:cs typeface="FAUSans Office" panose="020B0504010101010104" pitchFamily="34" charset="77"/>
                </a:endParaRPr>
              </a:p>
            </p:txBody>
          </p:sp>
          <p:sp>
            <p:nvSpPr>
              <p:cNvPr id="10" name="Textfeld 9">
                <a:extLst>
                  <a:ext uri="{FF2B5EF4-FFF2-40B4-BE49-F238E27FC236}">
                    <a16:creationId xmlns:a16="http://schemas.microsoft.com/office/drawing/2014/main" id="{733F77B8-BDD2-4C83-BDC6-AEFC149A643E}"/>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14" name="Gerader Verbinder 13">
                <a:extLst>
                  <a:ext uri="{FF2B5EF4-FFF2-40B4-BE49-F238E27FC236}">
                    <a16:creationId xmlns:a16="http://schemas.microsoft.com/office/drawing/2014/main" id="{E8824D4B-F556-4E19-93B6-84A5669D0A55}"/>
                  </a:ext>
                </a:extLst>
              </p:cNvPr>
              <p:cNvCxnSpPr>
                <a:cxnSpLocks/>
              </p:cNvCxnSpPr>
              <p:nvPr/>
            </p:nvCxnSpPr>
            <p:spPr>
              <a:xfrm>
                <a:off x="92873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uppieren 38">
              <a:extLst>
                <a:ext uri="{FF2B5EF4-FFF2-40B4-BE49-F238E27FC236}">
                  <a16:creationId xmlns:a16="http://schemas.microsoft.com/office/drawing/2014/main" id="{7E9C9D3B-8BF7-4935-9B9B-698C820DF030}"/>
                </a:ext>
              </a:extLst>
            </p:cNvPr>
            <p:cNvGrpSpPr/>
            <p:nvPr/>
          </p:nvGrpSpPr>
          <p:grpSpPr>
            <a:xfrm>
              <a:off x="1879085" y="3606038"/>
              <a:ext cx="1777055" cy="1978108"/>
              <a:chOff x="1609173" y="3606038"/>
              <a:chExt cx="1777055" cy="1978108"/>
            </a:xfrm>
          </p:grpSpPr>
          <p:sp>
            <p:nvSpPr>
              <p:cNvPr id="15" name="Rechteck 14">
                <a:extLst>
                  <a:ext uri="{FF2B5EF4-FFF2-40B4-BE49-F238E27FC236}">
                    <a16:creationId xmlns:a16="http://schemas.microsoft.com/office/drawing/2014/main" id="{3215DCB7-9F27-413A-83EA-82A5F3669E9E}"/>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rgbClr val="041E42"/>
                    </a:solidFill>
                    <a:latin typeface="FAUSans Office" panose="020B0504010101010104" pitchFamily="34" charset="77"/>
                    <a:cs typeface="FAUSans Office" panose="020B0504010101010104" pitchFamily="34" charset="77"/>
                  </a:rPr>
                  <a:t>02</a:t>
                </a:r>
                <a:endParaRPr kumimoji="0" lang="de-DE" sz="1400" b="1" u="none" strike="noStrike" kern="1200" cap="none" spc="0" normalizeH="0" baseline="0" noProof="0" dirty="0">
                  <a:ln>
                    <a:noFill/>
                  </a:ln>
                  <a:solidFill>
                    <a:srgbClr val="041E42"/>
                  </a:solidFill>
                  <a:effectLst/>
                  <a:uLnTx/>
                  <a:uFillTx/>
                  <a:latin typeface="FAUSans Office" panose="020B0504010101010104" pitchFamily="34" charset="77"/>
                  <a:cs typeface="FAUSans Office" panose="020B0504010101010104" pitchFamily="34" charset="77"/>
                </a:endParaRPr>
              </a:p>
            </p:txBody>
          </p:sp>
          <p:sp>
            <p:nvSpPr>
              <p:cNvPr id="16" name="Textfeld 15">
                <a:extLst>
                  <a:ext uri="{FF2B5EF4-FFF2-40B4-BE49-F238E27FC236}">
                    <a16:creationId xmlns:a16="http://schemas.microsoft.com/office/drawing/2014/main" id="{846EA05C-5C5F-4D26-BB07-22031CFA8702}"/>
                  </a:ext>
                </a:extLst>
              </p:cNvPr>
              <p:cNvSpPr txBox="1"/>
              <p:nvPr/>
            </p:nvSpPr>
            <p:spPr>
              <a:xfrm>
                <a:off x="196917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17" name="Gerader Verbinder 16">
                <a:extLst>
                  <a:ext uri="{FF2B5EF4-FFF2-40B4-BE49-F238E27FC236}">
                    <a16:creationId xmlns:a16="http://schemas.microsoft.com/office/drawing/2014/main" id="{F2FC1847-091C-4BBE-B8F8-6A487362A527}"/>
                  </a:ext>
                </a:extLst>
              </p:cNvPr>
              <p:cNvCxnSpPr>
                <a:cxnSpLocks/>
              </p:cNvCxnSpPr>
              <p:nvPr/>
            </p:nvCxnSpPr>
            <p:spPr>
              <a:xfrm>
                <a:off x="178917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1C29E51-D8C7-45A2-B0B0-C7064FDBB9C4}"/>
                </a:ext>
              </a:extLst>
            </p:cNvPr>
            <p:cNvGrpSpPr/>
            <p:nvPr/>
          </p:nvGrpSpPr>
          <p:grpSpPr>
            <a:xfrm>
              <a:off x="3149451" y="1987930"/>
              <a:ext cx="1777055" cy="1978108"/>
              <a:chOff x="3256658" y="1987930"/>
              <a:chExt cx="1777055" cy="1978108"/>
            </a:xfrm>
          </p:grpSpPr>
          <p:sp>
            <p:nvSpPr>
              <p:cNvPr id="18" name="Rechteck 17">
                <a:extLst>
                  <a:ext uri="{FF2B5EF4-FFF2-40B4-BE49-F238E27FC236}">
                    <a16:creationId xmlns:a16="http://schemas.microsoft.com/office/drawing/2014/main" id="{5708AE73-BAE9-4F34-A3AE-90D51F2A30AD}"/>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rgbClr val="041E42"/>
                    </a:solidFill>
                    <a:latin typeface="FAUSans Office" panose="020B0504010101010104" pitchFamily="34" charset="77"/>
                    <a:cs typeface="FAUSans Office" panose="020B0504010101010104" pitchFamily="34" charset="77"/>
                  </a:rPr>
                  <a:t>03</a:t>
                </a:r>
                <a:endParaRPr kumimoji="0" lang="de-DE" sz="1400" b="1" u="none" strike="noStrike" kern="1200" cap="none" spc="0" normalizeH="0" baseline="0" noProof="0" dirty="0">
                  <a:ln>
                    <a:noFill/>
                  </a:ln>
                  <a:solidFill>
                    <a:srgbClr val="041E42"/>
                  </a:solidFill>
                  <a:effectLst/>
                  <a:uLnTx/>
                  <a:uFillTx/>
                  <a:latin typeface="FAUSans Office" panose="020B0504010101010104" pitchFamily="34" charset="77"/>
                  <a:cs typeface="FAUSans Office" panose="020B0504010101010104" pitchFamily="34" charset="77"/>
                </a:endParaRPr>
              </a:p>
            </p:txBody>
          </p:sp>
          <p:sp>
            <p:nvSpPr>
              <p:cNvPr id="19" name="Textfeld 18">
                <a:extLst>
                  <a:ext uri="{FF2B5EF4-FFF2-40B4-BE49-F238E27FC236}">
                    <a16:creationId xmlns:a16="http://schemas.microsoft.com/office/drawing/2014/main" id="{B29A71AE-6B63-49E4-A808-93D154D4B60A}"/>
                  </a:ext>
                </a:extLst>
              </p:cNvPr>
              <p:cNvSpPr txBox="1"/>
              <p:nvPr/>
            </p:nvSpPr>
            <p:spPr>
              <a:xfrm>
                <a:off x="3616658"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0" name="Gerader Verbinder 19">
                <a:extLst>
                  <a:ext uri="{FF2B5EF4-FFF2-40B4-BE49-F238E27FC236}">
                    <a16:creationId xmlns:a16="http://schemas.microsoft.com/office/drawing/2014/main" id="{F77860AF-9FD7-4A8F-A3CE-1BAF7AD97831}"/>
                  </a:ext>
                </a:extLst>
              </p:cNvPr>
              <p:cNvCxnSpPr>
                <a:cxnSpLocks/>
              </p:cNvCxnSpPr>
              <p:nvPr/>
            </p:nvCxnSpPr>
            <p:spPr>
              <a:xfrm>
                <a:off x="3436658"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7" name="Gruppieren 36">
              <a:extLst>
                <a:ext uri="{FF2B5EF4-FFF2-40B4-BE49-F238E27FC236}">
                  <a16:creationId xmlns:a16="http://schemas.microsoft.com/office/drawing/2014/main" id="{259B343E-0F31-4FA4-8EEA-3739DA9B5913}"/>
                </a:ext>
              </a:extLst>
            </p:cNvPr>
            <p:cNvGrpSpPr/>
            <p:nvPr/>
          </p:nvGrpSpPr>
          <p:grpSpPr>
            <a:xfrm>
              <a:off x="4419817" y="3606038"/>
              <a:ext cx="1777055" cy="1978108"/>
              <a:chOff x="4829863" y="3606038"/>
              <a:chExt cx="1777055" cy="1978108"/>
            </a:xfrm>
          </p:grpSpPr>
          <p:sp>
            <p:nvSpPr>
              <p:cNvPr id="21" name="Rechteck 20">
                <a:extLst>
                  <a:ext uri="{FF2B5EF4-FFF2-40B4-BE49-F238E27FC236}">
                    <a16:creationId xmlns:a16="http://schemas.microsoft.com/office/drawing/2014/main" id="{93362E1E-A10A-4BEB-89C0-75F76E8A24D9}"/>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rgbClr val="041E42"/>
                    </a:solidFill>
                    <a:latin typeface="FAUSans Office" panose="020B0504010101010104" pitchFamily="34" charset="77"/>
                    <a:cs typeface="FAUSans Office" panose="020B0504010101010104" pitchFamily="34" charset="77"/>
                  </a:rPr>
                  <a:t>04</a:t>
                </a:r>
                <a:endParaRPr kumimoji="0" lang="de-DE" sz="1400" b="1" u="none" strike="noStrike" kern="1200" cap="none" spc="0" normalizeH="0" baseline="0" noProof="0" dirty="0">
                  <a:ln>
                    <a:noFill/>
                  </a:ln>
                  <a:solidFill>
                    <a:srgbClr val="041E42"/>
                  </a:solidFill>
                  <a:effectLst/>
                  <a:uLnTx/>
                  <a:uFillTx/>
                  <a:latin typeface="FAUSans Office" panose="020B0504010101010104" pitchFamily="34" charset="77"/>
                  <a:cs typeface="FAUSans Office" panose="020B0504010101010104" pitchFamily="34" charset="77"/>
                </a:endParaRPr>
              </a:p>
            </p:txBody>
          </p:sp>
          <p:sp>
            <p:nvSpPr>
              <p:cNvPr id="22" name="Textfeld 21">
                <a:extLst>
                  <a:ext uri="{FF2B5EF4-FFF2-40B4-BE49-F238E27FC236}">
                    <a16:creationId xmlns:a16="http://schemas.microsoft.com/office/drawing/2014/main" id="{35E8BCCE-9E21-41AD-B1AA-CD63FB2C6D7C}"/>
                  </a:ext>
                </a:extLst>
              </p:cNvPr>
              <p:cNvSpPr txBox="1"/>
              <p:nvPr/>
            </p:nvSpPr>
            <p:spPr>
              <a:xfrm>
                <a:off x="518986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3" name="Gerader Verbinder 22">
                <a:extLst>
                  <a:ext uri="{FF2B5EF4-FFF2-40B4-BE49-F238E27FC236}">
                    <a16:creationId xmlns:a16="http://schemas.microsoft.com/office/drawing/2014/main" id="{6AFABC96-712C-4ED6-A9CC-B3D940A3DDF4}"/>
                  </a:ext>
                </a:extLst>
              </p:cNvPr>
              <p:cNvCxnSpPr>
                <a:cxnSpLocks/>
              </p:cNvCxnSpPr>
              <p:nvPr/>
            </p:nvCxnSpPr>
            <p:spPr>
              <a:xfrm>
                <a:off x="500986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6F7FE693-C361-4869-B876-04ACAE255573}"/>
                </a:ext>
              </a:extLst>
            </p:cNvPr>
            <p:cNvGrpSpPr/>
            <p:nvPr/>
          </p:nvGrpSpPr>
          <p:grpSpPr>
            <a:xfrm>
              <a:off x="5690183" y="1987930"/>
              <a:ext cx="1777055" cy="1978108"/>
              <a:chOff x="5730254" y="1987930"/>
              <a:chExt cx="1777055" cy="1978108"/>
            </a:xfrm>
          </p:grpSpPr>
          <p:sp>
            <p:nvSpPr>
              <p:cNvPr id="24" name="Rechteck 23">
                <a:extLst>
                  <a:ext uri="{FF2B5EF4-FFF2-40B4-BE49-F238E27FC236}">
                    <a16:creationId xmlns:a16="http://schemas.microsoft.com/office/drawing/2014/main" id="{4696E2B7-B35C-4878-82B0-19EFA9F3440F}"/>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rgbClr val="041E42"/>
                    </a:solidFill>
                    <a:latin typeface="FAUSans Office" panose="020B0504010101010104" pitchFamily="34" charset="77"/>
                    <a:cs typeface="FAUSans Office" panose="020B0504010101010104" pitchFamily="34" charset="77"/>
                  </a:rPr>
                  <a:t>05</a:t>
                </a:r>
                <a:endParaRPr kumimoji="0" lang="de-DE" sz="1400" b="1" u="none" strike="noStrike" kern="1200" cap="none" spc="0" normalizeH="0" baseline="0" noProof="0" dirty="0">
                  <a:ln>
                    <a:noFill/>
                  </a:ln>
                  <a:solidFill>
                    <a:srgbClr val="041E42"/>
                  </a:solidFill>
                  <a:effectLst/>
                  <a:uLnTx/>
                  <a:uFillTx/>
                  <a:latin typeface="FAUSans Office" panose="020B0504010101010104" pitchFamily="34" charset="77"/>
                  <a:cs typeface="FAUSans Office" panose="020B0504010101010104" pitchFamily="34" charset="77"/>
                </a:endParaRPr>
              </a:p>
            </p:txBody>
          </p:sp>
          <p:sp>
            <p:nvSpPr>
              <p:cNvPr id="25" name="Textfeld 24">
                <a:extLst>
                  <a:ext uri="{FF2B5EF4-FFF2-40B4-BE49-F238E27FC236}">
                    <a16:creationId xmlns:a16="http://schemas.microsoft.com/office/drawing/2014/main" id="{454D1343-2CC0-4D24-9D3B-C184502458C2}"/>
                  </a:ext>
                </a:extLst>
              </p:cNvPr>
              <p:cNvSpPr txBox="1"/>
              <p:nvPr/>
            </p:nvSpPr>
            <p:spPr>
              <a:xfrm>
                <a:off x="6090254"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6" name="Gerader Verbinder 25">
                <a:extLst>
                  <a:ext uri="{FF2B5EF4-FFF2-40B4-BE49-F238E27FC236}">
                    <a16:creationId xmlns:a16="http://schemas.microsoft.com/office/drawing/2014/main" id="{E08F32CF-B42B-4E66-AFB1-05F5FE55AED1}"/>
                  </a:ext>
                </a:extLst>
              </p:cNvPr>
              <p:cNvCxnSpPr>
                <a:cxnSpLocks/>
              </p:cNvCxnSpPr>
              <p:nvPr/>
            </p:nvCxnSpPr>
            <p:spPr>
              <a:xfrm>
                <a:off x="5910254"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uppieren 34">
              <a:extLst>
                <a:ext uri="{FF2B5EF4-FFF2-40B4-BE49-F238E27FC236}">
                  <a16:creationId xmlns:a16="http://schemas.microsoft.com/office/drawing/2014/main" id="{711DEDAE-CF30-4663-A73F-B0A23FAC04BC}"/>
                </a:ext>
              </a:extLst>
            </p:cNvPr>
            <p:cNvGrpSpPr/>
            <p:nvPr/>
          </p:nvGrpSpPr>
          <p:grpSpPr>
            <a:xfrm>
              <a:off x="6960547" y="3606038"/>
              <a:ext cx="1777055" cy="1978108"/>
              <a:chOff x="6846211" y="3606038"/>
              <a:chExt cx="1777055" cy="1978108"/>
            </a:xfrm>
          </p:grpSpPr>
          <p:sp>
            <p:nvSpPr>
              <p:cNvPr id="27" name="Rechteck 26">
                <a:extLst>
                  <a:ext uri="{FF2B5EF4-FFF2-40B4-BE49-F238E27FC236}">
                    <a16:creationId xmlns:a16="http://schemas.microsoft.com/office/drawing/2014/main" id="{4B349549-1113-46B7-97FA-1412309A32DC}"/>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rgbClr val="041E42"/>
                    </a:solidFill>
                    <a:latin typeface="FAUSans Office" panose="020B0504010101010104" pitchFamily="34" charset="77"/>
                    <a:cs typeface="FAUSans Office" panose="020B0504010101010104" pitchFamily="34" charset="77"/>
                  </a:rPr>
                  <a:t>06</a:t>
                </a:r>
                <a:endParaRPr kumimoji="0" lang="de-DE" sz="1400" b="1" u="none" strike="noStrike" kern="1200" cap="none" spc="0" normalizeH="0" baseline="0" noProof="0" dirty="0">
                  <a:ln>
                    <a:noFill/>
                  </a:ln>
                  <a:solidFill>
                    <a:srgbClr val="041E42"/>
                  </a:solidFill>
                  <a:effectLst/>
                  <a:uLnTx/>
                  <a:uFillTx/>
                  <a:latin typeface="FAUSans Office" panose="020B0504010101010104" pitchFamily="34" charset="77"/>
                  <a:cs typeface="FAUSans Office" panose="020B0504010101010104" pitchFamily="34" charset="77"/>
                </a:endParaRPr>
              </a:p>
            </p:txBody>
          </p:sp>
          <p:sp>
            <p:nvSpPr>
              <p:cNvPr id="28" name="Textfeld 27">
                <a:extLst>
                  <a:ext uri="{FF2B5EF4-FFF2-40B4-BE49-F238E27FC236}">
                    <a16:creationId xmlns:a16="http://schemas.microsoft.com/office/drawing/2014/main" id="{02720106-3FBF-4413-BF5F-428980EAAA51}"/>
                  </a:ext>
                </a:extLst>
              </p:cNvPr>
              <p:cNvSpPr txBox="1"/>
              <p:nvPr/>
            </p:nvSpPr>
            <p:spPr>
              <a:xfrm>
                <a:off x="7206211"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9" name="Gerader Verbinder 28">
                <a:extLst>
                  <a:ext uri="{FF2B5EF4-FFF2-40B4-BE49-F238E27FC236}">
                    <a16:creationId xmlns:a16="http://schemas.microsoft.com/office/drawing/2014/main" id="{9E7A083F-C5C2-49FD-AF46-E8A698622B7A}"/>
                  </a:ext>
                </a:extLst>
              </p:cNvPr>
              <p:cNvCxnSpPr>
                <a:cxnSpLocks/>
              </p:cNvCxnSpPr>
              <p:nvPr/>
            </p:nvCxnSpPr>
            <p:spPr>
              <a:xfrm>
                <a:off x="7026211"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903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cs typeface="FAUSans Office" panose="020B0504010101010104" pitchFamily="34" charset="77"/>
              </a:rPr>
              <a:t>Folie zur freien Gestaltung | Weiß</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2F6AD93E-EB6F-4CEB-AA65-802A18E5628C}"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23</a:t>
            </a:fld>
            <a:endParaRPr lang="de-DE">
              <a:cs typeface="FAUSans Office" panose="020B0504010101010104" pitchFamily="34" charset="77"/>
            </a:endParaRPr>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31844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6F13A55-7519-49D7-8B56-43A884520065}"/>
              </a:ext>
            </a:extLst>
          </p:cNvPr>
          <p:cNvSpPr>
            <a:spLocks noGrp="1"/>
          </p:cNvSpPr>
          <p:nvPr>
            <p:ph type="title"/>
          </p:nvPr>
        </p:nvSpPr>
        <p:spPr/>
        <p:txBody>
          <a:bodyPr/>
          <a:lstStyle/>
          <a:p>
            <a:r>
              <a:rPr lang="de-DE" dirty="0">
                <a:cs typeface="FAUSans Office" panose="020B0504010101010104" pitchFamily="34" charset="77"/>
              </a:rPr>
              <a:t>Folie zur freien Gestaltung | Zeitstrahl</a:t>
            </a:r>
          </a:p>
        </p:txBody>
      </p:sp>
      <p:sp>
        <p:nvSpPr>
          <p:cNvPr id="2" name="Datumsplatzhalter 1">
            <a:extLst>
              <a:ext uri="{FF2B5EF4-FFF2-40B4-BE49-F238E27FC236}">
                <a16:creationId xmlns:a16="http://schemas.microsoft.com/office/drawing/2014/main" id="{29760A67-6E06-4EC8-9635-6CD70B22E2A2}"/>
              </a:ext>
            </a:extLst>
          </p:cNvPr>
          <p:cNvSpPr>
            <a:spLocks noGrp="1"/>
          </p:cNvSpPr>
          <p:nvPr>
            <p:ph type="dt" sz="half" idx="10"/>
          </p:nvPr>
        </p:nvSpPr>
        <p:spPr>
          <a:xfrm>
            <a:off x="7930836" y="6634667"/>
            <a:ext cx="519373" cy="107722"/>
          </a:xfrm>
        </p:spPr>
        <p:txBody>
          <a:bodyPr/>
          <a:lstStyle/>
          <a:p>
            <a:fld id="{8BC5CDEA-F3C8-414B-9584-E4868EE779CD}" type="datetime4">
              <a:rPr lang="de-DE" smtClean="0"/>
              <a:t>13. Juli 2022</a:t>
            </a:fld>
            <a:endParaRPr lang="de-DE" dirty="0"/>
          </a:p>
        </p:txBody>
      </p:sp>
      <p:sp>
        <p:nvSpPr>
          <p:cNvPr id="3" name="Fußzeilenplatzhalter 2">
            <a:extLst>
              <a:ext uri="{FF2B5EF4-FFF2-40B4-BE49-F238E27FC236}">
                <a16:creationId xmlns:a16="http://schemas.microsoft.com/office/drawing/2014/main" id="{132F367B-8D81-4F23-B285-08115723E687}"/>
              </a:ext>
            </a:extLst>
          </p:cNvPr>
          <p:cNvSpPr>
            <a:spLocks noGrp="1"/>
          </p:cNvSpPr>
          <p:nvPr>
            <p:ph type="ftr" sz="quarter" idx="11"/>
          </p:nvPr>
        </p:nvSpPr>
        <p:spPr/>
        <p:txBody>
          <a:bodyPr/>
          <a:lstStyle/>
          <a:p>
            <a:r>
              <a:rPr lang="de-DE"/>
              <a:t>Medizinische Fakultät</a:t>
            </a:r>
            <a:endParaRPr lang="de-DE" dirty="0"/>
          </a:p>
        </p:txBody>
      </p:sp>
      <p:sp>
        <p:nvSpPr>
          <p:cNvPr id="4" name="Foliennummernplatzhalter 3">
            <a:extLst>
              <a:ext uri="{FF2B5EF4-FFF2-40B4-BE49-F238E27FC236}">
                <a16:creationId xmlns:a16="http://schemas.microsoft.com/office/drawing/2014/main" id="{B398846C-787A-40AC-B786-9CBDDCC6FBA0}"/>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pPr/>
              <a:t>24</a:t>
            </a:fld>
            <a:endParaRPr lang="de-DE"/>
          </a:p>
        </p:txBody>
      </p:sp>
      <p:sp>
        <p:nvSpPr>
          <p:cNvPr id="5" name="Bildplatzhalter 4">
            <a:extLst>
              <a:ext uri="{FF2B5EF4-FFF2-40B4-BE49-F238E27FC236}">
                <a16:creationId xmlns:a16="http://schemas.microsoft.com/office/drawing/2014/main" id="{A17CC3B4-4F69-4A56-8BD6-221BAE067B33}"/>
              </a:ext>
            </a:extLst>
          </p:cNvPr>
          <p:cNvSpPr>
            <a:spLocks noGrp="1"/>
          </p:cNvSpPr>
          <p:nvPr>
            <p:ph type="pic" sz="quarter" idx="38"/>
          </p:nvPr>
        </p:nvSpPr>
        <p:spPr/>
      </p:sp>
      <p:sp>
        <p:nvSpPr>
          <p:cNvPr id="12" name="Textplatzhalter 11">
            <a:extLst>
              <a:ext uri="{FF2B5EF4-FFF2-40B4-BE49-F238E27FC236}">
                <a16:creationId xmlns:a16="http://schemas.microsoft.com/office/drawing/2014/main" id="{9E7CDA16-E044-45CA-99E9-CBAF3D012E37}"/>
              </a:ext>
            </a:extLst>
          </p:cNvPr>
          <p:cNvSpPr>
            <a:spLocks noGrp="1"/>
          </p:cNvSpPr>
          <p:nvPr>
            <p:ph type="body" sz="quarter" idx="37"/>
          </p:nvPr>
        </p:nvSpPr>
        <p:spPr/>
        <p:txBody>
          <a:bodyPr/>
          <a:lstStyle/>
          <a:p>
            <a:r>
              <a:rPr lang="de-DE" dirty="0"/>
              <a:t>Subheadline möglich. Gegebenenfalls löschen.</a:t>
            </a:r>
          </a:p>
        </p:txBody>
      </p:sp>
      <p:cxnSp>
        <p:nvCxnSpPr>
          <p:cNvPr id="9" name="Gerader Verbinder 8">
            <a:extLst>
              <a:ext uri="{FF2B5EF4-FFF2-40B4-BE49-F238E27FC236}">
                <a16:creationId xmlns:a16="http://schemas.microsoft.com/office/drawing/2014/main" id="{7E808C72-496D-4EEF-A75D-517C63DC75A6}"/>
              </a:ext>
            </a:extLst>
          </p:cNvPr>
          <p:cNvCxnSpPr>
            <a:cxnSpLocks/>
          </p:cNvCxnSpPr>
          <p:nvPr/>
        </p:nvCxnSpPr>
        <p:spPr>
          <a:xfrm>
            <a:off x="388738" y="3887638"/>
            <a:ext cx="8367912"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ieren 9">
            <a:extLst>
              <a:ext uri="{FF2B5EF4-FFF2-40B4-BE49-F238E27FC236}">
                <a16:creationId xmlns:a16="http://schemas.microsoft.com/office/drawing/2014/main" id="{DDCB5E99-CBDF-42B5-81B8-7F961B6D24AC}"/>
              </a:ext>
            </a:extLst>
          </p:cNvPr>
          <p:cNvGrpSpPr/>
          <p:nvPr/>
        </p:nvGrpSpPr>
        <p:grpSpPr>
          <a:xfrm>
            <a:off x="608719" y="2089530"/>
            <a:ext cx="1777055" cy="1978108"/>
            <a:chOff x="748738" y="1987930"/>
            <a:chExt cx="1777055" cy="1978108"/>
          </a:xfrm>
        </p:grpSpPr>
        <p:sp>
          <p:nvSpPr>
            <p:cNvPr id="33" name="Rechteck 32">
              <a:extLst>
                <a:ext uri="{FF2B5EF4-FFF2-40B4-BE49-F238E27FC236}">
                  <a16:creationId xmlns:a16="http://schemas.microsoft.com/office/drawing/2014/main" id="{6566720E-2A85-43F0-B60B-E0778C0ADC78}"/>
                </a:ext>
              </a:extLst>
            </p:cNvPr>
            <p:cNvSpPr/>
            <p:nvPr/>
          </p:nvSpPr>
          <p:spPr>
            <a:xfrm>
              <a:off x="74873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01</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34" name="Textfeld 33">
              <a:extLst>
                <a:ext uri="{FF2B5EF4-FFF2-40B4-BE49-F238E27FC236}">
                  <a16:creationId xmlns:a16="http://schemas.microsoft.com/office/drawing/2014/main" id="{C6FBCFCB-7802-42A8-8399-94B28335C417}"/>
                </a:ext>
              </a:extLst>
            </p:cNvPr>
            <p:cNvSpPr txBox="1"/>
            <p:nvPr/>
          </p:nvSpPr>
          <p:spPr>
            <a:xfrm>
              <a:off x="1108738" y="1987930"/>
              <a:ext cx="1417055" cy="950709"/>
            </a:xfrm>
            <a:prstGeom prst="rect">
              <a:avLst/>
            </a:prstGeom>
            <a:noFill/>
          </p:spPr>
          <p:txBody>
            <a:bodyPr wrap="non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b="1"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XXXX</a:t>
              </a:r>
              <a:b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dolor sit amet, conse</a:t>
              </a:r>
              <a:b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br>
              <a:r>
                <a:rPr kumimoji="0" lang="de-DE" sz="1200" u="none" strike="noStrike" kern="1200" cap="none" spc="0" normalizeH="0" baseline="0" noProof="0" dirty="0">
                  <a:ln>
                    <a:noFill/>
                  </a:ln>
                  <a:effectLst/>
                  <a:uLnTx/>
                  <a:uFillTx/>
                  <a:latin typeface="FAUSans Office" panose="020B0504010101010104" pitchFamily="34" charset="77"/>
                  <a:cs typeface="FAUSans Office" panose="020B0504010101010104" pitchFamily="34" charset="77"/>
                </a:rPr>
                <a:t>tetur sadipscing elitr.</a:t>
              </a:r>
            </a:p>
          </p:txBody>
        </p:sp>
        <p:cxnSp>
          <p:nvCxnSpPr>
            <p:cNvPr id="35" name="Gerader Verbinder 34">
              <a:extLst>
                <a:ext uri="{FF2B5EF4-FFF2-40B4-BE49-F238E27FC236}">
                  <a16:creationId xmlns:a16="http://schemas.microsoft.com/office/drawing/2014/main" id="{ABBFBF95-D44E-4203-80E7-1CEBB49AF9A5}"/>
                </a:ext>
              </a:extLst>
            </p:cNvPr>
            <p:cNvCxnSpPr>
              <a:cxnSpLocks/>
            </p:cNvCxnSpPr>
            <p:nvPr/>
          </p:nvCxnSpPr>
          <p:spPr>
            <a:xfrm>
              <a:off x="92873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3" name="Gruppieren 12">
            <a:extLst>
              <a:ext uri="{FF2B5EF4-FFF2-40B4-BE49-F238E27FC236}">
                <a16:creationId xmlns:a16="http://schemas.microsoft.com/office/drawing/2014/main" id="{16C0C61A-3A04-4C36-9856-5113C7D4E73E}"/>
              </a:ext>
            </a:extLst>
          </p:cNvPr>
          <p:cNvGrpSpPr/>
          <p:nvPr/>
        </p:nvGrpSpPr>
        <p:grpSpPr>
          <a:xfrm>
            <a:off x="1879085" y="3707638"/>
            <a:ext cx="1777055" cy="1978108"/>
            <a:chOff x="1609173" y="3606038"/>
            <a:chExt cx="1777055" cy="1978108"/>
          </a:xfrm>
        </p:grpSpPr>
        <p:sp>
          <p:nvSpPr>
            <p:cNvPr id="30" name="Rechteck 29">
              <a:extLst>
                <a:ext uri="{FF2B5EF4-FFF2-40B4-BE49-F238E27FC236}">
                  <a16:creationId xmlns:a16="http://schemas.microsoft.com/office/drawing/2014/main" id="{30C9CB53-2B4C-404D-8B01-7357DEB0E78D}"/>
                </a:ext>
              </a:extLst>
            </p:cNvPr>
            <p:cNvSpPr/>
            <p:nvPr/>
          </p:nvSpPr>
          <p:spPr>
            <a:xfrm>
              <a:off x="160917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02</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31" name="Textfeld 30">
              <a:extLst>
                <a:ext uri="{FF2B5EF4-FFF2-40B4-BE49-F238E27FC236}">
                  <a16:creationId xmlns:a16="http://schemas.microsoft.com/office/drawing/2014/main" id="{2371C858-0C5B-4883-9839-32A08E63FDA7}"/>
                </a:ext>
              </a:extLst>
            </p:cNvPr>
            <p:cNvSpPr txBox="1"/>
            <p:nvPr/>
          </p:nvSpPr>
          <p:spPr>
            <a:xfrm>
              <a:off x="196917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32" name="Gerader Verbinder 31">
              <a:extLst>
                <a:ext uri="{FF2B5EF4-FFF2-40B4-BE49-F238E27FC236}">
                  <a16:creationId xmlns:a16="http://schemas.microsoft.com/office/drawing/2014/main" id="{834C3A46-9516-4743-BB6C-AAD32BFE2556}"/>
                </a:ext>
              </a:extLst>
            </p:cNvPr>
            <p:cNvCxnSpPr>
              <a:cxnSpLocks/>
            </p:cNvCxnSpPr>
            <p:nvPr/>
          </p:nvCxnSpPr>
          <p:spPr>
            <a:xfrm>
              <a:off x="178917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4" name="Gruppieren 13">
            <a:extLst>
              <a:ext uri="{FF2B5EF4-FFF2-40B4-BE49-F238E27FC236}">
                <a16:creationId xmlns:a16="http://schemas.microsoft.com/office/drawing/2014/main" id="{8151F3D8-FA84-4E46-A8EE-783584C36590}"/>
              </a:ext>
            </a:extLst>
          </p:cNvPr>
          <p:cNvGrpSpPr/>
          <p:nvPr/>
        </p:nvGrpSpPr>
        <p:grpSpPr>
          <a:xfrm>
            <a:off x="3149451" y="2089530"/>
            <a:ext cx="1777055" cy="1978108"/>
            <a:chOff x="3256658" y="1987930"/>
            <a:chExt cx="1777055" cy="1978108"/>
          </a:xfrm>
        </p:grpSpPr>
        <p:sp>
          <p:nvSpPr>
            <p:cNvPr id="27" name="Rechteck 26">
              <a:extLst>
                <a:ext uri="{FF2B5EF4-FFF2-40B4-BE49-F238E27FC236}">
                  <a16:creationId xmlns:a16="http://schemas.microsoft.com/office/drawing/2014/main" id="{AB663DEB-6974-47A0-B114-218DB91E9FA4}"/>
                </a:ext>
              </a:extLst>
            </p:cNvPr>
            <p:cNvSpPr/>
            <p:nvPr/>
          </p:nvSpPr>
          <p:spPr>
            <a:xfrm>
              <a:off x="3256658"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03</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8" name="Textfeld 27">
              <a:extLst>
                <a:ext uri="{FF2B5EF4-FFF2-40B4-BE49-F238E27FC236}">
                  <a16:creationId xmlns:a16="http://schemas.microsoft.com/office/drawing/2014/main" id="{FCA71150-271C-4C5B-8187-92840A88AD73}"/>
                </a:ext>
              </a:extLst>
            </p:cNvPr>
            <p:cNvSpPr txBox="1"/>
            <p:nvPr/>
          </p:nvSpPr>
          <p:spPr>
            <a:xfrm>
              <a:off x="3616658"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9" name="Gerader Verbinder 28">
              <a:extLst>
                <a:ext uri="{FF2B5EF4-FFF2-40B4-BE49-F238E27FC236}">
                  <a16:creationId xmlns:a16="http://schemas.microsoft.com/office/drawing/2014/main" id="{FA564AA8-0190-4816-8236-8C82BC3E4FD9}"/>
                </a:ext>
              </a:extLst>
            </p:cNvPr>
            <p:cNvCxnSpPr>
              <a:cxnSpLocks/>
            </p:cNvCxnSpPr>
            <p:nvPr/>
          </p:nvCxnSpPr>
          <p:spPr>
            <a:xfrm>
              <a:off x="3436658"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DE3F61A5-C050-450F-A223-36C4905E0E2C}"/>
              </a:ext>
            </a:extLst>
          </p:cNvPr>
          <p:cNvGrpSpPr/>
          <p:nvPr/>
        </p:nvGrpSpPr>
        <p:grpSpPr>
          <a:xfrm>
            <a:off x="4419817" y="3707638"/>
            <a:ext cx="1777055" cy="1978108"/>
            <a:chOff x="4829863" y="3606038"/>
            <a:chExt cx="1777055" cy="1978108"/>
          </a:xfrm>
        </p:grpSpPr>
        <p:sp>
          <p:nvSpPr>
            <p:cNvPr id="24" name="Rechteck 23">
              <a:extLst>
                <a:ext uri="{FF2B5EF4-FFF2-40B4-BE49-F238E27FC236}">
                  <a16:creationId xmlns:a16="http://schemas.microsoft.com/office/drawing/2014/main" id="{0AB7F94F-50A8-4002-8C1A-267DB85DB11F}"/>
                </a:ext>
              </a:extLst>
            </p:cNvPr>
            <p:cNvSpPr/>
            <p:nvPr/>
          </p:nvSpPr>
          <p:spPr>
            <a:xfrm>
              <a:off x="482986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04</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5" name="Textfeld 24">
              <a:extLst>
                <a:ext uri="{FF2B5EF4-FFF2-40B4-BE49-F238E27FC236}">
                  <a16:creationId xmlns:a16="http://schemas.microsoft.com/office/drawing/2014/main" id="{DC4D409A-36CF-434C-A1F4-CC6C95AAB96A}"/>
                </a:ext>
              </a:extLst>
            </p:cNvPr>
            <p:cNvSpPr txBox="1"/>
            <p:nvPr/>
          </p:nvSpPr>
          <p:spPr>
            <a:xfrm>
              <a:off x="5189863"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6" name="Gerader Verbinder 25">
              <a:extLst>
                <a:ext uri="{FF2B5EF4-FFF2-40B4-BE49-F238E27FC236}">
                  <a16:creationId xmlns:a16="http://schemas.microsoft.com/office/drawing/2014/main" id="{4C77E0C3-23D5-47F3-B8E5-2E8681563F13}"/>
                </a:ext>
              </a:extLst>
            </p:cNvPr>
            <p:cNvCxnSpPr>
              <a:cxnSpLocks/>
            </p:cNvCxnSpPr>
            <p:nvPr/>
          </p:nvCxnSpPr>
          <p:spPr>
            <a:xfrm>
              <a:off x="5009863"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uppieren 15">
            <a:extLst>
              <a:ext uri="{FF2B5EF4-FFF2-40B4-BE49-F238E27FC236}">
                <a16:creationId xmlns:a16="http://schemas.microsoft.com/office/drawing/2014/main" id="{2C7C3429-7F5E-4793-9157-C396535744C1}"/>
              </a:ext>
            </a:extLst>
          </p:cNvPr>
          <p:cNvGrpSpPr/>
          <p:nvPr/>
        </p:nvGrpSpPr>
        <p:grpSpPr>
          <a:xfrm>
            <a:off x="5690183" y="2089530"/>
            <a:ext cx="1777055" cy="1978108"/>
            <a:chOff x="5730254" y="1987930"/>
            <a:chExt cx="1777055" cy="1978108"/>
          </a:xfrm>
        </p:grpSpPr>
        <p:sp>
          <p:nvSpPr>
            <p:cNvPr id="21" name="Rechteck 20">
              <a:extLst>
                <a:ext uri="{FF2B5EF4-FFF2-40B4-BE49-F238E27FC236}">
                  <a16:creationId xmlns:a16="http://schemas.microsoft.com/office/drawing/2014/main" id="{B9DE9053-8DDA-4D4F-9BDF-14900065CC9C}"/>
                </a:ext>
              </a:extLst>
            </p:cNvPr>
            <p:cNvSpPr/>
            <p:nvPr/>
          </p:nvSpPr>
          <p:spPr>
            <a:xfrm>
              <a:off x="5730254"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05</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22" name="Textfeld 21">
              <a:extLst>
                <a:ext uri="{FF2B5EF4-FFF2-40B4-BE49-F238E27FC236}">
                  <a16:creationId xmlns:a16="http://schemas.microsoft.com/office/drawing/2014/main" id="{56755D51-CE0A-496D-BF03-72C5AD19E038}"/>
                </a:ext>
              </a:extLst>
            </p:cNvPr>
            <p:cNvSpPr txBox="1"/>
            <p:nvPr/>
          </p:nvSpPr>
          <p:spPr>
            <a:xfrm>
              <a:off x="6090254" y="1987930"/>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3" name="Gerader Verbinder 22">
              <a:extLst>
                <a:ext uri="{FF2B5EF4-FFF2-40B4-BE49-F238E27FC236}">
                  <a16:creationId xmlns:a16="http://schemas.microsoft.com/office/drawing/2014/main" id="{B51AEDCA-AD9E-4A7B-A01F-5C5CCEEAD95A}"/>
                </a:ext>
              </a:extLst>
            </p:cNvPr>
            <p:cNvCxnSpPr>
              <a:cxnSpLocks/>
            </p:cNvCxnSpPr>
            <p:nvPr/>
          </p:nvCxnSpPr>
          <p:spPr>
            <a:xfrm>
              <a:off x="5910254" y="1987930"/>
              <a:ext cx="0" cy="1618108"/>
            </a:xfrm>
            <a:prstGeom prst="line">
              <a:avLst/>
            </a:prstGeom>
            <a:ln w="12700">
              <a:gradFill>
                <a:gsLst>
                  <a:gs pos="0">
                    <a:schemeClr val="bg1"/>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uppieren 16">
            <a:extLst>
              <a:ext uri="{FF2B5EF4-FFF2-40B4-BE49-F238E27FC236}">
                <a16:creationId xmlns:a16="http://schemas.microsoft.com/office/drawing/2014/main" id="{EC3F8303-BD5D-466D-A2CD-77323C7A307C}"/>
              </a:ext>
            </a:extLst>
          </p:cNvPr>
          <p:cNvGrpSpPr/>
          <p:nvPr/>
        </p:nvGrpSpPr>
        <p:grpSpPr>
          <a:xfrm>
            <a:off x="6960547" y="3707638"/>
            <a:ext cx="1777055" cy="1978108"/>
            <a:chOff x="6846211" y="3606038"/>
            <a:chExt cx="1777055" cy="1978108"/>
          </a:xfrm>
        </p:grpSpPr>
        <p:sp>
          <p:nvSpPr>
            <p:cNvPr id="18" name="Rechteck 17">
              <a:extLst>
                <a:ext uri="{FF2B5EF4-FFF2-40B4-BE49-F238E27FC236}">
                  <a16:creationId xmlns:a16="http://schemas.microsoft.com/office/drawing/2014/main" id="{65AA0A65-E03D-491C-B93E-C7948AD1AA6A}"/>
                </a:ext>
              </a:extLst>
            </p:cNvPr>
            <p:cNvSpPr/>
            <p:nvPr/>
          </p:nvSpPr>
          <p:spPr>
            <a:xfrm>
              <a:off x="6846211"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sz="1400" b="1" dirty="0">
                  <a:solidFill>
                    <a:schemeClr val="bg1"/>
                  </a:solidFill>
                  <a:latin typeface="FAUSans Office" panose="020B0504010101010104" pitchFamily="34" charset="77"/>
                  <a:cs typeface="FAUSans Office" panose="020B0504010101010104" pitchFamily="34" charset="77"/>
                </a:rPr>
                <a:t>06</a:t>
              </a:r>
              <a:endParaRPr kumimoji="0" lang="de-DE" sz="1400" b="1" u="none" strike="noStrike" kern="1200" cap="none" spc="0" normalizeH="0" baseline="0" noProof="0" dirty="0">
                <a:ln>
                  <a:noFill/>
                </a:ln>
                <a:solidFill>
                  <a:schemeClr val="bg1"/>
                </a:solidFill>
                <a:effectLst/>
                <a:uLnTx/>
                <a:uFillTx/>
                <a:latin typeface="FAUSans Office" panose="020B0504010101010104" pitchFamily="34" charset="77"/>
                <a:cs typeface="FAUSans Office" panose="020B0504010101010104" pitchFamily="34" charset="77"/>
              </a:endParaRPr>
            </a:p>
          </p:txBody>
        </p:sp>
        <p:sp>
          <p:nvSpPr>
            <p:cNvPr id="19" name="Textfeld 18">
              <a:extLst>
                <a:ext uri="{FF2B5EF4-FFF2-40B4-BE49-F238E27FC236}">
                  <a16:creationId xmlns:a16="http://schemas.microsoft.com/office/drawing/2014/main" id="{64621715-4BC8-4B71-A923-5AD2C93E57AA}"/>
                </a:ext>
              </a:extLst>
            </p:cNvPr>
            <p:cNvSpPr txBox="1"/>
            <p:nvPr/>
          </p:nvSpPr>
          <p:spPr>
            <a:xfrm>
              <a:off x="7206211" y="4500708"/>
              <a:ext cx="1417055" cy="950709"/>
            </a:xfrm>
            <a:prstGeom prst="rect">
              <a:avLst/>
            </a:prstGeom>
            <a:noFill/>
          </p:spPr>
          <p:txBody>
            <a:bodyPr wrap="none" lIns="0" tIns="0" rIns="0" bIns="0" rtlCol="0">
              <a:noAutofit/>
            </a:bodyPr>
            <a:lstStyle/>
            <a:p>
              <a:pPr>
                <a:lnSpc>
                  <a:spcPct val="110000"/>
                </a:lnSpc>
                <a:spcAft>
                  <a:spcPts val="1200"/>
                </a:spcAft>
              </a:pPr>
              <a:r>
                <a:rPr lang="de-DE" sz="1200" b="1" dirty="0">
                  <a:latin typeface="FAUSans Office" panose="020B0504010101010104" pitchFamily="34" charset="77"/>
                  <a:cs typeface="FAUSans Office" panose="020B0504010101010104" pitchFamily="34" charset="77"/>
                </a:rPr>
                <a:t>XXXX</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Lorem</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ipsum</a:t>
              </a:r>
              <a:endParaRPr lang="de-DE" sz="1200" dirty="0">
                <a:latin typeface="FAUSans Office" panose="020B0504010101010104" pitchFamily="34" charset="77"/>
                <a:cs typeface="FAUSans Office" panose="020B0504010101010104" pitchFamily="34" charset="77"/>
              </a:endParaRPr>
            </a:p>
            <a:p>
              <a:pPr>
                <a:lnSpc>
                  <a:spcPct val="110000"/>
                </a:lnSpc>
                <a:spcAft>
                  <a:spcPts val="1200"/>
                </a:spcAft>
              </a:pPr>
              <a:r>
                <a:rPr lang="de-DE" sz="1200" dirty="0" err="1">
                  <a:latin typeface="FAUSans Office" panose="020B0504010101010104" pitchFamily="34" charset="77"/>
                  <a:cs typeface="FAUSans Office" panose="020B0504010101010104" pitchFamily="34" charset="77"/>
                </a:rPr>
                <a:t>dolor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sit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amet</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conse</a:t>
              </a:r>
              <a:br>
                <a:rPr lang="de-DE" sz="1200" dirty="0">
                  <a:latin typeface="FAUSans Office" panose="020B0504010101010104" pitchFamily="34" charset="77"/>
                  <a:cs typeface="FAUSans Office" panose="020B0504010101010104" pitchFamily="34" charset="77"/>
                </a:rPr>
              </a:br>
              <a:r>
                <a:rPr lang="de-DE" sz="1200" dirty="0" err="1">
                  <a:latin typeface="FAUSans Office" panose="020B0504010101010104" pitchFamily="34" charset="77"/>
                  <a:cs typeface="FAUSans Office" panose="020B0504010101010104" pitchFamily="34" charset="77"/>
                </a:rPr>
                <a:t>tetur</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sadipscing</a:t>
              </a:r>
              <a:r>
                <a:rPr lang="de-DE" sz="1200" dirty="0">
                  <a:latin typeface="FAUSans Office" panose="020B0504010101010104" pitchFamily="34" charset="77"/>
                  <a:cs typeface="FAUSans Office" panose="020B0504010101010104" pitchFamily="34" charset="77"/>
                </a:rPr>
                <a:t> </a:t>
              </a:r>
              <a:r>
                <a:rPr lang="de-DE" sz="1200" dirty="0" err="1">
                  <a:latin typeface="FAUSans Office" panose="020B0504010101010104" pitchFamily="34" charset="77"/>
                  <a:cs typeface="FAUSans Office" panose="020B0504010101010104" pitchFamily="34" charset="77"/>
                </a:rPr>
                <a:t>elitr</a:t>
              </a:r>
              <a:r>
                <a:rPr lang="de-DE" sz="1200" dirty="0">
                  <a:latin typeface="FAUSans Office" panose="020B0504010101010104" pitchFamily="34" charset="77"/>
                  <a:cs typeface="FAUSans Office" panose="020B0504010101010104" pitchFamily="34" charset="77"/>
                </a:rPr>
                <a:t>.</a:t>
              </a:r>
            </a:p>
          </p:txBody>
        </p:sp>
        <p:cxnSp>
          <p:nvCxnSpPr>
            <p:cNvPr id="20" name="Gerader Verbinder 19">
              <a:extLst>
                <a:ext uri="{FF2B5EF4-FFF2-40B4-BE49-F238E27FC236}">
                  <a16:creationId xmlns:a16="http://schemas.microsoft.com/office/drawing/2014/main" id="{8724B72B-4E2A-4B2C-8CA1-EFBD3C7FF72C}"/>
                </a:ext>
              </a:extLst>
            </p:cNvPr>
            <p:cNvCxnSpPr>
              <a:cxnSpLocks/>
            </p:cNvCxnSpPr>
            <p:nvPr/>
          </p:nvCxnSpPr>
          <p:spPr>
            <a:xfrm>
              <a:off x="7026211" y="3966038"/>
              <a:ext cx="0" cy="1618108"/>
            </a:xfrm>
            <a:prstGeom prst="line">
              <a:avLst/>
            </a:prstGeom>
            <a:ln w="12700">
              <a:gradFill>
                <a:gsLst>
                  <a:gs pos="0">
                    <a:schemeClr val="tx2"/>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602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FEC6B37-ACDB-4880-92C4-DD2CF0A2ABD7}"/>
              </a:ext>
            </a:extLst>
          </p:cNvPr>
          <p:cNvSpPr>
            <a:spLocks noGrp="1"/>
          </p:cNvSpPr>
          <p:nvPr>
            <p:ph type="title"/>
          </p:nvPr>
        </p:nvSpPr>
        <p:spPr/>
        <p:txBody>
          <a:bodyPr/>
          <a:lstStyle/>
          <a:p>
            <a:r>
              <a:rPr lang="de-DE" dirty="0">
                <a:cs typeface="FAUSans Office" panose="020B0504010101010104" pitchFamily="34" charset="77"/>
              </a:rPr>
              <a:t>Zitatfolie</a:t>
            </a:r>
          </a:p>
        </p:txBody>
      </p:sp>
      <p:sp>
        <p:nvSpPr>
          <p:cNvPr id="3" name="Datumsplatzhalter 2">
            <a:extLst>
              <a:ext uri="{FF2B5EF4-FFF2-40B4-BE49-F238E27FC236}">
                <a16:creationId xmlns:a16="http://schemas.microsoft.com/office/drawing/2014/main" id="{CA074687-A001-4F80-A784-9C1094C9B713}"/>
              </a:ext>
            </a:extLst>
          </p:cNvPr>
          <p:cNvSpPr>
            <a:spLocks noGrp="1"/>
          </p:cNvSpPr>
          <p:nvPr>
            <p:ph type="dt" sz="half" idx="10"/>
          </p:nvPr>
        </p:nvSpPr>
        <p:spPr>
          <a:xfrm>
            <a:off x="7930836" y="6634667"/>
            <a:ext cx="519373" cy="107722"/>
          </a:xfrm>
        </p:spPr>
        <p:txBody>
          <a:bodyPr/>
          <a:lstStyle/>
          <a:p>
            <a:fld id="{E373EA7D-460C-4DC7-A366-431F07072465}"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4" name="Fußzeilenplatzhalter 3">
            <a:extLst>
              <a:ext uri="{FF2B5EF4-FFF2-40B4-BE49-F238E27FC236}">
                <a16:creationId xmlns:a16="http://schemas.microsoft.com/office/drawing/2014/main" id="{0A8BC2D5-84A9-4D0A-B232-D129D240A016}"/>
              </a:ext>
            </a:extLst>
          </p:cNvPr>
          <p:cNvSpPr>
            <a:spLocks noGrp="1"/>
          </p:cNvSpPr>
          <p:nvPr>
            <p:ph type="ftr" sz="quarter" idx="11"/>
          </p:nvPr>
        </p:nvSpPr>
        <p:spPr/>
        <p:txBody>
          <a:bodyPr/>
          <a:lstStyle/>
          <a:p>
            <a:r>
              <a:rPr lang="de-DE">
                <a:cs typeface="FAUSans Office" panose="020B0504010101010104" pitchFamily="34" charset="77"/>
              </a:rPr>
              <a:t>Medizinische Fakultät</a:t>
            </a:r>
            <a:endParaRPr lang="de-DE" dirty="0">
              <a:cs typeface="FAUSans Office" panose="020B0504010101010104" pitchFamily="34" charset="77"/>
            </a:endParaRPr>
          </a:p>
        </p:txBody>
      </p:sp>
      <p:sp>
        <p:nvSpPr>
          <p:cNvPr id="5" name="Foliennummernplatzhalter 4">
            <a:extLst>
              <a:ext uri="{FF2B5EF4-FFF2-40B4-BE49-F238E27FC236}">
                <a16:creationId xmlns:a16="http://schemas.microsoft.com/office/drawing/2014/main" id="{ADDB43FE-57E3-4FE4-ABC4-4228295EFC1D}"/>
              </a:ext>
            </a:extLst>
          </p:cNvPr>
          <p:cNvSpPr>
            <a:spLocks noGrp="1"/>
          </p:cNvSpPr>
          <p:nvPr>
            <p:ph type="sldNum" sz="quarter" idx="12"/>
          </p:nvPr>
        </p:nvSpPr>
        <p:spPr>
          <a:xfrm>
            <a:off x="8657661" y="6634667"/>
            <a:ext cx="99386" cy="107722"/>
          </a:xfrm>
        </p:spPr>
        <p:txBody>
          <a:bodyPr/>
          <a:lstStyle/>
          <a:p>
            <a:fld id="{D949F9DF-37BD-4CD6-BF49-65BA579E1D7A}" type="slidenum">
              <a:rPr lang="de-DE" smtClean="0">
                <a:cs typeface="FAUSans Office" panose="020B0504010101010104" pitchFamily="34" charset="77"/>
              </a:rPr>
              <a:pPr/>
              <a:t>25</a:t>
            </a:fld>
            <a:endParaRPr lang="de-DE">
              <a:cs typeface="FAUSans Office" panose="020B0504010101010104" pitchFamily="34" charset="77"/>
            </a:endParaRPr>
          </a:p>
        </p:txBody>
      </p:sp>
      <p:sp>
        <p:nvSpPr>
          <p:cNvPr id="9" name="Textplatzhalter 8">
            <a:extLst>
              <a:ext uri="{FF2B5EF4-FFF2-40B4-BE49-F238E27FC236}">
                <a16:creationId xmlns:a16="http://schemas.microsoft.com/office/drawing/2014/main" id="{14E5F938-A41E-46C3-B13E-D3AEABBB415A}"/>
              </a:ext>
            </a:extLst>
          </p:cNvPr>
          <p:cNvSpPr>
            <a:spLocks noGrp="1"/>
          </p:cNvSpPr>
          <p:nvPr>
            <p:ph type="body" sz="quarter" idx="24"/>
          </p:nvPr>
        </p:nvSpPr>
        <p:spPr/>
        <p:txBody>
          <a:bodyPr/>
          <a:lstStyle/>
          <a:p>
            <a:r>
              <a:rPr lang="de-DE" dirty="0">
                <a:solidFill>
                  <a:srgbClr val="041E42"/>
                </a:solidFill>
                <a:cs typeface="FAUSans Office" panose="020B0504010101010104" pitchFamily="34" charset="77"/>
              </a:rPr>
              <a:t>„Lorem ipsum dolor sit amet, consetetur sadipscing elitr, sed diam nonumy eirmod tempor invidunt ut labore et dolore magna aliquyam erat, sed diam voluptua.“</a:t>
            </a:r>
          </a:p>
        </p:txBody>
      </p:sp>
      <p:sp>
        <p:nvSpPr>
          <p:cNvPr id="11" name="Bildplatzhalter 10">
            <a:extLst>
              <a:ext uri="{FF2B5EF4-FFF2-40B4-BE49-F238E27FC236}">
                <a16:creationId xmlns:a16="http://schemas.microsoft.com/office/drawing/2014/main" id="{16EE15A5-5AD8-4F67-9744-16B1B632F74F}"/>
              </a:ext>
            </a:extLst>
          </p:cNvPr>
          <p:cNvSpPr>
            <a:spLocks noGrp="1"/>
          </p:cNvSpPr>
          <p:nvPr>
            <p:ph type="pic" sz="quarter" idx="38"/>
          </p:nvPr>
        </p:nvSpPr>
        <p:spPr/>
      </p:sp>
      <p:sp>
        <p:nvSpPr>
          <p:cNvPr id="10" name="Textplatzhalter 9">
            <a:extLst>
              <a:ext uri="{FF2B5EF4-FFF2-40B4-BE49-F238E27FC236}">
                <a16:creationId xmlns:a16="http://schemas.microsoft.com/office/drawing/2014/main" id="{FDE579B2-041D-4DB9-B046-C99727B57904}"/>
              </a:ext>
            </a:extLst>
          </p:cNvPr>
          <p:cNvSpPr>
            <a:spLocks noGrp="1"/>
          </p:cNvSpPr>
          <p:nvPr>
            <p:ph type="body" sz="quarter" idx="37"/>
          </p:nvPr>
        </p:nvSpPr>
        <p:spPr/>
        <p:txBody>
          <a:bodyPr/>
          <a:lstStyle/>
          <a:p>
            <a:r>
              <a:rPr lang="de-DE" dirty="0">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95863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Himmel, Wasser, blau enthält.&#10;&#10;Automatisch generierte Beschreibung">
            <a:extLst>
              <a:ext uri="{FF2B5EF4-FFF2-40B4-BE49-F238E27FC236}">
                <a16:creationId xmlns:a16="http://schemas.microsoft.com/office/drawing/2014/main" id="{1364C182-3F21-43E4-AED2-33F4F6AF8DA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4" name="Textplatzhalter 3">
            <a:extLst>
              <a:ext uri="{FF2B5EF4-FFF2-40B4-BE49-F238E27FC236}">
                <a16:creationId xmlns:a16="http://schemas.microsoft.com/office/drawing/2014/main" id="{4C6A036A-337C-4B6A-9193-B32EB0E9EAC1}"/>
              </a:ext>
            </a:extLst>
          </p:cNvPr>
          <p:cNvSpPr>
            <a:spLocks noGrp="1"/>
          </p:cNvSpPr>
          <p:nvPr>
            <p:ph type="body" sz="quarter" idx="12"/>
          </p:nvPr>
        </p:nvSpPr>
        <p:spPr>
          <a:xfrm>
            <a:off x="0" y="1628776"/>
            <a:ext cx="9144000" cy="5229225"/>
          </a:xfrm>
        </p:spPr>
        <p:txBody>
          <a:bodyPr/>
          <a:lstStyle/>
          <a:p>
            <a:endParaRPr lang="de-DE"/>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2843231"/>
            <a:ext cx="8368309" cy="1171539"/>
          </a:xfrm>
        </p:spPr>
        <p:txBody>
          <a:bodyPr/>
          <a:lstStyle/>
          <a:p>
            <a:r>
              <a:rPr lang="de-DE" dirty="0">
                <a:cs typeface="FAUSans Office" panose="020B0504010101010104" pitchFamily="34" charset="77"/>
              </a:rPr>
              <a:t>Vielen Dank</a:t>
            </a:r>
          </a:p>
          <a:p>
            <a:r>
              <a:rPr lang="de-DE" dirty="0">
                <a:cs typeface="FAUSans Office" panose="020B0504010101010104" pitchFamily="34" charset="77"/>
              </a:rPr>
              <a:t>für Ihre Aufmerksamkeit!</a:t>
            </a:r>
          </a:p>
        </p:txBody>
      </p:sp>
    </p:spTree>
    <p:extLst>
      <p:ext uri="{BB962C8B-B14F-4D97-AF65-F5344CB8AC3E}">
        <p14:creationId xmlns:p14="http://schemas.microsoft.com/office/powerpoint/2010/main" val="137747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61FF96-B9E5-4254-9CE8-57D3447538CE}"/>
              </a:ext>
            </a:extLst>
          </p:cNvPr>
          <p:cNvSpPr>
            <a:spLocks noGrp="1"/>
          </p:cNvSpPr>
          <p:nvPr>
            <p:ph type="dt" sz="half" idx="10"/>
          </p:nvPr>
        </p:nvSpPr>
        <p:spPr>
          <a:xfrm>
            <a:off x="7930836" y="6634667"/>
            <a:ext cx="519373" cy="107722"/>
          </a:xfrm>
        </p:spPr>
        <p:txBody>
          <a:bodyPr/>
          <a:lstStyle/>
          <a:p>
            <a:fld id="{7027869A-E543-4537-8932-09195253B3A7}"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FC813620-829B-43DD-8148-F1B1DDFBE64D}"/>
              </a:ext>
            </a:extLst>
          </p:cNvPr>
          <p:cNvSpPr>
            <a:spLocks noGrp="1"/>
          </p:cNvSpPr>
          <p:nvPr>
            <p:ph type="ftr" sz="quarter" idx="11"/>
          </p:nvPr>
        </p:nvSpPr>
        <p:spPr>
          <a:xfrm>
            <a:off x="388739" y="6634667"/>
            <a:ext cx="4102299" cy="107722"/>
          </a:xfrm>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5E74122D-5445-4E97-BFAC-150A738044A1}"/>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3</a:t>
            </a:fld>
            <a:endParaRPr lang="de-DE" dirty="0">
              <a:cs typeface="FAUSans Office" panose="020B0504010101010104" pitchFamily="34" charset="77"/>
            </a:endParaRPr>
          </a:p>
        </p:txBody>
      </p:sp>
      <p:pic>
        <p:nvPicPr>
          <p:cNvPr id="54" name="Bildplatzhalter 11">
            <a:extLst>
              <a:ext uri="{FF2B5EF4-FFF2-40B4-BE49-F238E27FC236}">
                <a16:creationId xmlns:a16="http://schemas.microsoft.com/office/drawing/2014/main" id="{74AE2546-F479-40AE-BCBD-04C32EC7D3E0}"/>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1017" r="11017"/>
          <a:stretch/>
        </p:blipFill>
        <p:spPr>
          <a:xfrm>
            <a:off x="4654747" y="1631156"/>
            <a:ext cx="4102299" cy="3951164"/>
          </a:xfrm>
        </p:spPr>
      </p:pic>
      <p:sp>
        <p:nvSpPr>
          <p:cNvPr id="15" name="Textplatzhalter 14">
            <a:extLst>
              <a:ext uri="{FF2B5EF4-FFF2-40B4-BE49-F238E27FC236}">
                <a16:creationId xmlns:a16="http://schemas.microsoft.com/office/drawing/2014/main" id="{EEB38967-9EA5-421D-B0D2-91019A16C69B}"/>
              </a:ext>
            </a:extLst>
          </p:cNvPr>
          <p:cNvSpPr>
            <a:spLocks noGrp="1"/>
          </p:cNvSpPr>
          <p:nvPr>
            <p:ph type="body" sz="quarter" idx="26"/>
          </p:nvPr>
        </p:nvSpPr>
        <p:spPr>
          <a:xfrm>
            <a:off x="4654747" y="5690271"/>
            <a:ext cx="4102299" cy="511084"/>
          </a:xfrm>
        </p:spPr>
        <p:txBody>
          <a:bodyPr/>
          <a:lstStyle/>
          <a:p>
            <a:r>
              <a:rPr lang="de-DE" dirty="0"/>
              <a:t>Bildunterschrift oder Beschreibung möglich.</a:t>
            </a:r>
            <a:br>
              <a:rPr lang="de-DE" dirty="0"/>
            </a:br>
            <a:r>
              <a:rPr lang="de-DE" dirty="0"/>
              <a:t>Gegebenenfalls löschen.</a:t>
            </a:r>
          </a:p>
        </p:txBody>
      </p:sp>
      <p:sp>
        <p:nvSpPr>
          <p:cNvPr id="5" name="Textplatzhalter 4">
            <a:extLst>
              <a:ext uri="{FF2B5EF4-FFF2-40B4-BE49-F238E27FC236}">
                <a16:creationId xmlns:a16="http://schemas.microsoft.com/office/drawing/2014/main" id="{C5BDE3D4-A25F-431A-B54B-DF8C54970ADC}"/>
              </a:ext>
            </a:extLst>
          </p:cNvPr>
          <p:cNvSpPr>
            <a:spLocks noGrp="1"/>
          </p:cNvSpPr>
          <p:nvPr>
            <p:ph type="body" sz="quarter" idx="15"/>
          </p:nvPr>
        </p:nvSpPr>
        <p:spPr>
          <a:xfrm>
            <a:off x="711045" y="2354712"/>
            <a:ext cx="3779992" cy="218586"/>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36F444C4-D28B-43A2-8432-D04F66A8D14F}"/>
              </a:ext>
            </a:extLst>
          </p:cNvPr>
          <p:cNvSpPr>
            <a:spLocks noGrp="1"/>
          </p:cNvSpPr>
          <p:nvPr>
            <p:ph type="body" sz="quarter" idx="16"/>
          </p:nvPr>
        </p:nvSpPr>
        <p:spPr>
          <a:xfrm>
            <a:off x="388739" y="2354712"/>
            <a:ext cx="248466" cy="218586"/>
          </a:xfrm>
        </p:spPr>
        <p:txBody>
          <a:bodyPr/>
          <a:lstStyle/>
          <a:p>
            <a:r>
              <a:rPr lang="de-DE" dirty="0"/>
              <a:t>02</a:t>
            </a:r>
          </a:p>
        </p:txBody>
      </p:sp>
      <p:sp>
        <p:nvSpPr>
          <p:cNvPr id="7" name="Textplatzhalter 6">
            <a:extLst>
              <a:ext uri="{FF2B5EF4-FFF2-40B4-BE49-F238E27FC236}">
                <a16:creationId xmlns:a16="http://schemas.microsoft.com/office/drawing/2014/main" id="{F7C923A8-29FA-4914-8BD8-7E1D8EB1393A}"/>
              </a:ext>
            </a:extLst>
          </p:cNvPr>
          <p:cNvSpPr>
            <a:spLocks noGrp="1"/>
          </p:cNvSpPr>
          <p:nvPr>
            <p:ph type="body" sz="quarter" idx="17"/>
          </p:nvPr>
        </p:nvSpPr>
        <p:spPr>
          <a:xfrm>
            <a:off x="711045" y="4525377"/>
            <a:ext cx="3779992" cy="218586"/>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98500D8B-92A9-4F16-8293-B58F1C36587C}"/>
              </a:ext>
            </a:extLst>
          </p:cNvPr>
          <p:cNvSpPr>
            <a:spLocks noGrp="1"/>
          </p:cNvSpPr>
          <p:nvPr>
            <p:ph type="body" sz="quarter" idx="18"/>
          </p:nvPr>
        </p:nvSpPr>
        <p:spPr>
          <a:xfrm>
            <a:off x="388739" y="4525377"/>
            <a:ext cx="248466" cy="218586"/>
          </a:xfrm>
        </p:spPr>
        <p:txBody>
          <a:bodyPr/>
          <a:lstStyle/>
          <a:p>
            <a:r>
              <a:rPr lang="de-DE" dirty="0"/>
              <a:t>05</a:t>
            </a:r>
          </a:p>
        </p:txBody>
      </p:sp>
      <p:sp>
        <p:nvSpPr>
          <p:cNvPr id="9" name="Textplatzhalter 8">
            <a:extLst>
              <a:ext uri="{FF2B5EF4-FFF2-40B4-BE49-F238E27FC236}">
                <a16:creationId xmlns:a16="http://schemas.microsoft.com/office/drawing/2014/main" id="{9D67CD61-7458-4F49-95E8-7E93A048E69E}"/>
              </a:ext>
            </a:extLst>
          </p:cNvPr>
          <p:cNvSpPr>
            <a:spLocks noGrp="1"/>
          </p:cNvSpPr>
          <p:nvPr>
            <p:ph type="body" sz="quarter" idx="19"/>
          </p:nvPr>
        </p:nvSpPr>
        <p:spPr>
          <a:xfrm>
            <a:off x="711045" y="3078267"/>
            <a:ext cx="3779992" cy="218586"/>
          </a:xfrm>
        </p:spPr>
        <p:txBody>
          <a:bodyPr/>
          <a:lstStyle/>
          <a:p>
            <a:r>
              <a:rPr lang="de-DE"/>
              <a:t>Agendapunkt / Kapitelthema</a:t>
            </a:r>
            <a:endParaRPr lang="de-DE" dirty="0"/>
          </a:p>
        </p:txBody>
      </p:sp>
      <p:sp>
        <p:nvSpPr>
          <p:cNvPr id="10" name="Textplatzhalter 9">
            <a:extLst>
              <a:ext uri="{FF2B5EF4-FFF2-40B4-BE49-F238E27FC236}">
                <a16:creationId xmlns:a16="http://schemas.microsoft.com/office/drawing/2014/main" id="{30292C2F-C07C-441F-A863-B0BD4F49DBB3}"/>
              </a:ext>
            </a:extLst>
          </p:cNvPr>
          <p:cNvSpPr>
            <a:spLocks noGrp="1"/>
          </p:cNvSpPr>
          <p:nvPr>
            <p:ph type="body" sz="quarter" idx="20"/>
          </p:nvPr>
        </p:nvSpPr>
        <p:spPr>
          <a:xfrm>
            <a:off x="388739" y="3078267"/>
            <a:ext cx="248466" cy="218586"/>
          </a:xfrm>
        </p:spPr>
        <p:txBody>
          <a:bodyPr/>
          <a:lstStyle/>
          <a:p>
            <a:r>
              <a:rPr lang="de-DE" dirty="0"/>
              <a:t>03</a:t>
            </a:r>
          </a:p>
        </p:txBody>
      </p:sp>
      <p:sp>
        <p:nvSpPr>
          <p:cNvPr id="11" name="Textplatzhalter 10">
            <a:extLst>
              <a:ext uri="{FF2B5EF4-FFF2-40B4-BE49-F238E27FC236}">
                <a16:creationId xmlns:a16="http://schemas.microsoft.com/office/drawing/2014/main" id="{E8C5FC7F-55BC-4D42-A882-1185209B296C}"/>
              </a:ext>
            </a:extLst>
          </p:cNvPr>
          <p:cNvSpPr>
            <a:spLocks noGrp="1"/>
          </p:cNvSpPr>
          <p:nvPr>
            <p:ph type="body" sz="quarter" idx="21"/>
          </p:nvPr>
        </p:nvSpPr>
        <p:spPr>
          <a:xfrm>
            <a:off x="711045" y="3801822"/>
            <a:ext cx="3779992" cy="218586"/>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F8AC7405-DCC8-43E4-AC75-96156E3962EE}"/>
              </a:ext>
            </a:extLst>
          </p:cNvPr>
          <p:cNvSpPr>
            <a:spLocks noGrp="1"/>
          </p:cNvSpPr>
          <p:nvPr>
            <p:ph type="body" sz="quarter" idx="22"/>
          </p:nvPr>
        </p:nvSpPr>
        <p:spPr>
          <a:xfrm>
            <a:off x="388739" y="3801822"/>
            <a:ext cx="248466" cy="218586"/>
          </a:xfrm>
        </p:spPr>
        <p:txBody>
          <a:bodyPr/>
          <a:lstStyle/>
          <a:p>
            <a:r>
              <a:rPr lang="de-DE" dirty="0"/>
              <a:t>04</a:t>
            </a:r>
          </a:p>
        </p:txBody>
      </p:sp>
      <p:sp>
        <p:nvSpPr>
          <p:cNvPr id="13" name="Textplatzhalter 12">
            <a:extLst>
              <a:ext uri="{FF2B5EF4-FFF2-40B4-BE49-F238E27FC236}">
                <a16:creationId xmlns:a16="http://schemas.microsoft.com/office/drawing/2014/main" id="{F58D5940-6D78-458C-B18F-A8983189BBAE}"/>
              </a:ext>
            </a:extLst>
          </p:cNvPr>
          <p:cNvSpPr>
            <a:spLocks noGrp="1"/>
          </p:cNvSpPr>
          <p:nvPr>
            <p:ph type="body" sz="quarter" idx="23"/>
          </p:nvPr>
        </p:nvSpPr>
        <p:spPr>
          <a:xfrm>
            <a:off x="711045" y="5248931"/>
            <a:ext cx="3779992" cy="218586"/>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9C51A52B-CC78-4BDF-93BB-A9478D0B282C}"/>
              </a:ext>
            </a:extLst>
          </p:cNvPr>
          <p:cNvSpPr>
            <a:spLocks noGrp="1"/>
          </p:cNvSpPr>
          <p:nvPr>
            <p:ph type="body" sz="quarter" idx="24"/>
          </p:nvPr>
        </p:nvSpPr>
        <p:spPr>
          <a:xfrm>
            <a:off x="388739" y="5248931"/>
            <a:ext cx="248466" cy="218586"/>
          </a:xfrm>
        </p:spPr>
        <p:txBody>
          <a:bodyPr/>
          <a:lstStyle/>
          <a:p>
            <a:r>
              <a:rPr lang="de-DE" dirty="0"/>
              <a:t>06</a:t>
            </a:r>
          </a:p>
        </p:txBody>
      </p:sp>
      <p:sp>
        <p:nvSpPr>
          <p:cNvPr id="29" name="Textplatzhalter 28">
            <a:extLst>
              <a:ext uri="{FF2B5EF4-FFF2-40B4-BE49-F238E27FC236}">
                <a16:creationId xmlns:a16="http://schemas.microsoft.com/office/drawing/2014/main" id="{2F1F983E-AE60-4B1D-8C00-A2E20F1262F9}"/>
              </a:ext>
            </a:extLst>
          </p:cNvPr>
          <p:cNvSpPr>
            <a:spLocks noGrp="1"/>
          </p:cNvSpPr>
          <p:nvPr>
            <p:ph type="body" sz="quarter" idx="13"/>
          </p:nvPr>
        </p:nvSpPr>
        <p:spPr>
          <a:xfrm>
            <a:off x="711045" y="1631156"/>
            <a:ext cx="3779992" cy="218586"/>
          </a:xfrm>
        </p:spPr>
        <p:txBody>
          <a:bodyPr/>
          <a:lstStyle/>
          <a:p>
            <a:r>
              <a:rPr lang="de-DE" dirty="0"/>
              <a:t>Agendapunkt / Kapitelthema</a:t>
            </a:r>
          </a:p>
        </p:txBody>
      </p:sp>
      <p:sp>
        <p:nvSpPr>
          <p:cNvPr id="30" name="Textplatzhalter 29">
            <a:extLst>
              <a:ext uri="{FF2B5EF4-FFF2-40B4-BE49-F238E27FC236}">
                <a16:creationId xmlns:a16="http://schemas.microsoft.com/office/drawing/2014/main" id="{F5778253-8A36-4F92-9B05-0F370439EF59}"/>
              </a:ext>
            </a:extLst>
          </p:cNvPr>
          <p:cNvSpPr>
            <a:spLocks noGrp="1"/>
          </p:cNvSpPr>
          <p:nvPr>
            <p:ph type="body" sz="quarter" idx="14"/>
          </p:nvPr>
        </p:nvSpPr>
        <p:spPr>
          <a:xfrm>
            <a:off x="388739" y="1631156"/>
            <a:ext cx="248466" cy="218586"/>
          </a:xfrm>
        </p:spPr>
        <p:txBody>
          <a:bodyPr/>
          <a:lstStyle/>
          <a:p>
            <a:r>
              <a:rPr lang="de-DE" dirty="0"/>
              <a:t>01</a:t>
            </a:r>
          </a:p>
        </p:txBody>
      </p:sp>
      <p:sp>
        <p:nvSpPr>
          <p:cNvPr id="75" name="Bildplatzhalter 74">
            <a:extLst>
              <a:ext uri="{FF2B5EF4-FFF2-40B4-BE49-F238E27FC236}">
                <a16:creationId xmlns:a16="http://schemas.microsoft.com/office/drawing/2014/main" id="{9F70188E-5A4A-472C-9BB7-CDA5CD2C8418}"/>
              </a:ext>
            </a:extLst>
          </p:cNvPr>
          <p:cNvSpPr>
            <a:spLocks noGrp="1"/>
          </p:cNvSpPr>
          <p:nvPr>
            <p:ph type="pic" sz="quarter" idx="38"/>
          </p:nvPr>
        </p:nvSpPr>
        <p:spPr/>
      </p:sp>
      <p:sp>
        <p:nvSpPr>
          <p:cNvPr id="55" name="Textplatzhalter 54">
            <a:extLst>
              <a:ext uri="{FF2B5EF4-FFF2-40B4-BE49-F238E27FC236}">
                <a16:creationId xmlns:a16="http://schemas.microsoft.com/office/drawing/2014/main" id="{78ECE2EA-AD50-49E2-9FB8-E9C26255E98B}"/>
              </a:ext>
            </a:extLst>
          </p:cNvPr>
          <p:cNvSpPr>
            <a:spLocks noGrp="1"/>
          </p:cNvSpPr>
          <p:nvPr>
            <p:ph type="body" sz="quarter" idx="37"/>
          </p:nvPr>
        </p:nvSpPr>
        <p:spPr>
          <a:xfrm>
            <a:off x="388738" y="611950"/>
            <a:ext cx="5133289" cy="218586"/>
          </a:xfrm>
        </p:spPr>
        <p:txBody>
          <a:bodyPr/>
          <a:lstStyle/>
          <a:p>
            <a:r>
              <a:rPr lang="de-DE" dirty="0"/>
              <a:t>Subheadline möglich. Gegebenenfalls löschen.</a:t>
            </a:r>
          </a:p>
        </p:txBody>
      </p:sp>
      <p:sp>
        <p:nvSpPr>
          <p:cNvPr id="27" name="Titel 26">
            <a:extLst>
              <a:ext uri="{FF2B5EF4-FFF2-40B4-BE49-F238E27FC236}">
                <a16:creationId xmlns:a16="http://schemas.microsoft.com/office/drawing/2014/main" id="{C7BDE8EB-2A6D-44A8-9FB1-D69F0CB2CBC0}"/>
              </a:ext>
            </a:extLst>
          </p:cNvPr>
          <p:cNvSpPr>
            <a:spLocks noGrp="1"/>
          </p:cNvSpPr>
          <p:nvPr>
            <p:ph type="title"/>
          </p:nvPr>
        </p:nvSpPr>
        <p:spPr>
          <a:xfrm>
            <a:off x="388739" y="301186"/>
            <a:ext cx="5133289" cy="276999"/>
          </a:xfrm>
        </p:spPr>
        <p:txBody>
          <a:bodyPr/>
          <a:lstStyle/>
          <a:p>
            <a:r>
              <a:rPr lang="de-DE" dirty="0">
                <a:solidFill>
                  <a:srgbClr val="041E42"/>
                </a:solidFill>
              </a:rPr>
              <a:t>Agenda</a:t>
            </a:r>
          </a:p>
        </p:txBody>
      </p:sp>
    </p:spTree>
    <p:extLst>
      <p:ext uri="{BB962C8B-B14F-4D97-AF65-F5344CB8AC3E}">
        <p14:creationId xmlns:p14="http://schemas.microsoft.com/office/powerpoint/2010/main" val="375367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04D6F6A2-2760-4CE9-A251-AAF72F9ED810}"/>
              </a:ext>
            </a:extLst>
          </p:cNvPr>
          <p:cNvSpPr>
            <a:spLocks noGrp="1"/>
          </p:cNvSpPr>
          <p:nvPr>
            <p:ph type="title"/>
          </p:nvPr>
        </p:nvSpPr>
        <p:spPr/>
        <p:txBody>
          <a:bodyPr/>
          <a:lstStyle/>
          <a:p>
            <a:r>
              <a:rPr lang="de-DE" dirty="0" err="1"/>
              <a:t>Kapiteltrenner</a:t>
            </a:r>
            <a:br>
              <a:rPr lang="de-DE" dirty="0"/>
            </a:br>
            <a:r>
              <a:rPr lang="de-DE" dirty="0"/>
              <a:t>Mehrzeilig möglich</a:t>
            </a:r>
          </a:p>
        </p:txBody>
      </p:sp>
      <p:sp>
        <p:nvSpPr>
          <p:cNvPr id="2" name="Datumsplatzhalter 1">
            <a:extLst>
              <a:ext uri="{FF2B5EF4-FFF2-40B4-BE49-F238E27FC236}">
                <a16:creationId xmlns:a16="http://schemas.microsoft.com/office/drawing/2014/main" id="{1E0015B8-6CAA-4BE6-BA5D-BE06E740D6BD}"/>
              </a:ext>
            </a:extLst>
          </p:cNvPr>
          <p:cNvSpPr>
            <a:spLocks noGrp="1"/>
          </p:cNvSpPr>
          <p:nvPr>
            <p:ph type="dt" sz="half" idx="10"/>
          </p:nvPr>
        </p:nvSpPr>
        <p:spPr>
          <a:xfrm>
            <a:off x="7930836" y="6634667"/>
            <a:ext cx="519373" cy="107722"/>
          </a:xfrm>
        </p:spPr>
        <p:txBody>
          <a:bodyPr/>
          <a:lstStyle/>
          <a:p>
            <a:fld id="{3733E43F-AD80-496F-B267-C754445B0DDA}"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E0DD850B-05CF-4ED7-8BAD-E0FBBD7D3184}"/>
              </a:ext>
            </a:extLst>
          </p:cNvPr>
          <p:cNvSpPr>
            <a:spLocks noGrp="1"/>
          </p:cNvSpPr>
          <p:nvPr>
            <p:ph type="ftr" sz="quarter" idx="11"/>
          </p:nvPr>
        </p:nvSpPr>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EB7032E9-F980-4D5D-85F7-41822BF2E783}"/>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4</a:t>
            </a:fld>
            <a:endParaRPr lang="de-DE">
              <a:cs typeface="FAUSans Office" panose="020B0504010101010104" pitchFamily="34" charset="77"/>
            </a:endParaRPr>
          </a:p>
        </p:txBody>
      </p:sp>
    </p:spTree>
    <p:extLst>
      <p:ext uri="{BB962C8B-B14F-4D97-AF65-F5344CB8AC3E}">
        <p14:creationId xmlns:p14="http://schemas.microsoft.com/office/powerpoint/2010/main" val="4326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4B76C8-17B6-460E-BCE5-45EA2F1A5AF1}"/>
              </a:ext>
            </a:extLst>
          </p:cNvPr>
          <p:cNvSpPr>
            <a:spLocks noGrp="1"/>
          </p:cNvSpPr>
          <p:nvPr>
            <p:ph type="dt" sz="half" idx="10"/>
          </p:nvPr>
        </p:nvSpPr>
        <p:spPr>
          <a:xfrm>
            <a:off x="7930836" y="6634667"/>
            <a:ext cx="519373" cy="107722"/>
          </a:xfrm>
        </p:spPr>
        <p:txBody>
          <a:bodyPr/>
          <a:lstStyle/>
          <a:p>
            <a:fld id="{7FCB29E6-166C-4C03-B1C6-5E20345BD283}"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4" name="Fußzeilenplatzhalter 3">
            <a:extLst>
              <a:ext uri="{FF2B5EF4-FFF2-40B4-BE49-F238E27FC236}">
                <a16:creationId xmlns:a16="http://schemas.microsoft.com/office/drawing/2014/main" id="{F11E63E5-DF67-454C-9C12-B8E9A1712EE3}"/>
              </a:ext>
            </a:extLst>
          </p:cNvPr>
          <p:cNvSpPr>
            <a:spLocks noGrp="1"/>
          </p:cNvSpPr>
          <p:nvPr>
            <p:ph type="ftr" sz="quarter" idx="11"/>
          </p:nvPr>
        </p:nvSpPr>
        <p:spPr>
          <a:xfrm>
            <a:off x="388739" y="6634667"/>
            <a:ext cx="4102299" cy="107722"/>
          </a:xfrm>
        </p:spPr>
        <p:txBody>
          <a:bodyPr/>
          <a:lstStyle/>
          <a:p>
            <a:r>
              <a:rPr lang="de-DE" dirty="0">
                <a:cs typeface="FAUSans Office" panose="020B0504010101010104" pitchFamily="34" charset="77"/>
              </a:rPr>
              <a:t>Medizinische Fakultät</a:t>
            </a:r>
          </a:p>
        </p:txBody>
      </p:sp>
      <p:sp>
        <p:nvSpPr>
          <p:cNvPr id="5" name="Foliennummernplatzhalter 4">
            <a:extLst>
              <a:ext uri="{FF2B5EF4-FFF2-40B4-BE49-F238E27FC236}">
                <a16:creationId xmlns:a16="http://schemas.microsoft.com/office/drawing/2014/main" id="{E4153080-3D4D-4393-A287-F81F066453B6}"/>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5</a:t>
            </a:fld>
            <a:endParaRPr lang="de-DE" dirty="0">
              <a:cs typeface="FAUSans Office" panose="020B0504010101010104" pitchFamily="34" charset="77"/>
            </a:endParaRPr>
          </a:p>
        </p:txBody>
      </p:sp>
      <p:sp>
        <p:nvSpPr>
          <p:cNvPr id="7" name="Textplatzhalter 6">
            <a:extLst>
              <a:ext uri="{FF2B5EF4-FFF2-40B4-BE49-F238E27FC236}">
                <a16:creationId xmlns:a16="http://schemas.microsoft.com/office/drawing/2014/main" id="{6EF704A3-42CE-4D8E-BF10-1D971F46141B}"/>
              </a:ext>
            </a:extLst>
          </p:cNvPr>
          <p:cNvSpPr>
            <a:spLocks noGrp="1"/>
          </p:cNvSpPr>
          <p:nvPr>
            <p:ph type="body" sz="quarter" idx="13"/>
          </p:nvPr>
        </p:nvSpPr>
        <p:spPr>
          <a:xfrm>
            <a:off x="388738" y="1631156"/>
            <a:ext cx="8368309" cy="4569619"/>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cs typeface="FAUSans Office" panose="020B0504010101010104" pitchFamily="34" charset="77"/>
              </a:rPr>
              <a:t>Duis autem vel eum iriure dolor in hendrerit in vulputate velit esse molestie consequat,</a:t>
            </a:r>
            <a:br>
              <a:rPr lang="de-DE" dirty="0">
                <a:cs typeface="FAUSans Office" panose="020B0504010101010104" pitchFamily="34" charset="77"/>
              </a:rPr>
            </a:br>
            <a:r>
              <a:rPr lang="de-DE" dirty="0">
                <a:cs typeface="FAUSans Office" panose="020B0504010101010104" pitchFamily="34" charset="77"/>
              </a:rPr>
              <a:t>vel illum dolore eu feugiat nulla facilisis at vero eros et accumsan et iusto odio dignissim</a:t>
            </a:r>
            <a:br>
              <a:rPr lang="de-DE" dirty="0">
                <a:cs typeface="FAUSans Office" panose="020B0504010101010104" pitchFamily="34" charset="77"/>
              </a:rPr>
            </a:br>
            <a:r>
              <a:rPr lang="de-DE" dirty="0">
                <a:cs typeface="FAUSans Office" panose="020B0504010101010104" pitchFamily="34" charset="77"/>
              </a:rPr>
              <a:t>qui blandit praesent luptatum zzril delenit augue duis dolore te feugait nulla facilisi.</a:t>
            </a:r>
          </a:p>
        </p:txBody>
      </p:sp>
      <p:sp>
        <p:nvSpPr>
          <p:cNvPr id="23" name="Bildplatzhalter 22">
            <a:extLst>
              <a:ext uri="{FF2B5EF4-FFF2-40B4-BE49-F238E27FC236}">
                <a16:creationId xmlns:a16="http://schemas.microsoft.com/office/drawing/2014/main" id="{5041F302-27BA-45A2-9128-B45853647EC1}"/>
              </a:ext>
            </a:extLst>
          </p:cNvPr>
          <p:cNvSpPr>
            <a:spLocks noGrp="1"/>
          </p:cNvSpPr>
          <p:nvPr>
            <p:ph type="pic" sz="quarter" idx="38"/>
          </p:nvPr>
        </p:nvSpPr>
        <p:spPr/>
      </p:sp>
      <p:sp>
        <p:nvSpPr>
          <p:cNvPr id="6" name="Titel 5">
            <a:extLst>
              <a:ext uri="{FF2B5EF4-FFF2-40B4-BE49-F238E27FC236}">
                <a16:creationId xmlns:a16="http://schemas.microsoft.com/office/drawing/2014/main" id="{D5D40EE4-A722-449E-88F3-7485715F966F}"/>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Textfolie</a:t>
            </a:r>
          </a:p>
        </p:txBody>
      </p:sp>
      <p:sp>
        <p:nvSpPr>
          <p:cNvPr id="8" name="Textplatzhalter 7">
            <a:extLst>
              <a:ext uri="{FF2B5EF4-FFF2-40B4-BE49-F238E27FC236}">
                <a16:creationId xmlns:a16="http://schemas.microsoft.com/office/drawing/2014/main" id="{0AE54945-91E1-4A00-88D3-B43670FB4AA8}"/>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334461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825877-AAC1-4436-8DDD-44124244A1A0}"/>
              </a:ext>
            </a:extLst>
          </p:cNvPr>
          <p:cNvSpPr>
            <a:spLocks noGrp="1"/>
          </p:cNvSpPr>
          <p:nvPr>
            <p:ph type="dt" sz="half" idx="10"/>
          </p:nvPr>
        </p:nvSpPr>
        <p:spPr>
          <a:xfrm>
            <a:off x="7930836" y="6634667"/>
            <a:ext cx="519373" cy="107722"/>
          </a:xfrm>
        </p:spPr>
        <p:txBody>
          <a:bodyPr/>
          <a:lstStyle/>
          <a:p>
            <a:fld id="{F667B373-E0F6-46F4-871A-0F85F5549772}"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31370259-355E-4A47-AF2A-9C1ACA613F6A}"/>
              </a:ext>
            </a:extLst>
          </p:cNvPr>
          <p:cNvSpPr>
            <a:spLocks noGrp="1"/>
          </p:cNvSpPr>
          <p:nvPr>
            <p:ph type="ftr" sz="quarter" idx="11"/>
          </p:nvPr>
        </p:nvSpPr>
        <p:spPr>
          <a:xfrm>
            <a:off x="388739" y="6634667"/>
            <a:ext cx="4102299" cy="107722"/>
          </a:xfrm>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64BC115B-0F59-460C-99CB-C50CBE4C1F10}"/>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6</a:t>
            </a:fld>
            <a:endParaRPr lang="de-DE">
              <a:cs typeface="FAUSans Office" panose="020B0504010101010104" pitchFamily="34" charset="77"/>
            </a:endParaRPr>
          </a:p>
        </p:txBody>
      </p:sp>
      <p:sp>
        <p:nvSpPr>
          <p:cNvPr id="10" name="Textplatzhalter 9">
            <a:extLst>
              <a:ext uri="{FF2B5EF4-FFF2-40B4-BE49-F238E27FC236}">
                <a16:creationId xmlns:a16="http://schemas.microsoft.com/office/drawing/2014/main" id="{BD3319B6-5B03-4F17-A5C6-517014F3CE5F}"/>
              </a:ext>
            </a:extLst>
          </p:cNvPr>
          <p:cNvSpPr>
            <a:spLocks noGrp="1"/>
          </p:cNvSpPr>
          <p:nvPr>
            <p:ph type="body" sz="quarter" idx="13"/>
          </p:nvPr>
        </p:nvSpPr>
        <p:spPr>
          <a:xfrm>
            <a:off x="388739" y="1631156"/>
            <a:ext cx="4102299" cy="4569619"/>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 At vero eos et accusam et justo duo dolores et</a:t>
            </a:r>
            <a:br>
              <a:rPr lang="de-DE" dirty="0">
                <a:cs typeface="FAUSans Office" panose="020B0504010101010104" pitchFamily="34" charset="77"/>
              </a:rPr>
            </a:br>
            <a:r>
              <a:rPr lang="de-DE" dirty="0">
                <a:cs typeface="FAUSans Office" panose="020B0504010101010104" pitchFamily="34" charset="77"/>
              </a:rPr>
              <a:t>ea rebum. Stet clita kasd gubergren, no sea takimata sanctus.</a:t>
            </a:r>
          </a:p>
          <a:p>
            <a:pPr lvl="1"/>
            <a:r>
              <a:rPr lang="de-DE" dirty="0">
                <a:cs typeface="FAUSans Office" panose="020B0504010101010104" pitchFamily="34" charset="77"/>
              </a:rPr>
              <a:t>Lorem ipsum dolor sit amet, consetetur sadipscing elitr, sed diam nonumy eirmod tempor invidunt ut labore et dolore magna aliquyam erat, sed diam.</a:t>
            </a:r>
          </a:p>
        </p:txBody>
      </p:sp>
      <p:sp>
        <p:nvSpPr>
          <p:cNvPr id="11" name="Textplatzhalter 10">
            <a:extLst>
              <a:ext uri="{FF2B5EF4-FFF2-40B4-BE49-F238E27FC236}">
                <a16:creationId xmlns:a16="http://schemas.microsoft.com/office/drawing/2014/main" id="{C5C997EC-1A23-462E-A9BF-D0C8FA85F8E1}"/>
              </a:ext>
            </a:extLst>
          </p:cNvPr>
          <p:cNvSpPr>
            <a:spLocks noGrp="1"/>
          </p:cNvSpPr>
          <p:nvPr>
            <p:ph type="body" sz="quarter" idx="14"/>
          </p:nvPr>
        </p:nvSpPr>
        <p:spPr>
          <a:xfrm>
            <a:off x="4654747" y="1631156"/>
            <a:ext cx="4102299" cy="4569619"/>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 At vero eos et accusam et justo duo dolores et</a:t>
            </a:r>
            <a:br>
              <a:rPr lang="de-DE" dirty="0">
                <a:cs typeface="FAUSans Office" panose="020B0504010101010104" pitchFamily="34" charset="77"/>
              </a:rPr>
            </a:br>
            <a:r>
              <a:rPr lang="de-DE" dirty="0">
                <a:cs typeface="FAUSans Office" panose="020B0504010101010104" pitchFamily="34" charset="77"/>
              </a:rPr>
              <a:t>ea rebum. Stet clita kasd gubergren, no sea takimata sanctus.</a:t>
            </a:r>
          </a:p>
          <a:p>
            <a:pPr lvl="1"/>
            <a:r>
              <a:rPr lang="de-DE" dirty="0">
                <a:cs typeface="FAUSans Office" panose="020B0504010101010104" pitchFamily="34" charset="77"/>
              </a:rPr>
              <a:t>Lorem ipsum dolor sit amet, consetetur sadipscing elitr, sed diam nonumy eirmod tempor invidunt ut labore et dolore magna aliquyam erat, sed diam.</a:t>
            </a:r>
          </a:p>
        </p:txBody>
      </p:sp>
      <p:sp>
        <p:nvSpPr>
          <p:cNvPr id="21" name="Bildplatzhalter 20">
            <a:extLst>
              <a:ext uri="{FF2B5EF4-FFF2-40B4-BE49-F238E27FC236}">
                <a16:creationId xmlns:a16="http://schemas.microsoft.com/office/drawing/2014/main" id="{CB4749F3-0381-4496-AE01-04162DCF1CDC}"/>
              </a:ext>
            </a:extLst>
          </p:cNvPr>
          <p:cNvSpPr>
            <a:spLocks noGrp="1"/>
          </p:cNvSpPr>
          <p:nvPr>
            <p:ph type="pic" sz="quarter" idx="38"/>
          </p:nvPr>
        </p:nvSpPr>
        <p:spPr/>
      </p:sp>
      <p:sp>
        <p:nvSpPr>
          <p:cNvPr id="9" name="Titel 8">
            <a:extLst>
              <a:ext uri="{FF2B5EF4-FFF2-40B4-BE49-F238E27FC236}">
                <a16:creationId xmlns:a16="http://schemas.microsoft.com/office/drawing/2014/main" id="{E74877D3-A0A9-4F75-B4D7-C0277E15A229}"/>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Textfolie | zweispaltig</a:t>
            </a:r>
          </a:p>
        </p:txBody>
      </p:sp>
      <p:sp>
        <p:nvSpPr>
          <p:cNvPr id="12" name="Textplatzhalter 11">
            <a:extLst>
              <a:ext uri="{FF2B5EF4-FFF2-40B4-BE49-F238E27FC236}">
                <a16:creationId xmlns:a16="http://schemas.microsoft.com/office/drawing/2014/main" id="{71D33EE1-A731-447C-B7CD-4587A8E59CD0}"/>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64621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9176E1-6690-4B1C-AC01-E47CF9DB1CE4}"/>
              </a:ext>
            </a:extLst>
          </p:cNvPr>
          <p:cNvSpPr>
            <a:spLocks noGrp="1"/>
          </p:cNvSpPr>
          <p:nvPr>
            <p:ph type="dt" sz="half" idx="10"/>
          </p:nvPr>
        </p:nvSpPr>
        <p:spPr>
          <a:xfrm>
            <a:off x="7930836" y="6634667"/>
            <a:ext cx="519373" cy="107722"/>
          </a:xfrm>
        </p:spPr>
        <p:txBody>
          <a:bodyPr/>
          <a:lstStyle/>
          <a:p>
            <a:fld id="{48EBF6FD-5195-4A87-A036-2CC3BDC0538F}"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3A3274A0-C4B3-47EE-A749-EBA9B153EF47}"/>
              </a:ext>
            </a:extLst>
          </p:cNvPr>
          <p:cNvSpPr>
            <a:spLocks noGrp="1"/>
          </p:cNvSpPr>
          <p:nvPr>
            <p:ph type="ftr" sz="quarter" idx="11"/>
          </p:nvPr>
        </p:nvSpPr>
        <p:spPr>
          <a:xfrm>
            <a:off x="388739" y="6634667"/>
            <a:ext cx="4102299" cy="107722"/>
          </a:xfrm>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4E0C8C3F-4991-4F7F-BBAF-A8154F3CBBB2}"/>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7</a:t>
            </a:fld>
            <a:endParaRPr lang="de-DE" dirty="0">
              <a:cs typeface="FAUSans Office" panose="020B0504010101010104" pitchFamily="34" charset="77"/>
            </a:endParaRPr>
          </a:p>
        </p:txBody>
      </p:sp>
      <p:sp>
        <p:nvSpPr>
          <p:cNvPr id="11" name="Textplatzhalter 10">
            <a:extLst>
              <a:ext uri="{FF2B5EF4-FFF2-40B4-BE49-F238E27FC236}">
                <a16:creationId xmlns:a16="http://schemas.microsoft.com/office/drawing/2014/main" id="{CA4C7B8A-5D0B-426B-AA7D-3721331B57B8}"/>
              </a:ext>
            </a:extLst>
          </p:cNvPr>
          <p:cNvSpPr>
            <a:spLocks noGrp="1"/>
          </p:cNvSpPr>
          <p:nvPr>
            <p:ph type="body" sz="quarter" idx="16"/>
          </p:nvPr>
        </p:nvSpPr>
        <p:spPr>
          <a:xfrm>
            <a:off x="388938" y="1631950"/>
            <a:ext cx="2676525" cy="4568825"/>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a:t>
            </a:r>
          </a:p>
          <a:p>
            <a:pPr lvl="1"/>
            <a:r>
              <a:rPr lang="de-DE" dirty="0">
                <a:cs typeface="FAUSans Office" panose="020B0504010101010104" pitchFamily="34" charset="77"/>
              </a:rPr>
              <a:t>At vero eos et accusam</a:t>
            </a:r>
            <a:br>
              <a:rPr lang="de-DE" dirty="0">
                <a:cs typeface="FAUSans Office" panose="020B0504010101010104" pitchFamily="34" charset="77"/>
              </a:rPr>
            </a:br>
            <a:r>
              <a:rPr lang="de-DE" dirty="0">
                <a:cs typeface="FAUSans Office" panose="020B0504010101010104" pitchFamily="34" charset="77"/>
              </a:rPr>
              <a:t>et justo duo dolores</a:t>
            </a:r>
          </a:p>
        </p:txBody>
      </p:sp>
      <p:sp>
        <p:nvSpPr>
          <p:cNvPr id="22" name="Textplatzhalter 21">
            <a:extLst>
              <a:ext uri="{FF2B5EF4-FFF2-40B4-BE49-F238E27FC236}">
                <a16:creationId xmlns:a16="http://schemas.microsoft.com/office/drawing/2014/main" id="{8017B890-B5C5-4BD1-9878-9FC7C969CA67}"/>
              </a:ext>
            </a:extLst>
          </p:cNvPr>
          <p:cNvSpPr>
            <a:spLocks noGrp="1"/>
          </p:cNvSpPr>
          <p:nvPr>
            <p:ph type="body" sz="quarter" idx="17"/>
          </p:nvPr>
        </p:nvSpPr>
        <p:spPr>
          <a:xfrm>
            <a:off x="6080432" y="1631157"/>
            <a:ext cx="2676616" cy="4569618"/>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a:t>
            </a:r>
          </a:p>
          <a:p>
            <a:pPr lvl="1"/>
            <a:r>
              <a:rPr lang="de-DE" dirty="0">
                <a:cs typeface="FAUSans Office" panose="020B0504010101010104" pitchFamily="34" charset="77"/>
              </a:rPr>
              <a:t>At vero eos et accusam</a:t>
            </a:r>
            <a:br>
              <a:rPr lang="de-DE" dirty="0">
                <a:cs typeface="FAUSans Office" panose="020B0504010101010104" pitchFamily="34" charset="77"/>
              </a:rPr>
            </a:br>
            <a:r>
              <a:rPr lang="de-DE" dirty="0">
                <a:cs typeface="FAUSans Office" panose="020B0504010101010104" pitchFamily="34" charset="77"/>
              </a:rPr>
              <a:t>et justo duo dolores</a:t>
            </a:r>
          </a:p>
        </p:txBody>
      </p:sp>
      <p:sp>
        <p:nvSpPr>
          <p:cNvPr id="23" name="Textplatzhalter 22">
            <a:extLst>
              <a:ext uri="{FF2B5EF4-FFF2-40B4-BE49-F238E27FC236}">
                <a16:creationId xmlns:a16="http://schemas.microsoft.com/office/drawing/2014/main" id="{E5D34A0C-0E8C-47CB-AA4E-8153C7C40173}"/>
              </a:ext>
            </a:extLst>
          </p:cNvPr>
          <p:cNvSpPr>
            <a:spLocks noGrp="1"/>
          </p:cNvSpPr>
          <p:nvPr>
            <p:ph type="body" sz="quarter" idx="18"/>
          </p:nvPr>
        </p:nvSpPr>
        <p:spPr>
          <a:xfrm>
            <a:off x="3234585" y="1631157"/>
            <a:ext cx="2676616" cy="4569618"/>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a:t>
            </a:r>
          </a:p>
          <a:p>
            <a:pPr lvl="1"/>
            <a:r>
              <a:rPr lang="de-DE" dirty="0">
                <a:cs typeface="FAUSans Office" panose="020B0504010101010104" pitchFamily="34" charset="77"/>
              </a:rPr>
              <a:t>At vero eos et accusam</a:t>
            </a:r>
            <a:br>
              <a:rPr lang="de-DE" dirty="0">
                <a:cs typeface="FAUSans Office" panose="020B0504010101010104" pitchFamily="34" charset="77"/>
              </a:rPr>
            </a:br>
            <a:r>
              <a:rPr lang="de-DE" dirty="0">
                <a:cs typeface="FAUSans Office" panose="020B0504010101010104" pitchFamily="34" charset="77"/>
              </a:rPr>
              <a:t>et justo duo dolores</a:t>
            </a:r>
          </a:p>
        </p:txBody>
      </p:sp>
      <p:sp>
        <p:nvSpPr>
          <p:cNvPr id="33" name="Bildplatzhalter 32">
            <a:extLst>
              <a:ext uri="{FF2B5EF4-FFF2-40B4-BE49-F238E27FC236}">
                <a16:creationId xmlns:a16="http://schemas.microsoft.com/office/drawing/2014/main" id="{3F5F07AA-C541-4428-BCF6-309772617E05}"/>
              </a:ext>
            </a:extLst>
          </p:cNvPr>
          <p:cNvSpPr>
            <a:spLocks noGrp="1"/>
          </p:cNvSpPr>
          <p:nvPr>
            <p:ph type="pic" sz="quarter" idx="38"/>
          </p:nvPr>
        </p:nvSpPr>
        <p:spPr/>
      </p:sp>
      <p:sp>
        <p:nvSpPr>
          <p:cNvPr id="14" name="Textplatzhalter 13">
            <a:extLst>
              <a:ext uri="{FF2B5EF4-FFF2-40B4-BE49-F238E27FC236}">
                <a16:creationId xmlns:a16="http://schemas.microsoft.com/office/drawing/2014/main" id="{FFC9837A-5C8F-40F5-BD3A-6021724DC537}"/>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
        <p:nvSpPr>
          <p:cNvPr id="10" name="Titel 9">
            <a:extLst>
              <a:ext uri="{FF2B5EF4-FFF2-40B4-BE49-F238E27FC236}">
                <a16:creationId xmlns:a16="http://schemas.microsoft.com/office/drawing/2014/main" id="{3FE01E4F-F465-4C67-8BEB-A45E46459B76}"/>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Textfolie | dreispaltig</a:t>
            </a:r>
          </a:p>
        </p:txBody>
      </p:sp>
    </p:spTree>
    <p:extLst>
      <p:ext uri="{BB962C8B-B14F-4D97-AF65-F5344CB8AC3E}">
        <p14:creationId xmlns:p14="http://schemas.microsoft.com/office/powerpoint/2010/main" val="19457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930836" y="6634667"/>
            <a:ext cx="519373" cy="107722"/>
          </a:xfrm>
        </p:spPr>
        <p:txBody>
          <a:bodyPr/>
          <a:lstStyle/>
          <a:p>
            <a:fld id="{9DF6F580-5578-4427-BB31-8B9B1CE8F458}"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8</a:t>
            </a:fld>
            <a:endParaRPr lang="de-DE">
              <a:cs typeface="FAUSans Office" panose="020B0504010101010104" pitchFamily="34" charset="77"/>
            </a:endParaRPr>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388739" y="1631156"/>
            <a:ext cx="4102299" cy="4569619"/>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 At vero eos et accusam et justo duo dolores et</a:t>
            </a:r>
            <a:br>
              <a:rPr lang="de-DE" dirty="0">
                <a:cs typeface="FAUSans Office" panose="020B0504010101010104" pitchFamily="34" charset="77"/>
              </a:rPr>
            </a:br>
            <a:r>
              <a:rPr lang="de-DE" dirty="0">
                <a:cs typeface="FAUSans Office" panose="020B0504010101010104" pitchFamily="34" charset="77"/>
              </a:rPr>
              <a:t>ea rebum. Stet clita kasd gubergren, no sea takimata sanctus.</a:t>
            </a:r>
          </a:p>
          <a:p>
            <a:pPr lvl="1"/>
            <a:r>
              <a:rPr lang="de-DE" dirty="0">
                <a:cs typeface="FAUSans Office" panose="020B0504010101010104" pitchFamily="34" charset="77"/>
              </a:rPr>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cs typeface="FAUSans Office" panose="020B0504010101010104" pitchFamily="34" charset="77"/>
              </a:rPr>
              <a:t>Text-/Bildfolie</a:t>
            </a:r>
          </a:p>
        </p:txBody>
      </p:sp>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4654747" y="1631156"/>
            <a:ext cx="4102299" cy="4569619"/>
          </a:xfrm>
        </p:spPr>
      </p:pic>
      <p:sp>
        <p:nvSpPr>
          <p:cNvPr id="24" name="Bildplatzhalter 23">
            <a:extLst>
              <a:ext uri="{FF2B5EF4-FFF2-40B4-BE49-F238E27FC236}">
                <a16:creationId xmlns:a16="http://schemas.microsoft.com/office/drawing/2014/main" id="{FA067BC6-B31D-4BF7-A10A-7DD54B157DC5}"/>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98034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1">
            <a:extLst>
              <a:ext uri="{FF2B5EF4-FFF2-40B4-BE49-F238E27FC236}">
                <a16:creationId xmlns:a16="http://schemas.microsoft.com/office/drawing/2014/main" id="{304636D8-0880-4F6B-89B6-7EDC70B87454}"/>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298" r="16298"/>
          <a:stretch/>
        </p:blipFill>
        <p:spPr>
          <a:xfrm>
            <a:off x="388739" y="1631156"/>
            <a:ext cx="4102299" cy="4569619"/>
          </a:xfrm>
        </p:spPr>
      </p:pic>
      <p:sp>
        <p:nvSpPr>
          <p:cNvPr id="2" name="Datumsplatzhalter 1">
            <a:extLst>
              <a:ext uri="{FF2B5EF4-FFF2-40B4-BE49-F238E27FC236}">
                <a16:creationId xmlns:a16="http://schemas.microsoft.com/office/drawing/2014/main" id="{53D8CABE-12D7-4B8B-A2EC-CC3E26DBAD76}"/>
              </a:ext>
            </a:extLst>
          </p:cNvPr>
          <p:cNvSpPr>
            <a:spLocks noGrp="1"/>
          </p:cNvSpPr>
          <p:nvPr>
            <p:ph type="dt" sz="half" idx="10"/>
          </p:nvPr>
        </p:nvSpPr>
        <p:spPr>
          <a:xfrm>
            <a:off x="7930836" y="6634667"/>
            <a:ext cx="519373" cy="107722"/>
          </a:xfrm>
        </p:spPr>
        <p:txBody>
          <a:bodyPr/>
          <a:lstStyle/>
          <a:p>
            <a:fld id="{9606851D-AE73-48ED-AF2E-319DF0BA14EE}" type="datetime4">
              <a:rPr lang="de-DE" smtClean="0">
                <a:cs typeface="FAUSans Office" panose="020B0504010101010104" pitchFamily="34" charset="77"/>
              </a:rPr>
              <a:t>13. Juli 2022</a:t>
            </a:fld>
            <a:endParaRPr lang="de-DE" dirty="0">
              <a:cs typeface="FAUSans Office" panose="020B0504010101010104" pitchFamily="34" charset="77"/>
            </a:endParaRPr>
          </a:p>
        </p:txBody>
      </p:sp>
      <p:sp>
        <p:nvSpPr>
          <p:cNvPr id="3" name="Fußzeilenplatzhalter 2">
            <a:extLst>
              <a:ext uri="{FF2B5EF4-FFF2-40B4-BE49-F238E27FC236}">
                <a16:creationId xmlns:a16="http://schemas.microsoft.com/office/drawing/2014/main" id="{57C7EB1E-42CB-4FE3-9443-BAF6A3332BBA}"/>
              </a:ext>
            </a:extLst>
          </p:cNvPr>
          <p:cNvSpPr>
            <a:spLocks noGrp="1"/>
          </p:cNvSpPr>
          <p:nvPr>
            <p:ph type="ftr" sz="quarter" idx="11"/>
          </p:nvPr>
        </p:nvSpPr>
        <p:spPr>
          <a:xfrm>
            <a:off x="388739" y="6634667"/>
            <a:ext cx="4102299" cy="107722"/>
          </a:xfrm>
        </p:spPr>
        <p:txBody>
          <a:bodyPr/>
          <a:lstStyle/>
          <a:p>
            <a:r>
              <a:rPr lang="de-DE" dirty="0">
                <a:cs typeface="FAUSans Office" panose="020B0504010101010104" pitchFamily="34" charset="77"/>
              </a:rPr>
              <a:t>Medizinische Fakultät</a:t>
            </a:r>
          </a:p>
        </p:txBody>
      </p:sp>
      <p:sp>
        <p:nvSpPr>
          <p:cNvPr id="4" name="Foliennummernplatzhalter 3">
            <a:extLst>
              <a:ext uri="{FF2B5EF4-FFF2-40B4-BE49-F238E27FC236}">
                <a16:creationId xmlns:a16="http://schemas.microsoft.com/office/drawing/2014/main" id="{60DA05AA-C88F-4D8B-A2BF-308DF6A58E1F}"/>
              </a:ext>
            </a:extLst>
          </p:cNvPr>
          <p:cNvSpPr>
            <a:spLocks noGrp="1"/>
          </p:cNvSpPr>
          <p:nvPr>
            <p:ph type="sldNum" sz="quarter" idx="12"/>
          </p:nvPr>
        </p:nvSpPr>
        <p:spPr>
          <a:xfrm>
            <a:off x="8707354" y="6634667"/>
            <a:ext cx="49693" cy="107722"/>
          </a:xfrm>
        </p:spPr>
        <p:txBody>
          <a:bodyPr/>
          <a:lstStyle/>
          <a:p>
            <a:fld id="{D949F9DF-37BD-4CD6-BF49-65BA579E1D7A}" type="slidenum">
              <a:rPr lang="de-DE" smtClean="0">
                <a:cs typeface="FAUSans Office" panose="020B0504010101010104" pitchFamily="34" charset="77"/>
              </a:rPr>
              <a:pPr/>
              <a:t>9</a:t>
            </a:fld>
            <a:endParaRPr lang="de-DE">
              <a:cs typeface="FAUSans Office" panose="020B0504010101010104" pitchFamily="34" charset="77"/>
            </a:endParaRPr>
          </a:p>
        </p:txBody>
      </p:sp>
      <p:sp>
        <p:nvSpPr>
          <p:cNvPr id="12" name="Textplatzhalter 11">
            <a:extLst>
              <a:ext uri="{FF2B5EF4-FFF2-40B4-BE49-F238E27FC236}">
                <a16:creationId xmlns:a16="http://schemas.microsoft.com/office/drawing/2014/main" id="{727F1487-A680-4800-8AE2-5D99AF269008}"/>
              </a:ext>
            </a:extLst>
          </p:cNvPr>
          <p:cNvSpPr>
            <a:spLocks noGrp="1"/>
          </p:cNvSpPr>
          <p:nvPr>
            <p:ph type="body" sz="quarter" idx="13"/>
          </p:nvPr>
        </p:nvSpPr>
        <p:spPr>
          <a:xfrm>
            <a:off x="4654748" y="1631156"/>
            <a:ext cx="4102299" cy="4569619"/>
          </a:xfrm>
        </p:spPr>
        <p:txBody>
          <a:bodyPr/>
          <a:lstStyle/>
          <a:p>
            <a:r>
              <a:rPr lang="de-DE" b="1" dirty="0">
                <a:cs typeface="FAUSans Office" panose="020B0504010101010104" pitchFamily="34" charset="77"/>
              </a:rPr>
              <a:t>Lorem ipsum dolor sit amet,</a:t>
            </a:r>
          </a:p>
          <a:p>
            <a:r>
              <a:rPr lang="de-DE" dirty="0">
                <a:cs typeface="FAUSans Office" panose="020B0504010101010104" pitchFamily="34" charset="77"/>
              </a:rPr>
              <a:t>consetetur sadipscing elitr, sed diam nonumy eirmod tempor invidunt ut labore et dolore magna aliquyam erat, sed diam voluptua. At vero eos et accusam et justo duo dolores et</a:t>
            </a:r>
            <a:br>
              <a:rPr lang="de-DE" dirty="0">
                <a:cs typeface="FAUSans Office" panose="020B0504010101010104" pitchFamily="34" charset="77"/>
              </a:rPr>
            </a:br>
            <a:r>
              <a:rPr lang="de-DE" dirty="0">
                <a:cs typeface="FAUSans Office" panose="020B0504010101010104" pitchFamily="34" charset="77"/>
              </a:rPr>
              <a:t>ea rebum. Stet clita kasd gubergren, no sea takimata sanctus.</a:t>
            </a:r>
          </a:p>
          <a:p>
            <a:pPr lvl="1"/>
            <a:r>
              <a:rPr lang="de-DE" dirty="0">
                <a:cs typeface="FAUSans Office" panose="020B0504010101010104" pitchFamily="34" charset="77"/>
              </a:rPr>
              <a:t>Lorem ipsum dolor sit amet, consetetur sadipscing elitr, sed diam nonumy eirmod tempor invidunt ut labore et dolore magna aliquyam erat, sed diam.</a:t>
            </a:r>
          </a:p>
        </p:txBody>
      </p:sp>
      <p:sp>
        <p:nvSpPr>
          <p:cNvPr id="11" name="Titel 10">
            <a:extLst>
              <a:ext uri="{FF2B5EF4-FFF2-40B4-BE49-F238E27FC236}">
                <a16:creationId xmlns:a16="http://schemas.microsoft.com/office/drawing/2014/main" id="{ED73A0BB-9D79-4048-B509-D98C378AA4B6}"/>
              </a:ext>
            </a:extLst>
          </p:cNvPr>
          <p:cNvSpPr>
            <a:spLocks noGrp="1"/>
          </p:cNvSpPr>
          <p:nvPr>
            <p:ph type="title"/>
          </p:nvPr>
        </p:nvSpPr>
        <p:spPr>
          <a:xfrm>
            <a:off x="388739" y="301186"/>
            <a:ext cx="5133289" cy="276999"/>
          </a:xfrm>
        </p:spPr>
        <p:txBody>
          <a:bodyPr/>
          <a:lstStyle/>
          <a:p>
            <a:r>
              <a:rPr lang="de-DE" dirty="0">
                <a:solidFill>
                  <a:srgbClr val="041E42"/>
                </a:solidFill>
                <a:cs typeface="FAUSans Office" panose="020B0504010101010104" pitchFamily="34" charset="77"/>
              </a:rPr>
              <a:t>Bild-/Textfolie</a:t>
            </a:r>
          </a:p>
        </p:txBody>
      </p:sp>
      <p:sp>
        <p:nvSpPr>
          <p:cNvPr id="17" name="Bildplatzhalter 16">
            <a:extLst>
              <a:ext uri="{FF2B5EF4-FFF2-40B4-BE49-F238E27FC236}">
                <a16:creationId xmlns:a16="http://schemas.microsoft.com/office/drawing/2014/main" id="{9DB389EA-02A7-42C2-B265-33DDE418A823}"/>
              </a:ext>
            </a:extLst>
          </p:cNvPr>
          <p:cNvSpPr>
            <a:spLocks noGrp="1"/>
          </p:cNvSpPr>
          <p:nvPr>
            <p:ph type="pic" sz="quarter" idx="38"/>
          </p:nvPr>
        </p:nvSpPr>
        <p:spPr/>
      </p:sp>
      <p:sp>
        <p:nvSpPr>
          <p:cNvPr id="14" name="Textplatzhalter 13">
            <a:extLst>
              <a:ext uri="{FF2B5EF4-FFF2-40B4-BE49-F238E27FC236}">
                <a16:creationId xmlns:a16="http://schemas.microsoft.com/office/drawing/2014/main" id="{CC441105-0F6A-4CEA-9F54-C89B1B6794A2}"/>
              </a:ext>
            </a:extLst>
          </p:cNvPr>
          <p:cNvSpPr>
            <a:spLocks noGrp="1"/>
          </p:cNvSpPr>
          <p:nvPr>
            <p:ph type="body" sz="quarter" idx="37"/>
          </p:nvPr>
        </p:nvSpPr>
        <p:spPr>
          <a:xfrm>
            <a:off x="388738" y="611950"/>
            <a:ext cx="5133289" cy="218586"/>
          </a:xfrm>
        </p:spPr>
        <p:txBody>
          <a:bodyPr/>
          <a:lstStyle/>
          <a:p>
            <a:r>
              <a:rPr lang="de-DE" dirty="0">
                <a:solidFill>
                  <a:srgbClr val="041E42"/>
                </a:solidFill>
                <a:cs typeface="FAUSans Office" panose="020B0504010101010104" pitchFamily="34" charset="77"/>
              </a:rPr>
              <a:t>Subheadline möglich. Gegebenenfalls löschen.</a:t>
            </a:r>
          </a:p>
        </p:txBody>
      </p:sp>
    </p:spTree>
    <p:extLst>
      <p:ext uri="{BB962C8B-B14F-4D97-AF65-F5344CB8AC3E}">
        <p14:creationId xmlns:p14="http://schemas.microsoft.com/office/powerpoint/2010/main" val="3266969262"/>
      </p:ext>
    </p:extLst>
  </p:cSld>
  <p:clrMapOvr>
    <a:masterClrMapping/>
  </p:clrMapOvr>
</p:sld>
</file>

<file path=ppt/theme/theme1.xml><?xml version="1.0" encoding="utf-8"?>
<a:theme xmlns:a="http://schemas.openxmlformats.org/drawingml/2006/main" name="FAU Erlangen-Nürnberg">
  <a:themeElements>
    <a:clrScheme name="FAU - Blau">
      <a:dk1>
        <a:sysClr val="windowText" lastClr="000000"/>
      </a:dk1>
      <a:lt1>
        <a:srgbClr val="FFFFFF"/>
      </a:lt1>
      <a:dk2>
        <a:srgbClr val="18B4F1"/>
      </a:dk2>
      <a:lt2>
        <a:srgbClr val="FFFFFF"/>
      </a:lt2>
      <a:accent1>
        <a:srgbClr val="7F7F7F"/>
      </a:accent1>
      <a:accent2>
        <a:srgbClr val="003E61"/>
      </a:accent2>
      <a:accent3>
        <a:srgbClr val="005287"/>
      </a:accent3>
      <a:accent4>
        <a:srgbClr val="18B4F1"/>
      </a:accent4>
      <a:accent5>
        <a:srgbClr val="9CC9E4"/>
      </a:accent5>
      <a:accent6>
        <a:srgbClr val="C7C7C7"/>
      </a:accent6>
      <a:hlink>
        <a:srgbClr val="005287"/>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02880399-5DCD-441E-91FF-59D809B3A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docProps/app.xml><?xml version="1.0" encoding="utf-8"?>
<Properties xmlns="http://schemas.openxmlformats.org/officeDocument/2006/extended-properties" xmlns:vt="http://schemas.openxmlformats.org/officeDocument/2006/docPropsVTypes">
  <TotalTime>0</TotalTime>
  <Words>1553</Words>
  <Application>Microsoft Macintosh PowerPoint</Application>
  <PresentationFormat>Bildschirmpräsentation (4:3)</PresentationFormat>
  <Paragraphs>343</Paragraphs>
  <Slides>26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26</vt:i4>
      </vt:variant>
    </vt:vector>
  </HeadingPairs>
  <TitlesOfParts>
    <vt:vector size="31" baseType="lpstr">
      <vt:lpstr>Arial</vt:lpstr>
      <vt:lpstr>Calibri</vt:lpstr>
      <vt:lpstr>FAUSans Office</vt:lpstr>
      <vt:lpstr>Symbol</vt:lpstr>
      <vt:lpstr>FAU Erlangen-Nürnberg</vt:lpstr>
      <vt:lpstr>PowerPoint-Präsentation</vt:lpstr>
      <vt:lpstr>Agenda</vt:lpstr>
      <vt:lpstr>Agenda</vt:lpstr>
      <vt:lpstr>Kapiteltrenner Mehrzeilig möglich</vt:lpstr>
      <vt:lpstr>Textfolie</vt:lpstr>
      <vt:lpstr>Textfolie | zweispaltig</vt:lpstr>
      <vt:lpstr>Textfolie | dreispaltig</vt:lpstr>
      <vt:lpstr>Text-/Bildfolie</vt:lpstr>
      <vt:lpstr>Bild-/Textfolie</vt:lpstr>
      <vt:lpstr>PowerPoint-Präsentation</vt:lpstr>
      <vt:lpstr>Bildfolie</vt:lpstr>
      <vt:lpstr>Bildfolie</vt:lpstr>
      <vt:lpstr>Bildfolie | dreispaltig</vt:lpstr>
      <vt:lpstr>Inhaltsfolie | Säulendiagramm</vt:lpstr>
      <vt:lpstr>Inhaltsfolie mit Text | Säulendiagramm</vt:lpstr>
      <vt:lpstr>Inhaltsfolie | Torten- &amp; Ringdiagramm</vt:lpstr>
      <vt:lpstr>Inhaltsfolie mit Text | Tortendiagramm</vt:lpstr>
      <vt:lpstr>Inhaltsfolie mit Text | Ringdiagramm</vt:lpstr>
      <vt:lpstr>Inhaltsfolie | Tabellenbeispiel</vt:lpstr>
      <vt:lpstr>Inhaltsfolie mit Text | Tabellenbeispiel</vt:lpstr>
      <vt:lpstr>Folie zur freien Gestaltung | Blau</vt:lpstr>
      <vt:lpstr>Folie zur freien Gestaltung | Zeitstrahl</vt:lpstr>
      <vt:lpstr>Folie zur freien Gestaltung | Weiß</vt:lpstr>
      <vt:lpstr>Folie zur freien Gestaltung | Zeitstrahl</vt:lpstr>
      <vt:lpstr>Zitatfolie</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Microsoft Office User</cp:lastModifiedBy>
  <cp:revision>138</cp:revision>
  <dcterms:created xsi:type="dcterms:W3CDTF">2021-11-18T07:49:57Z</dcterms:created>
  <dcterms:modified xsi:type="dcterms:W3CDTF">2022-07-13T16:06:53Z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