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1" r:id="rId19"/>
    <p:sldId id="270" r:id="rId20"/>
    <p:sldId id="272" r:id="rId21"/>
    <p:sldId id="273" r:id="rId22"/>
    <p:sldId id="274" r:id="rId23"/>
    <p:sldId id="275" r:id="rId24"/>
    <p:sldId id="276" r:id="rId25"/>
    <p:sldId id="277" r:id="rId26"/>
    <p:sldId id="279" r:id="rId27"/>
    <p:sldId id="280" r:id="rId28"/>
    <p:sldId id="281" r:id="rId29"/>
    <p:sldId id="283" r:id="rId3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1E42"/>
    <a:srgbClr val="004A9F"/>
    <a:srgbClr val="00316A"/>
    <a:srgbClr val="0431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58" autoAdjust="0"/>
    <p:restoredTop sz="96035" autoAdjust="0"/>
  </p:normalViewPr>
  <p:slideViewPr>
    <p:cSldViewPr snapToGrid="0" showGuides="1">
      <p:cViewPr varScale="1">
        <p:scale>
          <a:sx n="149" d="100"/>
          <a:sy n="149" d="100"/>
        </p:scale>
        <p:origin x="584" y="184"/>
      </p:cViewPr>
      <p:guideLst/>
    </p:cSldViewPr>
  </p:slideViewPr>
  <p:outlineViewPr>
    <p:cViewPr>
      <p:scale>
        <a:sx n="33" d="100"/>
        <a:sy n="33" d="100"/>
      </p:scale>
      <p:origin x="0" y="-27840"/>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80" d="100"/>
          <a:sy n="80" d="100"/>
        </p:scale>
        <p:origin x="391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Arbeitsblat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Arbeitsblat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Arbeitsblat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Arbeitsblat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413509068338569E-2"/>
          <c:y val="3.9175591120524253E-2"/>
          <c:w val="0.95706514773302742"/>
          <c:h val="0.76879088595487388"/>
        </c:manualLayout>
      </c:layout>
      <c:barChart>
        <c:barDir val="col"/>
        <c:grouping val="clustered"/>
        <c:varyColors val="0"/>
        <c:ser>
          <c:idx val="0"/>
          <c:order val="0"/>
          <c:tx>
            <c:strRef>
              <c:f>Tabelle1!$B$1</c:f>
              <c:strCache>
                <c:ptCount val="1"/>
                <c:pt idx="0">
                  <c:v>#7F7F7F</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Tabelle1!$B$2</c:f>
              <c:numCache>
                <c:formatCode>General</c:formatCode>
                <c:ptCount val="1"/>
                <c:pt idx="0">
                  <c:v>4.3</c:v>
                </c:pt>
              </c:numCache>
            </c:numRef>
          </c:val>
          <c:extLst>
            <c:ext xmlns:c16="http://schemas.microsoft.com/office/drawing/2014/chart" uri="{C3380CC4-5D6E-409C-BE32-E72D297353CC}">
              <c16:uniqueId val="{00000000-ACF6-3043-8491-B307D6F1A558}"/>
            </c:ext>
          </c:extLst>
        </c:ser>
        <c:ser>
          <c:idx val="1"/>
          <c:order val="1"/>
          <c:tx>
            <c:strRef>
              <c:f>Tabelle1!$C$1</c:f>
              <c:strCache>
                <c:ptCount val="1"/>
                <c:pt idx="0">
                  <c:v>#041E42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Tabelle1!$C$2</c:f>
              <c:numCache>
                <c:formatCode>General</c:formatCode>
                <c:ptCount val="1"/>
                <c:pt idx="0">
                  <c:v>3</c:v>
                </c:pt>
              </c:numCache>
            </c:numRef>
          </c:val>
          <c:extLst>
            <c:ext xmlns:c16="http://schemas.microsoft.com/office/drawing/2014/chart" uri="{C3380CC4-5D6E-409C-BE32-E72D297353CC}">
              <c16:uniqueId val="{00000001-ACF6-3043-8491-B307D6F1A558}"/>
            </c:ext>
          </c:extLst>
        </c:ser>
        <c:ser>
          <c:idx val="2"/>
          <c:order val="2"/>
          <c:tx>
            <c:strRef>
              <c:f>Tabelle1!$D$1</c:f>
              <c:strCache>
                <c:ptCount val="1"/>
                <c:pt idx="0">
                  <c:v>#0044A9</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Tabelle1!$D$2</c:f>
              <c:numCache>
                <c:formatCode>General</c:formatCode>
                <c:ptCount val="1"/>
                <c:pt idx="0">
                  <c:v>2</c:v>
                </c:pt>
              </c:numCache>
            </c:numRef>
          </c:val>
          <c:extLst>
            <c:ext xmlns:c16="http://schemas.microsoft.com/office/drawing/2014/chart" uri="{C3380CC4-5D6E-409C-BE32-E72D297353CC}">
              <c16:uniqueId val="{00000002-ACF6-3043-8491-B307D6F1A558}"/>
            </c:ext>
          </c:extLst>
        </c:ser>
        <c:ser>
          <c:idx val="3"/>
          <c:order val="3"/>
          <c:tx>
            <c:strRef>
              <c:f>Tabelle1!$E$1</c:f>
              <c:strCache>
                <c:ptCount val="1"/>
                <c:pt idx="0">
                  <c:v>#04316A</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Tabelle1!$E$2</c:f>
              <c:numCache>
                <c:formatCode>General</c:formatCode>
                <c:ptCount val="1"/>
                <c:pt idx="0">
                  <c:v>3.5</c:v>
                </c:pt>
              </c:numCache>
            </c:numRef>
          </c:val>
          <c:extLst>
            <c:ext xmlns:c16="http://schemas.microsoft.com/office/drawing/2014/chart" uri="{C3380CC4-5D6E-409C-BE32-E72D297353CC}">
              <c16:uniqueId val="{00000003-ACF6-3043-8491-B307D6F1A558}"/>
            </c:ext>
          </c:extLst>
        </c:ser>
        <c:ser>
          <c:idx val="4"/>
          <c:order val="4"/>
          <c:tx>
            <c:strRef>
              <c:f>Tabelle1!$F$1</c:f>
              <c:strCache>
                <c:ptCount val="1"/>
                <c:pt idx="0">
                  <c:v>#CED9E7</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Tabelle1!$F$2</c:f>
              <c:numCache>
                <c:formatCode>General</c:formatCode>
                <c:ptCount val="1"/>
                <c:pt idx="0">
                  <c:v>2.5</c:v>
                </c:pt>
              </c:numCache>
            </c:numRef>
          </c:val>
          <c:extLst>
            <c:ext xmlns:c16="http://schemas.microsoft.com/office/drawing/2014/chart" uri="{C3380CC4-5D6E-409C-BE32-E72D297353CC}">
              <c16:uniqueId val="{00000004-ACF6-3043-8491-B307D6F1A558}"/>
            </c:ext>
          </c:extLst>
        </c:ser>
        <c:ser>
          <c:idx val="5"/>
          <c:order val="5"/>
          <c:tx>
            <c:strRef>
              <c:f>Tabelle1!$G$1</c:f>
              <c:strCache>
                <c:ptCount val="1"/>
                <c:pt idx="0">
                  <c:v>#C7C7C7</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Tabelle1!$G$2</c:f>
              <c:numCache>
                <c:formatCode>General</c:formatCode>
                <c:ptCount val="1"/>
                <c:pt idx="0">
                  <c:v>3.5</c:v>
                </c:pt>
              </c:numCache>
            </c:numRef>
          </c:val>
          <c:extLst>
            <c:ext xmlns:c16="http://schemas.microsoft.com/office/drawing/2014/chart" uri="{C3380CC4-5D6E-409C-BE32-E72D297353CC}">
              <c16:uniqueId val="{00000005-ACF6-3043-8491-B307D6F1A558}"/>
            </c:ext>
          </c:extLst>
        </c:ser>
        <c:dLbls>
          <c:dLblPos val="outEnd"/>
          <c:showLegendKey val="0"/>
          <c:showVal val="1"/>
          <c:showCatName val="0"/>
          <c:showSerName val="0"/>
          <c:showPercent val="0"/>
          <c:showBubbleSize val="0"/>
        </c:dLbls>
        <c:gapWidth val="250"/>
        <c:overlap val="-100"/>
        <c:axId val="1434660416"/>
        <c:axId val="1434658752"/>
      </c:barChart>
      <c:catAx>
        <c:axId val="1434660416"/>
        <c:scaling>
          <c:orientation val="minMax"/>
        </c:scaling>
        <c:delete val="0"/>
        <c:axPos val="b"/>
        <c:numFmt formatCode="General" sourceLinked="1"/>
        <c:majorTickMark val="none"/>
        <c:minorTickMark val="none"/>
        <c:tickLblPos val="nextTo"/>
        <c:spPr>
          <a:noFill/>
          <a:ln w="6350" cap="flat" cmpd="sng" algn="ctr">
            <a:solidFill>
              <a:schemeClr val="accent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crossAx val="1434658752"/>
        <c:crosses val="autoZero"/>
        <c:auto val="1"/>
        <c:lblAlgn val="ctr"/>
        <c:lblOffset val="100"/>
        <c:noMultiLvlLbl val="0"/>
      </c:catAx>
      <c:valAx>
        <c:axId val="1434658752"/>
        <c:scaling>
          <c:orientation val="minMax"/>
        </c:scaling>
        <c:delete val="0"/>
        <c:axPos val="l"/>
        <c:majorGridlines>
          <c:spPr>
            <a:ln w="6350" cap="flat" cmpd="sng" algn="ctr">
              <a:solidFill>
                <a:schemeClr val="accent6"/>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crossAx val="1434660416"/>
        <c:crosses val="autoZero"/>
        <c:crossBetween val="between"/>
        <c:majorUnit val="1"/>
      </c:valAx>
      <c:spPr>
        <a:noFill/>
        <a:ln>
          <a:noFill/>
        </a:ln>
        <a:effectLst/>
      </c:spPr>
    </c:plotArea>
    <c:legend>
      <c:legendPos val="b"/>
      <c:layout>
        <c:manualLayout>
          <c:xMode val="edge"/>
          <c:yMode val="edge"/>
          <c:x val="0.21746651190513536"/>
          <c:y val="0.93371228813318075"/>
          <c:w val="0.56506697618972923"/>
          <c:h val="6.628771186681925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1"/>
          </a:solidFill>
          <a:latin typeface="FAUSans Office" panose="020B0504010101010104" pitchFamily="34" charset="77"/>
          <a:cs typeface="FAUSans Office" panose="020B0504010101010104" pitchFamily="34" charset="77"/>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413509068338569E-2"/>
          <c:y val="3.9175591120524253E-2"/>
          <c:w val="0.95706514773302742"/>
          <c:h val="0.76879088595487388"/>
        </c:manualLayout>
      </c:layout>
      <c:barChart>
        <c:barDir val="col"/>
        <c:grouping val="clustered"/>
        <c:varyColors val="0"/>
        <c:ser>
          <c:idx val="0"/>
          <c:order val="0"/>
          <c:tx>
            <c:strRef>
              <c:f>Tabelle1!$B$1</c:f>
              <c:strCache>
                <c:ptCount val="1"/>
                <c:pt idx="0">
                  <c:v>#7F7F7F</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Tabelle1!$B$2</c:f>
              <c:numCache>
                <c:formatCode>General</c:formatCode>
                <c:ptCount val="1"/>
                <c:pt idx="0">
                  <c:v>4.3</c:v>
                </c:pt>
              </c:numCache>
            </c:numRef>
          </c:val>
          <c:extLst>
            <c:ext xmlns:c16="http://schemas.microsoft.com/office/drawing/2014/chart" uri="{C3380CC4-5D6E-409C-BE32-E72D297353CC}">
              <c16:uniqueId val="{00000000-6DA6-B94B-B575-999921A69300}"/>
            </c:ext>
          </c:extLst>
        </c:ser>
        <c:ser>
          <c:idx val="1"/>
          <c:order val="1"/>
          <c:tx>
            <c:strRef>
              <c:f>Tabelle1!$C$1</c:f>
              <c:strCache>
                <c:ptCount val="1"/>
                <c:pt idx="0">
                  <c:v>#041E42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Tabelle1!$C$2</c:f>
              <c:numCache>
                <c:formatCode>General</c:formatCode>
                <c:ptCount val="1"/>
                <c:pt idx="0">
                  <c:v>3</c:v>
                </c:pt>
              </c:numCache>
            </c:numRef>
          </c:val>
          <c:extLst>
            <c:ext xmlns:c16="http://schemas.microsoft.com/office/drawing/2014/chart" uri="{C3380CC4-5D6E-409C-BE32-E72D297353CC}">
              <c16:uniqueId val="{00000001-6DA6-B94B-B575-999921A69300}"/>
            </c:ext>
          </c:extLst>
        </c:ser>
        <c:ser>
          <c:idx val="2"/>
          <c:order val="2"/>
          <c:tx>
            <c:strRef>
              <c:f>Tabelle1!$D$1</c:f>
              <c:strCache>
                <c:ptCount val="1"/>
                <c:pt idx="0">
                  <c:v>#0044A9</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Tabelle1!$D$2</c:f>
              <c:numCache>
                <c:formatCode>General</c:formatCode>
                <c:ptCount val="1"/>
                <c:pt idx="0">
                  <c:v>2</c:v>
                </c:pt>
              </c:numCache>
            </c:numRef>
          </c:val>
          <c:extLst>
            <c:ext xmlns:c16="http://schemas.microsoft.com/office/drawing/2014/chart" uri="{C3380CC4-5D6E-409C-BE32-E72D297353CC}">
              <c16:uniqueId val="{00000002-6DA6-B94B-B575-999921A69300}"/>
            </c:ext>
          </c:extLst>
        </c:ser>
        <c:ser>
          <c:idx val="3"/>
          <c:order val="3"/>
          <c:tx>
            <c:strRef>
              <c:f>Tabelle1!$E$1</c:f>
              <c:strCache>
                <c:ptCount val="1"/>
                <c:pt idx="0">
                  <c:v>#04316A</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Tabelle1!$E$2</c:f>
              <c:numCache>
                <c:formatCode>General</c:formatCode>
                <c:ptCount val="1"/>
                <c:pt idx="0">
                  <c:v>3.5</c:v>
                </c:pt>
              </c:numCache>
            </c:numRef>
          </c:val>
          <c:extLst>
            <c:ext xmlns:c16="http://schemas.microsoft.com/office/drawing/2014/chart" uri="{C3380CC4-5D6E-409C-BE32-E72D297353CC}">
              <c16:uniqueId val="{00000003-6DA6-B94B-B575-999921A69300}"/>
            </c:ext>
          </c:extLst>
        </c:ser>
        <c:ser>
          <c:idx val="4"/>
          <c:order val="4"/>
          <c:tx>
            <c:strRef>
              <c:f>Tabelle1!$F$1</c:f>
              <c:strCache>
                <c:ptCount val="1"/>
                <c:pt idx="0">
                  <c:v>#CED9E7</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Tabelle1!$F$2</c:f>
              <c:numCache>
                <c:formatCode>General</c:formatCode>
                <c:ptCount val="1"/>
                <c:pt idx="0">
                  <c:v>2.5</c:v>
                </c:pt>
              </c:numCache>
            </c:numRef>
          </c:val>
          <c:extLst>
            <c:ext xmlns:c16="http://schemas.microsoft.com/office/drawing/2014/chart" uri="{C3380CC4-5D6E-409C-BE32-E72D297353CC}">
              <c16:uniqueId val="{00000004-6DA6-B94B-B575-999921A69300}"/>
            </c:ext>
          </c:extLst>
        </c:ser>
        <c:ser>
          <c:idx val="5"/>
          <c:order val="5"/>
          <c:tx>
            <c:strRef>
              <c:f>Tabelle1!$G$1</c:f>
              <c:strCache>
                <c:ptCount val="1"/>
                <c:pt idx="0">
                  <c:v>#C7C7C7</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Tabelle1!$G$2</c:f>
              <c:numCache>
                <c:formatCode>General</c:formatCode>
                <c:ptCount val="1"/>
                <c:pt idx="0">
                  <c:v>3.5</c:v>
                </c:pt>
              </c:numCache>
            </c:numRef>
          </c:val>
          <c:extLst>
            <c:ext xmlns:c16="http://schemas.microsoft.com/office/drawing/2014/chart" uri="{C3380CC4-5D6E-409C-BE32-E72D297353CC}">
              <c16:uniqueId val="{00000005-6DA6-B94B-B575-999921A69300}"/>
            </c:ext>
          </c:extLst>
        </c:ser>
        <c:dLbls>
          <c:dLblPos val="outEnd"/>
          <c:showLegendKey val="0"/>
          <c:showVal val="1"/>
          <c:showCatName val="0"/>
          <c:showSerName val="0"/>
          <c:showPercent val="0"/>
          <c:showBubbleSize val="0"/>
        </c:dLbls>
        <c:gapWidth val="250"/>
        <c:overlap val="-100"/>
        <c:axId val="1434660416"/>
        <c:axId val="1434658752"/>
      </c:barChart>
      <c:catAx>
        <c:axId val="1434660416"/>
        <c:scaling>
          <c:orientation val="minMax"/>
        </c:scaling>
        <c:delete val="0"/>
        <c:axPos val="b"/>
        <c:numFmt formatCode="General" sourceLinked="1"/>
        <c:majorTickMark val="none"/>
        <c:minorTickMark val="none"/>
        <c:tickLblPos val="nextTo"/>
        <c:spPr>
          <a:noFill/>
          <a:ln w="6350" cap="flat" cmpd="sng" algn="ctr">
            <a:solidFill>
              <a:schemeClr val="accent1"/>
            </a:solidFill>
            <a:round/>
          </a:ln>
          <a:effectLst/>
        </c:spPr>
        <c:txPr>
          <a:bodyPr rot="-60000000" spcFirstLastPara="1" vertOverflow="ellipsis" vert="horz" wrap="square" anchor="ctr" anchorCtr="1"/>
          <a:lstStyle/>
          <a:p>
            <a:pPr>
              <a:defRPr lang="en-US"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crossAx val="1434658752"/>
        <c:crosses val="autoZero"/>
        <c:auto val="1"/>
        <c:lblAlgn val="ctr"/>
        <c:lblOffset val="100"/>
        <c:noMultiLvlLbl val="0"/>
      </c:catAx>
      <c:valAx>
        <c:axId val="1434658752"/>
        <c:scaling>
          <c:orientation val="minMax"/>
        </c:scaling>
        <c:delete val="0"/>
        <c:axPos val="l"/>
        <c:majorGridlines>
          <c:spPr>
            <a:ln w="6350" cap="flat" cmpd="sng" algn="ctr">
              <a:solidFill>
                <a:schemeClr val="accent6"/>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crossAx val="1434660416"/>
        <c:crosses val="autoZero"/>
        <c:crossBetween val="between"/>
        <c:majorUnit val="1"/>
      </c:valAx>
      <c:spPr>
        <a:noFill/>
        <a:ln>
          <a:noFill/>
        </a:ln>
        <a:effectLst/>
      </c:spPr>
    </c:plotArea>
    <c:legend>
      <c:legendPos val="b"/>
      <c:layout>
        <c:manualLayout>
          <c:xMode val="edge"/>
          <c:yMode val="edge"/>
          <c:x val="7.0883178333425889E-2"/>
          <c:y val="0.93371228813318075"/>
          <c:w val="0.85606605713177686"/>
          <c:h val="6.6287711866819254E-2"/>
        </c:manualLayout>
      </c:layout>
      <c:overlay val="0"/>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a:defRPr lang="en-US"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B921-0B43-B4DA-99265039FD06}"/>
              </c:ext>
            </c:extLst>
          </c:dPt>
          <c:dPt>
            <c:idx val="1"/>
            <c:bubble3D val="0"/>
            <c:spPr>
              <a:solidFill>
                <a:schemeClr val="accent2"/>
              </a:solidFill>
              <a:ln w="12700">
                <a:noFill/>
              </a:ln>
              <a:effectLst/>
            </c:spPr>
            <c:extLst>
              <c:ext xmlns:c16="http://schemas.microsoft.com/office/drawing/2014/chart" uri="{C3380CC4-5D6E-409C-BE32-E72D297353CC}">
                <c16:uniqueId val="{00000003-B921-0B43-B4DA-99265039FD06}"/>
              </c:ext>
            </c:extLst>
          </c:dPt>
          <c:dPt>
            <c:idx val="2"/>
            <c:bubble3D val="0"/>
            <c:spPr>
              <a:solidFill>
                <a:schemeClr val="accent3"/>
              </a:solidFill>
              <a:ln w="12700">
                <a:noFill/>
              </a:ln>
              <a:effectLst/>
            </c:spPr>
            <c:extLst>
              <c:ext xmlns:c16="http://schemas.microsoft.com/office/drawing/2014/chart" uri="{C3380CC4-5D6E-409C-BE32-E72D297353CC}">
                <c16:uniqueId val="{00000005-B921-0B43-B4DA-99265039FD06}"/>
              </c:ext>
            </c:extLst>
          </c:dPt>
          <c:dPt>
            <c:idx val="3"/>
            <c:bubble3D val="0"/>
            <c:spPr>
              <a:solidFill>
                <a:schemeClr val="accent4"/>
              </a:solidFill>
              <a:ln w="12700">
                <a:noFill/>
              </a:ln>
              <a:effectLst/>
            </c:spPr>
            <c:extLst>
              <c:ext xmlns:c16="http://schemas.microsoft.com/office/drawing/2014/chart" uri="{C3380CC4-5D6E-409C-BE32-E72D297353CC}">
                <c16:uniqueId val="{00000007-B921-0B43-B4DA-99265039FD06}"/>
              </c:ext>
            </c:extLst>
          </c:dPt>
          <c:dPt>
            <c:idx val="4"/>
            <c:bubble3D val="0"/>
            <c:spPr>
              <a:solidFill>
                <a:schemeClr val="accent5"/>
              </a:solidFill>
              <a:ln w="12700">
                <a:noFill/>
              </a:ln>
              <a:effectLst/>
            </c:spPr>
            <c:extLst>
              <c:ext xmlns:c16="http://schemas.microsoft.com/office/drawing/2014/chart" uri="{C3380CC4-5D6E-409C-BE32-E72D297353CC}">
                <c16:uniqueId val="{00000009-B921-0B43-B4DA-99265039FD06}"/>
              </c:ext>
            </c:extLst>
          </c:dPt>
          <c:dPt>
            <c:idx val="5"/>
            <c:bubble3D val="0"/>
            <c:spPr>
              <a:solidFill>
                <a:schemeClr val="accent6"/>
              </a:solidFill>
              <a:ln w="12700">
                <a:noFill/>
              </a:ln>
              <a:effectLst/>
            </c:spPr>
            <c:extLst>
              <c:ext xmlns:c16="http://schemas.microsoft.com/office/drawing/2014/chart" uri="{C3380CC4-5D6E-409C-BE32-E72D297353CC}">
                <c16:uniqueId val="{0000000B-B921-0B43-B4DA-99265039FD06}"/>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FAUSans Office" panose="020B0504010101010104" pitchFamily="34" charset="77"/>
                    <a:ea typeface="+mn-ea"/>
                    <a:cs typeface="FAUSans Office" panose="020B0504010101010104" pitchFamily="34" charset="77"/>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#041E42</c:v>
                </c:pt>
                <c:pt idx="2">
                  <c:v>#0044A9</c:v>
                </c:pt>
                <c:pt idx="3">
                  <c:v>#04316A</c:v>
                </c:pt>
                <c:pt idx="4">
                  <c:v>#CED9E7</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B921-0B43-B4DA-99265039FD06}"/>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5.1256506459616054E-4"/>
          <c:y val="0.89704254233535186"/>
          <c:w val="0.99832593763852651"/>
          <c:h val="0.1029574576646481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AUSans Office" panose="020B0504010101010104" pitchFamily="34" charset="77"/>
              <a:ea typeface="+mn-ea"/>
              <a:cs typeface="FAUSans Office" panose="020B0504010101010104" pitchFamily="34" charset="77"/>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FAUSans Office" panose="020B0504010101010104" pitchFamily="34" charset="77"/>
          <a:cs typeface="FAUSans Office" panose="020B0504010101010104" pitchFamily="34" charset="77"/>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23339624624693"/>
          <c:y val="8.4822331115881888E-2"/>
          <c:w val="0.58353302470969426"/>
          <c:h val="0.69845606916838132"/>
        </c:manualLayout>
      </c:layout>
      <c:doughnut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CB15-0344-B225-278A2689FD72}"/>
              </c:ext>
            </c:extLst>
          </c:dPt>
          <c:dPt>
            <c:idx val="1"/>
            <c:bubble3D val="0"/>
            <c:spPr>
              <a:solidFill>
                <a:schemeClr val="accent2"/>
              </a:solidFill>
              <a:ln w="12700">
                <a:noFill/>
              </a:ln>
              <a:effectLst/>
            </c:spPr>
            <c:extLst>
              <c:ext xmlns:c16="http://schemas.microsoft.com/office/drawing/2014/chart" uri="{C3380CC4-5D6E-409C-BE32-E72D297353CC}">
                <c16:uniqueId val="{00000003-CB15-0344-B225-278A2689FD72}"/>
              </c:ext>
            </c:extLst>
          </c:dPt>
          <c:dPt>
            <c:idx val="2"/>
            <c:bubble3D val="0"/>
            <c:spPr>
              <a:solidFill>
                <a:schemeClr val="accent3"/>
              </a:solidFill>
              <a:ln w="12700">
                <a:noFill/>
              </a:ln>
              <a:effectLst/>
            </c:spPr>
            <c:extLst>
              <c:ext xmlns:c16="http://schemas.microsoft.com/office/drawing/2014/chart" uri="{C3380CC4-5D6E-409C-BE32-E72D297353CC}">
                <c16:uniqueId val="{00000005-CB15-0344-B225-278A2689FD72}"/>
              </c:ext>
            </c:extLst>
          </c:dPt>
          <c:dPt>
            <c:idx val="3"/>
            <c:bubble3D val="0"/>
            <c:spPr>
              <a:solidFill>
                <a:schemeClr val="accent4"/>
              </a:solidFill>
              <a:ln w="12700">
                <a:noFill/>
              </a:ln>
              <a:effectLst/>
            </c:spPr>
            <c:extLst>
              <c:ext xmlns:c16="http://schemas.microsoft.com/office/drawing/2014/chart" uri="{C3380CC4-5D6E-409C-BE32-E72D297353CC}">
                <c16:uniqueId val="{00000007-CB15-0344-B225-278A2689FD72}"/>
              </c:ext>
            </c:extLst>
          </c:dPt>
          <c:dPt>
            <c:idx val="4"/>
            <c:bubble3D val="0"/>
            <c:spPr>
              <a:solidFill>
                <a:schemeClr val="accent5"/>
              </a:solidFill>
              <a:ln w="12700">
                <a:noFill/>
              </a:ln>
              <a:effectLst/>
            </c:spPr>
            <c:extLst>
              <c:ext xmlns:c16="http://schemas.microsoft.com/office/drawing/2014/chart" uri="{C3380CC4-5D6E-409C-BE32-E72D297353CC}">
                <c16:uniqueId val="{00000009-CB15-0344-B225-278A2689FD72}"/>
              </c:ext>
            </c:extLst>
          </c:dPt>
          <c:dPt>
            <c:idx val="5"/>
            <c:bubble3D val="0"/>
            <c:spPr>
              <a:solidFill>
                <a:schemeClr val="accent6"/>
              </a:solidFill>
              <a:ln w="12700">
                <a:noFill/>
              </a:ln>
              <a:effectLst/>
            </c:spPr>
            <c:extLst>
              <c:ext xmlns:c16="http://schemas.microsoft.com/office/drawing/2014/chart" uri="{C3380CC4-5D6E-409C-BE32-E72D297353CC}">
                <c16:uniqueId val="{0000000B-CB15-0344-B225-278A2689FD72}"/>
              </c:ext>
            </c:extLst>
          </c:dPt>
          <c:dLbls>
            <c:dLbl>
              <c:idx val="0"/>
              <c:layout>
                <c:manualLayout>
                  <c:x val="5.1073708647707487E-2"/>
                  <c:y val="-6.1132344305064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B15-0344-B225-278A2689FD72}"/>
                </c:ext>
              </c:extLst>
            </c:dLbl>
            <c:dLbl>
              <c:idx val="1"/>
              <c:layout>
                <c:manualLayout>
                  <c:x val="6.73244341265235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B15-0344-B225-278A2689FD72}"/>
                </c:ext>
              </c:extLst>
            </c:dLbl>
            <c:dLbl>
              <c:idx val="2"/>
              <c:layout>
                <c:manualLayout>
                  <c:x val="4.6430644225188708E-2"/>
                  <c:y val="5.5574858459149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B15-0344-B225-278A2689FD72}"/>
                </c:ext>
              </c:extLst>
            </c:dLbl>
            <c:dLbl>
              <c:idx val="3"/>
              <c:layout>
                <c:manualLayout>
                  <c:x val="-3.4822983168891465E-2"/>
                  <c:y val="6.66898301509799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B15-0344-B225-278A2689FD72}"/>
                </c:ext>
              </c:extLst>
            </c:dLbl>
            <c:dLbl>
              <c:idx val="4"/>
              <c:layout>
                <c:manualLayout>
                  <c:x val="-6.50029019152641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B15-0344-B225-278A2689FD72}"/>
                </c:ext>
              </c:extLst>
            </c:dLbl>
            <c:dLbl>
              <c:idx val="5"/>
              <c:layout>
                <c:manualLayout>
                  <c:x val="-4.8752176436448101E-2"/>
                  <c:y val="-6.1132344305064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B15-0344-B225-278A2689FD72}"/>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FAUSans Office" panose="020B0504010101010104" pitchFamily="34" charset="77"/>
                    <a:ea typeface="+mn-ea"/>
                    <a:cs typeface="FAUSans Office" panose="020B0504010101010104" pitchFamily="34" charset="77"/>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#041E42</c:v>
                </c:pt>
                <c:pt idx="2">
                  <c:v>#0044A9</c:v>
                </c:pt>
                <c:pt idx="3">
                  <c:v>#04316A</c:v>
                </c:pt>
                <c:pt idx="4">
                  <c:v>#CED9E7</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CB15-0344-B225-278A2689FD72}"/>
            </c:ext>
          </c:extLst>
        </c:ser>
        <c:dLbls>
          <c:showLegendKey val="0"/>
          <c:showVal val="0"/>
          <c:showCatName val="0"/>
          <c:showSerName val="0"/>
          <c:showPercent val="0"/>
          <c:showBubbleSize val="0"/>
          <c:showLeaderLines val="1"/>
        </c:dLbls>
        <c:firstSliceAng val="0"/>
        <c:holeSize val="80"/>
      </c:doughnutChart>
      <c:spPr>
        <a:noFill/>
        <a:ln>
          <a:noFill/>
        </a:ln>
        <a:effectLst/>
      </c:spPr>
    </c:plotArea>
    <c:legend>
      <c:legendPos val="b"/>
      <c:layout>
        <c:manualLayout>
          <c:xMode val="edge"/>
          <c:yMode val="edge"/>
          <c:x val="5.1256506459616054E-4"/>
          <c:y val="0.89704254233535186"/>
          <c:w val="0.99948743493540382"/>
          <c:h val="0.1029574576646481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AUSans Office" panose="020B0504010101010104" pitchFamily="34" charset="77"/>
              <a:ea typeface="+mn-ea"/>
              <a:cs typeface="FAUSans Office" panose="020B0504010101010104" pitchFamily="34" charset="77"/>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FAUSans Office" panose="020B0504010101010104" pitchFamily="34" charset="77"/>
          <a:cs typeface="FAUSans Office" panose="020B0504010101010104" pitchFamily="34" charset="77"/>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B7AD-1044-967B-407BD7B6D783}"/>
              </c:ext>
            </c:extLst>
          </c:dPt>
          <c:dPt>
            <c:idx val="1"/>
            <c:bubble3D val="0"/>
            <c:spPr>
              <a:solidFill>
                <a:schemeClr val="accent2"/>
              </a:solidFill>
              <a:ln w="12700">
                <a:noFill/>
              </a:ln>
              <a:effectLst/>
            </c:spPr>
            <c:extLst>
              <c:ext xmlns:c16="http://schemas.microsoft.com/office/drawing/2014/chart" uri="{C3380CC4-5D6E-409C-BE32-E72D297353CC}">
                <c16:uniqueId val="{00000003-B7AD-1044-967B-407BD7B6D783}"/>
              </c:ext>
            </c:extLst>
          </c:dPt>
          <c:dPt>
            <c:idx val="2"/>
            <c:bubble3D val="0"/>
            <c:spPr>
              <a:solidFill>
                <a:schemeClr val="accent3"/>
              </a:solidFill>
              <a:ln w="12700">
                <a:noFill/>
              </a:ln>
              <a:effectLst/>
            </c:spPr>
            <c:extLst>
              <c:ext xmlns:c16="http://schemas.microsoft.com/office/drawing/2014/chart" uri="{C3380CC4-5D6E-409C-BE32-E72D297353CC}">
                <c16:uniqueId val="{00000005-B7AD-1044-967B-407BD7B6D783}"/>
              </c:ext>
            </c:extLst>
          </c:dPt>
          <c:dPt>
            <c:idx val="3"/>
            <c:bubble3D val="0"/>
            <c:spPr>
              <a:solidFill>
                <a:schemeClr val="accent4"/>
              </a:solidFill>
              <a:ln w="12700">
                <a:noFill/>
              </a:ln>
              <a:effectLst/>
            </c:spPr>
            <c:extLst>
              <c:ext xmlns:c16="http://schemas.microsoft.com/office/drawing/2014/chart" uri="{C3380CC4-5D6E-409C-BE32-E72D297353CC}">
                <c16:uniqueId val="{00000007-B7AD-1044-967B-407BD7B6D783}"/>
              </c:ext>
            </c:extLst>
          </c:dPt>
          <c:dPt>
            <c:idx val="4"/>
            <c:bubble3D val="0"/>
            <c:spPr>
              <a:solidFill>
                <a:schemeClr val="accent5"/>
              </a:solidFill>
              <a:ln w="12700">
                <a:noFill/>
              </a:ln>
              <a:effectLst/>
            </c:spPr>
            <c:extLst>
              <c:ext xmlns:c16="http://schemas.microsoft.com/office/drawing/2014/chart" uri="{C3380CC4-5D6E-409C-BE32-E72D297353CC}">
                <c16:uniqueId val="{00000009-B7AD-1044-967B-407BD7B6D783}"/>
              </c:ext>
            </c:extLst>
          </c:dPt>
          <c:dPt>
            <c:idx val="5"/>
            <c:bubble3D val="0"/>
            <c:spPr>
              <a:solidFill>
                <a:schemeClr val="accent6"/>
              </a:solidFill>
              <a:ln w="12700">
                <a:noFill/>
              </a:ln>
              <a:effectLst/>
            </c:spPr>
            <c:extLst>
              <c:ext xmlns:c16="http://schemas.microsoft.com/office/drawing/2014/chart" uri="{C3380CC4-5D6E-409C-BE32-E72D297353CC}">
                <c16:uniqueId val="{0000000B-B7AD-1044-967B-407BD7B6D783}"/>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FAUSans Office" panose="020B0504010101010104" pitchFamily="34" charset="77"/>
                    <a:ea typeface="+mn-ea"/>
                    <a:cs typeface="FAUSans Office" panose="020B0504010101010104" pitchFamily="34" charset="77"/>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#041E42</c:v>
                </c:pt>
                <c:pt idx="2">
                  <c:v>#0044A9</c:v>
                </c:pt>
                <c:pt idx="3">
                  <c:v>#04316A</c:v>
                </c:pt>
                <c:pt idx="4">
                  <c:v>#CED9E7</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B7AD-1044-967B-407BD7B6D783}"/>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5.1256506459616054E-4"/>
          <c:y val="0.89704254233535186"/>
          <c:w val="0.99832593763852651"/>
          <c:h val="0.1029574576646481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AUSans Office" panose="020B0504010101010104" pitchFamily="34" charset="77"/>
              <a:ea typeface="+mn-ea"/>
              <a:cs typeface="FAUSans Office" panose="020B0504010101010104" pitchFamily="34" charset="77"/>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FAUSans Office" panose="020B0504010101010104" pitchFamily="34" charset="77"/>
          <a:cs typeface="FAUSans Office" panose="020B0504010101010104" pitchFamily="34" charset="77"/>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23339624624693"/>
          <c:y val="8.4822331115881888E-2"/>
          <c:w val="0.58353302470969426"/>
          <c:h val="0.69845606916838132"/>
        </c:manualLayout>
      </c:layout>
      <c:doughnut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D67A-1F40-ADBF-D71424B6DC33}"/>
              </c:ext>
            </c:extLst>
          </c:dPt>
          <c:dPt>
            <c:idx val="1"/>
            <c:bubble3D val="0"/>
            <c:spPr>
              <a:solidFill>
                <a:schemeClr val="accent2"/>
              </a:solidFill>
              <a:ln w="12700">
                <a:noFill/>
              </a:ln>
              <a:effectLst/>
            </c:spPr>
            <c:extLst>
              <c:ext xmlns:c16="http://schemas.microsoft.com/office/drawing/2014/chart" uri="{C3380CC4-5D6E-409C-BE32-E72D297353CC}">
                <c16:uniqueId val="{00000003-D67A-1F40-ADBF-D71424B6DC33}"/>
              </c:ext>
            </c:extLst>
          </c:dPt>
          <c:dPt>
            <c:idx val="2"/>
            <c:bubble3D val="0"/>
            <c:spPr>
              <a:solidFill>
                <a:schemeClr val="accent3"/>
              </a:solidFill>
              <a:ln w="12700">
                <a:noFill/>
              </a:ln>
              <a:effectLst/>
            </c:spPr>
            <c:extLst>
              <c:ext xmlns:c16="http://schemas.microsoft.com/office/drawing/2014/chart" uri="{C3380CC4-5D6E-409C-BE32-E72D297353CC}">
                <c16:uniqueId val="{00000005-D67A-1F40-ADBF-D71424B6DC33}"/>
              </c:ext>
            </c:extLst>
          </c:dPt>
          <c:dPt>
            <c:idx val="3"/>
            <c:bubble3D val="0"/>
            <c:spPr>
              <a:solidFill>
                <a:schemeClr val="accent4"/>
              </a:solidFill>
              <a:ln w="12700">
                <a:noFill/>
              </a:ln>
              <a:effectLst/>
            </c:spPr>
            <c:extLst>
              <c:ext xmlns:c16="http://schemas.microsoft.com/office/drawing/2014/chart" uri="{C3380CC4-5D6E-409C-BE32-E72D297353CC}">
                <c16:uniqueId val="{00000007-D67A-1F40-ADBF-D71424B6DC33}"/>
              </c:ext>
            </c:extLst>
          </c:dPt>
          <c:dPt>
            <c:idx val="4"/>
            <c:bubble3D val="0"/>
            <c:spPr>
              <a:solidFill>
                <a:schemeClr val="accent5"/>
              </a:solidFill>
              <a:ln w="12700">
                <a:noFill/>
              </a:ln>
              <a:effectLst/>
            </c:spPr>
            <c:extLst>
              <c:ext xmlns:c16="http://schemas.microsoft.com/office/drawing/2014/chart" uri="{C3380CC4-5D6E-409C-BE32-E72D297353CC}">
                <c16:uniqueId val="{00000009-D67A-1F40-ADBF-D71424B6DC33}"/>
              </c:ext>
            </c:extLst>
          </c:dPt>
          <c:dPt>
            <c:idx val="5"/>
            <c:bubble3D val="0"/>
            <c:spPr>
              <a:solidFill>
                <a:schemeClr val="accent6"/>
              </a:solidFill>
              <a:ln w="12700">
                <a:noFill/>
              </a:ln>
              <a:effectLst/>
            </c:spPr>
            <c:extLst>
              <c:ext xmlns:c16="http://schemas.microsoft.com/office/drawing/2014/chart" uri="{C3380CC4-5D6E-409C-BE32-E72D297353CC}">
                <c16:uniqueId val="{0000000B-D67A-1F40-ADBF-D71424B6DC33}"/>
              </c:ext>
            </c:extLst>
          </c:dPt>
          <c:dLbls>
            <c:dLbl>
              <c:idx val="0"/>
              <c:layout>
                <c:manualLayout>
                  <c:x val="5.1073708647707487E-2"/>
                  <c:y val="-6.1132344305064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67A-1F40-ADBF-D71424B6DC33}"/>
                </c:ext>
              </c:extLst>
            </c:dLbl>
            <c:dLbl>
              <c:idx val="1"/>
              <c:layout>
                <c:manualLayout>
                  <c:x val="6.73244341265235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67A-1F40-ADBF-D71424B6DC33}"/>
                </c:ext>
              </c:extLst>
            </c:dLbl>
            <c:dLbl>
              <c:idx val="2"/>
              <c:layout>
                <c:manualLayout>
                  <c:x val="4.6430644225188708E-2"/>
                  <c:y val="5.5574858459149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67A-1F40-ADBF-D71424B6DC33}"/>
                </c:ext>
              </c:extLst>
            </c:dLbl>
            <c:dLbl>
              <c:idx val="3"/>
              <c:layout>
                <c:manualLayout>
                  <c:x val="-3.4822983168891465E-2"/>
                  <c:y val="6.66898301509799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67A-1F40-ADBF-D71424B6DC33}"/>
                </c:ext>
              </c:extLst>
            </c:dLbl>
            <c:dLbl>
              <c:idx val="4"/>
              <c:layout>
                <c:manualLayout>
                  <c:x val="-6.50029019152641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67A-1F40-ADBF-D71424B6DC33}"/>
                </c:ext>
              </c:extLst>
            </c:dLbl>
            <c:dLbl>
              <c:idx val="5"/>
              <c:layout>
                <c:manualLayout>
                  <c:x val="-4.8752176436448101E-2"/>
                  <c:y val="-6.1132344305064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67A-1F40-ADBF-D71424B6DC33}"/>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FAUSans Office" panose="020B0504010101010104" pitchFamily="34" charset="77"/>
                    <a:ea typeface="+mn-ea"/>
                    <a:cs typeface="FAUSans Office" panose="020B0504010101010104" pitchFamily="34" charset="77"/>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#041E42</c:v>
                </c:pt>
                <c:pt idx="2">
                  <c:v>#0044A9</c:v>
                </c:pt>
                <c:pt idx="3">
                  <c:v>#04316A</c:v>
                </c:pt>
                <c:pt idx="4">
                  <c:v>#CED9E7</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D67A-1F40-ADBF-D71424B6DC33}"/>
            </c:ext>
          </c:extLst>
        </c:ser>
        <c:dLbls>
          <c:showLegendKey val="0"/>
          <c:showVal val="0"/>
          <c:showCatName val="0"/>
          <c:showSerName val="0"/>
          <c:showPercent val="0"/>
          <c:showBubbleSize val="0"/>
          <c:showLeaderLines val="1"/>
        </c:dLbls>
        <c:firstSliceAng val="0"/>
        <c:holeSize val="80"/>
      </c:doughnutChart>
      <c:spPr>
        <a:noFill/>
        <a:ln>
          <a:noFill/>
        </a:ln>
        <a:effectLst/>
      </c:spPr>
    </c:plotArea>
    <c:legend>
      <c:legendPos val="b"/>
      <c:layout>
        <c:manualLayout>
          <c:xMode val="edge"/>
          <c:yMode val="edge"/>
          <c:x val="5.1256506459616054E-4"/>
          <c:y val="0.89704254233535186"/>
          <c:w val="0.99948743493540382"/>
          <c:h val="0.1029574576646481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AUSans Office" panose="020B0504010101010104" pitchFamily="34" charset="77"/>
              <a:ea typeface="+mn-ea"/>
              <a:cs typeface="FAUSans Office" panose="020B0504010101010104" pitchFamily="34" charset="77"/>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FAUSans Office" panose="020B0504010101010104" pitchFamily="34" charset="77"/>
          <a:cs typeface="FAUSans Office" panose="020B0504010101010104" pitchFamily="34" charset="77"/>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2C9555C-46DE-4406-8ABE-45349F5208F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E4F3B590-57A4-4D61-9607-3C2EA36AB1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8CE87A-16FF-4C7D-8292-0CB980715C8B}" type="datetimeFigureOut">
              <a:rPr lang="de-DE" smtClean="0"/>
              <a:t>13.07.22</a:t>
            </a:fld>
            <a:endParaRPr lang="de-DE"/>
          </a:p>
        </p:txBody>
      </p:sp>
      <p:sp>
        <p:nvSpPr>
          <p:cNvPr id="4" name="Fußzeilenplatzhalter 3">
            <a:extLst>
              <a:ext uri="{FF2B5EF4-FFF2-40B4-BE49-F238E27FC236}">
                <a16:creationId xmlns:a16="http://schemas.microsoft.com/office/drawing/2014/main" id="{4C6DC5A1-1CCC-484A-AB24-DCA2F05D59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24041CFA-48F6-4759-86C7-790FC637E9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2F6222-CCA6-4FA7-88E0-B7BAE53645AA}" type="slidenum">
              <a:rPr lang="de-DE" smtClean="0"/>
              <a:t>‹Nr.›</a:t>
            </a:fld>
            <a:endParaRPr lang="de-DE"/>
          </a:p>
        </p:txBody>
      </p:sp>
    </p:spTree>
    <p:extLst>
      <p:ext uri="{BB962C8B-B14F-4D97-AF65-F5344CB8AC3E}">
        <p14:creationId xmlns:p14="http://schemas.microsoft.com/office/powerpoint/2010/main" val="1441832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ECA62E-2216-4960-A875-4D2633F4A404}" type="datetimeFigureOut">
              <a:rPr lang="de-DE" smtClean="0"/>
              <a:t>13.07.22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F93703-73BA-47D5-8B02-C172375928DA}" type="slidenum">
              <a:rPr lang="de-DE" smtClean="0"/>
              <a:t>‹Nr.›</a:t>
            </a:fld>
            <a:endParaRPr lang="de-DE"/>
          </a:p>
        </p:txBody>
      </p:sp>
    </p:spTree>
    <p:extLst>
      <p:ext uri="{BB962C8B-B14F-4D97-AF65-F5344CB8AC3E}">
        <p14:creationId xmlns:p14="http://schemas.microsoft.com/office/powerpoint/2010/main" val="1153314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bild">
    <p:bg>
      <p:bgRef idx="1001">
        <a:schemeClr val="bg2"/>
      </p:bgRef>
    </p:bg>
    <p:spTree>
      <p:nvGrpSpPr>
        <p:cNvPr id="1" name=""/>
        <p:cNvGrpSpPr/>
        <p:nvPr/>
      </p:nvGrpSpPr>
      <p:grpSpPr>
        <a:xfrm>
          <a:off x="0" y="0"/>
          <a:ext cx="0" cy="0"/>
          <a:chOff x="0" y="0"/>
          <a:chExt cx="0" cy="0"/>
        </a:xfrm>
      </p:grpSpPr>
      <p:sp>
        <p:nvSpPr>
          <p:cNvPr id="168" name="Textplatzhalter 167">
            <a:extLst>
              <a:ext uri="{FF2B5EF4-FFF2-40B4-BE49-F238E27FC236}">
                <a16:creationId xmlns:a16="http://schemas.microsoft.com/office/drawing/2014/main" id="{91CA67B1-C872-42F5-99A5-C31B319F69AF}"/>
              </a:ext>
            </a:extLst>
          </p:cNvPr>
          <p:cNvSpPr>
            <a:spLocks noGrp="1"/>
          </p:cNvSpPr>
          <p:nvPr>
            <p:ph type="body" sz="quarter" idx="11" hasCustomPrompt="1"/>
          </p:nvPr>
        </p:nvSpPr>
        <p:spPr>
          <a:xfrm>
            <a:off x="0" y="1628777"/>
            <a:ext cx="12192000" cy="5229225"/>
          </a:xfrm>
          <a:gradFill>
            <a:gsLst>
              <a:gs pos="50000">
                <a:srgbClr val="04316A">
                  <a:alpha val="50000"/>
                </a:srgbClr>
              </a:gs>
              <a:gs pos="5000">
                <a:schemeClr val="accent4"/>
              </a:gs>
              <a:gs pos="100000">
                <a:schemeClr val="accent4">
                  <a:alpha val="20000"/>
                </a:schemeClr>
              </a:gs>
            </a:gsLst>
            <a:lin ang="5400000" scaled="1"/>
          </a:gradFill>
        </p:spPr>
        <p:txBody>
          <a:bodyPr vert="horz" wrap="square" lIns="540000" tIns="1188000" rIns="0" bIns="0" rtlCol="0" anchor="t" anchorCtr="0">
            <a:noAutofit/>
          </a:bodyPr>
          <a:lstStyle>
            <a:lvl1pPr>
              <a:defRPr lang="de-DE" sz="3000" b="1" dirty="0">
                <a:latin typeface="+mj-lt"/>
                <a:ea typeface="+mj-ea"/>
                <a:cs typeface="+mj-cs"/>
              </a:defRPr>
            </a:lvl1pPr>
          </a:lstStyle>
          <a:p>
            <a:pPr lvl="0">
              <a:spcBef>
                <a:spcPct val="0"/>
              </a:spcBef>
            </a:pPr>
            <a:r>
              <a:rPr lang="de-DE" dirty="0"/>
              <a:t> </a:t>
            </a:r>
          </a:p>
        </p:txBody>
      </p:sp>
      <p:sp>
        <p:nvSpPr>
          <p:cNvPr id="165" name="Bildplatzhalter 60">
            <a:extLst>
              <a:ext uri="{FF2B5EF4-FFF2-40B4-BE49-F238E27FC236}">
                <a16:creationId xmlns:a16="http://schemas.microsoft.com/office/drawing/2014/main" id="{F018B551-27B5-4B00-BF39-7527999917AE}"/>
              </a:ext>
            </a:extLst>
          </p:cNvPr>
          <p:cNvSpPr>
            <a:spLocks noGrp="1"/>
          </p:cNvSpPr>
          <p:nvPr>
            <p:ph type="pic" sz="quarter" idx="10" hasCustomPrompt="1"/>
          </p:nvPr>
        </p:nvSpPr>
        <p:spPr>
          <a:xfrm>
            <a:off x="0" y="1628775"/>
            <a:ext cx="12192000" cy="5229226"/>
          </a:xfrm>
          <a:solidFill>
            <a:schemeClr val="tx1">
              <a:lumMod val="95000"/>
            </a:schemeClr>
          </a:solidFill>
        </p:spPr>
        <p:txBody>
          <a:bodyPr/>
          <a:lstStyle/>
          <a:p>
            <a:r>
              <a:rPr lang="de-DE" dirty="0"/>
              <a:t> </a:t>
            </a:r>
          </a:p>
        </p:txBody>
      </p:sp>
      <p:sp>
        <p:nvSpPr>
          <p:cNvPr id="2" name="Titel 1">
            <a:extLst>
              <a:ext uri="{FF2B5EF4-FFF2-40B4-BE49-F238E27FC236}">
                <a16:creationId xmlns:a16="http://schemas.microsoft.com/office/drawing/2014/main" id="{6C1DC1BF-B7B9-4143-AFEB-7D1D6C73E88C}"/>
              </a:ext>
            </a:extLst>
          </p:cNvPr>
          <p:cNvSpPr>
            <a:spLocks noGrp="1"/>
          </p:cNvSpPr>
          <p:nvPr>
            <p:ph type="title" hasCustomPrompt="1"/>
          </p:nvPr>
        </p:nvSpPr>
        <p:spPr>
          <a:xfrm>
            <a:off x="520165" y="3042517"/>
            <a:ext cx="4979505" cy="1030539"/>
          </a:xfrm>
        </p:spPr>
        <p:txBody>
          <a:bodyPr wrap="none" tIns="0" rIns="0"/>
          <a:lstStyle>
            <a:lvl1pPr algn="l">
              <a:lnSpc>
                <a:spcPct val="110000"/>
              </a:lnSpc>
              <a:defRPr sz="6600">
                <a:solidFill>
                  <a:schemeClr val="tx1"/>
                </a:solidFill>
              </a:defRPr>
            </a:lvl1pPr>
          </a:lstStyle>
          <a:p>
            <a:r>
              <a:rPr lang="de-DE" dirty="0"/>
              <a:t>Willkommen</a:t>
            </a:r>
          </a:p>
        </p:txBody>
      </p:sp>
      <p:sp>
        <p:nvSpPr>
          <p:cNvPr id="56" name="Rechteck 55">
            <a:extLst>
              <a:ext uri="{FF2B5EF4-FFF2-40B4-BE49-F238E27FC236}">
                <a16:creationId xmlns:a16="http://schemas.microsoft.com/office/drawing/2014/main" id="{929994FB-5DBF-40C3-99B7-BCB45F80FCBA}"/>
              </a:ext>
            </a:extLst>
          </p:cNvPr>
          <p:cNvSpPr/>
          <p:nvPr userDrawn="1"/>
        </p:nvSpPr>
        <p:spPr>
          <a:xfrm>
            <a:off x="518400" y="1196733"/>
            <a:ext cx="11676063" cy="72000"/>
          </a:xfrm>
          <a:prstGeom prst="rect">
            <a:avLst/>
          </a:prstGeom>
          <a:solidFill>
            <a:srgbClr val="004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nvGrpSpPr>
          <p:cNvPr id="57" name="Gruppieren 56">
            <a:extLst>
              <a:ext uri="{FF2B5EF4-FFF2-40B4-BE49-F238E27FC236}">
                <a16:creationId xmlns:a16="http://schemas.microsoft.com/office/drawing/2014/main" id="{A67BB0E1-5E7F-46E5-9D87-74249FA80151}"/>
              </a:ext>
            </a:extLst>
          </p:cNvPr>
          <p:cNvGrpSpPr/>
          <p:nvPr userDrawn="1"/>
        </p:nvGrpSpPr>
        <p:grpSpPr>
          <a:xfrm>
            <a:off x="-390524" y="160153"/>
            <a:ext cx="333375" cy="136812"/>
            <a:chOff x="-133350" y="2711163"/>
            <a:chExt cx="333375" cy="136812"/>
          </a:xfrm>
        </p:grpSpPr>
        <p:cxnSp>
          <p:nvCxnSpPr>
            <p:cNvPr id="58" name="Gerader Verbinder 57">
              <a:extLst>
                <a:ext uri="{FF2B5EF4-FFF2-40B4-BE49-F238E27FC236}">
                  <a16:creationId xmlns:a16="http://schemas.microsoft.com/office/drawing/2014/main" id="{735EC3F0-D52F-43D8-9D20-FC4F70B1922F}"/>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59" name="Textfeld 58">
              <a:extLst>
                <a:ext uri="{FF2B5EF4-FFF2-40B4-BE49-F238E27FC236}">
                  <a16:creationId xmlns:a16="http://schemas.microsoft.com/office/drawing/2014/main" id="{D73E6E84-A759-4118-9971-2B614D3FE504}"/>
                </a:ext>
              </a:extLst>
            </p:cNvPr>
            <p:cNvSpPr txBox="1"/>
            <p:nvPr userDrawn="1"/>
          </p:nvSpPr>
          <p:spPr>
            <a:xfrm>
              <a:off x="-63646" y="2711163"/>
              <a:ext cx="193964"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0" name="Gruppieren 59">
            <a:extLst>
              <a:ext uri="{FF2B5EF4-FFF2-40B4-BE49-F238E27FC236}">
                <a16:creationId xmlns:a16="http://schemas.microsoft.com/office/drawing/2014/main" id="{F1FCC803-A93B-423F-B835-B52876B2721B}"/>
              </a:ext>
            </a:extLst>
          </p:cNvPr>
          <p:cNvGrpSpPr/>
          <p:nvPr userDrawn="1"/>
        </p:nvGrpSpPr>
        <p:grpSpPr>
          <a:xfrm>
            <a:off x="-390524" y="1131703"/>
            <a:ext cx="333375" cy="136812"/>
            <a:chOff x="-133350" y="2711163"/>
            <a:chExt cx="333375" cy="136812"/>
          </a:xfrm>
        </p:grpSpPr>
        <p:cxnSp>
          <p:nvCxnSpPr>
            <p:cNvPr id="61" name="Gerader Verbinder 60">
              <a:extLst>
                <a:ext uri="{FF2B5EF4-FFF2-40B4-BE49-F238E27FC236}">
                  <a16:creationId xmlns:a16="http://schemas.microsoft.com/office/drawing/2014/main" id="{94D29247-DB20-40F1-888F-155F9E5ABC80}"/>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5E32A3F3-E989-43F3-A16F-94173C632533}"/>
                </a:ext>
              </a:extLst>
            </p:cNvPr>
            <p:cNvSpPr txBox="1"/>
            <p:nvPr userDrawn="1"/>
          </p:nvSpPr>
          <p:spPr>
            <a:xfrm>
              <a:off x="-63644" y="2711163"/>
              <a:ext cx="193964"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3" name="Gruppieren 62">
            <a:extLst>
              <a:ext uri="{FF2B5EF4-FFF2-40B4-BE49-F238E27FC236}">
                <a16:creationId xmlns:a16="http://schemas.microsoft.com/office/drawing/2014/main" id="{44D22F83-A0F5-4FE2-9D6C-012542F7E2B8}"/>
              </a:ext>
            </a:extLst>
          </p:cNvPr>
          <p:cNvGrpSpPr/>
          <p:nvPr userDrawn="1"/>
        </p:nvGrpSpPr>
        <p:grpSpPr>
          <a:xfrm>
            <a:off x="-390524" y="1491963"/>
            <a:ext cx="333375" cy="136812"/>
            <a:chOff x="-133350" y="2711163"/>
            <a:chExt cx="333375" cy="136812"/>
          </a:xfrm>
        </p:grpSpPr>
        <p:cxnSp>
          <p:nvCxnSpPr>
            <p:cNvPr id="64" name="Gerader Verbinder 63">
              <a:extLst>
                <a:ext uri="{FF2B5EF4-FFF2-40B4-BE49-F238E27FC236}">
                  <a16:creationId xmlns:a16="http://schemas.microsoft.com/office/drawing/2014/main" id="{BA2BC1BF-6FE4-4475-BE69-6D37CBD5164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88D7DDBE-C865-4F05-B6F5-3E2BBB15FDA7}"/>
                </a:ext>
              </a:extLst>
            </p:cNvPr>
            <p:cNvSpPr txBox="1"/>
            <p:nvPr userDrawn="1"/>
          </p:nvSpPr>
          <p:spPr>
            <a:xfrm>
              <a:off x="-63644" y="2711163"/>
              <a:ext cx="193964"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66" name="Gruppieren 65">
            <a:extLst>
              <a:ext uri="{FF2B5EF4-FFF2-40B4-BE49-F238E27FC236}">
                <a16:creationId xmlns:a16="http://schemas.microsoft.com/office/drawing/2014/main" id="{5BF365C6-4DF1-469F-A081-5BB981472333}"/>
              </a:ext>
            </a:extLst>
          </p:cNvPr>
          <p:cNvGrpSpPr/>
          <p:nvPr userDrawn="1"/>
        </p:nvGrpSpPr>
        <p:grpSpPr>
          <a:xfrm>
            <a:off x="-390524" y="3292188"/>
            <a:ext cx="333375" cy="136812"/>
            <a:chOff x="-133350" y="2711163"/>
            <a:chExt cx="333375" cy="136812"/>
          </a:xfrm>
        </p:grpSpPr>
        <p:cxnSp>
          <p:nvCxnSpPr>
            <p:cNvPr id="67" name="Gerader Verbinder 66">
              <a:extLst>
                <a:ext uri="{FF2B5EF4-FFF2-40B4-BE49-F238E27FC236}">
                  <a16:creationId xmlns:a16="http://schemas.microsoft.com/office/drawing/2014/main" id="{9CA1C573-E95F-4CC5-A4BE-0E74960DBC2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02A35681-195F-407A-BB6C-7E3B4E241132}"/>
                </a:ext>
              </a:extLst>
            </p:cNvPr>
            <p:cNvSpPr txBox="1"/>
            <p:nvPr userDrawn="1"/>
          </p:nvSpPr>
          <p:spPr>
            <a:xfrm>
              <a:off x="-63644" y="2711163"/>
              <a:ext cx="193964"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69" name="Gruppieren 68">
            <a:extLst>
              <a:ext uri="{FF2B5EF4-FFF2-40B4-BE49-F238E27FC236}">
                <a16:creationId xmlns:a16="http://schemas.microsoft.com/office/drawing/2014/main" id="{BF6DC0B3-1B79-4824-B73B-DC9B7AA77A08}"/>
              </a:ext>
            </a:extLst>
          </p:cNvPr>
          <p:cNvGrpSpPr/>
          <p:nvPr userDrawn="1"/>
        </p:nvGrpSpPr>
        <p:grpSpPr>
          <a:xfrm>
            <a:off x="-390524" y="6063963"/>
            <a:ext cx="333375" cy="136812"/>
            <a:chOff x="-133350" y="2711163"/>
            <a:chExt cx="333375" cy="136812"/>
          </a:xfrm>
        </p:grpSpPr>
        <p:cxnSp>
          <p:nvCxnSpPr>
            <p:cNvPr id="70" name="Gerader Verbinder 69">
              <a:extLst>
                <a:ext uri="{FF2B5EF4-FFF2-40B4-BE49-F238E27FC236}">
                  <a16:creationId xmlns:a16="http://schemas.microsoft.com/office/drawing/2014/main" id="{439D9EA3-D6F8-4D8A-8C91-B7BCDD4883C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Textfeld 70">
              <a:extLst>
                <a:ext uri="{FF2B5EF4-FFF2-40B4-BE49-F238E27FC236}">
                  <a16:creationId xmlns:a16="http://schemas.microsoft.com/office/drawing/2014/main" id="{EF8776E0-353D-4DBE-918C-2BE4D9ED22C0}"/>
                </a:ext>
              </a:extLst>
            </p:cNvPr>
            <p:cNvSpPr txBox="1"/>
            <p:nvPr userDrawn="1"/>
          </p:nvSpPr>
          <p:spPr>
            <a:xfrm>
              <a:off x="-63643" y="2711163"/>
              <a:ext cx="193964"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2" name="Gruppieren 71">
            <a:extLst>
              <a:ext uri="{FF2B5EF4-FFF2-40B4-BE49-F238E27FC236}">
                <a16:creationId xmlns:a16="http://schemas.microsoft.com/office/drawing/2014/main" id="{EB1A981A-C15F-48BC-856D-45BFDE402164}"/>
              </a:ext>
            </a:extLst>
          </p:cNvPr>
          <p:cNvGrpSpPr/>
          <p:nvPr userDrawn="1"/>
        </p:nvGrpSpPr>
        <p:grpSpPr>
          <a:xfrm>
            <a:off x="-390524" y="6495763"/>
            <a:ext cx="333375" cy="136812"/>
            <a:chOff x="-133350" y="2711163"/>
            <a:chExt cx="333375" cy="136812"/>
          </a:xfrm>
        </p:grpSpPr>
        <p:cxnSp>
          <p:nvCxnSpPr>
            <p:cNvPr id="73" name="Gerader Verbinder 72">
              <a:extLst>
                <a:ext uri="{FF2B5EF4-FFF2-40B4-BE49-F238E27FC236}">
                  <a16:creationId xmlns:a16="http://schemas.microsoft.com/office/drawing/2014/main" id="{CA1B7D91-52B4-4C4E-9872-DAE627C5BDA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4" name="Textfeld 73">
              <a:extLst>
                <a:ext uri="{FF2B5EF4-FFF2-40B4-BE49-F238E27FC236}">
                  <a16:creationId xmlns:a16="http://schemas.microsoft.com/office/drawing/2014/main" id="{DD5301F3-CDC0-4F62-A7F3-64DF1FAFB6C3}"/>
                </a:ext>
              </a:extLst>
            </p:cNvPr>
            <p:cNvSpPr txBox="1"/>
            <p:nvPr userDrawn="1"/>
          </p:nvSpPr>
          <p:spPr>
            <a:xfrm>
              <a:off x="-63642" y="2711163"/>
              <a:ext cx="193964"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75" name="Gruppieren 74">
            <a:extLst>
              <a:ext uri="{FF2B5EF4-FFF2-40B4-BE49-F238E27FC236}">
                <a16:creationId xmlns:a16="http://schemas.microsoft.com/office/drawing/2014/main" id="{C5363AC9-A7FE-4ED9-A4AE-BF1F41479440}"/>
              </a:ext>
            </a:extLst>
          </p:cNvPr>
          <p:cNvGrpSpPr/>
          <p:nvPr userDrawn="1"/>
        </p:nvGrpSpPr>
        <p:grpSpPr>
          <a:xfrm rot="16200000">
            <a:off x="289460" y="-291329"/>
            <a:ext cx="333375" cy="121194"/>
            <a:chOff x="-133350" y="2726781"/>
            <a:chExt cx="333375" cy="121194"/>
          </a:xfrm>
        </p:grpSpPr>
        <p:cxnSp>
          <p:nvCxnSpPr>
            <p:cNvPr id="76" name="Gerader Verbinder 75">
              <a:extLst>
                <a:ext uri="{FF2B5EF4-FFF2-40B4-BE49-F238E27FC236}">
                  <a16:creationId xmlns:a16="http://schemas.microsoft.com/office/drawing/2014/main" id="{A5C058E5-1B77-4F37-8A90-6C2DB0C9F0D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7" name="Textfeld 76">
              <a:extLst>
                <a:ext uri="{FF2B5EF4-FFF2-40B4-BE49-F238E27FC236}">
                  <a16:creationId xmlns:a16="http://schemas.microsoft.com/office/drawing/2014/main" id="{3F3FD432-7B0C-441D-887D-260F088129D6}"/>
                </a:ext>
              </a:extLst>
            </p:cNvPr>
            <p:cNvSpPr txBox="1"/>
            <p:nvPr userDrawn="1"/>
          </p:nvSpPr>
          <p:spPr>
            <a:xfrm>
              <a:off x="-63646" y="2726781"/>
              <a:ext cx="193964"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78" name="Gruppieren 77">
            <a:extLst>
              <a:ext uri="{FF2B5EF4-FFF2-40B4-BE49-F238E27FC236}">
                <a16:creationId xmlns:a16="http://schemas.microsoft.com/office/drawing/2014/main" id="{11D3348D-CD05-48E5-89ED-528A62DA8118}"/>
              </a:ext>
            </a:extLst>
          </p:cNvPr>
          <p:cNvGrpSpPr/>
          <p:nvPr userDrawn="1"/>
        </p:nvGrpSpPr>
        <p:grpSpPr>
          <a:xfrm rot="16200000">
            <a:off x="5760780" y="-291329"/>
            <a:ext cx="333375" cy="121190"/>
            <a:chOff x="-133350" y="2726785"/>
            <a:chExt cx="333375" cy="121190"/>
          </a:xfrm>
        </p:grpSpPr>
        <p:cxnSp>
          <p:nvCxnSpPr>
            <p:cNvPr id="79" name="Gerader Verbinder 78">
              <a:extLst>
                <a:ext uri="{FF2B5EF4-FFF2-40B4-BE49-F238E27FC236}">
                  <a16:creationId xmlns:a16="http://schemas.microsoft.com/office/drawing/2014/main" id="{8C904B9B-CFB8-4878-BE89-64B7783A68C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C15810B6-1DFF-43DE-849F-E24988A1AC21}"/>
                </a:ext>
              </a:extLst>
            </p:cNvPr>
            <p:cNvSpPr txBox="1"/>
            <p:nvPr userDrawn="1"/>
          </p:nvSpPr>
          <p:spPr>
            <a:xfrm>
              <a:off x="-63642" y="2726785"/>
              <a:ext cx="193964"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1" name="Gruppieren 80">
            <a:extLst>
              <a:ext uri="{FF2B5EF4-FFF2-40B4-BE49-F238E27FC236}">
                <a16:creationId xmlns:a16="http://schemas.microsoft.com/office/drawing/2014/main" id="{CFDE3FDD-B76C-49E7-81B4-7302EAE01430}"/>
              </a:ext>
            </a:extLst>
          </p:cNvPr>
          <p:cNvGrpSpPr/>
          <p:nvPr userDrawn="1"/>
        </p:nvGrpSpPr>
        <p:grpSpPr>
          <a:xfrm>
            <a:off x="6203934" y="-397424"/>
            <a:ext cx="109292" cy="333375"/>
            <a:chOff x="6416681" y="-397424"/>
            <a:chExt cx="109292" cy="333375"/>
          </a:xfrm>
        </p:grpSpPr>
        <p:cxnSp>
          <p:nvCxnSpPr>
            <p:cNvPr id="82" name="Gerader Verbinder 81">
              <a:extLst>
                <a:ext uri="{FF2B5EF4-FFF2-40B4-BE49-F238E27FC236}">
                  <a16:creationId xmlns:a16="http://schemas.microsoft.com/office/drawing/2014/main" id="{CC2966EC-F4C0-41FC-88ED-2E5F725EA0B2}"/>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3" name="Textfeld 82">
              <a:extLst>
                <a:ext uri="{FF2B5EF4-FFF2-40B4-BE49-F238E27FC236}">
                  <a16:creationId xmlns:a16="http://schemas.microsoft.com/office/drawing/2014/main" id="{92230FDE-430C-429C-A396-DFCEF2CE147E}"/>
                </a:ext>
              </a:extLst>
            </p:cNvPr>
            <p:cNvSpPr txBox="1"/>
            <p:nvPr userDrawn="1"/>
          </p:nvSpPr>
          <p:spPr>
            <a:xfrm rot="16200000">
              <a:off x="6382151" y="-277578"/>
              <a:ext cx="193964"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4" name="Gerader Verbinder 83">
            <a:extLst>
              <a:ext uri="{FF2B5EF4-FFF2-40B4-BE49-F238E27FC236}">
                <a16:creationId xmlns:a16="http://schemas.microsoft.com/office/drawing/2014/main" id="{53056242-C21F-4347-8E6E-305C959935E8}"/>
              </a:ext>
            </a:extLst>
          </p:cNvPr>
          <p:cNvCxnSpPr>
            <a:cxnSpLocks/>
          </p:cNvCxnSpPr>
          <p:nvPr userDrawn="1"/>
        </p:nvCxnSpPr>
        <p:spPr>
          <a:xfrm rot="16200000">
            <a:off x="5929314"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85" name="Gruppieren 84">
            <a:extLst>
              <a:ext uri="{FF2B5EF4-FFF2-40B4-BE49-F238E27FC236}">
                <a16:creationId xmlns:a16="http://schemas.microsoft.com/office/drawing/2014/main" id="{A954A2AB-7A1B-4F20-8556-0C283B584BE2}"/>
              </a:ext>
            </a:extLst>
          </p:cNvPr>
          <p:cNvGrpSpPr/>
          <p:nvPr userDrawn="1"/>
        </p:nvGrpSpPr>
        <p:grpSpPr>
          <a:xfrm rot="16200000">
            <a:off x="11455142" y="-291332"/>
            <a:ext cx="333375" cy="121186"/>
            <a:chOff x="-133350" y="2726789"/>
            <a:chExt cx="333375" cy="121186"/>
          </a:xfrm>
        </p:grpSpPr>
        <p:cxnSp>
          <p:nvCxnSpPr>
            <p:cNvPr id="86" name="Gerader Verbinder 85">
              <a:extLst>
                <a:ext uri="{FF2B5EF4-FFF2-40B4-BE49-F238E27FC236}">
                  <a16:creationId xmlns:a16="http://schemas.microsoft.com/office/drawing/2014/main" id="{C31D32E9-A207-4C49-AAE0-5A541EE5B56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7" name="Textfeld 86">
              <a:extLst>
                <a:ext uri="{FF2B5EF4-FFF2-40B4-BE49-F238E27FC236}">
                  <a16:creationId xmlns:a16="http://schemas.microsoft.com/office/drawing/2014/main" id="{0027A521-04C3-4807-A55B-38087BBBA705}"/>
                </a:ext>
              </a:extLst>
            </p:cNvPr>
            <p:cNvSpPr txBox="1"/>
            <p:nvPr userDrawn="1"/>
          </p:nvSpPr>
          <p:spPr>
            <a:xfrm>
              <a:off x="-63639" y="2726789"/>
              <a:ext cx="193964"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89" name="Freihandform: Form 87">
            <a:extLst>
              <a:ext uri="{FF2B5EF4-FFF2-40B4-BE49-F238E27FC236}">
                <a16:creationId xmlns:a16="http://schemas.microsoft.com/office/drawing/2014/main" id="{E6265F15-C9BE-0244-AC56-FEB25353813E}"/>
              </a:ext>
            </a:extLst>
          </p:cNvPr>
          <p:cNvSpPr/>
          <p:nvPr userDrawn="1"/>
        </p:nvSpPr>
        <p:spPr>
          <a:xfrm>
            <a:off x="10262325" y="316441"/>
            <a:ext cx="1403903" cy="535987"/>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chemeClr val="tx1"/>
          </a:solidFill>
          <a:ln w="2892" cap="flat">
            <a:noFill/>
            <a:prstDash val="solid"/>
            <a:miter/>
          </a:ln>
        </p:spPr>
        <p:txBody>
          <a:bodyPr rtlCol="0" anchor="ctr"/>
          <a:lstStyle/>
          <a:p>
            <a:endParaRPr lang="de-DE"/>
          </a:p>
        </p:txBody>
      </p:sp>
      <p:grpSp>
        <p:nvGrpSpPr>
          <p:cNvPr id="90" name="Grafik 58">
            <a:extLst>
              <a:ext uri="{FF2B5EF4-FFF2-40B4-BE49-F238E27FC236}">
                <a16:creationId xmlns:a16="http://schemas.microsoft.com/office/drawing/2014/main" id="{3C3CDF50-497B-C946-A155-F4132EAC523B}"/>
              </a:ext>
            </a:extLst>
          </p:cNvPr>
          <p:cNvGrpSpPr/>
          <p:nvPr userDrawn="1"/>
        </p:nvGrpSpPr>
        <p:grpSpPr>
          <a:xfrm>
            <a:off x="531177" y="300257"/>
            <a:ext cx="2414329" cy="337345"/>
            <a:chOff x="2151786" y="327912"/>
            <a:chExt cx="2333060" cy="325989"/>
          </a:xfrm>
          <a:solidFill>
            <a:schemeClr val="tx1"/>
          </a:solidFill>
        </p:grpSpPr>
        <p:sp>
          <p:nvSpPr>
            <p:cNvPr id="91" name="Freihandform: Form 138">
              <a:extLst>
                <a:ext uri="{FF2B5EF4-FFF2-40B4-BE49-F238E27FC236}">
                  <a16:creationId xmlns:a16="http://schemas.microsoft.com/office/drawing/2014/main" id="{9167D5BC-B569-2B40-835B-ED612DF7395D}"/>
                </a:ext>
              </a:extLst>
            </p:cNvPr>
            <p:cNvSpPr/>
            <p:nvPr/>
          </p:nvSpPr>
          <p:spPr>
            <a:xfrm>
              <a:off x="2151786" y="334274"/>
              <a:ext cx="70316" cy="111996"/>
            </a:xfrm>
            <a:custGeom>
              <a:avLst/>
              <a:gdLst>
                <a:gd name="connsiteX0" fmla="*/ 70317 w 70316"/>
                <a:gd name="connsiteY0" fmla="*/ 18294 h 111996"/>
                <a:gd name="connsiteX1" fmla="*/ 19886 w 70316"/>
                <a:gd name="connsiteY1" fmla="*/ 18294 h 111996"/>
                <a:gd name="connsiteX2" fmla="*/ 19886 w 70316"/>
                <a:gd name="connsiteY2" fmla="*/ 46135 h 111996"/>
                <a:gd name="connsiteX3" fmla="*/ 57588 w 70316"/>
                <a:gd name="connsiteY3" fmla="*/ 46135 h 111996"/>
                <a:gd name="connsiteX4" fmla="*/ 57588 w 70316"/>
                <a:gd name="connsiteY4" fmla="*/ 64273 h 111996"/>
                <a:gd name="connsiteX5" fmla="*/ 19886 w 70316"/>
                <a:gd name="connsiteY5" fmla="*/ 64273 h 111996"/>
                <a:gd name="connsiteX6" fmla="*/ 19886 w 70316"/>
                <a:gd name="connsiteY6" fmla="*/ 111997 h 111996"/>
                <a:gd name="connsiteX7" fmla="*/ 0 w 70316"/>
                <a:gd name="connsiteY7" fmla="*/ 111997 h 111996"/>
                <a:gd name="connsiteX8" fmla="*/ 0 w 70316"/>
                <a:gd name="connsiteY8" fmla="*/ 0 h 111996"/>
                <a:gd name="connsiteX9" fmla="*/ 70317 w 70316"/>
                <a:gd name="connsiteY9" fmla="*/ 0 h 111996"/>
                <a:gd name="connsiteX10" fmla="*/ 70317 w 70316"/>
                <a:gd name="connsiteY10" fmla="*/ 18294 h 1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316" h="111996">
                  <a:moveTo>
                    <a:pt x="70317" y="18294"/>
                  </a:moveTo>
                  <a:lnTo>
                    <a:pt x="19886" y="18294"/>
                  </a:lnTo>
                  <a:lnTo>
                    <a:pt x="19886" y="46135"/>
                  </a:lnTo>
                  <a:lnTo>
                    <a:pt x="57588" y="46135"/>
                  </a:lnTo>
                  <a:lnTo>
                    <a:pt x="57588" y="64273"/>
                  </a:lnTo>
                  <a:lnTo>
                    <a:pt x="19886" y="64273"/>
                  </a:lnTo>
                  <a:lnTo>
                    <a:pt x="19886" y="111997"/>
                  </a:lnTo>
                  <a:lnTo>
                    <a:pt x="0" y="111997"/>
                  </a:lnTo>
                  <a:lnTo>
                    <a:pt x="0" y="0"/>
                  </a:lnTo>
                  <a:lnTo>
                    <a:pt x="70317" y="0"/>
                  </a:lnTo>
                  <a:lnTo>
                    <a:pt x="70317" y="18294"/>
                  </a:lnTo>
                  <a:close/>
                </a:path>
              </a:pathLst>
            </a:custGeom>
            <a:solidFill>
              <a:schemeClr val="tx1"/>
            </a:solidFill>
            <a:ln w="2892" cap="flat">
              <a:noFill/>
              <a:prstDash val="solid"/>
              <a:miter/>
            </a:ln>
          </p:spPr>
          <p:txBody>
            <a:bodyPr rtlCol="0" anchor="ctr"/>
            <a:lstStyle/>
            <a:p>
              <a:endParaRPr lang="de-DE"/>
            </a:p>
          </p:txBody>
        </p:sp>
        <p:sp>
          <p:nvSpPr>
            <p:cNvPr id="92" name="Freihandform: Form 139">
              <a:extLst>
                <a:ext uri="{FF2B5EF4-FFF2-40B4-BE49-F238E27FC236}">
                  <a16:creationId xmlns:a16="http://schemas.microsoft.com/office/drawing/2014/main" id="{1CE3F871-F3E4-4840-8000-DD538ADFEABB}"/>
                </a:ext>
              </a:extLst>
            </p:cNvPr>
            <p:cNvSpPr/>
            <p:nvPr/>
          </p:nvSpPr>
          <p:spPr>
            <a:xfrm>
              <a:off x="2232916" y="363231"/>
              <a:ext cx="48996" cy="83039"/>
            </a:xfrm>
            <a:custGeom>
              <a:avLst/>
              <a:gdLst>
                <a:gd name="connsiteX0" fmla="*/ 48996 w 48996"/>
                <a:gd name="connsiteY0" fmla="*/ 1747 h 83039"/>
                <a:gd name="connsiteX1" fmla="*/ 45973 w 48996"/>
                <a:gd name="connsiteY1" fmla="*/ 21155 h 83039"/>
                <a:gd name="connsiteX2" fmla="*/ 35475 w 48996"/>
                <a:gd name="connsiteY2" fmla="*/ 18610 h 83039"/>
                <a:gd name="connsiteX3" fmla="*/ 18931 w 48996"/>
                <a:gd name="connsiteY3" fmla="*/ 41518 h 83039"/>
                <a:gd name="connsiteX4" fmla="*/ 18931 w 48996"/>
                <a:gd name="connsiteY4" fmla="*/ 83039 h 83039"/>
                <a:gd name="connsiteX5" fmla="*/ 0 w 48996"/>
                <a:gd name="connsiteY5" fmla="*/ 83039 h 83039"/>
                <a:gd name="connsiteX6" fmla="*/ 0 w 48996"/>
                <a:gd name="connsiteY6" fmla="*/ 2066 h 83039"/>
                <a:gd name="connsiteX7" fmla="*/ 18613 w 48996"/>
                <a:gd name="connsiteY7" fmla="*/ 2066 h 83039"/>
                <a:gd name="connsiteX8" fmla="*/ 18613 w 48996"/>
                <a:gd name="connsiteY8" fmla="*/ 12248 h 83039"/>
                <a:gd name="connsiteX9" fmla="*/ 18931 w 48996"/>
                <a:gd name="connsiteY9" fmla="*/ 12248 h 83039"/>
                <a:gd name="connsiteX10" fmla="*/ 40089 w 48996"/>
                <a:gd name="connsiteY10" fmla="*/ 0 h 83039"/>
                <a:gd name="connsiteX11" fmla="*/ 48996 w 48996"/>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96" h="83039">
                  <a:moveTo>
                    <a:pt x="48996" y="1747"/>
                  </a:moveTo>
                  <a:lnTo>
                    <a:pt x="45973" y="21155"/>
                  </a:lnTo>
                  <a:cubicBezTo>
                    <a:pt x="43109" y="19564"/>
                    <a:pt x="39609" y="18610"/>
                    <a:pt x="35475" y="18610"/>
                  </a:cubicBezTo>
                  <a:cubicBezTo>
                    <a:pt x="22431" y="18610"/>
                    <a:pt x="18931" y="29111"/>
                    <a:pt x="18931" y="41518"/>
                  </a:cubicBezTo>
                  <a:lnTo>
                    <a:pt x="18931" y="83039"/>
                  </a:lnTo>
                  <a:lnTo>
                    <a:pt x="0" y="83039"/>
                  </a:lnTo>
                  <a:lnTo>
                    <a:pt x="0" y="2066"/>
                  </a:lnTo>
                  <a:lnTo>
                    <a:pt x="18613" y="2066"/>
                  </a:lnTo>
                  <a:lnTo>
                    <a:pt x="18613" y="12248"/>
                  </a:lnTo>
                  <a:lnTo>
                    <a:pt x="18931" y="12248"/>
                  </a:lnTo>
                  <a:cubicBezTo>
                    <a:pt x="23227" y="4614"/>
                    <a:pt x="30864" y="0"/>
                    <a:pt x="40089" y="0"/>
                  </a:cubicBezTo>
                  <a:cubicBezTo>
                    <a:pt x="42791" y="-3"/>
                    <a:pt x="46132" y="474"/>
                    <a:pt x="48996" y="1747"/>
                  </a:cubicBezTo>
                  <a:close/>
                </a:path>
              </a:pathLst>
            </a:custGeom>
            <a:solidFill>
              <a:schemeClr val="tx1"/>
            </a:solidFill>
            <a:ln w="2892" cap="flat">
              <a:noFill/>
              <a:prstDash val="solid"/>
              <a:miter/>
            </a:ln>
          </p:spPr>
          <p:txBody>
            <a:bodyPr rtlCol="0" anchor="ctr"/>
            <a:lstStyle/>
            <a:p>
              <a:endParaRPr lang="de-DE"/>
            </a:p>
          </p:txBody>
        </p:sp>
        <p:sp>
          <p:nvSpPr>
            <p:cNvPr id="93" name="Freihandform: Form 140">
              <a:extLst>
                <a:ext uri="{FF2B5EF4-FFF2-40B4-BE49-F238E27FC236}">
                  <a16:creationId xmlns:a16="http://schemas.microsoft.com/office/drawing/2014/main" id="{BD633174-9A25-FA42-9A86-436EB0F7B1DE}"/>
                </a:ext>
              </a:extLst>
            </p:cNvPr>
            <p:cNvSpPr/>
            <p:nvPr/>
          </p:nvSpPr>
          <p:spPr>
            <a:xfrm>
              <a:off x="2295365" y="329344"/>
              <a:ext cx="24022" cy="116926"/>
            </a:xfrm>
            <a:custGeom>
              <a:avLst/>
              <a:gdLst>
                <a:gd name="connsiteX0" fmla="*/ 24022 w 24022"/>
                <a:gd name="connsiteY0" fmla="*/ 11453 h 116926"/>
                <a:gd name="connsiteX1" fmla="*/ 11930 w 24022"/>
                <a:gd name="connsiteY1" fmla="*/ 22906 h 116926"/>
                <a:gd name="connsiteX2" fmla="*/ 0 w 24022"/>
                <a:gd name="connsiteY2" fmla="*/ 11453 h 116926"/>
                <a:gd name="connsiteX3" fmla="*/ 11930 w 24022"/>
                <a:gd name="connsiteY3" fmla="*/ 0 h 116926"/>
                <a:gd name="connsiteX4" fmla="*/ 24022 w 24022"/>
                <a:gd name="connsiteY4" fmla="*/ 11453 h 116926"/>
                <a:gd name="connsiteX5" fmla="*/ 21477 w 24022"/>
                <a:gd name="connsiteY5" fmla="*/ 116926 h 116926"/>
                <a:gd name="connsiteX6" fmla="*/ 2546 w 24022"/>
                <a:gd name="connsiteY6" fmla="*/ 116926 h 116926"/>
                <a:gd name="connsiteX7" fmla="*/ 2546 w 24022"/>
                <a:gd name="connsiteY7" fmla="*/ 35952 h 116926"/>
                <a:gd name="connsiteX8" fmla="*/ 21477 w 24022"/>
                <a:gd name="connsiteY8" fmla="*/ 35952 h 116926"/>
                <a:gd name="connsiteX9" fmla="*/ 21477 w 24022"/>
                <a:gd name="connsiteY9" fmla="*/ 116926 h 11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22" h="116926">
                  <a:moveTo>
                    <a:pt x="24022" y="11453"/>
                  </a:moveTo>
                  <a:cubicBezTo>
                    <a:pt x="24022" y="18135"/>
                    <a:pt x="18613" y="22906"/>
                    <a:pt x="11930" y="22906"/>
                  </a:cubicBezTo>
                  <a:cubicBezTo>
                    <a:pt x="5410" y="22906"/>
                    <a:pt x="0" y="18132"/>
                    <a:pt x="0" y="11453"/>
                  </a:cubicBezTo>
                  <a:cubicBezTo>
                    <a:pt x="0" y="4929"/>
                    <a:pt x="5410" y="0"/>
                    <a:pt x="11930" y="0"/>
                  </a:cubicBezTo>
                  <a:cubicBezTo>
                    <a:pt x="18613" y="0"/>
                    <a:pt x="24022" y="4929"/>
                    <a:pt x="24022" y="11453"/>
                  </a:cubicBezTo>
                  <a:close/>
                  <a:moveTo>
                    <a:pt x="21477" y="116926"/>
                  </a:moveTo>
                  <a:lnTo>
                    <a:pt x="2546" y="116926"/>
                  </a:lnTo>
                  <a:lnTo>
                    <a:pt x="2546" y="35952"/>
                  </a:lnTo>
                  <a:lnTo>
                    <a:pt x="21477" y="35952"/>
                  </a:lnTo>
                  <a:lnTo>
                    <a:pt x="21477" y="116926"/>
                  </a:lnTo>
                  <a:close/>
                </a:path>
              </a:pathLst>
            </a:custGeom>
            <a:solidFill>
              <a:schemeClr val="tx1"/>
            </a:solidFill>
            <a:ln w="2892" cap="flat">
              <a:noFill/>
              <a:prstDash val="solid"/>
              <a:miter/>
            </a:ln>
          </p:spPr>
          <p:txBody>
            <a:bodyPr rtlCol="0" anchor="ctr"/>
            <a:lstStyle/>
            <a:p>
              <a:endParaRPr lang="de-DE"/>
            </a:p>
          </p:txBody>
        </p:sp>
        <p:sp>
          <p:nvSpPr>
            <p:cNvPr id="94" name="Freihandform: Form 141">
              <a:extLst>
                <a:ext uri="{FF2B5EF4-FFF2-40B4-BE49-F238E27FC236}">
                  <a16:creationId xmlns:a16="http://schemas.microsoft.com/office/drawing/2014/main" id="{F902CE37-691E-7E48-84DB-EF2019CE2642}"/>
                </a:ext>
              </a:extLst>
            </p:cNvPr>
            <p:cNvSpPr/>
            <p:nvPr/>
          </p:nvSpPr>
          <p:spPr>
            <a:xfrm>
              <a:off x="2336779" y="363231"/>
              <a:ext cx="73976" cy="84948"/>
            </a:xfrm>
            <a:custGeom>
              <a:avLst/>
              <a:gdLst>
                <a:gd name="connsiteX0" fmla="*/ 40089 w 73976"/>
                <a:gd name="connsiteY0" fmla="*/ 84949 h 84948"/>
                <a:gd name="connsiteX1" fmla="*/ 0 w 73976"/>
                <a:gd name="connsiteY1" fmla="*/ 42317 h 84948"/>
                <a:gd name="connsiteX2" fmla="*/ 38024 w 73976"/>
                <a:gd name="connsiteY2" fmla="*/ 0 h 84948"/>
                <a:gd name="connsiteX3" fmla="*/ 73976 w 73976"/>
                <a:gd name="connsiteY3" fmla="*/ 41203 h 84948"/>
                <a:gd name="connsiteX4" fmla="*/ 73658 w 73976"/>
                <a:gd name="connsiteY4" fmla="*/ 48999 h 84948"/>
                <a:gd name="connsiteX5" fmla="*/ 19249 w 73976"/>
                <a:gd name="connsiteY5" fmla="*/ 48999 h 84948"/>
                <a:gd name="connsiteX6" fmla="*/ 40248 w 73976"/>
                <a:gd name="connsiteY6" fmla="*/ 68725 h 84948"/>
                <a:gd name="connsiteX7" fmla="*/ 60134 w 73976"/>
                <a:gd name="connsiteY7" fmla="*/ 59179 h 84948"/>
                <a:gd name="connsiteX8" fmla="*/ 71905 w 73976"/>
                <a:gd name="connsiteY8" fmla="*/ 71589 h 84948"/>
                <a:gd name="connsiteX9" fmla="*/ 40089 w 73976"/>
                <a:gd name="connsiteY9" fmla="*/ 84949 h 84948"/>
                <a:gd name="connsiteX10" fmla="*/ 18931 w 73976"/>
                <a:gd name="connsiteY10" fmla="*/ 35154 h 84948"/>
                <a:gd name="connsiteX11" fmla="*/ 55679 w 73976"/>
                <a:gd name="connsiteY11" fmla="*/ 35154 h 84948"/>
                <a:gd name="connsiteX12" fmla="*/ 37703 w 73976"/>
                <a:gd name="connsiteY12" fmla="*/ 15587 h 84948"/>
                <a:gd name="connsiteX13" fmla="*/ 18931 w 73976"/>
                <a:gd name="connsiteY13" fmla="*/ 35154 h 8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76" h="84948">
                  <a:moveTo>
                    <a:pt x="40089" y="84949"/>
                  </a:moveTo>
                  <a:cubicBezTo>
                    <a:pt x="16067" y="84949"/>
                    <a:pt x="0" y="67927"/>
                    <a:pt x="0" y="42317"/>
                  </a:cubicBezTo>
                  <a:cubicBezTo>
                    <a:pt x="0" y="17181"/>
                    <a:pt x="15430" y="0"/>
                    <a:pt x="38024" y="0"/>
                  </a:cubicBezTo>
                  <a:cubicBezTo>
                    <a:pt x="59818" y="0"/>
                    <a:pt x="73976" y="16226"/>
                    <a:pt x="73976" y="41203"/>
                  </a:cubicBezTo>
                  <a:cubicBezTo>
                    <a:pt x="73976" y="43908"/>
                    <a:pt x="73817" y="46769"/>
                    <a:pt x="73658" y="48999"/>
                  </a:cubicBezTo>
                  <a:lnTo>
                    <a:pt x="19249" y="48999"/>
                  </a:lnTo>
                  <a:cubicBezTo>
                    <a:pt x="21318" y="61566"/>
                    <a:pt x="28793" y="68725"/>
                    <a:pt x="40248" y="68725"/>
                  </a:cubicBezTo>
                  <a:cubicBezTo>
                    <a:pt x="47723" y="68725"/>
                    <a:pt x="53769" y="65862"/>
                    <a:pt x="60134" y="59179"/>
                  </a:cubicBezTo>
                  <a:lnTo>
                    <a:pt x="71905" y="71589"/>
                  </a:lnTo>
                  <a:cubicBezTo>
                    <a:pt x="62680" y="80653"/>
                    <a:pt x="52341" y="84949"/>
                    <a:pt x="40089" y="84949"/>
                  </a:cubicBezTo>
                  <a:close/>
                  <a:moveTo>
                    <a:pt x="18931" y="35154"/>
                  </a:moveTo>
                  <a:lnTo>
                    <a:pt x="55679" y="35154"/>
                  </a:lnTo>
                  <a:cubicBezTo>
                    <a:pt x="54883" y="22744"/>
                    <a:pt x="48360" y="15587"/>
                    <a:pt x="37703" y="15587"/>
                  </a:cubicBezTo>
                  <a:cubicBezTo>
                    <a:pt x="27204" y="15587"/>
                    <a:pt x="20522" y="22587"/>
                    <a:pt x="18931" y="35154"/>
                  </a:cubicBezTo>
                  <a:close/>
                </a:path>
              </a:pathLst>
            </a:custGeom>
            <a:solidFill>
              <a:schemeClr val="tx1"/>
            </a:solidFill>
            <a:ln w="2892" cap="flat">
              <a:noFill/>
              <a:prstDash val="solid"/>
              <a:miter/>
            </a:ln>
          </p:spPr>
          <p:txBody>
            <a:bodyPr rtlCol="0" anchor="ctr"/>
            <a:lstStyle/>
            <a:p>
              <a:endParaRPr lang="de-DE"/>
            </a:p>
          </p:txBody>
        </p:sp>
        <p:sp>
          <p:nvSpPr>
            <p:cNvPr id="95" name="Freihandform: Form 142">
              <a:extLst>
                <a:ext uri="{FF2B5EF4-FFF2-40B4-BE49-F238E27FC236}">
                  <a16:creationId xmlns:a16="http://schemas.microsoft.com/office/drawing/2014/main" id="{B915035A-CA71-4845-A6B2-04AAD12F64D7}"/>
                </a:ext>
              </a:extLst>
            </p:cNvPr>
            <p:cNvSpPr/>
            <p:nvPr/>
          </p:nvSpPr>
          <p:spPr>
            <a:xfrm>
              <a:off x="2427215" y="327912"/>
              <a:ext cx="75723" cy="120267"/>
            </a:xfrm>
            <a:custGeom>
              <a:avLst/>
              <a:gdLst>
                <a:gd name="connsiteX0" fmla="*/ 0 w 75723"/>
                <a:gd name="connsiteY0" fmla="*/ 77635 h 120267"/>
                <a:gd name="connsiteX1" fmla="*/ 32929 w 75723"/>
                <a:gd name="connsiteY1" fmla="*/ 35319 h 120267"/>
                <a:gd name="connsiteX2" fmla="*/ 56474 w 75723"/>
                <a:gd name="connsiteY2" fmla="*/ 46294 h 120267"/>
                <a:gd name="connsiteX3" fmla="*/ 56792 w 75723"/>
                <a:gd name="connsiteY3" fmla="*/ 46294 h 120267"/>
                <a:gd name="connsiteX4" fmla="*/ 56792 w 75723"/>
                <a:gd name="connsiteY4" fmla="*/ 4773 h 120267"/>
                <a:gd name="connsiteX5" fmla="*/ 75723 w 75723"/>
                <a:gd name="connsiteY5" fmla="*/ 0 h 120267"/>
                <a:gd name="connsiteX6" fmla="*/ 75723 w 75723"/>
                <a:gd name="connsiteY6" fmla="*/ 118358 h 120267"/>
                <a:gd name="connsiteX7" fmla="*/ 57270 w 75723"/>
                <a:gd name="connsiteY7" fmla="*/ 118358 h 120267"/>
                <a:gd name="connsiteX8" fmla="*/ 57270 w 75723"/>
                <a:gd name="connsiteY8" fmla="*/ 108815 h 120267"/>
                <a:gd name="connsiteX9" fmla="*/ 56952 w 75723"/>
                <a:gd name="connsiteY9" fmla="*/ 108815 h 120267"/>
                <a:gd name="connsiteX10" fmla="*/ 32611 w 75723"/>
                <a:gd name="connsiteY10" fmla="*/ 120267 h 120267"/>
                <a:gd name="connsiteX11" fmla="*/ 0 w 75723"/>
                <a:gd name="connsiteY11" fmla="*/ 77635 h 120267"/>
                <a:gd name="connsiteX12" fmla="*/ 18772 w 75723"/>
                <a:gd name="connsiteY12" fmla="*/ 77635 h 120267"/>
                <a:gd name="connsiteX13" fmla="*/ 37543 w 75723"/>
                <a:gd name="connsiteY13" fmla="*/ 103564 h 120267"/>
                <a:gd name="connsiteX14" fmla="*/ 56792 w 75723"/>
                <a:gd name="connsiteY14" fmla="*/ 92904 h 120267"/>
                <a:gd name="connsiteX15" fmla="*/ 56792 w 75723"/>
                <a:gd name="connsiteY15" fmla="*/ 63316 h 120267"/>
                <a:gd name="connsiteX16" fmla="*/ 37543 w 75723"/>
                <a:gd name="connsiteY16" fmla="*/ 52497 h 120267"/>
                <a:gd name="connsiteX17" fmla="*/ 18772 w 75723"/>
                <a:gd name="connsiteY17" fmla="*/ 77635 h 12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23" h="120267">
                  <a:moveTo>
                    <a:pt x="0" y="77635"/>
                  </a:moveTo>
                  <a:cubicBezTo>
                    <a:pt x="0" y="51542"/>
                    <a:pt x="13203" y="35319"/>
                    <a:pt x="32929" y="35319"/>
                  </a:cubicBezTo>
                  <a:cubicBezTo>
                    <a:pt x="43112" y="35319"/>
                    <a:pt x="51065" y="39615"/>
                    <a:pt x="56474" y="46294"/>
                  </a:cubicBezTo>
                  <a:lnTo>
                    <a:pt x="56792" y="46294"/>
                  </a:lnTo>
                  <a:lnTo>
                    <a:pt x="56792" y="4773"/>
                  </a:lnTo>
                  <a:lnTo>
                    <a:pt x="75723" y="0"/>
                  </a:lnTo>
                  <a:lnTo>
                    <a:pt x="75723" y="118358"/>
                  </a:lnTo>
                  <a:lnTo>
                    <a:pt x="57270" y="118358"/>
                  </a:lnTo>
                  <a:lnTo>
                    <a:pt x="57270" y="108815"/>
                  </a:lnTo>
                  <a:lnTo>
                    <a:pt x="56952" y="108815"/>
                  </a:lnTo>
                  <a:cubicBezTo>
                    <a:pt x="51065" y="115974"/>
                    <a:pt x="42632" y="120267"/>
                    <a:pt x="32611" y="120267"/>
                  </a:cubicBezTo>
                  <a:cubicBezTo>
                    <a:pt x="13362" y="120267"/>
                    <a:pt x="0" y="103882"/>
                    <a:pt x="0" y="77635"/>
                  </a:cubicBezTo>
                  <a:close/>
                  <a:moveTo>
                    <a:pt x="18772" y="77635"/>
                  </a:moveTo>
                  <a:cubicBezTo>
                    <a:pt x="18772" y="94180"/>
                    <a:pt x="25610" y="103564"/>
                    <a:pt x="37543" y="103564"/>
                  </a:cubicBezTo>
                  <a:cubicBezTo>
                    <a:pt x="44862" y="103564"/>
                    <a:pt x="50908" y="100064"/>
                    <a:pt x="56792" y="92904"/>
                  </a:cubicBezTo>
                  <a:lnTo>
                    <a:pt x="56792" y="63316"/>
                  </a:lnTo>
                  <a:cubicBezTo>
                    <a:pt x="51383" y="55997"/>
                    <a:pt x="45178" y="52497"/>
                    <a:pt x="37543" y="52497"/>
                  </a:cubicBezTo>
                  <a:cubicBezTo>
                    <a:pt x="25295" y="52497"/>
                    <a:pt x="18772" y="61407"/>
                    <a:pt x="18772" y="77635"/>
                  </a:cubicBezTo>
                  <a:close/>
                </a:path>
              </a:pathLst>
            </a:custGeom>
            <a:solidFill>
              <a:schemeClr val="tx1"/>
            </a:solidFill>
            <a:ln w="2892" cap="flat">
              <a:noFill/>
              <a:prstDash val="solid"/>
              <a:miter/>
            </a:ln>
          </p:spPr>
          <p:txBody>
            <a:bodyPr rtlCol="0" anchor="ctr"/>
            <a:lstStyle/>
            <a:p>
              <a:endParaRPr lang="de-DE"/>
            </a:p>
          </p:txBody>
        </p:sp>
        <p:sp>
          <p:nvSpPr>
            <p:cNvPr id="96" name="Freihandform: Form 143">
              <a:extLst>
                <a:ext uri="{FF2B5EF4-FFF2-40B4-BE49-F238E27FC236}">
                  <a16:creationId xmlns:a16="http://schemas.microsoft.com/office/drawing/2014/main" id="{220007DA-5E08-BB41-A5BB-2DA1327AC57F}"/>
                </a:ext>
              </a:extLst>
            </p:cNvPr>
            <p:cNvSpPr/>
            <p:nvPr/>
          </p:nvSpPr>
          <p:spPr>
            <a:xfrm>
              <a:off x="2527597" y="363231"/>
              <a:ext cx="48996" cy="83039"/>
            </a:xfrm>
            <a:custGeom>
              <a:avLst/>
              <a:gdLst>
                <a:gd name="connsiteX0" fmla="*/ 48996 w 48996"/>
                <a:gd name="connsiteY0" fmla="*/ 1747 h 83039"/>
                <a:gd name="connsiteX1" fmla="*/ 45973 w 48996"/>
                <a:gd name="connsiteY1" fmla="*/ 21155 h 83039"/>
                <a:gd name="connsiteX2" fmla="*/ 35475 w 48996"/>
                <a:gd name="connsiteY2" fmla="*/ 18610 h 83039"/>
                <a:gd name="connsiteX3" fmla="*/ 18931 w 48996"/>
                <a:gd name="connsiteY3" fmla="*/ 41518 h 83039"/>
                <a:gd name="connsiteX4" fmla="*/ 18931 w 48996"/>
                <a:gd name="connsiteY4" fmla="*/ 83039 h 83039"/>
                <a:gd name="connsiteX5" fmla="*/ 0 w 48996"/>
                <a:gd name="connsiteY5" fmla="*/ 83039 h 83039"/>
                <a:gd name="connsiteX6" fmla="*/ 0 w 48996"/>
                <a:gd name="connsiteY6" fmla="*/ 2066 h 83039"/>
                <a:gd name="connsiteX7" fmla="*/ 18613 w 48996"/>
                <a:gd name="connsiteY7" fmla="*/ 2066 h 83039"/>
                <a:gd name="connsiteX8" fmla="*/ 18613 w 48996"/>
                <a:gd name="connsiteY8" fmla="*/ 12248 h 83039"/>
                <a:gd name="connsiteX9" fmla="*/ 18931 w 48996"/>
                <a:gd name="connsiteY9" fmla="*/ 12248 h 83039"/>
                <a:gd name="connsiteX10" fmla="*/ 40089 w 48996"/>
                <a:gd name="connsiteY10" fmla="*/ 0 h 83039"/>
                <a:gd name="connsiteX11" fmla="*/ 48996 w 48996"/>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96" h="83039">
                  <a:moveTo>
                    <a:pt x="48996" y="1747"/>
                  </a:moveTo>
                  <a:lnTo>
                    <a:pt x="45973" y="21155"/>
                  </a:lnTo>
                  <a:cubicBezTo>
                    <a:pt x="43109" y="19564"/>
                    <a:pt x="39609" y="18610"/>
                    <a:pt x="35475" y="18610"/>
                  </a:cubicBezTo>
                  <a:cubicBezTo>
                    <a:pt x="22431" y="18610"/>
                    <a:pt x="18931" y="29111"/>
                    <a:pt x="18931" y="41518"/>
                  </a:cubicBezTo>
                  <a:lnTo>
                    <a:pt x="18931" y="83039"/>
                  </a:lnTo>
                  <a:lnTo>
                    <a:pt x="0" y="83039"/>
                  </a:lnTo>
                  <a:lnTo>
                    <a:pt x="0" y="2066"/>
                  </a:lnTo>
                  <a:lnTo>
                    <a:pt x="18613" y="2066"/>
                  </a:lnTo>
                  <a:lnTo>
                    <a:pt x="18613" y="12248"/>
                  </a:lnTo>
                  <a:lnTo>
                    <a:pt x="18931" y="12248"/>
                  </a:lnTo>
                  <a:cubicBezTo>
                    <a:pt x="23227" y="4614"/>
                    <a:pt x="30864" y="0"/>
                    <a:pt x="40089" y="0"/>
                  </a:cubicBezTo>
                  <a:cubicBezTo>
                    <a:pt x="42791" y="-3"/>
                    <a:pt x="46132" y="474"/>
                    <a:pt x="48996" y="1747"/>
                  </a:cubicBezTo>
                  <a:close/>
                </a:path>
              </a:pathLst>
            </a:custGeom>
            <a:solidFill>
              <a:schemeClr val="tx1"/>
            </a:solidFill>
            <a:ln w="2892" cap="flat">
              <a:noFill/>
              <a:prstDash val="solid"/>
              <a:miter/>
            </a:ln>
          </p:spPr>
          <p:txBody>
            <a:bodyPr rtlCol="0" anchor="ctr"/>
            <a:lstStyle/>
            <a:p>
              <a:endParaRPr lang="de-DE"/>
            </a:p>
          </p:txBody>
        </p:sp>
        <p:sp>
          <p:nvSpPr>
            <p:cNvPr id="97" name="Freihandform: Form 144">
              <a:extLst>
                <a:ext uri="{FF2B5EF4-FFF2-40B4-BE49-F238E27FC236}">
                  <a16:creationId xmlns:a16="http://schemas.microsoft.com/office/drawing/2014/main" id="{00B25D72-35DB-454C-9AD7-3806E2B9905B}"/>
                </a:ext>
              </a:extLst>
            </p:cNvPr>
            <p:cNvSpPr/>
            <p:nvPr/>
          </p:nvSpPr>
          <p:spPr>
            <a:xfrm>
              <a:off x="2590043" y="329344"/>
              <a:ext cx="24022" cy="116926"/>
            </a:xfrm>
            <a:custGeom>
              <a:avLst/>
              <a:gdLst>
                <a:gd name="connsiteX0" fmla="*/ 24022 w 24022"/>
                <a:gd name="connsiteY0" fmla="*/ 11453 h 116926"/>
                <a:gd name="connsiteX1" fmla="*/ 11930 w 24022"/>
                <a:gd name="connsiteY1" fmla="*/ 22906 h 116926"/>
                <a:gd name="connsiteX2" fmla="*/ 0 w 24022"/>
                <a:gd name="connsiteY2" fmla="*/ 11453 h 116926"/>
                <a:gd name="connsiteX3" fmla="*/ 11930 w 24022"/>
                <a:gd name="connsiteY3" fmla="*/ 0 h 116926"/>
                <a:gd name="connsiteX4" fmla="*/ 24022 w 24022"/>
                <a:gd name="connsiteY4" fmla="*/ 11453 h 116926"/>
                <a:gd name="connsiteX5" fmla="*/ 21476 w 24022"/>
                <a:gd name="connsiteY5" fmla="*/ 116926 h 116926"/>
                <a:gd name="connsiteX6" fmla="*/ 2546 w 24022"/>
                <a:gd name="connsiteY6" fmla="*/ 116926 h 116926"/>
                <a:gd name="connsiteX7" fmla="*/ 2546 w 24022"/>
                <a:gd name="connsiteY7" fmla="*/ 35952 h 116926"/>
                <a:gd name="connsiteX8" fmla="*/ 21476 w 24022"/>
                <a:gd name="connsiteY8" fmla="*/ 35952 h 116926"/>
                <a:gd name="connsiteX9" fmla="*/ 21476 w 24022"/>
                <a:gd name="connsiteY9" fmla="*/ 116926 h 11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22" h="116926">
                  <a:moveTo>
                    <a:pt x="24022" y="11453"/>
                  </a:moveTo>
                  <a:cubicBezTo>
                    <a:pt x="24022" y="18135"/>
                    <a:pt x="18613" y="22906"/>
                    <a:pt x="11930" y="22906"/>
                  </a:cubicBezTo>
                  <a:cubicBezTo>
                    <a:pt x="5410" y="22906"/>
                    <a:pt x="0" y="18132"/>
                    <a:pt x="0" y="11453"/>
                  </a:cubicBezTo>
                  <a:cubicBezTo>
                    <a:pt x="0" y="4929"/>
                    <a:pt x="5410" y="0"/>
                    <a:pt x="11930" y="0"/>
                  </a:cubicBezTo>
                  <a:cubicBezTo>
                    <a:pt x="18613" y="0"/>
                    <a:pt x="24022" y="4929"/>
                    <a:pt x="24022" y="11453"/>
                  </a:cubicBezTo>
                  <a:close/>
                  <a:moveTo>
                    <a:pt x="21476" y="116926"/>
                  </a:moveTo>
                  <a:lnTo>
                    <a:pt x="2546" y="116926"/>
                  </a:lnTo>
                  <a:lnTo>
                    <a:pt x="2546" y="35952"/>
                  </a:lnTo>
                  <a:lnTo>
                    <a:pt x="21476" y="35952"/>
                  </a:lnTo>
                  <a:lnTo>
                    <a:pt x="21476" y="116926"/>
                  </a:lnTo>
                  <a:close/>
                </a:path>
              </a:pathLst>
            </a:custGeom>
            <a:solidFill>
              <a:schemeClr val="tx1"/>
            </a:solidFill>
            <a:ln w="2892" cap="flat">
              <a:noFill/>
              <a:prstDash val="solid"/>
              <a:miter/>
            </a:ln>
          </p:spPr>
          <p:txBody>
            <a:bodyPr rtlCol="0" anchor="ctr"/>
            <a:lstStyle/>
            <a:p>
              <a:endParaRPr lang="de-DE"/>
            </a:p>
          </p:txBody>
        </p:sp>
        <p:sp>
          <p:nvSpPr>
            <p:cNvPr id="98" name="Freihandform: Form 145">
              <a:extLst>
                <a:ext uri="{FF2B5EF4-FFF2-40B4-BE49-F238E27FC236}">
                  <a16:creationId xmlns:a16="http://schemas.microsoft.com/office/drawing/2014/main" id="{D93BA951-C719-654D-8AA4-FC072F9AA045}"/>
                </a:ext>
              </a:extLst>
            </p:cNvPr>
            <p:cNvSpPr/>
            <p:nvPr/>
          </p:nvSpPr>
          <p:spPr>
            <a:xfrm>
              <a:off x="2631824" y="363228"/>
              <a:ext cx="68245" cy="84951"/>
            </a:xfrm>
            <a:custGeom>
              <a:avLst/>
              <a:gdLst>
                <a:gd name="connsiteX0" fmla="*/ 67771 w 68245"/>
                <a:gd name="connsiteY0" fmla="*/ 71908 h 84951"/>
                <a:gd name="connsiteX1" fmla="*/ 38816 w 68245"/>
                <a:gd name="connsiteY1" fmla="*/ 84951 h 84951"/>
                <a:gd name="connsiteX2" fmla="*/ 0 w 68245"/>
                <a:gd name="connsiteY2" fmla="*/ 42794 h 84951"/>
                <a:gd name="connsiteX3" fmla="*/ 39134 w 68245"/>
                <a:gd name="connsiteY3" fmla="*/ 0 h 84951"/>
                <a:gd name="connsiteX4" fmla="*/ 68245 w 68245"/>
                <a:gd name="connsiteY4" fmla="*/ 13839 h 84951"/>
                <a:gd name="connsiteX5" fmla="*/ 55201 w 68245"/>
                <a:gd name="connsiteY5" fmla="*/ 26250 h 84951"/>
                <a:gd name="connsiteX6" fmla="*/ 38975 w 68245"/>
                <a:gd name="connsiteY6" fmla="*/ 17340 h 84951"/>
                <a:gd name="connsiteX7" fmla="*/ 18931 w 68245"/>
                <a:gd name="connsiteY7" fmla="*/ 42476 h 84951"/>
                <a:gd name="connsiteX8" fmla="*/ 38816 w 68245"/>
                <a:gd name="connsiteY8" fmla="*/ 67771 h 84951"/>
                <a:gd name="connsiteX9" fmla="*/ 55520 w 68245"/>
                <a:gd name="connsiteY9" fmla="*/ 58861 h 84951"/>
                <a:gd name="connsiteX10" fmla="*/ 67771 w 68245"/>
                <a:gd name="connsiteY10" fmla="*/ 71908 h 8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245" h="84951">
                  <a:moveTo>
                    <a:pt x="67771" y="71908"/>
                  </a:moveTo>
                  <a:cubicBezTo>
                    <a:pt x="59656" y="80818"/>
                    <a:pt x="50428" y="84951"/>
                    <a:pt x="38816" y="84951"/>
                  </a:cubicBezTo>
                  <a:cubicBezTo>
                    <a:pt x="15590" y="84951"/>
                    <a:pt x="0" y="68248"/>
                    <a:pt x="0" y="42794"/>
                  </a:cubicBezTo>
                  <a:cubicBezTo>
                    <a:pt x="0" y="17340"/>
                    <a:pt x="15749" y="0"/>
                    <a:pt x="39134" y="0"/>
                  </a:cubicBezTo>
                  <a:cubicBezTo>
                    <a:pt x="51227" y="0"/>
                    <a:pt x="61248" y="4773"/>
                    <a:pt x="68245" y="13839"/>
                  </a:cubicBezTo>
                  <a:lnTo>
                    <a:pt x="55201" y="26250"/>
                  </a:lnTo>
                  <a:cubicBezTo>
                    <a:pt x="50428" y="20045"/>
                    <a:pt x="45337" y="17340"/>
                    <a:pt x="38975" y="17340"/>
                  </a:cubicBezTo>
                  <a:cubicBezTo>
                    <a:pt x="27042" y="17340"/>
                    <a:pt x="18931" y="27204"/>
                    <a:pt x="18931" y="42476"/>
                  </a:cubicBezTo>
                  <a:cubicBezTo>
                    <a:pt x="18931" y="57588"/>
                    <a:pt x="27045" y="67771"/>
                    <a:pt x="38816" y="67771"/>
                  </a:cubicBezTo>
                  <a:cubicBezTo>
                    <a:pt x="45181" y="67771"/>
                    <a:pt x="50269" y="64907"/>
                    <a:pt x="55520" y="58861"/>
                  </a:cubicBezTo>
                  <a:lnTo>
                    <a:pt x="67771" y="71908"/>
                  </a:lnTo>
                  <a:close/>
                </a:path>
              </a:pathLst>
            </a:custGeom>
            <a:solidFill>
              <a:schemeClr val="tx1"/>
            </a:solidFill>
            <a:ln w="2892" cap="flat">
              <a:noFill/>
              <a:prstDash val="solid"/>
              <a:miter/>
            </a:ln>
          </p:spPr>
          <p:txBody>
            <a:bodyPr rtlCol="0" anchor="ctr"/>
            <a:lstStyle/>
            <a:p>
              <a:endParaRPr lang="de-DE"/>
            </a:p>
          </p:txBody>
        </p:sp>
        <p:sp>
          <p:nvSpPr>
            <p:cNvPr id="99" name="Freihandform: Form 146">
              <a:extLst>
                <a:ext uri="{FF2B5EF4-FFF2-40B4-BE49-F238E27FC236}">
                  <a16:creationId xmlns:a16="http://schemas.microsoft.com/office/drawing/2014/main" id="{68638BD3-A05C-B34D-8F4D-005A614F1B3A}"/>
                </a:ext>
              </a:extLst>
            </p:cNvPr>
            <p:cNvSpPr/>
            <p:nvPr/>
          </p:nvSpPr>
          <p:spPr>
            <a:xfrm>
              <a:off x="2716310" y="327912"/>
              <a:ext cx="69680" cy="118358"/>
            </a:xfrm>
            <a:custGeom>
              <a:avLst/>
              <a:gdLst>
                <a:gd name="connsiteX0" fmla="*/ 69677 w 69680"/>
                <a:gd name="connsiteY0" fmla="*/ 118358 h 118358"/>
                <a:gd name="connsiteX1" fmla="*/ 50746 w 69680"/>
                <a:gd name="connsiteY1" fmla="*/ 118358 h 118358"/>
                <a:gd name="connsiteX2" fmla="*/ 50746 w 69680"/>
                <a:gd name="connsiteY2" fmla="*/ 72067 h 118358"/>
                <a:gd name="connsiteX3" fmla="*/ 35793 w 69680"/>
                <a:gd name="connsiteY3" fmla="*/ 52340 h 118358"/>
                <a:gd name="connsiteX4" fmla="*/ 18931 w 69680"/>
                <a:gd name="connsiteY4" fmla="*/ 71908 h 118358"/>
                <a:gd name="connsiteX5" fmla="*/ 18931 w 69680"/>
                <a:gd name="connsiteY5" fmla="*/ 118358 h 118358"/>
                <a:gd name="connsiteX6" fmla="*/ 0 w 69680"/>
                <a:gd name="connsiteY6" fmla="*/ 118358 h 118358"/>
                <a:gd name="connsiteX7" fmla="*/ 0 w 69680"/>
                <a:gd name="connsiteY7" fmla="*/ 4773 h 118358"/>
                <a:gd name="connsiteX8" fmla="*/ 18931 w 69680"/>
                <a:gd name="connsiteY8" fmla="*/ 0 h 118358"/>
                <a:gd name="connsiteX9" fmla="*/ 18931 w 69680"/>
                <a:gd name="connsiteY9" fmla="*/ 47090 h 118358"/>
                <a:gd name="connsiteX10" fmla="*/ 19249 w 69680"/>
                <a:gd name="connsiteY10" fmla="*/ 47090 h 118358"/>
                <a:gd name="connsiteX11" fmla="*/ 42953 w 69680"/>
                <a:gd name="connsiteY11" fmla="*/ 35319 h 118358"/>
                <a:gd name="connsiteX12" fmla="*/ 69680 w 69680"/>
                <a:gd name="connsiteY12" fmla="*/ 68092 h 118358"/>
                <a:gd name="connsiteX13" fmla="*/ 69680 w 69680"/>
                <a:gd name="connsiteY13" fmla="*/ 118358 h 11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680" h="118358">
                  <a:moveTo>
                    <a:pt x="69677" y="118358"/>
                  </a:moveTo>
                  <a:lnTo>
                    <a:pt x="50746" y="118358"/>
                  </a:lnTo>
                  <a:lnTo>
                    <a:pt x="50746" y="72067"/>
                  </a:lnTo>
                  <a:cubicBezTo>
                    <a:pt x="50746" y="60134"/>
                    <a:pt x="47087" y="52340"/>
                    <a:pt x="35793" y="52340"/>
                  </a:cubicBezTo>
                  <a:cubicBezTo>
                    <a:pt x="22749" y="52340"/>
                    <a:pt x="18931" y="62679"/>
                    <a:pt x="18931" y="71908"/>
                  </a:cubicBezTo>
                  <a:lnTo>
                    <a:pt x="18931" y="118358"/>
                  </a:lnTo>
                  <a:lnTo>
                    <a:pt x="0" y="118358"/>
                  </a:lnTo>
                  <a:lnTo>
                    <a:pt x="0" y="4773"/>
                  </a:lnTo>
                  <a:lnTo>
                    <a:pt x="18931" y="0"/>
                  </a:lnTo>
                  <a:lnTo>
                    <a:pt x="18931" y="47090"/>
                  </a:lnTo>
                  <a:lnTo>
                    <a:pt x="19249" y="47090"/>
                  </a:lnTo>
                  <a:cubicBezTo>
                    <a:pt x="23863" y="39933"/>
                    <a:pt x="32293" y="35319"/>
                    <a:pt x="42953" y="35319"/>
                  </a:cubicBezTo>
                  <a:cubicBezTo>
                    <a:pt x="61725" y="35319"/>
                    <a:pt x="69680" y="49317"/>
                    <a:pt x="69680" y="68092"/>
                  </a:cubicBezTo>
                  <a:lnTo>
                    <a:pt x="69680" y="118358"/>
                  </a:lnTo>
                  <a:close/>
                </a:path>
              </a:pathLst>
            </a:custGeom>
            <a:solidFill>
              <a:schemeClr val="tx1"/>
            </a:solidFill>
            <a:ln w="2892" cap="flat">
              <a:noFill/>
              <a:prstDash val="solid"/>
              <a:miter/>
            </a:ln>
          </p:spPr>
          <p:txBody>
            <a:bodyPr rtlCol="0" anchor="ctr"/>
            <a:lstStyle/>
            <a:p>
              <a:endParaRPr lang="de-DE"/>
            </a:p>
          </p:txBody>
        </p:sp>
        <p:sp>
          <p:nvSpPr>
            <p:cNvPr id="100" name="Freihandform: Form 147">
              <a:extLst>
                <a:ext uri="{FF2B5EF4-FFF2-40B4-BE49-F238E27FC236}">
                  <a16:creationId xmlns:a16="http://schemas.microsoft.com/office/drawing/2014/main" id="{1AD4D6B9-FAF2-3C40-A64E-3134552F7008}"/>
                </a:ext>
              </a:extLst>
            </p:cNvPr>
            <p:cNvSpPr/>
            <p:nvPr/>
          </p:nvSpPr>
          <p:spPr>
            <a:xfrm>
              <a:off x="2807713" y="387569"/>
              <a:ext cx="39770" cy="17979"/>
            </a:xfrm>
            <a:custGeom>
              <a:avLst/>
              <a:gdLst>
                <a:gd name="connsiteX0" fmla="*/ 39771 w 39770"/>
                <a:gd name="connsiteY0" fmla="*/ 17979 h 17979"/>
                <a:gd name="connsiteX1" fmla="*/ 0 w 39770"/>
                <a:gd name="connsiteY1" fmla="*/ 17979 h 17979"/>
                <a:gd name="connsiteX2" fmla="*/ 0 w 39770"/>
                <a:gd name="connsiteY2" fmla="*/ 0 h 17979"/>
                <a:gd name="connsiteX3" fmla="*/ 39771 w 39770"/>
                <a:gd name="connsiteY3" fmla="*/ 0 h 17979"/>
                <a:gd name="connsiteX4" fmla="*/ 39771 w 39770"/>
                <a:gd name="connsiteY4" fmla="*/ 17979 h 17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70" h="17979">
                  <a:moveTo>
                    <a:pt x="39771" y="17979"/>
                  </a:moveTo>
                  <a:lnTo>
                    <a:pt x="0" y="17979"/>
                  </a:lnTo>
                  <a:lnTo>
                    <a:pt x="0" y="0"/>
                  </a:lnTo>
                  <a:lnTo>
                    <a:pt x="39771" y="0"/>
                  </a:lnTo>
                  <a:lnTo>
                    <a:pt x="39771" y="17979"/>
                  </a:lnTo>
                  <a:close/>
                </a:path>
              </a:pathLst>
            </a:custGeom>
            <a:solidFill>
              <a:schemeClr val="tx1"/>
            </a:solidFill>
            <a:ln w="2892" cap="flat">
              <a:noFill/>
              <a:prstDash val="solid"/>
              <a:miter/>
            </a:ln>
          </p:spPr>
          <p:txBody>
            <a:bodyPr rtlCol="0" anchor="ctr"/>
            <a:lstStyle/>
            <a:p>
              <a:endParaRPr lang="de-DE"/>
            </a:p>
          </p:txBody>
        </p:sp>
        <p:sp>
          <p:nvSpPr>
            <p:cNvPr id="101" name="Freihandform: Form 148">
              <a:extLst>
                <a:ext uri="{FF2B5EF4-FFF2-40B4-BE49-F238E27FC236}">
                  <a16:creationId xmlns:a16="http://schemas.microsoft.com/office/drawing/2014/main" id="{AAAFB233-E396-5448-A72C-9206B627B096}"/>
                </a:ext>
              </a:extLst>
            </p:cNvPr>
            <p:cNvSpPr/>
            <p:nvPr/>
          </p:nvSpPr>
          <p:spPr>
            <a:xfrm>
              <a:off x="2857227" y="334274"/>
              <a:ext cx="104359" cy="111996"/>
            </a:xfrm>
            <a:custGeom>
              <a:avLst/>
              <a:gdLst>
                <a:gd name="connsiteX0" fmla="*/ 41680 w 104359"/>
                <a:gd name="connsiteY0" fmla="*/ 0 h 111996"/>
                <a:gd name="connsiteX1" fmla="*/ 62680 w 104359"/>
                <a:gd name="connsiteY1" fmla="*/ 0 h 111996"/>
                <a:gd name="connsiteX2" fmla="*/ 104360 w 104359"/>
                <a:gd name="connsiteY2" fmla="*/ 111997 h 111996"/>
                <a:gd name="connsiteX3" fmla="*/ 82568 w 104359"/>
                <a:gd name="connsiteY3" fmla="*/ 111997 h 111996"/>
                <a:gd name="connsiteX4" fmla="*/ 74453 w 104359"/>
                <a:gd name="connsiteY4" fmla="*/ 88134 h 111996"/>
                <a:gd name="connsiteX5" fmla="*/ 29273 w 104359"/>
                <a:gd name="connsiteY5" fmla="*/ 88134 h 111996"/>
                <a:gd name="connsiteX6" fmla="*/ 21158 w 104359"/>
                <a:gd name="connsiteY6" fmla="*/ 111997 h 111996"/>
                <a:gd name="connsiteX7" fmla="*/ 0 w 104359"/>
                <a:gd name="connsiteY7" fmla="*/ 111997 h 111996"/>
                <a:gd name="connsiteX8" fmla="*/ 41680 w 104359"/>
                <a:gd name="connsiteY8" fmla="*/ 0 h 111996"/>
                <a:gd name="connsiteX9" fmla="*/ 35475 w 104359"/>
                <a:gd name="connsiteY9" fmla="*/ 70317 h 111996"/>
                <a:gd name="connsiteX10" fmla="*/ 68245 w 104359"/>
                <a:gd name="connsiteY10" fmla="*/ 70317 h 111996"/>
                <a:gd name="connsiteX11" fmla="*/ 52022 w 104359"/>
                <a:gd name="connsiteY11" fmla="*/ 22749 h 111996"/>
                <a:gd name="connsiteX12" fmla="*/ 51704 w 104359"/>
                <a:gd name="connsiteY12" fmla="*/ 22749 h 111996"/>
                <a:gd name="connsiteX13" fmla="*/ 35475 w 104359"/>
                <a:gd name="connsiteY13" fmla="*/ 70317 h 1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359" h="111996">
                  <a:moveTo>
                    <a:pt x="41680" y="0"/>
                  </a:moveTo>
                  <a:lnTo>
                    <a:pt x="62680" y="0"/>
                  </a:lnTo>
                  <a:lnTo>
                    <a:pt x="104360" y="111997"/>
                  </a:lnTo>
                  <a:lnTo>
                    <a:pt x="82568" y="111997"/>
                  </a:lnTo>
                  <a:lnTo>
                    <a:pt x="74453" y="88134"/>
                  </a:lnTo>
                  <a:lnTo>
                    <a:pt x="29273" y="88134"/>
                  </a:lnTo>
                  <a:lnTo>
                    <a:pt x="21158" y="111997"/>
                  </a:lnTo>
                  <a:lnTo>
                    <a:pt x="0" y="111997"/>
                  </a:lnTo>
                  <a:lnTo>
                    <a:pt x="41680" y="0"/>
                  </a:lnTo>
                  <a:close/>
                  <a:moveTo>
                    <a:pt x="35475" y="70317"/>
                  </a:moveTo>
                  <a:lnTo>
                    <a:pt x="68245" y="70317"/>
                  </a:lnTo>
                  <a:lnTo>
                    <a:pt x="52022" y="22749"/>
                  </a:lnTo>
                  <a:lnTo>
                    <a:pt x="51704" y="22749"/>
                  </a:lnTo>
                  <a:lnTo>
                    <a:pt x="35475" y="70317"/>
                  </a:lnTo>
                  <a:close/>
                </a:path>
              </a:pathLst>
            </a:custGeom>
            <a:solidFill>
              <a:schemeClr val="tx1"/>
            </a:solidFill>
            <a:ln w="2892" cap="flat">
              <a:noFill/>
              <a:prstDash val="solid"/>
              <a:miter/>
            </a:ln>
          </p:spPr>
          <p:txBody>
            <a:bodyPr rtlCol="0" anchor="ctr"/>
            <a:lstStyle/>
            <a:p>
              <a:endParaRPr lang="de-DE"/>
            </a:p>
          </p:txBody>
        </p:sp>
        <p:sp>
          <p:nvSpPr>
            <p:cNvPr id="102" name="Freihandform: Form 149">
              <a:extLst>
                <a:ext uri="{FF2B5EF4-FFF2-40B4-BE49-F238E27FC236}">
                  <a16:creationId xmlns:a16="http://schemas.microsoft.com/office/drawing/2014/main" id="{281B1534-7C18-EC41-80A2-0DE63035A682}"/>
                </a:ext>
              </a:extLst>
            </p:cNvPr>
            <p:cNvSpPr/>
            <p:nvPr/>
          </p:nvSpPr>
          <p:spPr>
            <a:xfrm>
              <a:off x="2978197" y="328074"/>
              <a:ext cx="18930" cy="118196"/>
            </a:xfrm>
            <a:custGeom>
              <a:avLst/>
              <a:gdLst>
                <a:gd name="connsiteX0" fmla="*/ 18931 w 18930"/>
                <a:gd name="connsiteY0" fmla="*/ 118196 h 118196"/>
                <a:gd name="connsiteX1" fmla="*/ 0 w 18930"/>
                <a:gd name="connsiteY1" fmla="*/ 118196 h 118196"/>
                <a:gd name="connsiteX2" fmla="*/ 0 w 18930"/>
                <a:gd name="connsiteY2" fmla="*/ 4293 h 118196"/>
                <a:gd name="connsiteX3" fmla="*/ 18931 w 18930"/>
                <a:gd name="connsiteY3" fmla="*/ 0 h 118196"/>
                <a:gd name="connsiteX4" fmla="*/ 18931 w 18930"/>
                <a:gd name="connsiteY4" fmla="*/ 118196 h 118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0" h="118196">
                  <a:moveTo>
                    <a:pt x="18931" y="118196"/>
                  </a:moveTo>
                  <a:lnTo>
                    <a:pt x="0" y="118196"/>
                  </a:lnTo>
                  <a:lnTo>
                    <a:pt x="0" y="4293"/>
                  </a:lnTo>
                  <a:lnTo>
                    <a:pt x="18931" y="0"/>
                  </a:lnTo>
                  <a:lnTo>
                    <a:pt x="18931" y="118196"/>
                  </a:lnTo>
                  <a:close/>
                </a:path>
              </a:pathLst>
            </a:custGeom>
            <a:solidFill>
              <a:schemeClr val="tx1"/>
            </a:solidFill>
            <a:ln w="2892" cap="flat">
              <a:noFill/>
              <a:prstDash val="solid"/>
              <a:miter/>
            </a:ln>
          </p:spPr>
          <p:txBody>
            <a:bodyPr rtlCol="0" anchor="ctr"/>
            <a:lstStyle/>
            <a:p>
              <a:endParaRPr lang="de-DE"/>
            </a:p>
          </p:txBody>
        </p:sp>
        <p:sp>
          <p:nvSpPr>
            <p:cNvPr id="103" name="Freihandform: Form 150">
              <a:extLst>
                <a:ext uri="{FF2B5EF4-FFF2-40B4-BE49-F238E27FC236}">
                  <a16:creationId xmlns:a16="http://schemas.microsoft.com/office/drawing/2014/main" id="{F8B80991-FB6D-7E42-8EC4-5BE8140A7440}"/>
                </a:ext>
              </a:extLst>
            </p:cNvPr>
            <p:cNvSpPr/>
            <p:nvPr/>
          </p:nvSpPr>
          <p:spPr>
            <a:xfrm>
              <a:off x="3017659" y="363231"/>
              <a:ext cx="73976" cy="84948"/>
            </a:xfrm>
            <a:custGeom>
              <a:avLst/>
              <a:gdLst>
                <a:gd name="connsiteX0" fmla="*/ 40086 w 73976"/>
                <a:gd name="connsiteY0" fmla="*/ 84949 h 84948"/>
                <a:gd name="connsiteX1" fmla="*/ 0 w 73976"/>
                <a:gd name="connsiteY1" fmla="*/ 42317 h 84948"/>
                <a:gd name="connsiteX2" fmla="*/ 38021 w 73976"/>
                <a:gd name="connsiteY2" fmla="*/ 0 h 84948"/>
                <a:gd name="connsiteX3" fmla="*/ 73976 w 73976"/>
                <a:gd name="connsiteY3" fmla="*/ 41203 h 84948"/>
                <a:gd name="connsiteX4" fmla="*/ 73658 w 73976"/>
                <a:gd name="connsiteY4" fmla="*/ 48999 h 84948"/>
                <a:gd name="connsiteX5" fmla="*/ 19252 w 73976"/>
                <a:gd name="connsiteY5" fmla="*/ 48999 h 84948"/>
                <a:gd name="connsiteX6" fmla="*/ 40251 w 73976"/>
                <a:gd name="connsiteY6" fmla="*/ 68725 h 84948"/>
                <a:gd name="connsiteX7" fmla="*/ 60137 w 73976"/>
                <a:gd name="connsiteY7" fmla="*/ 59179 h 84948"/>
                <a:gd name="connsiteX8" fmla="*/ 71908 w 73976"/>
                <a:gd name="connsiteY8" fmla="*/ 71589 h 84948"/>
                <a:gd name="connsiteX9" fmla="*/ 40086 w 73976"/>
                <a:gd name="connsiteY9" fmla="*/ 84949 h 84948"/>
                <a:gd name="connsiteX10" fmla="*/ 18928 w 73976"/>
                <a:gd name="connsiteY10" fmla="*/ 35154 h 84948"/>
                <a:gd name="connsiteX11" fmla="*/ 55676 w 73976"/>
                <a:gd name="connsiteY11" fmla="*/ 35154 h 84948"/>
                <a:gd name="connsiteX12" fmla="*/ 37700 w 73976"/>
                <a:gd name="connsiteY12" fmla="*/ 15587 h 84948"/>
                <a:gd name="connsiteX13" fmla="*/ 18928 w 73976"/>
                <a:gd name="connsiteY13" fmla="*/ 35154 h 8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76" h="84948">
                  <a:moveTo>
                    <a:pt x="40086" y="84949"/>
                  </a:moveTo>
                  <a:cubicBezTo>
                    <a:pt x="16064" y="84949"/>
                    <a:pt x="0" y="67927"/>
                    <a:pt x="0" y="42317"/>
                  </a:cubicBezTo>
                  <a:cubicBezTo>
                    <a:pt x="0" y="17181"/>
                    <a:pt x="15430" y="0"/>
                    <a:pt x="38021" y="0"/>
                  </a:cubicBezTo>
                  <a:cubicBezTo>
                    <a:pt x="59816" y="0"/>
                    <a:pt x="73976" y="16226"/>
                    <a:pt x="73976" y="41203"/>
                  </a:cubicBezTo>
                  <a:cubicBezTo>
                    <a:pt x="73976" y="43908"/>
                    <a:pt x="73817" y="46769"/>
                    <a:pt x="73658" y="48999"/>
                  </a:cubicBezTo>
                  <a:lnTo>
                    <a:pt x="19252" y="48999"/>
                  </a:lnTo>
                  <a:cubicBezTo>
                    <a:pt x="21320" y="61566"/>
                    <a:pt x="28795" y="68725"/>
                    <a:pt x="40251" y="68725"/>
                  </a:cubicBezTo>
                  <a:cubicBezTo>
                    <a:pt x="47726" y="68725"/>
                    <a:pt x="53772" y="65862"/>
                    <a:pt x="60137" y="59179"/>
                  </a:cubicBezTo>
                  <a:lnTo>
                    <a:pt x="71908" y="71589"/>
                  </a:lnTo>
                  <a:cubicBezTo>
                    <a:pt x="62680" y="80653"/>
                    <a:pt x="52335" y="84949"/>
                    <a:pt x="40086" y="84949"/>
                  </a:cubicBezTo>
                  <a:close/>
                  <a:moveTo>
                    <a:pt x="18928" y="35154"/>
                  </a:moveTo>
                  <a:lnTo>
                    <a:pt x="55676" y="35154"/>
                  </a:lnTo>
                  <a:cubicBezTo>
                    <a:pt x="54883" y="22744"/>
                    <a:pt x="48360" y="15587"/>
                    <a:pt x="37700" y="15587"/>
                  </a:cubicBezTo>
                  <a:cubicBezTo>
                    <a:pt x="27201" y="15587"/>
                    <a:pt x="20519" y="22587"/>
                    <a:pt x="18928" y="35154"/>
                  </a:cubicBezTo>
                  <a:close/>
                </a:path>
              </a:pathLst>
            </a:custGeom>
            <a:solidFill>
              <a:schemeClr val="tx1"/>
            </a:solidFill>
            <a:ln w="2892" cap="flat">
              <a:noFill/>
              <a:prstDash val="solid"/>
              <a:miter/>
            </a:ln>
          </p:spPr>
          <p:txBody>
            <a:bodyPr rtlCol="0" anchor="ctr"/>
            <a:lstStyle/>
            <a:p>
              <a:endParaRPr lang="de-DE"/>
            </a:p>
          </p:txBody>
        </p:sp>
        <p:sp>
          <p:nvSpPr>
            <p:cNvPr id="104" name="Freihandform: Form 151">
              <a:extLst>
                <a:ext uri="{FF2B5EF4-FFF2-40B4-BE49-F238E27FC236}">
                  <a16:creationId xmlns:a16="http://schemas.microsoft.com/office/drawing/2014/main" id="{38D581F6-CC43-C649-AEA6-D41584E97695}"/>
                </a:ext>
              </a:extLst>
            </p:cNvPr>
            <p:cNvSpPr/>
            <p:nvPr/>
          </p:nvSpPr>
          <p:spPr>
            <a:xfrm>
              <a:off x="3101685" y="365297"/>
              <a:ext cx="77470" cy="80973"/>
            </a:xfrm>
            <a:custGeom>
              <a:avLst/>
              <a:gdLst>
                <a:gd name="connsiteX0" fmla="*/ 77471 w 77470"/>
                <a:gd name="connsiteY0" fmla="*/ 80974 h 80973"/>
                <a:gd name="connsiteX1" fmla="*/ 55835 w 77470"/>
                <a:gd name="connsiteY1" fmla="*/ 80974 h 80973"/>
                <a:gd name="connsiteX2" fmla="*/ 38495 w 77470"/>
                <a:gd name="connsiteY2" fmla="*/ 52974 h 80973"/>
                <a:gd name="connsiteX3" fmla="*/ 38180 w 77470"/>
                <a:gd name="connsiteY3" fmla="*/ 52974 h 80973"/>
                <a:gd name="connsiteX4" fmla="*/ 21315 w 77470"/>
                <a:gd name="connsiteY4" fmla="*/ 80974 h 80973"/>
                <a:gd name="connsiteX5" fmla="*/ 0 w 77470"/>
                <a:gd name="connsiteY5" fmla="*/ 80974 h 80973"/>
                <a:gd name="connsiteX6" fmla="*/ 27679 w 77470"/>
                <a:gd name="connsiteY6" fmla="*/ 38975 h 80973"/>
                <a:gd name="connsiteX7" fmla="*/ 2065 w 77470"/>
                <a:gd name="connsiteY7" fmla="*/ 0 h 80973"/>
                <a:gd name="connsiteX8" fmla="*/ 23383 w 77470"/>
                <a:gd name="connsiteY8" fmla="*/ 0 h 80973"/>
                <a:gd name="connsiteX9" fmla="*/ 38654 w 77470"/>
                <a:gd name="connsiteY9" fmla="*/ 24818 h 80973"/>
                <a:gd name="connsiteX10" fmla="*/ 38970 w 77470"/>
                <a:gd name="connsiteY10" fmla="*/ 24818 h 80973"/>
                <a:gd name="connsiteX11" fmla="*/ 54085 w 77470"/>
                <a:gd name="connsiteY11" fmla="*/ 0 h 80973"/>
                <a:gd name="connsiteX12" fmla="*/ 75084 w 77470"/>
                <a:gd name="connsiteY12" fmla="*/ 0 h 80973"/>
                <a:gd name="connsiteX13" fmla="*/ 49630 w 77470"/>
                <a:gd name="connsiteY13" fmla="*/ 38657 h 80973"/>
                <a:gd name="connsiteX14" fmla="*/ 77471 w 77470"/>
                <a:gd name="connsiteY14" fmla="*/ 80974 h 8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70" h="80973">
                  <a:moveTo>
                    <a:pt x="77471" y="80974"/>
                  </a:moveTo>
                  <a:lnTo>
                    <a:pt x="55835" y="80974"/>
                  </a:lnTo>
                  <a:lnTo>
                    <a:pt x="38495" y="52974"/>
                  </a:lnTo>
                  <a:lnTo>
                    <a:pt x="38180" y="52974"/>
                  </a:lnTo>
                  <a:lnTo>
                    <a:pt x="21315" y="80974"/>
                  </a:lnTo>
                  <a:lnTo>
                    <a:pt x="0" y="80974"/>
                  </a:lnTo>
                  <a:lnTo>
                    <a:pt x="27679" y="38975"/>
                  </a:lnTo>
                  <a:lnTo>
                    <a:pt x="2065" y="0"/>
                  </a:lnTo>
                  <a:lnTo>
                    <a:pt x="23383" y="0"/>
                  </a:lnTo>
                  <a:lnTo>
                    <a:pt x="38654" y="24818"/>
                  </a:lnTo>
                  <a:lnTo>
                    <a:pt x="38970" y="24818"/>
                  </a:lnTo>
                  <a:lnTo>
                    <a:pt x="54085" y="0"/>
                  </a:lnTo>
                  <a:lnTo>
                    <a:pt x="75084" y="0"/>
                  </a:lnTo>
                  <a:lnTo>
                    <a:pt x="49630" y="38657"/>
                  </a:lnTo>
                  <a:lnTo>
                    <a:pt x="77471" y="80974"/>
                  </a:lnTo>
                  <a:close/>
                </a:path>
              </a:pathLst>
            </a:custGeom>
            <a:solidFill>
              <a:schemeClr val="tx1"/>
            </a:solidFill>
            <a:ln w="2892" cap="flat">
              <a:noFill/>
              <a:prstDash val="solid"/>
              <a:miter/>
            </a:ln>
          </p:spPr>
          <p:txBody>
            <a:bodyPr rtlCol="0" anchor="ctr"/>
            <a:lstStyle/>
            <a:p>
              <a:endParaRPr lang="de-DE"/>
            </a:p>
          </p:txBody>
        </p:sp>
        <p:sp>
          <p:nvSpPr>
            <p:cNvPr id="105" name="Freihandform: Form 152">
              <a:extLst>
                <a:ext uri="{FF2B5EF4-FFF2-40B4-BE49-F238E27FC236}">
                  <a16:creationId xmlns:a16="http://schemas.microsoft.com/office/drawing/2014/main" id="{CCF70E23-C456-DC49-85B4-2AC153CC9FEC}"/>
                </a:ext>
              </a:extLst>
            </p:cNvPr>
            <p:cNvSpPr/>
            <p:nvPr/>
          </p:nvSpPr>
          <p:spPr>
            <a:xfrm>
              <a:off x="3189064" y="363228"/>
              <a:ext cx="68722" cy="84951"/>
            </a:xfrm>
            <a:custGeom>
              <a:avLst/>
              <a:gdLst>
                <a:gd name="connsiteX0" fmla="*/ 34836 w 68722"/>
                <a:gd name="connsiteY0" fmla="*/ 32773 h 84951"/>
                <a:gd name="connsiteX1" fmla="*/ 50107 w 68722"/>
                <a:gd name="connsiteY1" fmla="*/ 34520 h 84951"/>
                <a:gd name="connsiteX2" fmla="*/ 50107 w 68722"/>
                <a:gd name="connsiteY2" fmla="*/ 31656 h 84951"/>
                <a:gd name="connsiteX3" fmla="*/ 32290 w 68722"/>
                <a:gd name="connsiteY3" fmla="*/ 15908 h 84951"/>
                <a:gd name="connsiteX4" fmla="*/ 11768 w 68722"/>
                <a:gd name="connsiteY4" fmla="*/ 20522 h 84951"/>
                <a:gd name="connsiteX5" fmla="*/ 7631 w 68722"/>
                <a:gd name="connsiteY5" fmla="*/ 4614 h 84951"/>
                <a:gd name="connsiteX6" fmla="*/ 34199 w 68722"/>
                <a:gd name="connsiteY6" fmla="*/ 0 h 84951"/>
                <a:gd name="connsiteX7" fmla="*/ 68723 w 68722"/>
                <a:gd name="connsiteY7" fmla="*/ 31338 h 84951"/>
                <a:gd name="connsiteX8" fmla="*/ 68723 w 68722"/>
                <a:gd name="connsiteY8" fmla="*/ 83042 h 84951"/>
                <a:gd name="connsiteX9" fmla="*/ 50744 w 68722"/>
                <a:gd name="connsiteY9" fmla="*/ 83042 h 84951"/>
                <a:gd name="connsiteX10" fmla="*/ 50744 w 68722"/>
                <a:gd name="connsiteY10" fmla="*/ 74453 h 84951"/>
                <a:gd name="connsiteX11" fmla="*/ 50428 w 68722"/>
                <a:gd name="connsiteY11" fmla="*/ 74453 h 84951"/>
                <a:gd name="connsiteX12" fmla="*/ 26724 w 68722"/>
                <a:gd name="connsiteY12" fmla="*/ 84951 h 84951"/>
                <a:gd name="connsiteX13" fmla="*/ 0 w 68722"/>
                <a:gd name="connsiteY13" fmla="*/ 59179 h 84951"/>
                <a:gd name="connsiteX14" fmla="*/ 34836 w 68722"/>
                <a:gd name="connsiteY14" fmla="*/ 32773 h 84951"/>
                <a:gd name="connsiteX15" fmla="*/ 31654 w 68722"/>
                <a:gd name="connsiteY15" fmla="*/ 70794 h 84951"/>
                <a:gd name="connsiteX16" fmla="*/ 50107 w 68722"/>
                <a:gd name="connsiteY16" fmla="*/ 61091 h 84951"/>
                <a:gd name="connsiteX17" fmla="*/ 50107 w 68722"/>
                <a:gd name="connsiteY17" fmla="*/ 46934 h 84951"/>
                <a:gd name="connsiteX18" fmla="*/ 36904 w 68722"/>
                <a:gd name="connsiteY18" fmla="*/ 45343 h 84951"/>
                <a:gd name="connsiteX19" fmla="*/ 18132 w 68722"/>
                <a:gd name="connsiteY19" fmla="*/ 58705 h 84951"/>
                <a:gd name="connsiteX20" fmla="*/ 31654 w 68722"/>
                <a:gd name="connsiteY20" fmla="*/ 70794 h 8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722" h="84951">
                  <a:moveTo>
                    <a:pt x="34836" y="32773"/>
                  </a:moveTo>
                  <a:cubicBezTo>
                    <a:pt x="40083" y="32773"/>
                    <a:pt x="44860" y="33091"/>
                    <a:pt x="50107" y="34520"/>
                  </a:cubicBezTo>
                  <a:lnTo>
                    <a:pt x="50107" y="31656"/>
                  </a:lnTo>
                  <a:cubicBezTo>
                    <a:pt x="50107" y="21315"/>
                    <a:pt x="44061" y="15908"/>
                    <a:pt x="32290" y="15908"/>
                  </a:cubicBezTo>
                  <a:cubicBezTo>
                    <a:pt x="25767" y="15908"/>
                    <a:pt x="18451" y="17499"/>
                    <a:pt x="11768" y="20522"/>
                  </a:cubicBezTo>
                  <a:lnTo>
                    <a:pt x="7631" y="4614"/>
                  </a:lnTo>
                  <a:cubicBezTo>
                    <a:pt x="15106" y="1750"/>
                    <a:pt x="24971" y="0"/>
                    <a:pt x="34199" y="0"/>
                  </a:cubicBezTo>
                  <a:cubicBezTo>
                    <a:pt x="56949" y="0"/>
                    <a:pt x="68723" y="10660"/>
                    <a:pt x="68723" y="31338"/>
                  </a:cubicBezTo>
                  <a:lnTo>
                    <a:pt x="68723" y="83042"/>
                  </a:lnTo>
                  <a:lnTo>
                    <a:pt x="50744" y="83042"/>
                  </a:lnTo>
                  <a:lnTo>
                    <a:pt x="50744" y="74453"/>
                  </a:lnTo>
                  <a:lnTo>
                    <a:pt x="50428" y="74453"/>
                  </a:lnTo>
                  <a:cubicBezTo>
                    <a:pt x="43428" y="81610"/>
                    <a:pt x="36111" y="84951"/>
                    <a:pt x="26724" y="84951"/>
                  </a:cubicBezTo>
                  <a:cubicBezTo>
                    <a:pt x="10498" y="84951"/>
                    <a:pt x="0" y="74931"/>
                    <a:pt x="0" y="59179"/>
                  </a:cubicBezTo>
                  <a:cubicBezTo>
                    <a:pt x="-3" y="41998"/>
                    <a:pt x="12245" y="32773"/>
                    <a:pt x="34836" y="32773"/>
                  </a:cubicBezTo>
                  <a:close/>
                  <a:moveTo>
                    <a:pt x="31654" y="70794"/>
                  </a:moveTo>
                  <a:cubicBezTo>
                    <a:pt x="38492" y="70794"/>
                    <a:pt x="44857" y="67453"/>
                    <a:pt x="50107" y="61091"/>
                  </a:cubicBezTo>
                  <a:lnTo>
                    <a:pt x="50107" y="46934"/>
                  </a:lnTo>
                  <a:cubicBezTo>
                    <a:pt x="45652" y="45820"/>
                    <a:pt x="41038" y="45343"/>
                    <a:pt x="36904" y="45343"/>
                  </a:cubicBezTo>
                  <a:cubicBezTo>
                    <a:pt x="24974" y="45343"/>
                    <a:pt x="18132" y="50116"/>
                    <a:pt x="18132" y="58705"/>
                  </a:cubicBezTo>
                  <a:cubicBezTo>
                    <a:pt x="18130" y="66180"/>
                    <a:pt x="23383" y="70794"/>
                    <a:pt x="31654" y="70794"/>
                  </a:cubicBezTo>
                  <a:close/>
                </a:path>
              </a:pathLst>
            </a:custGeom>
            <a:solidFill>
              <a:schemeClr val="tx1"/>
            </a:solidFill>
            <a:ln w="2892" cap="flat">
              <a:noFill/>
              <a:prstDash val="solid"/>
              <a:miter/>
            </a:ln>
          </p:spPr>
          <p:txBody>
            <a:bodyPr rtlCol="0" anchor="ctr"/>
            <a:lstStyle/>
            <a:p>
              <a:endParaRPr lang="de-DE"/>
            </a:p>
          </p:txBody>
        </p:sp>
        <p:sp>
          <p:nvSpPr>
            <p:cNvPr id="106" name="Freihandform: Form 153">
              <a:extLst>
                <a:ext uri="{FF2B5EF4-FFF2-40B4-BE49-F238E27FC236}">
                  <a16:creationId xmlns:a16="http://schemas.microsoft.com/office/drawing/2014/main" id="{A9ED508F-11C4-A24E-A2A2-45806BE1048A}"/>
                </a:ext>
              </a:extLst>
            </p:cNvPr>
            <p:cNvSpPr/>
            <p:nvPr/>
          </p:nvSpPr>
          <p:spPr>
            <a:xfrm>
              <a:off x="3281785" y="363228"/>
              <a:ext cx="69668" cy="83042"/>
            </a:xfrm>
            <a:custGeom>
              <a:avLst/>
              <a:gdLst>
                <a:gd name="connsiteX0" fmla="*/ 69669 w 69668"/>
                <a:gd name="connsiteY0" fmla="*/ 83042 h 83042"/>
                <a:gd name="connsiteX1" fmla="*/ 50749 w 69668"/>
                <a:gd name="connsiteY1" fmla="*/ 83042 h 83042"/>
                <a:gd name="connsiteX2" fmla="*/ 50749 w 69668"/>
                <a:gd name="connsiteY2" fmla="*/ 36751 h 83042"/>
                <a:gd name="connsiteX3" fmla="*/ 35793 w 69668"/>
                <a:gd name="connsiteY3" fmla="*/ 17024 h 83042"/>
                <a:gd name="connsiteX4" fmla="*/ 18931 w 69668"/>
                <a:gd name="connsiteY4" fmla="*/ 36592 h 83042"/>
                <a:gd name="connsiteX5" fmla="*/ 18931 w 69668"/>
                <a:gd name="connsiteY5" fmla="*/ 83042 h 83042"/>
                <a:gd name="connsiteX6" fmla="*/ 0 w 69668"/>
                <a:gd name="connsiteY6" fmla="*/ 83042 h 83042"/>
                <a:gd name="connsiteX7" fmla="*/ 0 w 69668"/>
                <a:gd name="connsiteY7" fmla="*/ 2068 h 83042"/>
                <a:gd name="connsiteX8" fmla="*/ 18772 w 69668"/>
                <a:gd name="connsiteY8" fmla="*/ 2068 h 83042"/>
                <a:gd name="connsiteX9" fmla="*/ 18772 w 69668"/>
                <a:gd name="connsiteY9" fmla="*/ 11771 h 83042"/>
                <a:gd name="connsiteX10" fmla="*/ 19087 w 69668"/>
                <a:gd name="connsiteY10" fmla="*/ 11771 h 83042"/>
                <a:gd name="connsiteX11" fmla="*/ 42939 w 69668"/>
                <a:gd name="connsiteY11" fmla="*/ 0 h 83042"/>
                <a:gd name="connsiteX12" fmla="*/ 69669 w 69668"/>
                <a:gd name="connsiteY12" fmla="*/ 32773 h 83042"/>
                <a:gd name="connsiteX13" fmla="*/ 69669 w 69668"/>
                <a:gd name="connsiteY13" fmla="*/ 83042 h 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668" h="83042">
                  <a:moveTo>
                    <a:pt x="69669" y="83042"/>
                  </a:moveTo>
                  <a:lnTo>
                    <a:pt x="50749" y="83042"/>
                  </a:lnTo>
                  <a:lnTo>
                    <a:pt x="50749" y="36751"/>
                  </a:lnTo>
                  <a:cubicBezTo>
                    <a:pt x="50749" y="24977"/>
                    <a:pt x="47249" y="17024"/>
                    <a:pt x="35793" y="17024"/>
                  </a:cubicBezTo>
                  <a:cubicBezTo>
                    <a:pt x="22590" y="17024"/>
                    <a:pt x="18931" y="27841"/>
                    <a:pt x="18931" y="36592"/>
                  </a:cubicBezTo>
                  <a:lnTo>
                    <a:pt x="18931" y="83042"/>
                  </a:lnTo>
                  <a:lnTo>
                    <a:pt x="0" y="83042"/>
                  </a:lnTo>
                  <a:lnTo>
                    <a:pt x="0" y="2068"/>
                  </a:lnTo>
                  <a:lnTo>
                    <a:pt x="18772" y="2068"/>
                  </a:lnTo>
                  <a:lnTo>
                    <a:pt x="18772" y="11771"/>
                  </a:lnTo>
                  <a:lnTo>
                    <a:pt x="19087" y="11771"/>
                  </a:lnTo>
                  <a:cubicBezTo>
                    <a:pt x="23860" y="4614"/>
                    <a:pt x="32467" y="0"/>
                    <a:pt x="42939" y="0"/>
                  </a:cubicBezTo>
                  <a:cubicBezTo>
                    <a:pt x="61395" y="0"/>
                    <a:pt x="69669" y="13521"/>
                    <a:pt x="69669" y="32773"/>
                  </a:cubicBezTo>
                  <a:lnTo>
                    <a:pt x="69669" y="83042"/>
                  </a:lnTo>
                  <a:close/>
                </a:path>
              </a:pathLst>
            </a:custGeom>
            <a:solidFill>
              <a:schemeClr val="tx1"/>
            </a:solidFill>
            <a:ln w="2892" cap="flat">
              <a:noFill/>
              <a:prstDash val="solid"/>
              <a:miter/>
            </a:ln>
          </p:spPr>
          <p:txBody>
            <a:bodyPr rtlCol="0" anchor="ctr"/>
            <a:lstStyle/>
            <a:p>
              <a:endParaRPr lang="de-DE"/>
            </a:p>
          </p:txBody>
        </p:sp>
        <p:sp>
          <p:nvSpPr>
            <p:cNvPr id="107" name="Freihandform: Form 154">
              <a:extLst>
                <a:ext uri="{FF2B5EF4-FFF2-40B4-BE49-F238E27FC236}">
                  <a16:creationId xmlns:a16="http://schemas.microsoft.com/office/drawing/2014/main" id="{F1B84B2F-609F-8947-9252-BBCC7C48A325}"/>
                </a:ext>
              </a:extLst>
            </p:cNvPr>
            <p:cNvSpPr/>
            <p:nvPr/>
          </p:nvSpPr>
          <p:spPr>
            <a:xfrm>
              <a:off x="3371502" y="327912"/>
              <a:ext cx="75706" cy="120267"/>
            </a:xfrm>
            <a:custGeom>
              <a:avLst/>
              <a:gdLst>
                <a:gd name="connsiteX0" fmla="*/ 0 w 75706"/>
                <a:gd name="connsiteY0" fmla="*/ 77635 h 120267"/>
                <a:gd name="connsiteX1" fmla="*/ 32921 w 75706"/>
                <a:gd name="connsiteY1" fmla="*/ 35319 h 120267"/>
                <a:gd name="connsiteX2" fmla="*/ 56468 w 75706"/>
                <a:gd name="connsiteY2" fmla="*/ 46294 h 120267"/>
                <a:gd name="connsiteX3" fmla="*/ 56787 w 75706"/>
                <a:gd name="connsiteY3" fmla="*/ 46294 h 120267"/>
                <a:gd name="connsiteX4" fmla="*/ 56787 w 75706"/>
                <a:gd name="connsiteY4" fmla="*/ 4773 h 120267"/>
                <a:gd name="connsiteX5" fmla="*/ 75706 w 75706"/>
                <a:gd name="connsiteY5" fmla="*/ 0 h 120267"/>
                <a:gd name="connsiteX6" fmla="*/ 75706 w 75706"/>
                <a:gd name="connsiteY6" fmla="*/ 118358 h 120267"/>
                <a:gd name="connsiteX7" fmla="*/ 57250 w 75706"/>
                <a:gd name="connsiteY7" fmla="*/ 118358 h 120267"/>
                <a:gd name="connsiteX8" fmla="*/ 57250 w 75706"/>
                <a:gd name="connsiteY8" fmla="*/ 108815 h 120267"/>
                <a:gd name="connsiteX9" fmla="*/ 56931 w 75706"/>
                <a:gd name="connsiteY9" fmla="*/ 108815 h 120267"/>
                <a:gd name="connsiteX10" fmla="*/ 32602 w 75706"/>
                <a:gd name="connsiteY10" fmla="*/ 120267 h 120267"/>
                <a:gd name="connsiteX11" fmla="*/ 0 w 75706"/>
                <a:gd name="connsiteY11" fmla="*/ 77635 h 120267"/>
                <a:gd name="connsiteX12" fmla="*/ 18775 w 75706"/>
                <a:gd name="connsiteY12" fmla="*/ 77635 h 120267"/>
                <a:gd name="connsiteX13" fmla="*/ 37520 w 75706"/>
                <a:gd name="connsiteY13" fmla="*/ 103564 h 120267"/>
                <a:gd name="connsiteX14" fmla="*/ 56787 w 75706"/>
                <a:gd name="connsiteY14" fmla="*/ 92904 h 120267"/>
                <a:gd name="connsiteX15" fmla="*/ 56787 w 75706"/>
                <a:gd name="connsiteY15" fmla="*/ 63316 h 120267"/>
                <a:gd name="connsiteX16" fmla="*/ 37520 w 75706"/>
                <a:gd name="connsiteY16" fmla="*/ 52497 h 120267"/>
                <a:gd name="connsiteX17" fmla="*/ 18775 w 75706"/>
                <a:gd name="connsiteY17" fmla="*/ 77635 h 12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06" h="120267">
                  <a:moveTo>
                    <a:pt x="0" y="77635"/>
                  </a:moveTo>
                  <a:cubicBezTo>
                    <a:pt x="0" y="51542"/>
                    <a:pt x="13191" y="35319"/>
                    <a:pt x="32921" y="35319"/>
                  </a:cubicBezTo>
                  <a:cubicBezTo>
                    <a:pt x="43103" y="35319"/>
                    <a:pt x="51059" y="39615"/>
                    <a:pt x="56468" y="46294"/>
                  </a:cubicBezTo>
                  <a:lnTo>
                    <a:pt x="56787" y="46294"/>
                  </a:lnTo>
                  <a:lnTo>
                    <a:pt x="56787" y="4773"/>
                  </a:lnTo>
                  <a:lnTo>
                    <a:pt x="75706" y="0"/>
                  </a:lnTo>
                  <a:lnTo>
                    <a:pt x="75706" y="118358"/>
                  </a:lnTo>
                  <a:lnTo>
                    <a:pt x="57250" y="118358"/>
                  </a:lnTo>
                  <a:lnTo>
                    <a:pt x="57250" y="108815"/>
                  </a:lnTo>
                  <a:lnTo>
                    <a:pt x="56931" y="108815"/>
                  </a:lnTo>
                  <a:cubicBezTo>
                    <a:pt x="51059" y="115974"/>
                    <a:pt x="42641" y="120267"/>
                    <a:pt x="32602" y="120267"/>
                  </a:cubicBezTo>
                  <a:cubicBezTo>
                    <a:pt x="13365" y="120267"/>
                    <a:pt x="0" y="103882"/>
                    <a:pt x="0" y="77635"/>
                  </a:cubicBezTo>
                  <a:close/>
                  <a:moveTo>
                    <a:pt x="18775" y="77635"/>
                  </a:moveTo>
                  <a:cubicBezTo>
                    <a:pt x="18775" y="94180"/>
                    <a:pt x="25602" y="103564"/>
                    <a:pt x="37520" y="103564"/>
                  </a:cubicBezTo>
                  <a:cubicBezTo>
                    <a:pt x="44839" y="103564"/>
                    <a:pt x="50885" y="100064"/>
                    <a:pt x="56787" y="92904"/>
                  </a:cubicBezTo>
                  <a:lnTo>
                    <a:pt x="56787" y="63316"/>
                  </a:lnTo>
                  <a:cubicBezTo>
                    <a:pt x="51377" y="55997"/>
                    <a:pt x="45158" y="52497"/>
                    <a:pt x="37520" y="52497"/>
                  </a:cubicBezTo>
                  <a:cubicBezTo>
                    <a:pt x="25284" y="52497"/>
                    <a:pt x="18775" y="61407"/>
                    <a:pt x="18775" y="77635"/>
                  </a:cubicBezTo>
                  <a:close/>
                </a:path>
              </a:pathLst>
            </a:custGeom>
            <a:solidFill>
              <a:schemeClr val="tx1"/>
            </a:solidFill>
            <a:ln w="2892" cap="flat">
              <a:noFill/>
              <a:prstDash val="solid"/>
              <a:miter/>
            </a:ln>
          </p:spPr>
          <p:txBody>
            <a:bodyPr rtlCol="0" anchor="ctr"/>
            <a:lstStyle/>
            <a:p>
              <a:endParaRPr lang="de-DE"/>
            </a:p>
          </p:txBody>
        </p:sp>
        <p:sp>
          <p:nvSpPr>
            <p:cNvPr id="108" name="Freihandform: Form 155">
              <a:extLst>
                <a:ext uri="{FF2B5EF4-FFF2-40B4-BE49-F238E27FC236}">
                  <a16:creationId xmlns:a16="http://schemas.microsoft.com/office/drawing/2014/main" id="{435F2E05-7288-A94C-9B5E-49888C89E706}"/>
                </a:ext>
              </a:extLst>
            </p:cNvPr>
            <p:cNvSpPr/>
            <p:nvPr/>
          </p:nvSpPr>
          <p:spPr>
            <a:xfrm>
              <a:off x="3467776" y="363231"/>
              <a:ext cx="73970" cy="84948"/>
            </a:xfrm>
            <a:custGeom>
              <a:avLst/>
              <a:gdLst>
                <a:gd name="connsiteX0" fmla="*/ 40066 w 73970"/>
                <a:gd name="connsiteY0" fmla="*/ 84949 h 84948"/>
                <a:gd name="connsiteX1" fmla="*/ 0 w 73970"/>
                <a:gd name="connsiteY1" fmla="*/ 42317 h 84948"/>
                <a:gd name="connsiteX2" fmla="*/ 38012 w 73970"/>
                <a:gd name="connsiteY2" fmla="*/ 0 h 84948"/>
                <a:gd name="connsiteX3" fmla="*/ 73971 w 73970"/>
                <a:gd name="connsiteY3" fmla="*/ 41203 h 84948"/>
                <a:gd name="connsiteX4" fmla="*/ 73652 w 73970"/>
                <a:gd name="connsiteY4" fmla="*/ 48999 h 84948"/>
                <a:gd name="connsiteX5" fmla="*/ 19238 w 73970"/>
                <a:gd name="connsiteY5" fmla="*/ 48999 h 84948"/>
                <a:gd name="connsiteX6" fmla="*/ 40240 w 73970"/>
                <a:gd name="connsiteY6" fmla="*/ 68725 h 84948"/>
                <a:gd name="connsiteX7" fmla="*/ 60143 w 73970"/>
                <a:gd name="connsiteY7" fmla="*/ 59179 h 84948"/>
                <a:gd name="connsiteX8" fmla="*/ 71887 w 73970"/>
                <a:gd name="connsiteY8" fmla="*/ 71589 h 84948"/>
                <a:gd name="connsiteX9" fmla="*/ 40066 w 73970"/>
                <a:gd name="connsiteY9" fmla="*/ 84949 h 84948"/>
                <a:gd name="connsiteX10" fmla="*/ 18919 w 73970"/>
                <a:gd name="connsiteY10" fmla="*/ 35154 h 84948"/>
                <a:gd name="connsiteX11" fmla="*/ 55659 w 73970"/>
                <a:gd name="connsiteY11" fmla="*/ 35154 h 84948"/>
                <a:gd name="connsiteX12" fmla="*/ 37694 w 73970"/>
                <a:gd name="connsiteY12" fmla="*/ 15587 h 84948"/>
                <a:gd name="connsiteX13" fmla="*/ 18919 w 73970"/>
                <a:gd name="connsiteY13" fmla="*/ 35154 h 8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70" h="84948">
                  <a:moveTo>
                    <a:pt x="40066" y="84949"/>
                  </a:moveTo>
                  <a:cubicBezTo>
                    <a:pt x="16055" y="84949"/>
                    <a:pt x="0" y="67927"/>
                    <a:pt x="0" y="42317"/>
                  </a:cubicBezTo>
                  <a:cubicBezTo>
                    <a:pt x="0" y="17181"/>
                    <a:pt x="15419" y="0"/>
                    <a:pt x="38012" y="0"/>
                  </a:cubicBezTo>
                  <a:cubicBezTo>
                    <a:pt x="59795" y="0"/>
                    <a:pt x="73971" y="16226"/>
                    <a:pt x="73971" y="41203"/>
                  </a:cubicBezTo>
                  <a:cubicBezTo>
                    <a:pt x="73971" y="43908"/>
                    <a:pt x="73797" y="46769"/>
                    <a:pt x="73652" y="48999"/>
                  </a:cubicBezTo>
                  <a:lnTo>
                    <a:pt x="19238" y="48999"/>
                  </a:lnTo>
                  <a:cubicBezTo>
                    <a:pt x="21320" y="61566"/>
                    <a:pt x="28784" y="68725"/>
                    <a:pt x="40240" y="68725"/>
                  </a:cubicBezTo>
                  <a:cubicBezTo>
                    <a:pt x="47703" y="68725"/>
                    <a:pt x="53778" y="65862"/>
                    <a:pt x="60143" y="59179"/>
                  </a:cubicBezTo>
                  <a:lnTo>
                    <a:pt x="71887" y="71589"/>
                  </a:lnTo>
                  <a:cubicBezTo>
                    <a:pt x="62659" y="80653"/>
                    <a:pt x="52332" y="84949"/>
                    <a:pt x="40066" y="84949"/>
                  </a:cubicBezTo>
                  <a:close/>
                  <a:moveTo>
                    <a:pt x="18919" y="35154"/>
                  </a:moveTo>
                  <a:lnTo>
                    <a:pt x="55659" y="35154"/>
                  </a:lnTo>
                  <a:cubicBezTo>
                    <a:pt x="54877" y="22744"/>
                    <a:pt x="48340" y="15587"/>
                    <a:pt x="37694" y="15587"/>
                  </a:cubicBezTo>
                  <a:cubicBezTo>
                    <a:pt x="27193" y="15587"/>
                    <a:pt x="20511" y="22587"/>
                    <a:pt x="18919" y="35154"/>
                  </a:cubicBezTo>
                  <a:close/>
                </a:path>
              </a:pathLst>
            </a:custGeom>
            <a:solidFill>
              <a:schemeClr val="tx1"/>
            </a:solidFill>
            <a:ln w="2892" cap="flat">
              <a:noFill/>
              <a:prstDash val="solid"/>
              <a:miter/>
            </a:ln>
          </p:spPr>
          <p:txBody>
            <a:bodyPr rtlCol="0" anchor="ctr"/>
            <a:lstStyle/>
            <a:p>
              <a:endParaRPr lang="de-DE"/>
            </a:p>
          </p:txBody>
        </p:sp>
        <p:sp>
          <p:nvSpPr>
            <p:cNvPr id="109" name="Freihandform: Form 156">
              <a:extLst>
                <a:ext uri="{FF2B5EF4-FFF2-40B4-BE49-F238E27FC236}">
                  <a16:creationId xmlns:a16="http://schemas.microsoft.com/office/drawing/2014/main" id="{0985DB56-5AB4-6D4E-8031-50595DE4B2CE}"/>
                </a:ext>
              </a:extLst>
            </p:cNvPr>
            <p:cNvSpPr/>
            <p:nvPr/>
          </p:nvSpPr>
          <p:spPr>
            <a:xfrm>
              <a:off x="3562430" y="363231"/>
              <a:ext cx="48976" cy="83039"/>
            </a:xfrm>
            <a:custGeom>
              <a:avLst/>
              <a:gdLst>
                <a:gd name="connsiteX0" fmla="*/ 48976 w 48976"/>
                <a:gd name="connsiteY0" fmla="*/ 1747 h 83039"/>
                <a:gd name="connsiteX1" fmla="*/ 45968 w 48976"/>
                <a:gd name="connsiteY1" fmla="*/ 21155 h 83039"/>
                <a:gd name="connsiteX2" fmla="*/ 35466 w 48976"/>
                <a:gd name="connsiteY2" fmla="*/ 18610 h 83039"/>
                <a:gd name="connsiteX3" fmla="*/ 18919 w 48976"/>
                <a:gd name="connsiteY3" fmla="*/ 41518 h 83039"/>
                <a:gd name="connsiteX4" fmla="*/ 18919 w 48976"/>
                <a:gd name="connsiteY4" fmla="*/ 83039 h 83039"/>
                <a:gd name="connsiteX5" fmla="*/ 0 w 48976"/>
                <a:gd name="connsiteY5" fmla="*/ 83039 h 83039"/>
                <a:gd name="connsiteX6" fmla="*/ 0 w 48976"/>
                <a:gd name="connsiteY6" fmla="*/ 2066 h 83039"/>
                <a:gd name="connsiteX7" fmla="*/ 18601 w 48976"/>
                <a:gd name="connsiteY7" fmla="*/ 2066 h 83039"/>
                <a:gd name="connsiteX8" fmla="*/ 18601 w 48976"/>
                <a:gd name="connsiteY8" fmla="*/ 12248 h 83039"/>
                <a:gd name="connsiteX9" fmla="*/ 18919 w 48976"/>
                <a:gd name="connsiteY9" fmla="*/ 12248 h 83039"/>
                <a:gd name="connsiteX10" fmla="*/ 40066 w 48976"/>
                <a:gd name="connsiteY10" fmla="*/ 0 h 83039"/>
                <a:gd name="connsiteX11" fmla="*/ 48976 w 48976"/>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76" h="83039">
                  <a:moveTo>
                    <a:pt x="48976" y="1747"/>
                  </a:moveTo>
                  <a:lnTo>
                    <a:pt x="45968" y="21155"/>
                  </a:lnTo>
                  <a:cubicBezTo>
                    <a:pt x="43104" y="19564"/>
                    <a:pt x="39603" y="18610"/>
                    <a:pt x="35466" y="18610"/>
                  </a:cubicBezTo>
                  <a:cubicBezTo>
                    <a:pt x="22420" y="18610"/>
                    <a:pt x="18919" y="29111"/>
                    <a:pt x="18919" y="41518"/>
                  </a:cubicBezTo>
                  <a:lnTo>
                    <a:pt x="18919" y="83039"/>
                  </a:lnTo>
                  <a:lnTo>
                    <a:pt x="0" y="83039"/>
                  </a:lnTo>
                  <a:lnTo>
                    <a:pt x="0" y="2066"/>
                  </a:lnTo>
                  <a:lnTo>
                    <a:pt x="18601" y="2066"/>
                  </a:lnTo>
                  <a:lnTo>
                    <a:pt x="18601" y="12248"/>
                  </a:lnTo>
                  <a:lnTo>
                    <a:pt x="18919" y="12248"/>
                  </a:lnTo>
                  <a:cubicBezTo>
                    <a:pt x="23201" y="4614"/>
                    <a:pt x="30838" y="0"/>
                    <a:pt x="40066" y="0"/>
                  </a:cubicBezTo>
                  <a:cubicBezTo>
                    <a:pt x="42785" y="-3"/>
                    <a:pt x="46112" y="474"/>
                    <a:pt x="48976" y="1747"/>
                  </a:cubicBezTo>
                  <a:close/>
                </a:path>
              </a:pathLst>
            </a:custGeom>
            <a:solidFill>
              <a:schemeClr val="tx1"/>
            </a:solidFill>
            <a:ln w="2892" cap="flat">
              <a:noFill/>
              <a:prstDash val="solid"/>
              <a:miter/>
            </a:ln>
          </p:spPr>
          <p:txBody>
            <a:bodyPr rtlCol="0" anchor="ctr"/>
            <a:lstStyle/>
            <a:p>
              <a:endParaRPr lang="de-DE"/>
            </a:p>
          </p:txBody>
        </p:sp>
        <p:sp>
          <p:nvSpPr>
            <p:cNvPr id="110" name="Freihandform: Form 157">
              <a:extLst>
                <a:ext uri="{FF2B5EF4-FFF2-40B4-BE49-F238E27FC236}">
                  <a16:creationId xmlns:a16="http://schemas.microsoft.com/office/drawing/2014/main" id="{7AE23027-9362-0A45-9EF1-2B302E03710C}"/>
                </a:ext>
              </a:extLst>
            </p:cNvPr>
            <p:cNvSpPr/>
            <p:nvPr/>
          </p:nvSpPr>
          <p:spPr>
            <a:xfrm>
              <a:off x="3623180" y="387569"/>
              <a:ext cx="39776" cy="17979"/>
            </a:xfrm>
            <a:custGeom>
              <a:avLst/>
              <a:gdLst>
                <a:gd name="connsiteX0" fmla="*/ 39777 w 39776"/>
                <a:gd name="connsiteY0" fmla="*/ 17979 h 17979"/>
                <a:gd name="connsiteX1" fmla="*/ 0 w 39776"/>
                <a:gd name="connsiteY1" fmla="*/ 17979 h 17979"/>
                <a:gd name="connsiteX2" fmla="*/ 0 w 39776"/>
                <a:gd name="connsiteY2" fmla="*/ 0 h 17979"/>
                <a:gd name="connsiteX3" fmla="*/ 39777 w 39776"/>
                <a:gd name="connsiteY3" fmla="*/ 0 h 17979"/>
                <a:gd name="connsiteX4" fmla="*/ 39777 w 39776"/>
                <a:gd name="connsiteY4" fmla="*/ 17979 h 17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76" h="17979">
                  <a:moveTo>
                    <a:pt x="39777" y="17979"/>
                  </a:moveTo>
                  <a:lnTo>
                    <a:pt x="0" y="17979"/>
                  </a:lnTo>
                  <a:lnTo>
                    <a:pt x="0" y="0"/>
                  </a:lnTo>
                  <a:lnTo>
                    <a:pt x="39777" y="0"/>
                  </a:lnTo>
                  <a:lnTo>
                    <a:pt x="39777" y="17979"/>
                  </a:lnTo>
                  <a:close/>
                </a:path>
              </a:pathLst>
            </a:custGeom>
            <a:solidFill>
              <a:schemeClr val="tx1"/>
            </a:solidFill>
            <a:ln w="2892" cap="flat">
              <a:noFill/>
              <a:prstDash val="solid"/>
              <a:miter/>
            </a:ln>
          </p:spPr>
          <p:txBody>
            <a:bodyPr rtlCol="0" anchor="ctr"/>
            <a:lstStyle/>
            <a:p>
              <a:endParaRPr lang="de-DE"/>
            </a:p>
          </p:txBody>
        </p:sp>
        <p:sp>
          <p:nvSpPr>
            <p:cNvPr id="111" name="Freihandform: Form 158">
              <a:extLst>
                <a:ext uri="{FF2B5EF4-FFF2-40B4-BE49-F238E27FC236}">
                  <a16:creationId xmlns:a16="http://schemas.microsoft.com/office/drawing/2014/main" id="{600E592E-91A1-0848-B447-2F4B9701FDB2}"/>
                </a:ext>
              </a:extLst>
            </p:cNvPr>
            <p:cNvSpPr/>
            <p:nvPr/>
          </p:nvSpPr>
          <p:spPr>
            <a:xfrm>
              <a:off x="3687112" y="334274"/>
              <a:ext cx="87508" cy="113903"/>
            </a:xfrm>
            <a:custGeom>
              <a:avLst/>
              <a:gdLst>
                <a:gd name="connsiteX0" fmla="*/ 87509 w 87508"/>
                <a:gd name="connsiteY0" fmla="*/ 67612 h 113903"/>
                <a:gd name="connsiteX1" fmla="*/ 43595 w 87508"/>
                <a:gd name="connsiteY1" fmla="*/ 113903 h 113903"/>
                <a:gd name="connsiteX2" fmla="*/ 0 w 87508"/>
                <a:gd name="connsiteY2" fmla="*/ 67612 h 113903"/>
                <a:gd name="connsiteX3" fmla="*/ 0 w 87508"/>
                <a:gd name="connsiteY3" fmla="*/ 0 h 113903"/>
                <a:gd name="connsiteX4" fmla="*/ 20365 w 87508"/>
                <a:gd name="connsiteY4" fmla="*/ 0 h 113903"/>
                <a:gd name="connsiteX5" fmla="*/ 20365 w 87508"/>
                <a:gd name="connsiteY5" fmla="*/ 66498 h 113903"/>
                <a:gd name="connsiteX6" fmla="*/ 44232 w 87508"/>
                <a:gd name="connsiteY6" fmla="*/ 94816 h 113903"/>
                <a:gd name="connsiteX7" fmla="*/ 67317 w 87508"/>
                <a:gd name="connsiteY7" fmla="*/ 66498 h 113903"/>
                <a:gd name="connsiteX8" fmla="*/ 67317 w 87508"/>
                <a:gd name="connsiteY8" fmla="*/ 0 h 113903"/>
                <a:gd name="connsiteX9" fmla="*/ 87509 w 87508"/>
                <a:gd name="connsiteY9" fmla="*/ 0 h 113903"/>
                <a:gd name="connsiteX10" fmla="*/ 87509 w 87508"/>
                <a:gd name="connsiteY10" fmla="*/ 67612 h 11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508" h="113903">
                  <a:moveTo>
                    <a:pt x="87509" y="67612"/>
                  </a:moveTo>
                  <a:cubicBezTo>
                    <a:pt x="87509" y="94657"/>
                    <a:pt x="73652" y="113903"/>
                    <a:pt x="43595" y="113903"/>
                  </a:cubicBezTo>
                  <a:cubicBezTo>
                    <a:pt x="13683" y="113903"/>
                    <a:pt x="0" y="94813"/>
                    <a:pt x="0" y="67612"/>
                  </a:cubicBezTo>
                  <a:lnTo>
                    <a:pt x="0" y="0"/>
                  </a:lnTo>
                  <a:lnTo>
                    <a:pt x="20365" y="0"/>
                  </a:lnTo>
                  <a:lnTo>
                    <a:pt x="20365" y="66498"/>
                  </a:lnTo>
                  <a:cubicBezTo>
                    <a:pt x="20365" y="83360"/>
                    <a:pt x="27684" y="94816"/>
                    <a:pt x="44232" y="94816"/>
                  </a:cubicBezTo>
                  <a:cubicBezTo>
                    <a:pt x="60779" y="94816"/>
                    <a:pt x="67317" y="83522"/>
                    <a:pt x="67317" y="66498"/>
                  </a:cubicBezTo>
                  <a:lnTo>
                    <a:pt x="67317" y="0"/>
                  </a:lnTo>
                  <a:lnTo>
                    <a:pt x="87509" y="0"/>
                  </a:lnTo>
                  <a:lnTo>
                    <a:pt x="87509" y="67612"/>
                  </a:lnTo>
                  <a:close/>
                </a:path>
              </a:pathLst>
            </a:custGeom>
            <a:solidFill>
              <a:schemeClr val="tx1"/>
            </a:solidFill>
            <a:ln w="2892" cap="flat">
              <a:noFill/>
              <a:prstDash val="solid"/>
              <a:miter/>
            </a:ln>
          </p:spPr>
          <p:txBody>
            <a:bodyPr rtlCol="0" anchor="ctr"/>
            <a:lstStyle/>
            <a:p>
              <a:endParaRPr lang="de-DE"/>
            </a:p>
          </p:txBody>
        </p:sp>
        <p:sp>
          <p:nvSpPr>
            <p:cNvPr id="112" name="Freihandform: Form 159">
              <a:extLst>
                <a:ext uri="{FF2B5EF4-FFF2-40B4-BE49-F238E27FC236}">
                  <a16:creationId xmlns:a16="http://schemas.microsoft.com/office/drawing/2014/main" id="{372E9EDE-10AF-0F4E-B29E-0D3F386DE6E1}"/>
                </a:ext>
              </a:extLst>
            </p:cNvPr>
            <p:cNvSpPr/>
            <p:nvPr/>
          </p:nvSpPr>
          <p:spPr>
            <a:xfrm>
              <a:off x="3799760" y="363228"/>
              <a:ext cx="69660" cy="83042"/>
            </a:xfrm>
            <a:custGeom>
              <a:avLst/>
              <a:gdLst>
                <a:gd name="connsiteX0" fmla="*/ 69660 w 69660"/>
                <a:gd name="connsiteY0" fmla="*/ 83042 h 83042"/>
                <a:gd name="connsiteX1" fmla="*/ 50741 w 69660"/>
                <a:gd name="connsiteY1" fmla="*/ 83042 h 83042"/>
                <a:gd name="connsiteX2" fmla="*/ 50741 w 69660"/>
                <a:gd name="connsiteY2" fmla="*/ 36751 h 83042"/>
                <a:gd name="connsiteX3" fmla="*/ 35785 w 69660"/>
                <a:gd name="connsiteY3" fmla="*/ 17024 h 83042"/>
                <a:gd name="connsiteX4" fmla="*/ 18919 w 69660"/>
                <a:gd name="connsiteY4" fmla="*/ 36592 h 83042"/>
                <a:gd name="connsiteX5" fmla="*/ 18919 w 69660"/>
                <a:gd name="connsiteY5" fmla="*/ 83042 h 83042"/>
                <a:gd name="connsiteX6" fmla="*/ 0 w 69660"/>
                <a:gd name="connsiteY6" fmla="*/ 83042 h 83042"/>
                <a:gd name="connsiteX7" fmla="*/ 0 w 69660"/>
                <a:gd name="connsiteY7" fmla="*/ 2068 h 83042"/>
                <a:gd name="connsiteX8" fmla="*/ 18775 w 69660"/>
                <a:gd name="connsiteY8" fmla="*/ 2068 h 83042"/>
                <a:gd name="connsiteX9" fmla="*/ 18775 w 69660"/>
                <a:gd name="connsiteY9" fmla="*/ 11771 h 83042"/>
                <a:gd name="connsiteX10" fmla="*/ 19064 w 69660"/>
                <a:gd name="connsiteY10" fmla="*/ 11771 h 83042"/>
                <a:gd name="connsiteX11" fmla="*/ 42930 w 69660"/>
                <a:gd name="connsiteY11" fmla="*/ 0 h 83042"/>
                <a:gd name="connsiteX12" fmla="*/ 69660 w 69660"/>
                <a:gd name="connsiteY12" fmla="*/ 32773 h 83042"/>
                <a:gd name="connsiteX13" fmla="*/ 69660 w 69660"/>
                <a:gd name="connsiteY13" fmla="*/ 83042 h 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660" h="83042">
                  <a:moveTo>
                    <a:pt x="69660" y="83042"/>
                  </a:moveTo>
                  <a:lnTo>
                    <a:pt x="50741" y="83042"/>
                  </a:lnTo>
                  <a:lnTo>
                    <a:pt x="50741" y="36751"/>
                  </a:lnTo>
                  <a:cubicBezTo>
                    <a:pt x="50741" y="24977"/>
                    <a:pt x="47241" y="17024"/>
                    <a:pt x="35785" y="17024"/>
                  </a:cubicBezTo>
                  <a:cubicBezTo>
                    <a:pt x="22593" y="17024"/>
                    <a:pt x="18919" y="27841"/>
                    <a:pt x="18919" y="36592"/>
                  </a:cubicBezTo>
                  <a:lnTo>
                    <a:pt x="18919" y="83042"/>
                  </a:lnTo>
                  <a:lnTo>
                    <a:pt x="0" y="83042"/>
                  </a:lnTo>
                  <a:lnTo>
                    <a:pt x="0" y="2068"/>
                  </a:lnTo>
                  <a:lnTo>
                    <a:pt x="18775" y="2068"/>
                  </a:lnTo>
                  <a:lnTo>
                    <a:pt x="18775" y="11771"/>
                  </a:lnTo>
                  <a:lnTo>
                    <a:pt x="19064" y="11771"/>
                  </a:lnTo>
                  <a:cubicBezTo>
                    <a:pt x="23837" y="4614"/>
                    <a:pt x="32429" y="0"/>
                    <a:pt x="42930" y="0"/>
                  </a:cubicBezTo>
                  <a:cubicBezTo>
                    <a:pt x="61386" y="0"/>
                    <a:pt x="69660" y="13521"/>
                    <a:pt x="69660" y="32773"/>
                  </a:cubicBezTo>
                  <a:lnTo>
                    <a:pt x="69660" y="83042"/>
                  </a:lnTo>
                  <a:close/>
                </a:path>
              </a:pathLst>
            </a:custGeom>
            <a:solidFill>
              <a:schemeClr val="tx1"/>
            </a:solidFill>
            <a:ln w="2892" cap="flat">
              <a:noFill/>
              <a:prstDash val="solid"/>
              <a:miter/>
            </a:ln>
          </p:spPr>
          <p:txBody>
            <a:bodyPr rtlCol="0" anchor="ctr"/>
            <a:lstStyle/>
            <a:p>
              <a:endParaRPr lang="de-DE"/>
            </a:p>
          </p:txBody>
        </p:sp>
        <p:sp>
          <p:nvSpPr>
            <p:cNvPr id="113" name="Freihandform: Form 160">
              <a:extLst>
                <a:ext uri="{FF2B5EF4-FFF2-40B4-BE49-F238E27FC236}">
                  <a16:creationId xmlns:a16="http://schemas.microsoft.com/office/drawing/2014/main" id="{CA7B0FD9-042A-7E4B-9BFC-2FEE191B68AF}"/>
                </a:ext>
              </a:extLst>
            </p:cNvPr>
            <p:cNvSpPr/>
            <p:nvPr/>
          </p:nvSpPr>
          <p:spPr>
            <a:xfrm>
              <a:off x="3890769" y="329344"/>
              <a:ext cx="24010" cy="116926"/>
            </a:xfrm>
            <a:custGeom>
              <a:avLst/>
              <a:gdLst>
                <a:gd name="connsiteX0" fmla="*/ 24011 w 24010"/>
                <a:gd name="connsiteY0" fmla="*/ 11453 h 116926"/>
                <a:gd name="connsiteX1" fmla="*/ 11919 w 24010"/>
                <a:gd name="connsiteY1" fmla="*/ 22906 h 116926"/>
                <a:gd name="connsiteX2" fmla="*/ 0 w 24010"/>
                <a:gd name="connsiteY2" fmla="*/ 11453 h 116926"/>
                <a:gd name="connsiteX3" fmla="*/ 11919 w 24010"/>
                <a:gd name="connsiteY3" fmla="*/ 0 h 116926"/>
                <a:gd name="connsiteX4" fmla="*/ 24011 w 24010"/>
                <a:gd name="connsiteY4" fmla="*/ 11453 h 116926"/>
                <a:gd name="connsiteX5" fmla="*/ 21465 w 24010"/>
                <a:gd name="connsiteY5" fmla="*/ 116926 h 116926"/>
                <a:gd name="connsiteX6" fmla="*/ 2546 w 24010"/>
                <a:gd name="connsiteY6" fmla="*/ 116926 h 116926"/>
                <a:gd name="connsiteX7" fmla="*/ 2546 w 24010"/>
                <a:gd name="connsiteY7" fmla="*/ 35952 h 116926"/>
                <a:gd name="connsiteX8" fmla="*/ 21465 w 24010"/>
                <a:gd name="connsiteY8" fmla="*/ 35952 h 116926"/>
                <a:gd name="connsiteX9" fmla="*/ 21465 w 24010"/>
                <a:gd name="connsiteY9" fmla="*/ 116926 h 11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10" h="116926">
                  <a:moveTo>
                    <a:pt x="24011" y="11453"/>
                  </a:moveTo>
                  <a:cubicBezTo>
                    <a:pt x="24011" y="18135"/>
                    <a:pt x="18601" y="22906"/>
                    <a:pt x="11919" y="22906"/>
                  </a:cubicBezTo>
                  <a:cubicBezTo>
                    <a:pt x="5410" y="22906"/>
                    <a:pt x="0" y="18132"/>
                    <a:pt x="0" y="11453"/>
                  </a:cubicBezTo>
                  <a:cubicBezTo>
                    <a:pt x="0" y="4929"/>
                    <a:pt x="5410" y="0"/>
                    <a:pt x="11919" y="0"/>
                  </a:cubicBezTo>
                  <a:cubicBezTo>
                    <a:pt x="18601" y="0"/>
                    <a:pt x="24011" y="4929"/>
                    <a:pt x="24011" y="11453"/>
                  </a:cubicBezTo>
                  <a:close/>
                  <a:moveTo>
                    <a:pt x="21465" y="116926"/>
                  </a:moveTo>
                  <a:lnTo>
                    <a:pt x="2546" y="116926"/>
                  </a:lnTo>
                  <a:lnTo>
                    <a:pt x="2546" y="35952"/>
                  </a:lnTo>
                  <a:lnTo>
                    <a:pt x="21465" y="35952"/>
                  </a:lnTo>
                  <a:lnTo>
                    <a:pt x="21465" y="116926"/>
                  </a:lnTo>
                  <a:close/>
                </a:path>
              </a:pathLst>
            </a:custGeom>
            <a:solidFill>
              <a:schemeClr val="tx1"/>
            </a:solidFill>
            <a:ln w="2892" cap="flat">
              <a:noFill/>
              <a:prstDash val="solid"/>
              <a:miter/>
            </a:ln>
          </p:spPr>
          <p:txBody>
            <a:bodyPr rtlCol="0" anchor="ctr"/>
            <a:lstStyle/>
            <a:p>
              <a:endParaRPr lang="de-DE"/>
            </a:p>
          </p:txBody>
        </p:sp>
        <p:sp>
          <p:nvSpPr>
            <p:cNvPr id="114" name="Freihandform: Form 161">
              <a:extLst>
                <a:ext uri="{FF2B5EF4-FFF2-40B4-BE49-F238E27FC236}">
                  <a16:creationId xmlns:a16="http://schemas.microsoft.com/office/drawing/2014/main" id="{E9DE4404-E520-8F4D-B7C3-5F7D995D2BA1}"/>
                </a:ext>
              </a:extLst>
            </p:cNvPr>
            <p:cNvSpPr/>
            <p:nvPr/>
          </p:nvSpPr>
          <p:spPr>
            <a:xfrm>
              <a:off x="3928290" y="365297"/>
              <a:ext cx="78598" cy="80973"/>
            </a:xfrm>
            <a:custGeom>
              <a:avLst/>
              <a:gdLst>
                <a:gd name="connsiteX0" fmla="*/ 78599 w 78598"/>
                <a:gd name="connsiteY0" fmla="*/ 0 h 80973"/>
                <a:gd name="connsiteX1" fmla="*/ 49150 w 78598"/>
                <a:gd name="connsiteY1" fmla="*/ 80974 h 80973"/>
                <a:gd name="connsiteX2" fmla="*/ 29420 w 78598"/>
                <a:gd name="connsiteY2" fmla="*/ 80974 h 80973"/>
                <a:gd name="connsiteX3" fmla="*/ 0 w 78598"/>
                <a:gd name="connsiteY3" fmla="*/ 0 h 80973"/>
                <a:gd name="connsiteX4" fmla="*/ 20857 w 78598"/>
                <a:gd name="connsiteY4" fmla="*/ 0 h 80973"/>
                <a:gd name="connsiteX5" fmla="*/ 39459 w 78598"/>
                <a:gd name="connsiteY5" fmla="*/ 58861 h 80973"/>
                <a:gd name="connsiteX6" fmla="*/ 39777 w 78598"/>
                <a:gd name="connsiteY6" fmla="*/ 58861 h 80973"/>
                <a:gd name="connsiteX7" fmla="*/ 58378 w 78598"/>
                <a:gd name="connsiteY7" fmla="*/ 0 h 80973"/>
                <a:gd name="connsiteX8" fmla="*/ 78599 w 78598"/>
                <a:gd name="connsiteY8" fmla="*/ 0 h 8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598" h="80973">
                  <a:moveTo>
                    <a:pt x="78599" y="0"/>
                  </a:moveTo>
                  <a:lnTo>
                    <a:pt x="49150" y="80974"/>
                  </a:lnTo>
                  <a:lnTo>
                    <a:pt x="29420" y="80974"/>
                  </a:lnTo>
                  <a:lnTo>
                    <a:pt x="0" y="0"/>
                  </a:lnTo>
                  <a:lnTo>
                    <a:pt x="20857" y="0"/>
                  </a:lnTo>
                  <a:lnTo>
                    <a:pt x="39459" y="58861"/>
                  </a:lnTo>
                  <a:lnTo>
                    <a:pt x="39777" y="58861"/>
                  </a:lnTo>
                  <a:lnTo>
                    <a:pt x="58378" y="0"/>
                  </a:lnTo>
                  <a:lnTo>
                    <a:pt x="78599" y="0"/>
                  </a:lnTo>
                  <a:close/>
                </a:path>
              </a:pathLst>
            </a:custGeom>
            <a:solidFill>
              <a:schemeClr val="tx1"/>
            </a:solidFill>
            <a:ln w="2892" cap="flat">
              <a:noFill/>
              <a:prstDash val="solid"/>
              <a:miter/>
            </a:ln>
          </p:spPr>
          <p:txBody>
            <a:bodyPr rtlCol="0" anchor="ctr"/>
            <a:lstStyle/>
            <a:p>
              <a:endParaRPr lang="de-DE"/>
            </a:p>
          </p:txBody>
        </p:sp>
        <p:sp>
          <p:nvSpPr>
            <p:cNvPr id="115" name="Freihandform: Form 162">
              <a:extLst>
                <a:ext uri="{FF2B5EF4-FFF2-40B4-BE49-F238E27FC236}">
                  <a16:creationId xmlns:a16="http://schemas.microsoft.com/office/drawing/2014/main" id="{2E73C13C-EA8A-6441-929E-141E4C40A6CE}"/>
                </a:ext>
              </a:extLst>
            </p:cNvPr>
            <p:cNvSpPr/>
            <p:nvPr/>
          </p:nvSpPr>
          <p:spPr>
            <a:xfrm>
              <a:off x="4015683" y="363231"/>
              <a:ext cx="73999" cy="84948"/>
            </a:xfrm>
            <a:custGeom>
              <a:avLst/>
              <a:gdLst>
                <a:gd name="connsiteX0" fmla="*/ 40095 w 73999"/>
                <a:gd name="connsiteY0" fmla="*/ 84949 h 84948"/>
                <a:gd name="connsiteX1" fmla="*/ 0 w 73999"/>
                <a:gd name="connsiteY1" fmla="*/ 42317 h 84948"/>
                <a:gd name="connsiteX2" fmla="*/ 38041 w 73999"/>
                <a:gd name="connsiteY2" fmla="*/ 0 h 84948"/>
                <a:gd name="connsiteX3" fmla="*/ 73999 w 73999"/>
                <a:gd name="connsiteY3" fmla="*/ 41203 h 84948"/>
                <a:gd name="connsiteX4" fmla="*/ 73681 w 73999"/>
                <a:gd name="connsiteY4" fmla="*/ 48999 h 84948"/>
                <a:gd name="connsiteX5" fmla="*/ 19267 w 73999"/>
                <a:gd name="connsiteY5" fmla="*/ 48999 h 84948"/>
                <a:gd name="connsiteX6" fmla="*/ 40269 w 73999"/>
                <a:gd name="connsiteY6" fmla="*/ 68725 h 84948"/>
                <a:gd name="connsiteX7" fmla="*/ 60143 w 73999"/>
                <a:gd name="connsiteY7" fmla="*/ 59179 h 84948"/>
                <a:gd name="connsiteX8" fmla="*/ 71916 w 73999"/>
                <a:gd name="connsiteY8" fmla="*/ 71589 h 84948"/>
                <a:gd name="connsiteX9" fmla="*/ 40095 w 73999"/>
                <a:gd name="connsiteY9" fmla="*/ 84949 h 84948"/>
                <a:gd name="connsiteX10" fmla="*/ 18948 w 73999"/>
                <a:gd name="connsiteY10" fmla="*/ 35154 h 84948"/>
                <a:gd name="connsiteX11" fmla="*/ 55688 w 73999"/>
                <a:gd name="connsiteY11" fmla="*/ 35154 h 84948"/>
                <a:gd name="connsiteX12" fmla="*/ 37723 w 73999"/>
                <a:gd name="connsiteY12" fmla="*/ 15587 h 84948"/>
                <a:gd name="connsiteX13" fmla="*/ 18948 w 73999"/>
                <a:gd name="connsiteY13" fmla="*/ 35154 h 8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99" h="84948">
                  <a:moveTo>
                    <a:pt x="40095" y="84949"/>
                  </a:moveTo>
                  <a:cubicBezTo>
                    <a:pt x="16084" y="84949"/>
                    <a:pt x="0" y="67927"/>
                    <a:pt x="0" y="42317"/>
                  </a:cubicBezTo>
                  <a:cubicBezTo>
                    <a:pt x="0" y="17181"/>
                    <a:pt x="15448" y="0"/>
                    <a:pt x="38041" y="0"/>
                  </a:cubicBezTo>
                  <a:cubicBezTo>
                    <a:pt x="59824" y="0"/>
                    <a:pt x="73999" y="16226"/>
                    <a:pt x="73999" y="41203"/>
                  </a:cubicBezTo>
                  <a:cubicBezTo>
                    <a:pt x="73999" y="43908"/>
                    <a:pt x="73826" y="46769"/>
                    <a:pt x="73681" y="48999"/>
                  </a:cubicBezTo>
                  <a:lnTo>
                    <a:pt x="19267" y="48999"/>
                  </a:lnTo>
                  <a:cubicBezTo>
                    <a:pt x="21320" y="61566"/>
                    <a:pt x="28813" y="68725"/>
                    <a:pt x="40269" y="68725"/>
                  </a:cubicBezTo>
                  <a:cubicBezTo>
                    <a:pt x="47732" y="68725"/>
                    <a:pt x="53778" y="65862"/>
                    <a:pt x="60143" y="59179"/>
                  </a:cubicBezTo>
                  <a:lnTo>
                    <a:pt x="71916" y="71589"/>
                  </a:lnTo>
                  <a:cubicBezTo>
                    <a:pt x="62688" y="80653"/>
                    <a:pt x="52332" y="84949"/>
                    <a:pt x="40095" y="84949"/>
                  </a:cubicBezTo>
                  <a:close/>
                  <a:moveTo>
                    <a:pt x="18948" y="35154"/>
                  </a:moveTo>
                  <a:lnTo>
                    <a:pt x="55688" y="35154"/>
                  </a:lnTo>
                  <a:cubicBezTo>
                    <a:pt x="54906" y="22744"/>
                    <a:pt x="48368" y="15587"/>
                    <a:pt x="37723" y="15587"/>
                  </a:cubicBezTo>
                  <a:cubicBezTo>
                    <a:pt x="27222" y="15587"/>
                    <a:pt x="20539" y="22587"/>
                    <a:pt x="18948" y="35154"/>
                  </a:cubicBezTo>
                  <a:close/>
                </a:path>
              </a:pathLst>
            </a:custGeom>
            <a:solidFill>
              <a:schemeClr val="tx1"/>
            </a:solidFill>
            <a:ln w="2892" cap="flat">
              <a:noFill/>
              <a:prstDash val="solid"/>
              <a:miter/>
            </a:ln>
          </p:spPr>
          <p:txBody>
            <a:bodyPr rtlCol="0" anchor="ctr"/>
            <a:lstStyle/>
            <a:p>
              <a:endParaRPr lang="de-DE"/>
            </a:p>
          </p:txBody>
        </p:sp>
        <p:sp>
          <p:nvSpPr>
            <p:cNvPr id="116" name="Freihandform: Form 163">
              <a:extLst>
                <a:ext uri="{FF2B5EF4-FFF2-40B4-BE49-F238E27FC236}">
                  <a16:creationId xmlns:a16="http://schemas.microsoft.com/office/drawing/2014/main" id="{5C895260-E298-6B43-A8DB-ECA9BEAD5612}"/>
                </a:ext>
              </a:extLst>
            </p:cNvPr>
            <p:cNvSpPr/>
            <p:nvPr/>
          </p:nvSpPr>
          <p:spPr>
            <a:xfrm>
              <a:off x="4110337" y="363231"/>
              <a:ext cx="49005" cy="83039"/>
            </a:xfrm>
            <a:custGeom>
              <a:avLst/>
              <a:gdLst>
                <a:gd name="connsiteX0" fmla="*/ 49005 w 49005"/>
                <a:gd name="connsiteY0" fmla="*/ 1747 h 83039"/>
                <a:gd name="connsiteX1" fmla="*/ 45968 w 49005"/>
                <a:gd name="connsiteY1" fmla="*/ 21155 h 83039"/>
                <a:gd name="connsiteX2" fmla="*/ 35495 w 49005"/>
                <a:gd name="connsiteY2" fmla="*/ 18610 h 83039"/>
                <a:gd name="connsiteX3" fmla="*/ 18948 w 49005"/>
                <a:gd name="connsiteY3" fmla="*/ 41518 h 83039"/>
                <a:gd name="connsiteX4" fmla="*/ 18948 w 49005"/>
                <a:gd name="connsiteY4" fmla="*/ 83039 h 83039"/>
                <a:gd name="connsiteX5" fmla="*/ 0 w 49005"/>
                <a:gd name="connsiteY5" fmla="*/ 83039 h 83039"/>
                <a:gd name="connsiteX6" fmla="*/ 0 w 49005"/>
                <a:gd name="connsiteY6" fmla="*/ 2066 h 83039"/>
                <a:gd name="connsiteX7" fmla="*/ 18630 w 49005"/>
                <a:gd name="connsiteY7" fmla="*/ 2066 h 83039"/>
                <a:gd name="connsiteX8" fmla="*/ 18630 w 49005"/>
                <a:gd name="connsiteY8" fmla="*/ 12248 h 83039"/>
                <a:gd name="connsiteX9" fmla="*/ 18948 w 49005"/>
                <a:gd name="connsiteY9" fmla="*/ 12248 h 83039"/>
                <a:gd name="connsiteX10" fmla="*/ 40095 w 49005"/>
                <a:gd name="connsiteY10" fmla="*/ 0 h 83039"/>
                <a:gd name="connsiteX11" fmla="*/ 49005 w 49005"/>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005" h="83039">
                  <a:moveTo>
                    <a:pt x="49005" y="1747"/>
                  </a:moveTo>
                  <a:lnTo>
                    <a:pt x="45968" y="21155"/>
                  </a:lnTo>
                  <a:cubicBezTo>
                    <a:pt x="43104" y="19564"/>
                    <a:pt x="39632" y="18610"/>
                    <a:pt x="35495" y="18610"/>
                  </a:cubicBezTo>
                  <a:cubicBezTo>
                    <a:pt x="22449" y="18610"/>
                    <a:pt x="18948" y="29111"/>
                    <a:pt x="18948" y="41518"/>
                  </a:cubicBezTo>
                  <a:lnTo>
                    <a:pt x="18948" y="83039"/>
                  </a:lnTo>
                  <a:lnTo>
                    <a:pt x="0" y="83039"/>
                  </a:lnTo>
                  <a:lnTo>
                    <a:pt x="0" y="2066"/>
                  </a:lnTo>
                  <a:lnTo>
                    <a:pt x="18630" y="2066"/>
                  </a:lnTo>
                  <a:lnTo>
                    <a:pt x="18630" y="12248"/>
                  </a:lnTo>
                  <a:lnTo>
                    <a:pt x="18948" y="12248"/>
                  </a:lnTo>
                  <a:cubicBezTo>
                    <a:pt x="23230" y="4614"/>
                    <a:pt x="30867" y="0"/>
                    <a:pt x="40095" y="0"/>
                  </a:cubicBezTo>
                  <a:cubicBezTo>
                    <a:pt x="42814" y="-3"/>
                    <a:pt x="46141" y="474"/>
                    <a:pt x="49005" y="1747"/>
                  </a:cubicBezTo>
                  <a:close/>
                </a:path>
              </a:pathLst>
            </a:custGeom>
            <a:solidFill>
              <a:schemeClr val="tx1"/>
            </a:solidFill>
            <a:ln w="2892" cap="flat">
              <a:noFill/>
              <a:prstDash val="solid"/>
              <a:miter/>
            </a:ln>
          </p:spPr>
          <p:txBody>
            <a:bodyPr rtlCol="0" anchor="ctr"/>
            <a:lstStyle/>
            <a:p>
              <a:endParaRPr lang="de-DE"/>
            </a:p>
          </p:txBody>
        </p:sp>
        <p:sp>
          <p:nvSpPr>
            <p:cNvPr id="117" name="Freihandform: Form 165">
              <a:extLst>
                <a:ext uri="{FF2B5EF4-FFF2-40B4-BE49-F238E27FC236}">
                  <a16:creationId xmlns:a16="http://schemas.microsoft.com/office/drawing/2014/main" id="{24F8045B-1D6E-8247-B473-2ADBC27D1809}"/>
                </a:ext>
              </a:extLst>
            </p:cNvPr>
            <p:cNvSpPr/>
            <p:nvPr/>
          </p:nvSpPr>
          <p:spPr>
            <a:xfrm>
              <a:off x="4168165" y="363231"/>
              <a:ext cx="62370" cy="84951"/>
            </a:xfrm>
            <a:custGeom>
              <a:avLst/>
              <a:gdLst>
                <a:gd name="connsiteX0" fmla="*/ 9084 w 62370"/>
                <a:gd name="connsiteY0" fmla="*/ 60134 h 84951"/>
                <a:gd name="connsiteX1" fmla="*/ 31995 w 62370"/>
                <a:gd name="connsiteY1" fmla="*/ 69203 h 84951"/>
                <a:gd name="connsiteX2" fmla="*/ 43914 w 62370"/>
                <a:gd name="connsiteY2" fmla="*/ 61088 h 84951"/>
                <a:gd name="connsiteX3" fmla="*/ 3356 w 62370"/>
                <a:gd name="connsiteY3" fmla="*/ 25136 h 84951"/>
                <a:gd name="connsiteX4" fmla="*/ 33905 w 62370"/>
                <a:gd name="connsiteY4" fmla="*/ 0 h 84951"/>
                <a:gd name="connsiteX5" fmla="*/ 61907 w 62370"/>
                <a:gd name="connsiteY5" fmla="*/ 8433 h 84951"/>
                <a:gd name="connsiteX6" fmla="*/ 52997 w 62370"/>
                <a:gd name="connsiteY6" fmla="*/ 23227 h 84951"/>
                <a:gd name="connsiteX7" fmla="*/ 33586 w 62370"/>
                <a:gd name="connsiteY7" fmla="*/ 16067 h 84951"/>
                <a:gd name="connsiteX8" fmla="*/ 21957 w 62370"/>
                <a:gd name="connsiteY8" fmla="*/ 23545 h 84951"/>
                <a:gd name="connsiteX9" fmla="*/ 62370 w 62370"/>
                <a:gd name="connsiteY9" fmla="*/ 59338 h 84951"/>
                <a:gd name="connsiteX10" fmla="*/ 31185 w 62370"/>
                <a:gd name="connsiteY10" fmla="*/ 84951 h 84951"/>
                <a:gd name="connsiteX11" fmla="*/ 0 w 62370"/>
                <a:gd name="connsiteY11" fmla="*/ 75090 h 84951"/>
                <a:gd name="connsiteX12" fmla="*/ 9084 w 62370"/>
                <a:gd name="connsiteY12" fmla="*/ 60134 h 8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70" h="84951">
                  <a:moveTo>
                    <a:pt x="9084" y="60134"/>
                  </a:moveTo>
                  <a:cubicBezTo>
                    <a:pt x="17039" y="66177"/>
                    <a:pt x="24821" y="69203"/>
                    <a:pt x="31995" y="69203"/>
                  </a:cubicBezTo>
                  <a:cubicBezTo>
                    <a:pt x="38996" y="69203"/>
                    <a:pt x="43914" y="66018"/>
                    <a:pt x="43914" y="61088"/>
                  </a:cubicBezTo>
                  <a:cubicBezTo>
                    <a:pt x="43914" y="47246"/>
                    <a:pt x="3356" y="52178"/>
                    <a:pt x="3356" y="25136"/>
                  </a:cubicBezTo>
                  <a:cubicBezTo>
                    <a:pt x="3356" y="10183"/>
                    <a:pt x="15766" y="0"/>
                    <a:pt x="33905" y="0"/>
                  </a:cubicBezTo>
                  <a:cubicBezTo>
                    <a:pt x="43596" y="0"/>
                    <a:pt x="53316" y="2864"/>
                    <a:pt x="61907" y="8433"/>
                  </a:cubicBezTo>
                  <a:lnTo>
                    <a:pt x="52997" y="23227"/>
                  </a:lnTo>
                  <a:cubicBezTo>
                    <a:pt x="45997" y="18454"/>
                    <a:pt x="39777" y="16067"/>
                    <a:pt x="33586" y="16067"/>
                  </a:cubicBezTo>
                  <a:cubicBezTo>
                    <a:pt x="26586" y="16067"/>
                    <a:pt x="21957" y="19090"/>
                    <a:pt x="21957" y="23545"/>
                  </a:cubicBezTo>
                  <a:cubicBezTo>
                    <a:pt x="21957" y="36748"/>
                    <a:pt x="62370" y="32134"/>
                    <a:pt x="62370" y="59338"/>
                  </a:cubicBezTo>
                  <a:cubicBezTo>
                    <a:pt x="62370" y="74610"/>
                    <a:pt x="49815" y="84951"/>
                    <a:pt x="31185" y="84951"/>
                  </a:cubicBezTo>
                  <a:cubicBezTo>
                    <a:pt x="20366" y="84951"/>
                    <a:pt x="9402" y="81610"/>
                    <a:pt x="0" y="75090"/>
                  </a:cubicBezTo>
                  <a:lnTo>
                    <a:pt x="9084" y="60134"/>
                  </a:lnTo>
                  <a:close/>
                </a:path>
              </a:pathLst>
            </a:custGeom>
            <a:solidFill>
              <a:schemeClr val="tx1"/>
            </a:solidFill>
            <a:ln w="2892" cap="flat">
              <a:noFill/>
              <a:prstDash val="solid"/>
              <a:miter/>
            </a:ln>
          </p:spPr>
          <p:txBody>
            <a:bodyPr rtlCol="0" anchor="ctr"/>
            <a:lstStyle/>
            <a:p>
              <a:endParaRPr lang="de-DE"/>
            </a:p>
          </p:txBody>
        </p:sp>
        <p:sp>
          <p:nvSpPr>
            <p:cNvPr id="118" name="Freihandform: Form 166">
              <a:extLst>
                <a:ext uri="{FF2B5EF4-FFF2-40B4-BE49-F238E27FC236}">
                  <a16:creationId xmlns:a16="http://schemas.microsoft.com/office/drawing/2014/main" id="{88D71DD5-353F-7143-8A7A-EDE942E6B29B}"/>
                </a:ext>
              </a:extLst>
            </p:cNvPr>
            <p:cNvSpPr/>
            <p:nvPr/>
          </p:nvSpPr>
          <p:spPr>
            <a:xfrm>
              <a:off x="4248240" y="329344"/>
              <a:ext cx="24010" cy="116926"/>
            </a:xfrm>
            <a:custGeom>
              <a:avLst/>
              <a:gdLst>
                <a:gd name="connsiteX0" fmla="*/ 24011 w 24010"/>
                <a:gd name="connsiteY0" fmla="*/ 11453 h 116926"/>
                <a:gd name="connsiteX1" fmla="*/ 11919 w 24010"/>
                <a:gd name="connsiteY1" fmla="*/ 22906 h 116926"/>
                <a:gd name="connsiteX2" fmla="*/ 0 w 24010"/>
                <a:gd name="connsiteY2" fmla="*/ 11453 h 116926"/>
                <a:gd name="connsiteX3" fmla="*/ 11919 w 24010"/>
                <a:gd name="connsiteY3" fmla="*/ 0 h 116926"/>
                <a:gd name="connsiteX4" fmla="*/ 24011 w 24010"/>
                <a:gd name="connsiteY4" fmla="*/ 11453 h 116926"/>
                <a:gd name="connsiteX5" fmla="*/ 21465 w 24010"/>
                <a:gd name="connsiteY5" fmla="*/ 116926 h 116926"/>
                <a:gd name="connsiteX6" fmla="*/ 2546 w 24010"/>
                <a:gd name="connsiteY6" fmla="*/ 116926 h 116926"/>
                <a:gd name="connsiteX7" fmla="*/ 2546 w 24010"/>
                <a:gd name="connsiteY7" fmla="*/ 35952 h 116926"/>
                <a:gd name="connsiteX8" fmla="*/ 21465 w 24010"/>
                <a:gd name="connsiteY8" fmla="*/ 35952 h 116926"/>
                <a:gd name="connsiteX9" fmla="*/ 21465 w 24010"/>
                <a:gd name="connsiteY9" fmla="*/ 116926 h 11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10" h="116926">
                  <a:moveTo>
                    <a:pt x="24011" y="11453"/>
                  </a:moveTo>
                  <a:cubicBezTo>
                    <a:pt x="24011" y="18135"/>
                    <a:pt x="18601" y="22906"/>
                    <a:pt x="11919" y="22906"/>
                  </a:cubicBezTo>
                  <a:cubicBezTo>
                    <a:pt x="5410" y="22906"/>
                    <a:pt x="0" y="18132"/>
                    <a:pt x="0" y="11453"/>
                  </a:cubicBezTo>
                  <a:cubicBezTo>
                    <a:pt x="0" y="4929"/>
                    <a:pt x="5410" y="0"/>
                    <a:pt x="11919" y="0"/>
                  </a:cubicBezTo>
                  <a:cubicBezTo>
                    <a:pt x="18601" y="0"/>
                    <a:pt x="24011" y="4929"/>
                    <a:pt x="24011" y="11453"/>
                  </a:cubicBezTo>
                  <a:close/>
                  <a:moveTo>
                    <a:pt x="21465" y="116926"/>
                  </a:moveTo>
                  <a:lnTo>
                    <a:pt x="2546" y="116926"/>
                  </a:lnTo>
                  <a:lnTo>
                    <a:pt x="2546" y="35952"/>
                  </a:lnTo>
                  <a:lnTo>
                    <a:pt x="21465" y="35952"/>
                  </a:lnTo>
                  <a:lnTo>
                    <a:pt x="21465" y="116926"/>
                  </a:lnTo>
                  <a:close/>
                </a:path>
              </a:pathLst>
            </a:custGeom>
            <a:solidFill>
              <a:schemeClr val="tx1"/>
            </a:solidFill>
            <a:ln w="2892" cap="flat">
              <a:noFill/>
              <a:prstDash val="solid"/>
              <a:miter/>
            </a:ln>
          </p:spPr>
          <p:txBody>
            <a:bodyPr rtlCol="0" anchor="ctr"/>
            <a:lstStyle/>
            <a:p>
              <a:endParaRPr lang="de-DE"/>
            </a:p>
          </p:txBody>
        </p:sp>
        <p:sp>
          <p:nvSpPr>
            <p:cNvPr id="119" name="Freihandform: Form 168">
              <a:extLst>
                <a:ext uri="{FF2B5EF4-FFF2-40B4-BE49-F238E27FC236}">
                  <a16:creationId xmlns:a16="http://schemas.microsoft.com/office/drawing/2014/main" id="{94243733-6731-D040-88D9-F9F06B450EFA}"/>
                </a:ext>
              </a:extLst>
            </p:cNvPr>
            <p:cNvSpPr/>
            <p:nvPr/>
          </p:nvSpPr>
          <p:spPr>
            <a:xfrm>
              <a:off x="4285760" y="339047"/>
              <a:ext cx="50451" cy="109132"/>
            </a:xfrm>
            <a:custGeom>
              <a:avLst/>
              <a:gdLst>
                <a:gd name="connsiteX0" fmla="*/ 50452 w 50451"/>
                <a:gd name="connsiteY0" fmla="*/ 89887 h 109132"/>
                <a:gd name="connsiteX1" fmla="*/ 50452 w 50451"/>
                <a:gd name="connsiteY1" fmla="*/ 106113 h 109132"/>
                <a:gd name="connsiteX2" fmla="*/ 34541 w 50451"/>
                <a:gd name="connsiteY2" fmla="*/ 109133 h 109132"/>
                <a:gd name="connsiteX3" fmla="*/ 12410 w 50451"/>
                <a:gd name="connsiteY3" fmla="*/ 86383 h 109132"/>
                <a:gd name="connsiteX4" fmla="*/ 12410 w 50451"/>
                <a:gd name="connsiteY4" fmla="*/ 41998 h 109132"/>
                <a:gd name="connsiteX5" fmla="*/ 0 w 50451"/>
                <a:gd name="connsiteY5" fmla="*/ 41998 h 109132"/>
                <a:gd name="connsiteX6" fmla="*/ 0 w 50451"/>
                <a:gd name="connsiteY6" fmla="*/ 26250 h 109132"/>
                <a:gd name="connsiteX7" fmla="*/ 12266 w 50451"/>
                <a:gd name="connsiteY7" fmla="*/ 26250 h 109132"/>
                <a:gd name="connsiteX8" fmla="*/ 12266 w 50451"/>
                <a:gd name="connsiteY8" fmla="*/ 4137 h 109132"/>
                <a:gd name="connsiteX9" fmla="*/ 31185 w 50451"/>
                <a:gd name="connsiteY9" fmla="*/ 0 h 109132"/>
                <a:gd name="connsiteX10" fmla="*/ 31185 w 50451"/>
                <a:gd name="connsiteY10" fmla="*/ 26250 h 109132"/>
                <a:gd name="connsiteX11" fmla="*/ 50452 w 50451"/>
                <a:gd name="connsiteY11" fmla="*/ 26250 h 109132"/>
                <a:gd name="connsiteX12" fmla="*/ 50452 w 50451"/>
                <a:gd name="connsiteY12" fmla="*/ 41998 h 109132"/>
                <a:gd name="connsiteX13" fmla="*/ 31185 w 50451"/>
                <a:gd name="connsiteY13" fmla="*/ 41998 h 109132"/>
                <a:gd name="connsiteX14" fmla="*/ 31185 w 50451"/>
                <a:gd name="connsiteY14" fmla="*/ 81928 h 109132"/>
                <a:gd name="connsiteX15" fmla="*/ 39951 w 50451"/>
                <a:gd name="connsiteY15" fmla="*/ 92589 h 109132"/>
                <a:gd name="connsiteX16" fmla="*/ 50452 w 50451"/>
                <a:gd name="connsiteY16" fmla="*/ 89887 h 10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451" h="109132">
                  <a:moveTo>
                    <a:pt x="50452" y="89887"/>
                  </a:moveTo>
                  <a:lnTo>
                    <a:pt x="50452" y="106113"/>
                  </a:lnTo>
                  <a:cubicBezTo>
                    <a:pt x="46315" y="108022"/>
                    <a:pt x="40095" y="109133"/>
                    <a:pt x="34541" y="109133"/>
                  </a:cubicBezTo>
                  <a:cubicBezTo>
                    <a:pt x="20221" y="109133"/>
                    <a:pt x="12410" y="101177"/>
                    <a:pt x="12410" y="86383"/>
                  </a:cubicBezTo>
                  <a:lnTo>
                    <a:pt x="12410" y="41998"/>
                  </a:lnTo>
                  <a:lnTo>
                    <a:pt x="0" y="41998"/>
                  </a:lnTo>
                  <a:lnTo>
                    <a:pt x="0" y="26250"/>
                  </a:lnTo>
                  <a:lnTo>
                    <a:pt x="12266" y="26250"/>
                  </a:lnTo>
                  <a:lnTo>
                    <a:pt x="12266" y="4137"/>
                  </a:lnTo>
                  <a:lnTo>
                    <a:pt x="31185" y="0"/>
                  </a:lnTo>
                  <a:lnTo>
                    <a:pt x="31185" y="26250"/>
                  </a:lnTo>
                  <a:lnTo>
                    <a:pt x="50452" y="26250"/>
                  </a:lnTo>
                  <a:lnTo>
                    <a:pt x="50452" y="41998"/>
                  </a:lnTo>
                  <a:lnTo>
                    <a:pt x="31185" y="41998"/>
                  </a:lnTo>
                  <a:lnTo>
                    <a:pt x="31185" y="81928"/>
                  </a:lnTo>
                  <a:cubicBezTo>
                    <a:pt x="31185" y="89404"/>
                    <a:pt x="33731" y="92589"/>
                    <a:pt x="39951" y="92589"/>
                  </a:cubicBezTo>
                  <a:cubicBezTo>
                    <a:pt x="43451" y="92589"/>
                    <a:pt x="47269" y="91475"/>
                    <a:pt x="50452" y="89887"/>
                  </a:cubicBezTo>
                  <a:close/>
                </a:path>
              </a:pathLst>
            </a:custGeom>
            <a:solidFill>
              <a:schemeClr val="tx1"/>
            </a:solidFill>
            <a:ln w="2892" cap="flat">
              <a:noFill/>
              <a:prstDash val="solid"/>
              <a:miter/>
            </a:ln>
          </p:spPr>
          <p:txBody>
            <a:bodyPr rtlCol="0" anchor="ctr"/>
            <a:lstStyle/>
            <a:p>
              <a:endParaRPr lang="de-DE"/>
            </a:p>
          </p:txBody>
        </p:sp>
        <p:sp>
          <p:nvSpPr>
            <p:cNvPr id="120" name="Freihandform: Form 169">
              <a:extLst>
                <a:ext uri="{FF2B5EF4-FFF2-40B4-BE49-F238E27FC236}">
                  <a16:creationId xmlns:a16="http://schemas.microsoft.com/office/drawing/2014/main" id="{23788B3B-1C21-D745-8232-E27E5C0645FE}"/>
                </a:ext>
              </a:extLst>
            </p:cNvPr>
            <p:cNvSpPr/>
            <p:nvPr/>
          </p:nvSpPr>
          <p:spPr>
            <a:xfrm>
              <a:off x="4350994" y="330617"/>
              <a:ext cx="68734" cy="117562"/>
            </a:xfrm>
            <a:custGeom>
              <a:avLst/>
              <a:gdLst>
                <a:gd name="connsiteX0" fmla="*/ 34830 w 68734"/>
                <a:gd name="connsiteY0" fmla="*/ 65384 h 117562"/>
                <a:gd name="connsiteX1" fmla="*/ 50104 w 68734"/>
                <a:gd name="connsiteY1" fmla="*/ 67132 h 117562"/>
                <a:gd name="connsiteX2" fmla="*/ 50104 w 68734"/>
                <a:gd name="connsiteY2" fmla="*/ 64268 h 117562"/>
                <a:gd name="connsiteX3" fmla="*/ 32284 w 68734"/>
                <a:gd name="connsiteY3" fmla="*/ 48519 h 117562"/>
                <a:gd name="connsiteX4" fmla="*/ 11774 w 68734"/>
                <a:gd name="connsiteY4" fmla="*/ 53133 h 117562"/>
                <a:gd name="connsiteX5" fmla="*/ 7637 w 68734"/>
                <a:gd name="connsiteY5" fmla="*/ 37225 h 117562"/>
                <a:gd name="connsiteX6" fmla="*/ 34193 w 68734"/>
                <a:gd name="connsiteY6" fmla="*/ 32611 h 117562"/>
                <a:gd name="connsiteX7" fmla="*/ 68734 w 68734"/>
                <a:gd name="connsiteY7" fmla="*/ 63949 h 117562"/>
                <a:gd name="connsiteX8" fmla="*/ 68734 w 68734"/>
                <a:gd name="connsiteY8" fmla="*/ 115653 h 117562"/>
                <a:gd name="connsiteX9" fmla="*/ 50740 w 68734"/>
                <a:gd name="connsiteY9" fmla="*/ 115653 h 117562"/>
                <a:gd name="connsiteX10" fmla="*/ 50740 w 68734"/>
                <a:gd name="connsiteY10" fmla="*/ 107064 h 117562"/>
                <a:gd name="connsiteX11" fmla="*/ 50422 w 68734"/>
                <a:gd name="connsiteY11" fmla="*/ 107064 h 117562"/>
                <a:gd name="connsiteX12" fmla="*/ 26730 w 68734"/>
                <a:gd name="connsiteY12" fmla="*/ 117563 h 117562"/>
                <a:gd name="connsiteX13" fmla="*/ 0 w 68734"/>
                <a:gd name="connsiteY13" fmla="*/ 91790 h 117562"/>
                <a:gd name="connsiteX14" fmla="*/ 34830 w 68734"/>
                <a:gd name="connsiteY14" fmla="*/ 65384 h 117562"/>
                <a:gd name="connsiteX15" fmla="*/ 19411 w 68734"/>
                <a:gd name="connsiteY15" fmla="*/ 22113 h 117562"/>
                <a:gd name="connsiteX16" fmla="*/ 8100 w 68734"/>
                <a:gd name="connsiteY16" fmla="*/ 11135 h 117562"/>
                <a:gd name="connsiteX17" fmla="*/ 19411 w 68734"/>
                <a:gd name="connsiteY17" fmla="*/ 0 h 117562"/>
                <a:gd name="connsiteX18" fmla="*/ 30693 w 68734"/>
                <a:gd name="connsiteY18" fmla="*/ 11135 h 117562"/>
                <a:gd name="connsiteX19" fmla="*/ 19411 w 68734"/>
                <a:gd name="connsiteY19" fmla="*/ 22113 h 117562"/>
                <a:gd name="connsiteX20" fmla="*/ 31648 w 68734"/>
                <a:gd name="connsiteY20" fmla="*/ 103405 h 117562"/>
                <a:gd name="connsiteX21" fmla="*/ 50104 w 68734"/>
                <a:gd name="connsiteY21" fmla="*/ 93702 h 117562"/>
                <a:gd name="connsiteX22" fmla="*/ 50104 w 68734"/>
                <a:gd name="connsiteY22" fmla="*/ 79545 h 117562"/>
                <a:gd name="connsiteX23" fmla="*/ 36913 w 68734"/>
                <a:gd name="connsiteY23" fmla="*/ 77954 h 117562"/>
                <a:gd name="connsiteX24" fmla="*/ 18138 w 68734"/>
                <a:gd name="connsiteY24" fmla="*/ 91316 h 117562"/>
                <a:gd name="connsiteX25" fmla="*/ 31648 w 68734"/>
                <a:gd name="connsiteY25" fmla="*/ 103405 h 117562"/>
                <a:gd name="connsiteX26" fmla="*/ 52505 w 68734"/>
                <a:gd name="connsiteY26" fmla="*/ 22113 h 117562"/>
                <a:gd name="connsiteX27" fmla="*/ 41194 w 68734"/>
                <a:gd name="connsiteY27" fmla="*/ 11135 h 117562"/>
                <a:gd name="connsiteX28" fmla="*/ 52505 w 68734"/>
                <a:gd name="connsiteY28" fmla="*/ 0 h 117562"/>
                <a:gd name="connsiteX29" fmla="*/ 63787 w 68734"/>
                <a:gd name="connsiteY29" fmla="*/ 11135 h 117562"/>
                <a:gd name="connsiteX30" fmla="*/ 52505 w 68734"/>
                <a:gd name="connsiteY30" fmla="*/ 22113 h 11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8734" h="117562">
                  <a:moveTo>
                    <a:pt x="34830" y="65384"/>
                  </a:moveTo>
                  <a:cubicBezTo>
                    <a:pt x="40095" y="65384"/>
                    <a:pt x="44868" y="65702"/>
                    <a:pt x="50104" y="67132"/>
                  </a:cubicBezTo>
                  <a:lnTo>
                    <a:pt x="50104" y="64268"/>
                  </a:lnTo>
                  <a:cubicBezTo>
                    <a:pt x="50104" y="53926"/>
                    <a:pt x="44058" y="48519"/>
                    <a:pt x="32284" y="48519"/>
                  </a:cubicBezTo>
                  <a:cubicBezTo>
                    <a:pt x="25775" y="48519"/>
                    <a:pt x="18456" y="50110"/>
                    <a:pt x="11774" y="53133"/>
                  </a:cubicBezTo>
                  <a:lnTo>
                    <a:pt x="7637" y="37225"/>
                  </a:lnTo>
                  <a:cubicBezTo>
                    <a:pt x="15101" y="34361"/>
                    <a:pt x="24965" y="32611"/>
                    <a:pt x="34193" y="32611"/>
                  </a:cubicBezTo>
                  <a:cubicBezTo>
                    <a:pt x="56931" y="32611"/>
                    <a:pt x="68734" y="43271"/>
                    <a:pt x="68734" y="63949"/>
                  </a:cubicBezTo>
                  <a:lnTo>
                    <a:pt x="68734" y="115653"/>
                  </a:lnTo>
                  <a:lnTo>
                    <a:pt x="50740" y="115653"/>
                  </a:lnTo>
                  <a:lnTo>
                    <a:pt x="50740" y="107064"/>
                  </a:lnTo>
                  <a:lnTo>
                    <a:pt x="50422" y="107064"/>
                  </a:lnTo>
                  <a:cubicBezTo>
                    <a:pt x="43422" y="114221"/>
                    <a:pt x="36103" y="117563"/>
                    <a:pt x="26730" y="117563"/>
                  </a:cubicBezTo>
                  <a:cubicBezTo>
                    <a:pt x="10501" y="117563"/>
                    <a:pt x="0" y="107542"/>
                    <a:pt x="0" y="91790"/>
                  </a:cubicBezTo>
                  <a:cubicBezTo>
                    <a:pt x="0" y="74610"/>
                    <a:pt x="12237" y="65384"/>
                    <a:pt x="34830" y="65384"/>
                  </a:cubicBezTo>
                  <a:close/>
                  <a:moveTo>
                    <a:pt x="19411" y="22113"/>
                  </a:moveTo>
                  <a:cubicBezTo>
                    <a:pt x="13365" y="22113"/>
                    <a:pt x="8100" y="17022"/>
                    <a:pt x="8100" y="11135"/>
                  </a:cubicBezTo>
                  <a:cubicBezTo>
                    <a:pt x="8100" y="5248"/>
                    <a:pt x="13365" y="0"/>
                    <a:pt x="19411" y="0"/>
                  </a:cubicBezTo>
                  <a:cubicBezTo>
                    <a:pt x="25457" y="0"/>
                    <a:pt x="30693" y="5248"/>
                    <a:pt x="30693" y="11135"/>
                  </a:cubicBezTo>
                  <a:cubicBezTo>
                    <a:pt x="30693" y="17022"/>
                    <a:pt x="25457" y="22113"/>
                    <a:pt x="19411" y="22113"/>
                  </a:cubicBezTo>
                  <a:close/>
                  <a:moveTo>
                    <a:pt x="31648" y="103405"/>
                  </a:moveTo>
                  <a:cubicBezTo>
                    <a:pt x="38475" y="103405"/>
                    <a:pt x="44868" y="100064"/>
                    <a:pt x="50104" y="93702"/>
                  </a:cubicBezTo>
                  <a:lnTo>
                    <a:pt x="50104" y="79545"/>
                  </a:lnTo>
                  <a:cubicBezTo>
                    <a:pt x="45649" y="78431"/>
                    <a:pt x="41021" y="77954"/>
                    <a:pt x="36913" y="77954"/>
                  </a:cubicBezTo>
                  <a:cubicBezTo>
                    <a:pt x="24965" y="77954"/>
                    <a:pt x="18138" y="82727"/>
                    <a:pt x="18138" y="91316"/>
                  </a:cubicBezTo>
                  <a:cubicBezTo>
                    <a:pt x="18138" y="98791"/>
                    <a:pt x="23374" y="103405"/>
                    <a:pt x="31648" y="103405"/>
                  </a:cubicBezTo>
                  <a:close/>
                  <a:moveTo>
                    <a:pt x="52505" y="22113"/>
                  </a:moveTo>
                  <a:cubicBezTo>
                    <a:pt x="46430" y="22113"/>
                    <a:pt x="41194" y="17022"/>
                    <a:pt x="41194" y="11135"/>
                  </a:cubicBezTo>
                  <a:cubicBezTo>
                    <a:pt x="41194" y="5248"/>
                    <a:pt x="46430" y="0"/>
                    <a:pt x="52505" y="0"/>
                  </a:cubicBezTo>
                  <a:cubicBezTo>
                    <a:pt x="58551" y="0"/>
                    <a:pt x="63787" y="5248"/>
                    <a:pt x="63787" y="11135"/>
                  </a:cubicBezTo>
                  <a:cubicBezTo>
                    <a:pt x="63787" y="17022"/>
                    <a:pt x="58551" y="22113"/>
                    <a:pt x="52505" y="22113"/>
                  </a:cubicBezTo>
                  <a:close/>
                </a:path>
              </a:pathLst>
            </a:custGeom>
            <a:solidFill>
              <a:schemeClr val="tx1"/>
            </a:solidFill>
            <a:ln w="2892" cap="flat">
              <a:noFill/>
              <a:prstDash val="solid"/>
              <a:miter/>
            </a:ln>
          </p:spPr>
          <p:txBody>
            <a:bodyPr rtlCol="0" anchor="ctr"/>
            <a:lstStyle/>
            <a:p>
              <a:endParaRPr lang="de-DE"/>
            </a:p>
          </p:txBody>
        </p:sp>
        <p:sp>
          <p:nvSpPr>
            <p:cNvPr id="121" name="Freihandform: Form 170">
              <a:extLst>
                <a:ext uri="{FF2B5EF4-FFF2-40B4-BE49-F238E27FC236}">
                  <a16:creationId xmlns:a16="http://schemas.microsoft.com/office/drawing/2014/main" id="{3876BD5C-61DF-7B4B-A571-5BB9AC9BA846}"/>
                </a:ext>
              </a:extLst>
            </p:cNvPr>
            <p:cNvSpPr/>
            <p:nvPr/>
          </p:nvSpPr>
          <p:spPr>
            <a:xfrm>
              <a:off x="4434424" y="339047"/>
              <a:ext cx="50422" cy="109132"/>
            </a:xfrm>
            <a:custGeom>
              <a:avLst/>
              <a:gdLst>
                <a:gd name="connsiteX0" fmla="*/ 50423 w 50422"/>
                <a:gd name="connsiteY0" fmla="*/ 89887 h 109132"/>
                <a:gd name="connsiteX1" fmla="*/ 50423 w 50422"/>
                <a:gd name="connsiteY1" fmla="*/ 106113 h 109132"/>
                <a:gd name="connsiteX2" fmla="*/ 34512 w 50422"/>
                <a:gd name="connsiteY2" fmla="*/ 109133 h 109132"/>
                <a:gd name="connsiteX3" fmla="*/ 12410 w 50422"/>
                <a:gd name="connsiteY3" fmla="*/ 86383 h 109132"/>
                <a:gd name="connsiteX4" fmla="*/ 12410 w 50422"/>
                <a:gd name="connsiteY4" fmla="*/ 41998 h 109132"/>
                <a:gd name="connsiteX5" fmla="*/ 0 w 50422"/>
                <a:gd name="connsiteY5" fmla="*/ 41998 h 109132"/>
                <a:gd name="connsiteX6" fmla="*/ 0 w 50422"/>
                <a:gd name="connsiteY6" fmla="*/ 26250 h 109132"/>
                <a:gd name="connsiteX7" fmla="*/ 12237 w 50422"/>
                <a:gd name="connsiteY7" fmla="*/ 26250 h 109132"/>
                <a:gd name="connsiteX8" fmla="*/ 12237 w 50422"/>
                <a:gd name="connsiteY8" fmla="*/ 4137 h 109132"/>
                <a:gd name="connsiteX9" fmla="*/ 31185 w 50422"/>
                <a:gd name="connsiteY9" fmla="*/ 0 h 109132"/>
                <a:gd name="connsiteX10" fmla="*/ 31185 w 50422"/>
                <a:gd name="connsiteY10" fmla="*/ 26250 h 109132"/>
                <a:gd name="connsiteX11" fmla="*/ 50423 w 50422"/>
                <a:gd name="connsiteY11" fmla="*/ 26250 h 109132"/>
                <a:gd name="connsiteX12" fmla="*/ 50423 w 50422"/>
                <a:gd name="connsiteY12" fmla="*/ 41998 h 109132"/>
                <a:gd name="connsiteX13" fmla="*/ 31185 w 50422"/>
                <a:gd name="connsiteY13" fmla="*/ 41998 h 109132"/>
                <a:gd name="connsiteX14" fmla="*/ 31185 w 50422"/>
                <a:gd name="connsiteY14" fmla="*/ 81928 h 109132"/>
                <a:gd name="connsiteX15" fmla="*/ 39922 w 50422"/>
                <a:gd name="connsiteY15" fmla="*/ 92589 h 109132"/>
                <a:gd name="connsiteX16" fmla="*/ 50423 w 50422"/>
                <a:gd name="connsiteY16" fmla="*/ 89887 h 10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422" h="109132">
                  <a:moveTo>
                    <a:pt x="50423" y="89887"/>
                  </a:moveTo>
                  <a:lnTo>
                    <a:pt x="50423" y="106113"/>
                  </a:lnTo>
                  <a:cubicBezTo>
                    <a:pt x="46286" y="108022"/>
                    <a:pt x="40095" y="109133"/>
                    <a:pt x="34512" y="109133"/>
                  </a:cubicBezTo>
                  <a:cubicBezTo>
                    <a:pt x="20192" y="109133"/>
                    <a:pt x="12410" y="101177"/>
                    <a:pt x="12410" y="86383"/>
                  </a:cubicBezTo>
                  <a:lnTo>
                    <a:pt x="12410" y="41998"/>
                  </a:lnTo>
                  <a:lnTo>
                    <a:pt x="0" y="41998"/>
                  </a:lnTo>
                  <a:lnTo>
                    <a:pt x="0" y="26250"/>
                  </a:lnTo>
                  <a:lnTo>
                    <a:pt x="12237" y="26250"/>
                  </a:lnTo>
                  <a:lnTo>
                    <a:pt x="12237" y="4137"/>
                  </a:lnTo>
                  <a:lnTo>
                    <a:pt x="31185" y="0"/>
                  </a:lnTo>
                  <a:lnTo>
                    <a:pt x="31185" y="26250"/>
                  </a:lnTo>
                  <a:lnTo>
                    <a:pt x="50423" y="26250"/>
                  </a:lnTo>
                  <a:lnTo>
                    <a:pt x="50423" y="41998"/>
                  </a:lnTo>
                  <a:lnTo>
                    <a:pt x="31185" y="41998"/>
                  </a:lnTo>
                  <a:lnTo>
                    <a:pt x="31185" y="81928"/>
                  </a:lnTo>
                  <a:cubicBezTo>
                    <a:pt x="31185" y="89404"/>
                    <a:pt x="33731" y="92589"/>
                    <a:pt x="39922" y="92589"/>
                  </a:cubicBezTo>
                  <a:cubicBezTo>
                    <a:pt x="43422" y="92589"/>
                    <a:pt x="47240" y="91475"/>
                    <a:pt x="50423" y="89887"/>
                  </a:cubicBezTo>
                  <a:close/>
                </a:path>
              </a:pathLst>
            </a:custGeom>
            <a:solidFill>
              <a:schemeClr val="tx1"/>
            </a:solidFill>
            <a:ln w="2892" cap="flat">
              <a:noFill/>
              <a:prstDash val="solid"/>
              <a:miter/>
            </a:ln>
          </p:spPr>
          <p:txBody>
            <a:bodyPr rtlCol="0" anchor="ctr"/>
            <a:lstStyle/>
            <a:p>
              <a:endParaRPr lang="de-DE"/>
            </a:p>
          </p:txBody>
        </p:sp>
        <p:sp>
          <p:nvSpPr>
            <p:cNvPr id="122" name="Freihandform: Form 171">
              <a:extLst>
                <a:ext uri="{FF2B5EF4-FFF2-40B4-BE49-F238E27FC236}">
                  <a16:creationId xmlns:a16="http://schemas.microsoft.com/office/drawing/2014/main" id="{1523546C-2415-9041-9EEA-82D8DCE27084}"/>
                </a:ext>
              </a:extLst>
            </p:cNvPr>
            <p:cNvSpPr/>
            <p:nvPr/>
          </p:nvSpPr>
          <p:spPr>
            <a:xfrm>
              <a:off x="2151789" y="509291"/>
              <a:ext cx="73180" cy="111996"/>
            </a:xfrm>
            <a:custGeom>
              <a:avLst/>
              <a:gdLst>
                <a:gd name="connsiteX0" fmla="*/ 73178 w 73180"/>
                <a:gd name="connsiteY0" fmla="*/ 111997 h 111996"/>
                <a:gd name="connsiteX1" fmla="*/ 0 w 73180"/>
                <a:gd name="connsiteY1" fmla="*/ 111997 h 111996"/>
                <a:gd name="connsiteX2" fmla="*/ 0 w 73180"/>
                <a:gd name="connsiteY2" fmla="*/ 0 h 111996"/>
                <a:gd name="connsiteX3" fmla="*/ 71112 w 73180"/>
                <a:gd name="connsiteY3" fmla="*/ 0 h 111996"/>
                <a:gd name="connsiteX4" fmla="*/ 71112 w 73180"/>
                <a:gd name="connsiteY4" fmla="*/ 18135 h 111996"/>
                <a:gd name="connsiteX5" fmla="*/ 19726 w 73180"/>
                <a:gd name="connsiteY5" fmla="*/ 18135 h 111996"/>
                <a:gd name="connsiteX6" fmla="*/ 19726 w 73180"/>
                <a:gd name="connsiteY6" fmla="*/ 44862 h 111996"/>
                <a:gd name="connsiteX7" fmla="*/ 58861 w 73180"/>
                <a:gd name="connsiteY7" fmla="*/ 44862 h 111996"/>
                <a:gd name="connsiteX8" fmla="*/ 58861 w 73180"/>
                <a:gd name="connsiteY8" fmla="*/ 62839 h 111996"/>
                <a:gd name="connsiteX9" fmla="*/ 19726 w 73180"/>
                <a:gd name="connsiteY9" fmla="*/ 62839 h 111996"/>
                <a:gd name="connsiteX10" fmla="*/ 19726 w 73180"/>
                <a:gd name="connsiteY10" fmla="*/ 93861 h 111996"/>
                <a:gd name="connsiteX11" fmla="*/ 73181 w 73180"/>
                <a:gd name="connsiteY11" fmla="*/ 93861 h 111996"/>
                <a:gd name="connsiteX12" fmla="*/ 73181 w 73180"/>
                <a:gd name="connsiteY12" fmla="*/ 111997 h 1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180" h="111996">
                  <a:moveTo>
                    <a:pt x="73178" y="111997"/>
                  </a:moveTo>
                  <a:lnTo>
                    <a:pt x="0" y="111997"/>
                  </a:lnTo>
                  <a:lnTo>
                    <a:pt x="0" y="0"/>
                  </a:lnTo>
                  <a:lnTo>
                    <a:pt x="71112" y="0"/>
                  </a:lnTo>
                  <a:lnTo>
                    <a:pt x="71112" y="18135"/>
                  </a:lnTo>
                  <a:lnTo>
                    <a:pt x="19726" y="18135"/>
                  </a:lnTo>
                  <a:lnTo>
                    <a:pt x="19726" y="44862"/>
                  </a:lnTo>
                  <a:lnTo>
                    <a:pt x="58861" y="44862"/>
                  </a:lnTo>
                  <a:lnTo>
                    <a:pt x="58861" y="62839"/>
                  </a:lnTo>
                  <a:lnTo>
                    <a:pt x="19726" y="62839"/>
                  </a:lnTo>
                  <a:lnTo>
                    <a:pt x="19726" y="93861"/>
                  </a:lnTo>
                  <a:lnTo>
                    <a:pt x="73181" y="93861"/>
                  </a:lnTo>
                  <a:lnTo>
                    <a:pt x="73181" y="111997"/>
                  </a:lnTo>
                  <a:close/>
                </a:path>
              </a:pathLst>
            </a:custGeom>
            <a:solidFill>
              <a:schemeClr val="tx1"/>
            </a:solidFill>
            <a:ln w="2892" cap="flat">
              <a:noFill/>
              <a:prstDash val="solid"/>
              <a:miter/>
            </a:ln>
          </p:spPr>
          <p:txBody>
            <a:bodyPr rtlCol="0" anchor="ctr"/>
            <a:lstStyle/>
            <a:p>
              <a:endParaRPr lang="de-DE"/>
            </a:p>
          </p:txBody>
        </p:sp>
        <p:sp>
          <p:nvSpPr>
            <p:cNvPr id="123" name="Freihandform: Form 172">
              <a:extLst>
                <a:ext uri="{FF2B5EF4-FFF2-40B4-BE49-F238E27FC236}">
                  <a16:creationId xmlns:a16="http://schemas.microsoft.com/office/drawing/2014/main" id="{9008C1A6-E842-7A4E-B45B-E4921E09A10A}"/>
                </a:ext>
              </a:extLst>
            </p:cNvPr>
            <p:cNvSpPr/>
            <p:nvPr/>
          </p:nvSpPr>
          <p:spPr>
            <a:xfrm>
              <a:off x="2244499" y="538249"/>
              <a:ext cx="48996" cy="83039"/>
            </a:xfrm>
            <a:custGeom>
              <a:avLst/>
              <a:gdLst>
                <a:gd name="connsiteX0" fmla="*/ 48996 w 48996"/>
                <a:gd name="connsiteY0" fmla="*/ 1747 h 83039"/>
                <a:gd name="connsiteX1" fmla="*/ 45973 w 48996"/>
                <a:gd name="connsiteY1" fmla="*/ 21155 h 83039"/>
                <a:gd name="connsiteX2" fmla="*/ 35475 w 48996"/>
                <a:gd name="connsiteY2" fmla="*/ 18610 h 83039"/>
                <a:gd name="connsiteX3" fmla="*/ 18931 w 48996"/>
                <a:gd name="connsiteY3" fmla="*/ 41518 h 83039"/>
                <a:gd name="connsiteX4" fmla="*/ 18931 w 48996"/>
                <a:gd name="connsiteY4" fmla="*/ 83039 h 83039"/>
                <a:gd name="connsiteX5" fmla="*/ 0 w 48996"/>
                <a:gd name="connsiteY5" fmla="*/ 83039 h 83039"/>
                <a:gd name="connsiteX6" fmla="*/ 0 w 48996"/>
                <a:gd name="connsiteY6" fmla="*/ 2066 h 83039"/>
                <a:gd name="connsiteX7" fmla="*/ 18613 w 48996"/>
                <a:gd name="connsiteY7" fmla="*/ 2066 h 83039"/>
                <a:gd name="connsiteX8" fmla="*/ 18613 w 48996"/>
                <a:gd name="connsiteY8" fmla="*/ 12248 h 83039"/>
                <a:gd name="connsiteX9" fmla="*/ 18931 w 48996"/>
                <a:gd name="connsiteY9" fmla="*/ 12248 h 83039"/>
                <a:gd name="connsiteX10" fmla="*/ 40089 w 48996"/>
                <a:gd name="connsiteY10" fmla="*/ 0 h 83039"/>
                <a:gd name="connsiteX11" fmla="*/ 48996 w 48996"/>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96" h="83039">
                  <a:moveTo>
                    <a:pt x="48996" y="1747"/>
                  </a:moveTo>
                  <a:lnTo>
                    <a:pt x="45973" y="21155"/>
                  </a:lnTo>
                  <a:cubicBezTo>
                    <a:pt x="43109" y="19564"/>
                    <a:pt x="39609" y="18610"/>
                    <a:pt x="35475" y="18610"/>
                  </a:cubicBezTo>
                  <a:cubicBezTo>
                    <a:pt x="22431" y="18610"/>
                    <a:pt x="18931" y="29111"/>
                    <a:pt x="18931" y="41518"/>
                  </a:cubicBezTo>
                  <a:lnTo>
                    <a:pt x="18931" y="83039"/>
                  </a:lnTo>
                  <a:lnTo>
                    <a:pt x="0" y="83039"/>
                  </a:lnTo>
                  <a:lnTo>
                    <a:pt x="0" y="2066"/>
                  </a:lnTo>
                  <a:lnTo>
                    <a:pt x="18613" y="2066"/>
                  </a:lnTo>
                  <a:lnTo>
                    <a:pt x="18613" y="12248"/>
                  </a:lnTo>
                  <a:lnTo>
                    <a:pt x="18931" y="12248"/>
                  </a:lnTo>
                  <a:cubicBezTo>
                    <a:pt x="23227" y="4614"/>
                    <a:pt x="30864" y="0"/>
                    <a:pt x="40089" y="0"/>
                  </a:cubicBezTo>
                  <a:cubicBezTo>
                    <a:pt x="42794" y="-3"/>
                    <a:pt x="46135" y="474"/>
                    <a:pt x="48996" y="1747"/>
                  </a:cubicBezTo>
                  <a:close/>
                </a:path>
              </a:pathLst>
            </a:custGeom>
            <a:solidFill>
              <a:schemeClr val="tx1"/>
            </a:solidFill>
            <a:ln w="2892" cap="flat">
              <a:noFill/>
              <a:prstDash val="solid"/>
              <a:miter/>
            </a:ln>
          </p:spPr>
          <p:txBody>
            <a:bodyPr rtlCol="0" anchor="ctr"/>
            <a:lstStyle/>
            <a:p>
              <a:endParaRPr lang="de-DE"/>
            </a:p>
          </p:txBody>
        </p:sp>
        <p:sp>
          <p:nvSpPr>
            <p:cNvPr id="124" name="Freihandform: Form 173">
              <a:extLst>
                <a:ext uri="{FF2B5EF4-FFF2-40B4-BE49-F238E27FC236}">
                  <a16:creationId xmlns:a16="http://schemas.microsoft.com/office/drawing/2014/main" id="{2B7F7ECB-48DD-1A40-A037-A40853DC8D3A}"/>
                </a:ext>
              </a:extLst>
            </p:cNvPr>
            <p:cNvSpPr/>
            <p:nvPr/>
          </p:nvSpPr>
          <p:spPr>
            <a:xfrm>
              <a:off x="2309493" y="503089"/>
              <a:ext cx="18930" cy="118199"/>
            </a:xfrm>
            <a:custGeom>
              <a:avLst/>
              <a:gdLst>
                <a:gd name="connsiteX0" fmla="*/ 18931 w 18930"/>
                <a:gd name="connsiteY0" fmla="*/ 118199 h 118199"/>
                <a:gd name="connsiteX1" fmla="*/ 0 w 18930"/>
                <a:gd name="connsiteY1" fmla="*/ 118199 h 118199"/>
                <a:gd name="connsiteX2" fmla="*/ 0 w 18930"/>
                <a:gd name="connsiteY2" fmla="*/ 4293 h 118199"/>
                <a:gd name="connsiteX3" fmla="*/ 18931 w 18930"/>
                <a:gd name="connsiteY3" fmla="*/ 0 h 118199"/>
                <a:gd name="connsiteX4" fmla="*/ 18931 w 18930"/>
                <a:gd name="connsiteY4" fmla="*/ 118199 h 118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0" h="118199">
                  <a:moveTo>
                    <a:pt x="18931" y="118199"/>
                  </a:moveTo>
                  <a:lnTo>
                    <a:pt x="0" y="118199"/>
                  </a:lnTo>
                  <a:lnTo>
                    <a:pt x="0" y="4293"/>
                  </a:lnTo>
                  <a:lnTo>
                    <a:pt x="18931" y="0"/>
                  </a:lnTo>
                  <a:lnTo>
                    <a:pt x="18931" y="118199"/>
                  </a:lnTo>
                  <a:close/>
                </a:path>
              </a:pathLst>
            </a:custGeom>
            <a:solidFill>
              <a:schemeClr val="tx1"/>
            </a:solidFill>
            <a:ln w="2892" cap="flat">
              <a:noFill/>
              <a:prstDash val="solid"/>
              <a:miter/>
            </a:ln>
          </p:spPr>
          <p:txBody>
            <a:bodyPr rtlCol="0" anchor="ctr"/>
            <a:lstStyle/>
            <a:p>
              <a:endParaRPr lang="de-DE"/>
            </a:p>
          </p:txBody>
        </p:sp>
        <p:sp>
          <p:nvSpPr>
            <p:cNvPr id="125" name="Freihandform: Form 174">
              <a:extLst>
                <a:ext uri="{FF2B5EF4-FFF2-40B4-BE49-F238E27FC236}">
                  <a16:creationId xmlns:a16="http://schemas.microsoft.com/office/drawing/2014/main" id="{516F08C2-F053-7140-B81A-610B93D60A0E}"/>
                </a:ext>
              </a:extLst>
            </p:cNvPr>
            <p:cNvSpPr/>
            <p:nvPr/>
          </p:nvSpPr>
          <p:spPr>
            <a:xfrm>
              <a:off x="2348159" y="538246"/>
              <a:ext cx="68722" cy="84951"/>
            </a:xfrm>
            <a:custGeom>
              <a:avLst/>
              <a:gdLst>
                <a:gd name="connsiteX0" fmla="*/ 34836 w 68722"/>
                <a:gd name="connsiteY0" fmla="*/ 32773 h 84951"/>
                <a:gd name="connsiteX1" fmla="*/ 50107 w 68722"/>
                <a:gd name="connsiteY1" fmla="*/ 34520 h 84951"/>
                <a:gd name="connsiteX2" fmla="*/ 50107 w 68722"/>
                <a:gd name="connsiteY2" fmla="*/ 31656 h 84951"/>
                <a:gd name="connsiteX3" fmla="*/ 32290 w 68722"/>
                <a:gd name="connsiteY3" fmla="*/ 15908 h 84951"/>
                <a:gd name="connsiteX4" fmla="*/ 11768 w 68722"/>
                <a:gd name="connsiteY4" fmla="*/ 20522 h 84951"/>
                <a:gd name="connsiteX5" fmla="*/ 7631 w 68722"/>
                <a:gd name="connsiteY5" fmla="*/ 4614 h 84951"/>
                <a:gd name="connsiteX6" fmla="*/ 34199 w 68722"/>
                <a:gd name="connsiteY6" fmla="*/ 0 h 84951"/>
                <a:gd name="connsiteX7" fmla="*/ 68723 w 68722"/>
                <a:gd name="connsiteY7" fmla="*/ 31338 h 84951"/>
                <a:gd name="connsiteX8" fmla="*/ 68723 w 68722"/>
                <a:gd name="connsiteY8" fmla="*/ 83042 h 84951"/>
                <a:gd name="connsiteX9" fmla="*/ 50746 w 68722"/>
                <a:gd name="connsiteY9" fmla="*/ 83042 h 84951"/>
                <a:gd name="connsiteX10" fmla="*/ 50746 w 68722"/>
                <a:gd name="connsiteY10" fmla="*/ 74453 h 84951"/>
                <a:gd name="connsiteX11" fmla="*/ 50428 w 68722"/>
                <a:gd name="connsiteY11" fmla="*/ 74453 h 84951"/>
                <a:gd name="connsiteX12" fmla="*/ 26724 w 68722"/>
                <a:gd name="connsiteY12" fmla="*/ 84951 h 84951"/>
                <a:gd name="connsiteX13" fmla="*/ 0 w 68722"/>
                <a:gd name="connsiteY13" fmla="*/ 59179 h 84951"/>
                <a:gd name="connsiteX14" fmla="*/ 34836 w 68722"/>
                <a:gd name="connsiteY14" fmla="*/ 32773 h 84951"/>
                <a:gd name="connsiteX15" fmla="*/ 31654 w 68722"/>
                <a:gd name="connsiteY15" fmla="*/ 70794 h 84951"/>
                <a:gd name="connsiteX16" fmla="*/ 50107 w 68722"/>
                <a:gd name="connsiteY16" fmla="*/ 61091 h 84951"/>
                <a:gd name="connsiteX17" fmla="*/ 50107 w 68722"/>
                <a:gd name="connsiteY17" fmla="*/ 46934 h 84951"/>
                <a:gd name="connsiteX18" fmla="*/ 36904 w 68722"/>
                <a:gd name="connsiteY18" fmla="*/ 45343 h 84951"/>
                <a:gd name="connsiteX19" fmla="*/ 18132 w 68722"/>
                <a:gd name="connsiteY19" fmla="*/ 58705 h 84951"/>
                <a:gd name="connsiteX20" fmla="*/ 31654 w 68722"/>
                <a:gd name="connsiteY20" fmla="*/ 70794 h 8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722" h="84951">
                  <a:moveTo>
                    <a:pt x="34836" y="32773"/>
                  </a:moveTo>
                  <a:cubicBezTo>
                    <a:pt x="40086" y="32773"/>
                    <a:pt x="44859" y="33091"/>
                    <a:pt x="50107" y="34520"/>
                  </a:cubicBezTo>
                  <a:lnTo>
                    <a:pt x="50107" y="31656"/>
                  </a:lnTo>
                  <a:cubicBezTo>
                    <a:pt x="50107" y="21315"/>
                    <a:pt x="44064" y="15908"/>
                    <a:pt x="32290" y="15908"/>
                  </a:cubicBezTo>
                  <a:cubicBezTo>
                    <a:pt x="25769" y="15908"/>
                    <a:pt x="18451" y="17499"/>
                    <a:pt x="11768" y="20522"/>
                  </a:cubicBezTo>
                  <a:lnTo>
                    <a:pt x="7631" y="4614"/>
                  </a:lnTo>
                  <a:cubicBezTo>
                    <a:pt x="15106" y="1750"/>
                    <a:pt x="24971" y="0"/>
                    <a:pt x="34199" y="0"/>
                  </a:cubicBezTo>
                  <a:cubicBezTo>
                    <a:pt x="56949" y="0"/>
                    <a:pt x="68723" y="10660"/>
                    <a:pt x="68723" y="31338"/>
                  </a:cubicBezTo>
                  <a:lnTo>
                    <a:pt x="68723" y="83042"/>
                  </a:lnTo>
                  <a:lnTo>
                    <a:pt x="50746" y="83042"/>
                  </a:lnTo>
                  <a:lnTo>
                    <a:pt x="50746" y="74453"/>
                  </a:lnTo>
                  <a:lnTo>
                    <a:pt x="50428" y="74453"/>
                  </a:lnTo>
                  <a:cubicBezTo>
                    <a:pt x="43427" y="81610"/>
                    <a:pt x="36109" y="84951"/>
                    <a:pt x="26724" y="84951"/>
                  </a:cubicBezTo>
                  <a:cubicBezTo>
                    <a:pt x="10498" y="84951"/>
                    <a:pt x="0" y="74931"/>
                    <a:pt x="0" y="59179"/>
                  </a:cubicBezTo>
                  <a:cubicBezTo>
                    <a:pt x="-3" y="41998"/>
                    <a:pt x="12245" y="32773"/>
                    <a:pt x="34836" y="32773"/>
                  </a:cubicBezTo>
                  <a:close/>
                  <a:moveTo>
                    <a:pt x="31654" y="70794"/>
                  </a:moveTo>
                  <a:cubicBezTo>
                    <a:pt x="38495" y="70794"/>
                    <a:pt x="44857" y="67453"/>
                    <a:pt x="50107" y="61091"/>
                  </a:cubicBezTo>
                  <a:lnTo>
                    <a:pt x="50107" y="46934"/>
                  </a:lnTo>
                  <a:cubicBezTo>
                    <a:pt x="45652" y="45820"/>
                    <a:pt x="41041" y="45343"/>
                    <a:pt x="36904" y="45343"/>
                  </a:cubicBezTo>
                  <a:cubicBezTo>
                    <a:pt x="24974" y="45343"/>
                    <a:pt x="18132" y="50116"/>
                    <a:pt x="18132" y="58705"/>
                  </a:cubicBezTo>
                  <a:cubicBezTo>
                    <a:pt x="18132" y="66180"/>
                    <a:pt x="23380" y="70794"/>
                    <a:pt x="31654" y="70794"/>
                  </a:cubicBezTo>
                  <a:close/>
                </a:path>
              </a:pathLst>
            </a:custGeom>
            <a:solidFill>
              <a:schemeClr val="tx1"/>
            </a:solidFill>
            <a:ln w="2892" cap="flat">
              <a:noFill/>
              <a:prstDash val="solid"/>
              <a:miter/>
            </a:ln>
          </p:spPr>
          <p:txBody>
            <a:bodyPr rtlCol="0" anchor="ctr"/>
            <a:lstStyle/>
            <a:p>
              <a:endParaRPr lang="de-DE"/>
            </a:p>
          </p:txBody>
        </p:sp>
        <p:sp>
          <p:nvSpPr>
            <p:cNvPr id="126" name="Freihandform: Form 175">
              <a:extLst>
                <a:ext uri="{FF2B5EF4-FFF2-40B4-BE49-F238E27FC236}">
                  <a16:creationId xmlns:a16="http://schemas.microsoft.com/office/drawing/2014/main" id="{6B76B196-B932-7C46-A71B-14F676A9027B}"/>
                </a:ext>
              </a:extLst>
            </p:cNvPr>
            <p:cNvSpPr/>
            <p:nvPr/>
          </p:nvSpPr>
          <p:spPr>
            <a:xfrm>
              <a:off x="2440884" y="538249"/>
              <a:ext cx="69680" cy="83042"/>
            </a:xfrm>
            <a:custGeom>
              <a:avLst/>
              <a:gdLst>
                <a:gd name="connsiteX0" fmla="*/ 69677 w 69680"/>
                <a:gd name="connsiteY0" fmla="*/ 83039 h 83042"/>
                <a:gd name="connsiteX1" fmla="*/ 50746 w 69680"/>
                <a:gd name="connsiteY1" fmla="*/ 83039 h 83042"/>
                <a:gd name="connsiteX2" fmla="*/ 50746 w 69680"/>
                <a:gd name="connsiteY2" fmla="*/ 36748 h 83042"/>
                <a:gd name="connsiteX3" fmla="*/ 35793 w 69680"/>
                <a:gd name="connsiteY3" fmla="*/ 17022 h 83042"/>
                <a:gd name="connsiteX4" fmla="*/ 18931 w 69680"/>
                <a:gd name="connsiteY4" fmla="*/ 36589 h 83042"/>
                <a:gd name="connsiteX5" fmla="*/ 18931 w 69680"/>
                <a:gd name="connsiteY5" fmla="*/ 83042 h 83042"/>
                <a:gd name="connsiteX6" fmla="*/ 0 w 69680"/>
                <a:gd name="connsiteY6" fmla="*/ 83042 h 83042"/>
                <a:gd name="connsiteX7" fmla="*/ 0 w 69680"/>
                <a:gd name="connsiteY7" fmla="*/ 2068 h 83042"/>
                <a:gd name="connsiteX8" fmla="*/ 18772 w 69680"/>
                <a:gd name="connsiteY8" fmla="*/ 2068 h 83042"/>
                <a:gd name="connsiteX9" fmla="*/ 18772 w 69680"/>
                <a:gd name="connsiteY9" fmla="*/ 11771 h 83042"/>
                <a:gd name="connsiteX10" fmla="*/ 19090 w 69680"/>
                <a:gd name="connsiteY10" fmla="*/ 11771 h 83042"/>
                <a:gd name="connsiteX11" fmla="*/ 42953 w 69680"/>
                <a:gd name="connsiteY11" fmla="*/ 0 h 83042"/>
                <a:gd name="connsiteX12" fmla="*/ 69680 w 69680"/>
                <a:gd name="connsiteY12" fmla="*/ 32773 h 83042"/>
                <a:gd name="connsiteX13" fmla="*/ 69680 w 69680"/>
                <a:gd name="connsiteY13" fmla="*/ 83039 h 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680" h="83042">
                  <a:moveTo>
                    <a:pt x="69677" y="83039"/>
                  </a:moveTo>
                  <a:lnTo>
                    <a:pt x="50746" y="83039"/>
                  </a:lnTo>
                  <a:lnTo>
                    <a:pt x="50746" y="36748"/>
                  </a:lnTo>
                  <a:cubicBezTo>
                    <a:pt x="50746" y="24974"/>
                    <a:pt x="47246" y="17022"/>
                    <a:pt x="35793" y="17022"/>
                  </a:cubicBezTo>
                  <a:cubicBezTo>
                    <a:pt x="22590" y="17022"/>
                    <a:pt x="18931" y="27838"/>
                    <a:pt x="18931" y="36589"/>
                  </a:cubicBezTo>
                  <a:lnTo>
                    <a:pt x="18931" y="83042"/>
                  </a:lnTo>
                  <a:lnTo>
                    <a:pt x="0" y="83042"/>
                  </a:lnTo>
                  <a:lnTo>
                    <a:pt x="0" y="2068"/>
                  </a:lnTo>
                  <a:lnTo>
                    <a:pt x="18772" y="2068"/>
                  </a:lnTo>
                  <a:lnTo>
                    <a:pt x="18772" y="11771"/>
                  </a:lnTo>
                  <a:lnTo>
                    <a:pt x="19090" y="11771"/>
                  </a:lnTo>
                  <a:cubicBezTo>
                    <a:pt x="23860" y="4614"/>
                    <a:pt x="32452" y="0"/>
                    <a:pt x="42953" y="0"/>
                  </a:cubicBezTo>
                  <a:cubicBezTo>
                    <a:pt x="61407" y="0"/>
                    <a:pt x="69680" y="13521"/>
                    <a:pt x="69680" y="32773"/>
                  </a:cubicBezTo>
                  <a:lnTo>
                    <a:pt x="69680" y="83039"/>
                  </a:lnTo>
                  <a:close/>
                </a:path>
              </a:pathLst>
            </a:custGeom>
            <a:solidFill>
              <a:schemeClr val="tx1"/>
            </a:solidFill>
            <a:ln w="2892" cap="flat">
              <a:noFill/>
              <a:prstDash val="solid"/>
              <a:miter/>
            </a:ln>
          </p:spPr>
          <p:txBody>
            <a:bodyPr rtlCol="0" anchor="ctr"/>
            <a:lstStyle/>
            <a:p>
              <a:endParaRPr lang="de-DE"/>
            </a:p>
          </p:txBody>
        </p:sp>
        <p:sp>
          <p:nvSpPr>
            <p:cNvPr id="127" name="Freihandform: Form 176">
              <a:extLst>
                <a:ext uri="{FF2B5EF4-FFF2-40B4-BE49-F238E27FC236}">
                  <a16:creationId xmlns:a16="http://schemas.microsoft.com/office/drawing/2014/main" id="{E93DC152-8537-6B41-9F20-7AECDD822607}"/>
                </a:ext>
              </a:extLst>
            </p:cNvPr>
            <p:cNvSpPr/>
            <p:nvPr/>
          </p:nvSpPr>
          <p:spPr>
            <a:xfrm>
              <a:off x="2530661" y="538246"/>
              <a:ext cx="75726" cy="115656"/>
            </a:xfrm>
            <a:custGeom>
              <a:avLst/>
              <a:gdLst>
                <a:gd name="connsiteX0" fmla="*/ 21320 w 75726"/>
                <a:gd name="connsiteY0" fmla="*/ 100700 h 115656"/>
                <a:gd name="connsiteX1" fmla="*/ 25457 w 75726"/>
                <a:gd name="connsiteY1" fmla="*/ 100541 h 115656"/>
                <a:gd name="connsiteX2" fmla="*/ 56795 w 75726"/>
                <a:gd name="connsiteY2" fmla="*/ 77473 h 115656"/>
                <a:gd name="connsiteX3" fmla="*/ 56795 w 75726"/>
                <a:gd name="connsiteY3" fmla="*/ 72223 h 115656"/>
                <a:gd name="connsiteX4" fmla="*/ 56636 w 75726"/>
                <a:gd name="connsiteY4" fmla="*/ 72223 h 115656"/>
                <a:gd name="connsiteX5" fmla="*/ 32137 w 75726"/>
                <a:gd name="connsiteY5" fmla="*/ 83520 h 115656"/>
                <a:gd name="connsiteX6" fmla="*/ 0 w 75726"/>
                <a:gd name="connsiteY6" fmla="*/ 42476 h 115656"/>
                <a:gd name="connsiteX7" fmla="*/ 32932 w 75726"/>
                <a:gd name="connsiteY7" fmla="*/ 0 h 115656"/>
                <a:gd name="connsiteX8" fmla="*/ 56795 w 75726"/>
                <a:gd name="connsiteY8" fmla="*/ 11297 h 115656"/>
                <a:gd name="connsiteX9" fmla="*/ 57114 w 75726"/>
                <a:gd name="connsiteY9" fmla="*/ 11297 h 115656"/>
                <a:gd name="connsiteX10" fmla="*/ 57114 w 75726"/>
                <a:gd name="connsiteY10" fmla="*/ 2068 h 115656"/>
                <a:gd name="connsiteX11" fmla="*/ 75726 w 75726"/>
                <a:gd name="connsiteY11" fmla="*/ 2068 h 115656"/>
                <a:gd name="connsiteX12" fmla="*/ 75726 w 75726"/>
                <a:gd name="connsiteY12" fmla="*/ 74769 h 115656"/>
                <a:gd name="connsiteX13" fmla="*/ 27204 w 75726"/>
                <a:gd name="connsiteY13" fmla="*/ 115494 h 115656"/>
                <a:gd name="connsiteX14" fmla="*/ 23227 w 75726"/>
                <a:gd name="connsiteY14" fmla="*/ 115656 h 115656"/>
                <a:gd name="connsiteX15" fmla="*/ 21320 w 75726"/>
                <a:gd name="connsiteY15" fmla="*/ 100700 h 115656"/>
                <a:gd name="connsiteX16" fmla="*/ 18778 w 75726"/>
                <a:gd name="connsiteY16" fmla="*/ 41998 h 115656"/>
                <a:gd name="connsiteX17" fmla="*/ 37708 w 75726"/>
                <a:gd name="connsiteY17" fmla="*/ 67293 h 115656"/>
                <a:gd name="connsiteX18" fmla="*/ 56798 w 75726"/>
                <a:gd name="connsiteY18" fmla="*/ 56633 h 115656"/>
                <a:gd name="connsiteX19" fmla="*/ 56798 w 75726"/>
                <a:gd name="connsiteY19" fmla="*/ 27682 h 115656"/>
                <a:gd name="connsiteX20" fmla="*/ 37549 w 75726"/>
                <a:gd name="connsiteY20" fmla="*/ 17022 h 115656"/>
                <a:gd name="connsiteX21" fmla="*/ 18778 w 75726"/>
                <a:gd name="connsiteY21" fmla="*/ 41998 h 11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726" h="115656">
                  <a:moveTo>
                    <a:pt x="21320" y="100700"/>
                  </a:moveTo>
                  <a:lnTo>
                    <a:pt x="25457" y="100541"/>
                  </a:lnTo>
                  <a:cubicBezTo>
                    <a:pt x="49639" y="99586"/>
                    <a:pt x="56795" y="92745"/>
                    <a:pt x="56795" y="77473"/>
                  </a:cubicBezTo>
                  <a:lnTo>
                    <a:pt x="56795" y="72223"/>
                  </a:lnTo>
                  <a:lnTo>
                    <a:pt x="56636" y="72223"/>
                  </a:lnTo>
                  <a:cubicBezTo>
                    <a:pt x="50909" y="79542"/>
                    <a:pt x="41842" y="83520"/>
                    <a:pt x="32137" y="83520"/>
                  </a:cubicBezTo>
                  <a:cubicBezTo>
                    <a:pt x="12570" y="83520"/>
                    <a:pt x="0" y="67450"/>
                    <a:pt x="0" y="42476"/>
                  </a:cubicBezTo>
                  <a:cubicBezTo>
                    <a:pt x="0" y="16862"/>
                    <a:pt x="13203" y="0"/>
                    <a:pt x="32932" y="0"/>
                  </a:cubicBezTo>
                  <a:cubicBezTo>
                    <a:pt x="42635" y="0"/>
                    <a:pt x="51386" y="4137"/>
                    <a:pt x="56795" y="11297"/>
                  </a:cubicBezTo>
                  <a:lnTo>
                    <a:pt x="57114" y="11297"/>
                  </a:lnTo>
                  <a:lnTo>
                    <a:pt x="57114" y="2068"/>
                  </a:lnTo>
                  <a:lnTo>
                    <a:pt x="75726" y="2068"/>
                  </a:lnTo>
                  <a:lnTo>
                    <a:pt x="75726" y="74769"/>
                  </a:lnTo>
                  <a:cubicBezTo>
                    <a:pt x="75726" y="101018"/>
                    <a:pt x="62361" y="114062"/>
                    <a:pt x="27204" y="115494"/>
                  </a:cubicBezTo>
                  <a:lnTo>
                    <a:pt x="23227" y="115656"/>
                  </a:lnTo>
                  <a:lnTo>
                    <a:pt x="21320" y="100700"/>
                  </a:lnTo>
                  <a:close/>
                  <a:moveTo>
                    <a:pt x="18778" y="41998"/>
                  </a:moveTo>
                  <a:cubicBezTo>
                    <a:pt x="18778" y="57906"/>
                    <a:pt x="25778" y="67293"/>
                    <a:pt x="37708" y="67293"/>
                  </a:cubicBezTo>
                  <a:cubicBezTo>
                    <a:pt x="44868" y="67293"/>
                    <a:pt x="50911" y="63793"/>
                    <a:pt x="56798" y="56633"/>
                  </a:cubicBezTo>
                  <a:lnTo>
                    <a:pt x="56798" y="27682"/>
                  </a:lnTo>
                  <a:cubicBezTo>
                    <a:pt x="51233" y="20681"/>
                    <a:pt x="44868" y="17022"/>
                    <a:pt x="37549" y="17022"/>
                  </a:cubicBezTo>
                  <a:cubicBezTo>
                    <a:pt x="25775" y="17022"/>
                    <a:pt x="18778" y="26091"/>
                    <a:pt x="18778" y="41998"/>
                  </a:cubicBezTo>
                  <a:close/>
                </a:path>
              </a:pathLst>
            </a:custGeom>
            <a:solidFill>
              <a:schemeClr val="tx1"/>
            </a:solidFill>
            <a:ln w="2892" cap="flat">
              <a:noFill/>
              <a:prstDash val="solid"/>
              <a:miter/>
            </a:ln>
          </p:spPr>
          <p:txBody>
            <a:bodyPr rtlCol="0" anchor="ctr"/>
            <a:lstStyle/>
            <a:p>
              <a:endParaRPr lang="de-DE"/>
            </a:p>
          </p:txBody>
        </p:sp>
        <p:sp>
          <p:nvSpPr>
            <p:cNvPr id="128" name="Freihandform: Form 177">
              <a:extLst>
                <a:ext uri="{FF2B5EF4-FFF2-40B4-BE49-F238E27FC236}">
                  <a16:creationId xmlns:a16="http://schemas.microsoft.com/office/drawing/2014/main" id="{98C926F4-7F82-E841-B80A-B9949756880C}"/>
                </a:ext>
              </a:extLst>
            </p:cNvPr>
            <p:cNvSpPr/>
            <p:nvPr/>
          </p:nvSpPr>
          <p:spPr>
            <a:xfrm>
              <a:off x="2626796" y="538246"/>
              <a:ext cx="73976" cy="84951"/>
            </a:xfrm>
            <a:custGeom>
              <a:avLst/>
              <a:gdLst>
                <a:gd name="connsiteX0" fmla="*/ 40089 w 73976"/>
                <a:gd name="connsiteY0" fmla="*/ 84951 h 84951"/>
                <a:gd name="connsiteX1" fmla="*/ 0 w 73976"/>
                <a:gd name="connsiteY1" fmla="*/ 42317 h 84951"/>
                <a:gd name="connsiteX2" fmla="*/ 38024 w 73976"/>
                <a:gd name="connsiteY2" fmla="*/ 0 h 84951"/>
                <a:gd name="connsiteX3" fmla="*/ 73976 w 73976"/>
                <a:gd name="connsiteY3" fmla="*/ 41203 h 84951"/>
                <a:gd name="connsiteX4" fmla="*/ 73658 w 73976"/>
                <a:gd name="connsiteY4" fmla="*/ 48999 h 84951"/>
                <a:gd name="connsiteX5" fmla="*/ 19249 w 73976"/>
                <a:gd name="connsiteY5" fmla="*/ 48999 h 84951"/>
                <a:gd name="connsiteX6" fmla="*/ 40248 w 73976"/>
                <a:gd name="connsiteY6" fmla="*/ 68725 h 84951"/>
                <a:gd name="connsiteX7" fmla="*/ 60134 w 73976"/>
                <a:gd name="connsiteY7" fmla="*/ 59179 h 84951"/>
                <a:gd name="connsiteX8" fmla="*/ 71905 w 73976"/>
                <a:gd name="connsiteY8" fmla="*/ 71589 h 84951"/>
                <a:gd name="connsiteX9" fmla="*/ 40089 w 73976"/>
                <a:gd name="connsiteY9" fmla="*/ 84951 h 84951"/>
                <a:gd name="connsiteX10" fmla="*/ 18931 w 73976"/>
                <a:gd name="connsiteY10" fmla="*/ 35157 h 84951"/>
                <a:gd name="connsiteX11" fmla="*/ 55679 w 73976"/>
                <a:gd name="connsiteY11" fmla="*/ 35157 h 84951"/>
                <a:gd name="connsiteX12" fmla="*/ 37703 w 73976"/>
                <a:gd name="connsiteY12" fmla="*/ 15590 h 84951"/>
                <a:gd name="connsiteX13" fmla="*/ 18931 w 73976"/>
                <a:gd name="connsiteY13" fmla="*/ 35157 h 8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76" h="84951">
                  <a:moveTo>
                    <a:pt x="40089" y="84951"/>
                  </a:moveTo>
                  <a:cubicBezTo>
                    <a:pt x="16067" y="84951"/>
                    <a:pt x="0" y="67930"/>
                    <a:pt x="0" y="42317"/>
                  </a:cubicBezTo>
                  <a:cubicBezTo>
                    <a:pt x="0" y="17181"/>
                    <a:pt x="15430" y="0"/>
                    <a:pt x="38024" y="0"/>
                  </a:cubicBezTo>
                  <a:cubicBezTo>
                    <a:pt x="59819" y="0"/>
                    <a:pt x="73976" y="16226"/>
                    <a:pt x="73976" y="41203"/>
                  </a:cubicBezTo>
                  <a:cubicBezTo>
                    <a:pt x="73976" y="43908"/>
                    <a:pt x="73817" y="46769"/>
                    <a:pt x="73658" y="48999"/>
                  </a:cubicBezTo>
                  <a:lnTo>
                    <a:pt x="19249" y="48999"/>
                  </a:lnTo>
                  <a:cubicBezTo>
                    <a:pt x="21318" y="61566"/>
                    <a:pt x="28793" y="68725"/>
                    <a:pt x="40248" y="68725"/>
                  </a:cubicBezTo>
                  <a:cubicBezTo>
                    <a:pt x="47723" y="68725"/>
                    <a:pt x="53770" y="65862"/>
                    <a:pt x="60134" y="59179"/>
                  </a:cubicBezTo>
                  <a:lnTo>
                    <a:pt x="71905" y="71589"/>
                  </a:lnTo>
                  <a:cubicBezTo>
                    <a:pt x="62680" y="80656"/>
                    <a:pt x="52341" y="84951"/>
                    <a:pt x="40089" y="84951"/>
                  </a:cubicBezTo>
                  <a:close/>
                  <a:moveTo>
                    <a:pt x="18931" y="35157"/>
                  </a:moveTo>
                  <a:lnTo>
                    <a:pt x="55679" y="35157"/>
                  </a:lnTo>
                  <a:cubicBezTo>
                    <a:pt x="54883" y="22746"/>
                    <a:pt x="48360" y="15590"/>
                    <a:pt x="37703" y="15590"/>
                  </a:cubicBezTo>
                  <a:cubicBezTo>
                    <a:pt x="27204" y="15590"/>
                    <a:pt x="20522" y="22590"/>
                    <a:pt x="18931" y="35157"/>
                  </a:cubicBezTo>
                  <a:close/>
                </a:path>
              </a:pathLst>
            </a:custGeom>
            <a:solidFill>
              <a:schemeClr val="tx1"/>
            </a:solidFill>
            <a:ln w="2892" cap="flat">
              <a:noFill/>
              <a:prstDash val="solid"/>
              <a:miter/>
            </a:ln>
          </p:spPr>
          <p:txBody>
            <a:bodyPr rtlCol="0" anchor="ctr"/>
            <a:lstStyle/>
            <a:p>
              <a:endParaRPr lang="de-DE"/>
            </a:p>
          </p:txBody>
        </p:sp>
        <p:sp>
          <p:nvSpPr>
            <p:cNvPr id="129" name="Freihandform: Form 178">
              <a:extLst>
                <a:ext uri="{FF2B5EF4-FFF2-40B4-BE49-F238E27FC236}">
                  <a16:creationId xmlns:a16="http://schemas.microsoft.com/office/drawing/2014/main" id="{E1D12513-4486-8045-9C1D-F1384D04B247}"/>
                </a:ext>
              </a:extLst>
            </p:cNvPr>
            <p:cNvSpPr/>
            <p:nvPr/>
          </p:nvSpPr>
          <p:spPr>
            <a:xfrm>
              <a:off x="2721451" y="538249"/>
              <a:ext cx="69680" cy="83042"/>
            </a:xfrm>
            <a:custGeom>
              <a:avLst/>
              <a:gdLst>
                <a:gd name="connsiteX0" fmla="*/ 69677 w 69680"/>
                <a:gd name="connsiteY0" fmla="*/ 83039 h 83042"/>
                <a:gd name="connsiteX1" fmla="*/ 50746 w 69680"/>
                <a:gd name="connsiteY1" fmla="*/ 83039 h 83042"/>
                <a:gd name="connsiteX2" fmla="*/ 50746 w 69680"/>
                <a:gd name="connsiteY2" fmla="*/ 36748 h 83042"/>
                <a:gd name="connsiteX3" fmla="*/ 35793 w 69680"/>
                <a:gd name="connsiteY3" fmla="*/ 17022 h 83042"/>
                <a:gd name="connsiteX4" fmla="*/ 18931 w 69680"/>
                <a:gd name="connsiteY4" fmla="*/ 36589 h 83042"/>
                <a:gd name="connsiteX5" fmla="*/ 18931 w 69680"/>
                <a:gd name="connsiteY5" fmla="*/ 83042 h 83042"/>
                <a:gd name="connsiteX6" fmla="*/ 0 w 69680"/>
                <a:gd name="connsiteY6" fmla="*/ 83042 h 83042"/>
                <a:gd name="connsiteX7" fmla="*/ 0 w 69680"/>
                <a:gd name="connsiteY7" fmla="*/ 2068 h 83042"/>
                <a:gd name="connsiteX8" fmla="*/ 18772 w 69680"/>
                <a:gd name="connsiteY8" fmla="*/ 2068 h 83042"/>
                <a:gd name="connsiteX9" fmla="*/ 18772 w 69680"/>
                <a:gd name="connsiteY9" fmla="*/ 11771 h 83042"/>
                <a:gd name="connsiteX10" fmla="*/ 19090 w 69680"/>
                <a:gd name="connsiteY10" fmla="*/ 11771 h 83042"/>
                <a:gd name="connsiteX11" fmla="*/ 42953 w 69680"/>
                <a:gd name="connsiteY11" fmla="*/ 0 h 83042"/>
                <a:gd name="connsiteX12" fmla="*/ 69680 w 69680"/>
                <a:gd name="connsiteY12" fmla="*/ 32773 h 83042"/>
                <a:gd name="connsiteX13" fmla="*/ 69680 w 69680"/>
                <a:gd name="connsiteY13" fmla="*/ 83039 h 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680" h="83042">
                  <a:moveTo>
                    <a:pt x="69677" y="83039"/>
                  </a:moveTo>
                  <a:lnTo>
                    <a:pt x="50746" y="83039"/>
                  </a:lnTo>
                  <a:lnTo>
                    <a:pt x="50746" y="36748"/>
                  </a:lnTo>
                  <a:cubicBezTo>
                    <a:pt x="50746" y="24974"/>
                    <a:pt x="47246" y="17022"/>
                    <a:pt x="35793" y="17022"/>
                  </a:cubicBezTo>
                  <a:cubicBezTo>
                    <a:pt x="22590" y="17022"/>
                    <a:pt x="18931" y="27838"/>
                    <a:pt x="18931" y="36589"/>
                  </a:cubicBezTo>
                  <a:lnTo>
                    <a:pt x="18931" y="83042"/>
                  </a:lnTo>
                  <a:lnTo>
                    <a:pt x="0" y="83042"/>
                  </a:lnTo>
                  <a:lnTo>
                    <a:pt x="0" y="2068"/>
                  </a:lnTo>
                  <a:lnTo>
                    <a:pt x="18772" y="2068"/>
                  </a:lnTo>
                  <a:lnTo>
                    <a:pt x="18772" y="11771"/>
                  </a:lnTo>
                  <a:lnTo>
                    <a:pt x="19090" y="11771"/>
                  </a:lnTo>
                  <a:cubicBezTo>
                    <a:pt x="23860" y="4614"/>
                    <a:pt x="32452" y="0"/>
                    <a:pt x="42953" y="0"/>
                  </a:cubicBezTo>
                  <a:cubicBezTo>
                    <a:pt x="61407" y="0"/>
                    <a:pt x="69680" y="13521"/>
                    <a:pt x="69680" y="32773"/>
                  </a:cubicBezTo>
                  <a:lnTo>
                    <a:pt x="69680" y="83039"/>
                  </a:lnTo>
                  <a:close/>
                </a:path>
              </a:pathLst>
            </a:custGeom>
            <a:solidFill>
              <a:schemeClr val="tx1"/>
            </a:solidFill>
            <a:ln w="2892" cap="flat">
              <a:noFill/>
              <a:prstDash val="solid"/>
              <a:miter/>
            </a:ln>
          </p:spPr>
          <p:txBody>
            <a:bodyPr rtlCol="0" anchor="ctr"/>
            <a:lstStyle/>
            <a:p>
              <a:endParaRPr lang="de-DE"/>
            </a:p>
          </p:txBody>
        </p:sp>
        <p:sp>
          <p:nvSpPr>
            <p:cNvPr id="130" name="Freihandform: Form 179">
              <a:extLst>
                <a:ext uri="{FF2B5EF4-FFF2-40B4-BE49-F238E27FC236}">
                  <a16:creationId xmlns:a16="http://schemas.microsoft.com/office/drawing/2014/main" id="{3F98A68E-93C4-074C-9FCB-8F5E119233F3}"/>
                </a:ext>
              </a:extLst>
            </p:cNvPr>
            <p:cNvSpPr/>
            <p:nvPr/>
          </p:nvSpPr>
          <p:spPr>
            <a:xfrm>
              <a:off x="2812856" y="562586"/>
              <a:ext cx="39770" cy="17976"/>
            </a:xfrm>
            <a:custGeom>
              <a:avLst/>
              <a:gdLst>
                <a:gd name="connsiteX0" fmla="*/ 39771 w 39770"/>
                <a:gd name="connsiteY0" fmla="*/ 17976 h 17976"/>
                <a:gd name="connsiteX1" fmla="*/ 0 w 39770"/>
                <a:gd name="connsiteY1" fmla="*/ 17976 h 17976"/>
                <a:gd name="connsiteX2" fmla="*/ 0 w 39770"/>
                <a:gd name="connsiteY2" fmla="*/ 0 h 17976"/>
                <a:gd name="connsiteX3" fmla="*/ 39771 w 39770"/>
                <a:gd name="connsiteY3" fmla="*/ 0 h 17976"/>
                <a:gd name="connsiteX4" fmla="*/ 39771 w 39770"/>
                <a:gd name="connsiteY4" fmla="*/ 17976 h 17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70" h="17976">
                  <a:moveTo>
                    <a:pt x="39771" y="17976"/>
                  </a:moveTo>
                  <a:lnTo>
                    <a:pt x="0" y="17976"/>
                  </a:lnTo>
                  <a:lnTo>
                    <a:pt x="0" y="0"/>
                  </a:lnTo>
                  <a:lnTo>
                    <a:pt x="39771" y="0"/>
                  </a:lnTo>
                  <a:lnTo>
                    <a:pt x="39771" y="17976"/>
                  </a:lnTo>
                  <a:close/>
                </a:path>
              </a:pathLst>
            </a:custGeom>
            <a:solidFill>
              <a:schemeClr val="tx1"/>
            </a:solidFill>
            <a:ln w="2892" cap="flat">
              <a:noFill/>
              <a:prstDash val="solid"/>
              <a:miter/>
            </a:ln>
          </p:spPr>
          <p:txBody>
            <a:bodyPr rtlCol="0" anchor="ctr"/>
            <a:lstStyle/>
            <a:p>
              <a:endParaRPr lang="de-DE"/>
            </a:p>
          </p:txBody>
        </p:sp>
        <p:sp>
          <p:nvSpPr>
            <p:cNvPr id="131" name="Freihandform: Form 180">
              <a:extLst>
                <a:ext uri="{FF2B5EF4-FFF2-40B4-BE49-F238E27FC236}">
                  <a16:creationId xmlns:a16="http://schemas.microsoft.com/office/drawing/2014/main" id="{8DBE9D77-F4D8-3F4A-B6C1-5453D4350D47}"/>
                </a:ext>
              </a:extLst>
            </p:cNvPr>
            <p:cNvSpPr/>
            <p:nvPr/>
          </p:nvSpPr>
          <p:spPr>
            <a:xfrm>
              <a:off x="2877211" y="509291"/>
              <a:ext cx="89088" cy="111996"/>
            </a:xfrm>
            <a:custGeom>
              <a:avLst/>
              <a:gdLst>
                <a:gd name="connsiteX0" fmla="*/ 3 w 89088"/>
                <a:gd name="connsiteY0" fmla="*/ 0 h 111996"/>
                <a:gd name="connsiteX1" fmla="*/ 20207 w 89088"/>
                <a:gd name="connsiteY1" fmla="*/ 0 h 111996"/>
                <a:gd name="connsiteX2" fmla="*/ 69999 w 89088"/>
                <a:gd name="connsiteY2" fmla="*/ 78110 h 111996"/>
                <a:gd name="connsiteX3" fmla="*/ 70317 w 89088"/>
                <a:gd name="connsiteY3" fmla="*/ 78110 h 111996"/>
                <a:gd name="connsiteX4" fmla="*/ 69839 w 89088"/>
                <a:gd name="connsiteY4" fmla="*/ 0 h 111996"/>
                <a:gd name="connsiteX5" fmla="*/ 89088 w 89088"/>
                <a:gd name="connsiteY5" fmla="*/ 0 h 111996"/>
                <a:gd name="connsiteX6" fmla="*/ 89088 w 89088"/>
                <a:gd name="connsiteY6" fmla="*/ 111997 h 111996"/>
                <a:gd name="connsiteX7" fmla="*/ 69362 w 89088"/>
                <a:gd name="connsiteY7" fmla="*/ 111997 h 111996"/>
                <a:gd name="connsiteX8" fmla="*/ 19408 w 89088"/>
                <a:gd name="connsiteY8" fmla="*/ 33407 h 111996"/>
                <a:gd name="connsiteX9" fmla="*/ 19090 w 89088"/>
                <a:gd name="connsiteY9" fmla="*/ 33407 h 111996"/>
                <a:gd name="connsiteX10" fmla="*/ 19408 w 89088"/>
                <a:gd name="connsiteY10" fmla="*/ 111997 h 111996"/>
                <a:gd name="connsiteX11" fmla="*/ 0 w 89088"/>
                <a:gd name="connsiteY11" fmla="*/ 111997 h 111996"/>
                <a:gd name="connsiteX12" fmla="*/ 0 w 89088"/>
                <a:gd name="connsiteY12" fmla="*/ 0 h 1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088" h="111996">
                  <a:moveTo>
                    <a:pt x="3" y="0"/>
                  </a:moveTo>
                  <a:lnTo>
                    <a:pt x="20207" y="0"/>
                  </a:lnTo>
                  <a:lnTo>
                    <a:pt x="69999" y="78110"/>
                  </a:lnTo>
                  <a:lnTo>
                    <a:pt x="70317" y="78110"/>
                  </a:lnTo>
                  <a:lnTo>
                    <a:pt x="69839" y="0"/>
                  </a:lnTo>
                  <a:lnTo>
                    <a:pt x="89088" y="0"/>
                  </a:lnTo>
                  <a:lnTo>
                    <a:pt x="89088" y="111997"/>
                  </a:lnTo>
                  <a:lnTo>
                    <a:pt x="69362" y="111997"/>
                  </a:lnTo>
                  <a:lnTo>
                    <a:pt x="19408" y="33407"/>
                  </a:lnTo>
                  <a:lnTo>
                    <a:pt x="19090" y="33407"/>
                  </a:lnTo>
                  <a:lnTo>
                    <a:pt x="19408" y="111997"/>
                  </a:lnTo>
                  <a:lnTo>
                    <a:pt x="0" y="111997"/>
                  </a:lnTo>
                  <a:lnTo>
                    <a:pt x="0" y="0"/>
                  </a:lnTo>
                  <a:close/>
                </a:path>
              </a:pathLst>
            </a:custGeom>
            <a:solidFill>
              <a:schemeClr val="tx1"/>
            </a:solidFill>
            <a:ln w="2892" cap="flat">
              <a:noFill/>
              <a:prstDash val="solid"/>
              <a:miter/>
            </a:ln>
          </p:spPr>
          <p:txBody>
            <a:bodyPr rtlCol="0" anchor="ctr"/>
            <a:lstStyle/>
            <a:p>
              <a:endParaRPr lang="de-DE"/>
            </a:p>
          </p:txBody>
        </p:sp>
        <p:sp>
          <p:nvSpPr>
            <p:cNvPr id="132" name="Freihandform: Form 181">
              <a:extLst>
                <a:ext uri="{FF2B5EF4-FFF2-40B4-BE49-F238E27FC236}">
                  <a16:creationId xmlns:a16="http://schemas.microsoft.com/office/drawing/2014/main" id="{CB26EC59-FF58-0A4A-A990-9A75A3FC1531}"/>
                </a:ext>
              </a:extLst>
            </p:cNvPr>
            <p:cNvSpPr/>
            <p:nvPr/>
          </p:nvSpPr>
          <p:spPr>
            <a:xfrm>
              <a:off x="2992135" y="505635"/>
              <a:ext cx="69677" cy="117562"/>
            </a:xfrm>
            <a:custGeom>
              <a:avLst/>
              <a:gdLst>
                <a:gd name="connsiteX0" fmla="*/ 18931 w 69677"/>
                <a:gd name="connsiteY0" fmla="*/ 83360 h 117562"/>
                <a:gd name="connsiteX1" fmla="*/ 34998 w 69677"/>
                <a:gd name="connsiteY1" fmla="*/ 100382 h 117562"/>
                <a:gd name="connsiteX2" fmla="*/ 50746 w 69677"/>
                <a:gd name="connsiteY2" fmla="*/ 83201 h 117562"/>
                <a:gd name="connsiteX3" fmla="*/ 50746 w 69677"/>
                <a:gd name="connsiteY3" fmla="*/ 34680 h 117562"/>
                <a:gd name="connsiteX4" fmla="*/ 69677 w 69677"/>
                <a:gd name="connsiteY4" fmla="*/ 34680 h 117562"/>
                <a:gd name="connsiteX5" fmla="*/ 69677 w 69677"/>
                <a:gd name="connsiteY5" fmla="*/ 83838 h 117562"/>
                <a:gd name="connsiteX6" fmla="*/ 35475 w 69677"/>
                <a:gd name="connsiteY6" fmla="*/ 117563 h 117562"/>
                <a:gd name="connsiteX7" fmla="*/ 0 w 69677"/>
                <a:gd name="connsiteY7" fmla="*/ 83997 h 117562"/>
                <a:gd name="connsiteX8" fmla="*/ 0 w 69677"/>
                <a:gd name="connsiteY8" fmla="*/ 34680 h 117562"/>
                <a:gd name="connsiteX9" fmla="*/ 18931 w 69677"/>
                <a:gd name="connsiteY9" fmla="*/ 34680 h 117562"/>
                <a:gd name="connsiteX10" fmla="*/ 18931 w 69677"/>
                <a:gd name="connsiteY10" fmla="*/ 83360 h 117562"/>
                <a:gd name="connsiteX11" fmla="*/ 18294 w 69677"/>
                <a:gd name="connsiteY11" fmla="*/ 22113 h 117562"/>
                <a:gd name="connsiteX12" fmla="*/ 6998 w 69677"/>
                <a:gd name="connsiteY12" fmla="*/ 11135 h 117562"/>
                <a:gd name="connsiteX13" fmla="*/ 18294 w 69677"/>
                <a:gd name="connsiteY13" fmla="*/ 0 h 117562"/>
                <a:gd name="connsiteX14" fmla="*/ 29588 w 69677"/>
                <a:gd name="connsiteY14" fmla="*/ 11135 h 117562"/>
                <a:gd name="connsiteX15" fmla="*/ 18294 w 69677"/>
                <a:gd name="connsiteY15" fmla="*/ 22113 h 117562"/>
                <a:gd name="connsiteX16" fmla="*/ 51383 w 69677"/>
                <a:gd name="connsiteY16" fmla="*/ 22113 h 117562"/>
                <a:gd name="connsiteX17" fmla="*/ 40089 w 69677"/>
                <a:gd name="connsiteY17" fmla="*/ 11135 h 117562"/>
                <a:gd name="connsiteX18" fmla="*/ 51383 w 69677"/>
                <a:gd name="connsiteY18" fmla="*/ 0 h 117562"/>
                <a:gd name="connsiteX19" fmla="*/ 62680 w 69677"/>
                <a:gd name="connsiteY19" fmla="*/ 11135 h 117562"/>
                <a:gd name="connsiteX20" fmla="*/ 51383 w 69677"/>
                <a:gd name="connsiteY20" fmla="*/ 22113 h 11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677" h="117562">
                  <a:moveTo>
                    <a:pt x="18931" y="83360"/>
                  </a:moveTo>
                  <a:cubicBezTo>
                    <a:pt x="18931" y="94498"/>
                    <a:pt x="24500" y="100382"/>
                    <a:pt x="34998" y="100382"/>
                  </a:cubicBezTo>
                  <a:cubicBezTo>
                    <a:pt x="45340" y="100382"/>
                    <a:pt x="50746" y="94654"/>
                    <a:pt x="50746" y="83201"/>
                  </a:cubicBezTo>
                  <a:lnTo>
                    <a:pt x="50746" y="34680"/>
                  </a:lnTo>
                  <a:lnTo>
                    <a:pt x="69677" y="34680"/>
                  </a:lnTo>
                  <a:lnTo>
                    <a:pt x="69677" y="83838"/>
                  </a:lnTo>
                  <a:cubicBezTo>
                    <a:pt x="69677" y="105155"/>
                    <a:pt x="57747" y="117563"/>
                    <a:pt x="35475" y="117563"/>
                  </a:cubicBezTo>
                  <a:cubicBezTo>
                    <a:pt x="13362" y="117563"/>
                    <a:pt x="0" y="105155"/>
                    <a:pt x="0" y="83997"/>
                  </a:cubicBezTo>
                  <a:lnTo>
                    <a:pt x="0" y="34680"/>
                  </a:lnTo>
                  <a:lnTo>
                    <a:pt x="18931" y="34680"/>
                  </a:lnTo>
                  <a:lnTo>
                    <a:pt x="18931" y="83360"/>
                  </a:lnTo>
                  <a:close/>
                  <a:moveTo>
                    <a:pt x="18294" y="22113"/>
                  </a:moveTo>
                  <a:cubicBezTo>
                    <a:pt x="12248" y="22113"/>
                    <a:pt x="6998" y="17022"/>
                    <a:pt x="6998" y="11135"/>
                  </a:cubicBezTo>
                  <a:cubicBezTo>
                    <a:pt x="6998" y="5248"/>
                    <a:pt x="12248" y="0"/>
                    <a:pt x="18294" y="0"/>
                  </a:cubicBezTo>
                  <a:cubicBezTo>
                    <a:pt x="24338" y="0"/>
                    <a:pt x="29588" y="5248"/>
                    <a:pt x="29588" y="11135"/>
                  </a:cubicBezTo>
                  <a:cubicBezTo>
                    <a:pt x="29591" y="17022"/>
                    <a:pt x="24338" y="22113"/>
                    <a:pt x="18294" y="22113"/>
                  </a:cubicBezTo>
                  <a:close/>
                  <a:moveTo>
                    <a:pt x="51383" y="22113"/>
                  </a:moveTo>
                  <a:cubicBezTo>
                    <a:pt x="45340" y="22113"/>
                    <a:pt x="40089" y="17022"/>
                    <a:pt x="40089" y="11135"/>
                  </a:cubicBezTo>
                  <a:cubicBezTo>
                    <a:pt x="40089" y="5248"/>
                    <a:pt x="45340" y="0"/>
                    <a:pt x="51383" y="0"/>
                  </a:cubicBezTo>
                  <a:cubicBezTo>
                    <a:pt x="57429" y="0"/>
                    <a:pt x="62680" y="5248"/>
                    <a:pt x="62680" y="11135"/>
                  </a:cubicBezTo>
                  <a:cubicBezTo>
                    <a:pt x="62680" y="17022"/>
                    <a:pt x="57429" y="22113"/>
                    <a:pt x="51383" y="22113"/>
                  </a:cubicBezTo>
                  <a:close/>
                </a:path>
              </a:pathLst>
            </a:custGeom>
            <a:solidFill>
              <a:schemeClr val="tx1"/>
            </a:solidFill>
            <a:ln w="2892" cap="flat">
              <a:noFill/>
              <a:prstDash val="solid"/>
              <a:miter/>
            </a:ln>
          </p:spPr>
          <p:txBody>
            <a:bodyPr rtlCol="0" anchor="ctr"/>
            <a:lstStyle/>
            <a:p>
              <a:endParaRPr lang="de-DE"/>
            </a:p>
          </p:txBody>
        </p:sp>
        <p:sp>
          <p:nvSpPr>
            <p:cNvPr id="133" name="Freihandform: Form 182">
              <a:extLst>
                <a:ext uri="{FF2B5EF4-FFF2-40B4-BE49-F238E27FC236}">
                  <a16:creationId xmlns:a16="http://schemas.microsoft.com/office/drawing/2014/main" id="{24B97F80-A8D2-7A4D-A14D-17C531988622}"/>
                </a:ext>
              </a:extLst>
            </p:cNvPr>
            <p:cNvSpPr/>
            <p:nvPr/>
          </p:nvSpPr>
          <p:spPr>
            <a:xfrm>
              <a:off x="3085817" y="538249"/>
              <a:ext cx="48999" cy="83039"/>
            </a:xfrm>
            <a:custGeom>
              <a:avLst/>
              <a:gdLst>
                <a:gd name="connsiteX0" fmla="*/ 48999 w 48999"/>
                <a:gd name="connsiteY0" fmla="*/ 1747 h 83039"/>
                <a:gd name="connsiteX1" fmla="*/ 45976 w 48999"/>
                <a:gd name="connsiteY1" fmla="*/ 21155 h 83039"/>
                <a:gd name="connsiteX2" fmla="*/ 35475 w 48999"/>
                <a:gd name="connsiteY2" fmla="*/ 18610 h 83039"/>
                <a:gd name="connsiteX3" fmla="*/ 18931 w 48999"/>
                <a:gd name="connsiteY3" fmla="*/ 41518 h 83039"/>
                <a:gd name="connsiteX4" fmla="*/ 18931 w 48999"/>
                <a:gd name="connsiteY4" fmla="*/ 83039 h 83039"/>
                <a:gd name="connsiteX5" fmla="*/ 0 w 48999"/>
                <a:gd name="connsiteY5" fmla="*/ 83039 h 83039"/>
                <a:gd name="connsiteX6" fmla="*/ 0 w 48999"/>
                <a:gd name="connsiteY6" fmla="*/ 2066 h 83039"/>
                <a:gd name="connsiteX7" fmla="*/ 18613 w 48999"/>
                <a:gd name="connsiteY7" fmla="*/ 2066 h 83039"/>
                <a:gd name="connsiteX8" fmla="*/ 18613 w 48999"/>
                <a:gd name="connsiteY8" fmla="*/ 12248 h 83039"/>
                <a:gd name="connsiteX9" fmla="*/ 18931 w 48999"/>
                <a:gd name="connsiteY9" fmla="*/ 12248 h 83039"/>
                <a:gd name="connsiteX10" fmla="*/ 40089 w 48999"/>
                <a:gd name="connsiteY10" fmla="*/ 0 h 83039"/>
                <a:gd name="connsiteX11" fmla="*/ 48999 w 48999"/>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99" h="83039">
                  <a:moveTo>
                    <a:pt x="48999" y="1747"/>
                  </a:moveTo>
                  <a:lnTo>
                    <a:pt x="45976" y="21155"/>
                  </a:lnTo>
                  <a:cubicBezTo>
                    <a:pt x="43115" y="19564"/>
                    <a:pt x="39615" y="18610"/>
                    <a:pt x="35475" y="18610"/>
                  </a:cubicBezTo>
                  <a:cubicBezTo>
                    <a:pt x="22431" y="18610"/>
                    <a:pt x="18931" y="29111"/>
                    <a:pt x="18931" y="41518"/>
                  </a:cubicBezTo>
                  <a:lnTo>
                    <a:pt x="18931" y="83039"/>
                  </a:lnTo>
                  <a:lnTo>
                    <a:pt x="0" y="83039"/>
                  </a:lnTo>
                  <a:lnTo>
                    <a:pt x="0" y="2066"/>
                  </a:lnTo>
                  <a:lnTo>
                    <a:pt x="18613" y="2066"/>
                  </a:lnTo>
                  <a:lnTo>
                    <a:pt x="18613" y="12248"/>
                  </a:lnTo>
                  <a:lnTo>
                    <a:pt x="18931" y="12248"/>
                  </a:lnTo>
                  <a:cubicBezTo>
                    <a:pt x="23224" y="4614"/>
                    <a:pt x="30861" y="0"/>
                    <a:pt x="40089" y="0"/>
                  </a:cubicBezTo>
                  <a:cubicBezTo>
                    <a:pt x="42794" y="-3"/>
                    <a:pt x="46132" y="474"/>
                    <a:pt x="48999" y="1747"/>
                  </a:cubicBezTo>
                  <a:close/>
                </a:path>
              </a:pathLst>
            </a:custGeom>
            <a:solidFill>
              <a:schemeClr val="tx1"/>
            </a:solidFill>
            <a:ln w="2892" cap="flat">
              <a:noFill/>
              <a:prstDash val="solid"/>
              <a:miter/>
            </a:ln>
          </p:spPr>
          <p:txBody>
            <a:bodyPr rtlCol="0" anchor="ctr"/>
            <a:lstStyle/>
            <a:p>
              <a:endParaRPr lang="de-DE"/>
            </a:p>
          </p:txBody>
        </p:sp>
        <p:sp>
          <p:nvSpPr>
            <p:cNvPr id="134" name="Freihandform: Form 183">
              <a:extLst>
                <a:ext uri="{FF2B5EF4-FFF2-40B4-BE49-F238E27FC236}">
                  <a16:creationId xmlns:a16="http://schemas.microsoft.com/office/drawing/2014/main" id="{77A58508-B8FA-5E4E-B43D-6E405FF3F726}"/>
                </a:ext>
              </a:extLst>
            </p:cNvPr>
            <p:cNvSpPr/>
            <p:nvPr/>
          </p:nvSpPr>
          <p:spPr>
            <a:xfrm>
              <a:off x="3150589" y="538249"/>
              <a:ext cx="69680" cy="83042"/>
            </a:xfrm>
            <a:custGeom>
              <a:avLst/>
              <a:gdLst>
                <a:gd name="connsiteX0" fmla="*/ 69680 w 69680"/>
                <a:gd name="connsiteY0" fmla="*/ 83039 h 83042"/>
                <a:gd name="connsiteX1" fmla="*/ 50749 w 69680"/>
                <a:gd name="connsiteY1" fmla="*/ 83039 h 83042"/>
                <a:gd name="connsiteX2" fmla="*/ 50749 w 69680"/>
                <a:gd name="connsiteY2" fmla="*/ 36748 h 83042"/>
                <a:gd name="connsiteX3" fmla="*/ 35793 w 69680"/>
                <a:gd name="connsiteY3" fmla="*/ 17022 h 83042"/>
                <a:gd name="connsiteX4" fmla="*/ 18931 w 69680"/>
                <a:gd name="connsiteY4" fmla="*/ 36589 h 83042"/>
                <a:gd name="connsiteX5" fmla="*/ 18931 w 69680"/>
                <a:gd name="connsiteY5" fmla="*/ 83042 h 83042"/>
                <a:gd name="connsiteX6" fmla="*/ 0 w 69680"/>
                <a:gd name="connsiteY6" fmla="*/ 83042 h 83042"/>
                <a:gd name="connsiteX7" fmla="*/ 0 w 69680"/>
                <a:gd name="connsiteY7" fmla="*/ 2068 h 83042"/>
                <a:gd name="connsiteX8" fmla="*/ 18772 w 69680"/>
                <a:gd name="connsiteY8" fmla="*/ 2068 h 83042"/>
                <a:gd name="connsiteX9" fmla="*/ 18772 w 69680"/>
                <a:gd name="connsiteY9" fmla="*/ 11771 h 83042"/>
                <a:gd name="connsiteX10" fmla="*/ 19087 w 69680"/>
                <a:gd name="connsiteY10" fmla="*/ 11771 h 83042"/>
                <a:gd name="connsiteX11" fmla="*/ 42950 w 69680"/>
                <a:gd name="connsiteY11" fmla="*/ 0 h 83042"/>
                <a:gd name="connsiteX12" fmla="*/ 69677 w 69680"/>
                <a:gd name="connsiteY12" fmla="*/ 32773 h 83042"/>
                <a:gd name="connsiteX13" fmla="*/ 69677 w 69680"/>
                <a:gd name="connsiteY13" fmla="*/ 83039 h 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680" h="83042">
                  <a:moveTo>
                    <a:pt x="69680" y="83039"/>
                  </a:moveTo>
                  <a:lnTo>
                    <a:pt x="50749" y="83039"/>
                  </a:lnTo>
                  <a:lnTo>
                    <a:pt x="50749" y="36748"/>
                  </a:lnTo>
                  <a:cubicBezTo>
                    <a:pt x="50749" y="24974"/>
                    <a:pt x="47249" y="17022"/>
                    <a:pt x="35793" y="17022"/>
                  </a:cubicBezTo>
                  <a:cubicBezTo>
                    <a:pt x="22590" y="17022"/>
                    <a:pt x="18931" y="27838"/>
                    <a:pt x="18931" y="36589"/>
                  </a:cubicBezTo>
                  <a:lnTo>
                    <a:pt x="18931" y="83042"/>
                  </a:lnTo>
                  <a:lnTo>
                    <a:pt x="0" y="83042"/>
                  </a:lnTo>
                  <a:lnTo>
                    <a:pt x="0" y="2068"/>
                  </a:lnTo>
                  <a:lnTo>
                    <a:pt x="18772" y="2068"/>
                  </a:lnTo>
                  <a:lnTo>
                    <a:pt x="18772" y="11771"/>
                  </a:lnTo>
                  <a:lnTo>
                    <a:pt x="19087" y="11771"/>
                  </a:lnTo>
                  <a:cubicBezTo>
                    <a:pt x="23860" y="4614"/>
                    <a:pt x="32452" y="0"/>
                    <a:pt x="42950" y="0"/>
                  </a:cubicBezTo>
                  <a:cubicBezTo>
                    <a:pt x="61404" y="0"/>
                    <a:pt x="69677" y="13521"/>
                    <a:pt x="69677" y="32773"/>
                  </a:cubicBezTo>
                  <a:lnTo>
                    <a:pt x="69677" y="83039"/>
                  </a:lnTo>
                  <a:close/>
                </a:path>
              </a:pathLst>
            </a:custGeom>
            <a:solidFill>
              <a:schemeClr val="tx1"/>
            </a:solidFill>
            <a:ln w="2892" cap="flat">
              <a:noFill/>
              <a:prstDash val="solid"/>
              <a:miter/>
            </a:ln>
          </p:spPr>
          <p:txBody>
            <a:bodyPr rtlCol="0" anchor="ctr"/>
            <a:lstStyle/>
            <a:p>
              <a:endParaRPr lang="de-DE"/>
            </a:p>
          </p:txBody>
        </p:sp>
        <p:sp>
          <p:nvSpPr>
            <p:cNvPr id="135" name="Freihandform: Form 184">
              <a:extLst>
                <a:ext uri="{FF2B5EF4-FFF2-40B4-BE49-F238E27FC236}">
                  <a16:creationId xmlns:a16="http://schemas.microsoft.com/office/drawing/2014/main" id="{38E57AED-E38E-9A45-A341-CC96FC183955}"/>
                </a:ext>
              </a:extLst>
            </p:cNvPr>
            <p:cNvSpPr/>
            <p:nvPr/>
          </p:nvSpPr>
          <p:spPr>
            <a:xfrm>
              <a:off x="3244410" y="502930"/>
              <a:ext cx="75570" cy="120267"/>
            </a:xfrm>
            <a:custGeom>
              <a:avLst/>
              <a:gdLst>
                <a:gd name="connsiteX0" fmla="*/ 75570 w 75570"/>
                <a:gd name="connsiteY0" fmla="*/ 77314 h 120267"/>
                <a:gd name="connsiteX1" fmla="*/ 42479 w 75570"/>
                <a:gd name="connsiteY1" fmla="*/ 120267 h 120267"/>
                <a:gd name="connsiteX2" fmla="*/ 18453 w 75570"/>
                <a:gd name="connsiteY2" fmla="*/ 108974 h 120267"/>
                <a:gd name="connsiteX3" fmla="*/ 18138 w 75570"/>
                <a:gd name="connsiteY3" fmla="*/ 108974 h 120267"/>
                <a:gd name="connsiteX4" fmla="*/ 18138 w 75570"/>
                <a:gd name="connsiteY4" fmla="*/ 118361 h 120267"/>
                <a:gd name="connsiteX5" fmla="*/ 0 w 75570"/>
                <a:gd name="connsiteY5" fmla="*/ 118361 h 120267"/>
                <a:gd name="connsiteX6" fmla="*/ 0 w 75570"/>
                <a:gd name="connsiteY6" fmla="*/ 4773 h 120267"/>
                <a:gd name="connsiteX7" fmla="*/ 18931 w 75570"/>
                <a:gd name="connsiteY7" fmla="*/ 0 h 120267"/>
                <a:gd name="connsiteX8" fmla="*/ 18931 w 75570"/>
                <a:gd name="connsiteY8" fmla="*/ 46772 h 120267"/>
                <a:gd name="connsiteX9" fmla="*/ 19249 w 75570"/>
                <a:gd name="connsiteY9" fmla="*/ 46772 h 120267"/>
                <a:gd name="connsiteX10" fmla="*/ 42953 w 75570"/>
                <a:gd name="connsiteY10" fmla="*/ 35319 h 120267"/>
                <a:gd name="connsiteX11" fmla="*/ 75570 w 75570"/>
                <a:gd name="connsiteY11" fmla="*/ 77314 h 120267"/>
                <a:gd name="connsiteX12" fmla="*/ 56955 w 75570"/>
                <a:gd name="connsiteY12" fmla="*/ 77792 h 120267"/>
                <a:gd name="connsiteX13" fmla="*/ 38024 w 75570"/>
                <a:gd name="connsiteY13" fmla="*/ 52337 h 120267"/>
                <a:gd name="connsiteX14" fmla="*/ 18931 w 75570"/>
                <a:gd name="connsiteY14" fmla="*/ 62836 h 120267"/>
                <a:gd name="connsiteX15" fmla="*/ 18931 w 75570"/>
                <a:gd name="connsiteY15" fmla="*/ 92427 h 120267"/>
                <a:gd name="connsiteX16" fmla="*/ 38180 w 75570"/>
                <a:gd name="connsiteY16" fmla="*/ 103402 h 120267"/>
                <a:gd name="connsiteX17" fmla="*/ 56955 w 75570"/>
                <a:gd name="connsiteY17" fmla="*/ 77792 h 12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570" h="120267">
                  <a:moveTo>
                    <a:pt x="75570" y="77314"/>
                  </a:moveTo>
                  <a:cubicBezTo>
                    <a:pt x="75570" y="103405"/>
                    <a:pt x="62379" y="120267"/>
                    <a:pt x="42479" y="120267"/>
                  </a:cubicBezTo>
                  <a:cubicBezTo>
                    <a:pt x="32296" y="120267"/>
                    <a:pt x="23863" y="115974"/>
                    <a:pt x="18453" y="108974"/>
                  </a:cubicBezTo>
                  <a:lnTo>
                    <a:pt x="18138" y="108974"/>
                  </a:lnTo>
                  <a:lnTo>
                    <a:pt x="18138" y="118361"/>
                  </a:lnTo>
                  <a:lnTo>
                    <a:pt x="0" y="118361"/>
                  </a:lnTo>
                  <a:lnTo>
                    <a:pt x="0" y="4773"/>
                  </a:lnTo>
                  <a:lnTo>
                    <a:pt x="18931" y="0"/>
                  </a:lnTo>
                  <a:lnTo>
                    <a:pt x="18931" y="46772"/>
                  </a:lnTo>
                  <a:lnTo>
                    <a:pt x="19249" y="46772"/>
                  </a:lnTo>
                  <a:cubicBezTo>
                    <a:pt x="24659" y="39612"/>
                    <a:pt x="32929" y="35319"/>
                    <a:pt x="42953" y="35319"/>
                  </a:cubicBezTo>
                  <a:cubicBezTo>
                    <a:pt x="62379" y="35316"/>
                    <a:pt x="75570" y="51065"/>
                    <a:pt x="75570" y="77314"/>
                  </a:cubicBezTo>
                  <a:close/>
                  <a:moveTo>
                    <a:pt x="56955" y="77792"/>
                  </a:moveTo>
                  <a:cubicBezTo>
                    <a:pt x="56955" y="61088"/>
                    <a:pt x="50116" y="52337"/>
                    <a:pt x="38024" y="52337"/>
                  </a:cubicBezTo>
                  <a:cubicBezTo>
                    <a:pt x="30705" y="52337"/>
                    <a:pt x="24821" y="55520"/>
                    <a:pt x="18931" y="62836"/>
                  </a:cubicBezTo>
                  <a:lnTo>
                    <a:pt x="18931" y="92427"/>
                  </a:lnTo>
                  <a:cubicBezTo>
                    <a:pt x="24341" y="99586"/>
                    <a:pt x="30386" y="103402"/>
                    <a:pt x="38180" y="103402"/>
                  </a:cubicBezTo>
                  <a:cubicBezTo>
                    <a:pt x="50431" y="103405"/>
                    <a:pt x="56955" y="94018"/>
                    <a:pt x="56955" y="77792"/>
                  </a:cubicBezTo>
                  <a:close/>
                </a:path>
              </a:pathLst>
            </a:custGeom>
            <a:solidFill>
              <a:schemeClr val="tx1"/>
            </a:solidFill>
            <a:ln w="2892" cap="flat">
              <a:noFill/>
              <a:prstDash val="solid"/>
              <a:miter/>
            </a:ln>
          </p:spPr>
          <p:txBody>
            <a:bodyPr rtlCol="0" anchor="ctr"/>
            <a:lstStyle/>
            <a:p>
              <a:endParaRPr lang="de-DE"/>
            </a:p>
          </p:txBody>
        </p:sp>
        <p:sp>
          <p:nvSpPr>
            <p:cNvPr id="136" name="Freihandform: Form 185">
              <a:extLst>
                <a:ext uri="{FF2B5EF4-FFF2-40B4-BE49-F238E27FC236}">
                  <a16:creationId xmlns:a16="http://schemas.microsoft.com/office/drawing/2014/main" id="{A2C0782A-A373-B84D-98F5-91CE333630E4}"/>
                </a:ext>
              </a:extLst>
            </p:cNvPr>
            <p:cNvSpPr/>
            <p:nvPr/>
          </p:nvSpPr>
          <p:spPr>
            <a:xfrm>
              <a:off x="3336585" y="538246"/>
              <a:ext cx="73999" cy="84951"/>
            </a:xfrm>
            <a:custGeom>
              <a:avLst/>
              <a:gdLst>
                <a:gd name="connsiteX0" fmla="*/ 40095 w 73999"/>
                <a:gd name="connsiteY0" fmla="*/ 84951 h 84951"/>
                <a:gd name="connsiteX1" fmla="*/ 0 w 73999"/>
                <a:gd name="connsiteY1" fmla="*/ 42317 h 84951"/>
                <a:gd name="connsiteX2" fmla="*/ 38041 w 73999"/>
                <a:gd name="connsiteY2" fmla="*/ 0 h 84951"/>
                <a:gd name="connsiteX3" fmla="*/ 73999 w 73999"/>
                <a:gd name="connsiteY3" fmla="*/ 41203 h 84951"/>
                <a:gd name="connsiteX4" fmla="*/ 73681 w 73999"/>
                <a:gd name="connsiteY4" fmla="*/ 48999 h 84951"/>
                <a:gd name="connsiteX5" fmla="*/ 19267 w 73999"/>
                <a:gd name="connsiteY5" fmla="*/ 48999 h 84951"/>
                <a:gd name="connsiteX6" fmla="*/ 40269 w 73999"/>
                <a:gd name="connsiteY6" fmla="*/ 68725 h 84951"/>
                <a:gd name="connsiteX7" fmla="*/ 60143 w 73999"/>
                <a:gd name="connsiteY7" fmla="*/ 59179 h 84951"/>
                <a:gd name="connsiteX8" fmla="*/ 71916 w 73999"/>
                <a:gd name="connsiteY8" fmla="*/ 71589 h 84951"/>
                <a:gd name="connsiteX9" fmla="*/ 40095 w 73999"/>
                <a:gd name="connsiteY9" fmla="*/ 84951 h 84951"/>
                <a:gd name="connsiteX10" fmla="*/ 18948 w 73999"/>
                <a:gd name="connsiteY10" fmla="*/ 35157 h 84951"/>
                <a:gd name="connsiteX11" fmla="*/ 55688 w 73999"/>
                <a:gd name="connsiteY11" fmla="*/ 35157 h 84951"/>
                <a:gd name="connsiteX12" fmla="*/ 37723 w 73999"/>
                <a:gd name="connsiteY12" fmla="*/ 15590 h 84951"/>
                <a:gd name="connsiteX13" fmla="*/ 18948 w 73999"/>
                <a:gd name="connsiteY13" fmla="*/ 35157 h 8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99" h="84951">
                  <a:moveTo>
                    <a:pt x="40095" y="84951"/>
                  </a:moveTo>
                  <a:cubicBezTo>
                    <a:pt x="16084" y="84951"/>
                    <a:pt x="0" y="67930"/>
                    <a:pt x="0" y="42317"/>
                  </a:cubicBezTo>
                  <a:cubicBezTo>
                    <a:pt x="0" y="17181"/>
                    <a:pt x="15448" y="0"/>
                    <a:pt x="38041" y="0"/>
                  </a:cubicBezTo>
                  <a:cubicBezTo>
                    <a:pt x="59824" y="0"/>
                    <a:pt x="73999" y="16226"/>
                    <a:pt x="73999" y="41203"/>
                  </a:cubicBezTo>
                  <a:cubicBezTo>
                    <a:pt x="73999" y="43908"/>
                    <a:pt x="73826" y="46769"/>
                    <a:pt x="73681" y="48999"/>
                  </a:cubicBezTo>
                  <a:lnTo>
                    <a:pt x="19267" y="48999"/>
                  </a:lnTo>
                  <a:cubicBezTo>
                    <a:pt x="21320" y="61566"/>
                    <a:pt x="28813" y="68725"/>
                    <a:pt x="40269" y="68725"/>
                  </a:cubicBezTo>
                  <a:cubicBezTo>
                    <a:pt x="47732" y="68725"/>
                    <a:pt x="53778" y="65862"/>
                    <a:pt x="60143" y="59179"/>
                  </a:cubicBezTo>
                  <a:lnTo>
                    <a:pt x="71916" y="71589"/>
                  </a:lnTo>
                  <a:cubicBezTo>
                    <a:pt x="62688" y="80656"/>
                    <a:pt x="52361" y="84951"/>
                    <a:pt x="40095" y="84951"/>
                  </a:cubicBezTo>
                  <a:close/>
                  <a:moveTo>
                    <a:pt x="18948" y="35157"/>
                  </a:moveTo>
                  <a:lnTo>
                    <a:pt x="55688" y="35157"/>
                  </a:lnTo>
                  <a:cubicBezTo>
                    <a:pt x="54906" y="22746"/>
                    <a:pt x="48368" y="15590"/>
                    <a:pt x="37723" y="15590"/>
                  </a:cubicBezTo>
                  <a:cubicBezTo>
                    <a:pt x="27222" y="15590"/>
                    <a:pt x="20539" y="22590"/>
                    <a:pt x="18948" y="35157"/>
                  </a:cubicBezTo>
                  <a:close/>
                </a:path>
              </a:pathLst>
            </a:custGeom>
            <a:solidFill>
              <a:schemeClr val="tx1"/>
            </a:solidFill>
            <a:ln w="2892" cap="flat">
              <a:noFill/>
              <a:prstDash val="solid"/>
              <a:miter/>
            </a:ln>
          </p:spPr>
          <p:txBody>
            <a:bodyPr rtlCol="0" anchor="ctr"/>
            <a:lstStyle/>
            <a:p>
              <a:endParaRPr lang="de-DE"/>
            </a:p>
          </p:txBody>
        </p:sp>
        <p:sp>
          <p:nvSpPr>
            <p:cNvPr id="137" name="Freihandform: Form 186">
              <a:extLst>
                <a:ext uri="{FF2B5EF4-FFF2-40B4-BE49-F238E27FC236}">
                  <a16:creationId xmlns:a16="http://schemas.microsoft.com/office/drawing/2014/main" id="{0BD671C0-B868-A844-88F7-0D6F3E24AF6D}"/>
                </a:ext>
              </a:extLst>
            </p:cNvPr>
            <p:cNvSpPr/>
            <p:nvPr/>
          </p:nvSpPr>
          <p:spPr>
            <a:xfrm>
              <a:off x="3431239" y="538249"/>
              <a:ext cx="49005" cy="83039"/>
            </a:xfrm>
            <a:custGeom>
              <a:avLst/>
              <a:gdLst>
                <a:gd name="connsiteX0" fmla="*/ 49005 w 49005"/>
                <a:gd name="connsiteY0" fmla="*/ 1747 h 83039"/>
                <a:gd name="connsiteX1" fmla="*/ 45997 w 49005"/>
                <a:gd name="connsiteY1" fmla="*/ 21155 h 83039"/>
                <a:gd name="connsiteX2" fmla="*/ 35495 w 49005"/>
                <a:gd name="connsiteY2" fmla="*/ 18610 h 83039"/>
                <a:gd name="connsiteX3" fmla="*/ 18948 w 49005"/>
                <a:gd name="connsiteY3" fmla="*/ 41518 h 83039"/>
                <a:gd name="connsiteX4" fmla="*/ 18948 w 49005"/>
                <a:gd name="connsiteY4" fmla="*/ 83039 h 83039"/>
                <a:gd name="connsiteX5" fmla="*/ 0 w 49005"/>
                <a:gd name="connsiteY5" fmla="*/ 83039 h 83039"/>
                <a:gd name="connsiteX6" fmla="*/ 0 w 49005"/>
                <a:gd name="connsiteY6" fmla="*/ 2066 h 83039"/>
                <a:gd name="connsiteX7" fmla="*/ 18630 w 49005"/>
                <a:gd name="connsiteY7" fmla="*/ 2066 h 83039"/>
                <a:gd name="connsiteX8" fmla="*/ 18630 w 49005"/>
                <a:gd name="connsiteY8" fmla="*/ 12248 h 83039"/>
                <a:gd name="connsiteX9" fmla="*/ 18948 w 49005"/>
                <a:gd name="connsiteY9" fmla="*/ 12248 h 83039"/>
                <a:gd name="connsiteX10" fmla="*/ 40095 w 49005"/>
                <a:gd name="connsiteY10" fmla="*/ 0 h 83039"/>
                <a:gd name="connsiteX11" fmla="*/ 49005 w 49005"/>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005" h="83039">
                  <a:moveTo>
                    <a:pt x="49005" y="1747"/>
                  </a:moveTo>
                  <a:lnTo>
                    <a:pt x="45997" y="21155"/>
                  </a:lnTo>
                  <a:cubicBezTo>
                    <a:pt x="43133" y="19564"/>
                    <a:pt x="39632" y="18610"/>
                    <a:pt x="35495" y="18610"/>
                  </a:cubicBezTo>
                  <a:cubicBezTo>
                    <a:pt x="22449" y="18610"/>
                    <a:pt x="18948" y="29111"/>
                    <a:pt x="18948" y="41518"/>
                  </a:cubicBezTo>
                  <a:lnTo>
                    <a:pt x="18948" y="83039"/>
                  </a:lnTo>
                  <a:lnTo>
                    <a:pt x="0" y="83039"/>
                  </a:lnTo>
                  <a:lnTo>
                    <a:pt x="0" y="2066"/>
                  </a:lnTo>
                  <a:lnTo>
                    <a:pt x="18630" y="2066"/>
                  </a:lnTo>
                  <a:lnTo>
                    <a:pt x="18630" y="12248"/>
                  </a:lnTo>
                  <a:lnTo>
                    <a:pt x="18948" y="12248"/>
                  </a:lnTo>
                  <a:cubicBezTo>
                    <a:pt x="23230" y="4614"/>
                    <a:pt x="30867" y="0"/>
                    <a:pt x="40095" y="0"/>
                  </a:cubicBezTo>
                  <a:cubicBezTo>
                    <a:pt x="42814" y="-3"/>
                    <a:pt x="46141" y="474"/>
                    <a:pt x="49005" y="1747"/>
                  </a:cubicBezTo>
                  <a:close/>
                </a:path>
              </a:pathLst>
            </a:custGeom>
            <a:solidFill>
              <a:schemeClr val="tx1"/>
            </a:solidFill>
            <a:ln w="2892" cap="flat">
              <a:noFill/>
              <a:prstDash val="solid"/>
              <a:miter/>
            </a:ln>
          </p:spPr>
          <p:txBody>
            <a:bodyPr rtlCol="0" anchor="ctr"/>
            <a:lstStyle/>
            <a:p>
              <a:endParaRPr lang="de-DE"/>
            </a:p>
          </p:txBody>
        </p:sp>
        <p:sp>
          <p:nvSpPr>
            <p:cNvPr id="189" name="Freihandform: Form 187">
              <a:extLst>
                <a:ext uri="{FF2B5EF4-FFF2-40B4-BE49-F238E27FC236}">
                  <a16:creationId xmlns:a16="http://schemas.microsoft.com/office/drawing/2014/main" id="{C88C3874-F1FA-FD42-BA3D-9F5CFA5EA3F9}"/>
                </a:ext>
              </a:extLst>
            </p:cNvPr>
            <p:cNvSpPr/>
            <p:nvPr/>
          </p:nvSpPr>
          <p:spPr>
            <a:xfrm>
              <a:off x="3490948" y="538246"/>
              <a:ext cx="75706" cy="115656"/>
            </a:xfrm>
            <a:custGeom>
              <a:avLst/>
              <a:gdLst>
                <a:gd name="connsiteX0" fmla="*/ 21320 w 75706"/>
                <a:gd name="connsiteY0" fmla="*/ 100700 h 115656"/>
                <a:gd name="connsiteX1" fmla="*/ 25457 w 75706"/>
                <a:gd name="connsiteY1" fmla="*/ 100541 h 115656"/>
                <a:gd name="connsiteX2" fmla="*/ 56787 w 75706"/>
                <a:gd name="connsiteY2" fmla="*/ 77473 h 115656"/>
                <a:gd name="connsiteX3" fmla="*/ 56787 w 75706"/>
                <a:gd name="connsiteY3" fmla="*/ 72223 h 115656"/>
                <a:gd name="connsiteX4" fmla="*/ 56642 w 75706"/>
                <a:gd name="connsiteY4" fmla="*/ 72223 h 115656"/>
                <a:gd name="connsiteX5" fmla="*/ 32140 w 75706"/>
                <a:gd name="connsiteY5" fmla="*/ 83520 h 115656"/>
                <a:gd name="connsiteX6" fmla="*/ 0 w 75706"/>
                <a:gd name="connsiteY6" fmla="*/ 42476 h 115656"/>
                <a:gd name="connsiteX7" fmla="*/ 32921 w 75706"/>
                <a:gd name="connsiteY7" fmla="*/ 0 h 115656"/>
                <a:gd name="connsiteX8" fmla="*/ 56787 w 75706"/>
                <a:gd name="connsiteY8" fmla="*/ 11297 h 115656"/>
                <a:gd name="connsiteX9" fmla="*/ 57105 w 75706"/>
                <a:gd name="connsiteY9" fmla="*/ 11297 h 115656"/>
                <a:gd name="connsiteX10" fmla="*/ 57105 w 75706"/>
                <a:gd name="connsiteY10" fmla="*/ 2068 h 115656"/>
                <a:gd name="connsiteX11" fmla="*/ 75706 w 75706"/>
                <a:gd name="connsiteY11" fmla="*/ 2068 h 115656"/>
                <a:gd name="connsiteX12" fmla="*/ 75706 w 75706"/>
                <a:gd name="connsiteY12" fmla="*/ 74769 h 115656"/>
                <a:gd name="connsiteX13" fmla="*/ 27193 w 75706"/>
                <a:gd name="connsiteY13" fmla="*/ 115494 h 115656"/>
                <a:gd name="connsiteX14" fmla="*/ 23230 w 75706"/>
                <a:gd name="connsiteY14" fmla="*/ 115656 h 115656"/>
                <a:gd name="connsiteX15" fmla="*/ 21320 w 75706"/>
                <a:gd name="connsiteY15" fmla="*/ 100700 h 115656"/>
                <a:gd name="connsiteX16" fmla="*/ 18775 w 75706"/>
                <a:gd name="connsiteY16" fmla="*/ 41998 h 115656"/>
                <a:gd name="connsiteX17" fmla="*/ 37694 w 75706"/>
                <a:gd name="connsiteY17" fmla="*/ 67293 h 115656"/>
                <a:gd name="connsiteX18" fmla="*/ 56787 w 75706"/>
                <a:gd name="connsiteY18" fmla="*/ 56633 h 115656"/>
                <a:gd name="connsiteX19" fmla="*/ 56787 w 75706"/>
                <a:gd name="connsiteY19" fmla="*/ 27682 h 115656"/>
                <a:gd name="connsiteX20" fmla="*/ 37549 w 75706"/>
                <a:gd name="connsiteY20" fmla="*/ 17022 h 115656"/>
                <a:gd name="connsiteX21" fmla="*/ 18775 w 75706"/>
                <a:gd name="connsiteY21" fmla="*/ 41998 h 11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706" h="115656">
                  <a:moveTo>
                    <a:pt x="21320" y="100700"/>
                  </a:moveTo>
                  <a:lnTo>
                    <a:pt x="25457" y="100541"/>
                  </a:lnTo>
                  <a:cubicBezTo>
                    <a:pt x="49642" y="99586"/>
                    <a:pt x="56787" y="92745"/>
                    <a:pt x="56787" y="77473"/>
                  </a:cubicBezTo>
                  <a:lnTo>
                    <a:pt x="56787" y="72223"/>
                  </a:lnTo>
                  <a:lnTo>
                    <a:pt x="56642" y="72223"/>
                  </a:lnTo>
                  <a:cubicBezTo>
                    <a:pt x="50914" y="79542"/>
                    <a:pt x="41831" y="83520"/>
                    <a:pt x="32140" y="83520"/>
                  </a:cubicBezTo>
                  <a:cubicBezTo>
                    <a:pt x="12555" y="83520"/>
                    <a:pt x="0" y="67450"/>
                    <a:pt x="0" y="42476"/>
                  </a:cubicBezTo>
                  <a:cubicBezTo>
                    <a:pt x="0" y="16862"/>
                    <a:pt x="13192" y="0"/>
                    <a:pt x="32921" y="0"/>
                  </a:cubicBezTo>
                  <a:cubicBezTo>
                    <a:pt x="42612" y="0"/>
                    <a:pt x="51377" y="4137"/>
                    <a:pt x="56787" y="11297"/>
                  </a:cubicBezTo>
                  <a:lnTo>
                    <a:pt x="57105" y="11297"/>
                  </a:lnTo>
                  <a:lnTo>
                    <a:pt x="57105" y="2068"/>
                  </a:lnTo>
                  <a:lnTo>
                    <a:pt x="75706" y="2068"/>
                  </a:lnTo>
                  <a:lnTo>
                    <a:pt x="75706" y="74769"/>
                  </a:lnTo>
                  <a:cubicBezTo>
                    <a:pt x="75706" y="101018"/>
                    <a:pt x="62370" y="114062"/>
                    <a:pt x="27193" y="115494"/>
                  </a:cubicBezTo>
                  <a:lnTo>
                    <a:pt x="23230" y="115656"/>
                  </a:lnTo>
                  <a:lnTo>
                    <a:pt x="21320" y="100700"/>
                  </a:lnTo>
                  <a:close/>
                  <a:moveTo>
                    <a:pt x="18775" y="41998"/>
                  </a:moveTo>
                  <a:cubicBezTo>
                    <a:pt x="18775" y="57906"/>
                    <a:pt x="25775" y="67293"/>
                    <a:pt x="37694" y="67293"/>
                  </a:cubicBezTo>
                  <a:cubicBezTo>
                    <a:pt x="44868" y="67293"/>
                    <a:pt x="50885" y="63793"/>
                    <a:pt x="56787" y="56633"/>
                  </a:cubicBezTo>
                  <a:lnTo>
                    <a:pt x="56787" y="27682"/>
                  </a:lnTo>
                  <a:cubicBezTo>
                    <a:pt x="51232" y="20681"/>
                    <a:pt x="44868" y="17022"/>
                    <a:pt x="37549" y="17022"/>
                  </a:cubicBezTo>
                  <a:cubicBezTo>
                    <a:pt x="25775" y="17022"/>
                    <a:pt x="18775" y="26091"/>
                    <a:pt x="18775" y="41998"/>
                  </a:cubicBezTo>
                  <a:close/>
                </a:path>
              </a:pathLst>
            </a:custGeom>
            <a:solidFill>
              <a:schemeClr val="tx1"/>
            </a:solidFill>
            <a:ln w="2892" cap="flat">
              <a:noFill/>
              <a:prstDash val="solid"/>
              <a:miter/>
            </a:ln>
          </p:spPr>
          <p:txBody>
            <a:bodyPr rtlCol="0" anchor="ctr"/>
            <a:lstStyle/>
            <a:p>
              <a:endParaRPr lang="de-DE"/>
            </a:p>
          </p:txBody>
        </p:sp>
      </p:grpSp>
    </p:spTree>
    <p:extLst>
      <p:ext uri="{BB962C8B-B14F-4D97-AF65-F5344CB8AC3E}">
        <p14:creationId xmlns:p14="http://schemas.microsoft.com/office/powerpoint/2010/main" val="171098528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folie | mit Störer">
    <p:spTree>
      <p:nvGrpSpPr>
        <p:cNvPr id="1" name=""/>
        <p:cNvGrpSpPr/>
        <p:nvPr/>
      </p:nvGrpSpPr>
      <p:grpSpPr>
        <a:xfrm>
          <a:off x="0" y="0"/>
          <a:ext cx="0" cy="0"/>
          <a:chOff x="0" y="0"/>
          <a:chExt cx="0" cy="0"/>
        </a:xfrm>
      </p:grpSpPr>
      <p:sp>
        <p:nvSpPr>
          <p:cNvPr id="9" name="Bildplatzhalter 8">
            <a:extLst>
              <a:ext uri="{FF2B5EF4-FFF2-40B4-BE49-F238E27FC236}">
                <a16:creationId xmlns:a16="http://schemas.microsoft.com/office/drawing/2014/main" id="{C430C106-4EB7-47B9-8F1D-0BFCFBEAECE6}"/>
              </a:ext>
            </a:extLst>
          </p:cNvPr>
          <p:cNvSpPr>
            <a:spLocks noGrp="1"/>
          </p:cNvSpPr>
          <p:nvPr>
            <p:ph type="pic" sz="quarter" idx="13" hasCustomPrompt="1"/>
          </p:nvPr>
        </p:nvSpPr>
        <p:spPr>
          <a:xfrm>
            <a:off x="0" y="0"/>
            <a:ext cx="12192000" cy="6858000"/>
          </a:xfrm>
          <a:solidFill>
            <a:schemeClr val="bg1">
              <a:lumMod val="95000"/>
            </a:schemeClr>
          </a:solidFill>
        </p:spPr>
        <p:txBody>
          <a:bodyPr/>
          <a:lstStyle/>
          <a:p>
            <a:r>
              <a:rPr lang="de-DE"/>
              <a:t> </a:t>
            </a:r>
          </a:p>
        </p:txBody>
      </p:sp>
      <p:sp>
        <p:nvSpPr>
          <p:cNvPr id="7" name="Textplatzhalter 6">
            <a:extLst>
              <a:ext uri="{FF2B5EF4-FFF2-40B4-BE49-F238E27FC236}">
                <a16:creationId xmlns:a16="http://schemas.microsoft.com/office/drawing/2014/main" id="{D1CD45B2-C7E2-4C43-84ED-BFB6DC4E84E4}"/>
              </a:ext>
            </a:extLst>
          </p:cNvPr>
          <p:cNvSpPr>
            <a:spLocks noGrp="1"/>
          </p:cNvSpPr>
          <p:nvPr>
            <p:ph type="body" sz="quarter" idx="14"/>
          </p:nvPr>
        </p:nvSpPr>
        <p:spPr>
          <a:xfrm>
            <a:off x="518319" y="3431381"/>
            <a:ext cx="3571200" cy="2769394"/>
          </a:xfrm>
          <a:solidFill>
            <a:schemeClr val="bg1"/>
          </a:solidFill>
        </p:spPr>
        <p:txBody>
          <a:bodyPr wrap="square" lIns="180000" tIns="180000" rIns="180000" bIns="180000">
            <a:noAutofit/>
          </a:bodyPr>
          <a:lstStyle>
            <a:lvl1pPr>
              <a:defRPr b="0" i="0">
                <a:latin typeface="FAUSans Office" panose="020B0504010101010104" pitchFamily="34" charset="77"/>
                <a:cs typeface="FAUSans Office" panose="020B0504010101010104" pitchFamily="34" charset="77"/>
              </a:defRPr>
            </a:lvl1pPr>
            <a:lvl2pPr>
              <a:defRPr b="0" i="0">
                <a:latin typeface="FAUSans Office" panose="020B0504010101010104" pitchFamily="34" charset="77"/>
                <a:cs typeface="FAUSans Office" panose="020B0504010101010104" pitchFamily="34" charset="77"/>
              </a:defRPr>
            </a:lvl2pPr>
            <a:lvl3pPr>
              <a:defRPr b="0" i="0">
                <a:latin typeface="FAUSans Office" panose="020B0504010101010104" pitchFamily="34" charset="77"/>
                <a:cs typeface="FAUSans Office" panose="020B0504010101010104" pitchFamily="34" charset="77"/>
              </a:defRPr>
            </a:lvl3pPr>
            <a:lvl4pPr>
              <a:defRPr b="0" i="0">
                <a:latin typeface="FAUSans Office" panose="020B0504010101010104" pitchFamily="34" charset="77"/>
                <a:cs typeface="FAUSans Office" panose="020B0504010101010104" pitchFamily="34" charset="77"/>
              </a:defRPr>
            </a:lvl4pPr>
            <a:lvl5pPr>
              <a:defRPr b="0" i="0">
                <a:latin typeface="FAUSans Office" panose="020B0504010101010104" pitchFamily="34" charset="77"/>
                <a:cs typeface="FAUSans Office" panose="020B0504010101010104" pitchFamily="34" charset="77"/>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4" name="Gruppieren 3">
            <a:extLst>
              <a:ext uri="{FF2B5EF4-FFF2-40B4-BE49-F238E27FC236}">
                <a16:creationId xmlns:a16="http://schemas.microsoft.com/office/drawing/2014/main" id="{DFE029E8-09EC-45DC-B2BB-25B2B1C145AC}"/>
              </a:ext>
            </a:extLst>
          </p:cNvPr>
          <p:cNvGrpSpPr/>
          <p:nvPr userDrawn="1"/>
        </p:nvGrpSpPr>
        <p:grpSpPr>
          <a:xfrm>
            <a:off x="-390524" y="160153"/>
            <a:ext cx="333375" cy="136812"/>
            <a:chOff x="-133350" y="2711163"/>
            <a:chExt cx="333375" cy="136812"/>
          </a:xfrm>
        </p:grpSpPr>
        <p:cxnSp>
          <p:nvCxnSpPr>
            <p:cNvPr id="5" name="Gerader Verbinder 4">
              <a:extLst>
                <a:ext uri="{FF2B5EF4-FFF2-40B4-BE49-F238E27FC236}">
                  <a16:creationId xmlns:a16="http://schemas.microsoft.com/office/drawing/2014/main" id="{D3613C15-D9EF-4DBF-8B74-3D509941276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8E0568E8-B36B-404B-9E38-F367F7DFCF81}"/>
                </a:ext>
              </a:extLst>
            </p:cNvPr>
            <p:cNvSpPr txBox="1"/>
            <p:nvPr userDrawn="1"/>
          </p:nvSpPr>
          <p:spPr>
            <a:xfrm>
              <a:off x="-63646" y="2711163"/>
              <a:ext cx="193964"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8" name="Gruppieren 7">
            <a:extLst>
              <a:ext uri="{FF2B5EF4-FFF2-40B4-BE49-F238E27FC236}">
                <a16:creationId xmlns:a16="http://schemas.microsoft.com/office/drawing/2014/main" id="{54EB1BCB-8EFE-43BA-AE53-9984B9F11B54}"/>
              </a:ext>
            </a:extLst>
          </p:cNvPr>
          <p:cNvGrpSpPr/>
          <p:nvPr userDrawn="1"/>
        </p:nvGrpSpPr>
        <p:grpSpPr>
          <a:xfrm>
            <a:off x="-390524" y="1131703"/>
            <a:ext cx="333375" cy="136812"/>
            <a:chOff x="-133350" y="2711163"/>
            <a:chExt cx="333375" cy="136812"/>
          </a:xfrm>
        </p:grpSpPr>
        <p:cxnSp>
          <p:nvCxnSpPr>
            <p:cNvPr id="10" name="Gerader Verbinder 9">
              <a:extLst>
                <a:ext uri="{FF2B5EF4-FFF2-40B4-BE49-F238E27FC236}">
                  <a16:creationId xmlns:a16="http://schemas.microsoft.com/office/drawing/2014/main" id="{B189016C-ED2A-474D-A417-5E0F497B514E}"/>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9856DE16-FDEC-4063-8C73-CBF95C803B59}"/>
                </a:ext>
              </a:extLst>
            </p:cNvPr>
            <p:cNvSpPr txBox="1"/>
            <p:nvPr userDrawn="1"/>
          </p:nvSpPr>
          <p:spPr>
            <a:xfrm>
              <a:off x="-63644" y="2711163"/>
              <a:ext cx="193964"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2" name="Gruppieren 11">
            <a:extLst>
              <a:ext uri="{FF2B5EF4-FFF2-40B4-BE49-F238E27FC236}">
                <a16:creationId xmlns:a16="http://schemas.microsoft.com/office/drawing/2014/main" id="{E3759D02-378A-4C73-8CA4-E4FB217B94E6}"/>
              </a:ext>
            </a:extLst>
          </p:cNvPr>
          <p:cNvGrpSpPr/>
          <p:nvPr userDrawn="1"/>
        </p:nvGrpSpPr>
        <p:grpSpPr>
          <a:xfrm>
            <a:off x="-390524" y="1491963"/>
            <a:ext cx="333375" cy="136812"/>
            <a:chOff x="-133350" y="2711163"/>
            <a:chExt cx="333375" cy="136812"/>
          </a:xfrm>
        </p:grpSpPr>
        <p:cxnSp>
          <p:nvCxnSpPr>
            <p:cNvPr id="13" name="Gerader Verbinder 12">
              <a:extLst>
                <a:ext uri="{FF2B5EF4-FFF2-40B4-BE49-F238E27FC236}">
                  <a16:creationId xmlns:a16="http://schemas.microsoft.com/office/drawing/2014/main" id="{612F9041-226E-4E23-B398-1F7D9044B54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618D5641-3E9B-4072-8388-BB46336975A8}"/>
                </a:ext>
              </a:extLst>
            </p:cNvPr>
            <p:cNvSpPr txBox="1"/>
            <p:nvPr userDrawn="1"/>
          </p:nvSpPr>
          <p:spPr>
            <a:xfrm>
              <a:off x="-63644" y="2711163"/>
              <a:ext cx="193964"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15" name="Gruppieren 14">
            <a:extLst>
              <a:ext uri="{FF2B5EF4-FFF2-40B4-BE49-F238E27FC236}">
                <a16:creationId xmlns:a16="http://schemas.microsoft.com/office/drawing/2014/main" id="{870072D5-E220-4946-9EE1-80DFB58C3A38}"/>
              </a:ext>
            </a:extLst>
          </p:cNvPr>
          <p:cNvGrpSpPr/>
          <p:nvPr userDrawn="1"/>
        </p:nvGrpSpPr>
        <p:grpSpPr>
          <a:xfrm>
            <a:off x="-390524" y="3292188"/>
            <a:ext cx="333375" cy="136812"/>
            <a:chOff x="-133350" y="2711163"/>
            <a:chExt cx="333375" cy="136812"/>
          </a:xfrm>
        </p:grpSpPr>
        <p:cxnSp>
          <p:nvCxnSpPr>
            <p:cNvPr id="16" name="Gerader Verbinder 15">
              <a:extLst>
                <a:ext uri="{FF2B5EF4-FFF2-40B4-BE49-F238E27FC236}">
                  <a16:creationId xmlns:a16="http://schemas.microsoft.com/office/drawing/2014/main" id="{0A43D9D6-7790-4E94-8493-67757E33734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8E7E0758-62D1-453D-B55E-FDC4CCE3C6E4}"/>
                </a:ext>
              </a:extLst>
            </p:cNvPr>
            <p:cNvSpPr txBox="1"/>
            <p:nvPr userDrawn="1"/>
          </p:nvSpPr>
          <p:spPr>
            <a:xfrm>
              <a:off x="-63644" y="2711163"/>
              <a:ext cx="193964"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18" name="Gruppieren 17">
            <a:extLst>
              <a:ext uri="{FF2B5EF4-FFF2-40B4-BE49-F238E27FC236}">
                <a16:creationId xmlns:a16="http://schemas.microsoft.com/office/drawing/2014/main" id="{84310EC5-28E5-4146-A748-79C1FCA769F0}"/>
              </a:ext>
            </a:extLst>
          </p:cNvPr>
          <p:cNvGrpSpPr/>
          <p:nvPr userDrawn="1"/>
        </p:nvGrpSpPr>
        <p:grpSpPr>
          <a:xfrm>
            <a:off x="-390524" y="6063963"/>
            <a:ext cx="333375" cy="136812"/>
            <a:chOff x="-133350" y="2711163"/>
            <a:chExt cx="333375" cy="136812"/>
          </a:xfrm>
        </p:grpSpPr>
        <p:cxnSp>
          <p:nvCxnSpPr>
            <p:cNvPr id="19" name="Gerader Verbinder 18">
              <a:extLst>
                <a:ext uri="{FF2B5EF4-FFF2-40B4-BE49-F238E27FC236}">
                  <a16:creationId xmlns:a16="http://schemas.microsoft.com/office/drawing/2014/main" id="{2D5BC590-E7B8-48F8-AAC5-6799BCBDEB4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DF5B0BA6-3F36-41A3-8125-15AA496849C8}"/>
                </a:ext>
              </a:extLst>
            </p:cNvPr>
            <p:cNvSpPr txBox="1"/>
            <p:nvPr userDrawn="1"/>
          </p:nvSpPr>
          <p:spPr>
            <a:xfrm>
              <a:off x="-63643" y="2711163"/>
              <a:ext cx="193964"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1" name="Gruppieren 20">
            <a:extLst>
              <a:ext uri="{FF2B5EF4-FFF2-40B4-BE49-F238E27FC236}">
                <a16:creationId xmlns:a16="http://schemas.microsoft.com/office/drawing/2014/main" id="{07018BC3-E9D3-4DC9-9093-D415FD96426D}"/>
              </a:ext>
            </a:extLst>
          </p:cNvPr>
          <p:cNvGrpSpPr/>
          <p:nvPr userDrawn="1"/>
        </p:nvGrpSpPr>
        <p:grpSpPr>
          <a:xfrm>
            <a:off x="-390524" y="6495763"/>
            <a:ext cx="333375" cy="136812"/>
            <a:chOff x="-133350" y="2711163"/>
            <a:chExt cx="333375" cy="136812"/>
          </a:xfrm>
        </p:grpSpPr>
        <p:cxnSp>
          <p:nvCxnSpPr>
            <p:cNvPr id="22" name="Gerader Verbinder 21">
              <a:extLst>
                <a:ext uri="{FF2B5EF4-FFF2-40B4-BE49-F238E27FC236}">
                  <a16:creationId xmlns:a16="http://schemas.microsoft.com/office/drawing/2014/main" id="{38F1A063-9C9E-48DF-9813-A4EA4497C2D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F79F31FE-DC89-4DED-A231-3D8DCBF48D98}"/>
                </a:ext>
              </a:extLst>
            </p:cNvPr>
            <p:cNvSpPr txBox="1"/>
            <p:nvPr userDrawn="1"/>
          </p:nvSpPr>
          <p:spPr>
            <a:xfrm>
              <a:off x="-63642" y="2711163"/>
              <a:ext cx="193964"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24" name="Gruppieren 23">
            <a:extLst>
              <a:ext uri="{FF2B5EF4-FFF2-40B4-BE49-F238E27FC236}">
                <a16:creationId xmlns:a16="http://schemas.microsoft.com/office/drawing/2014/main" id="{F7DF8EA8-3E45-431B-90A0-140583E1D079}"/>
              </a:ext>
            </a:extLst>
          </p:cNvPr>
          <p:cNvGrpSpPr/>
          <p:nvPr userDrawn="1"/>
        </p:nvGrpSpPr>
        <p:grpSpPr>
          <a:xfrm rot="16200000">
            <a:off x="289460" y="-291329"/>
            <a:ext cx="333375" cy="121194"/>
            <a:chOff x="-133350" y="2726781"/>
            <a:chExt cx="333375" cy="121194"/>
          </a:xfrm>
        </p:grpSpPr>
        <p:cxnSp>
          <p:nvCxnSpPr>
            <p:cNvPr id="25" name="Gerader Verbinder 24">
              <a:extLst>
                <a:ext uri="{FF2B5EF4-FFF2-40B4-BE49-F238E27FC236}">
                  <a16:creationId xmlns:a16="http://schemas.microsoft.com/office/drawing/2014/main" id="{B300055A-A6D6-4CE1-986A-0930765E029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0B2C23E7-0482-498A-B984-44C6CF40F3B6}"/>
                </a:ext>
              </a:extLst>
            </p:cNvPr>
            <p:cNvSpPr txBox="1"/>
            <p:nvPr userDrawn="1"/>
          </p:nvSpPr>
          <p:spPr>
            <a:xfrm>
              <a:off x="-63646" y="2726781"/>
              <a:ext cx="193964"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27" name="Gruppieren 26">
            <a:extLst>
              <a:ext uri="{FF2B5EF4-FFF2-40B4-BE49-F238E27FC236}">
                <a16:creationId xmlns:a16="http://schemas.microsoft.com/office/drawing/2014/main" id="{AC7A65B2-F352-4DA5-9A36-9105D478D2C2}"/>
              </a:ext>
            </a:extLst>
          </p:cNvPr>
          <p:cNvGrpSpPr/>
          <p:nvPr userDrawn="1"/>
        </p:nvGrpSpPr>
        <p:grpSpPr>
          <a:xfrm rot="16200000">
            <a:off x="5760780" y="-291329"/>
            <a:ext cx="333375" cy="121190"/>
            <a:chOff x="-133350" y="2726785"/>
            <a:chExt cx="333375" cy="121190"/>
          </a:xfrm>
        </p:grpSpPr>
        <p:cxnSp>
          <p:nvCxnSpPr>
            <p:cNvPr id="28" name="Gerader Verbinder 27">
              <a:extLst>
                <a:ext uri="{FF2B5EF4-FFF2-40B4-BE49-F238E27FC236}">
                  <a16:creationId xmlns:a16="http://schemas.microsoft.com/office/drawing/2014/main" id="{4D9AE9BE-891D-491B-98F9-78F552DDC82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E259A48F-52D3-481E-86F8-360FED16B872}"/>
                </a:ext>
              </a:extLst>
            </p:cNvPr>
            <p:cNvSpPr txBox="1"/>
            <p:nvPr userDrawn="1"/>
          </p:nvSpPr>
          <p:spPr>
            <a:xfrm>
              <a:off x="-63642" y="2726785"/>
              <a:ext cx="193964"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30" name="Gruppieren 29">
            <a:extLst>
              <a:ext uri="{FF2B5EF4-FFF2-40B4-BE49-F238E27FC236}">
                <a16:creationId xmlns:a16="http://schemas.microsoft.com/office/drawing/2014/main" id="{7ADB04CE-94F5-430A-9FF1-01DE211731F2}"/>
              </a:ext>
            </a:extLst>
          </p:cNvPr>
          <p:cNvGrpSpPr/>
          <p:nvPr userDrawn="1"/>
        </p:nvGrpSpPr>
        <p:grpSpPr>
          <a:xfrm>
            <a:off x="6203934" y="-397424"/>
            <a:ext cx="109292" cy="333375"/>
            <a:chOff x="6416681" y="-397424"/>
            <a:chExt cx="109292" cy="333375"/>
          </a:xfrm>
        </p:grpSpPr>
        <p:cxnSp>
          <p:nvCxnSpPr>
            <p:cNvPr id="31" name="Gerader Verbinder 30">
              <a:extLst>
                <a:ext uri="{FF2B5EF4-FFF2-40B4-BE49-F238E27FC236}">
                  <a16:creationId xmlns:a16="http://schemas.microsoft.com/office/drawing/2014/main" id="{50411913-7BEC-4F33-BDE8-154F93D079C8}"/>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A40BADBF-D4AC-4B48-AE66-D79BD3055404}"/>
                </a:ext>
              </a:extLst>
            </p:cNvPr>
            <p:cNvSpPr txBox="1"/>
            <p:nvPr userDrawn="1"/>
          </p:nvSpPr>
          <p:spPr>
            <a:xfrm rot="16200000">
              <a:off x="6382151" y="-277578"/>
              <a:ext cx="193964"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33" name="Gerader Verbinder 32">
            <a:extLst>
              <a:ext uri="{FF2B5EF4-FFF2-40B4-BE49-F238E27FC236}">
                <a16:creationId xmlns:a16="http://schemas.microsoft.com/office/drawing/2014/main" id="{CB5DA2A5-4F29-4DF6-A342-0A7B4878AAB5}"/>
              </a:ext>
            </a:extLst>
          </p:cNvPr>
          <p:cNvCxnSpPr>
            <a:cxnSpLocks/>
          </p:cNvCxnSpPr>
          <p:nvPr userDrawn="1"/>
        </p:nvCxnSpPr>
        <p:spPr>
          <a:xfrm rot="16200000">
            <a:off x="5929314"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4" name="Gruppieren 33">
            <a:extLst>
              <a:ext uri="{FF2B5EF4-FFF2-40B4-BE49-F238E27FC236}">
                <a16:creationId xmlns:a16="http://schemas.microsoft.com/office/drawing/2014/main" id="{E820BD84-9211-4C19-A40B-4121AD892514}"/>
              </a:ext>
            </a:extLst>
          </p:cNvPr>
          <p:cNvGrpSpPr/>
          <p:nvPr userDrawn="1"/>
        </p:nvGrpSpPr>
        <p:grpSpPr>
          <a:xfrm rot="16200000">
            <a:off x="11455142" y="-291332"/>
            <a:ext cx="333375" cy="121186"/>
            <a:chOff x="-133350" y="2726789"/>
            <a:chExt cx="333375" cy="121186"/>
          </a:xfrm>
        </p:grpSpPr>
        <p:cxnSp>
          <p:nvCxnSpPr>
            <p:cNvPr id="35" name="Gerader Verbinder 34">
              <a:extLst>
                <a:ext uri="{FF2B5EF4-FFF2-40B4-BE49-F238E27FC236}">
                  <a16:creationId xmlns:a16="http://schemas.microsoft.com/office/drawing/2014/main" id="{21C7D9CA-751B-4809-9338-47DDC5D1A72D}"/>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D1C22B97-CFD8-4E78-BF7E-02A71F190F83}"/>
                </a:ext>
              </a:extLst>
            </p:cNvPr>
            <p:cNvSpPr txBox="1"/>
            <p:nvPr userDrawn="1"/>
          </p:nvSpPr>
          <p:spPr>
            <a:xfrm>
              <a:off x="-63639" y="2726789"/>
              <a:ext cx="193964"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Tree>
    <p:extLst>
      <p:ext uri="{BB962C8B-B14F-4D97-AF65-F5344CB8AC3E}">
        <p14:creationId xmlns:p14="http://schemas.microsoft.com/office/powerpoint/2010/main" val="995564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folie | 1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B41A9DCC-C083-464B-9188-7EB255ADBFD1}"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dirty="0"/>
              <a:t>Friedrich-Alexander-Universität Erlangen-Nürnberg</a:t>
            </a:r>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13" name="Titel 12">
            <a:extLst>
              <a:ext uri="{FF2B5EF4-FFF2-40B4-BE49-F238E27FC236}">
                <a16:creationId xmlns:a16="http://schemas.microsoft.com/office/drawing/2014/main" id="{6A4CB3A7-ACED-41D0-8E35-318CD3693EA9}"/>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10" name="Bildplatzhalter 8">
            <a:extLst>
              <a:ext uri="{FF2B5EF4-FFF2-40B4-BE49-F238E27FC236}">
                <a16:creationId xmlns:a16="http://schemas.microsoft.com/office/drawing/2014/main" id="{EBFE18BD-74E5-4328-B98A-9C6FC4FCA59F}"/>
              </a:ext>
            </a:extLst>
          </p:cNvPr>
          <p:cNvSpPr>
            <a:spLocks noGrp="1"/>
          </p:cNvSpPr>
          <p:nvPr>
            <p:ph type="pic" sz="quarter" idx="25" hasCustomPrompt="1"/>
          </p:nvPr>
        </p:nvSpPr>
        <p:spPr>
          <a:xfrm>
            <a:off x="518317" y="1631156"/>
            <a:ext cx="11157747" cy="3951164"/>
          </a:xfrm>
          <a:solidFill>
            <a:schemeClr val="bg1">
              <a:lumMod val="95000"/>
            </a:schemeClr>
          </a:solidFill>
        </p:spPr>
        <p:txBody>
          <a:bodyPr/>
          <a:lstStyle/>
          <a:p>
            <a:r>
              <a:rPr lang="de-DE"/>
              <a:t> </a:t>
            </a:r>
          </a:p>
        </p:txBody>
      </p:sp>
      <p:sp>
        <p:nvSpPr>
          <p:cNvPr id="12" name="Textplatzhalter 10">
            <a:extLst>
              <a:ext uri="{FF2B5EF4-FFF2-40B4-BE49-F238E27FC236}">
                <a16:creationId xmlns:a16="http://schemas.microsoft.com/office/drawing/2014/main" id="{A51E223D-AC82-4D54-A383-0E2DF84E2EFB}"/>
              </a:ext>
            </a:extLst>
          </p:cNvPr>
          <p:cNvSpPr>
            <a:spLocks noGrp="1"/>
          </p:cNvSpPr>
          <p:nvPr>
            <p:ph type="body" sz="quarter" idx="26"/>
          </p:nvPr>
        </p:nvSpPr>
        <p:spPr>
          <a:xfrm>
            <a:off x="518317" y="5690271"/>
            <a:ext cx="11157747" cy="511084"/>
          </a:xfrm>
        </p:spPr>
        <p:txBody>
          <a:bodyPr wrap="square">
            <a:noAutofit/>
          </a:bodyPr>
          <a:lstStyle>
            <a:lvl1pPr>
              <a:lnSpc>
                <a:spcPct val="110000"/>
              </a:lnSpc>
              <a:spcAft>
                <a:spcPts val="0"/>
              </a:spcAft>
              <a:defRPr sz="1200"/>
            </a:lvl1pPr>
          </a:lstStyle>
          <a:p>
            <a:pPr lvl="0"/>
            <a:r>
              <a:rPr lang="de-DE" dirty="0"/>
              <a:t>Mastertextformat bearbeiten</a:t>
            </a:r>
          </a:p>
        </p:txBody>
      </p:sp>
      <p:sp>
        <p:nvSpPr>
          <p:cNvPr id="9" name="Bildplatzhalter 6">
            <a:extLst>
              <a:ext uri="{FF2B5EF4-FFF2-40B4-BE49-F238E27FC236}">
                <a16:creationId xmlns:a16="http://schemas.microsoft.com/office/drawing/2014/main" id="{05EC4CE8-43C6-428F-9E62-CB38E0CE6447}"/>
              </a:ext>
            </a:extLst>
          </p:cNvPr>
          <p:cNvSpPr>
            <a:spLocks noGrp="1"/>
          </p:cNvSpPr>
          <p:nvPr>
            <p:ph type="pic" sz="quarter" idx="38" hasCustomPrompt="1"/>
          </p:nvPr>
        </p:nvSpPr>
        <p:spPr>
          <a:xfrm>
            <a:off x="8437356" y="301187"/>
            <a:ext cx="108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5" name="Textplatzhalter 9">
            <a:extLst>
              <a:ext uri="{FF2B5EF4-FFF2-40B4-BE49-F238E27FC236}">
                <a16:creationId xmlns:a16="http://schemas.microsoft.com/office/drawing/2014/main" id="{151FE1DD-A4DE-4DE0-AB01-FD3BAC83F362}"/>
              </a:ext>
            </a:extLst>
          </p:cNvPr>
          <p:cNvSpPr>
            <a:spLocks noGrp="1"/>
          </p:cNvSpPr>
          <p:nvPr>
            <p:ph type="body" sz="quarter" idx="37"/>
          </p:nvPr>
        </p:nvSpPr>
        <p:spPr>
          <a:xfrm>
            <a:off x="518318" y="611950"/>
            <a:ext cx="6844385"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2042392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folie | 2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96855CD5-F537-4FAF-90D9-1AC1A1040E1E}"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dirty="0"/>
              <a:t>Friedrich-Alexander-Universität Erlangen-Nürnberg</a:t>
            </a:r>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94923" y="6634668"/>
            <a:ext cx="181140" cy="107722"/>
          </a:xfrm>
        </p:spPr>
        <p:txBody>
          <a:bodyPr/>
          <a:lstStyle/>
          <a:p>
            <a:fld id="{D949F9DF-37BD-4CD6-BF49-65BA579E1D7A}" type="slidenum">
              <a:rPr lang="de-DE" smtClean="0"/>
              <a:pPr/>
              <a:t>‹Nr.›</a:t>
            </a:fld>
            <a:endParaRPr lang="de-DE"/>
          </a:p>
        </p:txBody>
      </p:sp>
      <p:sp>
        <p:nvSpPr>
          <p:cNvPr id="6" name="Titel 5">
            <a:extLst>
              <a:ext uri="{FF2B5EF4-FFF2-40B4-BE49-F238E27FC236}">
                <a16:creationId xmlns:a16="http://schemas.microsoft.com/office/drawing/2014/main" id="{C8C7F934-D7F3-42CA-88CC-3AEB50FF1656}"/>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14" name="Bildplatzhalter 8">
            <a:extLst>
              <a:ext uri="{FF2B5EF4-FFF2-40B4-BE49-F238E27FC236}">
                <a16:creationId xmlns:a16="http://schemas.microsoft.com/office/drawing/2014/main" id="{B4B72DA6-61BE-42F9-8894-08B159BC7C7D}"/>
              </a:ext>
            </a:extLst>
          </p:cNvPr>
          <p:cNvSpPr>
            <a:spLocks noGrp="1"/>
          </p:cNvSpPr>
          <p:nvPr>
            <p:ph type="pic" sz="quarter" idx="25" hasCustomPrompt="1"/>
          </p:nvPr>
        </p:nvSpPr>
        <p:spPr>
          <a:xfrm>
            <a:off x="518318" y="1631156"/>
            <a:ext cx="5469732" cy="3951164"/>
          </a:xfrm>
          <a:solidFill>
            <a:schemeClr val="bg1">
              <a:lumMod val="95000"/>
            </a:schemeClr>
          </a:solidFill>
        </p:spPr>
        <p:txBody>
          <a:bodyPr/>
          <a:lstStyle/>
          <a:p>
            <a:r>
              <a:rPr lang="de-DE"/>
              <a:t> </a:t>
            </a:r>
          </a:p>
        </p:txBody>
      </p:sp>
      <p:sp>
        <p:nvSpPr>
          <p:cNvPr id="15" name="Textplatzhalter 10">
            <a:extLst>
              <a:ext uri="{FF2B5EF4-FFF2-40B4-BE49-F238E27FC236}">
                <a16:creationId xmlns:a16="http://schemas.microsoft.com/office/drawing/2014/main" id="{0E2D86CD-8C0A-461A-82DE-DEB73A6F9ACE}"/>
              </a:ext>
            </a:extLst>
          </p:cNvPr>
          <p:cNvSpPr>
            <a:spLocks noGrp="1"/>
          </p:cNvSpPr>
          <p:nvPr>
            <p:ph type="body" sz="quarter" idx="26"/>
          </p:nvPr>
        </p:nvSpPr>
        <p:spPr>
          <a:xfrm>
            <a:off x="518318" y="5690271"/>
            <a:ext cx="5469732" cy="511084"/>
          </a:xfrm>
        </p:spPr>
        <p:txBody>
          <a:bodyPr wrap="square">
            <a:noAutofit/>
          </a:bodyPr>
          <a:lstStyle>
            <a:lvl1pPr>
              <a:lnSpc>
                <a:spcPct val="110000"/>
              </a:lnSpc>
              <a:spcAft>
                <a:spcPts val="0"/>
              </a:spcAft>
              <a:defRPr sz="1200"/>
            </a:lvl1pPr>
          </a:lstStyle>
          <a:p>
            <a:pPr lvl="0"/>
            <a:r>
              <a:rPr lang="de-DE" dirty="0"/>
              <a:t>Mastertextformat bearbeiten</a:t>
            </a:r>
          </a:p>
        </p:txBody>
      </p:sp>
      <p:sp>
        <p:nvSpPr>
          <p:cNvPr id="16" name="Bildplatzhalter 8">
            <a:extLst>
              <a:ext uri="{FF2B5EF4-FFF2-40B4-BE49-F238E27FC236}">
                <a16:creationId xmlns:a16="http://schemas.microsoft.com/office/drawing/2014/main" id="{B4E7C39B-83E8-467B-AD57-55CA08888B5C}"/>
              </a:ext>
            </a:extLst>
          </p:cNvPr>
          <p:cNvSpPr>
            <a:spLocks noGrp="1"/>
          </p:cNvSpPr>
          <p:nvPr>
            <p:ph type="pic" sz="quarter" idx="27" hasCustomPrompt="1"/>
          </p:nvPr>
        </p:nvSpPr>
        <p:spPr>
          <a:xfrm>
            <a:off x="6206331" y="1631156"/>
            <a:ext cx="5469732" cy="3951164"/>
          </a:xfrm>
          <a:solidFill>
            <a:schemeClr val="bg1">
              <a:lumMod val="95000"/>
            </a:schemeClr>
          </a:solidFill>
        </p:spPr>
        <p:txBody>
          <a:bodyPr/>
          <a:lstStyle/>
          <a:p>
            <a:r>
              <a:rPr lang="de-DE"/>
              <a:t> </a:t>
            </a:r>
          </a:p>
        </p:txBody>
      </p:sp>
      <p:sp>
        <p:nvSpPr>
          <p:cNvPr id="17" name="Textplatzhalter 10">
            <a:extLst>
              <a:ext uri="{FF2B5EF4-FFF2-40B4-BE49-F238E27FC236}">
                <a16:creationId xmlns:a16="http://schemas.microsoft.com/office/drawing/2014/main" id="{CE124A50-74B4-4E32-AA56-DCD775B13003}"/>
              </a:ext>
            </a:extLst>
          </p:cNvPr>
          <p:cNvSpPr>
            <a:spLocks noGrp="1"/>
          </p:cNvSpPr>
          <p:nvPr>
            <p:ph type="body" sz="quarter" idx="28"/>
          </p:nvPr>
        </p:nvSpPr>
        <p:spPr>
          <a:xfrm>
            <a:off x="6206331" y="5690271"/>
            <a:ext cx="5469732" cy="511084"/>
          </a:xfrm>
        </p:spPr>
        <p:txBody>
          <a:bodyPr wrap="square">
            <a:noAutofit/>
          </a:bodyPr>
          <a:lstStyle>
            <a:lvl1pPr>
              <a:lnSpc>
                <a:spcPct val="110000"/>
              </a:lnSpc>
              <a:spcAft>
                <a:spcPts val="0"/>
              </a:spcAft>
              <a:defRPr sz="1200"/>
            </a:lvl1pPr>
          </a:lstStyle>
          <a:p>
            <a:pPr lvl="0"/>
            <a:r>
              <a:rPr lang="de-DE" dirty="0"/>
              <a:t>Mastertextformat bearbeiten</a:t>
            </a:r>
          </a:p>
        </p:txBody>
      </p:sp>
      <p:sp>
        <p:nvSpPr>
          <p:cNvPr id="11" name="Bildplatzhalter 6">
            <a:extLst>
              <a:ext uri="{FF2B5EF4-FFF2-40B4-BE49-F238E27FC236}">
                <a16:creationId xmlns:a16="http://schemas.microsoft.com/office/drawing/2014/main" id="{BF87D6FE-3E8F-49D4-B36A-217C95B23AF8}"/>
              </a:ext>
            </a:extLst>
          </p:cNvPr>
          <p:cNvSpPr>
            <a:spLocks noGrp="1"/>
          </p:cNvSpPr>
          <p:nvPr>
            <p:ph type="pic" sz="quarter" idx="38" hasCustomPrompt="1"/>
          </p:nvPr>
        </p:nvSpPr>
        <p:spPr>
          <a:xfrm>
            <a:off x="8437356" y="301187"/>
            <a:ext cx="108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8" name="Textplatzhalter 9">
            <a:extLst>
              <a:ext uri="{FF2B5EF4-FFF2-40B4-BE49-F238E27FC236}">
                <a16:creationId xmlns:a16="http://schemas.microsoft.com/office/drawing/2014/main" id="{8144F7FD-28FD-444B-8ECE-FC43765B79DA}"/>
              </a:ext>
            </a:extLst>
          </p:cNvPr>
          <p:cNvSpPr>
            <a:spLocks noGrp="1"/>
          </p:cNvSpPr>
          <p:nvPr>
            <p:ph type="body" sz="quarter" idx="37"/>
          </p:nvPr>
        </p:nvSpPr>
        <p:spPr>
          <a:xfrm>
            <a:off x="518318" y="611950"/>
            <a:ext cx="6844385"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4209080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folie | 3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DF615DA6-A43F-49F3-9CC7-A754E4C8C46B}"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dirty="0"/>
              <a:t>Friedrich-Alexander-Universität Erlangen-Nürnberg</a:t>
            </a:r>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94923" y="6634668"/>
            <a:ext cx="181140" cy="107722"/>
          </a:xfrm>
        </p:spPr>
        <p:txBody>
          <a:bodyPr/>
          <a:lstStyle/>
          <a:p>
            <a:fld id="{D949F9DF-37BD-4CD6-BF49-65BA579E1D7A}" type="slidenum">
              <a:rPr lang="de-DE" smtClean="0"/>
              <a:pPr/>
              <a:t>‹Nr.›</a:t>
            </a:fld>
            <a:endParaRPr lang="de-DE"/>
          </a:p>
        </p:txBody>
      </p:sp>
      <p:sp>
        <p:nvSpPr>
          <p:cNvPr id="18" name="Titel 17">
            <a:extLst>
              <a:ext uri="{FF2B5EF4-FFF2-40B4-BE49-F238E27FC236}">
                <a16:creationId xmlns:a16="http://schemas.microsoft.com/office/drawing/2014/main" id="{9995CF9C-9826-4946-A085-FF49199BE4DE}"/>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21" name="Bildplatzhalter 8">
            <a:extLst>
              <a:ext uri="{FF2B5EF4-FFF2-40B4-BE49-F238E27FC236}">
                <a16:creationId xmlns:a16="http://schemas.microsoft.com/office/drawing/2014/main" id="{E2430412-20B6-4F53-A77B-A26A49135E49}"/>
              </a:ext>
            </a:extLst>
          </p:cNvPr>
          <p:cNvSpPr>
            <a:spLocks noGrp="1"/>
          </p:cNvSpPr>
          <p:nvPr>
            <p:ph type="pic" sz="quarter" idx="25" hasCustomPrompt="1"/>
          </p:nvPr>
        </p:nvSpPr>
        <p:spPr>
          <a:xfrm>
            <a:off x="518318" y="1631156"/>
            <a:ext cx="3569759" cy="3951164"/>
          </a:xfrm>
          <a:solidFill>
            <a:schemeClr val="bg1">
              <a:lumMod val="95000"/>
            </a:schemeClr>
          </a:solidFill>
        </p:spPr>
        <p:txBody>
          <a:bodyPr/>
          <a:lstStyle/>
          <a:p>
            <a:r>
              <a:rPr lang="de-DE"/>
              <a:t> </a:t>
            </a:r>
          </a:p>
        </p:txBody>
      </p:sp>
      <p:sp>
        <p:nvSpPr>
          <p:cNvPr id="22" name="Textplatzhalter 10">
            <a:extLst>
              <a:ext uri="{FF2B5EF4-FFF2-40B4-BE49-F238E27FC236}">
                <a16:creationId xmlns:a16="http://schemas.microsoft.com/office/drawing/2014/main" id="{48CA2DF0-5B92-4CE6-AF1A-CC648431BB90}"/>
              </a:ext>
            </a:extLst>
          </p:cNvPr>
          <p:cNvSpPr>
            <a:spLocks noGrp="1"/>
          </p:cNvSpPr>
          <p:nvPr>
            <p:ph type="body" sz="quarter" idx="26"/>
          </p:nvPr>
        </p:nvSpPr>
        <p:spPr>
          <a:xfrm>
            <a:off x="518318" y="5690271"/>
            <a:ext cx="3569759" cy="511084"/>
          </a:xfrm>
        </p:spPr>
        <p:txBody>
          <a:bodyPr wrap="square" rIns="180000">
            <a:noAutofit/>
          </a:bodyPr>
          <a:lstStyle>
            <a:lvl1pPr>
              <a:lnSpc>
                <a:spcPct val="110000"/>
              </a:lnSpc>
              <a:spcAft>
                <a:spcPts val="0"/>
              </a:spcAft>
              <a:defRPr sz="1200"/>
            </a:lvl1pPr>
          </a:lstStyle>
          <a:p>
            <a:pPr lvl="0"/>
            <a:r>
              <a:rPr lang="de-DE" dirty="0"/>
              <a:t>Mastertextformat bearbeiten</a:t>
            </a:r>
          </a:p>
        </p:txBody>
      </p:sp>
      <p:sp>
        <p:nvSpPr>
          <p:cNvPr id="23" name="Bildplatzhalter 8">
            <a:extLst>
              <a:ext uri="{FF2B5EF4-FFF2-40B4-BE49-F238E27FC236}">
                <a16:creationId xmlns:a16="http://schemas.microsoft.com/office/drawing/2014/main" id="{002E2471-F223-4896-A895-CE0AF20E11DB}"/>
              </a:ext>
            </a:extLst>
          </p:cNvPr>
          <p:cNvSpPr>
            <a:spLocks noGrp="1"/>
          </p:cNvSpPr>
          <p:nvPr>
            <p:ph type="pic" sz="quarter" idx="27" hasCustomPrompt="1"/>
          </p:nvPr>
        </p:nvSpPr>
        <p:spPr>
          <a:xfrm>
            <a:off x="8106306" y="1631156"/>
            <a:ext cx="3569759" cy="3951164"/>
          </a:xfrm>
          <a:solidFill>
            <a:schemeClr val="bg1">
              <a:lumMod val="95000"/>
            </a:schemeClr>
          </a:solidFill>
        </p:spPr>
        <p:txBody>
          <a:bodyPr/>
          <a:lstStyle/>
          <a:p>
            <a:r>
              <a:rPr lang="de-DE"/>
              <a:t> </a:t>
            </a:r>
          </a:p>
        </p:txBody>
      </p:sp>
      <p:sp>
        <p:nvSpPr>
          <p:cNvPr id="24" name="Textplatzhalter 10">
            <a:extLst>
              <a:ext uri="{FF2B5EF4-FFF2-40B4-BE49-F238E27FC236}">
                <a16:creationId xmlns:a16="http://schemas.microsoft.com/office/drawing/2014/main" id="{470E7482-A37A-44BE-ADE5-A0B3B10E8FCA}"/>
              </a:ext>
            </a:extLst>
          </p:cNvPr>
          <p:cNvSpPr>
            <a:spLocks noGrp="1"/>
          </p:cNvSpPr>
          <p:nvPr>
            <p:ph type="body" sz="quarter" idx="28"/>
          </p:nvPr>
        </p:nvSpPr>
        <p:spPr>
          <a:xfrm>
            <a:off x="8106306" y="5690271"/>
            <a:ext cx="3569759" cy="511084"/>
          </a:xfrm>
        </p:spPr>
        <p:txBody>
          <a:bodyPr wrap="square" rIns="180000">
            <a:noAutofit/>
          </a:bodyPr>
          <a:lstStyle>
            <a:lvl1pPr>
              <a:lnSpc>
                <a:spcPct val="110000"/>
              </a:lnSpc>
              <a:spcAft>
                <a:spcPts val="0"/>
              </a:spcAft>
              <a:defRPr sz="1200"/>
            </a:lvl1pPr>
          </a:lstStyle>
          <a:p>
            <a:pPr lvl="0"/>
            <a:r>
              <a:rPr lang="de-DE" dirty="0"/>
              <a:t>Mastertextformat bearbeiten</a:t>
            </a:r>
          </a:p>
        </p:txBody>
      </p:sp>
      <p:sp>
        <p:nvSpPr>
          <p:cNvPr id="25" name="Bildplatzhalter 8">
            <a:extLst>
              <a:ext uri="{FF2B5EF4-FFF2-40B4-BE49-F238E27FC236}">
                <a16:creationId xmlns:a16="http://schemas.microsoft.com/office/drawing/2014/main" id="{3FD09289-F115-4464-A726-812A11720CAD}"/>
              </a:ext>
            </a:extLst>
          </p:cNvPr>
          <p:cNvSpPr>
            <a:spLocks noGrp="1"/>
          </p:cNvSpPr>
          <p:nvPr>
            <p:ph type="pic" sz="quarter" idx="29" hasCustomPrompt="1"/>
          </p:nvPr>
        </p:nvSpPr>
        <p:spPr>
          <a:xfrm>
            <a:off x="4312311" y="1631156"/>
            <a:ext cx="3569759" cy="3951164"/>
          </a:xfrm>
          <a:solidFill>
            <a:schemeClr val="bg1">
              <a:lumMod val="95000"/>
            </a:schemeClr>
          </a:solidFill>
        </p:spPr>
        <p:txBody>
          <a:bodyPr/>
          <a:lstStyle/>
          <a:p>
            <a:r>
              <a:rPr lang="de-DE"/>
              <a:t> </a:t>
            </a:r>
          </a:p>
        </p:txBody>
      </p:sp>
      <p:sp>
        <p:nvSpPr>
          <p:cNvPr id="26" name="Textplatzhalter 10">
            <a:extLst>
              <a:ext uri="{FF2B5EF4-FFF2-40B4-BE49-F238E27FC236}">
                <a16:creationId xmlns:a16="http://schemas.microsoft.com/office/drawing/2014/main" id="{F3F11CE6-C8CF-4ABE-B3B8-C00D74678A95}"/>
              </a:ext>
            </a:extLst>
          </p:cNvPr>
          <p:cNvSpPr>
            <a:spLocks noGrp="1"/>
          </p:cNvSpPr>
          <p:nvPr>
            <p:ph type="body" sz="quarter" idx="30"/>
          </p:nvPr>
        </p:nvSpPr>
        <p:spPr>
          <a:xfrm>
            <a:off x="4312311" y="5690271"/>
            <a:ext cx="3569759" cy="511084"/>
          </a:xfrm>
        </p:spPr>
        <p:txBody>
          <a:bodyPr wrap="square" rIns="180000">
            <a:noAutofit/>
          </a:bodyPr>
          <a:lstStyle>
            <a:lvl1pPr>
              <a:lnSpc>
                <a:spcPct val="110000"/>
              </a:lnSpc>
              <a:spcAft>
                <a:spcPts val="0"/>
              </a:spcAft>
              <a:defRPr sz="1200"/>
            </a:lvl1pPr>
          </a:lstStyle>
          <a:p>
            <a:pPr lvl="0"/>
            <a:r>
              <a:rPr lang="de-DE" dirty="0"/>
              <a:t>Mastertextformat bearbeiten</a:t>
            </a:r>
          </a:p>
        </p:txBody>
      </p:sp>
      <p:sp>
        <p:nvSpPr>
          <p:cNvPr id="13" name="Bildplatzhalter 6">
            <a:extLst>
              <a:ext uri="{FF2B5EF4-FFF2-40B4-BE49-F238E27FC236}">
                <a16:creationId xmlns:a16="http://schemas.microsoft.com/office/drawing/2014/main" id="{A7347480-9F70-4378-B138-B8B7C593F862}"/>
              </a:ext>
            </a:extLst>
          </p:cNvPr>
          <p:cNvSpPr>
            <a:spLocks noGrp="1"/>
          </p:cNvSpPr>
          <p:nvPr>
            <p:ph type="pic" sz="quarter" idx="38" hasCustomPrompt="1"/>
          </p:nvPr>
        </p:nvSpPr>
        <p:spPr>
          <a:xfrm>
            <a:off x="8437356" y="301187"/>
            <a:ext cx="108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5" name="Textplatzhalter 9">
            <a:extLst>
              <a:ext uri="{FF2B5EF4-FFF2-40B4-BE49-F238E27FC236}">
                <a16:creationId xmlns:a16="http://schemas.microsoft.com/office/drawing/2014/main" id="{F2D9D4FD-EB70-4EB8-B80A-2EA29FBFE601}"/>
              </a:ext>
            </a:extLst>
          </p:cNvPr>
          <p:cNvSpPr>
            <a:spLocks noGrp="1"/>
          </p:cNvSpPr>
          <p:nvPr>
            <p:ph type="body" sz="quarter" idx="37"/>
          </p:nvPr>
        </p:nvSpPr>
        <p:spPr>
          <a:xfrm>
            <a:off x="518318" y="611950"/>
            <a:ext cx="6844385"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2750319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s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47E239E1-AF18-4617-91A6-7099A8F6B4D9}"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dirty="0"/>
              <a:t>Friedrich-Alexander-Universität Erlangen-Nürnberg</a:t>
            </a:r>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8" name="Inhaltsplatzhalter 7">
            <a:extLst>
              <a:ext uri="{FF2B5EF4-FFF2-40B4-BE49-F238E27FC236}">
                <a16:creationId xmlns:a16="http://schemas.microsoft.com/office/drawing/2014/main" id="{6A3EEDC1-9ABB-471E-855E-52CC8C208FB3}"/>
              </a:ext>
            </a:extLst>
          </p:cNvPr>
          <p:cNvSpPr>
            <a:spLocks noGrp="1"/>
          </p:cNvSpPr>
          <p:nvPr>
            <p:ph sz="quarter" idx="14" hasCustomPrompt="1"/>
          </p:nvPr>
        </p:nvSpPr>
        <p:spPr>
          <a:xfrm>
            <a:off x="518318" y="1631156"/>
            <a:ext cx="11155367" cy="4569619"/>
          </a:xfrm>
        </p:spPr>
        <p:txBody>
          <a:bodyPr/>
          <a:lstStyle/>
          <a:p>
            <a:pPr lvl="0"/>
            <a:r>
              <a:rPr lang="de-DE" dirty="0"/>
              <a:t> </a:t>
            </a:r>
          </a:p>
        </p:txBody>
      </p:sp>
      <p:sp>
        <p:nvSpPr>
          <p:cNvPr id="9" name="Titel 8">
            <a:extLst>
              <a:ext uri="{FF2B5EF4-FFF2-40B4-BE49-F238E27FC236}">
                <a16:creationId xmlns:a16="http://schemas.microsoft.com/office/drawing/2014/main" id="{BBD0D2AE-225B-47F4-A359-0020AE80AD0D}"/>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10" name="Bildplatzhalter 6">
            <a:extLst>
              <a:ext uri="{FF2B5EF4-FFF2-40B4-BE49-F238E27FC236}">
                <a16:creationId xmlns:a16="http://schemas.microsoft.com/office/drawing/2014/main" id="{451A9BBC-9F96-4260-BC40-C6D3D23D6FB6}"/>
              </a:ext>
            </a:extLst>
          </p:cNvPr>
          <p:cNvSpPr>
            <a:spLocks noGrp="1"/>
          </p:cNvSpPr>
          <p:nvPr>
            <p:ph type="pic" sz="quarter" idx="38" hasCustomPrompt="1"/>
          </p:nvPr>
        </p:nvSpPr>
        <p:spPr>
          <a:xfrm>
            <a:off x="8437356" y="301187"/>
            <a:ext cx="108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3" name="Textplatzhalter 9">
            <a:extLst>
              <a:ext uri="{FF2B5EF4-FFF2-40B4-BE49-F238E27FC236}">
                <a16:creationId xmlns:a16="http://schemas.microsoft.com/office/drawing/2014/main" id="{F57BDCD3-0281-4244-8EA0-F5395782D85D}"/>
              </a:ext>
            </a:extLst>
          </p:cNvPr>
          <p:cNvSpPr>
            <a:spLocks noGrp="1"/>
          </p:cNvSpPr>
          <p:nvPr>
            <p:ph type="body" sz="quarter" idx="37"/>
          </p:nvPr>
        </p:nvSpPr>
        <p:spPr>
          <a:xfrm>
            <a:off x="518318" y="611950"/>
            <a:ext cx="6844385"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1910237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sfolie | zw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47E239E1-AF18-4617-91A6-7099A8F6B4D9}"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dirty="0"/>
              <a:t>Friedrich-Alexander-Universität Erlangen-Nürnberg</a:t>
            </a:r>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94923" y="6634668"/>
            <a:ext cx="181140" cy="107722"/>
          </a:xfrm>
        </p:spPr>
        <p:txBody>
          <a:bodyPr/>
          <a:lstStyle/>
          <a:p>
            <a:fld id="{D949F9DF-37BD-4CD6-BF49-65BA579E1D7A}" type="slidenum">
              <a:rPr lang="de-DE" smtClean="0"/>
              <a:pPr/>
              <a:t>‹Nr.›</a:t>
            </a:fld>
            <a:endParaRPr lang="de-DE"/>
          </a:p>
        </p:txBody>
      </p:sp>
      <p:sp>
        <p:nvSpPr>
          <p:cNvPr id="8" name="Inhaltsplatzhalter 7">
            <a:extLst>
              <a:ext uri="{FF2B5EF4-FFF2-40B4-BE49-F238E27FC236}">
                <a16:creationId xmlns:a16="http://schemas.microsoft.com/office/drawing/2014/main" id="{6A3EEDC1-9ABB-471E-855E-52CC8C208FB3}"/>
              </a:ext>
            </a:extLst>
          </p:cNvPr>
          <p:cNvSpPr>
            <a:spLocks noGrp="1"/>
          </p:cNvSpPr>
          <p:nvPr>
            <p:ph sz="quarter" idx="14" hasCustomPrompt="1"/>
          </p:nvPr>
        </p:nvSpPr>
        <p:spPr>
          <a:xfrm>
            <a:off x="518318" y="1631156"/>
            <a:ext cx="5469733" cy="4569619"/>
          </a:xfrm>
        </p:spPr>
        <p:txBody>
          <a:bodyPr/>
          <a:lstStyle/>
          <a:p>
            <a:pPr lvl="0"/>
            <a:r>
              <a:rPr lang="de-DE" dirty="0"/>
              <a:t> </a:t>
            </a:r>
          </a:p>
        </p:txBody>
      </p:sp>
      <p:sp>
        <p:nvSpPr>
          <p:cNvPr id="9" name="Titel 8">
            <a:extLst>
              <a:ext uri="{FF2B5EF4-FFF2-40B4-BE49-F238E27FC236}">
                <a16:creationId xmlns:a16="http://schemas.microsoft.com/office/drawing/2014/main" id="{BBD0D2AE-225B-47F4-A359-0020AE80AD0D}"/>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10" name="Bildplatzhalter 6">
            <a:extLst>
              <a:ext uri="{FF2B5EF4-FFF2-40B4-BE49-F238E27FC236}">
                <a16:creationId xmlns:a16="http://schemas.microsoft.com/office/drawing/2014/main" id="{451A9BBC-9F96-4260-BC40-C6D3D23D6FB6}"/>
              </a:ext>
            </a:extLst>
          </p:cNvPr>
          <p:cNvSpPr>
            <a:spLocks noGrp="1"/>
          </p:cNvSpPr>
          <p:nvPr>
            <p:ph type="pic" sz="quarter" idx="38" hasCustomPrompt="1"/>
          </p:nvPr>
        </p:nvSpPr>
        <p:spPr>
          <a:xfrm>
            <a:off x="8437356" y="301187"/>
            <a:ext cx="108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1" name="Inhaltsplatzhalter 7">
            <a:extLst>
              <a:ext uri="{FF2B5EF4-FFF2-40B4-BE49-F238E27FC236}">
                <a16:creationId xmlns:a16="http://schemas.microsoft.com/office/drawing/2014/main" id="{33608DEB-69EC-4E8F-A567-9E3EA36C3624}"/>
              </a:ext>
            </a:extLst>
          </p:cNvPr>
          <p:cNvSpPr>
            <a:spLocks noGrp="1"/>
          </p:cNvSpPr>
          <p:nvPr>
            <p:ph sz="quarter" idx="39" hasCustomPrompt="1"/>
          </p:nvPr>
        </p:nvSpPr>
        <p:spPr>
          <a:xfrm>
            <a:off x="6206331" y="1631156"/>
            <a:ext cx="5469733" cy="4569619"/>
          </a:xfrm>
        </p:spPr>
        <p:txBody>
          <a:bodyPr/>
          <a:lstStyle/>
          <a:p>
            <a:pPr lvl="0"/>
            <a:r>
              <a:rPr lang="de-DE" dirty="0"/>
              <a:t> </a:t>
            </a:r>
          </a:p>
        </p:txBody>
      </p:sp>
      <p:sp>
        <p:nvSpPr>
          <p:cNvPr id="14" name="Textplatzhalter 9">
            <a:extLst>
              <a:ext uri="{FF2B5EF4-FFF2-40B4-BE49-F238E27FC236}">
                <a16:creationId xmlns:a16="http://schemas.microsoft.com/office/drawing/2014/main" id="{8B45CB1A-66FB-4C45-BAA6-D359C744CF90}"/>
              </a:ext>
            </a:extLst>
          </p:cNvPr>
          <p:cNvSpPr>
            <a:spLocks noGrp="1"/>
          </p:cNvSpPr>
          <p:nvPr>
            <p:ph type="body" sz="quarter" idx="37"/>
          </p:nvPr>
        </p:nvSpPr>
        <p:spPr>
          <a:xfrm>
            <a:off x="518318" y="611950"/>
            <a:ext cx="6844385"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3550053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altsfolie | mit Text">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33B5C864-F6DA-44D7-8038-5A32107BEE9F}"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Friedrich-Alexander-Universität Erlangen-Nürnberg</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5086500-15A5-49F2-8B64-748C19FDABC2}"/>
              </a:ext>
            </a:extLst>
          </p:cNvPr>
          <p:cNvSpPr>
            <a:spLocks noGrp="1"/>
          </p:cNvSpPr>
          <p:nvPr>
            <p:ph type="body" sz="quarter" idx="15"/>
          </p:nvPr>
        </p:nvSpPr>
        <p:spPr>
          <a:xfrm>
            <a:off x="8104861" y="1631156"/>
            <a:ext cx="3571200" cy="4569620"/>
          </a:xfrm>
        </p:spPr>
        <p:txBody>
          <a:bodyPr r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384BE64F-DBB2-4BF3-ABE7-E92BB978D2A0}"/>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9" name="Inhaltsplatzhalter 7">
            <a:extLst>
              <a:ext uri="{FF2B5EF4-FFF2-40B4-BE49-F238E27FC236}">
                <a16:creationId xmlns:a16="http://schemas.microsoft.com/office/drawing/2014/main" id="{0D6633D6-CA56-460E-AA1C-9A4D6A62324A}"/>
              </a:ext>
            </a:extLst>
          </p:cNvPr>
          <p:cNvSpPr>
            <a:spLocks noGrp="1"/>
          </p:cNvSpPr>
          <p:nvPr>
            <p:ph sz="quarter" idx="16" hasCustomPrompt="1"/>
          </p:nvPr>
        </p:nvSpPr>
        <p:spPr>
          <a:xfrm>
            <a:off x="518317" y="1631157"/>
            <a:ext cx="7363752" cy="4569620"/>
          </a:xfrm>
        </p:spPr>
        <p:txBody>
          <a:bodyPr/>
          <a:lstStyle/>
          <a:p>
            <a:pPr lvl="0"/>
            <a:r>
              <a:rPr lang="de-DE" dirty="0"/>
              <a:t> </a:t>
            </a:r>
          </a:p>
        </p:txBody>
      </p:sp>
      <p:sp>
        <p:nvSpPr>
          <p:cNvPr id="11" name="Bildplatzhalter 6">
            <a:extLst>
              <a:ext uri="{FF2B5EF4-FFF2-40B4-BE49-F238E27FC236}">
                <a16:creationId xmlns:a16="http://schemas.microsoft.com/office/drawing/2014/main" id="{7CDDF36A-B7A5-4E95-A5D6-07C5FCED28B4}"/>
              </a:ext>
            </a:extLst>
          </p:cNvPr>
          <p:cNvSpPr>
            <a:spLocks noGrp="1"/>
          </p:cNvSpPr>
          <p:nvPr>
            <p:ph type="pic" sz="quarter" idx="38" hasCustomPrompt="1"/>
          </p:nvPr>
        </p:nvSpPr>
        <p:spPr>
          <a:xfrm>
            <a:off x="8437356" y="301187"/>
            <a:ext cx="108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4" name="Textplatzhalter 9">
            <a:extLst>
              <a:ext uri="{FF2B5EF4-FFF2-40B4-BE49-F238E27FC236}">
                <a16:creationId xmlns:a16="http://schemas.microsoft.com/office/drawing/2014/main" id="{9E5D2714-EC07-4974-BFC0-E1EEC11C5404}"/>
              </a:ext>
            </a:extLst>
          </p:cNvPr>
          <p:cNvSpPr>
            <a:spLocks noGrp="1"/>
          </p:cNvSpPr>
          <p:nvPr>
            <p:ph type="body" sz="quarter" idx="37"/>
          </p:nvPr>
        </p:nvSpPr>
        <p:spPr>
          <a:xfrm>
            <a:off x="518318" y="611950"/>
            <a:ext cx="6844385"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3223519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Nur Titel | Blau">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lvl1pPr>
              <a:defRPr>
                <a:solidFill>
                  <a:schemeClr val="tx1"/>
                </a:solidFill>
              </a:defRPr>
            </a:lvl1pPr>
          </a:lstStyle>
          <a:p>
            <a:r>
              <a:rPr lang="de-DE" dirty="0"/>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lvl1pPr>
              <a:defRPr>
                <a:solidFill>
                  <a:schemeClr val="tx1"/>
                </a:solidFill>
              </a:defRPr>
            </a:lvl1pPr>
          </a:lstStyle>
          <a:p>
            <a:fld id="{2A2B9C23-6B33-4CFF-B2CE-B6C8CE8A6694}"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solidFill>
                  <a:schemeClr val="tx1"/>
                </a:solidFill>
              </a:defRPr>
            </a:lvl1pPr>
          </a:lstStyle>
          <a:p>
            <a:r>
              <a:rPr lang="de-DE" dirty="0"/>
              <a:t>Friedrich-Alexander-Universität Erlangen-Nürnberg</a:t>
            </a:r>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a:solidFill>
                  <a:schemeClr val="tx1"/>
                </a:solidFill>
              </a:defRPr>
            </a:lvl1pPr>
          </a:lstStyle>
          <a:p>
            <a:fld id="{D949F9DF-37BD-4CD6-BF49-65BA579E1D7A}" type="slidenum">
              <a:rPr lang="de-DE" smtClean="0"/>
              <a:pPr/>
              <a:t>‹Nr.›</a:t>
            </a:fld>
            <a:endParaRPr lang="de-DE"/>
          </a:p>
        </p:txBody>
      </p:sp>
      <p:sp>
        <p:nvSpPr>
          <p:cNvPr id="57" name="Rechteck 56">
            <a:extLst>
              <a:ext uri="{FF2B5EF4-FFF2-40B4-BE49-F238E27FC236}">
                <a16:creationId xmlns:a16="http://schemas.microsoft.com/office/drawing/2014/main" id="{87F00BE4-512D-4F35-B132-4E5C5CF1413D}"/>
              </a:ext>
            </a:extLst>
          </p:cNvPr>
          <p:cNvSpPr/>
          <p:nvPr userDrawn="1"/>
        </p:nvSpPr>
        <p:spPr>
          <a:xfrm>
            <a:off x="517200" y="6538526"/>
            <a:ext cx="11674800" cy="10800"/>
          </a:xfrm>
          <a:prstGeom prst="rect">
            <a:avLst/>
          </a:prstGeom>
          <a:solidFill>
            <a:srgbClr val="004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9" name="Rechteck 58">
            <a:extLst>
              <a:ext uri="{FF2B5EF4-FFF2-40B4-BE49-F238E27FC236}">
                <a16:creationId xmlns:a16="http://schemas.microsoft.com/office/drawing/2014/main" id="{F1925060-7FCF-4CBC-B0DA-0731E3E98579}"/>
              </a:ext>
            </a:extLst>
          </p:cNvPr>
          <p:cNvSpPr/>
          <p:nvPr userDrawn="1"/>
        </p:nvSpPr>
        <p:spPr>
          <a:xfrm>
            <a:off x="518400" y="1196733"/>
            <a:ext cx="11676063" cy="72000"/>
          </a:xfrm>
          <a:prstGeom prst="rect">
            <a:avLst/>
          </a:prstGeom>
          <a:solidFill>
            <a:srgbClr val="004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0" name="Bildplatzhalter 6">
            <a:extLst>
              <a:ext uri="{FF2B5EF4-FFF2-40B4-BE49-F238E27FC236}">
                <a16:creationId xmlns:a16="http://schemas.microsoft.com/office/drawing/2014/main" id="{93DCB95B-459E-4AC2-8E4B-6C459242A953}"/>
              </a:ext>
            </a:extLst>
          </p:cNvPr>
          <p:cNvSpPr>
            <a:spLocks noGrp="1"/>
          </p:cNvSpPr>
          <p:nvPr>
            <p:ph type="pic" sz="quarter" idx="38" hasCustomPrompt="1"/>
          </p:nvPr>
        </p:nvSpPr>
        <p:spPr>
          <a:xfrm>
            <a:off x="8437356" y="301187"/>
            <a:ext cx="1080000" cy="386413"/>
          </a:xfrm>
        </p:spPr>
        <p:txBody>
          <a:bodyPr rIns="0" anchor="ctr" anchorCtr="0">
            <a:normAutofit/>
          </a:bodyPr>
          <a:lstStyle>
            <a:lvl1pPr algn="ctr">
              <a:defRPr sz="600">
                <a:solidFill>
                  <a:schemeClr val="accent6"/>
                </a:solidFill>
              </a:defRPr>
            </a:lvl1pPr>
          </a:lstStyle>
          <a:p>
            <a:r>
              <a:rPr lang="de-DE" dirty="0"/>
              <a:t>Optional Logo einfügen</a:t>
            </a:r>
          </a:p>
        </p:txBody>
      </p:sp>
      <p:grpSp>
        <p:nvGrpSpPr>
          <p:cNvPr id="11" name="Gruppieren 10">
            <a:extLst>
              <a:ext uri="{FF2B5EF4-FFF2-40B4-BE49-F238E27FC236}">
                <a16:creationId xmlns:a16="http://schemas.microsoft.com/office/drawing/2014/main" id="{3ECEE8D8-DF92-4CFD-A29A-DD98DFA7EC69}"/>
              </a:ext>
            </a:extLst>
          </p:cNvPr>
          <p:cNvGrpSpPr/>
          <p:nvPr userDrawn="1"/>
        </p:nvGrpSpPr>
        <p:grpSpPr>
          <a:xfrm>
            <a:off x="-390524" y="160153"/>
            <a:ext cx="333375" cy="136812"/>
            <a:chOff x="-133350" y="2711163"/>
            <a:chExt cx="333375" cy="136812"/>
          </a:xfrm>
        </p:grpSpPr>
        <p:cxnSp>
          <p:nvCxnSpPr>
            <p:cNvPr id="12" name="Gerader Verbinder 11">
              <a:extLst>
                <a:ext uri="{FF2B5EF4-FFF2-40B4-BE49-F238E27FC236}">
                  <a16:creationId xmlns:a16="http://schemas.microsoft.com/office/drawing/2014/main" id="{E89218EB-083A-44EC-89C4-86451CE1FC73}"/>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399474D3-E53E-4ABA-9B61-C9BB08A3276B}"/>
                </a:ext>
              </a:extLst>
            </p:cNvPr>
            <p:cNvSpPr txBox="1"/>
            <p:nvPr userDrawn="1"/>
          </p:nvSpPr>
          <p:spPr>
            <a:xfrm>
              <a:off x="-63646" y="2711163"/>
              <a:ext cx="193964"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14" name="Gruppieren 13">
            <a:extLst>
              <a:ext uri="{FF2B5EF4-FFF2-40B4-BE49-F238E27FC236}">
                <a16:creationId xmlns:a16="http://schemas.microsoft.com/office/drawing/2014/main" id="{57879191-3BE6-4B4E-A6B9-7EE964614B47}"/>
              </a:ext>
            </a:extLst>
          </p:cNvPr>
          <p:cNvGrpSpPr/>
          <p:nvPr userDrawn="1"/>
        </p:nvGrpSpPr>
        <p:grpSpPr>
          <a:xfrm>
            <a:off x="-390524" y="1131703"/>
            <a:ext cx="333375" cy="136812"/>
            <a:chOff x="-133350" y="2711163"/>
            <a:chExt cx="333375" cy="136812"/>
          </a:xfrm>
        </p:grpSpPr>
        <p:cxnSp>
          <p:nvCxnSpPr>
            <p:cNvPr id="15" name="Gerader Verbinder 14">
              <a:extLst>
                <a:ext uri="{FF2B5EF4-FFF2-40B4-BE49-F238E27FC236}">
                  <a16:creationId xmlns:a16="http://schemas.microsoft.com/office/drawing/2014/main" id="{94484379-E642-433C-B53A-1DEE6A9DD4E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7C54D7A6-C6ED-4572-B49C-338FB11A042A}"/>
                </a:ext>
              </a:extLst>
            </p:cNvPr>
            <p:cNvSpPr txBox="1"/>
            <p:nvPr userDrawn="1"/>
          </p:nvSpPr>
          <p:spPr>
            <a:xfrm>
              <a:off x="-63644" y="2711163"/>
              <a:ext cx="193964"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7" name="Gruppieren 16">
            <a:extLst>
              <a:ext uri="{FF2B5EF4-FFF2-40B4-BE49-F238E27FC236}">
                <a16:creationId xmlns:a16="http://schemas.microsoft.com/office/drawing/2014/main" id="{382F9D16-DA93-44FA-B850-67D0B6AD397D}"/>
              </a:ext>
            </a:extLst>
          </p:cNvPr>
          <p:cNvGrpSpPr/>
          <p:nvPr userDrawn="1"/>
        </p:nvGrpSpPr>
        <p:grpSpPr>
          <a:xfrm>
            <a:off x="-390524" y="1491963"/>
            <a:ext cx="333375" cy="136812"/>
            <a:chOff x="-133350" y="2711163"/>
            <a:chExt cx="333375" cy="136812"/>
          </a:xfrm>
        </p:grpSpPr>
        <p:cxnSp>
          <p:nvCxnSpPr>
            <p:cNvPr id="18" name="Gerader Verbinder 17">
              <a:extLst>
                <a:ext uri="{FF2B5EF4-FFF2-40B4-BE49-F238E27FC236}">
                  <a16:creationId xmlns:a16="http://schemas.microsoft.com/office/drawing/2014/main" id="{7201A13C-71DC-4465-B39F-F196A503534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D957CB6E-B09B-4A22-86F0-6C38F81B2E90}"/>
                </a:ext>
              </a:extLst>
            </p:cNvPr>
            <p:cNvSpPr txBox="1"/>
            <p:nvPr userDrawn="1"/>
          </p:nvSpPr>
          <p:spPr>
            <a:xfrm>
              <a:off x="-63644" y="2711163"/>
              <a:ext cx="193964"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20" name="Gruppieren 19">
            <a:extLst>
              <a:ext uri="{FF2B5EF4-FFF2-40B4-BE49-F238E27FC236}">
                <a16:creationId xmlns:a16="http://schemas.microsoft.com/office/drawing/2014/main" id="{38DB7D0C-ACAA-4A6B-8088-624B0BC24502}"/>
              </a:ext>
            </a:extLst>
          </p:cNvPr>
          <p:cNvGrpSpPr/>
          <p:nvPr userDrawn="1"/>
        </p:nvGrpSpPr>
        <p:grpSpPr>
          <a:xfrm>
            <a:off x="-390524" y="3292188"/>
            <a:ext cx="333375" cy="136812"/>
            <a:chOff x="-133350" y="2711163"/>
            <a:chExt cx="333375" cy="136812"/>
          </a:xfrm>
        </p:grpSpPr>
        <p:cxnSp>
          <p:nvCxnSpPr>
            <p:cNvPr id="21" name="Gerader Verbinder 20">
              <a:extLst>
                <a:ext uri="{FF2B5EF4-FFF2-40B4-BE49-F238E27FC236}">
                  <a16:creationId xmlns:a16="http://schemas.microsoft.com/office/drawing/2014/main" id="{E8B86ED7-0F29-451E-8C7D-9B396D5E209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ED76FB85-7BBB-4E8D-A853-5FCC744835E1}"/>
                </a:ext>
              </a:extLst>
            </p:cNvPr>
            <p:cNvSpPr txBox="1"/>
            <p:nvPr userDrawn="1"/>
          </p:nvSpPr>
          <p:spPr>
            <a:xfrm>
              <a:off x="-63644" y="2711163"/>
              <a:ext cx="193964"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23" name="Gruppieren 22">
            <a:extLst>
              <a:ext uri="{FF2B5EF4-FFF2-40B4-BE49-F238E27FC236}">
                <a16:creationId xmlns:a16="http://schemas.microsoft.com/office/drawing/2014/main" id="{E1524020-40DB-450A-AEE5-3E1B459B16B5}"/>
              </a:ext>
            </a:extLst>
          </p:cNvPr>
          <p:cNvGrpSpPr/>
          <p:nvPr userDrawn="1"/>
        </p:nvGrpSpPr>
        <p:grpSpPr>
          <a:xfrm>
            <a:off x="-390524" y="6063963"/>
            <a:ext cx="333375" cy="136812"/>
            <a:chOff x="-133350" y="2711163"/>
            <a:chExt cx="333375" cy="136812"/>
          </a:xfrm>
        </p:grpSpPr>
        <p:cxnSp>
          <p:nvCxnSpPr>
            <p:cNvPr id="24" name="Gerader Verbinder 23">
              <a:extLst>
                <a:ext uri="{FF2B5EF4-FFF2-40B4-BE49-F238E27FC236}">
                  <a16:creationId xmlns:a16="http://schemas.microsoft.com/office/drawing/2014/main" id="{539CBAAA-C79F-4BC9-9AF3-18ED0AF9EE7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65F01F83-E434-491F-8893-1CE5848F9B6D}"/>
                </a:ext>
              </a:extLst>
            </p:cNvPr>
            <p:cNvSpPr txBox="1"/>
            <p:nvPr userDrawn="1"/>
          </p:nvSpPr>
          <p:spPr>
            <a:xfrm>
              <a:off x="-63643" y="2711163"/>
              <a:ext cx="193964"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6" name="Gruppieren 25">
            <a:extLst>
              <a:ext uri="{FF2B5EF4-FFF2-40B4-BE49-F238E27FC236}">
                <a16:creationId xmlns:a16="http://schemas.microsoft.com/office/drawing/2014/main" id="{99ECB07F-83AC-4A69-A930-C51459FBE5BA}"/>
              </a:ext>
            </a:extLst>
          </p:cNvPr>
          <p:cNvGrpSpPr/>
          <p:nvPr userDrawn="1"/>
        </p:nvGrpSpPr>
        <p:grpSpPr>
          <a:xfrm>
            <a:off x="-390524" y="6495763"/>
            <a:ext cx="333375" cy="136812"/>
            <a:chOff x="-133350" y="2711163"/>
            <a:chExt cx="333375" cy="136812"/>
          </a:xfrm>
        </p:grpSpPr>
        <p:cxnSp>
          <p:nvCxnSpPr>
            <p:cNvPr id="27" name="Gerader Verbinder 26">
              <a:extLst>
                <a:ext uri="{FF2B5EF4-FFF2-40B4-BE49-F238E27FC236}">
                  <a16:creationId xmlns:a16="http://schemas.microsoft.com/office/drawing/2014/main" id="{EB6DF347-64CA-4BE1-8952-3E80EBD0082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8" name="Textfeld 27">
              <a:extLst>
                <a:ext uri="{FF2B5EF4-FFF2-40B4-BE49-F238E27FC236}">
                  <a16:creationId xmlns:a16="http://schemas.microsoft.com/office/drawing/2014/main" id="{F82628F6-8442-4626-962B-E947FDA8C0C0}"/>
                </a:ext>
              </a:extLst>
            </p:cNvPr>
            <p:cNvSpPr txBox="1"/>
            <p:nvPr userDrawn="1"/>
          </p:nvSpPr>
          <p:spPr>
            <a:xfrm>
              <a:off x="-63642" y="2711163"/>
              <a:ext cx="193964"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29" name="Gruppieren 28">
            <a:extLst>
              <a:ext uri="{FF2B5EF4-FFF2-40B4-BE49-F238E27FC236}">
                <a16:creationId xmlns:a16="http://schemas.microsoft.com/office/drawing/2014/main" id="{C9B4EC5D-DF7B-4D80-86D6-C95B0B60B325}"/>
              </a:ext>
            </a:extLst>
          </p:cNvPr>
          <p:cNvGrpSpPr/>
          <p:nvPr userDrawn="1"/>
        </p:nvGrpSpPr>
        <p:grpSpPr>
          <a:xfrm rot="16200000">
            <a:off x="289460" y="-291329"/>
            <a:ext cx="333375" cy="121194"/>
            <a:chOff x="-133350" y="2726781"/>
            <a:chExt cx="333375" cy="121194"/>
          </a:xfrm>
        </p:grpSpPr>
        <p:cxnSp>
          <p:nvCxnSpPr>
            <p:cNvPr id="30" name="Gerader Verbinder 29">
              <a:extLst>
                <a:ext uri="{FF2B5EF4-FFF2-40B4-BE49-F238E27FC236}">
                  <a16:creationId xmlns:a16="http://schemas.microsoft.com/office/drawing/2014/main" id="{7A230F03-8AA4-4AAE-999A-6E872C727A8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Textfeld 30">
              <a:extLst>
                <a:ext uri="{FF2B5EF4-FFF2-40B4-BE49-F238E27FC236}">
                  <a16:creationId xmlns:a16="http://schemas.microsoft.com/office/drawing/2014/main" id="{1C36145D-6FFB-4D3A-85D6-2ACFDAE5F5D2}"/>
                </a:ext>
              </a:extLst>
            </p:cNvPr>
            <p:cNvSpPr txBox="1"/>
            <p:nvPr userDrawn="1"/>
          </p:nvSpPr>
          <p:spPr>
            <a:xfrm>
              <a:off x="-63646" y="2726781"/>
              <a:ext cx="193964"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32" name="Gruppieren 31">
            <a:extLst>
              <a:ext uri="{FF2B5EF4-FFF2-40B4-BE49-F238E27FC236}">
                <a16:creationId xmlns:a16="http://schemas.microsoft.com/office/drawing/2014/main" id="{0D1EC147-B041-40BC-BA8D-878A722616DE}"/>
              </a:ext>
            </a:extLst>
          </p:cNvPr>
          <p:cNvGrpSpPr/>
          <p:nvPr userDrawn="1"/>
        </p:nvGrpSpPr>
        <p:grpSpPr>
          <a:xfrm rot="16200000">
            <a:off x="5760780" y="-291329"/>
            <a:ext cx="333375" cy="121190"/>
            <a:chOff x="-133350" y="2726785"/>
            <a:chExt cx="333375" cy="121190"/>
          </a:xfrm>
        </p:grpSpPr>
        <p:cxnSp>
          <p:nvCxnSpPr>
            <p:cNvPr id="33" name="Gerader Verbinder 32">
              <a:extLst>
                <a:ext uri="{FF2B5EF4-FFF2-40B4-BE49-F238E27FC236}">
                  <a16:creationId xmlns:a16="http://schemas.microsoft.com/office/drawing/2014/main" id="{4A4E226E-C413-42F0-AA69-108B05313D4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4A93327E-EEC7-45A4-9C35-410D17ECB865}"/>
                </a:ext>
              </a:extLst>
            </p:cNvPr>
            <p:cNvSpPr txBox="1"/>
            <p:nvPr userDrawn="1"/>
          </p:nvSpPr>
          <p:spPr>
            <a:xfrm>
              <a:off x="-63642" y="2726785"/>
              <a:ext cx="193964"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35" name="Gruppieren 34">
            <a:extLst>
              <a:ext uri="{FF2B5EF4-FFF2-40B4-BE49-F238E27FC236}">
                <a16:creationId xmlns:a16="http://schemas.microsoft.com/office/drawing/2014/main" id="{0EC1AF1A-26A7-479B-A176-8997B58ED4D1}"/>
              </a:ext>
            </a:extLst>
          </p:cNvPr>
          <p:cNvGrpSpPr/>
          <p:nvPr userDrawn="1"/>
        </p:nvGrpSpPr>
        <p:grpSpPr>
          <a:xfrm>
            <a:off x="6203934" y="-397424"/>
            <a:ext cx="109292" cy="333375"/>
            <a:chOff x="6416681" y="-397424"/>
            <a:chExt cx="109292" cy="333375"/>
          </a:xfrm>
        </p:grpSpPr>
        <p:cxnSp>
          <p:nvCxnSpPr>
            <p:cNvPr id="36" name="Gerader Verbinder 35">
              <a:extLst>
                <a:ext uri="{FF2B5EF4-FFF2-40B4-BE49-F238E27FC236}">
                  <a16:creationId xmlns:a16="http://schemas.microsoft.com/office/drawing/2014/main" id="{80D76042-D322-4CD0-B41A-CE295CEC6835}"/>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397EC952-23B6-4728-82B6-3D733107C66E}"/>
                </a:ext>
              </a:extLst>
            </p:cNvPr>
            <p:cNvSpPr txBox="1"/>
            <p:nvPr userDrawn="1"/>
          </p:nvSpPr>
          <p:spPr>
            <a:xfrm rot="16200000">
              <a:off x="6382151" y="-277578"/>
              <a:ext cx="193964"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38" name="Gerader Verbinder 37">
            <a:extLst>
              <a:ext uri="{FF2B5EF4-FFF2-40B4-BE49-F238E27FC236}">
                <a16:creationId xmlns:a16="http://schemas.microsoft.com/office/drawing/2014/main" id="{D8CEDBB7-9662-435E-8F5A-F3EE555D9908}"/>
              </a:ext>
            </a:extLst>
          </p:cNvPr>
          <p:cNvCxnSpPr>
            <a:cxnSpLocks/>
          </p:cNvCxnSpPr>
          <p:nvPr userDrawn="1"/>
        </p:nvCxnSpPr>
        <p:spPr>
          <a:xfrm rot="16200000">
            <a:off x="5929314"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9" name="Gruppieren 38">
            <a:extLst>
              <a:ext uri="{FF2B5EF4-FFF2-40B4-BE49-F238E27FC236}">
                <a16:creationId xmlns:a16="http://schemas.microsoft.com/office/drawing/2014/main" id="{24365663-FE3F-47D4-A8D7-729A38C4987D}"/>
              </a:ext>
            </a:extLst>
          </p:cNvPr>
          <p:cNvGrpSpPr/>
          <p:nvPr userDrawn="1"/>
        </p:nvGrpSpPr>
        <p:grpSpPr>
          <a:xfrm rot="16200000">
            <a:off x="11455142" y="-291332"/>
            <a:ext cx="333375" cy="121186"/>
            <a:chOff x="-133350" y="2726789"/>
            <a:chExt cx="333375" cy="121186"/>
          </a:xfrm>
        </p:grpSpPr>
        <p:cxnSp>
          <p:nvCxnSpPr>
            <p:cNvPr id="40" name="Gerader Verbinder 39">
              <a:extLst>
                <a:ext uri="{FF2B5EF4-FFF2-40B4-BE49-F238E27FC236}">
                  <a16:creationId xmlns:a16="http://schemas.microsoft.com/office/drawing/2014/main" id="{92EE37E1-8647-4AEB-9AEE-FF0711435F3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1" name="Textfeld 40">
              <a:extLst>
                <a:ext uri="{FF2B5EF4-FFF2-40B4-BE49-F238E27FC236}">
                  <a16:creationId xmlns:a16="http://schemas.microsoft.com/office/drawing/2014/main" id="{C2B4E3D7-0BC3-4BC1-B86B-DD51E9785755}"/>
                </a:ext>
              </a:extLst>
            </p:cNvPr>
            <p:cNvSpPr txBox="1"/>
            <p:nvPr userDrawn="1"/>
          </p:nvSpPr>
          <p:spPr>
            <a:xfrm>
              <a:off x="-63639" y="2726789"/>
              <a:ext cx="193964"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45" name="Textplatzhalter 9">
            <a:extLst>
              <a:ext uri="{FF2B5EF4-FFF2-40B4-BE49-F238E27FC236}">
                <a16:creationId xmlns:a16="http://schemas.microsoft.com/office/drawing/2014/main" id="{DD322FE5-6632-4CD2-99F1-1B9DDBF7139E}"/>
              </a:ext>
            </a:extLst>
          </p:cNvPr>
          <p:cNvSpPr>
            <a:spLocks noGrp="1"/>
          </p:cNvSpPr>
          <p:nvPr>
            <p:ph type="body" sz="quarter" idx="37"/>
          </p:nvPr>
        </p:nvSpPr>
        <p:spPr>
          <a:xfrm>
            <a:off x="518318" y="611950"/>
            <a:ext cx="6844385" cy="218586"/>
          </a:xfrm>
        </p:spPr>
        <p:txBody>
          <a:bodyPr wrap="square">
            <a:spAutoFit/>
          </a:bodyPr>
          <a:lstStyle>
            <a:lvl1pPr>
              <a:defRPr sz="1400">
                <a:solidFill>
                  <a:schemeClr val="tx2"/>
                </a:solidFill>
              </a:defRPr>
            </a:lvl1pPr>
          </a:lstStyle>
          <a:p>
            <a:pPr lvl="0"/>
            <a:r>
              <a:rPr lang="de-DE" dirty="0"/>
              <a:t>Mastertextformat bearbeiten</a:t>
            </a:r>
          </a:p>
        </p:txBody>
      </p:sp>
      <p:sp>
        <p:nvSpPr>
          <p:cNvPr id="43" name="Freihandform: Form 43">
            <a:extLst>
              <a:ext uri="{FF2B5EF4-FFF2-40B4-BE49-F238E27FC236}">
                <a16:creationId xmlns:a16="http://schemas.microsoft.com/office/drawing/2014/main" id="{4AA64348-5BEF-A440-A92A-8E3601E5BEA3}"/>
              </a:ext>
            </a:extLst>
          </p:cNvPr>
          <p:cNvSpPr>
            <a:spLocks noChangeAspect="1"/>
          </p:cNvSpPr>
          <p:nvPr userDrawn="1"/>
        </p:nvSpPr>
        <p:spPr>
          <a:xfrm>
            <a:off x="10599193" y="299346"/>
            <a:ext cx="1080000" cy="412328"/>
          </a:xfrm>
          <a:custGeom>
            <a:avLst/>
            <a:gdLst>
              <a:gd name="connsiteX0" fmla="*/ 0 w 4797018"/>
              <a:gd name="connsiteY0" fmla="*/ 170736 h 1831428"/>
              <a:gd name="connsiteX1" fmla="*/ 92812 w 4797018"/>
              <a:gd name="connsiteY1" fmla="*/ 77924 h 1831428"/>
              <a:gd name="connsiteX2" fmla="*/ 92812 w 4797018"/>
              <a:gd name="connsiteY2" fmla="*/ 1763373 h 1831428"/>
              <a:gd name="connsiteX3" fmla="*/ 0 w 4797018"/>
              <a:gd name="connsiteY3" fmla="*/ 1763373 h 1831428"/>
              <a:gd name="connsiteX4" fmla="*/ 0 w 4797018"/>
              <a:gd name="connsiteY4" fmla="*/ 170736 h 1831428"/>
              <a:gd name="connsiteX5" fmla="*/ 278425 w 4797018"/>
              <a:gd name="connsiteY5" fmla="*/ 92812 h 1831428"/>
              <a:gd name="connsiteX6" fmla="*/ 1392136 w 4797018"/>
              <a:gd name="connsiteY6" fmla="*/ 92812 h 1831428"/>
              <a:gd name="connsiteX7" fmla="*/ 1392136 w 4797018"/>
              <a:gd name="connsiteY7" fmla="*/ 0 h 1831428"/>
              <a:gd name="connsiteX8" fmla="*/ 185614 w 4797018"/>
              <a:gd name="connsiteY8" fmla="*/ 0 h 1831428"/>
              <a:gd name="connsiteX9" fmla="*/ 185614 w 4797018"/>
              <a:gd name="connsiteY9" fmla="*/ 1113701 h 1831428"/>
              <a:gd name="connsiteX10" fmla="*/ 1210723 w 4797018"/>
              <a:gd name="connsiteY10" fmla="*/ 1113701 h 1831428"/>
              <a:gd name="connsiteX11" fmla="*/ 1210723 w 4797018"/>
              <a:gd name="connsiteY11" fmla="*/ 1020899 h 1831428"/>
              <a:gd name="connsiteX12" fmla="*/ 278425 w 4797018"/>
              <a:gd name="connsiteY12" fmla="*/ 1020899 h 1831428"/>
              <a:gd name="connsiteX13" fmla="*/ 278425 w 4797018"/>
              <a:gd name="connsiteY13" fmla="*/ 92812 h 1831428"/>
              <a:gd name="connsiteX14" fmla="*/ 1350464 w 4797018"/>
              <a:gd name="connsiteY14" fmla="*/ 835285 h 1831428"/>
              <a:gd name="connsiteX15" fmla="*/ 464048 w 4797018"/>
              <a:gd name="connsiteY15" fmla="*/ 835285 h 1831428"/>
              <a:gd name="connsiteX16" fmla="*/ 464048 w 4797018"/>
              <a:gd name="connsiteY16" fmla="*/ 464048 h 1831428"/>
              <a:gd name="connsiteX17" fmla="*/ 1222124 w 4797018"/>
              <a:gd name="connsiteY17" fmla="*/ 464048 h 1831428"/>
              <a:gd name="connsiteX18" fmla="*/ 1314926 w 4797018"/>
              <a:gd name="connsiteY18" fmla="*/ 371237 h 1831428"/>
              <a:gd name="connsiteX19" fmla="*/ 464048 w 4797018"/>
              <a:gd name="connsiteY19" fmla="*/ 371237 h 1831428"/>
              <a:gd name="connsiteX20" fmla="*/ 464048 w 4797018"/>
              <a:gd name="connsiteY20" fmla="*/ 278425 h 1831428"/>
              <a:gd name="connsiteX21" fmla="*/ 1392146 w 4797018"/>
              <a:gd name="connsiteY21" fmla="*/ 278425 h 1831428"/>
              <a:gd name="connsiteX22" fmla="*/ 1392146 w 4797018"/>
              <a:gd name="connsiteY22" fmla="*/ 185614 h 1831428"/>
              <a:gd name="connsiteX23" fmla="*/ 371237 w 4797018"/>
              <a:gd name="connsiteY23" fmla="*/ 185614 h 1831428"/>
              <a:gd name="connsiteX24" fmla="*/ 371237 w 4797018"/>
              <a:gd name="connsiteY24" fmla="*/ 928087 h 1831428"/>
              <a:gd name="connsiteX25" fmla="*/ 1258872 w 4797018"/>
              <a:gd name="connsiteY25" fmla="*/ 928087 h 1831428"/>
              <a:gd name="connsiteX26" fmla="*/ 1350464 w 4797018"/>
              <a:gd name="connsiteY26" fmla="*/ 835285 h 1831428"/>
              <a:gd name="connsiteX27" fmla="*/ 185614 w 4797018"/>
              <a:gd name="connsiteY27" fmla="*/ 1763373 h 1831428"/>
              <a:gd name="connsiteX28" fmla="*/ 278425 w 4797018"/>
              <a:gd name="connsiteY28" fmla="*/ 1763373 h 1831428"/>
              <a:gd name="connsiteX29" fmla="*/ 278425 w 4797018"/>
              <a:gd name="connsiteY29" fmla="*/ 1299324 h 1831428"/>
              <a:gd name="connsiteX30" fmla="*/ 371237 w 4797018"/>
              <a:gd name="connsiteY30" fmla="*/ 1299324 h 1831428"/>
              <a:gd name="connsiteX31" fmla="*/ 371237 w 4797018"/>
              <a:gd name="connsiteY31" fmla="*/ 1685449 h 1831428"/>
              <a:gd name="connsiteX32" fmla="*/ 464039 w 4797018"/>
              <a:gd name="connsiteY32" fmla="*/ 1592647 h 1831428"/>
              <a:gd name="connsiteX33" fmla="*/ 464039 w 4797018"/>
              <a:gd name="connsiteY33" fmla="*/ 1299324 h 1831428"/>
              <a:gd name="connsiteX34" fmla="*/ 1210723 w 4797018"/>
              <a:gd name="connsiteY34" fmla="*/ 1299324 h 1831428"/>
              <a:gd name="connsiteX35" fmla="*/ 1210723 w 4797018"/>
              <a:gd name="connsiteY35" fmla="*/ 1206522 h 1831428"/>
              <a:gd name="connsiteX36" fmla="*/ 185614 w 4797018"/>
              <a:gd name="connsiteY36" fmla="*/ 1206522 h 1831428"/>
              <a:gd name="connsiteX37" fmla="*/ 185614 w 4797018"/>
              <a:gd name="connsiteY37" fmla="*/ 1763373 h 1831428"/>
              <a:gd name="connsiteX38" fmla="*/ 4704207 w 4797018"/>
              <a:gd name="connsiteY38" fmla="*/ 0 h 1831428"/>
              <a:gd name="connsiteX39" fmla="*/ 4704207 w 4797018"/>
              <a:gd name="connsiteY39" fmla="*/ 1067314 h 1831428"/>
              <a:gd name="connsiteX40" fmla="*/ 4334837 w 4797018"/>
              <a:gd name="connsiteY40" fmla="*/ 1692688 h 1831428"/>
              <a:gd name="connsiteX41" fmla="*/ 4332742 w 4797018"/>
              <a:gd name="connsiteY41" fmla="*/ 1689954 h 1831428"/>
              <a:gd name="connsiteX42" fmla="*/ 4611405 w 4797018"/>
              <a:gd name="connsiteY42" fmla="*/ 1158564 h 1831428"/>
              <a:gd name="connsiteX43" fmla="*/ 4611405 w 4797018"/>
              <a:gd name="connsiteY43" fmla="*/ 0 h 1831428"/>
              <a:gd name="connsiteX44" fmla="*/ 4518594 w 4797018"/>
              <a:gd name="connsiteY44" fmla="*/ 0 h 1831428"/>
              <a:gd name="connsiteX45" fmla="*/ 4518594 w 4797018"/>
              <a:gd name="connsiteY45" fmla="*/ 1157021 h 1831428"/>
              <a:gd name="connsiteX46" fmla="*/ 3915337 w 4797018"/>
              <a:gd name="connsiteY46" fmla="*/ 1740170 h 1831428"/>
              <a:gd name="connsiteX47" fmla="*/ 3312081 w 4797018"/>
              <a:gd name="connsiteY47" fmla="*/ 1157021 h 1831428"/>
              <a:gd name="connsiteX48" fmla="*/ 3312081 w 4797018"/>
              <a:gd name="connsiteY48" fmla="*/ 77924 h 1831428"/>
              <a:gd name="connsiteX49" fmla="*/ 3219269 w 4797018"/>
              <a:gd name="connsiteY49" fmla="*/ 170736 h 1831428"/>
              <a:gd name="connsiteX50" fmla="*/ 3219269 w 4797018"/>
              <a:gd name="connsiteY50" fmla="*/ 1158564 h 1831428"/>
              <a:gd name="connsiteX51" fmla="*/ 3915337 w 4797018"/>
              <a:gd name="connsiteY51" fmla="*/ 1831429 h 1831428"/>
              <a:gd name="connsiteX52" fmla="*/ 4008139 w 4797018"/>
              <a:gd name="connsiteY52" fmla="*/ 1831429 h 1831428"/>
              <a:gd name="connsiteX53" fmla="*/ 4797019 w 4797018"/>
              <a:gd name="connsiteY53" fmla="*/ 1068667 h 1831428"/>
              <a:gd name="connsiteX54" fmla="*/ 4797019 w 4797018"/>
              <a:gd name="connsiteY54" fmla="*/ 0 h 1831428"/>
              <a:gd name="connsiteX55" fmla="*/ 4704207 w 4797018"/>
              <a:gd name="connsiteY55" fmla="*/ 0 h 1831428"/>
              <a:gd name="connsiteX56" fmla="*/ 3915328 w 4797018"/>
              <a:gd name="connsiteY56" fmla="*/ 1647358 h 1831428"/>
              <a:gd name="connsiteX57" fmla="*/ 4425773 w 4797018"/>
              <a:gd name="connsiteY57" fmla="*/ 1157021 h 1831428"/>
              <a:gd name="connsiteX58" fmla="*/ 4425782 w 4797018"/>
              <a:gd name="connsiteY58" fmla="*/ 1157021 h 1831428"/>
              <a:gd name="connsiteX59" fmla="*/ 4425782 w 4797018"/>
              <a:gd name="connsiteY59" fmla="*/ 77924 h 1831428"/>
              <a:gd name="connsiteX60" fmla="*/ 4332970 w 4797018"/>
              <a:gd name="connsiteY60" fmla="*/ 170736 h 1831428"/>
              <a:gd name="connsiteX61" fmla="*/ 4332970 w 4797018"/>
              <a:gd name="connsiteY61" fmla="*/ 1067305 h 1831428"/>
              <a:gd name="connsiteX62" fmla="*/ 4008130 w 4797018"/>
              <a:gd name="connsiteY62" fmla="*/ 1368933 h 1831428"/>
              <a:gd name="connsiteX63" fmla="*/ 3683298 w 4797018"/>
              <a:gd name="connsiteY63" fmla="*/ 1067305 h 1831428"/>
              <a:gd name="connsiteX64" fmla="*/ 3683289 w 4797018"/>
              <a:gd name="connsiteY64" fmla="*/ 0 h 1831428"/>
              <a:gd name="connsiteX65" fmla="*/ 3590487 w 4797018"/>
              <a:gd name="connsiteY65" fmla="*/ 0 h 1831428"/>
              <a:gd name="connsiteX66" fmla="*/ 3590487 w 4797018"/>
              <a:gd name="connsiteY66" fmla="*/ 1067305 h 1831428"/>
              <a:gd name="connsiteX67" fmla="*/ 4008130 w 4797018"/>
              <a:gd name="connsiteY67" fmla="*/ 1461745 h 1831428"/>
              <a:gd name="connsiteX68" fmla="*/ 4294699 w 4797018"/>
              <a:gd name="connsiteY68" fmla="*/ 1333129 h 1831428"/>
              <a:gd name="connsiteX69" fmla="*/ 4296785 w 4797018"/>
              <a:gd name="connsiteY69" fmla="*/ 1335862 h 1831428"/>
              <a:gd name="connsiteX70" fmla="*/ 3915328 w 4797018"/>
              <a:gd name="connsiteY70" fmla="*/ 1554556 h 1831428"/>
              <a:gd name="connsiteX71" fmla="*/ 3497742 w 4797018"/>
              <a:gd name="connsiteY71" fmla="*/ 1160116 h 1831428"/>
              <a:gd name="connsiteX72" fmla="*/ 3497685 w 4797018"/>
              <a:gd name="connsiteY72" fmla="*/ 1160116 h 1831428"/>
              <a:gd name="connsiteX73" fmla="*/ 3497685 w 4797018"/>
              <a:gd name="connsiteY73" fmla="*/ 0 h 1831428"/>
              <a:gd name="connsiteX74" fmla="*/ 3404873 w 4797018"/>
              <a:gd name="connsiteY74" fmla="*/ 0 h 1831428"/>
              <a:gd name="connsiteX75" fmla="*/ 3404873 w 4797018"/>
              <a:gd name="connsiteY75" fmla="*/ 1160107 h 1831428"/>
              <a:gd name="connsiteX76" fmla="*/ 3404921 w 4797018"/>
              <a:gd name="connsiteY76" fmla="*/ 1160107 h 1831428"/>
              <a:gd name="connsiteX77" fmla="*/ 3915328 w 4797018"/>
              <a:gd name="connsiteY77" fmla="*/ 1647358 h 1831428"/>
              <a:gd name="connsiteX78" fmla="*/ 1852984 w 4797018"/>
              <a:gd name="connsiteY78" fmla="*/ 1206522 h 1831428"/>
              <a:gd name="connsiteX79" fmla="*/ 1618288 w 4797018"/>
              <a:gd name="connsiteY79" fmla="*/ 1763373 h 1831428"/>
              <a:gd name="connsiteX80" fmla="*/ 1711119 w 4797018"/>
              <a:gd name="connsiteY80" fmla="*/ 1763363 h 1831428"/>
              <a:gd name="connsiteX81" fmla="*/ 1711100 w 4797018"/>
              <a:gd name="connsiteY81" fmla="*/ 1763373 h 1831428"/>
              <a:gd name="connsiteX82" fmla="*/ 1711119 w 4797018"/>
              <a:gd name="connsiteY82" fmla="*/ 1763373 h 1831428"/>
              <a:gd name="connsiteX83" fmla="*/ 1828448 w 4797018"/>
              <a:gd name="connsiteY83" fmla="*/ 1484948 h 1831428"/>
              <a:gd name="connsiteX84" fmla="*/ 2614774 w 4797018"/>
              <a:gd name="connsiteY84" fmla="*/ 1484948 h 1831428"/>
              <a:gd name="connsiteX85" fmla="*/ 2732018 w 4797018"/>
              <a:gd name="connsiteY85" fmla="*/ 1763373 h 1831428"/>
              <a:gd name="connsiteX86" fmla="*/ 2824820 w 4797018"/>
              <a:gd name="connsiteY86" fmla="*/ 1763373 h 1831428"/>
              <a:gd name="connsiteX87" fmla="*/ 2668515 w 4797018"/>
              <a:gd name="connsiteY87" fmla="*/ 1392136 h 1831428"/>
              <a:gd name="connsiteX88" fmla="*/ 1867567 w 4797018"/>
              <a:gd name="connsiteY88" fmla="*/ 1392136 h 1831428"/>
              <a:gd name="connsiteX89" fmla="*/ 1906676 w 4797018"/>
              <a:gd name="connsiteY89" fmla="*/ 1299324 h 1831428"/>
              <a:gd name="connsiteX90" fmla="*/ 2722236 w 4797018"/>
              <a:gd name="connsiteY90" fmla="*/ 1299324 h 1831428"/>
              <a:gd name="connsiteX91" fmla="*/ 2917632 w 4797018"/>
              <a:gd name="connsiteY91" fmla="*/ 1763373 h 1831428"/>
              <a:gd name="connsiteX92" fmla="*/ 3010443 w 4797018"/>
              <a:gd name="connsiteY92" fmla="*/ 1763373 h 1831428"/>
              <a:gd name="connsiteX93" fmla="*/ 2775976 w 4797018"/>
              <a:gd name="connsiteY93" fmla="*/ 1206522 h 1831428"/>
              <a:gd name="connsiteX94" fmla="*/ 1852984 w 4797018"/>
              <a:gd name="connsiteY94" fmla="*/ 1206522 h 1831428"/>
              <a:gd name="connsiteX95" fmla="*/ 1989544 w 4797018"/>
              <a:gd name="connsiteY95" fmla="*/ 0 h 1831428"/>
              <a:gd name="connsiteX96" fmla="*/ 1307459 w 4797018"/>
              <a:gd name="connsiteY96" fmla="*/ 1617898 h 1831428"/>
              <a:gd name="connsiteX97" fmla="*/ 1366533 w 4797018"/>
              <a:gd name="connsiteY97" fmla="*/ 1698098 h 1831428"/>
              <a:gd name="connsiteX98" fmla="*/ 2082356 w 4797018"/>
              <a:gd name="connsiteY98" fmla="*/ 0 h 1831428"/>
              <a:gd name="connsiteX99" fmla="*/ 1989544 w 4797018"/>
              <a:gd name="connsiteY99" fmla="*/ 0 h 1831428"/>
              <a:gd name="connsiteX100" fmla="*/ 2360771 w 4797018"/>
              <a:gd name="connsiteY100" fmla="*/ 0 h 1831428"/>
              <a:gd name="connsiteX101" fmla="*/ 3075708 w 4797018"/>
              <a:gd name="connsiteY101" fmla="*/ 1698098 h 1831428"/>
              <a:gd name="connsiteX102" fmla="*/ 3134639 w 4797018"/>
              <a:gd name="connsiteY102" fmla="*/ 1617898 h 1831428"/>
              <a:gd name="connsiteX103" fmla="*/ 2453592 w 4797018"/>
              <a:gd name="connsiteY103" fmla="*/ 0 h 1831428"/>
              <a:gd name="connsiteX104" fmla="*/ 2360771 w 4797018"/>
              <a:gd name="connsiteY104" fmla="*/ 0 h 1831428"/>
              <a:gd name="connsiteX105" fmla="*/ 1799101 w 4797018"/>
              <a:gd name="connsiteY105" fmla="*/ 1113711 h 1831428"/>
              <a:gd name="connsiteX106" fmla="*/ 1524610 w 4797018"/>
              <a:gd name="connsiteY106" fmla="*/ 1763373 h 1831428"/>
              <a:gd name="connsiteX107" fmla="*/ 1431798 w 4797018"/>
              <a:gd name="connsiteY107" fmla="*/ 1763373 h 1831428"/>
              <a:gd name="connsiteX108" fmla="*/ 2128761 w 4797018"/>
              <a:gd name="connsiteY108" fmla="*/ 110195 h 1831428"/>
              <a:gd name="connsiteX109" fmla="*/ 2512219 w 4797018"/>
              <a:gd name="connsiteY109" fmla="*/ 1020899 h 1831428"/>
              <a:gd name="connsiteX110" fmla="*/ 2605021 w 4797018"/>
              <a:gd name="connsiteY110" fmla="*/ 1020899 h 1831428"/>
              <a:gd name="connsiteX111" fmla="*/ 2175158 w 4797018"/>
              <a:gd name="connsiteY111" fmla="*/ 0 h 1831428"/>
              <a:gd name="connsiteX112" fmla="*/ 2267969 w 4797018"/>
              <a:gd name="connsiteY112" fmla="*/ 0 h 1831428"/>
              <a:gd name="connsiteX113" fmla="*/ 2736895 w 4797018"/>
              <a:gd name="connsiteY113" fmla="*/ 1113701 h 1831428"/>
              <a:gd name="connsiteX114" fmla="*/ 1799101 w 4797018"/>
              <a:gd name="connsiteY114" fmla="*/ 1113701 h 1831428"/>
              <a:gd name="connsiteX115" fmla="*/ 2221802 w 4797018"/>
              <a:gd name="connsiteY115" fmla="*/ 551602 h 1831428"/>
              <a:gd name="connsiteX116" fmla="*/ 2024015 w 4797018"/>
              <a:gd name="connsiteY116" fmla="*/ 1020899 h 1831428"/>
              <a:gd name="connsiteX117" fmla="*/ 2419398 w 4797018"/>
              <a:gd name="connsiteY117" fmla="*/ 1020899 h 1831428"/>
              <a:gd name="connsiteX118" fmla="*/ 2221802 w 4797018"/>
              <a:gd name="connsiteY118" fmla="*/ 551602 h 1831428"/>
              <a:gd name="connsiteX119" fmla="*/ 1838163 w 4797018"/>
              <a:gd name="connsiteY119" fmla="*/ 1020899 h 1831428"/>
              <a:gd name="connsiteX120" fmla="*/ 1931213 w 4797018"/>
              <a:gd name="connsiteY120" fmla="*/ 1020899 h 1831428"/>
              <a:gd name="connsiteX121" fmla="*/ 2175415 w 4797018"/>
              <a:gd name="connsiteY121" fmla="*/ 441436 h 1831428"/>
              <a:gd name="connsiteX122" fmla="*/ 2128942 w 4797018"/>
              <a:gd name="connsiteY122" fmla="*/ 331070 h 1831428"/>
              <a:gd name="connsiteX123" fmla="*/ 1838163 w 4797018"/>
              <a:gd name="connsiteY123" fmla="*/ 1020899 h 183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018" h="1831428">
                <a:moveTo>
                  <a:pt x="0" y="170736"/>
                </a:moveTo>
                <a:lnTo>
                  <a:pt x="92812" y="77924"/>
                </a:lnTo>
                <a:lnTo>
                  <a:pt x="92812" y="1763373"/>
                </a:lnTo>
                <a:lnTo>
                  <a:pt x="0" y="1763373"/>
                </a:lnTo>
                <a:lnTo>
                  <a:pt x="0" y="170736"/>
                </a:lnTo>
                <a:close/>
                <a:moveTo>
                  <a:pt x="278425" y="92812"/>
                </a:moveTo>
                <a:lnTo>
                  <a:pt x="1392136" y="92812"/>
                </a:lnTo>
                <a:lnTo>
                  <a:pt x="1392136" y="0"/>
                </a:lnTo>
                <a:lnTo>
                  <a:pt x="185614" y="0"/>
                </a:lnTo>
                <a:lnTo>
                  <a:pt x="185614" y="1113701"/>
                </a:lnTo>
                <a:lnTo>
                  <a:pt x="1210723" y="1113701"/>
                </a:lnTo>
                <a:lnTo>
                  <a:pt x="1210723" y="1020899"/>
                </a:lnTo>
                <a:lnTo>
                  <a:pt x="278425" y="1020899"/>
                </a:lnTo>
                <a:lnTo>
                  <a:pt x="278425" y="92812"/>
                </a:lnTo>
                <a:close/>
                <a:moveTo>
                  <a:pt x="1350464" y="835285"/>
                </a:moveTo>
                <a:lnTo>
                  <a:pt x="464048" y="835285"/>
                </a:lnTo>
                <a:lnTo>
                  <a:pt x="464048" y="464048"/>
                </a:lnTo>
                <a:lnTo>
                  <a:pt x="1222124" y="464048"/>
                </a:lnTo>
                <a:lnTo>
                  <a:pt x="1314926" y="371237"/>
                </a:lnTo>
                <a:lnTo>
                  <a:pt x="464048" y="371237"/>
                </a:lnTo>
                <a:lnTo>
                  <a:pt x="464048" y="278425"/>
                </a:lnTo>
                <a:lnTo>
                  <a:pt x="1392146" y="278425"/>
                </a:lnTo>
                <a:lnTo>
                  <a:pt x="1392146" y="185614"/>
                </a:lnTo>
                <a:lnTo>
                  <a:pt x="371237" y="185614"/>
                </a:lnTo>
                <a:lnTo>
                  <a:pt x="371237" y="928087"/>
                </a:lnTo>
                <a:lnTo>
                  <a:pt x="1258872" y="928087"/>
                </a:lnTo>
                <a:lnTo>
                  <a:pt x="1350464" y="835285"/>
                </a:lnTo>
                <a:close/>
                <a:moveTo>
                  <a:pt x="185614" y="1763373"/>
                </a:moveTo>
                <a:lnTo>
                  <a:pt x="278425" y="1763373"/>
                </a:lnTo>
                <a:lnTo>
                  <a:pt x="278425" y="1299324"/>
                </a:lnTo>
                <a:lnTo>
                  <a:pt x="371237" y="1299324"/>
                </a:lnTo>
                <a:lnTo>
                  <a:pt x="371237" y="1685449"/>
                </a:lnTo>
                <a:lnTo>
                  <a:pt x="464039" y="1592647"/>
                </a:lnTo>
                <a:lnTo>
                  <a:pt x="464039" y="1299324"/>
                </a:lnTo>
                <a:lnTo>
                  <a:pt x="1210723" y="1299324"/>
                </a:lnTo>
                <a:lnTo>
                  <a:pt x="1210723" y="1206522"/>
                </a:lnTo>
                <a:lnTo>
                  <a:pt x="185614" y="1206522"/>
                </a:lnTo>
                <a:lnTo>
                  <a:pt x="185614" y="1763373"/>
                </a:lnTo>
                <a:close/>
                <a:moveTo>
                  <a:pt x="4704207" y="0"/>
                </a:moveTo>
                <a:lnTo>
                  <a:pt x="4704207" y="1067314"/>
                </a:lnTo>
                <a:cubicBezTo>
                  <a:pt x="4704207" y="1315669"/>
                  <a:pt x="4593393" y="1529039"/>
                  <a:pt x="4334837" y="1692688"/>
                </a:cubicBezTo>
                <a:lnTo>
                  <a:pt x="4332742" y="1689954"/>
                </a:lnTo>
                <a:cubicBezTo>
                  <a:pt x="4502639" y="1555213"/>
                  <a:pt x="4611405" y="1382144"/>
                  <a:pt x="4611405" y="1158564"/>
                </a:cubicBezTo>
                <a:lnTo>
                  <a:pt x="4611405" y="0"/>
                </a:lnTo>
                <a:lnTo>
                  <a:pt x="4518594" y="0"/>
                </a:lnTo>
                <a:lnTo>
                  <a:pt x="4518594" y="1157021"/>
                </a:lnTo>
                <a:cubicBezTo>
                  <a:pt x="4518594" y="1490196"/>
                  <a:pt x="4248512" y="1740170"/>
                  <a:pt x="3915337" y="1740170"/>
                </a:cubicBezTo>
                <a:cubicBezTo>
                  <a:pt x="3582162" y="1740170"/>
                  <a:pt x="3312081" y="1490186"/>
                  <a:pt x="3312081" y="1157021"/>
                </a:cubicBezTo>
                <a:lnTo>
                  <a:pt x="3312081" y="77924"/>
                </a:lnTo>
                <a:lnTo>
                  <a:pt x="3219269" y="170736"/>
                </a:lnTo>
                <a:lnTo>
                  <a:pt x="3219269" y="1158564"/>
                </a:lnTo>
                <a:cubicBezTo>
                  <a:pt x="3219269" y="1542993"/>
                  <a:pt x="3530908" y="1831429"/>
                  <a:pt x="3915337" y="1831429"/>
                </a:cubicBezTo>
                <a:cubicBezTo>
                  <a:pt x="3924233" y="1831429"/>
                  <a:pt x="4008139" y="1831429"/>
                  <a:pt x="4008139" y="1831429"/>
                </a:cubicBezTo>
                <a:cubicBezTo>
                  <a:pt x="4386691" y="1831429"/>
                  <a:pt x="4797019" y="1551870"/>
                  <a:pt x="4797019" y="1068667"/>
                </a:cubicBezTo>
                <a:cubicBezTo>
                  <a:pt x="4797019" y="1068210"/>
                  <a:pt x="4797019" y="0"/>
                  <a:pt x="4797019" y="0"/>
                </a:cubicBezTo>
                <a:lnTo>
                  <a:pt x="4704207" y="0"/>
                </a:lnTo>
                <a:close/>
                <a:moveTo>
                  <a:pt x="3915328" y="1647358"/>
                </a:moveTo>
                <a:cubicBezTo>
                  <a:pt x="4197077" y="1647358"/>
                  <a:pt x="4425515" y="1438694"/>
                  <a:pt x="4425773" y="1157021"/>
                </a:cubicBezTo>
                <a:lnTo>
                  <a:pt x="4425782" y="1157021"/>
                </a:lnTo>
                <a:lnTo>
                  <a:pt x="4425782" y="77924"/>
                </a:lnTo>
                <a:lnTo>
                  <a:pt x="4332970" y="170736"/>
                </a:lnTo>
                <a:lnTo>
                  <a:pt x="4332970" y="1067305"/>
                </a:lnTo>
                <a:cubicBezTo>
                  <a:pt x="4332970" y="1246699"/>
                  <a:pt x="4187533" y="1368933"/>
                  <a:pt x="4008130" y="1368933"/>
                </a:cubicBezTo>
                <a:cubicBezTo>
                  <a:pt x="3828736" y="1368933"/>
                  <a:pt x="3683298" y="1246699"/>
                  <a:pt x="3683298" y="1067305"/>
                </a:cubicBezTo>
                <a:lnTo>
                  <a:pt x="3683289" y="0"/>
                </a:lnTo>
                <a:lnTo>
                  <a:pt x="3590487" y="0"/>
                </a:lnTo>
                <a:lnTo>
                  <a:pt x="3590487" y="1067305"/>
                </a:lnTo>
                <a:cubicBezTo>
                  <a:pt x="3590487" y="1297962"/>
                  <a:pt x="3777472" y="1461745"/>
                  <a:pt x="4008130" y="1461745"/>
                </a:cubicBezTo>
                <a:cubicBezTo>
                  <a:pt x="4102446" y="1461745"/>
                  <a:pt x="4216937" y="1415148"/>
                  <a:pt x="4294699" y="1333129"/>
                </a:cubicBezTo>
                <a:lnTo>
                  <a:pt x="4296785" y="1335862"/>
                </a:lnTo>
                <a:cubicBezTo>
                  <a:pt x="4223881" y="1471070"/>
                  <a:pt x="4089102" y="1554556"/>
                  <a:pt x="3915328" y="1554556"/>
                </a:cubicBezTo>
                <a:cubicBezTo>
                  <a:pt x="3686090" y="1554556"/>
                  <a:pt x="3500009" y="1388593"/>
                  <a:pt x="3497742" y="1160116"/>
                </a:cubicBezTo>
                <a:lnTo>
                  <a:pt x="3497685" y="1160116"/>
                </a:lnTo>
                <a:lnTo>
                  <a:pt x="3497685" y="0"/>
                </a:lnTo>
                <a:lnTo>
                  <a:pt x="3404873" y="0"/>
                </a:lnTo>
                <a:lnTo>
                  <a:pt x="3404873" y="1160107"/>
                </a:lnTo>
                <a:lnTo>
                  <a:pt x="3404921" y="1160107"/>
                </a:lnTo>
                <a:cubicBezTo>
                  <a:pt x="3406855" y="1440218"/>
                  <a:pt x="3634616" y="1647358"/>
                  <a:pt x="3915328" y="1647358"/>
                </a:cubicBezTo>
                <a:close/>
                <a:moveTo>
                  <a:pt x="1852984" y="1206522"/>
                </a:moveTo>
                <a:lnTo>
                  <a:pt x="1618288" y="1763373"/>
                </a:lnTo>
                <a:lnTo>
                  <a:pt x="1711119" y="1763363"/>
                </a:lnTo>
                <a:lnTo>
                  <a:pt x="1711100" y="1763373"/>
                </a:lnTo>
                <a:lnTo>
                  <a:pt x="1711119" y="1763373"/>
                </a:lnTo>
                <a:lnTo>
                  <a:pt x="1828448" y="1484948"/>
                </a:lnTo>
                <a:lnTo>
                  <a:pt x="2614774" y="1484948"/>
                </a:lnTo>
                <a:lnTo>
                  <a:pt x="2732018" y="1763373"/>
                </a:lnTo>
                <a:lnTo>
                  <a:pt x="2824820" y="1763373"/>
                </a:lnTo>
                <a:lnTo>
                  <a:pt x="2668515" y="1392136"/>
                </a:lnTo>
                <a:lnTo>
                  <a:pt x="1867567" y="1392136"/>
                </a:lnTo>
                <a:lnTo>
                  <a:pt x="1906676" y="1299324"/>
                </a:lnTo>
                <a:lnTo>
                  <a:pt x="2722236" y="1299324"/>
                </a:lnTo>
                <a:lnTo>
                  <a:pt x="2917632" y="1763373"/>
                </a:lnTo>
                <a:lnTo>
                  <a:pt x="3010443" y="1763373"/>
                </a:lnTo>
                <a:lnTo>
                  <a:pt x="2775976" y="1206522"/>
                </a:lnTo>
                <a:lnTo>
                  <a:pt x="1852984" y="1206522"/>
                </a:lnTo>
                <a:close/>
                <a:moveTo>
                  <a:pt x="1989544" y="0"/>
                </a:moveTo>
                <a:lnTo>
                  <a:pt x="1307459" y="1617898"/>
                </a:lnTo>
                <a:lnTo>
                  <a:pt x="1366533" y="1698098"/>
                </a:lnTo>
                <a:lnTo>
                  <a:pt x="2082356" y="0"/>
                </a:lnTo>
                <a:lnTo>
                  <a:pt x="1989544" y="0"/>
                </a:lnTo>
                <a:close/>
                <a:moveTo>
                  <a:pt x="2360771" y="0"/>
                </a:moveTo>
                <a:lnTo>
                  <a:pt x="3075708" y="1698098"/>
                </a:lnTo>
                <a:lnTo>
                  <a:pt x="3134639" y="1617898"/>
                </a:lnTo>
                <a:lnTo>
                  <a:pt x="2453592" y="0"/>
                </a:lnTo>
                <a:lnTo>
                  <a:pt x="2360771" y="0"/>
                </a:lnTo>
                <a:close/>
                <a:moveTo>
                  <a:pt x="1799101" y="1113711"/>
                </a:moveTo>
                <a:lnTo>
                  <a:pt x="1524610" y="1763373"/>
                </a:lnTo>
                <a:lnTo>
                  <a:pt x="1431798" y="1763373"/>
                </a:lnTo>
                <a:lnTo>
                  <a:pt x="2128761" y="110195"/>
                </a:lnTo>
                <a:lnTo>
                  <a:pt x="2512219" y="1020899"/>
                </a:lnTo>
                <a:lnTo>
                  <a:pt x="2605021" y="1020899"/>
                </a:lnTo>
                <a:lnTo>
                  <a:pt x="2175158" y="0"/>
                </a:lnTo>
                <a:lnTo>
                  <a:pt x="2267969" y="0"/>
                </a:lnTo>
                <a:lnTo>
                  <a:pt x="2736895" y="1113701"/>
                </a:lnTo>
                <a:lnTo>
                  <a:pt x="1799101" y="1113701"/>
                </a:lnTo>
                <a:close/>
                <a:moveTo>
                  <a:pt x="2221802" y="551602"/>
                </a:moveTo>
                <a:lnTo>
                  <a:pt x="2024015" y="1020899"/>
                </a:lnTo>
                <a:lnTo>
                  <a:pt x="2419398" y="1020899"/>
                </a:lnTo>
                <a:lnTo>
                  <a:pt x="2221802" y="551602"/>
                </a:lnTo>
                <a:close/>
                <a:moveTo>
                  <a:pt x="1838163" y="1020899"/>
                </a:moveTo>
                <a:lnTo>
                  <a:pt x="1931213" y="1020899"/>
                </a:lnTo>
                <a:lnTo>
                  <a:pt x="2175415" y="441436"/>
                </a:lnTo>
                <a:lnTo>
                  <a:pt x="2128942" y="331070"/>
                </a:lnTo>
                <a:lnTo>
                  <a:pt x="1838163" y="1020899"/>
                </a:lnTo>
                <a:close/>
              </a:path>
            </a:pathLst>
          </a:custGeom>
          <a:solidFill>
            <a:schemeClr val="tx2"/>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93577272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82D4E023-0D02-4C20-A2A8-E1D551708249}"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dirty="0"/>
              <a:t>Friedrich-Alexander-Universität Erlangen-Nürnberg</a:t>
            </a:r>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Bildplatzhalter 6">
            <a:extLst>
              <a:ext uri="{FF2B5EF4-FFF2-40B4-BE49-F238E27FC236}">
                <a16:creationId xmlns:a16="http://schemas.microsoft.com/office/drawing/2014/main" id="{18B908A7-A1D8-4FB7-9CB4-BDC3E20D2B62}"/>
              </a:ext>
            </a:extLst>
          </p:cNvPr>
          <p:cNvSpPr>
            <a:spLocks noGrp="1"/>
          </p:cNvSpPr>
          <p:nvPr>
            <p:ph type="pic" sz="quarter" idx="38" hasCustomPrompt="1"/>
          </p:nvPr>
        </p:nvSpPr>
        <p:spPr>
          <a:xfrm>
            <a:off x="8437356" y="301187"/>
            <a:ext cx="108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0" name="Textplatzhalter 9">
            <a:extLst>
              <a:ext uri="{FF2B5EF4-FFF2-40B4-BE49-F238E27FC236}">
                <a16:creationId xmlns:a16="http://schemas.microsoft.com/office/drawing/2014/main" id="{92D675CD-AEF9-40D8-9E51-B443137C3F26}"/>
              </a:ext>
            </a:extLst>
          </p:cNvPr>
          <p:cNvSpPr>
            <a:spLocks noGrp="1"/>
          </p:cNvSpPr>
          <p:nvPr>
            <p:ph type="body" sz="quarter" idx="37"/>
          </p:nvPr>
        </p:nvSpPr>
        <p:spPr>
          <a:xfrm>
            <a:off x="518318" y="611950"/>
            <a:ext cx="6844385"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2603793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Zitat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82D4E023-0D02-4C20-A2A8-E1D551708249}"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dirty="0"/>
              <a:t>Friedrich-Alexander-Universität Erlangen-Nürnberg</a:t>
            </a:r>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Rechteck 6">
            <a:extLst>
              <a:ext uri="{FF2B5EF4-FFF2-40B4-BE49-F238E27FC236}">
                <a16:creationId xmlns:a16="http://schemas.microsoft.com/office/drawing/2014/main" id="{EB25E710-D493-4189-8EF7-00ABE0AB56E5}"/>
              </a:ext>
            </a:extLst>
          </p:cNvPr>
          <p:cNvSpPr/>
          <p:nvPr userDrawn="1"/>
        </p:nvSpPr>
        <p:spPr>
          <a:xfrm>
            <a:off x="518317" y="1631156"/>
            <a:ext cx="11157747" cy="45696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135000" rIns="135000" bIns="135000" rtlCol="0" anchor="ctr"/>
          <a:lstStyle/>
          <a:p>
            <a:pPr marL="0" marR="0" indent="0" algn="l" defTabSz="685800" rtl="0" eaLnBrk="1" fontAlgn="auto" latinLnBrk="0" hangingPunct="1">
              <a:lnSpc>
                <a:spcPct val="110000"/>
              </a:lnSpc>
              <a:spcBef>
                <a:spcPts val="0"/>
              </a:spcBef>
              <a:spcAft>
                <a:spcPts val="900"/>
              </a:spcAft>
              <a:buClrTx/>
              <a:buSzTx/>
              <a:buFont typeface="Arial" panose="020B0604020202020204" pitchFamily="34" charset="0"/>
              <a:buNone/>
              <a:tabLst/>
            </a:pPr>
            <a:endParaRPr kumimoji="0" lang="de-DE" sz="1200" b="0" i="0" u="none" strike="noStrike" kern="1200" cap="none" spc="0" normalizeH="0" baseline="0" noProof="0" dirty="0">
              <a:ln>
                <a:noFill/>
              </a:ln>
              <a:solidFill>
                <a:schemeClr val="bg1"/>
              </a:solidFill>
              <a:effectLst/>
              <a:uLnTx/>
              <a:uFillTx/>
              <a:latin typeface="Arial"/>
              <a:ea typeface="+mn-ea"/>
              <a:cs typeface="+mn-cs"/>
            </a:endParaRPr>
          </a:p>
        </p:txBody>
      </p:sp>
      <p:sp>
        <p:nvSpPr>
          <p:cNvPr id="9" name="Textplatzhalter 8">
            <a:extLst>
              <a:ext uri="{FF2B5EF4-FFF2-40B4-BE49-F238E27FC236}">
                <a16:creationId xmlns:a16="http://schemas.microsoft.com/office/drawing/2014/main" id="{F2F509DB-422D-41FB-A02B-822A0A204E45}"/>
              </a:ext>
            </a:extLst>
          </p:cNvPr>
          <p:cNvSpPr>
            <a:spLocks noGrp="1"/>
          </p:cNvSpPr>
          <p:nvPr>
            <p:ph type="body" sz="quarter" idx="24" hasCustomPrompt="1"/>
          </p:nvPr>
        </p:nvSpPr>
        <p:spPr>
          <a:xfrm>
            <a:off x="2497191" y="2835964"/>
            <a:ext cx="7200000" cy="2160000"/>
          </a:xfrm>
        </p:spPr>
        <p:txBody>
          <a:bodyPr rIns="0" anchor="ctr" anchorCtr="0">
            <a:normAutofit/>
          </a:bodyPr>
          <a:lstStyle>
            <a:lvl1pPr algn="ctr">
              <a:defRPr sz="1600" i="1">
                <a:solidFill>
                  <a:srgbClr val="041E42"/>
                </a:solidFill>
              </a:defRPr>
            </a:lvl1pPr>
            <a:lvl2pPr marL="0" indent="0">
              <a:buNone/>
              <a:defRPr/>
            </a:lvl2pPr>
          </a:lstStyle>
          <a:p>
            <a:pPr lvl="0"/>
            <a:r>
              <a:rPr lang="de-DE" dirty="0"/>
              <a:t>„Mastertextformat bearbeiten“</a:t>
            </a:r>
          </a:p>
        </p:txBody>
      </p:sp>
      <p:sp>
        <p:nvSpPr>
          <p:cNvPr id="10" name="Bildplatzhalter 6">
            <a:extLst>
              <a:ext uri="{FF2B5EF4-FFF2-40B4-BE49-F238E27FC236}">
                <a16:creationId xmlns:a16="http://schemas.microsoft.com/office/drawing/2014/main" id="{F862885B-685B-4384-B9F0-6266AD0BDA76}"/>
              </a:ext>
            </a:extLst>
          </p:cNvPr>
          <p:cNvSpPr>
            <a:spLocks noGrp="1"/>
          </p:cNvSpPr>
          <p:nvPr>
            <p:ph type="pic" sz="quarter" idx="38" hasCustomPrompt="1"/>
          </p:nvPr>
        </p:nvSpPr>
        <p:spPr>
          <a:xfrm>
            <a:off x="8437356" y="301187"/>
            <a:ext cx="108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2" name="Textplatzhalter 9">
            <a:extLst>
              <a:ext uri="{FF2B5EF4-FFF2-40B4-BE49-F238E27FC236}">
                <a16:creationId xmlns:a16="http://schemas.microsoft.com/office/drawing/2014/main" id="{C6694BF9-6C56-4C82-A0DE-EEB0A7319BA2}"/>
              </a:ext>
            </a:extLst>
          </p:cNvPr>
          <p:cNvSpPr>
            <a:spLocks noGrp="1"/>
          </p:cNvSpPr>
          <p:nvPr>
            <p:ph type="body" sz="quarter" idx="37"/>
          </p:nvPr>
        </p:nvSpPr>
        <p:spPr>
          <a:xfrm>
            <a:off x="518318" y="611950"/>
            <a:ext cx="6844385"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1015582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DBA85DB1-DD21-4EC7-A605-4C4239D6ACEA}"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Friedrich-Alexander-Universität Erlangen-Nürnberg</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10" name="Textplatzhalter 6">
            <a:extLst>
              <a:ext uri="{FF2B5EF4-FFF2-40B4-BE49-F238E27FC236}">
                <a16:creationId xmlns:a16="http://schemas.microsoft.com/office/drawing/2014/main" id="{BF8056C4-F1A1-4860-B863-70A38CCE20DE}"/>
              </a:ext>
            </a:extLst>
          </p:cNvPr>
          <p:cNvSpPr>
            <a:spLocks noGrp="1"/>
          </p:cNvSpPr>
          <p:nvPr>
            <p:ph type="body" sz="quarter" idx="15" hasCustomPrompt="1"/>
          </p:nvPr>
        </p:nvSpPr>
        <p:spPr>
          <a:xfrm>
            <a:off x="948060" y="2354712"/>
            <a:ext cx="5039989" cy="218586"/>
          </a:xfrm>
        </p:spPr>
        <p:txBody>
          <a:bodyPr wrap="square">
            <a:noAutofit/>
          </a:bodyPr>
          <a:lstStyle>
            <a:lvl1pPr>
              <a:defRPr sz="1400"/>
            </a:lvl1pPr>
          </a:lstStyle>
          <a:p>
            <a:pPr lvl="0"/>
            <a:r>
              <a:rPr lang="de-DE" dirty="0"/>
              <a:t>Agendapunkt / Kapitelthema</a:t>
            </a:r>
          </a:p>
        </p:txBody>
      </p:sp>
      <p:sp>
        <p:nvSpPr>
          <p:cNvPr id="11" name="Textplatzhalter 6">
            <a:extLst>
              <a:ext uri="{FF2B5EF4-FFF2-40B4-BE49-F238E27FC236}">
                <a16:creationId xmlns:a16="http://schemas.microsoft.com/office/drawing/2014/main" id="{A4B92765-C038-4DB7-B6CF-33827BB87416}"/>
              </a:ext>
            </a:extLst>
          </p:cNvPr>
          <p:cNvSpPr>
            <a:spLocks noGrp="1"/>
          </p:cNvSpPr>
          <p:nvPr>
            <p:ph type="body" sz="quarter" idx="16" hasCustomPrompt="1"/>
          </p:nvPr>
        </p:nvSpPr>
        <p:spPr>
          <a:xfrm>
            <a:off x="518319" y="2354712"/>
            <a:ext cx="331288" cy="218586"/>
          </a:xfrm>
        </p:spPr>
        <p:txBody>
          <a:bodyPr wrap="none" rIns="0">
            <a:noAutofit/>
          </a:bodyPr>
          <a:lstStyle>
            <a:lvl1pPr>
              <a:defRPr sz="1400" b="1">
                <a:solidFill>
                  <a:srgbClr val="041E42"/>
                </a:solidFill>
              </a:defRPr>
            </a:lvl1pPr>
          </a:lstStyle>
          <a:p>
            <a:pPr lvl="0"/>
            <a:r>
              <a:rPr lang="de-DE" dirty="0"/>
              <a:t>02 </a:t>
            </a:r>
          </a:p>
        </p:txBody>
      </p:sp>
      <p:sp>
        <p:nvSpPr>
          <p:cNvPr id="12" name="Textplatzhalter 6">
            <a:extLst>
              <a:ext uri="{FF2B5EF4-FFF2-40B4-BE49-F238E27FC236}">
                <a16:creationId xmlns:a16="http://schemas.microsoft.com/office/drawing/2014/main" id="{B48DD939-0764-4598-B8A8-5EF7FD589AF4}"/>
              </a:ext>
            </a:extLst>
          </p:cNvPr>
          <p:cNvSpPr>
            <a:spLocks noGrp="1"/>
          </p:cNvSpPr>
          <p:nvPr>
            <p:ph type="body" sz="quarter" idx="17" hasCustomPrompt="1"/>
          </p:nvPr>
        </p:nvSpPr>
        <p:spPr>
          <a:xfrm>
            <a:off x="948060" y="4525377"/>
            <a:ext cx="5039989" cy="218586"/>
          </a:xfrm>
        </p:spPr>
        <p:txBody>
          <a:bodyPr wrap="square">
            <a:noAutofit/>
          </a:bodyPr>
          <a:lstStyle>
            <a:lvl1pPr>
              <a:defRPr sz="1400"/>
            </a:lvl1pPr>
          </a:lstStyle>
          <a:p>
            <a:pPr lvl="0"/>
            <a:r>
              <a:rPr lang="de-DE" dirty="0"/>
              <a:t>Agendapunkt / Kapitelthema</a:t>
            </a:r>
          </a:p>
        </p:txBody>
      </p:sp>
      <p:sp>
        <p:nvSpPr>
          <p:cNvPr id="13" name="Textplatzhalter 6">
            <a:extLst>
              <a:ext uri="{FF2B5EF4-FFF2-40B4-BE49-F238E27FC236}">
                <a16:creationId xmlns:a16="http://schemas.microsoft.com/office/drawing/2014/main" id="{0169AC75-2D8F-414A-A2F5-470DEC8B533A}"/>
              </a:ext>
            </a:extLst>
          </p:cNvPr>
          <p:cNvSpPr>
            <a:spLocks noGrp="1"/>
          </p:cNvSpPr>
          <p:nvPr>
            <p:ph type="body" sz="quarter" idx="18" hasCustomPrompt="1"/>
          </p:nvPr>
        </p:nvSpPr>
        <p:spPr>
          <a:xfrm>
            <a:off x="518319" y="4525377"/>
            <a:ext cx="331288" cy="218586"/>
          </a:xfrm>
        </p:spPr>
        <p:txBody>
          <a:bodyPr wrap="none" rIns="0">
            <a:noAutofit/>
          </a:bodyPr>
          <a:lstStyle>
            <a:lvl1pPr>
              <a:defRPr sz="1400" b="1">
                <a:solidFill>
                  <a:srgbClr val="041E42"/>
                </a:solidFill>
              </a:defRPr>
            </a:lvl1pPr>
          </a:lstStyle>
          <a:p>
            <a:pPr lvl="0"/>
            <a:r>
              <a:rPr lang="de-DE" dirty="0"/>
              <a:t>05 </a:t>
            </a:r>
          </a:p>
        </p:txBody>
      </p:sp>
      <p:sp>
        <p:nvSpPr>
          <p:cNvPr id="17" name="Textplatzhalter 6">
            <a:extLst>
              <a:ext uri="{FF2B5EF4-FFF2-40B4-BE49-F238E27FC236}">
                <a16:creationId xmlns:a16="http://schemas.microsoft.com/office/drawing/2014/main" id="{78F9E3F2-C660-4ABB-83AF-3F5B3E2F7700}"/>
              </a:ext>
            </a:extLst>
          </p:cNvPr>
          <p:cNvSpPr>
            <a:spLocks noGrp="1"/>
          </p:cNvSpPr>
          <p:nvPr>
            <p:ph type="body" sz="quarter" idx="19" hasCustomPrompt="1"/>
          </p:nvPr>
        </p:nvSpPr>
        <p:spPr>
          <a:xfrm>
            <a:off x="948060" y="3078267"/>
            <a:ext cx="5039989" cy="218586"/>
          </a:xfrm>
        </p:spPr>
        <p:txBody>
          <a:bodyPr wrap="square">
            <a:noAutofit/>
          </a:bodyPr>
          <a:lstStyle>
            <a:lvl1pPr>
              <a:defRPr sz="1400"/>
            </a:lvl1pPr>
          </a:lstStyle>
          <a:p>
            <a:pPr lvl="0"/>
            <a:r>
              <a:rPr lang="de-DE" dirty="0"/>
              <a:t>Agendapunkt / Kapitelthema</a:t>
            </a:r>
          </a:p>
        </p:txBody>
      </p:sp>
      <p:sp>
        <p:nvSpPr>
          <p:cNvPr id="18" name="Textplatzhalter 6">
            <a:extLst>
              <a:ext uri="{FF2B5EF4-FFF2-40B4-BE49-F238E27FC236}">
                <a16:creationId xmlns:a16="http://schemas.microsoft.com/office/drawing/2014/main" id="{CAB2683D-D5E7-45B9-9133-F4CFD483FA94}"/>
              </a:ext>
            </a:extLst>
          </p:cNvPr>
          <p:cNvSpPr>
            <a:spLocks noGrp="1"/>
          </p:cNvSpPr>
          <p:nvPr>
            <p:ph type="body" sz="quarter" idx="20" hasCustomPrompt="1"/>
          </p:nvPr>
        </p:nvSpPr>
        <p:spPr>
          <a:xfrm>
            <a:off x="518319" y="3078267"/>
            <a:ext cx="331288" cy="218586"/>
          </a:xfrm>
        </p:spPr>
        <p:txBody>
          <a:bodyPr wrap="none" rIns="0">
            <a:noAutofit/>
          </a:bodyPr>
          <a:lstStyle>
            <a:lvl1pPr>
              <a:defRPr sz="1400" b="1">
                <a:solidFill>
                  <a:srgbClr val="041E42"/>
                </a:solidFill>
              </a:defRPr>
            </a:lvl1pPr>
          </a:lstStyle>
          <a:p>
            <a:pPr lvl="0"/>
            <a:r>
              <a:rPr lang="de-DE" dirty="0"/>
              <a:t>03 </a:t>
            </a:r>
          </a:p>
        </p:txBody>
      </p:sp>
      <p:sp>
        <p:nvSpPr>
          <p:cNvPr id="20" name="Textplatzhalter 6">
            <a:extLst>
              <a:ext uri="{FF2B5EF4-FFF2-40B4-BE49-F238E27FC236}">
                <a16:creationId xmlns:a16="http://schemas.microsoft.com/office/drawing/2014/main" id="{952E3AD3-9675-4713-A437-FEFA1B540023}"/>
              </a:ext>
            </a:extLst>
          </p:cNvPr>
          <p:cNvSpPr>
            <a:spLocks noGrp="1"/>
          </p:cNvSpPr>
          <p:nvPr>
            <p:ph type="body" sz="quarter" idx="21" hasCustomPrompt="1"/>
          </p:nvPr>
        </p:nvSpPr>
        <p:spPr>
          <a:xfrm>
            <a:off x="948060" y="3801822"/>
            <a:ext cx="5039989" cy="218586"/>
          </a:xfrm>
        </p:spPr>
        <p:txBody>
          <a:bodyPr wrap="square">
            <a:noAutofit/>
          </a:bodyPr>
          <a:lstStyle>
            <a:lvl1pPr>
              <a:defRPr sz="1400"/>
            </a:lvl1pPr>
          </a:lstStyle>
          <a:p>
            <a:pPr lvl="0"/>
            <a:r>
              <a:rPr lang="de-DE" dirty="0"/>
              <a:t>Agendapunkt / Kapitelthema</a:t>
            </a:r>
          </a:p>
        </p:txBody>
      </p:sp>
      <p:sp>
        <p:nvSpPr>
          <p:cNvPr id="21" name="Textplatzhalter 6">
            <a:extLst>
              <a:ext uri="{FF2B5EF4-FFF2-40B4-BE49-F238E27FC236}">
                <a16:creationId xmlns:a16="http://schemas.microsoft.com/office/drawing/2014/main" id="{1852432A-5FDF-42C2-BC07-F1752012B84C}"/>
              </a:ext>
            </a:extLst>
          </p:cNvPr>
          <p:cNvSpPr>
            <a:spLocks noGrp="1"/>
          </p:cNvSpPr>
          <p:nvPr>
            <p:ph type="body" sz="quarter" idx="22" hasCustomPrompt="1"/>
          </p:nvPr>
        </p:nvSpPr>
        <p:spPr>
          <a:xfrm>
            <a:off x="518319" y="3801822"/>
            <a:ext cx="331288" cy="218586"/>
          </a:xfrm>
        </p:spPr>
        <p:txBody>
          <a:bodyPr wrap="none" rIns="0">
            <a:noAutofit/>
          </a:bodyPr>
          <a:lstStyle>
            <a:lvl1pPr>
              <a:defRPr sz="1400" b="1">
                <a:solidFill>
                  <a:srgbClr val="041E42"/>
                </a:solidFill>
              </a:defRPr>
            </a:lvl1pPr>
          </a:lstStyle>
          <a:p>
            <a:pPr lvl="0"/>
            <a:r>
              <a:rPr lang="de-DE" dirty="0"/>
              <a:t>04 </a:t>
            </a:r>
          </a:p>
        </p:txBody>
      </p:sp>
      <p:sp>
        <p:nvSpPr>
          <p:cNvPr id="24" name="Textplatzhalter 6">
            <a:extLst>
              <a:ext uri="{FF2B5EF4-FFF2-40B4-BE49-F238E27FC236}">
                <a16:creationId xmlns:a16="http://schemas.microsoft.com/office/drawing/2014/main" id="{B2468A8B-4816-458C-AEB6-53AB9CF88AF3}"/>
              </a:ext>
            </a:extLst>
          </p:cNvPr>
          <p:cNvSpPr>
            <a:spLocks noGrp="1"/>
          </p:cNvSpPr>
          <p:nvPr>
            <p:ph type="body" sz="quarter" idx="23" hasCustomPrompt="1"/>
          </p:nvPr>
        </p:nvSpPr>
        <p:spPr>
          <a:xfrm>
            <a:off x="948060" y="5248931"/>
            <a:ext cx="5039989" cy="218586"/>
          </a:xfrm>
        </p:spPr>
        <p:txBody>
          <a:bodyPr wrap="square">
            <a:noAutofit/>
          </a:bodyPr>
          <a:lstStyle>
            <a:lvl1pPr>
              <a:defRPr sz="1400"/>
            </a:lvl1pPr>
          </a:lstStyle>
          <a:p>
            <a:pPr lvl="0"/>
            <a:r>
              <a:rPr lang="de-DE" dirty="0"/>
              <a:t>Agendapunkt / Kapitelthema</a:t>
            </a:r>
          </a:p>
        </p:txBody>
      </p:sp>
      <p:sp>
        <p:nvSpPr>
          <p:cNvPr id="25" name="Textplatzhalter 6">
            <a:extLst>
              <a:ext uri="{FF2B5EF4-FFF2-40B4-BE49-F238E27FC236}">
                <a16:creationId xmlns:a16="http://schemas.microsoft.com/office/drawing/2014/main" id="{F92C0AC2-BCD1-47F5-99DB-35823E79AB94}"/>
              </a:ext>
            </a:extLst>
          </p:cNvPr>
          <p:cNvSpPr>
            <a:spLocks noGrp="1"/>
          </p:cNvSpPr>
          <p:nvPr>
            <p:ph type="body" sz="quarter" idx="24" hasCustomPrompt="1"/>
          </p:nvPr>
        </p:nvSpPr>
        <p:spPr>
          <a:xfrm>
            <a:off x="518319" y="5248931"/>
            <a:ext cx="331288" cy="218586"/>
          </a:xfrm>
        </p:spPr>
        <p:txBody>
          <a:bodyPr wrap="none" rIns="0">
            <a:noAutofit/>
          </a:bodyPr>
          <a:lstStyle>
            <a:lvl1pPr>
              <a:defRPr sz="1400" b="1">
                <a:solidFill>
                  <a:srgbClr val="041E42"/>
                </a:solidFill>
              </a:defRPr>
            </a:lvl1pPr>
          </a:lstStyle>
          <a:p>
            <a:pPr lvl="0"/>
            <a:r>
              <a:rPr lang="de-DE" dirty="0"/>
              <a:t>06 </a:t>
            </a:r>
          </a:p>
        </p:txBody>
      </p:sp>
      <p:sp>
        <p:nvSpPr>
          <p:cNvPr id="26" name="Textplatzhalter 6">
            <a:extLst>
              <a:ext uri="{FF2B5EF4-FFF2-40B4-BE49-F238E27FC236}">
                <a16:creationId xmlns:a16="http://schemas.microsoft.com/office/drawing/2014/main" id="{6E5C8951-ED83-4B8D-A041-11DC6291DD84}"/>
              </a:ext>
            </a:extLst>
          </p:cNvPr>
          <p:cNvSpPr>
            <a:spLocks noGrp="1"/>
          </p:cNvSpPr>
          <p:nvPr>
            <p:ph type="body" sz="quarter" idx="25" hasCustomPrompt="1"/>
          </p:nvPr>
        </p:nvSpPr>
        <p:spPr>
          <a:xfrm>
            <a:off x="6636192" y="1632185"/>
            <a:ext cx="5039873" cy="218586"/>
          </a:xfrm>
        </p:spPr>
        <p:txBody>
          <a:bodyPr wrap="square">
            <a:noAutofit/>
          </a:bodyPr>
          <a:lstStyle>
            <a:lvl1pPr>
              <a:defRPr sz="1400"/>
            </a:lvl1pPr>
          </a:lstStyle>
          <a:p>
            <a:pPr lvl="0"/>
            <a:r>
              <a:rPr lang="de-DE" dirty="0" err="1"/>
              <a:t>Agendapunkt</a:t>
            </a:r>
            <a:r>
              <a:rPr lang="de-DE" dirty="0"/>
              <a:t> / Kapitelthema</a:t>
            </a:r>
          </a:p>
        </p:txBody>
      </p:sp>
      <p:sp>
        <p:nvSpPr>
          <p:cNvPr id="27" name="Textplatzhalter 6">
            <a:extLst>
              <a:ext uri="{FF2B5EF4-FFF2-40B4-BE49-F238E27FC236}">
                <a16:creationId xmlns:a16="http://schemas.microsoft.com/office/drawing/2014/main" id="{7D6B79FA-8C76-4CA9-AF55-F7541503ECB2}"/>
              </a:ext>
            </a:extLst>
          </p:cNvPr>
          <p:cNvSpPr>
            <a:spLocks noGrp="1"/>
          </p:cNvSpPr>
          <p:nvPr>
            <p:ph type="body" sz="quarter" idx="26" hasCustomPrompt="1"/>
          </p:nvPr>
        </p:nvSpPr>
        <p:spPr>
          <a:xfrm>
            <a:off x="6206332" y="1632185"/>
            <a:ext cx="331288" cy="218586"/>
          </a:xfrm>
        </p:spPr>
        <p:txBody>
          <a:bodyPr wrap="none" rIns="0">
            <a:noAutofit/>
          </a:bodyPr>
          <a:lstStyle>
            <a:lvl1pPr>
              <a:defRPr sz="1400" b="1">
                <a:solidFill>
                  <a:srgbClr val="041E42"/>
                </a:solidFill>
              </a:defRPr>
            </a:lvl1pPr>
          </a:lstStyle>
          <a:p>
            <a:pPr lvl="0"/>
            <a:r>
              <a:rPr lang="de-DE" dirty="0"/>
              <a:t>07 </a:t>
            </a:r>
          </a:p>
        </p:txBody>
      </p:sp>
      <p:sp>
        <p:nvSpPr>
          <p:cNvPr id="28" name="Textplatzhalter 6">
            <a:extLst>
              <a:ext uri="{FF2B5EF4-FFF2-40B4-BE49-F238E27FC236}">
                <a16:creationId xmlns:a16="http://schemas.microsoft.com/office/drawing/2014/main" id="{89249A36-CB58-4007-8E81-30FA75194BA0}"/>
              </a:ext>
            </a:extLst>
          </p:cNvPr>
          <p:cNvSpPr>
            <a:spLocks noGrp="1"/>
          </p:cNvSpPr>
          <p:nvPr>
            <p:ph type="body" sz="quarter" idx="27" hasCustomPrompt="1"/>
          </p:nvPr>
        </p:nvSpPr>
        <p:spPr>
          <a:xfrm>
            <a:off x="6636192" y="2355534"/>
            <a:ext cx="5039873" cy="218586"/>
          </a:xfrm>
        </p:spPr>
        <p:txBody>
          <a:bodyPr wrap="square">
            <a:noAutofit/>
          </a:bodyPr>
          <a:lstStyle>
            <a:lvl1pPr>
              <a:defRPr sz="1400"/>
            </a:lvl1pPr>
          </a:lstStyle>
          <a:p>
            <a:pPr lvl="0"/>
            <a:r>
              <a:rPr lang="de-DE"/>
              <a:t>Agendapunkt / Kapitelthema</a:t>
            </a:r>
            <a:endParaRPr lang="de-DE" dirty="0"/>
          </a:p>
        </p:txBody>
      </p:sp>
      <p:sp>
        <p:nvSpPr>
          <p:cNvPr id="29" name="Textplatzhalter 6">
            <a:extLst>
              <a:ext uri="{FF2B5EF4-FFF2-40B4-BE49-F238E27FC236}">
                <a16:creationId xmlns:a16="http://schemas.microsoft.com/office/drawing/2014/main" id="{953A9A61-99D0-44B5-89EB-1D1035F914BD}"/>
              </a:ext>
            </a:extLst>
          </p:cNvPr>
          <p:cNvSpPr>
            <a:spLocks noGrp="1"/>
          </p:cNvSpPr>
          <p:nvPr>
            <p:ph type="body" sz="quarter" idx="28" hasCustomPrompt="1"/>
          </p:nvPr>
        </p:nvSpPr>
        <p:spPr>
          <a:xfrm>
            <a:off x="6206332" y="2355534"/>
            <a:ext cx="331288" cy="218586"/>
          </a:xfrm>
        </p:spPr>
        <p:txBody>
          <a:bodyPr wrap="none" rIns="0">
            <a:noAutofit/>
          </a:bodyPr>
          <a:lstStyle>
            <a:lvl1pPr>
              <a:defRPr sz="1400" b="1">
                <a:solidFill>
                  <a:srgbClr val="041E42"/>
                </a:solidFill>
              </a:defRPr>
            </a:lvl1pPr>
          </a:lstStyle>
          <a:p>
            <a:pPr lvl="0"/>
            <a:r>
              <a:rPr lang="de-DE" dirty="0"/>
              <a:t>08 </a:t>
            </a:r>
          </a:p>
        </p:txBody>
      </p:sp>
      <p:sp>
        <p:nvSpPr>
          <p:cNvPr id="30" name="Textplatzhalter 6">
            <a:extLst>
              <a:ext uri="{FF2B5EF4-FFF2-40B4-BE49-F238E27FC236}">
                <a16:creationId xmlns:a16="http://schemas.microsoft.com/office/drawing/2014/main" id="{E80B7F99-D2A6-486E-BB92-8192AB563EFC}"/>
              </a:ext>
            </a:extLst>
          </p:cNvPr>
          <p:cNvSpPr>
            <a:spLocks noGrp="1"/>
          </p:cNvSpPr>
          <p:nvPr>
            <p:ph type="body" sz="quarter" idx="29" hasCustomPrompt="1"/>
          </p:nvPr>
        </p:nvSpPr>
        <p:spPr>
          <a:xfrm>
            <a:off x="6636192" y="4525581"/>
            <a:ext cx="5039873" cy="218586"/>
          </a:xfrm>
        </p:spPr>
        <p:txBody>
          <a:bodyPr wrap="square">
            <a:noAutofit/>
          </a:bodyPr>
          <a:lstStyle>
            <a:lvl1pPr>
              <a:defRPr sz="1400"/>
            </a:lvl1pPr>
          </a:lstStyle>
          <a:p>
            <a:pPr lvl="0"/>
            <a:r>
              <a:rPr lang="de-DE"/>
              <a:t>Agendapunkt / Kapitelthema</a:t>
            </a:r>
            <a:endParaRPr lang="de-DE" dirty="0"/>
          </a:p>
        </p:txBody>
      </p:sp>
      <p:sp>
        <p:nvSpPr>
          <p:cNvPr id="31" name="Textplatzhalter 6">
            <a:extLst>
              <a:ext uri="{FF2B5EF4-FFF2-40B4-BE49-F238E27FC236}">
                <a16:creationId xmlns:a16="http://schemas.microsoft.com/office/drawing/2014/main" id="{C08D70F6-D151-42E1-8F5E-DD5ADD0927D9}"/>
              </a:ext>
            </a:extLst>
          </p:cNvPr>
          <p:cNvSpPr>
            <a:spLocks noGrp="1"/>
          </p:cNvSpPr>
          <p:nvPr>
            <p:ph type="body" sz="quarter" idx="30" hasCustomPrompt="1"/>
          </p:nvPr>
        </p:nvSpPr>
        <p:spPr>
          <a:xfrm>
            <a:off x="6206333" y="4525581"/>
            <a:ext cx="318121" cy="218586"/>
          </a:xfrm>
        </p:spPr>
        <p:txBody>
          <a:bodyPr wrap="none" rIns="0">
            <a:noAutofit/>
          </a:bodyPr>
          <a:lstStyle>
            <a:lvl1pPr>
              <a:defRPr sz="1400" b="1">
                <a:solidFill>
                  <a:srgbClr val="041E42"/>
                </a:solidFill>
              </a:defRPr>
            </a:lvl1pPr>
          </a:lstStyle>
          <a:p>
            <a:pPr lvl="0"/>
            <a:r>
              <a:rPr lang="de-DE" dirty="0"/>
              <a:t>11 </a:t>
            </a:r>
          </a:p>
        </p:txBody>
      </p:sp>
      <p:sp>
        <p:nvSpPr>
          <p:cNvPr id="32" name="Textplatzhalter 6">
            <a:extLst>
              <a:ext uri="{FF2B5EF4-FFF2-40B4-BE49-F238E27FC236}">
                <a16:creationId xmlns:a16="http://schemas.microsoft.com/office/drawing/2014/main" id="{34991AD2-EBFD-4358-9611-2BE7F693C7FF}"/>
              </a:ext>
            </a:extLst>
          </p:cNvPr>
          <p:cNvSpPr>
            <a:spLocks noGrp="1"/>
          </p:cNvSpPr>
          <p:nvPr>
            <p:ph type="body" sz="quarter" idx="31" hasCustomPrompt="1"/>
          </p:nvPr>
        </p:nvSpPr>
        <p:spPr>
          <a:xfrm>
            <a:off x="6636192" y="3078883"/>
            <a:ext cx="5039873" cy="218586"/>
          </a:xfrm>
        </p:spPr>
        <p:txBody>
          <a:bodyPr wrap="square">
            <a:noAutofit/>
          </a:bodyPr>
          <a:lstStyle>
            <a:lvl1pPr>
              <a:defRPr sz="1400"/>
            </a:lvl1pPr>
          </a:lstStyle>
          <a:p>
            <a:pPr lvl="0"/>
            <a:r>
              <a:rPr lang="de-DE"/>
              <a:t>Agendapunkt / Kapitelthema</a:t>
            </a:r>
            <a:endParaRPr lang="de-DE" dirty="0"/>
          </a:p>
        </p:txBody>
      </p:sp>
      <p:sp>
        <p:nvSpPr>
          <p:cNvPr id="33" name="Textplatzhalter 6">
            <a:extLst>
              <a:ext uri="{FF2B5EF4-FFF2-40B4-BE49-F238E27FC236}">
                <a16:creationId xmlns:a16="http://schemas.microsoft.com/office/drawing/2014/main" id="{E6132B6E-46AD-4F19-ACEF-FC5E2EBEEE72}"/>
              </a:ext>
            </a:extLst>
          </p:cNvPr>
          <p:cNvSpPr>
            <a:spLocks noGrp="1"/>
          </p:cNvSpPr>
          <p:nvPr>
            <p:ph type="body" sz="quarter" idx="32" hasCustomPrompt="1"/>
          </p:nvPr>
        </p:nvSpPr>
        <p:spPr>
          <a:xfrm>
            <a:off x="6206332" y="3078883"/>
            <a:ext cx="331288" cy="218586"/>
          </a:xfrm>
        </p:spPr>
        <p:txBody>
          <a:bodyPr wrap="none" rIns="0">
            <a:noAutofit/>
          </a:bodyPr>
          <a:lstStyle>
            <a:lvl1pPr>
              <a:defRPr sz="1400" b="1">
                <a:solidFill>
                  <a:srgbClr val="041E42"/>
                </a:solidFill>
              </a:defRPr>
            </a:lvl1pPr>
          </a:lstStyle>
          <a:p>
            <a:pPr lvl="0"/>
            <a:r>
              <a:rPr lang="de-DE" dirty="0"/>
              <a:t>09 </a:t>
            </a:r>
          </a:p>
        </p:txBody>
      </p:sp>
      <p:sp>
        <p:nvSpPr>
          <p:cNvPr id="34" name="Textplatzhalter 6">
            <a:extLst>
              <a:ext uri="{FF2B5EF4-FFF2-40B4-BE49-F238E27FC236}">
                <a16:creationId xmlns:a16="http://schemas.microsoft.com/office/drawing/2014/main" id="{5B29B58B-9C14-4145-95A8-C62AC51F1A6E}"/>
              </a:ext>
            </a:extLst>
          </p:cNvPr>
          <p:cNvSpPr>
            <a:spLocks noGrp="1"/>
          </p:cNvSpPr>
          <p:nvPr>
            <p:ph type="body" sz="quarter" idx="33" hasCustomPrompt="1"/>
          </p:nvPr>
        </p:nvSpPr>
        <p:spPr>
          <a:xfrm>
            <a:off x="6636192" y="3802232"/>
            <a:ext cx="5039873" cy="218586"/>
          </a:xfrm>
        </p:spPr>
        <p:txBody>
          <a:bodyPr wrap="square">
            <a:noAutofit/>
          </a:bodyPr>
          <a:lstStyle>
            <a:lvl1pPr>
              <a:defRPr sz="1400"/>
            </a:lvl1pPr>
          </a:lstStyle>
          <a:p>
            <a:pPr lvl="0"/>
            <a:r>
              <a:rPr lang="de-DE"/>
              <a:t>Agendapunkt / Kapitelthema</a:t>
            </a:r>
            <a:endParaRPr lang="de-DE" dirty="0"/>
          </a:p>
        </p:txBody>
      </p:sp>
      <p:sp>
        <p:nvSpPr>
          <p:cNvPr id="35" name="Textplatzhalter 6">
            <a:extLst>
              <a:ext uri="{FF2B5EF4-FFF2-40B4-BE49-F238E27FC236}">
                <a16:creationId xmlns:a16="http://schemas.microsoft.com/office/drawing/2014/main" id="{5E6DB4F9-1F61-4B1E-8694-CF32F6ABEB8F}"/>
              </a:ext>
            </a:extLst>
          </p:cNvPr>
          <p:cNvSpPr>
            <a:spLocks noGrp="1"/>
          </p:cNvSpPr>
          <p:nvPr>
            <p:ph type="body" sz="quarter" idx="34" hasCustomPrompt="1"/>
          </p:nvPr>
        </p:nvSpPr>
        <p:spPr>
          <a:xfrm>
            <a:off x="6206332" y="3802232"/>
            <a:ext cx="331288" cy="218586"/>
          </a:xfrm>
        </p:spPr>
        <p:txBody>
          <a:bodyPr wrap="none" rIns="0">
            <a:noAutofit/>
          </a:bodyPr>
          <a:lstStyle>
            <a:lvl1pPr>
              <a:defRPr sz="1400" b="1">
                <a:solidFill>
                  <a:srgbClr val="041E42"/>
                </a:solidFill>
              </a:defRPr>
            </a:lvl1pPr>
          </a:lstStyle>
          <a:p>
            <a:pPr lvl="0"/>
            <a:r>
              <a:rPr lang="de-DE" dirty="0"/>
              <a:t>10 </a:t>
            </a:r>
          </a:p>
        </p:txBody>
      </p:sp>
      <p:sp>
        <p:nvSpPr>
          <p:cNvPr id="36" name="Textplatzhalter 6">
            <a:extLst>
              <a:ext uri="{FF2B5EF4-FFF2-40B4-BE49-F238E27FC236}">
                <a16:creationId xmlns:a16="http://schemas.microsoft.com/office/drawing/2014/main" id="{F139CCA6-FA40-4FAD-991E-8F0D932F40B0}"/>
              </a:ext>
            </a:extLst>
          </p:cNvPr>
          <p:cNvSpPr>
            <a:spLocks noGrp="1"/>
          </p:cNvSpPr>
          <p:nvPr>
            <p:ph type="body" sz="quarter" idx="35" hasCustomPrompt="1"/>
          </p:nvPr>
        </p:nvSpPr>
        <p:spPr>
          <a:xfrm>
            <a:off x="6636192" y="5248931"/>
            <a:ext cx="5039873" cy="218586"/>
          </a:xfrm>
        </p:spPr>
        <p:txBody>
          <a:bodyPr wrap="square">
            <a:noAutofit/>
          </a:bodyPr>
          <a:lstStyle>
            <a:lvl1pPr>
              <a:defRPr sz="1400"/>
            </a:lvl1pPr>
          </a:lstStyle>
          <a:p>
            <a:pPr lvl="0"/>
            <a:r>
              <a:rPr lang="de-DE"/>
              <a:t>Agendapunkt / Kapitelthema</a:t>
            </a:r>
            <a:endParaRPr lang="de-DE" dirty="0"/>
          </a:p>
        </p:txBody>
      </p:sp>
      <p:sp>
        <p:nvSpPr>
          <p:cNvPr id="37" name="Textplatzhalter 6">
            <a:extLst>
              <a:ext uri="{FF2B5EF4-FFF2-40B4-BE49-F238E27FC236}">
                <a16:creationId xmlns:a16="http://schemas.microsoft.com/office/drawing/2014/main" id="{4ABC58A4-2FF6-4DD6-B7CE-07D57A9854B7}"/>
              </a:ext>
            </a:extLst>
          </p:cNvPr>
          <p:cNvSpPr>
            <a:spLocks noGrp="1"/>
          </p:cNvSpPr>
          <p:nvPr>
            <p:ph type="body" sz="quarter" idx="36" hasCustomPrompt="1"/>
          </p:nvPr>
        </p:nvSpPr>
        <p:spPr>
          <a:xfrm>
            <a:off x="6206332" y="5248931"/>
            <a:ext cx="331288" cy="218586"/>
          </a:xfrm>
        </p:spPr>
        <p:txBody>
          <a:bodyPr wrap="none" rIns="0">
            <a:noAutofit/>
          </a:bodyPr>
          <a:lstStyle>
            <a:lvl1pPr>
              <a:defRPr sz="1400" b="1">
                <a:solidFill>
                  <a:srgbClr val="041E42"/>
                </a:solidFill>
              </a:defRPr>
            </a:lvl1pPr>
          </a:lstStyle>
          <a:p>
            <a:pPr lvl="0"/>
            <a:r>
              <a:rPr lang="de-DE" dirty="0"/>
              <a:t>12 </a:t>
            </a:r>
          </a:p>
        </p:txBody>
      </p:sp>
      <p:sp>
        <p:nvSpPr>
          <p:cNvPr id="38" name="Textplatzhalter 9">
            <a:extLst>
              <a:ext uri="{FF2B5EF4-FFF2-40B4-BE49-F238E27FC236}">
                <a16:creationId xmlns:a16="http://schemas.microsoft.com/office/drawing/2014/main" id="{37A4DE60-6537-42AA-B80E-663634EF66B9}"/>
              </a:ext>
            </a:extLst>
          </p:cNvPr>
          <p:cNvSpPr>
            <a:spLocks noGrp="1"/>
          </p:cNvSpPr>
          <p:nvPr>
            <p:ph type="body" sz="quarter" idx="37"/>
          </p:nvPr>
        </p:nvSpPr>
        <p:spPr>
          <a:xfrm>
            <a:off x="518318" y="611950"/>
            <a:ext cx="6844385" cy="218586"/>
          </a:xfrm>
        </p:spPr>
        <p:txBody>
          <a:bodyPr wrap="square">
            <a:spAutoFit/>
          </a:bodyPr>
          <a:lstStyle>
            <a:lvl1pPr>
              <a:defRPr sz="1400">
                <a:solidFill>
                  <a:srgbClr val="041E42"/>
                </a:solidFill>
              </a:defRPr>
            </a:lvl1pPr>
          </a:lstStyle>
          <a:p>
            <a:pPr lvl="0"/>
            <a:r>
              <a:rPr lang="de-DE" dirty="0"/>
              <a:t>Mastertextformat bearbeiten</a:t>
            </a:r>
          </a:p>
        </p:txBody>
      </p:sp>
      <p:sp>
        <p:nvSpPr>
          <p:cNvPr id="39" name="Textplatzhalter 6">
            <a:extLst>
              <a:ext uri="{FF2B5EF4-FFF2-40B4-BE49-F238E27FC236}">
                <a16:creationId xmlns:a16="http://schemas.microsoft.com/office/drawing/2014/main" id="{D6F3326C-A71E-4096-84A9-CBF2623C8CD8}"/>
              </a:ext>
            </a:extLst>
          </p:cNvPr>
          <p:cNvSpPr>
            <a:spLocks noGrp="1"/>
          </p:cNvSpPr>
          <p:nvPr>
            <p:ph type="body" sz="quarter" idx="13" hasCustomPrompt="1"/>
          </p:nvPr>
        </p:nvSpPr>
        <p:spPr>
          <a:xfrm>
            <a:off x="948060" y="1631156"/>
            <a:ext cx="5039989" cy="218586"/>
          </a:xfrm>
        </p:spPr>
        <p:txBody>
          <a:bodyPr wrap="square">
            <a:noAutofit/>
          </a:bodyPr>
          <a:lstStyle>
            <a:lvl1pPr>
              <a:defRPr sz="1400"/>
            </a:lvl1pPr>
          </a:lstStyle>
          <a:p>
            <a:pPr lvl="0"/>
            <a:r>
              <a:rPr lang="de-DE" dirty="0"/>
              <a:t>Agendapunkt / Kapitelthema</a:t>
            </a:r>
          </a:p>
        </p:txBody>
      </p:sp>
      <p:sp>
        <p:nvSpPr>
          <p:cNvPr id="40" name="Textplatzhalter 6">
            <a:extLst>
              <a:ext uri="{FF2B5EF4-FFF2-40B4-BE49-F238E27FC236}">
                <a16:creationId xmlns:a16="http://schemas.microsoft.com/office/drawing/2014/main" id="{E6C7796D-6ED1-4B91-AD58-8FB5EA6F6F85}"/>
              </a:ext>
            </a:extLst>
          </p:cNvPr>
          <p:cNvSpPr>
            <a:spLocks noGrp="1"/>
          </p:cNvSpPr>
          <p:nvPr>
            <p:ph type="body" sz="quarter" idx="14" hasCustomPrompt="1"/>
          </p:nvPr>
        </p:nvSpPr>
        <p:spPr>
          <a:xfrm>
            <a:off x="518319" y="1631156"/>
            <a:ext cx="331288" cy="218586"/>
          </a:xfrm>
        </p:spPr>
        <p:txBody>
          <a:bodyPr wrap="none" rIns="0">
            <a:noAutofit/>
          </a:bodyPr>
          <a:lstStyle>
            <a:lvl1pPr>
              <a:defRPr sz="1400" b="1">
                <a:solidFill>
                  <a:srgbClr val="041E42"/>
                </a:solidFill>
              </a:defRPr>
            </a:lvl1pPr>
          </a:lstStyle>
          <a:p>
            <a:pPr lvl="0"/>
            <a:r>
              <a:rPr lang="de-DE" dirty="0"/>
              <a:t>01 </a:t>
            </a:r>
          </a:p>
        </p:txBody>
      </p:sp>
      <p:sp>
        <p:nvSpPr>
          <p:cNvPr id="7" name="Bildplatzhalter 6">
            <a:extLst>
              <a:ext uri="{FF2B5EF4-FFF2-40B4-BE49-F238E27FC236}">
                <a16:creationId xmlns:a16="http://schemas.microsoft.com/office/drawing/2014/main" id="{86D31599-AF4C-4469-80F6-AA369A20BF0B}"/>
              </a:ext>
            </a:extLst>
          </p:cNvPr>
          <p:cNvSpPr>
            <a:spLocks noGrp="1"/>
          </p:cNvSpPr>
          <p:nvPr>
            <p:ph type="pic" sz="quarter" idx="38" hasCustomPrompt="1"/>
          </p:nvPr>
        </p:nvSpPr>
        <p:spPr>
          <a:xfrm>
            <a:off x="8439103" y="301187"/>
            <a:ext cx="108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2" name="Titel 1">
            <a:extLst>
              <a:ext uri="{FF2B5EF4-FFF2-40B4-BE49-F238E27FC236}">
                <a16:creationId xmlns:a16="http://schemas.microsoft.com/office/drawing/2014/main" id="{9A936904-323F-4EC7-8C1A-363CEE0C6095}"/>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Tree>
    <p:extLst>
      <p:ext uri="{BB962C8B-B14F-4D97-AF65-F5344CB8AC3E}">
        <p14:creationId xmlns:p14="http://schemas.microsoft.com/office/powerpoint/2010/main" val="1350198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Ref idx="1001">
        <a:schemeClr val="bg2"/>
      </p:bgRef>
    </p:bg>
    <p:spTree>
      <p:nvGrpSpPr>
        <p:cNvPr id="1" name=""/>
        <p:cNvGrpSpPr/>
        <p:nvPr/>
      </p:nvGrpSpPr>
      <p:grpSpPr>
        <a:xfrm>
          <a:off x="0" y="0"/>
          <a:ext cx="0" cy="0"/>
          <a:chOff x="0" y="0"/>
          <a:chExt cx="0" cy="0"/>
        </a:xfrm>
      </p:grpSpPr>
      <p:sp>
        <p:nvSpPr>
          <p:cNvPr id="57" name="Textplatzhalter 167">
            <a:extLst>
              <a:ext uri="{FF2B5EF4-FFF2-40B4-BE49-F238E27FC236}">
                <a16:creationId xmlns:a16="http://schemas.microsoft.com/office/drawing/2014/main" id="{68AB2348-B91F-4E68-BDE1-60ECCE02B493}"/>
              </a:ext>
            </a:extLst>
          </p:cNvPr>
          <p:cNvSpPr>
            <a:spLocks noGrp="1"/>
          </p:cNvSpPr>
          <p:nvPr>
            <p:ph type="body" sz="quarter" idx="12" hasCustomPrompt="1"/>
          </p:nvPr>
        </p:nvSpPr>
        <p:spPr>
          <a:xfrm>
            <a:off x="0" y="1628777"/>
            <a:ext cx="12192000" cy="5229225"/>
          </a:xfrm>
          <a:gradFill>
            <a:gsLst>
              <a:gs pos="50000">
                <a:srgbClr val="04316A">
                  <a:alpha val="50000"/>
                </a:srgbClr>
              </a:gs>
              <a:gs pos="5000">
                <a:schemeClr val="accent4"/>
              </a:gs>
              <a:gs pos="100000">
                <a:schemeClr val="accent4">
                  <a:alpha val="20000"/>
                </a:schemeClr>
              </a:gs>
            </a:gsLst>
            <a:lin ang="5400000" scaled="1"/>
          </a:gradFill>
        </p:spPr>
        <p:txBody>
          <a:bodyPr vert="horz" wrap="square" lIns="540000" tIns="1188000" rIns="0" bIns="0" rtlCol="0" anchor="t" anchorCtr="0">
            <a:noAutofit/>
          </a:bodyPr>
          <a:lstStyle>
            <a:lvl1pPr>
              <a:defRPr lang="de-DE" sz="3000" b="1" dirty="0">
                <a:latin typeface="+mj-lt"/>
                <a:ea typeface="+mj-ea"/>
                <a:cs typeface="+mj-cs"/>
              </a:defRPr>
            </a:lvl1pPr>
          </a:lstStyle>
          <a:p>
            <a:pPr lvl="0">
              <a:spcBef>
                <a:spcPct val="0"/>
              </a:spcBef>
            </a:pPr>
            <a:r>
              <a:rPr lang="de-DE" dirty="0"/>
              <a:t> </a:t>
            </a:r>
          </a:p>
        </p:txBody>
      </p:sp>
      <p:sp>
        <p:nvSpPr>
          <p:cNvPr id="59" name="Bildplatzhalter 60">
            <a:extLst>
              <a:ext uri="{FF2B5EF4-FFF2-40B4-BE49-F238E27FC236}">
                <a16:creationId xmlns:a16="http://schemas.microsoft.com/office/drawing/2014/main" id="{92CE05A2-27DE-4191-8A63-5C7C7ACA37CD}"/>
              </a:ext>
            </a:extLst>
          </p:cNvPr>
          <p:cNvSpPr>
            <a:spLocks noGrp="1"/>
          </p:cNvSpPr>
          <p:nvPr>
            <p:ph type="pic" sz="quarter" idx="10" hasCustomPrompt="1"/>
          </p:nvPr>
        </p:nvSpPr>
        <p:spPr>
          <a:xfrm>
            <a:off x="0" y="1628775"/>
            <a:ext cx="12192000" cy="5229226"/>
          </a:xfrm>
          <a:solidFill>
            <a:schemeClr val="tx1">
              <a:lumMod val="95000"/>
            </a:schemeClr>
          </a:solidFill>
        </p:spPr>
        <p:txBody>
          <a:bodyPr/>
          <a:lstStyle/>
          <a:p>
            <a:r>
              <a:rPr lang="de-DE" dirty="0"/>
              <a:t> </a:t>
            </a:r>
          </a:p>
        </p:txBody>
      </p:sp>
      <p:sp>
        <p:nvSpPr>
          <p:cNvPr id="60" name="Rechteck 59">
            <a:extLst>
              <a:ext uri="{FF2B5EF4-FFF2-40B4-BE49-F238E27FC236}">
                <a16:creationId xmlns:a16="http://schemas.microsoft.com/office/drawing/2014/main" id="{CBD8B083-79E8-44E1-BA43-E993160F02E1}"/>
              </a:ext>
            </a:extLst>
          </p:cNvPr>
          <p:cNvSpPr/>
          <p:nvPr userDrawn="1"/>
        </p:nvSpPr>
        <p:spPr>
          <a:xfrm>
            <a:off x="518400" y="1196733"/>
            <a:ext cx="11676063"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14" name="Textplatzhalter 64">
            <a:extLst>
              <a:ext uri="{FF2B5EF4-FFF2-40B4-BE49-F238E27FC236}">
                <a16:creationId xmlns:a16="http://schemas.microsoft.com/office/drawing/2014/main" id="{94E4DAD8-28C4-496D-803F-AF50BFF89A85}"/>
              </a:ext>
            </a:extLst>
          </p:cNvPr>
          <p:cNvSpPr>
            <a:spLocks noGrp="1"/>
          </p:cNvSpPr>
          <p:nvPr>
            <p:ph type="body" sz="quarter" idx="13" hasCustomPrompt="1"/>
          </p:nvPr>
        </p:nvSpPr>
        <p:spPr>
          <a:xfrm>
            <a:off x="518318" y="2647986"/>
            <a:ext cx="11157745" cy="1562031"/>
          </a:xfrm>
        </p:spPr>
        <p:txBody>
          <a:bodyPr vert="horz" wrap="square" lIns="0" tIns="0" rIns="360000" bIns="0" rtlCol="0" anchor="ctr" anchorCtr="0">
            <a:spAutoFit/>
          </a:bodyPr>
          <a:lstStyle>
            <a:lvl1pPr>
              <a:spcAft>
                <a:spcPts val="0"/>
              </a:spcAft>
              <a:defRPr lang="de-DE" sz="4800" b="1" i="0" dirty="0" smtClean="0">
                <a:latin typeface="FAUSans Office" panose="020B0504010101010104" pitchFamily="34" charset="77"/>
                <a:ea typeface="+mj-ea"/>
                <a:cs typeface="FAUSans Office" panose="020B0504010101010104" pitchFamily="34" charset="77"/>
              </a:defRPr>
            </a:lvl1pPr>
          </a:lstStyle>
          <a:p>
            <a:pPr lvl="0">
              <a:spcBef>
                <a:spcPct val="0"/>
              </a:spcBef>
            </a:pPr>
            <a:r>
              <a:rPr lang="de-DE" dirty="0"/>
              <a:t>Vielen Dank</a:t>
            </a:r>
            <a:br>
              <a:rPr lang="de-DE" dirty="0"/>
            </a:br>
            <a:r>
              <a:rPr lang="de-DE" dirty="0"/>
              <a:t>für Ihre Aufmerksamkeit!</a:t>
            </a:r>
          </a:p>
        </p:txBody>
      </p:sp>
      <p:grpSp>
        <p:nvGrpSpPr>
          <p:cNvPr id="56" name="Gruppieren 55">
            <a:extLst>
              <a:ext uri="{FF2B5EF4-FFF2-40B4-BE49-F238E27FC236}">
                <a16:creationId xmlns:a16="http://schemas.microsoft.com/office/drawing/2014/main" id="{0C3B9D07-F821-46AB-95B1-D19222D00FD7}"/>
              </a:ext>
            </a:extLst>
          </p:cNvPr>
          <p:cNvGrpSpPr/>
          <p:nvPr userDrawn="1"/>
        </p:nvGrpSpPr>
        <p:grpSpPr>
          <a:xfrm>
            <a:off x="-390524" y="160153"/>
            <a:ext cx="333375" cy="136812"/>
            <a:chOff x="-133350" y="2711163"/>
            <a:chExt cx="333375" cy="136812"/>
          </a:xfrm>
        </p:grpSpPr>
        <p:cxnSp>
          <p:nvCxnSpPr>
            <p:cNvPr id="62" name="Gerader Verbinder 61">
              <a:extLst>
                <a:ext uri="{FF2B5EF4-FFF2-40B4-BE49-F238E27FC236}">
                  <a16:creationId xmlns:a16="http://schemas.microsoft.com/office/drawing/2014/main" id="{22380010-0050-441D-BA9C-97B58351587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3" name="Textfeld 62">
              <a:extLst>
                <a:ext uri="{FF2B5EF4-FFF2-40B4-BE49-F238E27FC236}">
                  <a16:creationId xmlns:a16="http://schemas.microsoft.com/office/drawing/2014/main" id="{C13F555F-C26E-4B21-A77C-6CA7380155F8}"/>
                </a:ext>
              </a:extLst>
            </p:cNvPr>
            <p:cNvSpPr txBox="1"/>
            <p:nvPr userDrawn="1"/>
          </p:nvSpPr>
          <p:spPr>
            <a:xfrm>
              <a:off x="-63646" y="2711163"/>
              <a:ext cx="193964"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4" name="Gruppieren 63">
            <a:extLst>
              <a:ext uri="{FF2B5EF4-FFF2-40B4-BE49-F238E27FC236}">
                <a16:creationId xmlns:a16="http://schemas.microsoft.com/office/drawing/2014/main" id="{705760C0-8935-4141-9AEE-BB96816B3799}"/>
              </a:ext>
            </a:extLst>
          </p:cNvPr>
          <p:cNvGrpSpPr/>
          <p:nvPr userDrawn="1"/>
        </p:nvGrpSpPr>
        <p:grpSpPr>
          <a:xfrm>
            <a:off x="-390524" y="1131703"/>
            <a:ext cx="333375" cy="136812"/>
            <a:chOff x="-133350" y="2711163"/>
            <a:chExt cx="333375" cy="136812"/>
          </a:xfrm>
        </p:grpSpPr>
        <p:cxnSp>
          <p:nvCxnSpPr>
            <p:cNvPr id="66" name="Gerader Verbinder 65">
              <a:extLst>
                <a:ext uri="{FF2B5EF4-FFF2-40B4-BE49-F238E27FC236}">
                  <a16:creationId xmlns:a16="http://schemas.microsoft.com/office/drawing/2014/main" id="{EBE9DAC0-7790-4611-B602-40B3CD18C73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7" name="Textfeld 66">
              <a:extLst>
                <a:ext uri="{FF2B5EF4-FFF2-40B4-BE49-F238E27FC236}">
                  <a16:creationId xmlns:a16="http://schemas.microsoft.com/office/drawing/2014/main" id="{1FBE1EE4-3D10-40E7-9F1E-627A51E59C61}"/>
                </a:ext>
              </a:extLst>
            </p:cNvPr>
            <p:cNvSpPr txBox="1"/>
            <p:nvPr userDrawn="1"/>
          </p:nvSpPr>
          <p:spPr>
            <a:xfrm>
              <a:off x="-63644" y="2711163"/>
              <a:ext cx="193964"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8" name="Gruppieren 67">
            <a:extLst>
              <a:ext uri="{FF2B5EF4-FFF2-40B4-BE49-F238E27FC236}">
                <a16:creationId xmlns:a16="http://schemas.microsoft.com/office/drawing/2014/main" id="{B25E0919-4E1B-4A97-A1C2-6AE7D2A59920}"/>
              </a:ext>
            </a:extLst>
          </p:cNvPr>
          <p:cNvGrpSpPr/>
          <p:nvPr userDrawn="1"/>
        </p:nvGrpSpPr>
        <p:grpSpPr>
          <a:xfrm>
            <a:off x="-390524" y="1491963"/>
            <a:ext cx="333375" cy="136812"/>
            <a:chOff x="-133350" y="2711163"/>
            <a:chExt cx="333375" cy="136812"/>
          </a:xfrm>
        </p:grpSpPr>
        <p:cxnSp>
          <p:nvCxnSpPr>
            <p:cNvPr id="69" name="Gerader Verbinder 68">
              <a:extLst>
                <a:ext uri="{FF2B5EF4-FFF2-40B4-BE49-F238E27FC236}">
                  <a16:creationId xmlns:a16="http://schemas.microsoft.com/office/drawing/2014/main" id="{849FBB7D-3378-4F36-B80B-3E0BDCA8343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0" name="Textfeld 69">
              <a:extLst>
                <a:ext uri="{FF2B5EF4-FFF2-40B4-BE49-F238E27FC236}">
                  <a16:creationId xmlns:a16="http://schemas.microsoft.com/office/drawing/2014/main" id="{6141066E-6566-420D-B6EB-886DF25CCD11}"/>
                </a:ext>
              </a:extLst>
            </p:cNvPr>
            <p:cNvSpPr txBox="1"/>
            <p:nvPr userDrawn="1"/>
          </p:nvSpPr>
          <p:spPr>
            <a:xfrm>
              <a:off x="-63644" y="2711163"/>
              <a:ext cx="193964"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71" name="Gruppieren 70">
            <a:extLst>
              <a:ext uri="{FF2B5EF4-FFF2-40B4-BE49-F238E27FC236}">
                <a16:creationId xmlns:a16="http://schemas.microsoft.com/office/drawing/2014/main" id="{87A742EA-EC3D-47DE-9C2D-533639983C8D}"/>
              </a:ext>
            </a:extLst>
          </p:cNvPr>
          <p:cNvGrpSpPr/>
          <p:nvPr userDrawn="1"/>
        </p:nvGrpSpPr>
        <p:grpSpPr>
          <a:xfrm>
            <a:off x="-390524" y="3292188"/>
            <a:ext cx="333375" cy="136812"/>
            <a:chOff x="-133350" y="2711163"/>
            <a:chExt cx="333375" cy="136812"/>
          </a:xfrm>
        </p:grpSpPr>
        <p:cxnSp>
          <p:nvCxnSpPr>
            <p:cNvPr id="72" name="Gerader Verbinder 71">
              <a:extLst>
                <a:ext uri="{FF2B5EF4-FFF2-40B4-BE49-F238E27FC236}">
                  <a16:creationId xmlns:a16="http://schemas.microsoft.com/office/drawing/2014/main" id="{846719FD-F8B1-447D-8561-7A1E238E8A5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3" name="Textfeld 72">
              <a:extLst>
                <a:ext uri="{FF2B5EF4-FFF2-40B4-BE49-F238E27FC236}">
                  <a16:creationId xmlns:a16="http://schemas.microsoft.com/office/drawing/2014/main" id="{2ABDBC31-5895-4E49-887D-433A43B32DBC}"/>
                </a:ext>
              </a:extLst>
            </p:cNvPr>
            <p:cNvSpPr txBox="1"/>
            <p:nvPr userDrawn="1"/>
          </p:nvSpPr>
          <p:spPr>
            <a:xfrm>
              <a:off x="-63644" y="2711163"/>
              <a:ext cx="193964"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74" name="Gruppieren 73">
            <a:extLst>
              <a:ext uri="{FF2B5EF4-FFF2-40B4-BE49-F238E27FC236}">
                <a16:creationId xmlns:a16="http://schemas.microsoft.com/office/drawing/2014/main" id="{AEF4BF1C-C847-48A1-A7BF-3BEE82EF1C59}"/>
              </a:ext>
            </a:extLst>
          </p:cNvPr>
          <p:cNvGrpSpPr/>
          <p:nvPr userDrawn="1"/>
        </p:nvGrpSpPr>
        <p:grpSpPr>
          <a:xfrm>
            <a:off x="-390524" y="6063963"/>
            <a:ext cx="333375" cy="136812"/>
            <a:chOff x="-133350" y="2711163"/>
            <a:chExt cx="333375" cy="136812"/>
          </a:xfrm>
        </p:grpSpPr>
        <p:cxnSp>
          <p:nvCxnSpPr>
            <p:cNvPr id="75" name="Gerader Verbinder 74">
              <a:extLst>
                <a:ext uri="{FF2B5EF4-FFF2-40B4-BE49-F238E27FC236}">
                  <a16:creationId xmlns:a16="http://schemas.microsoft.com/office/drawing/2014/main" id="{1CF60061-B6B2-4FE6-9482-278DFD418BD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6" name="Textfeld 75">
              <a:extLst>
                <a:ext uri="{FF2B5EF4-FFF2-40B4-BE49-F238E27FC236}">
                  <a16:creationId xmlns:a16="http://schemas.microsoft.com/office/drawing/2014/main" id="{73D29742-39CB-41E5-B346-BADC9743E285}"/>
                </a:ext>
              </a:extLst>
            </p:cNvPr>
            <p:cNvSpPr txBox="1"/>
            <p:nvPr userDrawn="1"/>
          </p:nvSpPr>
          <p:spPr>
            <a:xfrm>
              <a:off x="-63643" y="2711163"/>
              <a:ext cx="193964"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7" name="Gruppieren 76">
            <a:extLst>
              <a:ext uri="{FF2B5EF4-FFF2-40B4-BE49-F238E27FC236}">
                <a16:creationId xmlns:a16="http://schemas.microsoft.com/office/drawing/2014/main" id="{D55A5473-7182-4B24-8843-51E2ADF3D492}"/>
              </a:ext>
            </a:extLst>
          </p:cNvPr>
          <p:cNvGrpSpPr/>
          <p:nvPr userDrawn="1"/>
        </p:nvGrpSpPr>
        <p:grpSpPr>
          <a:xfrm>
            <a:off x="-390524" y="6495763"/>
            <a:ext cx="333375" cy="136812"/>
            <a:chOff x="-133350" y="2711163"/>
            <a:chExt cx="333375" cy="136812"/>
          </a:xfrm>
        </p:grpSpPr>
        <p:cxnSp>
          <p:nvCxnSpPr>
            <p:cNvPr id="78" name="Gerader Verbinder 77">
              <a:extLst>
                <a:ext uri="{FF2B5EF4-FFF2-40B4-BE49-F238E27FC236}">
                  <a16:creationId xmlns:a16="http://schemas.microsoft.com/office/drawing/2014/main" id="{204A095A-3A24-4259-92A8-4500898AC05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9" name="Textfeld 78">
              <a:extLst>
                <a:ext uri="{FF2B5EF4-FFF2-40B4-BE49-F238E27FC236}">
                  <a16:creationId xmlns:a16="http://schemas.microsoft.com/office/drawing/2014/main" id="{82971EAD-9159-4D12-8726-4FBE6AFA23F0}"/>
                </a:ext>
              </a:extLst>
            </p:cNvPr>
            <p:cNvSpPr txBox="1"/>
            <p:nvPr userDrawn="1"/>
          </p:nvSpPr>
          <p:spPr>
            <a:xfrm>
              <a:off x="-63642" y="2711163"/>
              <a:ext cx="193964"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80" name="Gruppieren 79">
            <a:extLst>
              <a:ext uri="{FF2B5EF4-FFF2-40B4-BE49-F238E27FC236}">
                <a16:creationId xmlns:a16="http://schemas.microsoft.com/office/drawing/2014/main" id="{D1FF9524-93DA-476B-89EA-9E475617F2D9}"/>
              </a:ext>
            </a:extLst>
          </p:cNvPr>
          <p:cNvGrpSpPr/>
          <p:nvPr userDrawn="1"/>
        </p:nvGrpSpPr>
        <p:grpSpPr>
          <a:xfrm rot="16200000">
            <a:off x="289460" y="-291329"/>
            <a:ext cx="333375" cy="121194"/>
            <a:chOff x="-133350" y="2726781"/>
            <a:chExt cx="333375" cy="121194"/>
          </a:xfrm>
        </p:grpSpPr>
        <p:cxnSp>
          <p:nvCxnSpPr>
            <p:cNvPr id="81" name="Gerader Verbinder 80">
              <a:extLst>
                <a:ext uri="{FF2B5EF4-FFF2-40B4-BE49-F238E27FC236}">
                  <a16:creationId xmlns:a16="http://schemas.microsoft.com/office/drawing/2014/main" id="{8DFFD401-DC7D-4F6D-82BF-DC6E357E5982}"/>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2" name="Textfeld 81">
              <a:extLst>
                <a:ext uri="{FF2B5EF4-FFF2-40B4-BE49-F238E27FC236}">
                  <a16:creationId xmlns:a16="http://schemas.microsoft.com/office/drawing/2014/main" id="{36A6CE9C-ECB8-42E6-B61D-3A0F3C4D7A56}"/>
                </a:ext>
              </a:extLst>
            </p:cNvPr>
            <p:cNvSpPr txBox="1"/>
            <p:nvPr userDrawn="1"/>
          </p:nvSpPr>
          <p:spPr>
            <a:xfrm>
              <a:off x="-63646" y="2726781"/>
              <a:ext cx="193964"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83" name="Gruppieren 82">
            <a:extLst>
              <a:ext uri="{FF2B5EF4-FFF2-40B4-BE49-F238E27FC236}">
                <a16:creationId xmlns:a16="http://schemas.microsoft.com/office/drawing/2014/main" id="{20076CAA-CFEC-4359-9762-07ED0661EE26}"/>
              </a:ext>
            </a:extLst>
          </p:cNvPr>
          <p:cNvGrpSpPr/>
          <p:nvPr userDrawn="1"/>
        </p:nvGrpSpPr>
        <p:grpSpPr>
          <a:xfrm rot="16200000">
            <a:off x="5760780" y="-291329"/>
            <a:ext cx="333375" cy="121190"/>
            <a:chOff x="-133350" y="2726785"/>
            <a:chExt cx="333375" cy="121190"/>
          </a:xfrm>
        </p:grpSpPr>
        <p:cxnSp>
          <p:nvCxnSpPr>
            <p:cNvPr id="84" name="Gerader Verbinder 83">
              <a:extLst>
                <a:ext uri="{FF2B5EF4-FFF2-40B4-BE49-F238E27FC236}">
                  <a16:creationId xmlns:a16="http://schemas.microsoft.com/office/drawing/2014/main" id="{91EF761B-D6BF-475C-8903-456E1F05762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5" name="Textfeld 84">
              <a:extLst>
                <a:ext uri="{FF2B5EF4-FFF2-40B4-BE49-F238E27FC236}">
                  <a16:creationId xmlns:a16="http://schemas.microsoft.com/office/drawing/2014/main" id="{413A99B1-6C23-41A6-A82B-0EC01B779471}"/>
                </a:ext>
              </a:extLst>
            </p:cNvPr>
            <p:cNvSpPr txBox="1"/>
            <p:nvPr userDrawn="1"/>
          </p:nvSpPr>
          <p:spPr>
            <a:xfrm>
              <a:off x="-63642" y="2726785"/>
              <a:ext cx="193964"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6" name="Gruppieren 85">
            <a:extLst>
              <a:ext uri="{FF2B5EF4-FFF2-40B4-BE49-F238E27FC236}">
                <a16:creationId xmlns:a16="http://schemas.microsoft.com/office/drawing/2014/main" id="{16CE4EF7-E819-4747-A9E4-8C86F991481E}"/>
              </a:ext>
            </a:extLst>
          </p:cNvPr>
          <p:cNvGrpSpPr/>
          <p:nvPr userDrawn="1"/>
        </p:nvGrpSpPr>
        <p:grpSpPr>
          <a:xfrm>
            <a:off x="6203934" y="-397424"/>
            <a:ext cx="109292" cy="333375"/>
            <a:chOff x="6416681" y="-397424"/>
            <a:chExt cx="109292" cy="333375"/>
          </a:xfrm>
        </p:grpSpPr>
        <p:cxnSp>
          <p:nvCxnSpPr>
            <p:cNvPr id="87" name="Gerader Verbinder 86">
              <a:extLst>
                <a:ext uri="{FF2B5EF4-FFF2-40B4-BE49-F238E27FC236}">
                  <a16:creationId xmlns:a16="http://schemas.microsoft.com/office/drawing/2014/main" id="{3B78DE36-86EF-463F-A7E5-0CD3043C9F4D}"/>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8" name="Textfeld 87">
              <a:extLst>
                <a:ext uri="{FF2B5EF4-FFF2-40B4-BE49-F238E27FC236}">
                  <a16:creationId xmlns:a16="http://schemas.microsoft.com/office/drawing/2014/main" id="{EAD15804-28A7-4690-889A-7D8A91A7D478}"/>
                </a:ext>
              </a:extLst>
            </p:cNvPr>
            <p:cNvSpPr txBox="1"/>
            <p:nvPr userDrawn="1"/>
          </p:nvSpPr>
          <p:spPr>
            <a:xfrm rot="16200000">
              <a:off x="6382151" y="-277578"/>
              <a:ext cx="193964"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9" name="Gerader Verbinder 88">
            <a:extLst>
              <a:ext uri="{FF2B5EF4-FFF2-40B4-BE49-F238E27FC236}">
                <a16:creationId xmlns:a16="http://schemas.microsoft.com/office/drawing/2014/main" id="{9023C4F7-97EF-4D2F-9223-1AFEE89D9C68}"/>
              </a:ext>
            </a:extLst>
          </p:cNvPr>
          <p:cNvCxnSpPr>
            <a:cxnSpLocks/>
          </p:cNvCxnSpPr>
          <p:nvPr userDrawn="1"/>
        </p:nvCxnSpPr>
        <p:spPr>
          <a:xfrm rot="16200000">
            <a:off x="5929314"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90" name="Gruppieren 89">
            <a:extLst>
              <a:ext uri="{FF2B5EF4-FFF2-40B4-BE49-F238E27FC236}">
                <a16:creationId xmlns:a16="http://schemas.microsoft.com/office/drawing/2014/main" id="{D5072DFD-BA29-43BB-A0B1-01F593A0242E}"/>
              </a:ext>
            </a:extLst>
          </p:cNvPr>
          <p:cNvGrpSpPr/>
          <p:nvPr userDrawn="1"/>
        </p:nvGrpSpPr>
        <p:grpSpPr>
          <a:xfrm rot="16200000">
            <a:off x="11455142" y="-291332"/>
            <a:ext cx="333375" cy="121186"/>
            <a:chOff x="-133350" y="2726789"/>
            <a:chExt cx="333375" cy="121186"/>
          </a:xfrm>
        </p:grpSpPr>
        <p:cxnSp>
          <p:nvCxnSpPr>
            <p:cNvPr id="91" name="Gerader Verbinder 90">
              <a:extLst>
                <a:ext uri="{FF2B5EF4-FFF2-40B4-BE49-F238E27FC236}">
                  <a16:creationId xmlns:a16="http://schemas.microsoft.com/office/drawing/2014/main" id="{A9C77A6D-E177-4B69-A5A1-6B77E4229F3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2" name="Textfeld 91">
              <a:extLst>
                <a:ext uri="{FF2B5EF4-FFF2-40B4-BE49-F238E27FC236}">
                  <a16:creationId xmlns:a16="http://schemas.microsoft.com/office/drawing/2014/main" id="{701274C6-5A42-4082-BC4B-8532BFB4CC40}"/>
                </a:ext>
              </a:extLst>
            </p:cNvPr>
            <p:cNvSpPr txBox="1"/>
            <p:nvPr userDrawn="1"/>
          </p:nvSpPr>
          <p:spPr>
            <a:xfrm>
              <a:off x="-63639" y="2726789"/>
              <a:ext cx="193964"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115" name="Freihandform: Form 87">
            <a:extLst>
              <a:ext uri="{FF2B5EF4-FFF2-40B4-BE49-F238E27FC236}">
                <a16:creationId xmlns:a16="http://schemas.microsoft.com/office/drawing/2014/main" id="{08AE9926-ECF3-9F40-A955-14BA966B6750}"/>
              </a:ext>
            </a:extLst>
          </p:cNvPr>
          <p:cNvSpPr/>
          <p:nvPr userDrawn="1"/>
        </p:nvSpPr>
        <p:spPr>
          <a:xfrm>
            <a:off x="10262325" y="316441"/>
            <a:ext cx="1403903" cy="535987"/>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chemeClr val="tx1"/>
          </a:solidFill>
          <a:ln w="2892" cap="flat">
            <a:noFill/>
            <a:prstDash val="solid"/>
            <a:miter/>
          </a:ln>
        </p:spPr>
        <p:txBody>
          <a:bodyPr rtlCol="0" anchor="ctr"/>
          <a:lstStyle/>
          <a:p>
            <a:endParaRPr lang="de-DE"/>
          </a:p>
        </p:txBody>
      </p:sp>
      <p:grpSp>
        <p:nvGrpSpPr>
          <p:cNvPr id="116" name="Grafik 58">
            <a:extLst>
              <a:ext uri="{FF2B5EF4-FFF2-40B4-BE49-F238E27FC236}">
                <a16:creationId xmlns:a16="http://schemas.microsoft.com/office/drawing/2014/main" id="{B02CFF95-A971-7541-A851-75CBC2629BA5}"/>
              </a:ext>
            </a:extLst>
          </p:cNvPr>
          <p:cNvGrpSpPr/>
          <p:nvPr userDrawn="1"/>
        </p:nvGrpSpPr>
        <p:grpSpPr>
          <a:xfrm>
            <a:off x="531177" y="300257"/>
            <a:ext cx="2414329" cy="337345"/>
            <a:chOff x="2151786" y="327912"/>
            <a:chExt cx="2333060" cy="325989"/>
          </a:xfrm>
          <a:solidFill>
            <a:schemeClr val="tx1"/>
          </a:solidFill>
        </p:grpSpPr>
        <p:sp>
          <p:nvSpPr>
            <p:cNvPr id="117" name="Freihandform: Form 138">
              <a:extLst>
                <a:ext uri="{FF2B5EF4-FFF2-40B4-BE49-F238E27FC236}">
                  <a16:creationId xmlns:a16="http://schemas.microsoft.com/office/drawing/2014/main" id="{B4C9D29F-6872-1648-974D-F75E581D2D5B}"/>
                </a:ext>
              </a:extLst>
            </p:cNvPr>
            <p:cNvSpPr/>
            <p:nvPr/>
          </p:nvSpPr>
          <p:spPr>
            <a:xfrm>
              <a:off x="2151786" y="334274"/>
              <a:ext cx="70316" cy="111996"/>
            </a:xfrm>
            <a:custGeom>
              <a:avLst/>
              <a:gdLst>
                <a:gd name="connsiteX0" fmla="*/ 70317 w 70316"/>
                <a:gd name="connsiteY0" fmla="*/ 18294 h 111996"/>
                <a:gd name="connsiteX1" fmla="*/ 19886 w 70316"/>
                <a:gd name="connsiteY1" fmla="*/ 18294 h 111996"/>
                <a:gd name="connsiteX2" fmla="*/ 19886 w 70316"/>
                <a:gd name="connsiteY2" fmla="*/ 46135 h 111996"/>
                <a:gd name="connsiteX3" fmla="*/ 57588 w 70316"/>
                <a:gd name="connsiteY3" fmla="*/ 46135 h 111996"/>
                <a:gd name="connsiteX4" fmla="*/ 57588 w 70316"/>
                <a:gd name="connsiteY4" fmla="*/ 64273 h 111996"/>
                <a:gd name="connsiteX5" fmla="*/ 19886 w 70316"/>
                <a:gd name="connsiteY5" fmla="*/ 64273 h 111996"/>
                <a:gd name="connsiteX6" fmla="*/ 19886 w 70316"/>
                <a:gd name="connsiteY6" fmla="*/ 111997 h 111996"/>
                <a:gd name="connsiteX7" fmla="*/ 0 w 70316"/>
                <a:gd name="connsiteY7" fmla="*/ 111997 h 111996"/>
                <a:gd name="connsiteX8" fmla="*/ 0 w 70316"/>
                <a:gd name="connsiteY8" fmla="*/ 0 h 111996"/>
                <a:gd name="connsiteX9" fmla="*/ 70317 w 70316"/>
                <a:gd name="connsiteY9" fmla="*/ 0 h 111996"/>
                <a:gd name="connsiteX10" fmla="*/ 70317 w 70316"/>
                <a:gd name="connsiteY10" fmla="*/ 18294 h 1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316" h="111996">
                  <a:moveTo>
                    <a:pt x="70317" y="18294"/>
                  </a:moveTo>
                  <a:lnTo>
                    <a:pt x="19886" y="18294"/>
                  </a:lnTo>
                  <a:lnTo>
                    <a:pt x="19886" y="46135"/>
                  </a:lnTo>
                  <a:lnTo>
                    <a:pt x="57588" y="46135"/>
                  </a:lnTo>
                  <a:lnTo>
                    <a:pt x="57588" y="64273"/>
                  </a:lnTo>
                  <a:lnTo>
                    <a:pt x="19886" y="64273"/>
                  </a:lnTo>
                  <a:lnTo>
                    <a:pt x="19886" y="111997"/>
                  </a:lnTo>
                  <a:lnTo>
                    <a:pt x="0" y="111997"/>
                  </a:lnTo>
                  <a:lnTo>
                    <a:pt x="0" y="0"/>
                  </a:lnTo>
                  <a:lnTo>
                    <a:pt x="70317" y="0"/>
                  </a:lnTo>
                  <a:lnTo>
                    <a:pt x="70317" y="18294"/>
                  </a:lnTo>
                  <a:close/>
                </a:path>
              </a:pathLst>
            </a:custGeom>
            <a:solidFill>
              <a:schemeClr val="tx1"/>
            </a:solidFill>
            <a:ln w="2892" cap="flat">
              <a:noFill/>
              <a:prstDash val="solid"/>
              <a:miter/>
            </a:ln>
          </p:spPr>
          <p:txBody>
            <a:bodyPr rtlCol="0" anchor="ctr"/>
            <a:lstStyle/>
            <a:p>
              <a:endParaRPr lang="de-DE"/>
            </a:p>
          </p:txBody>
        </p:sp>
        <p:sp>
          <p:nvSpPr>
            <p:cNvPr id="118" name="Freihandform: Form 139">
              <a:extLst>
                <a:ext uri="{FF2B5EF4-FFF2-40B4-BE49-F238E27FC236}">
                  <a16:creationId xmlns:a16="http://schemas.microsoft.com/office/drawing/2014/main" id="{91B7277B-B563-8E49-B11F-695BA5A1B9E6}"/>
                </a:ext>
              </a:extLst>
            </p:cNvPr>
            <p:cNvSpPr/>
            <p:nvPr/>
          </p:nvSpPr>
          <p:spPr>
            <a:xfrm>
              <a:off x="2232916" y="363231"/>
              <a:ext cx="48996" cy="83039"/>
            </a:xfrm>
            <a:custGeom>
              <a:avLst/>
              <a:gdLst>
                <a:gd name="connsiteX0" fmla="*/ 48996 w 48996"/>
                <a:gd name="connsiteY0" fmla="*/ 1747 h 83039"/>
                <a:gd name="connsiteX1" fmla="*/ 45973 w 48996"/>
                <a:gd name="connsiteY1" fmla="*/ 21155 h 83039"/>
                <a:gd name="connsiteX2" fmla="*/ 35475 w 48996"/>
                <a:gd name="connsiteY2" fmla="*/ 18610 h 83039"/>
                <a:gd name="connsiteX3" fmla="*/ 18931 w 48996"/>
                <a:gd name="connsiteY3" fmla="*/ 41518 h 83039"/>
                <a:gd name="connsiteX4" fmla="*/ 18931 w 48996"/>
                <a:gd name="connsiteY4" fmla="*/ 83039 h 83039"/>
                <a:gd name="connsiteX5" fmla="*/ 0 w 48996"/>
                <a:gd name="connsiteY5" fmla="*/ 83039 h 83039"/>
                <a:gd name="connsiteX6" fmla="*/ 0 w 48996"/>
                <a:gd name="connsiteY6" fmla="*/ 2066 h 83039"/>
                <a:gd name="connsiteX7" fmla="*/ 18613 w 48996"/>
                <a:gd name="connsiteY7" fmla="*/ 2066 h 83039"/>
                <a:gd name="connsiteX8" fmla="*/ 18613 w 48996"/>
                <a:gd name="connsiteY8" fmla="*/ 12248 h 83039"/>
                <a:gd name="connsiteX9" fmla="*/ 18931 w 48996"/>
                <a:gd name="connsiteY9" fmla="*/ 12248 h 83039"/>
                <a:gd name="connsiteX10" fmla="*/ 40089 w 48996"/>
                <a:gd name="connsiteY10" fmla="*/ 0 h 83039"/>
                <a:gd name="connsiteX11" fmla="*/ 48996 w 48996"/>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96" h="83039">
                  <a:moveTo>
                    <a:pt x="48996" y="1747"/>
                  </a:moveTo>
                  <a:lnTo>
                    <a:pt x="45973" y="21155"/>
                  </a:lnTo>
                  <a:cubicBezTo>
                    <a:pt x="43109" y="19564"/>
                    <a:pt x="39609" y="18610"/>
                    <a:pt x="35475" y="18610"/>
                  </a:cubicBezTo>
                  <a:cubicBezTo>
                    <a:pt x="22431" y="18610"/>
                    <a:pt x="18931" y="29111"/>
                    <a:pt x="18931" y="41518"/>
                  </a:cubicBezTo>
                  <a:lnTo>
                    <a:pt x="18931" y="83039"/>
                  </a:lnTo>
                  <a:lnTo>
                    <a:pt x="0" y="83039"/>
                  </a:lnTo>
                  <a:lnTo>
                    <a:pt x="0" y="2066"/>
                  </a:lnTo>
                  <a:lnTo>
                    <a:pt x="18613" y="2066"/>
                  </a:lnTo>
                  <a:lnTo>
                    <a:pt x="18613" y="12248"/>
                  </a:lnTo>
                  <a:lnTo>
                    <a:pt x="18931" y="12248"/>
                  </a:lnTo>
                  <a:cubicBezTo>
                    <a:pt x="23227" y="4614"/>
                    <a:pt x="30864" y="0"/>
                    <a:pt x="40089" y="0"/>
                  </a:cubicBezTo>
                  <a:cubicBezTo>
                    <a:pt x="42791" y="-3"/>
                    <a:pt x="46132" y="474"/>
                    <a:pt x="48996" y="1747"/>
                  </a:cubicBezTo>
                  <a:close/>
                </a:path>
              </a:pathLst>
            </a:custGeom>
            <a:solidFill>
              <a:schemeClr val="tx1"/>
            </a:solidFill>
            <a:ln w="2892" cap="flat">
              <a:noFill/>
              <a:prstDash val="solid"/>
              <a:miter/>
            </a:ln>
          </p:spPr>
          <p:txBody>
            <a:bodyPr rtlCol="0" anchor="ctr"/>
            <a:lstStyle/>
            <a:p>
              <a:endParaRPr lang="de-DE"/>
            </a:p>
          </p:txBody>
        </p:sp>
        <p:sp>
          <p:nvSpPr>
            <p:cNvPr id="119" name="Freihandform: Form 140">
              <a:extLst>
                <a:ext uri="{FF2B5EF4-FFF2-40B4-BE49-F238E27FC236}">
                  <a16:creationId xmlns:a16="http://schemas.microsoft.com/office/drawing/2014/main" id="{B89552B0-2060-F849-A7E3-DAC644B31CAD}"/>
                </a:ext>
              </a:extLst>
            </p:cNvPr>
            <p:cNvSpPr/>
            <p:nvPr/>
          </p:nvSpPr>
          <p:spPr>
            <a:xfrm>
              <a:off x="2295365" y="329344"/>
              <a:ext cx="24022" cy="116926"/>
            </a:xfrm>
            <a:custGeom>
              <a:avLst/>
              <a:gdLst>
                <a:gd name="connsiteX0" fmla="*/ 24022 w 24022"/>
                <a:gd name="connsiteY0" fmla="*/ 11453 h 116926"/>
                <a:gd name="connsiteX1" fmla="*/ 11930 w 24022"/>
                <a:gd name="connsiteY1" fmla="*/ 22906 h 116926"/>
                <a:gd name="connsiteX2" fmla="*/ 0 w 24022"/>
                <a:gd name="connsiteY2" fmla="*/ 11453 h 116926"/>
                <a:gd name="connsiteX3" fmla="*/ 11930 w 24022"/>
                <a:gd name="connsiteY3" fmla="*/ 0 h 116926"/>
                <a:gd name="connsiteX4" fmla="*/ 24022 w 24022"/>
                <a:gd name="connsiteY4" fmla="*/ 11453 h 116926"/>
                <a:gd name="connsiteX5" fmla="*/ 21477 w 24022"/>
                <a:gd name="connsiteY5" fmla="*/ 116926 h 116926"/>
                <a:gd name="connsiteX6" fmla="*/ 2546 w 24022"/>
                <a:gd name="connsiteY6" fmla="*/ 116926 h 116926"/>
                <a:gd name="connsiteX7" fmla="*/ 2546 w 24022"/>
                <a:gd name="connsiteY7" fmla="*/ 35952 h 116926"/>
                <a:gd name="connsiteX8" fmla="*/ 21477 w 24022"/>
                <a:gd name="connsiteY8" fmla="*/ 35952 h 116926"/>
                <a:gd name="connsiteX9" fmla="*/ 21477 w 24022"/>
                <a:gd name="connsiteY9" fmla="*/ 116926 h 11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22" h="116926">
                  <a:moveTo>
                    <a:pt x="24022" y="11453"/>
                  </a:moveTo>
                  <a:cubicBezTo>
                    <a:pt x="24022" y="18135"/>
                    <a:pt x="18613" y="22906"/>
                    <a:pt x="11930" y="22906"/>
                  </a:cubicBezTo>
                  <a:cubicBezTo>
                    <a:pt x="5410" y="22906"/>
                    <a:pt x="0" y="18132"/>
                    <a:pt x="0" y="11453"/>
                  </a:cubicBezTo>
                  <a:cubicBezTo>
                    <a:pt x="0" y="4929"/>
                    <a:pt x="5410" y="0"/>
                    <a:pt x="11930" y="0"/>
                  </a:cubicBezTo>
                  <a:cubicBezTo>
                    <a:pt x="18613" y="0"/>
                    <a:pt x="24022" y="4929"/>
                    <a:pt x="24022" y="11453"/>
                  </a:cubicBezTo>
                  <a:close/>
                  <a:moveTo>
                    <a:pt x="21477" y="116926"/>
                  </a:moveTo>
                  <a:lnTo>
                    <a:pt x="2546" y="116926"/>
                  </a:lnTo>
                  <a:lnTo>
                    <a:pt x="2546" y="35952"/>
                  </a:lnTo>
                  <a:lnTo>
                    <a:pt x="21477" y="35952"/>
                  </a:lnTo>
                  <a:lnTo>
                    <a:pt x="21477" y="116926"/>
                  </a:lnTo>
                  <a:close/>
                </a:path>
              </a:pathLst>
            </a:custGeom>
            <a:solidFill>
              <a:schemeClr val="tx1"/>
            </a:solidFill>
            <a:ln w="2892" cap="flat">
              <a:noFill/>
              <a:prstDash val="solid"/>
              <a:miter/>
            </a:ln>
          </p:spPr>
          <p:txBody>
            <a:bodyPr rtlCol="0" anchor="ctr"/>
            <a:lstStyle/>
            <a:p>
              <a:endParaRPr lang="de-DE"/>
            </a:p>
          </p:txBody>
        </p:sp>
        <p:sp>
          <p:nvSpPr>
            <p:cNvPr id="120" name="Freihandform: Form 141">
              <a:extLst>
                <a:ext uri="{FF2B5EF4-FFF2-40B4-BE49-F238E27FC236}">
                  <a16:creationId xmlns:a16="http://schemas.microsoft.com/office/drawing/2014/main" id="{B2EB19DF-7AA6-5448-AC50-25E154769F10}"/>
                </a:ext>
              </a:extLst>
            </p:cNvPr>
            <p:cNvSpPr/>
            <p:nvPr/>
          </p:nvSpPr>
          <p:spPr>
            <a:xfrm>
              <a:off x="2336779" y="363231"/>
              <a:ext cx="73976" cy="84948"/>
            </a:xfrm>
            <a:custGeom>
              <a:avLst/>
              <a:gdLst>
                <a:gd name="connsiteX0" fmla="*/ 40089 w 73976"/>
                <a:gd name="connsiteY0" fmla="*/ 84949 h 84948"/>
                <a:gd name="connsiteX1" fmla="*/ 0 w 73976"/>
                <a:gd name="connsiteY1" fmla="*/ 42317 h 84948"/>
                <a:gd name="connsiteX2" fmla="*/ 38024 w 73976"/>
                <a:gd name="connsiteY2" fmla="*/ 0 h 84948"/>
                <a:gd name="connsiteX3" fmla="*/ 73976 w 73976"/>
                <a:gd name="connsiteY3" fmla="*/ 41203 h 84948"/>
                <a:gd name="connsiteX4" fmla="*/ 73658 w 73976"/>
                <a:gd name="connsiteY4" fmla="*/ 48999 h 84948"/>
                <a:gd name="connsiteX5" fmla="*/ 19249 w 73976"/>
                <a:gd name="connsiteY5" fmla="*/ 48999 h 84948"/>
                <a:gd name="connsiteX6" fmla="*/ 40248 w 73976"/>
                <a:gd name="connsiteY6" fmla="*/ 68725 h 84948"/>
                <a:gd name="connsiteX7" fmla="*/ 60134 w 73976"/>
                <a:gd name="connsiteY7" fmla="*/ 59179 h 84948"/>
                <a:gd name="connsiteX8" fmla="*/ 71905 w 73976"/>
                <a:gd name="connsiteY8" fmla="*/ 71589 h 84948"/>
                <a:gd name="connsiteX9" fmla="*/ 40089 w 73976"/>
                <a:gd name="connsiteY9" fmla="*/ 84949 h 84948"/>
                <a:gd name="connsiteX10" fmla="*/ 18931 w 73976"/>
                <a:gd name="connsiteY10" fmla="*/ 35154 h 84948"/>
                <a:gd name="connsiteX11" fmla="*/ 55679 w 73976"/>
                <a:gd name="connsiteY11" fmla="*/ 35154 h 84948"/>
                <a:gd name="connsiteX12" fmla="*/ 37703 w 73976"/>
                <a:gd name="connsiteY12" fmla="*/ 15587 h 84948"/>
                <a:gd name="connsiteX13" fmla="*/ 18931 w 73976"/>
                <a:gd name="connsiteY13" fmla="*/ 35154 h 8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76" h="84948">
                  <a:moveTo>
                    <a:pt x="40089" y="84949"/>
                  </a:moveTo>
                  <a:cubicBezTo>
                    <a:pt x="16067" y="84949"/>
                    <a:pt x="0" y="67927"/>
                    <a:pt x="0" y="42317"/>
                  </a:cubicBezTo>
                  <a:cubicBezTo>
                    <a:pt x="0" y="17181"/>
                    <a:pt x="15430" y="0"/>
                    <a:pt x="38024" y="0"/>
                  </a:cubicBezTo>
                  <a:cubicBezTo>
                    <a:pt x="59818" y="0"/>
                    <a:pt x="73976" y="16226"/>
                    <a:pt x="73976" y="41203"/>
                  </a:cubicBezTo>
                  <a:cubicBezTo>
                    <a:pt x="73976" y="43908"/>
                    <a:pt x="73817" y="46769"/>
                    <a:pt x="73658" y="48999"/>
                  </a:cubicBezTo>
                  <a:lnTo>
                    <a:pt x="19249" y="48999"/>
                  </a:lnTo>
                  <a:cubicBezTo>
                    <a:pt x="21318" y="61566"/>
                    <a:pt x="28793" y="68725"/>
                    <a:pt x="40248" y="68725"/>
                  </a:cubicBezTo>
                  <a:cubicBezTo>
                    <a:pt x="47723" y="68725"/>
                    <a:pt x="53769" y="65862"/>
                    <a:pt x="60134" y="59179"/>
                  </a:cubicBezTo>
                  <a:lnTo>
                    <a:pt x="71905" y="71589"/>
                  </a:lnTo>
                  <a:cubicBezTo>
                    <a:pt x="62680" y="80653"/>
                    <a:pt x="52341" y="84949"/>
                    <a:pt x="40089" y="84949"/>
                  </a:cubicBezTo>
                  <a:close/>
                  <a:moveTo>
                    <a:pt x="18931" y="35154"/>
                  </a:moveTo>
                  <a:lnTo>
                    <a:pt x="55679" y="35154"/>
                  </a:lnTo>
                  <a:cubicBezTo>
                    <a:pt x="54883" y="22744"/>
                    <a:pt x="48360" y="15587"/>
                    <a:pt x="37703" y="15587"/>
                  </a:cubicBezTo>
                  <a:cubicBezTo>
                    <a:pt x="27204" y="15587"/>
                    <a:pt x="20522" y="22587"/>
                    <a:pt x="18931" y="35154"/>
                  </a:cubicBezTo>
                  <a:close/>
                </a:path>
              </a:pathLst>
            </a:custGeom>
            <a:solidFill>
              <a:schemeClr val="tx1"/>
            </a:solidFill>
            <a:ln w="2892" cap="flat">
              <a:noFill/>
              <a:prstDash val="solid"/>
              <a:miter/>
            </a:ln>
          </p:spPr>
          <p:txBody>
            <a:bodyPr rtlCol="0" anchor="ctr"/>
            <a:lstStyle/>
            <a:p>
              <a:endParaRPr lang="de-DE"/>
            </a:p>
          </p:txBody>
        </p:sp>
        <p:sp>
          <p:nvSpPr>
            <p:cNvPr id="121" name="Freihandform: Form 142">
              <a:extLst>
                <a:ext uri="{FF2B5EF4-FFF2-40B4-BE49-F238E27FC236}">
                  <a16:creationId xmlns:a16="http://schemas.microsoft.com/office/drawing/2014/main" id="{AD87142F-4970-6642-820C-0407687F1BE8}"/>
                </a:ext>
              </a:extLst>
            </p:cNvPr>
            <p:cNvSpPr/>
            <p:nvPr/>
          </p:nvSpPr>
          <p:spPr>
            <a:xfrm>
              <a:off x="2427215" y="327912"/>
              <a:ext cx="75723" cy="120267"/>
            </a:xfrm>
            <a:custGeom>
              <a:avLst/>
              <a:gdLst>
                <a:gd name="connsiteX0" fmla="*/ 0 w 75723"/>
                <a:gd name="connsiteY0" fmla="*/ 77635 h 120267"/>
                <a:gd name="connsiteX1" fmla="*/ 32929 w 75723"/>
                <a:gd name="connsiteY1" fmla="*/ 35319 h 120267"/>
                <a:gd name="connsiteX2" fmla="*/ 56474 w 75723"/>
                <a:gd name="connsiteY2" fmla="*/ 46294 h 120267"/>
                <a:gd name="connsiteX3" fmla="*/ 56792 w 75723"/>
                <a:gd name="connsiteY3" fmla="*/ 46294 h 120267"/>
                <a:gd name="connsiteX4" fmla="*/ 56792 w 75723"/>
                <a:gd name="connsiteY4" fmla="*/ 4773 h 120267"/>
                <a:gd name="connsiteX5" fmla="*/ 75723 w 75723"/>
                <a:gd name="connsiteY5" fmla="*/ 0 h 120267"/>
                <a:gd name="connsiteX6" fmla="*/ 75723 w 75723"/>
                <a:gd name="connsiteY6" fmla="*/ 118358 h 120267"/>
                <a:gd name="connsiteX7" fmla="*/ 57270 w 75723"/>
                <a:gd name="connsiteY7" fmla="*/ 118358 h 120267"/>
                <a:gd name="connsiteX8" fmla="*/ 57270 w 75723"/>
                <a:gd name="connsiteY8" fmla="*/ 108815 h 120267"/>
                <a:gd name="connsiteX9" fmla="*/ 56952 w 75723"/>
                <a:gd name="connsiteY9" fmla="*/ 108815 h 120267"/>
                <a:gd name="connsiteX10" fmla="*/ 32611 w 75723"/>
                <a:gd name="connsiteY10" fmla="*/ 120267 h 120267"/>
                <a:gd name="connsiteX11" fmla="*/ 0 w 75723"/>
                <a:gd name="connsiteY11" fmla="*/ 77635 h 120267"/>
                <a:gd name="connsiteX12" fmla="*/ 18772 w 75723"/>
                <a:gd name="connsiteY12" fmla="*/ 77635 h 120267"/>
                <a:gd name="connsiteX13" fmla="*/ 37543 w 75723"/>
                <a:gd name="connsiteY13" fmla="*/ 103564 h 120267"/>
                <a:gd name="connsiteX14" fmla="*/ 56792 w 75723"/>
                <a:gd name="connsiteY14" fmla="*/ 92904 h 120267"/>
                <a:gd name="connsiteX15" fmla="*/ 56792 w 75723"/>
                <a:gd name="connsiteY15" fmla="*/ 63316 h 120267"/>
                <a:gd name="connsiteX16" fmla="*/ 37543 w 75723"/>
                <a:gd name="connsiteY16" fmla="*/ 52497 h 120267"/>
                <a:gd name="connsiteX17" fmla="*/ 18772 w 75723"/>
                <a:gd name="connsiteY17" fmla="*/ 77635 h 12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23" h="120267">
                  <a:moveTo>
                    <a:pt x="0" y="77635"/>
                  </a:moveTo>
                  <a:cubicBezTo>
                    <a:pt x="0" y="51542"/>
                    <a:pt x="13203" y="35319"/>
                    <a:pt x="32929" y="35319"/>
                  </a:cubicBezTo>
                  <a:cubicBezTo>
                    <a:pt x="43112" y="35319"/>
                    <a:pt x="51065" y="39615"/>
                    <a:pt x="56474" y="46294"/>
                  </a:cubicBezTo>
                  <a:lnTo>
                    <a:pt x="56792" y="46294"/>
                  </a:lnTo>
                  <a:lnTo>
                    <a:pt x="56792" y="4773"/>
                  </a:lnTo>
                  <a:lnTo>
                    <a:pt x="75723" y="0"/>
                  </a:lnTo>
                  <a:lnTo>
                    <a:pt x="75723" y="118358"/>
                  </a:lnTo>
                  <a:lnTo>
                    <a:pt x="57270" y="118358"/>
                  </a:lnTo>
                  <a:lnTo>
                    <a:pt x="57270" y="108815"/>
                  </a:lnTo>
                  <a:lnTo>
                    <a:pt x="56952" y="108815"/>
                  </a:lnTo>
                  <a:cubicBezTo>
                    <a:pt x="51065" y="115974"/>
                    <a:pt x="42632" y="120267"/>
                    <a:pt x="32611" y="120267"/>
                  </a:cubicBezTo>
                  <a:cubicBezTo>
                    <a:pt x="13362" y="120267"/>
                    <a:pt x="0" y="103882"/>
                    <a:pt x="0" y="77635"/>
                  </a:cubicBezTo>
                  <a:close/>
                  <a:moveTo>
                    <a:pt x="18772" y="77635"/>
                  </a:moveTo>
                  <a:cubicBezTo>
                    <a:pt x="18772" y="94180"/>
                    <a:pt x="25610" y="103564"/>
                    <a:pt x="37543" y="103564"/>
                  </a:cubicBezTo>
                  <a:cubicBezTo>
                    <a:pt x="44862" y="103564"/>
                    <a:pt x="50908" y="100064"/>
                    <a:pt x="56792" y="92904"/>
                  </a:cubicBezTo>
                  <a:lnTo>
                    <a:pt x="56792" y="63316"/>
                  </a:lnTo>
                  <a:cubicBezTo>
                    <a:pt x="51383" y="55997"/>
                    <a:pt x="45178" y="52497"/>
                    <a:pt x="37543" y="52497"/>
                  </a:cubicBezTo>
                  <a:cubicBezTo>
                    <a:pt x="25295" y="52497"/>
                    <a:pt x="18772" y="61407"/>
                    <a:pt x="18772" y="77635"/>
                  </a:cubicBezTo>
                  <a:close/>
                </a:path>
              </a:pathLst>
            </a:custGeom>
            <a:solidFill>
              <a:schemeClr val="tx1"/>
            </a:solidFill>
            <a:ln w="2892" cap="flat">
              <a:noFill/>
              <a:prstDash val="solid"/>
              <a:miter/>
            </a:ln>
          </p:spPr>
          <p:txBody>
            <a:bodyPr rtlCol="0" anchor="ctr"/>
            <a:lstStyle/>
            <a:p>
              <a:endParaRPr lang="de-DE"/>
            </a:p>
          </p:txBody>
        </p:sp>
        <p:sp>
          <p:nvSpPr>
            <p:cNvPr id="122" name="Freihandform: Form 143">
              <a:extLst>
                <a:ext uri="{FF2B5EF4-FFF2-40B4-BE49-F238E27FC236}">
                  <a16:creationId xmlns:a16="http://schemas.microsoft.com/office/drawing/2014/main" id="{36322ECA-393E-3E48-A425-0922A8F35C4F}"/>
                </a:ext>
              </a:extLst>
            </p:cNvPr>
            <p:cNvSpPr/>
            <p:nvPr/>
          </p:nvSpPr>
          <p:spPr>
            <a:xfrm>
              <a:off x="2527597" y="363231"/>
              <a:ext cx="48996" cy="83039"/>
            </a:xfrm>
            <a:custGeom>
              <a:avLst/>
              <a:gdLst>
                <a:gd name="connsiteX0" fmla="*/ 48996 w 48996"/>
                <a:gd name="connsiteY0" fmla="*/ 1747 h 83039"/>
                <a:gd name="connsiteX1" fmla="*/ 45973 w 48996"/>
                <a:gd name="connsiteY1" fmla="*/ 21155 h 83039"/>
                <a:gd name="connsiteX2" fmla="*/ 35475 w 48996"/>
                <a:gd name="connsiteY2" fmla="*/ 18610 h 83039"/>
                <a:gd name="connsiteX3" fmla="*/ 18931 w 48996"/>
                <a:gd name="connsiteY3" fmla="*/ 41518 h 83039"/>
                <a:gd name="connsiteX4" fmla="*/ 18931 w 48996"/>
                <a:gd name="connsiteY4" fmla="*/ 83039 h 83039"/>
                <a:gd name="connsiteX5" fmla="*/ 0 w 48996"/>
                <a:gd name="connsiteY5" fmla="*/ 83039 h 83039"/>
                <a:gd name="connsiteX6" fmla="*/ 0 w 48996"/>
                <a:gd name="connsiteY6" fmla="*/ 2066 h 83039"/>
                <a:gd name="connsiteX7" fmla="*/ 18613 w 48996"/>
                <a:gd name="connsiteY7" fmla="*/ 2066 h 83039"/>
                <a:gd name="connsiteX8" fmla="*/ 18613 w 48996"/>
                <a:gd name="connsiteY8" fmla="*/ 12248 h 83039"/>
                <a:gd name="connsiteX9" fmla="*/ 18931 w 48996"/>
                <a:gd name="connsiteY9" fmla="*/ 12248 h 83039"/>
                <a:gd name="connsiteX10" fmla="*/ 40089 w 48996"/>
                <a:gd name="connsiteY10" fmla="*/ 0 h 83039"/>
                <a:gd name="connsiteX11" fmla="*/ 48996 w 48996"/>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96" h="83039">
                  <a:moveTo>
                    <a:pt x="48996" y="1747"/>
                  </a:moveTo>
                  <a:lnTo>
                    <a:pt x="45973" y="21155"/>
                  </a:lnTo>
                  <a:cubicBezTo>
                    <a:pt x="43109" y="19564"/>
                    <a:pt x="39609" y="18610"/>
                    <a:pt x="35475" y="18610"/>
                  </a:cubicBezTo>
                  <a:cubicBezTo>
                    <a:pt x="22431" y="18610"/>
                    <a:pt x="18931" y="29111"/>
                    <a:pt x="18931" y="41518"/>
                  </a:cubicBezTo>
                  <a:lnTo>
                    <a:pt x="18931" y="83039"/>
                  </a:lnTo>
                  <a:lnTo>
                    <a:pt x="0" y="83039"/>
                  </a:lnTo>
                  <a:lnTo>
                    <a:pt x="0" y="2066"/>
                  </a:lnTo>
                  <a:lnTo>
                    <a:pt x="18613" y="2066"/>
                  </a:lnTo>
                  <a:lnTo>
                    <a:pt x="18613" y="12248"/>
                  </a:lnTo>
                  <a:lnTo>
                    <a:pt x="18931" y="12248"/>
                  </a:lnTo>
                  <a:cubicBezTo>
                    <a:pt x="23227" y="4614"/>
                    <a:pt x="30864" y="0"/>
                    <a:pt x="40089" y="0"/>
                  </a:cubicBezTo>
                  <a:cubicBezTo>
                    <a:pt x="42791" y="-3"/>
                    <a:pt x="46132" y="474"/>
                    <a:pt x="48996" y="1747"/>
                  </a:cubicBezTo>
                  <a:close/>
                </a:path>
              </a:pathLst>
            </a:custGeom>
            <a:solidFill>
              <a:schemeClr val="tx1"/>
            </a:solidFill>
            <a:ln w="2892" cap="flat">
              <a:noFill/>
              <a:prstDash val="solid"/>
              <a:miter/>
            </a:ln>
          </p:spPr>
          <p:txBody>
            <a:bodyPr rtlCol="0" anchor="ctr"/>
            <a:lstStyle/>
            <a:p>
              <a:endParaRPr lang="de-DE"/>
            </a:p>
          </p:txBody>
        </p:sp>
        <p:sp>
          <p:nvSpPr>
            <p:cNvPr id="123" name="Freihandform: Form 144">
              <a:extLst>
                <a:ext uri="{FF2B5EF4-FFF2-40B4-BE49-F238E27FC236}">
                  <a16:creationId xmlns:a16="http://schemas.microsoft.com/office/drawing/2014/main" id="{7E3F25F3-2460-4249-97BC-E5D66E3A72B3}"/>
                </a:ext>
              </a:extLst>
            </p:cNvPr>
            <p:cNvSpPr/>
            <p:nvPr/>
          </p:nvSpPr>
          <p:spPr>
            <a:xfrm>
              <a:off x="2590043" y="329344"/>
              <a:ext cx="24022" cy="116926"/>
            </a:xfrm>
            <a:custGeom>
              <a:avLst/>
              <a:gdLst>
                <a:gd name="connsiteX0" fmla="*/ 24022 w 24022"/>
                <a:gd name="connsiteY0" fmla="*/ 11453 h 116926"/>
                <a:gd name="connsiteX1" fmla="*/ 11930 w 24022"/>
                <a:gd name="connsiteY1" fmla="*/ 22906 h 116926"/>
                <a:gd name="connsiteX2" fmla="*/ 0 w 24022"/>
                <a:gd name="connsiteY2" fmla="*/ 11453 h 116926"/>
                <a:gd name="connsiteX3" fmla="*/ 11930 w 24022"/>
                <a:gd name="connsiteY3" fmla="*/ 0 h 116926"/>
                <a:gd name="connsiteX4" fmla="*/ 24022 w 24022"/>
                <a:gd name="connsiteY4" fmla="*/ 11453 h 116926"/>
                <a:gd name="connsiteX5" fmla="*/ 21476 w 24022"/>
                <a:gd name="connsiteY5" fmla="*/ 116926 h 116926"/>
                <a:gd name="connsiteX6" fmla="*/ 2546 w 24022"/>
                <a:gd name="connsiteY6" fmla="*/ 116926 h 116926"/>
                <a:gd name="connsiteX7" fmla="*/ 2546 w 24022"/>
                <a:gd name="connsiteY7" fmla="*/ 35952 h 116926"/>
                <a:gd name="connsiteX8" fmla="*/ 21476 w 24022"/>
                <a:gd name="connsiteY8" fmla="*/ 35952 h 116926"/>
                <a:gd name="connsiteX9" fmla="*/ 21476 w 24022"/>
                <a:gd name="connsiteY9" fmla="*/ 116926 h 11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22" h="116926">
                  <a:moveTo>
                    <a:pt x="24022" y="11453"/>
                  </a:moveTo>
                  <a:cubicBezTo>
                    <a:pt x="24022" y="18135"/>
                    <a:pt x="18613" y="22906"/>
                    <a:pt x="11930" y="22906"/>
                  </a:cubicBezTo>
                  <a:cubicBezTo>
                    <a:pt x="5410" y="22906"/>
                    <a:pt x="0" y="18132"/>
                    <a:pt x="0" y="11453"/>
                  </a:cubicBezTo>
                  <a:cubicBezTo>
                    <a:pt x="0" y="4929"/>
                    <a:pt x="5410" y="0"/>
                    <a:pt x="11930" y="0"/>
                  </a:cubicBezTo>
                  <a:cubicBezTo>
                    <a:pt x="18613" y="0"/>
                    <a:pt x="24022" y="4929"/>
                    <a:pt x="24022" y="11453"/>
                  </a:cubicBezTo>
                  <a:close/>
                  <a:moveTo>
                    <a:pt x="21476" y="116926"/>
                  </a:moveTo>
                  <a:lnTo>
                    <a:pt x="2546" y="116926"/>
                  </a:lnTo>
                  <a:lnTo>
                    <a:pt x="2546" y="35952"/>
                  </a:lnTo>
                  <a:lnTo>
                    <a:pt x="21476" y="35952"/>
                  </a:lnTo>
                  <a:lnTo>
                    <a:pt x="21476" y="116926"/>
                  </a:lnTo>
                  <a:close/>
                </a:path>
              </a:pathLst>
            </a:custGeom>
            <a:solidFill>
              <a:schemeClr val="tx1"/>
            </a:solidFill>
            <a:ln w="2892" cap="flat">
              <a:noFill/>
              <a:prstDash val="solid"/>
              <a:miter/>
            </a:ln>
          </p:spPr>
          <p:txBody>
            <a:bodyPr rtlCol="0" anchor="ctr"/>
            <a:lstStyle/>
            <a:p>
              <a:endParaRPr lang="de-DE"/>
            </a:p>
          </p:txBody>
        </p:sp>
        <p:sp>
          <p:nvSpPr>
            <p:cNvPr id="124" name="Freihandform: Form 145">
              <a:extLst>
                <a:ext uri="{FF2B5EF4-FFF2-40B4-BE49-F238E27FC236}">
                  <a16:creationId xmlns:a16="http://schemas.microsoft.com/office/drawing/2014/main" id="{460F3B6D-1152-3842-B663-B936038B58D5}"/>
                </a:ext>
              </a:extLst>
            </p:cNvPr>
            <p:cNvSpPr/>
            <p:nvPr/>
          </p:nvSpPr>
          <p:spPr>
            <a:xfrm>
              <a:off x="2631824" y="363228"/>
              <a:ext cx="68245" cy="84951"/>
            </a:xfrm>
            <a:custGeom>
              <a:avLst/>
              <a:gdLst>
                <a:gd name="connsiteX0" fmla="*/ 67771 w 68245"/>
                <a:gd name="connsiteY0" fmla="*/ 71908 h 84951"/>
                <a:gd name="connsiteX1" fmla="*/ 38816 w 68245"/>
                <a:gd name="connsiteY1" fmla="*/ 84951 h 84951"/>
                <a:gd name="connsiteX2" fmla="*/ 0 w 68245"/>
                <a:gd name="connsiteY2" fmla="*/ 42794 h 84951"/>
                <a:gd name="connsiteX3" fmla="*/ 39134 w 68245"/>
                <a:gd name="connsiteY3" fmla="*/ 0 h 84951"/>
                <a:gd name="connsiteX4" fmla="*/ 68245 w 68245"/>
                <a:gd name="connsiteY4" fmla="*/ 13839 h 84951"/>
                <a:gd name="connsiteX5" fmla="*/ 55201 w 68245"/>
                <a:gd name="connsiteY5" fmla="*/ 26250 h 84951"/>
                <a:gd name="connsiteX6" fmla="*/ 38975 w 68245"/>
                <a:gd name="connsiteY6" fmla="*/ 17340 h 84951"/>
                <a:gd name="connsiteX7" fmla="*/ 18931 w 68245"/>
                <a:gd name="connsiteY7" fmla="*/ 42476 h 84951"/>
                <a:gd name="connsiteX8" fmla="*/ 38816 w 68245"/>
                <a:gd name="connsiteY8" fmla="*/ 67771 h 84951"/>
                <a:gd name="connsiteX9" fmla="*/ 55520 w 68245"/>
                <a:gd name="connsiteY9" fmla="*/ 58861 h 84951"/>
                <a:gd name="connsiteX10" fmla="*/ 67771 w 68245"/>
                <a:gd name="connsiteY10" fmla="*/ 71908 h 8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245" h="84951">
                  <a:moveTo>
                    <a:pt x="67771" y="71908"/>
                  </a:moveTo>
                  <a:cubicBezTo>
                    <a:pt x="59656" y="80818"/>
                    <a:pt x="50428" y="84951"/>
                    <a:pt x="38816" y="84951"/>
                  </a:cubicBezTo>
                  <a:cubicBezTo>
                    <a:pt x="15590" y="84951"/>
                    <a:pt x="0" y="68248"/>
                    <a:pt x="0" y="42794"/>
                  </a:cubicBezTo>
                  <a:cubicBezTo>
                    <a:pt x="0" y="17340"/>
                    <a:pt x="15749" y="0"/>
                    <a:pt x="39134" y="0"/>
                  </a:cubicBezTo>
                  <a:cubicBezTo>
                    <a:pt x="51227" y="0"/>
                    <a:pt x="61248" y="4773"/>
                    <a:pt x="68245" y="13839"/>
                  </a:cubicBezTo>
                  <a:lnTo>
                    <a:pt x="55201" y="26250"/>
                  </a:lnTo>
                  <a:cubicBezTo>
                    <a:pt x="50428" y="20045"/>
                    <a:pt x="45337" y="17340"/>
                    <a:pt x="38975" y="17340"/>
                  </a:cubicBezTo>
                  <a:cubicBezTo>
                    <a:pt x="27042" y="17340"/>
                    <a:pt x="18931" y="27204"/>
                    <a:pt x="18931" y="42476"/>
                  </a:cubicBezTo>
                  <a:cubicBezTo>
                    <a:pt x="18931" y="57588"/>
                    <a:pt x="27045" y="67771"/>
                    <a:pt x="38816" y="67771"/>
                  </a:cubicBezTo>
                  <a:cubicBezTo>
                    <a:pt x="45181" y="67771"/>
                    <a:pt x="50269" y="64907"/>
                    <a:pt x="55520" y="58861"/>
                  </a:cubicBezTo>
                  <a:lnTo>
                    <a:pt x="67771" y="71908"/>
                  </a:lnTo>
                  <a:close/>
                </a:path>
              </a:pathLst>
            </a:custGeom>
            <a:solidFill>
              <a:schemeClr val="tx1"/>
            </a:solidFill>
            <a:ln w="2892" cap="flat">
              <a:noFill/>
              <a:prstDash val="solid"/>
              <a:miter/>
            </a:ln>
          </p:spPr>
          <p:txBody>
            <a:bodyPr rtlCol="0" anchor="ctr"/>
            <a:lstStyle/>
            <a:p>
              <a:endParaRPr lang="de-DE"/>
            </a:p>
          </p:txBody>
        </p:sp>
        <p:sp>
          <p:nvSpPr>
            <p:cNvPr id="125" name="Freihandform: Form 146">
              <a:extLst>
                <a:ext uri="{FF2B5EF4-FFF2-40B4-BE49-F238E27FC236}">
                  <a16:creationId xmlns:a16="http://schemas.microsoft.com/office/drawing/2014/main" id="{F9CFA880-A68F-6542-9F26-A32F93A8E316}"/>
                </a:ext>
              </a:extLst>
            </p:cNvPr>
            <p:cNvSpPr/>
            <p:nvPr/>
          </p:nvSpPr>
          <p:spPr>
            <a:xfrm>
              <a:off x="2716310" y="327912"/>
              <a:ext cx="69680" cy="118358"/>
            </a:xfrm>
            <a:custGeom>
              <a:avLst/>
              <a:gdLst>
                <a:gd name="connsiteX0" fmla="*/ 69677 w 69680"/>
                <a:gd name="connsiteY0" fmla="*/ 118358 h 118358"/>
                <a:gd name="connsiteX1" fmla="*/ 50746 w 69680"/>
                <a:gd name="connsiteY1" fmla="*/ 118358 h 118358"/>
                <a:gd name="connsiteX2" fmla="*/ 50746 w 69680"/>
                <a:gd name="connsiteY2" fmla="*/ 72067 h 118358"/>
                <a:gd name="connsiteX3" fmla="*/ 35793 w 69680"/>
                <a:gd name="connsiteY3" fmla="*/ 52340 h 118358"/>
                <a:gd name="connsiteX4" fmla="*/ 18931 w 69680"/>
                <a:gd name="connsiteY4" fmla="*/ 71908 h 118358"/>
                <a:gd name="connsiteX5" fmla="*/ 18931 w 69680"/>
                <a:gd name="connsiteY5" fmla="*/ 118358 h 118358"/>
                <a:gd name="connsiteX6" fmla="*/ 0 w 69680"/>
                <a:gd name="connsiteY6" fmla="*/ 118358 h 118358"/>
                <a:gd name="connsiteX7" fmla="*/ 0 w 69680"/>
                <a:gd name="connsiteY7" fmla="*/ 4773 h 118358"/>
                <a:gd name="connsiteX8" fmla="*/ 18931 w 69680"/>
                <a:gd name="connsiteY8" fmla="*/ 0 h 118358"/>
                <a:gd name="connsiteX9" fmla="*/ 18931 w 69680"/>
                <a:gd name="connsiteY9" fmla="*/ 47090 h 118358"/>
                <a:gd name="connsiteX10" fmla="*/ 19249 w 69680"/>
                <a:gd name="connsiteY10" fmla="*/ 47090 h 118358"/>
                <a:gd name="connsiteX11" fmla="*/ 42953 w 69680"/>
                <a:gd name="connsiteY11" fmla="*/ 35319 h 118358"/>
                <a:gd name="connsiteX12" fmla="*/ 69680 w 69680"/>
                <a:gd name="connsiteY12" fmla="*/ 68092 h 118358"/>
                <a:gd name="connsiteX13" fmla="*/ 69680 w 69680"/>
                <a:gd name="connsiteY13" fmla="*/ 118358 h 11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680" h="118358">
                  <a:moveTo>
                    <a:pt x="69677" y="118358"/>
                  </a:moveTo>
                  <a:lnTo>
                    <a:pt x="50746" y="118358"/>
                  </a:lnTo>
                  <a:lnTo>
                    <a:pt x="50746" y="72067"/>
                  </a:lnTo>
                  <a:cubicBezTo>
                    <a:pt x="50746" y="60134"/>
                    <a:pt x="47087" y="52340"/>
                    <a:pt x="35793" y="52340"/>
                  </a:cubicBezTo>
                  <a:cubicBezTo>
                    <a:pt x="22749" y="52340"/>
                    <a:pt x="18931" y="62679"/>
                    <a:pt x="18931" y="71908"/>
                  </a:cubicBezTo>
                  <a:lnTo>
                    <a:pt x="18931" y="118358"/>
                  </a:lnTo>
                  <a:lnTo>
                    <a:pt x="0" y="118358"/>
                  </a:lnTo>
                  <a:lnTo>
                    <a:pt x="0" y="4773"/>
                  </a:lnTo>
                  <a:lnTo>
                    <a:pt x="18931" y="0"/>
                  </a:lnTo>
                  <a:lnTo>
                    <a:pt x="18931" y="47090"/>
                  </a:lnTo>
                  <a:lnTo>
                    <a:pt x="19249" y="47090"/>
                  </a:lnTo>
                  <a:cubicBezTo>
                    <a:pt x="23863" y="39933"/>
                    <a:pt x="32293" y="35319"/>
                    <a:pt x="42953" y="35319"/>
                  </a:cubicBezTo>
                  <a:cubicBezTo>
                    <a:pt x="61725" y="35319"/>
                    <a:pt x="69680" y="49317"/>
                    <a:pt x="69680" y="68092"/>
                  </a:cubicBezTo>
                  <a:lnTo>
                    <a:pt x="69680" y="118358"/>
                  </a:lnTo>
                  <a:close/>
                </a:path>
              </a:pathLst>
            </a:custGeom>
            <a:solidFill>
              <a:schemeClr val="tx1"/>
            </a:solidFill>
            <a:ln w="2892" cap="flat">
              <a:noFill/>
              <a:prstDash val="solid"/>
              <a:miter/>
            </a:ln>
          </p:spPr>
          <p:txBody>
            <a:bodyPr rtlCol="0" anchor="ctr"/>
            <a:lstStyle/>
            <a:p>
              <a:endParaRPr lang="de-DE"/>
            </a:p>
          </p:txBody>
        </p:sp>
        <p:sp>
          <p:nvSpPr>
            <p:cNvPr id="126" name="Freihandform: Form 147">
              <a:extLst>
                <a:ext uri="{FF2B5EF4-FFF2-40B4-BE49-F238E27FC236}">
                  <a16:creationId xmlns:a16="http://schemas.microsoft.com/office/drawing/2014/main" id="{1F78BB6C-4403-F744-B93F-237170E7354C}"/>
                </a:ext>
              </a:extLst>
            </p:cNvPr>
            <p:cNvSpPr/>
            <p:nvPr/>
          </p:nvSpPr>
          <p:spPr>
            <a:xfrm>
              <a:off x="2807713" y="387569"/>
              <a:ext cx="39770" cy="17979"/>
            </a:xfrm>
            <a:custGeom>
              <a:avLst/>
              <a:gdLst>
                <a:gd name="connsiteX0" fmla="*/ 39771 w 39770"/>
                <a:gd name="connsiteY0" fmla="*/ 17979 h 17979"/>
                <a:gd name="connsiteX1" fmla="*/ 0 w 39770"/>
                <a:gd name="connsiteY1" fmla="*/ 17979 h 17979"/>
                <a:gd name="connsiteX2" fmla="*/ 0 w 39770"/>
                <a:gd name="connsiteY2" fmla="*/ 0 h 17979"/>
                <a:gd name="connsiteX3" fmla="*/ 39771 w 39770"/>
                <a:gd name="connsiteY3" fmla="*/ 0 h 17979"/>
                <a:gd name="connsiteX4" fmla="*/ 39771 w 39770"/>
                <a:gd name="connsiteY4" fmla="*/ 17979 h 17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70" h="17979">
                  <a:moveTo>
                    <a:pt x="39771" y="17979"/>
                  </a:moveTo>
                  <a:lnTo>
                    <a:pt x="0" y="17979"/>
                  </a:lnTo>
                  <a:lnTo>
                    <a:pt x="0" y="0"/>
                  </a:lnTo>
                  <a:lnTo>
                    <a:pt x="39771" y="0"/>
                  </a:lnTo>
                  <a:lnTo>
                    <a:pt x="39771" y="17979"/>
                  </a:lnTo>
                  <a:close/>
                </a:path>
              </a:pathLst>
            </a:custGeom>
            <a:solidFill>
              <a:schemeClr val="tx1"/>
            </a:solidFill>
            <a:ln w="2892" cap="flat">
              <a:noFill/>
              <a:prstDash val="solid"/>
              <a:miter/>
            </a:ln>
          </p:spPr>
          <p:txBody>
            <a:bodyPr rtlCol="0" anchor="ctr"/>
            <a:lstStyle/>
            <a:p>
              <a:endParaRPr lang="de-DE"/>
            </a:p>
          </p:txBody>
        </p:sp>
        <p:sp>
          <p:nvSpPr>
            <p:cNvPr id="127" name="Freihandform: Form 148">
              <a:extLst>
                <a:ext uri="{FF2B5EF4-FFF2-40B4-BE49-F238E27FC236}">
                  <a16:creationId xmlns:a16="http://schemas.microsoft.com/office/drawing/2014/main" id="{8B2B2131-2057-0646-AFE0-D18AD714E836}"/>
                </a:ext>
              </a:extLst>
            </p:cNvPr>
            <p:cNvSpPr/>
            <p:nvPr/>
          </p:nvSpPr>
          <p:spPr>
            <a:xfrm>
              <a:off x="2857227" y="334274"/>
              <a:ext cx="104359" cy="111996"/>
            </a:xfrm>
            <a:custGeom>
              <a:avLst/>
              <a:gdLst>
                <a:gd name="connsiteX0" fmla="*/ 41680 w 104359"/>
                <a:gd name="connsiteY0" fmla="*/ 0 h 111996"/>
                <a:gd name="connsiteX1" fmla="*/ 62680 w 104359"/>
                <a:gd name="connsiteY1" fmla="*/ 0 h 111996"/>
                <a:gd name="connsiteX2" fmla="*/ 104360 w 104359"/>
                <a:gd name="connsiteY2" fmla="*/ 111997 h 111996"/>
                <a:gd name="connsiteX3" fmla="*/ 82568 w 104359"/>
                <a:gd name="connsiteY3" fmla="*/ 111997 h 111996"/>
                <a:gd name="connsiteX4" fmla="*/ 74453 w 104359"/>
                <a:gd name="connsiteY4" fmla="*/ 88134 h 111996"/>
                <a:gd name="connsiteX5" fmla="*/ 29273 w 104359"/>
                <a:gd name="connsiteY5" fmla="*/ 88134 h 111996"/>
                <a:gd name="connsiteX6" fmla="*/ 21158 w 104359"/>
                <a:gd name="connsiteY6" fmla="*/ 111997 h 111996"/>
                <a:gd name="connsiteX7" fmla="*/ 0 w 104359"/>
                <a:gd name="connsiteY7" fmla="*/ 111997 h 111996"/>
                <a:gd name="connsiteX8" fmla="*/ 41680 w 104359"/>
                <a:gd name="connsiteY8" fmla="*/ 0 h 111996"/>
                <a:gd name="connsiteX9" fmla="*/ 35475 w 104359"/>
                <a:gd name="connsiteY9" fmla="*/ 70317 h 111996"/>
                <a:gd name="connsiteX10" fmla="*/ 68245 w 104359"/>
                <a:gd name="connsiteY10" fmla="*/ 70317 h 111996"/>
                <a:gd name="connsiteX11" fmla="*/ 52022 w 104359"/>
                <a:gd name="connsiteY11" fmla="*/ 22749 h 111996"/>
                <a:gd name="connsiteX12" fmla="*/ 51704 w 104359"/>
                <a:gd name="connsiteY12" fmla="*/ 22749 h 111996"/>
                <a:gd name="connsiteX13" fmla="*/ 35475 w 104359"/>
                <a:gd name="connsiteY13" fmla="*/ 70317 h 1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359" h="111996">
                  <a:moveTo>
                    <a:pt x="41680" y="0"/>
                  </a:moveTo>
                  <a:lnTo>
                    <a:pt x="62680" y="0"/>
                  </a:lnTo>
                  <a:lnTo>
                    <a:pt x="104360" y="111997"/>
                  </a:lnTo>
                  <a:lnTo>
                    <a:pt x="82568" y="111997"/>
                  </a:lnTo>
                  <a:lnTo>
                    <a:pt x="74453" y="88134"/>
                  </a:lnTo>
                  <a:lnTo>
                    <a:pt x="29273" y="88134"/>
                  </a:lnTo>
                  <a:lnTo>
                    <a:pt x="21158" y="111997"/>
                  </a:lnTo>
                  <a:lnTo>
                    <a:pt x="0" y="111997"/>
                  </a:lnTo>
                  <a:lnTo>
                    <a:pt x="41680" y="0"/>
                  </a:lnTo>
                  <a:close/>
                  <a:moveTo>
                    <a:pt x="35475" y="70317"/>
                  </a:moveTo>
                  <a:lnTo>
                    <a:pt x="68245" y="70317"/>
                  </a:lnTo>
                  <a:lnTo>
                    <a:pt x="52022" y="22749"/>
                  </a:lnTo>
                  <a:lnTo>
                    <a:pt x="51704" y="22749"/>
                  </a:lnTo>
                  <a:lnTo>
                    <a:pt x="35475" y="70317"/>
                  </a:lnTo>
                  <a:close/>
                </a:path>
              </a:pathLst>
            </a:custGeom>
            <a:solidFill>
              <a:schemeClr val="tx1"/>
            </a:solidFill>
            <a:ln w="2892" cap="flat">
              <a:noFill/>
              <a:prstDash val="solid"/>
              <a:miter/>
            </a:ln>
          </p:spPr>
          <p:txBody>
            <a:bodyPr rtlCol="0" anchor="ctr"/>
            <a:lstStyle/>
            <a:p>
              <a:endParaRPr lang="de-DE"/>
            </a:p>
          </p:txBody>
        </p:sp>
        <p:sp>
          <p:nvSpPr>
            <p:cNvPr id="128" name="Freihandform: Form 149">
              <a:extLst>
                <a:ext uri="{FF2B5EF4-FFF2-40B4-BE49-F238E27FC236}">
                  <a16:creationId xmlns:a16="http://schemas.microsoft.com/office/drawing/2014/main" id="{056541D0-1C7E-1A48-9D3B-FE74A540F745}"/>
                </a:ext>
              </a:extLst>
            </p:cNvPr>
            <p:cNvSpPr/>
            <p:nvPr/>
          </p:nvSpPr>
          <p:spPr>
            <a:xfrm>
              <a:off x="2978197" y="328074"/>
              <a:ext cx="18930" cy="118196"/>
            </a:xfrm>
            <a:custGeom>
              <a:avLst/>
              <a:gdLst>
                <a:gd name="connsiteX0" fmla="*/ 18931 w 18930"/>
                <a:gd name="connsiteY0" fmla="*/ 118196 h 118196"/>
                <a:gd name="connsiteX1" fmla="*/ 0 w 18930"/>
                <a:gd name="connsiteY1" fmla="*/ 118196 h 118196"/>
                <a:gd name="connsiteX2" fmla="*/ 0 w 18930"/>
                <a:gd name="connsiteY2" fmla="*/ 4293 h 118196"/>
                <a:gd name="connsiteX3" fmla="*/ 18931 w 18930"/>
                <a:gd name="connsiteY3" fmla="*/ 0 h 118196"/>
                <a:gd name="connsiteX4" fmla="*/ 18931 w 18930"/>
                <a:gd name="connsiteY4" fmla="*/ 118196 h 118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0" h="118196">
                  <a:moveTo>
                    <a:pt x="18931" y="118196"/>
                  </a:moveTo>
                  <a:lnTo>
                    <a:pt x="0" y="118196"/>
                  </a:lnTo>
                  <a:lnTo>
                    <a:pt x="0" y="4293"/>
                  </a:lnTo>
                  <a:lnTo>
                    <a:pt x="18931" y="0"/>
                  </a:lnTo>
                  <a:lnTo>
                    <a:pt x="18931" y="118196"/>
                  </a:lnTo>
                  <a:close/>
                </a:path>
              </a:pathLst>
            </a:custGeom>
            <a:solidFill>
              <a:schemeClr val="tx1"/>
            </a:solidFill>
            <a:ln w="2892" cap="flat">
              <a:noFill/>
              <a:prstDash val="solid"/>
              <a:miter/>
            </a:ln>
          </p:spPr>
          <p:txBody>
            <a:bodyPr rtlCol="0" anchor="ctr"/>
            <a:lstStyle/>
            <a:p>
              <a:endParaRPr lang="de-DE"/>
            </a:p>
          </p:txBody>
        </p:sp>
        <p:sp>
          <p:nvSpPr>
            <p:cNvPr id="129" name="Freihandform: Form 150">
              <a:extLst>
                <a:ext uri="{FF2B5EF4-FFF2-40B4-BE49-F238E27FC236}">
                  <a16:creationId xmlns:a16="http://schemas.microsoft.com/office/drawing/2014/main" id="{D5057502-3B24-664F-80FA-68F1768F7913}"/>
                </a:ext>
              </a:extLst>
            </p:cNvPr>
            <p:cNvSpPr/>
            <p:nvPr/>
          </p:nvSpPr>
          <p:spPr>
            <a:xfrm>
              <a:off x="3017659" y="363231"/>
              <a:ext cx="73976" cy="84948"/>
            </a:xfrm>
            <a:custGeom>
              <a:avLst/>
              <a:gdLst>
                <a:gd name="connsiteX0" fmla="*/ 40086 w 73976"/>
                <a:gd name="connsiteY0" fmla="*/ 84949 h 84948"/>
                <a:gd name="connsiteX1" fmla="*/ 0 w 73976"/>
                <a:gd name="connsiteY1" fmla="*/ 42317 h 84948"/>
                <a:gd name="connsiteX2" fmla="*/ 38021 w 73976"/>
                <a:gd name="connsiteY2" fmla="*/ 0 h 84948"/>
                <a:gd name="connsiteX3" fmla="*/ 73976 w 73976"/>
                <a:gd name="connsiteY3" fmla="*/ 41203 h 84948"/>
                <a:gd name="connsiteX4" fmla="*/ 73658 w 73976"/>
                <a:gd name="connsiteY4" fmla="*/ 48999 h 84948"/>
                <a:gd name="connsiteX5" fmla="*/ 19252 w 73976"/>
                <a:gd name="connsiteY5" fmla="*/ 48999 h 84948"/>
                <a:gd name="connsiteX6" fmla="*/ 40251 w 73976"/>
                <a:gd name="connsiteY6" fmla="*/ 68725 h 84948"/>
                <a:gd name="connsiteX7" fmla="*/ 60137 w 73976"/>
                <a:gd name="connsiteY7" fmla="*/ 59179 h 84948"/>
                <a:gd name="connsiteX8" fmla="*/ 71908 w 73976"/>
                <a:gd name="connsiteY8" fmla="*/ 71589 h 84948"/>
                <a:gd name="connsiteX9" fmla="*/ 40086 w 73976"/>
                <a:gd name="connsiteY9" fmla="*/ 84949 h 84948"/>
                <a:gd name="connsiteX10" fmla="*/ 18928 w 73976"/>
                <a:gd name="connsiteY10" fmla="*/ 35154 h 84948"/>
                <a:gd name="connsiteX11" fmla="*/ 55676 w 73976"/>
                <a:gd name="connsiteY11" fmla="*/ 35154 h 84948"/>
                <a:gd name="connsiteX12" fmla="*/ 37700 w 73976"/>
                <a:gd name="connsiteY12" fmla="*/ 15587 h 84948"/>
                <a:gd name="connsiteX13" fmla="*/ 18928 w 73976"/>
                <a:gd name="connsiteY13" fmla="*/ 35154 h 8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76" h="84948">
                  <a:moveTo>
                    <a:pt x="40086" y="84949"/>
                  </a:moveTo>
                  <a:cubicBezTo>
                    <a:pt x="16064" y="84949"/>
                    <a:pt x="0" y="67927"/>
                    <a:pt x="0" y="42317"/>
                  </a:cubicBezTo>
                  <a:cubicBezTo>
                    <a:pt x="0" y="17181"/>
                    <a:pt x="15430" y="0"/>
                    <a:pt x="38021" y="0"/>
                  </a:cubicBezTo>
                  <a:cubicBezTo>
                    <a:pt x="59816" y="0"/>
                    <a:pt x="73976" y="16226"/>
                    <a:pt x="73976" y="41203"/>
                  </a:cubicBezTo>
                  <a:cubicBezTo>
                    <a:pt x="73976" y="43908"/>
                    <a:pt x="73817" y="46769"/>
                    <a:pt x="73658" y="48999"/>
                  </a:cubicBezTo>
                  <a:lnTo>
                    <a:pt x="19252" y="48999"/>
                  </a:lnTo>
                  <a:cubicBezTo>
                    <a:pt x="21320" y="61566"/>
                    <a:pt x="28795" y="68725"/>
                    <a:pt x="40251" y="68725"/>
                  </a:cubicBezTo>
                  <a:cubicBezTo>
                    <a:pt x="47726" y="68725"/>
                    <a:pt x="53772" y="65862"/>
                    <a:pt x="60137" y="59179"/>
                  </a:cubicBezTo>
                  <a:lnTo>
                    <a:pt x="71908" y="71589"/>
                  </a:lnTo>
                  <a:cubicBezTo>
                    <a:pt x="62680" y="80653"/>
                    <a:pt x="52335" y="84949"/>
                    <a:pt x="40086" y="84949"/>
                  </a:cubicBezTo>
                  <a:close/>
                  <a:moveTo>
                    <a:pt x="18928" y="35154"/>
                  </a:moveTo>
                  <a:lnTo>
                    <a:pt x="55676" y="35154"/>
                  </a:lnTo>
                  <a:cubicBezTo>
                    <a:pt x="54883" y="22744"/>
                    <a:pt x="48360" y="15587"/>
                    <a:pt x="37700" y="15587"/>
                  </a:cubicBezTo>
                  <a:cubicBezTo>
                    <a:pt x="27201" y="15587"/>
                    <a:pt x="20519" y="22587"/>
                    <a:pt x="18928" y="35154"/>
                  </a:cubicBezTo>
                  <a:close/>
                </a:path>
              </a:pathLst>
            </a:custGeom>
            <a:solidFill>
              <a:schemeClr val="tx1"/>
            </a:solidFill>
            <a:ln w="2892" cap="flat">
              <a:noFill/>
              <a:prstDash val="solid"/>
              <a:miter/>
            </a:ln>
          </p:spPr>
          <p:txBody>
            <a:bodyPr rtlCol="0" anchor="ctr"/>
            <a:lstStyle/>
            <a:p>
              <a:endParaRPr lang="de-DE"/>
            </a:p>
          </p:txBody>
        </p:sp>
        <p:sp>
          <p:nvSpPr>
            <p:cNvPr id="130" name="Freihandform: Form 151">
              <a:extLst>
                <a:ext uri="{FF2B5EF4-FFF2-40B4-BE49-F238E27FC236}">
                  <a16:creationId xmlns:a16="http://schemas.microsoft.com/office/drawing/2014/main" id="{A63D2D2F-2BE2-BB42-80F1-17646B530500}"/>
                </a:ext>
              </a:extLst>
            </p:cNvPr>
            <p:cNvSpPr/>
            <p:nvPr/>
          </p:nvSpPr>
          <p:spPr>
            <a:xfrm>
              <a:off x="3101685" y="365297"/>
              <a:ext cx="77470" cy="80973"/>
            </a:xfrm>
            <a:custGeom>
              <a:avLst/>
              <a:gdLst>
                <a:gd name="connsiteX0" fmla="*/ 77471 w 77470"/>
                <a:gd name="connsiteY0" fmla="*/ 80974 h 80973"/>
                <a:gd name="connsiteX1" fmla="*/ 55835 w 77470"/>
                <a:gd name="connsiteY1" fmla="*/ 80974 h 80973"/>
                <a:gd name="connsiteX2" fmla="*/ 38495 w 77470"/>
                <a:gd name="connsiteY2" fmla="*/ 52974 h 80973"/>
                <a:gd name="connsiteX3" fmla="*/ 38180 w 77470"/>
                <a:gd name="connsiteY3" fmla="*/ 52974 h 80973"/>
                <a:gd name="connsiteX4" fmla="*/ 21315 w 77470"/>
                <a:gd name="connsiteY4" fmla="*/ 80974 h 80973"/>
                <a:gd name="connsiteX5" fmla="*/ 0 w 77470"/>
                <a:gd name="connsiteY5" fmla="*/ 80974 h 80973"/>
                <a:gd name="connsiteX6" fmla="*/ 27679 w 77470"/>
                <a:gd name="connsiteY6" fmla="*/ 38975 h 80973"/>
                <a:gd name="connsiteX7" fmla="*/ 2065 w 77470"/>
                <a:gd name="connsiteY7" fmla="*/ 0 h 80973"/>
                <a:gd name="connsiteX8" fmla="*/ 23383 w 77470"/>
                <a:gd name="connsiteY8" fmla="*/ 0 h 80973"/>
                <a:gd name="connsiteX9" fmla="*/ 38654 w 77470"/>
                <a:gd name="connsiteY9" fmla="*/ 24818 h 80973"/>
                <a:gd name="connsiteX10" fmla="*/ 38970 w 77470"/>
                <a:gd name="connsiteY10" fmla="*/ 24818 h 80973"/>
                <a:gd name="connsiteX11" fmla="*/ 54085 w 77470"/>
                <a:gd name="connsiteY11" fmla="*/ 0 h 80973"/>
                <a:gd name="connsiteX12" fmla="*/ 75084 w 77470"/>
                <a:gd name="connsiteY12" fmla="*/ 0 h 80973"/>
                <a:gd name="connsiteX13" fmla="*/ 49630 w 77470"/>
                <a:gd name="connsiteY13" fmla="*/ 38657 h 80973"/>
                <a:gd name="connsiteX14" fmla="*/ 77471 w 77470"/>
                <a:gd name="connsiteY14" fmla="*/ 80974 h 8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70" h="80973">
                  <a:moveTo>
                    <a:pt x="77471" y="80974"/>
                  </a:moveTo>
                  <a:lnTo>
                    <a:pt x="55835" y="80974"/>
                  </a:lnTo>
                  <a:lnTo>
                    <a:pt x="38495" y="52974"/>
                  </a:lnTo>
                  <a:lnTo>
                    <a:pt x="38180" y="52974"/>
                  </a:lnTo>
                  <a:lnTo>
                    <a:pt x="21315" y="80974"/>
                  </a:lnTo>
                  <a:lnTo>
                    <a:pt x="0" y="80974"/>
                  </a:lnTo>
                  <a:lnTo>
                    <a:pt x="27679" y="38975"/>
                  </a:lnTo>
                  <a:lnTo>
                    <a:pt x="2065" y="0"/>
                  </a:lnTo>
                  <a:lnTo>
                    <a:pt x="23383" y="0"/>
                  </a:lnTo>
                  <a:lnTo>
                    <a:pt x="38654" y="24818"/>
                  </a:lnTo>
                  <a:lnTo>
                    <a:pt x="38970" y="24818"/>
                  </a:lnTo>
                  <a:lnTo>
                    <a:pt x="54085" y="0"/>
                  </a:lnTo>
                  <a:lnTo>
                    <a:pt x="75084" y="0"/>
                  </a:lnTo>
                  <a:lnTo>
                    <a:pt x="49630" y="38657"/>
                  </a:lnTo>
                  <a:lnTo>
                    <a:pt x="77471" y="80974"/>
                  </a:lnTo>
                  <a:close/>
                </a:path>
              </a:pathLst>
            </a:custGeom>
            <a:solidFill>
              <a:schemeClr val="tx1"/>
            </a:solidFill>
            <a:ln w="2892" cap="flat">
              <a:noFill/>
              <a:prstDash val="solid"/>
              <a:miter/>
            </a:ln>
          </p:spPr>
          <p:txBody>
            <a:bodyPr rtlCol="0" anchor="ctr"/>
            <a:lstStyle/>
            <a:p>
              <a:endParaRPr lang="de-DE"/>
            </a:p>
          </p:txBody>
        </p:sp>
        <p:sp>
          <p:nvSpPr>
            <p:cNvPr id="131" name="Freihandform: Form 152">
              <a:extLst>
                <a:ext uri="{FF2B5EF4-FFF2-40B4-BE49-F238E27FC236}">
                  <a16:creationId xmlns:a16="http://schemas.microsoft.com/office/drawing/2014/main" id="{C0B675B1-787B-E84B-BD7B-D13A7E183BEA}"/>
                </a:ext>
              </a:extLst>
            </p:cNvPr>
            <p:cNvSpPr/>
            <p:nvPr/>
          </p:nvSpPr>
          <p:spPr>
            <a:xfrm>
              <a:off x="3189064" y="363228"/>
              <a:ext cx="68722" cy="84951"/>
            </a:xfrm>
            <a:custGeom>
              <a:avLst/>
              <a:gdLst>
                <a:gd name="connsiteX0" fmla="*/ 34836 w 68722"/>
                <a:gd name="connsiteY0" fmla="*/ 32773 h 84951"/>
                <a:gd name="connsiteX1" fmla="*/ 50107 w 68722"/>
                <a:gd name="connsiteY1" fmla="*/ 34520 h 84951"/>
                <a:gd name="connsiteX2" fmla="*/ 50107 w 68722"/>
                <a:gd name="connsiteY2" fmla="*/ 31656 h 84951"/>
                <a:gd name="connsiteX3" fmla="*/ 32290 w 68722"/>
                <a:gd name="connsiteY3" fmla="*/ 15908 h 84951"/>
                <a:gd name="connsiteX4" fmla="*/ 11768 w 68722"/>
                <a:gd name="connsiteY4" fmla="*/ 20522 h 84951"/>
                <a:gd name="connsiteX5" fmla="*/ 7631 w 68722"/>
                <a:gd name="connsiteY5" fmla="*/ 4614 h 84951"/>
                <a:gd name="connsiteX6" fmla="*/ 34199 w 68722"/>
                <a:gd name="connsiteY6" fmla="*/ 0 h 84951"/>
                <a:gd name="connsiteX7" fmla="*/ 68723 w 68722"/>
                <a:gd name="connsiteY7" fmla="*/ 31338 h 84951"/>
                <a:gd name="connsiteX8" fmla="*/ 68723 w 68722"/>
                <a:gd name="connsiteY8" fmla="*/ 83042 h 84951"/>
                <a:gd name="connsiteX9" fmla="*/ 50744 w 68722"/>
                <a:gd name="connsiteY9" fmla="*/ 83042 h 84951"/>
                <a:gd name="connsiteX10" fmla="*/ 50744 w 68722"/>
                <a:gd name="connsiteY10" fmla="*/ 74453 h 84951"/>
                <a:gd name="connsiteX11" fmla="*/ 50428 w 68722"/>
                <a:gd name="connsiteY11" fmla="*/ 74453 h 84951"/>
                <a:gd name="connsiteX12" fmla="*/ 26724 w 68722"/>
                <a:gd name="connsiteY12" fmla="*/ 84951 h 84951"/>
                <a:gd name="connsiteX13" fmla="*/ 0 w 68722"/>
                <a:gd name="connsiteY13" fmla="*/ 59179 h 84951"/>
                <a:gd name="connsiteX14" fmla="*/ 34836 w 68722"/>
                <a:gd name="connsiteY14" fmla="*/ 32773 h 84951"/>
                <a:gd name="connsiteX15" fmla="*/ 31654 w 68722"/>
                <a:gd name="connsiteY15" fmla="*/ 70794 h 84951"/>
                <a:gd name="connsiteX16" fmla="*/ 50107 w 68722"/>
                <a:gd name="connsiteY16" fmla="*/ 61091 h 84951"/>
                <a:gd name="connsiteX17" fmla="*/ 50107 w 68722"/>
                <a:gd name="connsiteY17" fmla="*/ 46934 h 84951"/>
                <a:gd name="connsiteX18" fmla="*/ 36904 w 68722"/>
                <a:gd name="connsiteY18" fmla="*/ 45343 h 84951"/>
                <a:gd name="connsiteX19" fmla="*/ 18132 w 68722"/>
                <a:gd name="connsiteY19" fmla="*/ 58705 h 84951"/>
                <a:gd name="connsiteX20" fmla="*/ 31654 w 68722"/>
                <a:gd name="connsiteY20" fmla="*/ 70794 h 8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722" h="84951">
                  <a:moveTo>
                    <a:pt x="34836" y="32773"/>
                  </a:moveTo>
                  <a:cubicBezTo>
                    <a:pt x="40083" y="32773"/>
                    <a:pt x="44860" y="33091"/>
                    <a:pt x="50107" y="34520"/>
                  </a:cubicBezTo>
                  <a:lnTo>
                    <a:pt x="50107" y="31656"/>
                  </a:lnTo>
                  <a:cubicBezTo>
                    <a:pt x="50107" y="21315"/>
                    <a:pt x="44061" y="15908"/>
                    <a:pt x="32290" y="15908"/>
                  </a:cubicBezTo>
                  <a:cubicBezTo>
                    <a:pt x="25767" y="15908"/>
                    <a:pt x="18451" y="17499"/>
                    <a:pt x="11768" y="20522"/>
                  </a:cubicBezTo>
                  <a:lnTo>
                    <a:pt x="7631" y="4614"/>
                  </a:lnTo>
                  <a:cubicBezTo>
                    <a:pt x="15106" y="1750"/>
                    <a:pt x="24971" y="0"/>
                    <a:pt x="34199" y="0"/>
                  </a:cubicBezTo>
                  <a:cubicBezTo>
                    <a:pt x="56949" y="0"/>
                    <a:pt x="68723" y="10660"/>
                    <a:pt x="68723" y="31338"/>
                  </a:cubicBezTo>
                  <a:lnTo>
                    <a:pt x="68723" y="83042"/>
                  </a:lnTo>
                  <a:lnTo>
                    <a:pt x="50744" y="83042"/>
                  </a:lnTo>
                  <a:lnTo>
                    <a:pt x="50744" y="74453"/>
                  </a:lnTo>
                  <a:lnTo>
                    <a:pt x="50428" y="74453"/>
                  </a:lnTo>
                  <a:cubicBezTo>
                    <a:pt x="43428" y="81610"/>
                    <a:pt x="36111" y="84951"/>
                    <a:pt x="26724" y="84951"/>
                  </a:cubicBezTo>
                  <a:cubicBezTo>
                    <a:pt x="10498" y="84951"/>
                    <a:pt x="0" y="74931"/>
                    <a:pt x="0" y="59179"/>
                  </a:cubicBezTo>
                  <a:cubicBezTo>
                    <a:pt x="-3" y="41998"/>
                    <a:pt x="12245" y="32773"/>
                    <a:pt x="34836" y="32773"/>
                  </a:cubicBezTo>
                  <a:close/>
                  <a:moveTo>
                    <a:pt x="31654" y="70794"/>
                  </a:moveTo>
                  <a:cubicBezTo>
                    <a:pt x="38492" y="70794"/>
                    <a:pt x="44857" y="67453"/>
                    <a:pt x="50107" y="61091"/>
                  </a:cubicBezTo>
                  <a:lnTo>
                    <a:pt x="50107" y="46934"/>
                  </a:lnTo>
                  <a:cubicBezTo>
                    <a:pt x="45652" y="45820"/>
                    <a:pt x="41038" y="45343"/>
                    <a:pt x="36904" y="45343"/>
                  </a:cubicBezTo>
                  <a:cubicBezTo>
                    <a:pt x="24974" y="45343"/>
                    <a:pt x="18132" y="50116"/>
                    <a:pt x="18132" y="58705"/>
                  </a:cubicBezTo>
                  <a:cubicBezTo>
                    <a:pt x="18130" y="66180"/>
                    <a:pt x="23383" y="70794"/>
                    <a:pt x="31654" y="70794"/>
                  </a:cubicBezTo>
                  <a:close/>
                </a:path>
              </a:pathLst>
            </a:custGeom>
            <a:solidFill>
              <a:schemeClr val="tx1"/>
            </a:solidFill>
            <a:ln w="2892" cap="flat">
              <a:noFill/>
              <a:prstDash val="solid"/>
              <a:miter/>
            </a:ln>
          </p:spPr>
          <p:txBody>
            <a:bodyPr rtlCol="0" anchor="ctr"/>
            <a:lstStyle/>
            <a:p>
              <a:endParaRPr lang="de-DE"/>
            </a:p>
          </p:txBody>
        </p:sp>
        <p:sp>
          <p:nvSpPr>
            <p:cNvPr id="132" name="Freihandform: Form 153">
              <a:extLst>
                <a:ext uri="{FF2B5EF4-FFF2-40B4-BE49-F238E27FC236}">
                  <a16:creationId xmlns:a16="http://schemas.microsoft.com/office/drawing/2014/main" id="{4E2155A8-379D-3B41-AFAA-B24A02363505}"/>
                </a:ext>
              </a:extLst>
            </p:cNvPr>
            <p:cNvSpPr/>
            <p:nvPr/>
          </p:nvSpPr>
          <p:spPr>
            <a:xfrm>
              <a:off x="3281785" y="363228"/>
              <a:ext cx="69668" cy="83042"/>
            </a:xfrm>
            <a:custGeom>
              <a:avLst/>
              <a:gdLst>
                <a:gd name="connsiteX0" fmla="*/ 69669 w 69668"/>
                <a:gd name="connsiteY0" fmla="*/ 83042 h 83042"/>
                <a:gd name="connsiteX1" fmla="*/ 50749 w 69668"/>
                <a:gd name="connsiteY1" fmla="*/ 83042 h 83042"/>
                <a:gd name="connsiteX2" fmla="*/ 50749 w 69668"/>
                <a:gd name="connsiteY2" fmla="*/ 36751 h 83042"/>
                <a:gd name="connsiteX3" fmla="*/ 35793 w 69668"/>
                <a:gd name="connsiteY3" fmla="*/ 17024 h 83042"/>
                <a:gd name="connsiteX4" fmla="*/ 18931 w 69668"/>
                <a:gd name="connsiteY4" fmla="*/ 36592 h 83042"/>
                <a:gd name="connsiteX5" fmla="*/ 18931 w 69668"/>
                <a:gd name="connsiteY5" fmla="*/ 83042 h 83042"/>
                <a:gd name="connsiteX6" fmla="*/ 0 w 69668"/>
                <a:gd name="connsiteY6" fmla="*/ 83042 h 83042"/>
                <a:gd name="connsiteX7" fmla="*/ 0 w 69668"/>
                <a:gd name="connsiteY7" fmla="*/ 2068 h 83042"/>
                <a:gd name="connsiteX8" fmla="*/ 18772 w 69668"/>
                <a:gd name="connsiteY8" fmla="*/ 2068 h 83042"/>
                <a:gd name="connsiteX9" fmla="*/ 18772 w 69668"/>
                <a:gd name="connsiteY9" fmla="*/ 11771 h 83042"/>
                <a:gd name="connsiteX10" fmla="*/ 19087 w 69668"/>
                <a:gd name="connsiteY10" fmla="*/ 11771 h 83042"/>
                <a:gd name="connsiteX11" fmla="*/ 42939 w 69668"/>
                <a:gd name="connsiteY11" fmla="*/ 0 h 83042"/>
                <a:gd name="connsiteX12" fmla="*/ 69669 w 69668"/>
                <a:gd name="connsiteY12" fmla="*/ 32773 h 83042"/>
                <a:gd name="connsiteX13" fmla="*/ 69669 w 69668"/>
                <a:gd name="connsiteY13" fmla="*/ 83042 h 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668" h="83042">
                  <a:moveTo>
                    <a:pt x="69669" y="83042"/>
                  </a:moveTo>
                  <a:lnTo>
                    <a:pt x="50749" y="83042"/>
                  </a:lnTo>
                  <a:lnTo>
                    <a:pt x="50749" y="36751"/>
                  </a:lnTo>
                  <a:cubicBezTo>
                    <a:pt x="50749" y="24977"/>
                    <a:pt x="47249" y="17024"/>
                    <a:pt x="35793" y="17024"/>
                  </a:cubicBezTo>
                  <a:cubicBezTo>
                    <a:pt x="22590" y="17024"/>
                    <a:pt x="18931" y="27841"/>
                    <a:pt x="18931" y="36592"/>
                  </a:cubicBezTo>
                  <a:lnTo>
                    <a:pt x="18931" y="83042"/>
                  </a:lnTo>
                  <a:lnTo>
                    <a:pt x="0" y="83042"/>
                  </a:lnTo>
                  <a:lnTo>
                    <a:pt x="0" y="2068"/>
                  </a:lnTo>
                  <a:lnTo>
                    <a:pt x="18772" y="2068"/>
                  </a:lnTo>
                  <a:lnTo>
                    <a:pt x="18772" y="11771"/>
                  </a:lnTo>
                  <a:lnTo>
                    <a:pt x="19087" y="11771"/>
                  </a:lnTo>
                  <a:cubicBezTo>
                    <a:pt x="23860" y="4614"/>
                    <a:pt x="32467" y="0"/>
                    <a:pt x="42939" y="0"/>
                  </a:cubicBezTo>
                  <a:cubicBezTo>
                    <a:pt x="61395" y="0"/>
                    <a:pt x="69669" y="13521"/>
                    <a:pt x="69669" y="32773"/>
                  </a:cubicBezTo>
                  <a:lnTo>
                    <a:pt x="69669" y="83042"/>
                  </a:lnTo>
                  <a:close/>
                </a:path>
              </a:pathLst>
            </a:custGeom>
            <a:solidFill>
              <a:schemeClr val="tx1"/>
            </a:solidFill>
            <a:ln w="2892" cap="flat">
              <a:noFill/>
              <a:prstDash val="solid"/>
              <a:miter/>
            </a:ln>
          </p:spPr>
          <p:txBody>
            <a:bodyPr rtlCol="0" anchor="ctr"/>
            <a:lstStyle/>
            <a:p>
              <a:endParaRPr lang="de-DE"/>
            </a:p>
          </p:txBody>
        </p:sp>
        <p:sp>
          <p:nvSpPr>
            <p:cNvPr id="133" name="Freihandform: Form 154">
              <a:extLst>
                <a:ext uri="{FF2B5EF4-FFF2-40B4-BE49-F238E27FC236}">
                  <a16:creationId xmlns:a16="http://schemas.microsoft.com/office/drawing/2014/main" id="{213602D9-583E-1E45-81E9-1EC26FB697B5}"/>
                </a:ext>
              </a:extLst>
            </p:cNvPr>
            <p:cNvSpPr/>
            <p:nvPr/>
          </p:nvSpPr>
          <p:spPr>
            <a:xfrm>
              <a:off x="3371502" y="327912"/>
              <a:ext cx="75706" cy="120267"/>
            </a:xfrm>
            <a:custGeom>
              <a:avLst/>
              <a:gdLst>
                <a:gd name="connsiteX0" fmla="*/ 0 w 75706"/>
                <a:gd name="connsiteY0" fmla="*/ 77635 h 120267"/>
                <a:gd name="connsiteX1" fmla="*/ 32921 w 75706"/>
                <a:gd name="connsiteY1" fmla="*/ 35319 h 120267"/>
                <a:gd name="connsiteX2" fmla="*/ 56468 w 75706"/>
                <a:gd name="connsiteY2" fmla="*/ 46294 h 120267"/>
                <a:gd name="connsiteX3" fmla="*/ 56787 w 75706"/>
                <a:gd name="connsiteY3" fmla="*/ 46294 h 120267"/>
                <a:gd name="connsiteX4" fmla="*/ 56787 w 75706"/>
                <a:gd name="connsiteY4" fmla="*/ 4773 h 120267"/>
                <a:gd name="connsiteX5" fmla="*/ 75706 w 75706"/>
                <a:gd name="connsiteY5" fmla="*/ 0 h 120267"/>
                <a:gd name="connsiteX6" fmla="*/ 75706 w 75706"/>
                <a:gd name="connsiteY6" fmla="*/ 118358 h 120267"/>
                <a:gd name="connsiteX7" fmla="*/ 57250 w 75706"/>
                <a:gd name="connsiteY7" fmla="*/ 118358 h 120267"/>
                <a:gd name="connsiteX8" fmla="*/ 57250 w 75706"/>
                <a:gd name="connsiteY8" fmla="*/ 108815 h 120267"/>
                <a:gd name="connsiteX9" fmla="*/ 56931 w 75706"/>
                <a:gd name="connsiteY9" fmla="*/ 108815 h 120267"/>
                <a:gd name="connsiteX10" fmla="*/ 32602 w 75706"/>
                <a:gd name="connsiteY10" fmla="*/ 120267 h 120267"/>
                <a:gd name="connsiteX11" fmla="*/ 0 w 75706"/>
                <a:gd name="connsiteY11" fmla="*/ 77635 h 120267"/>
                <a:gd name="connsiteX12" fmla="*/ 18775 w 75706"/>
                <a:gd name="connsiteY12" fmla="*/ 77635 h 120267"/>
                <a:gd name="connsiteX13" fmla="*/ 37520 w 75706"/>
                <a:gd name="connsiteY13" fmla="*/ 103564 h 120267"/>
                <a:gd name="connsiteX14" fmla="*/ 56787 w 75706"/>
                <a:gd name="connsiteY14" fmla="*/ 92904 h 120267"/>
                <a:gd name="connsiteX15" fmla="*/ 56787 w 75706"/>
                <a:gd name="connsiteY15" fmla="*/ 63316 h 120267"/>
                <a:gd name="connsiteX16" fmla="*/ 37520 w 75706"/>
                <a:gd name="connsiteY16" fmla="*/ 52497 h 120267"/>
                <a:gd name="connsiteX17" fmla="*/ 18775 w 75706"/>
                <a:gd name="connsiteY17" fmla="*/ 77635 h 12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06" h="120267">
                  <a:moveTo>
                    <a:pt x="0" y="77635"/>
                  </a:moveTo>
                  <a:cubicBezTo>
                    <a:pt x="0" y="51542"/>
                    <a:pt x="13191" y="35319"/>
                    <a:pt x="32921" y="35319"/>
                  </a:cubicBezTo>
                  <a:cubicBezTo>
                    <a:pt x="43103" y="35319"/>
                    <a:pt x="51059" y="39615"/>
                    <a:pt x="56468" y="46294"/>
                  </a:cubicBezTo>
                  <a:lnTo>
                    <a:pt x="56787" y="46294"/>
                  </a:lnTo>
                  <a:lnTo>
                    <a:pt x="56787" y="4773"/>
                  </a:lnTo>
                  <a:lnTo>
                    <a:pt x="75706" y="0"/>
                  </a:lnTo>
                  <a:lnTo>
                    <a:pt x="75706" y="118358"/>
                  </a:lnTo>
                  <a:lnTo>
                    <a:pt x="57250" y="118358"/>
                  </a:lnTo>
                  <a:lnTo>
                    <a:pt x="57250" y="108815"/>
                  </a:lnTo>
                  <a:lnTo>
                    <a:pt x="56931" y="108815"/>
                  </a:lnTo>
                  <a:cubicBezTo>
                    <a:pt x="51059" y="115974"/>
                    <a:pt x="42641" y="120267"/>
                    <a:pt x="32602" y="120267"/>
                  </a:cubicBezTo>
                  <a:cubicBezTo>
                    <a:pt x="13365" y="120267"/>
                    <a:pt x="0" y="103882"/>
                    <a:pt x="0" y="77635"/>
                  </a:cubicBezTo>
                  <a:close/>
                  <a:moveTo>
                    <a:pt x="18775" y="77635"/>
                  </a:moveTo>
                  <a:cubicBezTo>
                    <a:pt x="18775" y="94180"/>
                    <a:pt x="25602" y="103564"/>
                    <a:pt x="37520" y="103564"/>
                  </a:cubicBezTo>
                  <a:cubicBezTo>
                    <a:pt x="44839" y="103564"/>
                    <a:pt x="50885" y="100064"/>
                    <a:pt x="56787" y="92904"/>
                  </a:cubicBezTo>
                  <a:lnTo>
                    <a:pt x="56787" y="63316"/>
                  </a:lnTo>
                  <a:cubicBezTo>
                    <a:pt x="51377" y="55997"/>
                    <a:pt x="45158" y="52497"/>
                    <a:pt x="37520" y="52497"/>
                  </a:cubicBezTo>
                  <a:cubicBezTo>
                    <a:pt x="25284" y="52497"/>
                    <a:pt x="18775" y="61407"/>
                    <a:pt x="18775" y="77635"/>
                  </a:cubicBezTo>
                  <a:close/>
                </a:path>
              </a:pathLst>
            </a:custGeom>
            <a:solidFill>
              <a:schemeClr val="tx1"/>
            </a:solidFill>
            <a:ln w="2892" cap="flat">
              <a:noFill/>
              <a:prstDash val="solid"/>
              <a:miter/>
            </a:ln>
          </p:spPr>
          <p:txBody>
            <a:bodyPr rtlCol="0" anchor="ctr"/>
            <a:lstStyle/>
            <a:p>
              <a:endParaRPr lang="de-DE"/>
            </a:p>
          </p:txBody>
        </p:sp>
        <p:sp>
          <p:nvSpPr>
            <p:cNvPr id="134" name="Freihandform: Form 155">
              <a:extLst>
                <a:ext uri="{FF2B5EF4-FFF2-40B4-BE49-F238E27FC236}">
                  <a16:creationId xmlns:a16="http://schemas.microsoft.com/office/drawing/2014/main" id="{0875A471-D674-B543-B12B-278B05F55273}"/>
                </a:ext>
              </a:extLst>
            </p:cNvPr>
            <p:cNvSpPr/>
            <p:nvPr/>
          </p:nvSpPr>
          <p:spPr>
            <a:xfrm>
              <a:off x="3467776" y="363231"/>
              <a:ext cx="73970" cy="84948"/>
            </a:xfrm>
            <a:custGeom>
              <a:avLst/>
              <a:gdLst>
                <a:gd name="connsiteX0" fmla="*/ 40066 w 73970"/>
                <a:gd name="connsiteY0" fmla="*/ 84949 h 84948"/>
                <a:gd name="connsiteX1" fmla="*/ 0 w 73970"/>
                <a:gd name="connsiteY1" fmla="*/ 42317 h 84948"/>
                <a:gd name="connsiteX2" fmla="*/ 38012 w 73970"/>
                <a:gd name="connsiteY2" fmla="*/ 0 h 84948"/>
                <a:gd name="connsiteX3" fmla="*/ 73971 w 73970"/>
                <a:gd name="connsiteY3" fmla="*/ 41203 h 84948"/>
                <a:gd name="connsiteX4" fmla="*/ 73652 w 73970"/>
                <a:gd name="connsiteY4" fmla="*/ 48999 h 84948"/>
                <a:gd name="connsiteX5" fmla="*/ 19238 w 73970"/>
                <a:gd name="connsiteY5" fmla="*/ 48999 h 84948"/>
                <a:gd name="connsiteX6" fmla="*/ 40240 w 73970"/>
                <a:gd name="connsiteY6" fmla="*/ 68725 h 84948"/>
                <a:gd name="connsiteX7" fmla="*/ 60143 w 73970"/>
                <a:gd name="connsiteY7" fmla="*/ 59179 h 84948"/>
                <a:gd name="connsiteX8" fmla="*/ 71887 w 73970"/>
                <a:gd name="connsiteY8" fmla="*/ 71589 h 84948"/>
                <a:gd name="connsiteX9" fmla="*/ 40066 w 73970"/>
                <a:gd name="connsiteY9" fmla="*/ 84949 h 84948"/>
                <a:gd name="connsiteX10" fmla="*/ 18919 w 73970"/>
                <a:gd name="connsiteY10" fmla="*/ 35154 h 84948"/>
                <a:gd name="connsiteX11" fmla="*/ 55659 w 73970"/>
                <a:gd name="connsiteY11" fmla="*/ 35154 h 84948"/>
                <a:gd name="connsiteX12" fmla="*/ 37694 w 73970"/>
                <a:gd name="connsiteY12" fmla="*/ 15587 h 84948"/>
                <a:gd name="connsiteX13" fmla="*/ 18919 w 73970"/>
                <a:gd name="connsiteY13" fmla="*/ 35154 h 8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70" h="84948">
                  <a:moveTo>
                    <a:pt x="40066" y="84949"/>
                  </a:moveTo>
                  <a:cubicBezTo>
                    <a:pt x="16055" y="84949"/>
                    <a:pt x="0" y="67927"/>
                    <a:pt x="0" y="42317"/>
                  </a:cubicBezTo>
                  <a:cubicBezTo>
                    <a:pt x="0" y="17181"/>
                    <a:pt x="15419" y="0"/>
                    <a:pt x="38012" y="0"/>
                  </a:cubicBezTo>
                  <a:cubicBezTo>
                    <a:pt x="59795" y="0"/>
                    <a:pt x="73971" y="16226"/>
                    <a:pt x="73971" y="41203"/>
                  </a:cubicBezTo>
                  <a:cubicBezTo>
                    <a:pt x="73971" y="43908"/>
                    <a:pt x="73797" y="46769"/>
                    <a:pt x="73652" y="48999"/>
                  </a:cubicBezTo>
                  <a:lnTo>
                    <a:pt x="19238" y="48999"/>
                  </a:lnTo>
                  <a:cubicBezTo>
                    <a:pt x="21320" y="61566"/>
                    <a:pt x="28784" y="68725"/>
                    <a:pt x="40240" y="68725"/>
                  </a:cubicBezTo>
                  <a:cubicBezTo>
                    <a:pt x="47703" y="68725"/>
                    <a:pt x="53778" y="65862"/>
                    <a:pt x="60143" y="59179"/>
                  </a:cubicBezTo>
                  <a:lnTo>
                    <a:pt x="71887" y="71589"/>
                  </a:lnTo>
                  <a:cubicBezTo>
                    <a:pt x="62659" y="80653"/>
                    <a:pt x="52332" y="84949"/>
                    <a:pt x="40066" y="84949"/>
                  </a:cubicBezTo>
                  <a:close/>
                  <a:moveTo>
                    <a:pt x="18919" y="35154"/>
                  </a:moveTo>
                  <a:lnTo>
                    <a:pt x="55659" y="35154"/>
                  </a:lnTo>
                  <a:cubicBezTo>
                    <a:pt x="54877" y="22744"/>
                    <a:pt x="48340" y="15587"/>
                    <a:pt x="37694" y="15587"/>
                  </a:cubicBezTo>
                  <a:cubicBezTo>
                    <a:pt x="27193" y="15587"/>
                    <a:pt x="20511" y="22587"/>
                    <a:pt x="18919" y="35154"/>
                  </a:cubicBezTo>
                  <a:close/>
                </a:path>
              </a:pathLst>
            </a:custGeom>
            <a:solidFill>
              <a:schemeClr val="tx1"/>
            </a:solidFill>
            <a:ln w="2892" cap="flat">
              <a:noFill/>
              <a:prstDash val="solid"/>
              <a:miter/>
            </a:ln>
          </p:spPr>
          <p:txBody>
            <a:bodyPr rtlCol="0" anchor="ctr"/>
            <a:lstStyle/>
            <a:p>
              <a:endParaRPr lang="de-DE"/>
            </a:p>
          </p:txBody>
        </p:sp>
        <p:sp>
          <p:nvSpPr>
            <p:cNvPr id="135" name="Freihandform: Form 156">
              <a:extLst>
                <a:ext uri="{FF2B5EF4-FFF2-40B4-BE49-F238E27FC236}">
                  <a16:creationId xmlns:a16="http://schemas.microsoft.com/office/drawing/2014/main" id="{7751DDFC-0FC9-A842-977C-624A77145870}"/>
                </a:ext>
              </a:extLst>
            </p:cNvPr>
            <p:cNvSpPr/>
            <p:nvPr/>
          </p:nvSpPr>
          <p:spPr>
            <a:xfrm>
              <a:off x="3562430" y="363231"/>
              <a:ext cx="48976" cy="83039"/>
            </a:xfrm>
            <a:custGeom>
              <a:avLst/>
              <a:gdLst>
                <a:gd name="connsiteX0" fmla="*/ 48976 w 48976"/>
                <a:gd name="connsiteY0" fmla="*/ 1747 h 83039"/>
                <a:gd name="connsiteX1" fmla="*/ 45968 w 48976"/>
                <a:gd name="connsiteY1" fmla="*/ 21155 h 83039"/>
                <a:gd name="connsiteX2" fmla="*/ 35466 w 48976"/>
                <a:gd name="connsiteY2" fmla="*/ 18610 h 83039"/>
                <a:gd name="connsiteX3" fmla="*/ 18919 w 48976"/>
                <a:gd name="connsiteY3" fmla="*/ 41518 h 83039"/>
                <a:gd name="connsiteX4" fmla="*/ 18919 w 48976"/>
                <a:gd name="connsiteY4" fmla="*/ 83039 h 83039"/>
                <a:gd name="connsiteX5" fmla="*/ 0 w 48976"/>
                <a:gd name="connsiteY5" fmla="*/ 83039 h 83039"/>
                <a:gd name="connsiteX6" fmla="*/ 0 w 48976"/>
                <a:gd name="connsiteY6" fmla="*/ 2066 h 83039"/>
                <a:gd name="connsiteX7" fmla="*/ 18601 w 48976"/>
                <a:gd name="connsiteY7" fmla="*/ 2066 h 83039"/>
                <a:gd name="connsiteX8" fmla="*/ 18601 w 48976"/>
                <a:gd name="connsiteY8" fmla="*/ 12248 h 83039"/>
                <a:gd name="connsiteX9" fmla="*/ 18919 w 48976"/>
                <a:gd name="connsiteY9" fmla="*/ 12248 h 83039"/>
                <a:gd name="connsiteX10" fmla="*/ 40066 w 48976"/>
                <a:gd name="connsiteY10" fmla="*/ 0 h 83039"/>
                <a:gd name="connsiteX11" fmla="*/ 48976 w 48976"/>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76" h="83039">
                  <a:moveTo>
                    <a:pt x="48976" y="1747"/>
                  </a:moveTo>
                  <a:lnTo>
                    <a:pt x="45968" y="21155"/>
                  </a:lnTo>
                  <a:cubicBezTo>
                    <a:pt x="43104" y="19564"/>
                    <a:pt x="39603" y="18610"/>
                    <a:pt x="35466" y="18610"/>
                  </a:cubicBezTo>
                  <a:cubicBezTo>
                    <a:pt x="22420" y="18610"/>
                    <a:pt x="18919" y="29111"/>
                    <a:pt x="18919" y="41518"/>
                  </a:cubicBezTo>
                  <a:lnTo>
                    <a:pt x="18919" y="83039"/>
                  </a:lnTo>
                  <a:lnTo>
                    <a:pt x="0" y="83039"/>
                  </a:lnTo>
                  <a:lnTo>
                    <a:pt x="0" y="2066"/>
                  </a:lnTo>
                  <a:lnTo>
                    <a:pt x="18601" y="2066"/>
                  </a:lnTo>
                  <a:lnTo>
                    <a:pt x="18601" y="12248"/>
                  </a:lnTo>
                  <a:lnTo>
                    <a:pt x="18919" y="12248"/>
                  </a:lnTo>
                  <a:cubicBezTo>
                    <a:pt x="23201" y="4614"/>
                    <a:pt x="30838" y="0"/>
                    <a:pt x="40066" y="0"/>
                  </a:cubicBezTo>
                  <a:cubicBezTo>
                    <a:pt x="42785" y="-3"/>
                    <a:pt x="46112" y="474"/>
                    <a:pt x="48976" y="1747"/>
                  </a:cubicBezTo>
                  <a:close/>
                </a:path>
              </a:pathLst>
            </a:custGeom>
            <a:solidFill>
              <a:schemeClr val="tx1"/>
            </a:solidFill>
            <a:ln w="2892" cap="flat">
              <a:noFill/>
              <a:prstDash val="solid"/>
              <a:miter/>
            </a:ln>
          </p:spPr>
          <p:txBody>
            <a:bodyPr rtlCol="0" anchor="ctr"/>
            <a:lstStyle/>
            <a:p>
              <a:endParaRPr lang="de-DE"/>
            </a:p>
          </p:txBody>
        </p:sp>
        <p:sp>
          <p:nvSpPr>
            <p:cNvPr id="136" name="Freihandform: Form 157">
              <a:extLst>
                <a:ext uri="{FF2B5EF4-FFF2-40B4-BE49-F238E27FC236}">
                  <a16:creationId xmlns:a16="http://schemas.microsoft.com/office/drawing/2014/main" id="{660AD8E5-DB67-6E43-9A71-2A1B4C25D6C3}"/>
                </a:ext>
              </a:extLst>
            </p:cNvPr>
            <p:cNvSpPr/>
            <p:nvPr/>
          </p:nvSpPr>
          <p:spPr>
            <a:xfrm>
              <a:off x="3623180" y="387569"/>
              <a:ext cx="39776" cy="17979"/>
            </a:xfrm>
            <a:custGeom>
              <a:avLst/>
              <a:gdLst>
                <a:gd name="connsiteX0" fmla="*/ 39777 w 39776"/>
                <a:gd name="connsiteY0" fmla="*/ 17979 h 17979"/>
                <a:gd name="connsiteX1" fmla="*/ 0 w 39776"/>
                <a:gd name="connsiteY1" fmla="*/ 17979 h 17979"/>
                <a:gd name="connsiteX2" fmla="*/ 0 w 39776"/>
                <a:gd name="connsiteY2" fmla="*/ 0 h 17979"/>
                <a:gd name="connsiteX3" fmla="*/ 39777 w 39776"/>
                <a:gd name="connsiteY3" fmla="*/ 0 h 17979"/>
                <a:gd name="connsiteX4" fmla="*/ 39777 w 39776"/>
                <a:gd name="connsiteY4" fmla="*/ 17979 h 17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76" h="17979">
                  <a:moveTo>
                    <a:pt x="39777" y="17979"/>
                  </a:moveTo>
                  <a:lnTo>
                    <a:pt x="0" y="17979"/>
                  </a:lnTo>
                  <a:lnTo>
                    <a:pt x="0" y="0"/>
                  </a:lnTo>
                  <a:lnTo>
                    <a:pt x="39777" y="0"/>
                  </a:lnTo>
                  <a:lnTo>
                    <a:pt x="39777" y="17979"/>
                  </a:lnTo>
                  <a:close/>
                </a:path>
              </a:pathLst>
            </a:custGeom>
            <a:solidFill>
              <a:schemeClr val="tx1"/>
            </a:solidFill>
            <a:ln w="2892" cap="flat">
              <a:noFill/>
              <a:prstDash val="solid"/>
              <a:miter/>
            </a:ln>
          </p:spPr>
          <p:txBody>
            <a:bodyPr rtlCol="0" anchor="ctr"/>
            <a:lstStyle/>
            <a:p>
              <a:endParaRPr lang="de-DE"/>
            </a:p>
          </p:txBody>
        </p:sp>
        <p:sp>
          <p:nvSpPr>
            <p:cNvPr id="137" name="Freihandform: Form 158">
              <a:extLst>
                <a:ext uri="{FF2B5EF4-FFF2-40B4-BE49-F238E27FC236}">
                  <a16:creationId xmlns:a16="http://schemas.microsoft.com/office/drawing/2014/main" id="{E5805D76-B81E-B244-9D6D-843E96F44C4C}"/>
                </a:ext>
              </a:extLst>
            </p:cNvPr>
            <p:cNvSpPr/>
            <p:nvPr/>
          </p:nvSpPr>
          <p:spPr>
            <a:xfrm>
              <a:off x="3687112" y="334274"/>
              <a:ext cx="87508" cy="113903"/>
            </a:xfrm>
            <a:custGeom>
              <a:avLst/>
              <a:gdLst>
                <a:gd name="connsiteX0" fmla="*/ 87509 w 87508"/>
                <a:gd name="connsiteY0" fmla="*/ 67612 h 113903"/>
                <a:gd name="connsiteX1" fmla="*/ 43595 w 87508"/>
                <a:gd name="connsiteY1" fmla="*/ 113903 h 113903"/>
                <a:gd name="connsiteX2" fmla="*/ 0 w 87508"/>
                <a:gd name="connsiteY2" fmla="*/ 67612 h 113903"/>
                <a:gd name="connsiteX3" fmla="*/ 0 w 87508"/>
                <a:gd name="connsiteY3" fmla="*/ 0 h 113903"/>
                <a:gd name="connsiteX4" fmla="*/ 20365 w 87508"/>
                <a:gd name="connsiteY4" fmla="*/ 0 h 113903"/>
                <a:gd name="connsiteX5" fmla="*/ 20365 w 87508"/>
                <a:gd name="connsiteY5" fmla="*/ 66498 h 113903"/>
                <a:gd name="connsiteX6" fmla="*/ 44232 w 87508"/>
                <a:gd name="connsiteY6" fmla="*/ 94816 h 113903"/>
                <a:gd name="connsiteX7" fmla="*/ 67317 w 87508"/>
                <a:gd name="connsiteY7" fmla="*/ 66498 h 113903"/>
                <a:gd name="connsiteX8" fmla="*/ 67317 w 87508"/>
                <a:gd name="connsiteY8" fmla="*/ 0 h 113903"/>
                <a:gd name="connsiteX9" fmla="*/ 87509 w 87508"/>
                <a:gd name="connsiteY9" fmla="*/ 0 h 113903"/>
                <a:gd name="connsiteX10" fmla="*/ 87509 w 87508"/>
                <a:gd name="connsiteY10" fmla="*/ 67612 h 11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508" h="113903">
                  <a:moveTo>
                    <a:pt x="87509" y="67612"/>
                  </a:moveTo>
                  <a:cubicBezTo>
                    <a:pt x="87509" y="94657"/>
                    <a:pt x="73652" y="113903"/>
                    <a:pt x="43595" y="113903"/>
                  </a:cubicBezTo>
                  <a:cubicBezTo>
                    <a:pt x="13683" y="113903"/>
                    <a:pt x="0" y="94813"/>
                    <a:pt x="0" y="67612"/>
                  </a:cubicBezTo>
                  <a:lnTo>
                    <a:pt x="0" y="0"/>
                  </a:lnTo>
                  <a:lnTo>
                    <a:pt x="20365" y="0"/>
                  </a:lnTo>
                  <a:lnTo>
                    <a:pt x="20365" y="66498"/>
                  </a:lnTo>
                  <a:cubicBezTo>
                    <a:pt x="20365" y="83360"/>
                    <a:pt x="27684" y="94816"/>
                    <a:pt x="44232" y="94816"/>
                  </a:cubicBezTo>
                  <a:cubicBezTo>
                    <a:pt x="60779" y="94816"/>
                    <a:pt x="67317" y="83522"/>
                    <a:pt x="67317" y="66498"/>
                  </a:cubicBezTo>
                  <a:lnTo>
                    <a:pt x="67317" y="0"/>
                  </a:lnTo>
                  <a:lnTo>
                    <a:pt x="87509" y="0"/>
                  </a:lnTo>
                  <a:lnTo>
                    <a:pt x="87509" y="67612"/>
                  </a:lnTo>
                  <a:close/>
                </a:path>
              </a:pathLst>
            </a:custGeom>
            <a:solidFill>
              <a:schemeClr val="tx1"/>
            </a:solidFill>
            <a:ln w="2892" cap="flat">
              <a:noFill/>
              <a:prstDash val="solid"/>
              <a:miter/>
            </a:ln>
          </p:spPr>
          <p:txBody>
            <a:bodyPr rtlCol="0" anchor="ctr"/>
            <a:lstStyle/>
            <a:p>
              <a:endParaRPr lang="de-DE"/>
            </a:p>
          </p:txBody>
        </p:sp>
        <p:sp>
          <p:nvSpPr>
            <p:cNvPr id="138" name="Freihandform: Form 159">
              <a:extLst>
                <a:ext uri="{FF2B5EF4-FFF2-40B4-BE49-F238E27FC236}">
                  <a16:creationId xmlns:a16="http://schemas.microsoft.com/office/drawing/2014/main" id="{D6147C32-91DB-0B4C-BB1C-F6F3699F3BAF}"/>
                </a:ext>
              </a:extLst>
            </p:cNvPr>
            <p:cNvSpPr/>
            <p:nvPr/>
          </p:nvSpPr>
          <p:spPr>
            <a:xfrm>
              <a:off x="3799760" y="363228"/>
              <a:ext cx="69660" cy="83042"/>
            </a:xfrm>
            <a:custGeom>
              <a:avLst/>
              <a:gdLst>
                <a:gd name="connsiteX0" fmla="*/ 69660 w 69660"/>
                <a:gd name="connsiteY0" fmla="*/ 83042 h 83042"/>
                <a:gd name="connsiteX1" fmla="*/ 50741 w 69660"/>
                <a:gd name="connsiteY1" fmla="*/ 83042 h 83042"/>
                <a:gd name="connsiteX2" fmla="*/ 50741 w 69660"/>
                <a:gd name="connsiteY2" fmla="*/ 36751 h 83042"/>
                <a:gd name="connsiteX3" fmla="*/ 35785 w 69660"/>
                <a:gd name="connsiteY3" fmla="*/ 17024 h 83042"/>
                <a:gd name="connsiteX4" fmla="*/ 18919 w 69660"/>
                <a:gd name="connsiteY4" fmla="*/ 36592 h 83042"/>
                <a:gd name="connsiteX5" fmla="*/ 18919 w 69660"/>
                <a:gd name="connsiteY5" fmla="*/ 83042 h 83042"/>
                <a:gd name="connsiteX6" fmla="*/ 0 w 69660"/>
                <a:gd name="connsiteY6" fmla="*/ 83042 h 83042"/>
                <a:gd name="connsiteX7" fmla="*/ 0 w 69660"/>
                <a:gd name="connsiteY7" fmla="*/ 2068 h 83042"/>
                <a:gd name="connsiteX8" fmla="*/ 18775 w 69660"/>
                <a:gd name="connsiteY8" fmla="*/ 2068 h 83042"/>
                <a:gd name="connsiteX9" fmla="*/ 18775 w 69660"/>
                <a:gd name="connsiteY9" fmla="*/ 11771 h 83042"/>
                <a:gd name="connsiteX10" fmla="*/ 19064 w 69660"/>
                <a:gd name="connsiteY10" fmla="*/ 11771 h 83042"/>
                <a:gd name="connsiteX11" fmla="*/ 42930 w 69660"/>
                <a:gd name="connsiteY11" fmla="*/ 0 h 83042"/>
                <a:gd name="connsiteX12" fmla="*/ 69660 w 69660"/>
                <a:gd name="connsiteY12" fmla="*/ 32773 h 83042"/>
                <a:gd name="connsiteX13" fmla="*/ 69660 w 69660"/>
                <a:gd name="connsiteY13" fmla="*/ 83042 h 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660" h="83042">
                  <a:moveTo>
                    <a:pt x="69660" y="83042"/>
                  </a:moveTo>
                  <a:lnTo>
                    <a:pt x="50741" y="83042"/>
                  </a:lnTo>
                  <a:lnTo>
                    <a:pt x="50741" y="36751"/>
                  </a:lnTo>
                  <a:cubicBezTo>
                    <a:pt x="50741" y="24977"/>
                    <a:pt x="47241" y="17024"/>
                    <a:pt x="35785" y="17024"/>
                  </a:cubicBezTo>
                  <a:cubicBezTo>
                    <a:pt x="22593" y="17024"/>
                    <a:pt x="18919" y="27841"/>
                    <a:pt x="18919" y="36592"/>
                  </a:cubicBezTo>
                  <a:lnTo>
                    <a:pt x="18919" y="83042"/>
                  </a:lnTo>
                  <a:lnTo>
                    <a:pt x="0" y="83042"/>
                  </a:lnTo>
                  <a:lnTo>
                    <a:pt x="0" y="2068"/>
                  </a:lnTo>
                  <a:lnTo>
                    <a:pt x="18775" y="2068"/>
                  </a:lnTo>
                  <a:lnTo>
                    <a:pt x="18775" y="11771"/>
                  </a:lnTo>
                  <a:lnTo>
                    <a:pt x="19064" y="11771"/>
                  </a:lnTo>
                  <a:cubicBezTo>
                    <a:pt x="23837" y="4614"/>
                    <a:pt x="32429" y="0"/>
                    <a:pt x="42930" y="0"/>
                  </a:cubicBezTo>
                  <a:cubicBezTo>
                    <a:pt x="61386" y="0"/>
                    <a:pt x="69660" y="13521"/>
                    <a:pt x="69660" y="32773"/>
                  </a:cubicBezTo>
                  <a:lnTo>
                    <a:pt x="69660" y="83042"/>
                  </a:lnTo>
                  <a:close/>
                </a:path>
              </a:pathLst>
            </a:custGeom>
            <a:solidFill>
              <a:schemeClr val="tx1"/>
            </a:solidFill>
            <a:ln w="2892" cap="flat">
              <a:noFill/>
              <a:prstDash val="solid"/>
              <a:miter/>
            </a:ln>
          </p:spPr>
          <p:txBody>
            <a:bodyPr rtlCol="0" anchor="ctr"/>
            <a:lstStyle/>
            <a:p>
              <a:endParaRPr lang="de-DE"/>
            </a:p>
          </p:txBody>
        </p:sp>
        <p:sp>
          <p:nvSpPr>
            <p:cNvPr id="139" name="Freihandform: Form 160">
              <a:extLst>
                <a:ext uri="{FF2B5EF4-FFF2-40B4-BE49-F238E27FC236}">
                  <a16:creationId xmlns:a16="http://schemas.microsoft.com/office/drawing/2014/main" id="{42C82951-E393-3C40-9917-14EE3E19C1F7}"/>
                </a:ext>
              </a:extLst>
            </p:cNvPr>
            <p:cNvSpPr/>
            <p:nvPr/>
          </p:nvSpPr>
          <p:spPr>
            <a:xfrm>
              <a:off x="3890769" y="329344"/>
              <a:ext cx="24010" cy="116926"/>
            </a:xfrm>
            <a:custGeom>
              <a:avLst/>
              <a:gdLst>
                <a:gd name="connsiteX0" fmla="*/ 24011 w 24010"/>
                <a:gd name="connsiteY0" fmla="*/ 11453 h 116926"/>
                <a:gd name="connsiteX1" fmla="*/ 11919 w 24010"/>
                <a:gd name="connsiteY1" fmla="*/ 22906 h 116926"/>
                <a:gd name="connsiteX2" fmla="*/ 0 w 24010"/>
                <a:gd name="connsiteY2" fmla="*/ 11453 h 116926"/>
                <a:gd name="connsiteX3" fmla="*/ 11919 w 24010"/>
                <a:gd name="connsiteY3" fmla="*/ 0 h 116926"/>
                <a:gd name="connsiteX4" fmla="*/ 24011 w 24010"/>
                <a:gd name="connsiteY4" fmla="*/ 11453 h 116926"/>
                <a:gd name="connsiteX5" fmla="*/ 21465 w 24010"/>
                <a:gd name="connsiteY5" fmla="*/ 116926 h 116926"/>
                <a:gd name="connsiteX6" fmla="*/ 2546 w 24010"/>
                <a:gd name="connsiteY6" fmla="*/ 116926 h 116926"/>
                <a:gd name="connsiteX7" fmla="*/ 2546 w 24010"/>
                <a:gd name="connsiteY7" fmla="*/ 35952 h 116926"/>
                <a:gd name="connsiteX8" fmla="*/ 21465 w 24010"/>
                <a:gd name="connsiteY8" fmla="*/ 35952 h 116926"/>
                <a:gd name="connsiteX9" fmla="*/ 21465 w 24010"/>
                <a:gd name="connsiteY9" fmla="*/ 116926 h 11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10" h="116926">
                  <a:moveTo>
                    <a:pt x="24011" y="11453"/>
                  </a:moveTo>
                  <a:cubicBezTo>
                    <a:pt x="24011" y="18135"/>
                    <a:pt x="18601" y="22906"/>
                    <a:pt x="11919" y="22906"/>
                  </a:cubicBezTo>
                  <a:cubicBezTo>
                    <a:pt x="5410" y="22906"/>
                    <a:pt x="0" y="18132"/>
                    <a:pt x="0" y="11453"/>
                  </a:cubicBezTo>
                  <a:cubicBezTo>
                    <a:pt x="0" y="4929"/>
                    <a:pt x="5410" y="0"/>
                    <a:pt x="11919" y="0"/>
                  </a:cubicBezTo>
                  <a:cubicBezTo>
                    <a:pt x="18601" y="0"/>
                    <a:pt x="24011" y="4929"/>
                    <a:pt x="24011" y="11453"/>
                  </a:cubicBezTo>
                  <a:close/>
                  <a:moveTo>
                    <a:pt x="21465" y="116926"/>
                  </a:moveTo>
                  <a:lnTo>
                    <a:pt x="2546" y="116926"/>
                  </a:lnTo>
                  <a:lnTo>
                    <a:pt x="2546" y="35952"/>
                  </a:lnTo>
                  <a:lnTo>
                    <a:pt x="21465" y="35952"/>
                  </a:lnTo>
                  <a:lnTo>
                    <a:pt x="21465" y="116926"/>
                  </a:lnTo>
                  <a:close/>
                </a:path>
              </a:pathLst>
            </a:custGeom>
            <a:solidFill>
              <a:schemeClr val="tx1"/>
            </a:solidFill>
            <a:ln w="2892" cap="flat">
              <a:noFill/>
              <a:prstDash val="solid"/>
              <a:miter/>
            </a:ln>
          </p:spPr>
          <p:txBody>
            <a:bodyPr rtlCol="0" anchor="ctr"/>
            <a:lstStyle/>
            <a:p>
              <a:endParaRPr lang="de-DE"/>
            </a:p>
          </p:txBody>
        </p:sp>
        <p:sp>
          <p:nvSpPr>
            <p:cNvPr id="140" name="Freihandform: Form 161">
              <a:extLst>
                <a:ext uri="{FF2B5EF4-FFF2-40B4-BE49-F238E27FC236}">
                  <a16:creationId xmlns:a16="http://schemas.microsoft.com/office/drawing/2014/main" id="{1F8881B9-95FE-F441-984B-95AEF9061645}"/>
                </a:ext>
              </a:extLst>
            </p:cNvPr>
            <p:cNvSpPr/>
            <p:nvPr/>
          </p:nvSpPr>
          <p:spPr>
            <a:xfrm>
              <a:off x="3928290" y="365297"/>
              <a:ext cx="78598" cy="80973"/>
            </a:xfrm>
            <a:custGeom>
              <a:avLst/>
              <a:gdLst>
                <a:gd name="connsiteX0" fmla="*/ 78599 w 78598"/>
                <a:gd name="connsiteY0" fmla="*/ 0 h 80973"/>
                <a:gd name="connsiteX1" fmla="*/ 49150 w 78598"/>
                <a:gd name="connsiteY1" fmla="*/ 80974 h 80973"/>
                <a:gd name="connsiteX2" fmla="*/ 29420 w 78598"/>
                <a:gd name="connsiteY2" fmla="*/ 80974 h 80973"/>
                <a:gd name="connsiteX3" fmla="*/ 0 w 78598"/>
                <a:gd name="connsiteY3" fmla="*/ 0 h 80973"/>
                <a:gd name="connsiteX4" fmla="*/ 20857 w 78598"/>
                <a:gd name="connsiteY4" fmla="*/ 0 h 80973"/>
                <a:gd name="connsiteX5" fmla="*/ 39459 w 78598"/>
                <a:gd name="connsiteY5" fmla="*/ 58861 h 80973"/>
                <a:gd name="connsiteX6" fmla="*/ 39777 w 78598"/>
                <a:gd name="connsiteY6" fmla="*/ 58861 h 80973"/>
                <a:gd name="connsiteX7" fmla="*/ 58378 w 78598"/>
                <a:gd name="connsiteY7" fmla="*/ 0 h 80973"/>
                <a:gd name="connsiteX8" fmla="*/ 78599 w 78598"/>
                <a:gd name="connsiteY8" fmla="*/ 0 h 8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598" h="80973">
                  <a:moveTo>
                    <a:pt x="78599" y="0"/>
                  </a:moveTo>
                  <a:lnTo>
                    <a:pt x="49150" y="80974"/>
                  </a:lnTo>
                  <a:lnTo>
                    <a:pt x="29420" y="80974"/>
                  </a:lnTo>
                  <a:lnTo>
                    <a:pt x="0" y="0"/>
                  </a:lnTo>
                  <a:lnTo>
                    <a:pt x="20857" y="0"/>
                  </a:lnTo>
                  <a:lnTo>
                    <a:pt x="39459" y="58861"/>
                  </a:lnTo>
                  <a:lnTo>
                    <a:pt x="39777" y="58861"/>
                  </a:lnTo>
                  <a:lnTo>
                    <a:pt x="58378" y="0"/>
                  </a:lnTo>
                  <a:lnTo>
                    <a:pt x="78599" y="0"/>
                  </a:lnTo>
                  <a:close/>
                </a:path>
              </a:pathLst>
            </a:custGeom>
            <a:solidFill>
              <a:schemeClr val="tx1"/>
            </a:solidFill>
            <a:ln w="2892" cap="flat">
              <a:noFill/>
              <a:prstDash val="solid"/>
              <a:miter/>
            </a:ln>
          </p:spPr>
          <p:txBody>
            <a:bodyPr rtlCol="0" anchor="ctr"/>
            <a:lstStyle/>
            <a:p>
              <a:endParaRPr lang="de-DE"/>
            </a:p>
          </p:txBody>
        </p:sp>
        <p:sp>
          <p:nvSpPr>
            <p:cNvPr id="141" name="Freihandform: Form 162">
              <a:extLst>
                <a:ext uri="{FF2B5EF4-FFF2-40B4-BE49-F238E27FC236}">
                  <a16:creationId xmlns:a16="http://schemas.microsoft.com/office/drawing/2014/main" id="{E748E429-54C2-6746-8ED8-7465A325EA45}"/>
                </a:ext>
              </a:extLst>
            </p:cNvPr>
            <p:cNvSpPr/>
            <p:nvPr/>
          </p:nvSpPr>
          <p:spPr>
            <a:xfrm>
              <a:off x="4015683" y="363231"/>
              <a:ext cx="73999" cy="84948"/>
            </a:xfrm>
            <a:custGeom>
              <a:avLst/>
              <a:gdLst>
                <a:gd name="connsiteX0" fmla="*/ 40095 w 73999"/>
                <a:gd name="connsiteY0" fmla="*/ 84949 h 84948"/>
                <a:gd name="connsiteX1" fmla="*/ 0 w 73999"/>
                <a:gd name="connsiteY1" fmla="*/ 42317 h 84948"/>
                <a:gd name="connsiteX2" fmla="*/ 38041 w 73999"/>
                <a:gd name="connsiteY2" fmla="*/ 0 h 84948"/>
                <a:gd name="connsiteX3" fmla="*/ 73999 w 73999"/>
                <a:gd name="connsiteY3" fmla="*/ 41203 h 84948"/>
                <a:gd name="connsiteX4" fmla="*/ 73681 w 73999"/>
                <a:gd name="connsiteY4" fmla="*/ 48999 h 84948"/>
                <a:gd name="connsiteX5" fmla="*/ 19267 w 73999"/>
                <a:gd name="connsiteY5" fmla="*/ 48999 h 84948"/>
                <a:gd name="connsiteX6" fmla="*/ 40269 w 73999"/>
                <a:gd name="connsiteY6" fmla="*/ 68725 h 84948"/>
                <a:gd name="connsiteX7" fmla="*/ 60143 w 73999"/>
                <a:gd name="connsiteY7" fmla="*/ 59179 h 84948"/>
                <a:gd name="connsiteX8" fmla="*/ 71916 w 73999"/>
                <a:gd name="connsiteY8" fmla="*/ 71589 h 84948"/>
                <a:gd name="connsiteX9" fmla="*/ 40095 w 73999"/>
                <a:gd name="connsiteY9" fmla="*/ 84949 h 84948"/>
                <a:gd name="connsiteX10" fmla="*/ 18948 w 73999"/>
                <a:gd name="connsiteY10" fmla="*/ 35154 h 84948"/>
                <a:gd name="connsiteX11" fmla="*/ 55688 w 73999"/>
                <a:gd name="connsiteY11" fmla="*/ 35154 h 84948"/>
                <a:gd name="connsiteX12" fmla="*/ 37723 w 73999"/>
                <a:gd name="connsiteY12" fmla="*/ 15587 h 84948"/>
                <a:gd name="connsiteX13" fmla="*/ 18948 w 73999"/>
                <a:gd name="connsiteY13" fmla="*/ 35154 h 8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99" h="84948">
                  <a:moveTo>
                    <a:pt x="40095" y="84949"/>
                  </a:moveTo>
                  <a:cubicBezTo>
                    <a:pt x="16084" y="84949"/>
                    <a:pt x="0" y="67927"/>
                    <a:pt x="0" y="42317"/>
                  </a:cubicBezTo>
                  <a:cubicBezTo>
                    <a:pt x="0" y="17181"/>
                    <a:pt x="15448" y="0"/>
                    <a:pt x="38041" y="0"/>
                  </a:cubicBezTo>
                  <a:cubicBezTo>
                    <a:pt x="59824" y="0"/>
                    <a:pt x="73999" y="16226"/>
                    <a:pt x="73999" y="41203"/>
                  </a:cubicBezTo>
                  <a:cubicBezTo>
                    <a:pt x="73999" y="43908"/>
                    <a:pt x="73826" y="46769"/>
                    <a:pt x="73681" y="48999"/>
                  </a:cubicBezTo>
                  <a:lnTo>
                    <a:pt x="19267" y="48999"/>
                  </a:lnTo>
                  <a:cubicBezTo>
                    <a:pt x="21320" y="61566"/>
                    <a:pt x="28813" y="68725"/>
                    <a:pt x="40269" y="68725"/>
                  </a:cubicBezTo>
                  <a:cubicBezTo>
                    <a:pt x="47732" y="68725"/>
                    <a:pt x="53778" y="65862"/>
                    <a:pt x="60143" y="59179"/>
                  </a:cubicBezTo>
                  <a:lnTo>
                    <a:pt x="71916" y="71589"/>
                  </a:lnTo>
                  <a:cubicBezTo>
                    <a:pt x="62688" y="80653"/>
                    <a:pt x="52332" y="84949"/>
                    <a:pt x="40095" y="84949"/>
                  </a:cubicBezTo>
                  <a:close/>
                  <a:moveTo>
                    <a:pt x="18948" y="35154"/>
                  </a:moveTo>
                  <a:lnTo>
                    <a:pt x="55688" y="35154"/>
                  </a:lnTo>
                  <a:cubicBezTo>
                    <a:pt x="54906" y="22744"/>
                    <a:pt x="48368" y="15587"/>
                    <a:pt x="37723" y="15587"/>
                  </a:cubicBezTo>
                  <a:cubicBezTo>
                    <a:pt x="27222" y="15587"/>
                    <a:pt x="20539" y="22587"/>
                    <a:pt x="18948" y="35154"/>
                  </a:cubicBezTo>
                  <a:close/>
                </a:path>
              </a:pathLst>
            </a:custGeom>
            <a:solidFill>
              <a:schemeClr val="tx1"/>
            </a:solidFill>
            <a:ln w="2892" cap="flat">
              <a:noFill/>
              <a:prstDash val="solid"/>
              <a:miter/>
            </a:ln>
          </p:spPr>
          <p:txBody>
            <a:bodyPr rtlCol="0" anchor="ctr"/>
            <a:lstStyle/>
            <a:p>
              <a:endParaRPr lang="de-DE"/>
            </a:p>
          </p:txBody>
        </p:sp>
        <p:sp>
          <p:nvSpPr>
            <p:cNvPr id="142" name="Freihandform: Form 163">
              <a:extLst>
                <a:ext uri="{FF2B5EF4-FFF2-40B4-BE49-F238E27FC236}">
                  <a16:creationId xmlns:a16="http://schemas.microsoft.com/office/drawing/2014/main" id="{D834ABD2-793F-4E40-B3A0-314FD7759867}"/>
                </a:ext>
              </a:extLst>
            </p:cNvPr>
            <p:cNvSpPr/>
            <p:nvPr/>
          </p:nvSpPr>
          <p:spPr>
            <a:xfrm>
              <a:off x="4110337" y="363231"/>
              <a:ext cx="49005" cy="83039"/>
            </a:xfrm>
            <a:custGeom>
              <a:avLst/>
              <a:gdLst>
                <a:gd name="connsiteX0" fmla="*/ 49005 w 49005"/>
                <a:gd name="connsiteY0" fmla="*/ 1747 h 83039"/>
                <a:gd name="connsiteX1" fmla="*/ 45968 w 49005"/>
                <a:gd name="connsiteY1" fmla="*/ 21155 h 83039"/>
                <a:gd name="connsiteX2" fmla="*/ 35495 w 49005"/>
                <a:gd name="connsiteY2" fmla="*/ 18610 h 83039"/>
                <a:gd name="connsiteX3" fmla="*/ 18948 w 49005"/>
                <a:gd name="connsiteY3" fmla="*/ 41518 h 83039"/>
                <a:gd name="connsiteX4" fmla="*/ 18948 w 49005"/>
                <a:gd name="connsiteY4" fmla="*/ 83039 h 83039"/>
                <a:gd name="connsiteX5" fmla="*/ 0 w 49005"/>
                <a:gd name="connsiteY5" fmla="*/ 83039 h 83039"/>
                <a:gd name="connsiteX6" fmla="*/ 0 w 49005"/>
                <a:gd name="connsiteY6" fmla="*/ 2066 h 83039"/>
                <a:gd name="connsiteX7" fmla="*/ 18630 w 49005"/>
                <a:gd name="connsiteY7" fmla="*/ 2066 h 83039"/>
                <a:gd name="connsiteX8" fmla="*/ 18630 w 49005"/>
                <a:gd name="connsiteY8" fmla="*/ 12248 h 83039"/>
                <a:gd name="connsiteX9" fmla="*/ 18948 w 49005"/>
                <a:gd name="connsiteY9" fmla="*/ 12248 h 83039"/>
                <a:gd name="connsiteX10" fmla="*/ 40095 w 49005"/>
                <a:gd name="connsiteY10" fmla="*/ 0 h 83039"/>
                <a:gd name="connsiteX11" fmla="*/ 49005 w 49005"/>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005" h="83039">
                  <a:moveTo>
                    <a:pt x="49005" y="1747"/>
                  </a:moveTo>
                  <a:lnTo>
                    <a:pt x="45968" y="21155"/>
                  </a:lnTo>
                  <a:cubicBezTo>
                    <a:pt x="43104" y="19564"/>
                    <a:pt x="39632" y="18610"/>
                    <a:pt x="35495" y="18610"/>
                  </a:cubicBezTo>
                  <a:cubicBezTo>
                    <a:pt x="22449" y="18610"/>
                    <a:pt x="18948" y="29111"/>
                    <a:pt x="18948" y="41518"/>
                  </a:cubicBezTo>
                  <a:lnTo>
                    <a:pt x="18948" y="83039"/>
                  </a:lnTo>
                  <a:lnTo>
                    <a:pt x="0" y="83039"/>
                  </a:lnTo>
                  <a:lnTo>
                    <a:pt x="0" y="2066"/>
                  </a:lnTo>
                  <a:lnTo>
                    <a:pt x="18630" y="2066"/>
                  </a:lnTo>
                  <a:lnTo>
                    <a:pt x="18630" y="12248"/>
                  </a:lnTo>
                  <a:lnTo>
                    <a:pt x="18948" y="12248"/>
                  </a:lnTo>
                  <a:cubicBezTo>
                    <a:pt x="23230" y="4614"/>
                    <a:pt x="30867" y="0"/>
                    <a:pt x="40095" y="0"/>
                  </a:cubicBezTo>
                  <a:cubicBezTo>
                    <a:pt x="42814" y="-3"/>
                    <a:pt x="46141" y="474"/>
                    <a:pt x="49005" y="1747"/>
                  </a:cubicBezTo>
                  <a:close/>
                </a:path>
              </a:pathLst>
            </a:custGeom>
            <a:solidFill>
              <a:schemeClr val="tx1"/>
            </a:solidFill>
            <a:ln w="2892" cap="flat">
              <a:noFill/>
              <a:prstDash val="solid"/>
              <a:miter/>
            </a:ln>
          </p:spPr>
          <p:txBody>
            <a:bodyPr rtlCol="0" anchor="ctr"/>
            <a:lstStyle/>
            <a:p>
              <a:endParaRPr lang="de-DE"/>
            </a:p>
          </p:txBody>
        </p:sp>
        <p:sp>
          <p:nvSpPr>
            <p:cNvPr id="143" name="Freihandform: Form 165">
              <a:extLst>
                <a:ext uri="{FF2B5EF4-FFF2-40B4-BE49-F238E27FC236}">
                  <a16:creationId xmlns:a16="http://schemas.microsoft.com/office/drawing/2014/main" id="{9E1E59A2-1259-2745-A860-77FCFB115F47}"/>
                </a:ext>
              </a:extLst>
            </p:cNvPr>
            <p:cNvSpPr/>
            <p:nvPr/>
          </p:nvSpPr>
          <p:spPr>
            <a:xfrm>
              <a:off x="4168165" y="363231"/>
              <a:ext cx="62370" cy="84951"/>
            </a:xfrm>
            <a:custGeom>
              <a:avLst/>
              <a:gdLst>
                <a:gd name="connsiteX0" fmla="*/ 9084 w 62370"/>
                <a:gd name="connsiteY0" fmla="*/ 60134 h 84951"/>
                <a:gd name="connsiteX1" fmla="*/ 31995 w 62370"/>
                <a:gd name="connsiteY1" fmla="*/ 69203 h 84951"/>
                <a:gd name="connsiteX2" fmla="*/ 43914 w 62370"/>
                <a:gd name="connsiteY2" fmla="*/ 61088 h 84951"/>
                <a:gd name="connsiteX3" fmla="*/ 3356 w 62370"/>
                <a:gd name="connsiteY3" fmla="*/ 25136 h 84951"/>
                <a:gd name="connsiteX4" fmla="*/ 33905 w 62370"/>
                <a:gd name="connsiteY4" fmla="*/ 0 h 84951"/>
                <a:gd name="connsiteX5" fmla="*/ 61907 w 62370"/>
                <a:gd name="connsiteY5" fmla="*/ 8433 h 84951"/>
                <a:gd name="connsiteX6" fmla="*/ 52997 w 62370"/>
                <a:gd name="connsiteY6" fmla="*/ 23227 h 84951"/>
                <a:gd name="connsiteX7" fmla="*/ 33586 w 62370"/>
                <a:gd name="connsiteY7" fmla="*/ 16067 h 84951"/>
                <a:gd name="connsiteX8" fmla="*/ 21957 w 62370"/>
                <a:gd name="connsiteY8" fmla="*/ 23545 h 84951"/>
                <a:gd name="connsiteX9" fmla="*/ 62370 w 62370"/>
                <a:gd name="connsiteY9" fmla="*/ 59338 h 84951"/>
                <a:gd name="connsiteX10" fmla="*/ 31185 w 62370"/>
                <a:gd name="connsiteY10" fmla="*/ 84951 h 84951"/>
                <a:gd name="connsiteX11" fmla="*/ 0 w 62370"/>
                <a:gd name="connsiteY11" fmla="*/ 75090 h 84951"/>
                <a:gd name="connsiteX12" fmla="*/ 9084 w 62370"/>
                <a:gd name="connsiteY12" fmla="*/ 60134 h 8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70" h="84951">
                  <a:moveTo>
                    <a:pt x="9084" y="60134"/>
                  </a:moveTo>
                  <a:cubicBezTo>
                    <a:pt x="17039" y="66177"/>
                    <a:pt x="24821" y="69203"/>
                    <a:pt x="31995" y="69203"/>
                  </a:cubicBezTo>
                  <a:cubicBezTo>
                    <a:pt x="38996" y="69203"/>
                    <a:pt x="43914" y="66018"/>
                    <a:pt x="43914" y="61088"/>
                  </a:cubicBezTo>
                  <a:cubicBezTo>
                    <a:pt x="43914" y="47246"/>
                    <a:pt x="3356" y="52178"/>
                    <a:pt x="3356" y="25136"/>
                  </a:cubicBezTo>
                  <a:cubicBezTo>
                    <a:pt x="3356" y="10183"/>
                    <a:pt x="15766" y="0"/>
                    <a:pt x="33905" y="0"/>
                  </a:cubicBezTo>
                  <a:cubicBezTo>
                    <a:pt x="43596" y="0"/>
                    <a:pt x="53316" y="2864"/>
                    <a:pt x="61907" y="8433"/>
                  </a:cubicBezTo>
                  <a:lnTo>
                    <a:pt x="52997" y="23227"/>
                  </a:lnTo>
                  <a:cubicBezTo>
                    <a:pt x="45997" y="18454"/>
                    <a:pt x="39777" y="16067"/>
                    <a:pt x="33586" y="16067"/>
                  </a:cubicBezTo>
                  <a:cubicBezTo>
                    <a:pt x="26586" y="16067"/>
                    <a:pt x="21957" y="19090"/>
                    <a:pt x="21957" y="23545"/>
                  </a:cubicBezTo>
                  <a:cubicBezTo>
                    <a:pt x="21957" y="36748"/>
                    <a:pt x="62370" y="32134"/>
                    <a:pt x="62370" y="59338"/>
                  </a:cubicBezTo>
                  <a:cubicBezTo>
                    <a:pt x="62370" y="74610"/>
                    <a:pt x="49815" y="84951"/>
                    <a:pt x="31185" y="84951"/>
                  </a:cubicBezTo>
                  <a:cubicBezTo>
                    <a:pt x="20366" y="84951"/>
                    <a:pt x="9402" y="81610"/>
                    <a:pt x="0" y="75090"/>
                  </a:cubicBezTo>
                  <a:lnTo>
                    <a:pt x="9084" y="60134"/>
                  </a:lnTo>
                  <a:close/>
                </a:path>
              </a:pathLst>
            </a:custGeom>
            <a:solidFill>
              <a:schemeClr val="tx1"/>
            </a:solidFill>
            <a:ln w="2892" cap="flat">
              <a:noFill/>
              <a:prstDash val="solid"/>
              <a:miter/>
            </a:ln>
          </p:spPr>
          <p:txBody>
            <a:bodyPr rtlCol="0" anchor="ctr"/>
            <a:lstStyle/>
            <a:p>
              <a:endParaRPr lang="de-DE"/>
            </a:p>
          </p:txBody>
        </p:sp>
        <p:sp>
          <p:nvSpPr>
            <p:cNvPr id="144" name="Freihandform: Form 166">
              <a:extLst>
                <a:ext uri="{FF2B5EF4-FFF2-40B4-BE49-F238E27FC236}">
                  <a16:creationId xmlns:a16="http://schemas.microsoft.com/office/drawing/2014/main" id="{843F41C7-DCE9-104D-8FE0-1668EF3AFA87}"/>
                </a:ext>
              </a:extLst>
            </p:cNvPr>
            <p:cNvSpPr/>
            <p:nvPr/>
          </p:nvSpPr>
          <p:spPr>
            <a:xfrm>
              <a:off x="4248240" y="329344"/>
              <a:ext cx="24010" cy="116926"/>
            </a:xfrm>
            <a:custGeom>
              <a:avLst/>
              <a:gdLst>
                <a:gd name="connsiteX0" fmla="*/ 24011 w 24010"/>
                <a:gd name="connsiteY0" fmla="*/ 11453 h 116926"/>
                <a:gd name="connsiteX1" fmla="*/ 11919 w 24010"/>
                <a:gd name="connsiteY1" fmla="*/ 22906 h 116926"/>
                <a:gd name="connsiteX2" fmla="*/ 0 w 24010"/>
                <a:gd name="connsiteY2" fmla="*/ 11453 h 116926"/>
                <a:gd name="connsiteX3" fmla="*/ 11919 w 24010"/>
                <a:gd name="connsiteY3" fmla="*/ 0 h 116926"/>
                <a:gd name="connsiteX4" fmla="*/ 24011 w 24010"/>
                <a:gd name="connsiteY4" fmla="*/ 11453 h 116926"/>
                <a:gd name="connsiteX5" fmla="*/ 21465 w 24010"/>
                <a:gd name="connsiteY5" fmla="*/ 116926 h 116926"/>
                <a:gd name="connsiteX6" fmla="*/ 2546 w 24010"/>
                <a:gd name="connsiteY6" fmla="*/ 116926 h 116926"/>
                <a:gd name="connsiteX7" fmla="*/ 2546 w 24010"/>
                <a:gd name="connsiteY7" fmla="*/ 35952 h 116926"/>
                <a:gd name="connsiteX8" fmla="*/ 21465 w 24010"/>
                <a:gd name="connsiteY8" fmla="*/ 35952 h 116926"/>
                <a:gd name="connsiteX9" fmla="*/ 21465 w 24010"/>
                <a:gd name="connsiteY9" fmla="*/ 116926 h 11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10" h="116926">
                  <a:moveTo>
                    <a:pt x="24011" y="11453"/>
                  </a:moveTo>
                  <a:cubicBezTo>
                    <a:pt x="24011" y="18135"/>
                    <a:pt x="18601" y="22906"/>
                    <a:pt x="11919" y="22906"/>
                  </a:cubicBezTo>
                  <a:cubicBezTo>
                    <a:pt x="5410" y="22906"/>
                    <a:pt x="0" y="18132"/>
                    <a:pt x="0" y="11453"/>
                  </a:cubicBezTo>
                  <a:cubicBezTo>
                    <a:pt x="0" y="4929"/>
                    <a:pt x="5410" y="0"/>
                    <a:pt x="11919" y="0"/>
                  </a:cubicBezTo>
                  <a:cubicBezTo>
                    <a:pt x="18601" y="0"/>
                    <a:pt x="24011" y="4929"/>
                    <a:pt x="24011" y="11453"/>
                  </a:cubicBezTo>
                  <a:close/>
                  <a:moveTo>
                    <a:pt x="21465" y="116926"/>
                  </a:moveTo>
                  <a:lnTo>
                    <a:pt x="2546" y="116926"/>
                  </a:lnTo>
                  <a:lnTo>
                    <a:pt x="2546" y="35952"/>
                  </a:lnTo>
                  <a:lnTo>
                    <a:pt x="21465" y="35952"/>
                  </a:lnTo>
                  <a:lnTo>
                    <a:pt x="21465" y="116926"/>
                  </a:lnTo>
                  <a:close/>
                </a:path>
              </a:pathLst>
            </a:custGeom>
            <a:solidFill>
              <a:schemeClr val="tx1"/>
            </a:solidFill>
            <a:ln w="2892" cap="flat">
              <a:noFill/>
              <a:prstDash val="solid"/>
              <a:miter/>
            </a:ln>
          </p:spPr>
          <p:txBody>
            <a:bodyPr rtlCol="0" anchor="ctr"/>
            <a:lstStyle/>
            <a:p>
              <a:endParaRPr lang="de-DE"/>
            </a:p>
          </p:txBody>
        </p:sp>
        <p:sp>
          <p:nvSpPr>
            <p:cNvPr id="145" name="Freihandform: Form 168">
              <a:extLst>
                <a:ext uri="{FF2B5EF4-FFF2-40B4-BE49-F238E27FC236}">
                  <a16:creationId xmlns:a16="http://schemas.microsoft.com/office/drawing/2014/main" id="{43C42B1E-8E1F-2B43-9AE8-B4EA6DE0E352}"/>
                </a:ext>
              </a:extLst>
            </p:cNvPr>
            <p:cNvSpPr/>
            <p:nvPr/>
          </p:nvSpPr>
          <p:spPr>
            <a:xfrm>
              <a:off x="4285760" y="339047"/>
              <a:ext cx="50451" cy="109132"/>
            </a:xfrm>
            <a:custGeom>
              <a:avLst/>
              <a:gdLst>
                <a:gd name="connsiteX0" fmla="*/ 50452 w 50451"/>
                <a:gd name="connsiteY0" fmla="*/ 89887 h 109132"/>
                <a:gd name="connsiteX1" fmla="*/ 50452 w 50451"/>
                <a:gd name="connsiteY1" fmla="*/ 106113 h 109132"/>
                <a:gd name="connsiteX2" fmla="*/ 34541 w 50451"/>
                <a:gd name="connsiteY2" fmla="*/ 109133 h 109132"/>
                <a:gd name="connsiteX3" fmla="*/ 12410 w 50451"/>
                <a:gd name="connsiteY3" fmla="*/ 86383 h 109132"/>
                <a:gd name="connsiteX4" fmla="*/ 12410 w 50451"/>
                <a:gd name="connsiteY4" fmla="*/ 41998 h 109132"/>
                <a:gd name="connsiteX5" fmla="*/ 0 w 50451"/>
                <a:gd name="connsiteY5" fmla="*/ 41998 h 109132"/>
                <a:gd name="connsiteX6" fmla="*/ 0 w 50451"/>
                <a:gd name="connsiteY6" fmla="*/ 26250 h 109132"/>
                <a:gd name="connsiteX7" fmla="*/ 12266 w 50451"/>
                <a:gd name="connsiteY7" fmla="*/ 26250 h 109132"/>
                <a:gd name="connsiteX8" fmla="*/ 12266 w 50451"/>
                <a:gd name="connsiteY8" fmla="*/ 4137 h 109132"/>
                <a:gd name="connsiteX9" fmla="*/ 31185 w 50451"/>
                <a:gd name="connsiteY9" fmla="*/ 0 h 109132"/>
                <a:gd name="connsiteX10" fmla="*/ 31185 w 50451"/>
                <a:gd name="connsiteY10" fmla="*/ 26250 h 109132"/>
                <a:gd name="connsiteX11" fmla="*/ 50452 w 50451"/>
                <a:gd name="connsiteY11" fmla="*/ 26250 h 109132"/>
                <a:gd name="connsiteX12" fmla="*/ 50452 w 50451"/>
                <a:gd name="connsiteY12" fmla="*/ 41998 h 109132"/>
                <a:gd name="connsiteX13" fmla="*/ 31185 w 50451"/>
                <a:gd name="connsiteY13" fmla="*/ 41998 h 109132"/>
                <a:gd name="connsiteX14" fmla="*/ 31185 w 50451"/>
                <a:gd name="connsiteY14" fmla="*/ 81928 h 109132"/>
                <a:gd name="connsiteX15" fmla="*/ 39951 w 50451"/>
                <a:gd name="connsiteY15" fmla="*/ 92589 h 109132"/>
                <a:gd name="connsiteX16" fmla="*/ 50452 w 50451"/>
                <a:gd name="connsiteY16" fmla="*/ 89887 h 10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451" h="109132">
                  <a:moveTo>
                    <a:pt x="50452" y="89887"/>
                  </a:moveTo>
                  <a:lnTo>
                    <a:pt x="50452" y="106113"/>
                  </a:lnTo>
                  <a:cubicBezTo>
                    <a:pt x="46315" y="108022"/>
                    <a:pt x="40095" y="109133"/>
                    <a:pt x="34541" y="109133"/>
                  </a:cubicBezTo>
                  <a:cubicBezTo>
                    <a:pt x="20221" y="109133"/>
                    <a:pt x="12410" y="101177"/>
                    <a:pt x="12410" y="86383"/>
                  </a:cubicBezTo>
                  <a:lnTo>
                    <a:pt x="12410" y="41998"/>
                  </a:lnTo>
                  <a:lnTo>
                    <a:pt x="0" y="41998"/>
                  </a:lnTo>
                  <a:lnTo>
                    <a:pt x="0" y="26250"/>
                  </a:lnTo>
                  <a:lnTo>
                    <a:pt x="12266" y="26250"/>
                  </a:lnTo>
                  <a:lnTo>
                    <a:pt x="12266" y="4137"/>
                  </a:lnTo>
                  <a:lnTo>
                    <a:pt x="31185" y="0"/>
                  </a:lnTo>
                  <a:lnTo>
                    <a:pt x="31185" y="26250"/>
                  </a:lnTo>
                  <a:lnTo>
                    <a:pt x="50452" y="26250"/>
                  </a:lnTo>
                  <a:lnTo>
                    <a:pt x="50452" y="41998"/>
                  </a:lnTo>
                  <a:lnTo>
                    <a:pt x="31185" y="41998"/>
                  </a:lnTo>
                  <a:lnTo>
                    <a:pt x="31185" y="81928"/>
                  </a:lnTo>
                  <a:cubicBezTo>
                    <a:pt x="31185" y="89404"/>
                    <a:pt x="33731" y="92589"/>
                    <a:pt x="39951" y="92589"/>
                  </a:cubicBezTo>
                  <a:cubicBezTo>
                    <a:pt x="43451" y="92589"/>
                    <a:pt x="47269" y="91475"/>
                    <a:pt x="50452" y="89887"/>
                  </a:cubicBezTo>
                  <a:close/>
                </a:path>
              </a:pathLst>
            </a:custGeom>
            <a:solidFill>
              <a:schemeClr val="tx1"/>
            </a:solidFill>
            <a:ln w="2892" cap="flat">
              <a:noFill/>
              <a:prstDash val="solid"/>
              <a:miter/>
            </a:ln>
          </p:spPr>
          <p:txBody>
            <a:bodyPr rtlCol="0" anchor="ctr"/>
            <a:lstStyle/>
            <a:p>
              <a:endParaRPr lang="de-DE"/>
            </a:p>
          </p:txBody>
        </p:sp>
        <p:sp>
          <p:nvSpPr>
            <p:cNvPr id="146" name="Freihandform: Form 169">
              <a:extLst>
                <a:ext uri="{FF2B5EF4-FFF2-40B4-BE49-F238E27FC236}">
                  <a16:creationId xmlns:a16="http://schemas.microsoft.com/office/drawing/2014/main" id="{E3245A4C-C506-B04C-B0EC-E79018486234}"/>
                </a:ext>
              </a:extLst>
            </p:cNvPr>
            <p:cNvSpPr/>
            <p:nvPr/>
          </p:nvSpPr>
          <p:spPr>
            <a:xfrm>
              <a:off x="4350994" y="330617"/>
              <a:ext cx="68734" cy="117562"/>
            </a:xfrm>
            <a:custGeom>
              <a:avLst/>
              <a:gdLst>
                <a:gd name="connsiteX0" fmla="*/ 34830 w 68734"/>
                <a:gd name="connsiteY0" fmla="*/ 65384 h 117562"/>
                <a:gd name="connsiteX1" fmla="*/ 50104 w 68734"/>
                <a:gd name="connsiteY1" fmla="*/ 67132 h 117562"/>
                <a:gd name="connsiteX2" fmla="*/ 50104 w 68734"/>
                <a:gd name="connsiteY2" fmla="*/ 64268 h 117562"/>
                <a:gd name="connsiteX3" fmla="*/ 32284 w 68734"/>
                <a:gd name="connsiteY3" fmla="*/ 48519 h 117562"/>
                <a:gd name="connsiteX4" fmla="*/ 11774 w 68734"/>
                <a:gd name="connsiteY4" fmla="*/ 53133 h 117562"/>
                <a:gd name="connsiteX5" fmla="*/ 7637 w 68734"/>
                <a:gd name="connsiteY5" fmla="*/ 37225 h 117562"/>
                <a:gd name="connsiteX6" fmla="*/ 34193 w 68734"/>
                <a:gd name="connsiteY6" fmla="*/ 32611 h 117562"/>
                <a:gd name="connsiteX7" fmla="*/ 68734 w 68734"/>
                <a:gd name="connsiteY7" fmla="*/ 63949 h 117562"/>
                <a:gd name="connsiteX8" fmla="*/ 68734 w 68734"/>
                <a:gd name="connsiteY8" fmla="*/ 115653 h 117562"/>
                <a:gd name="connsiteX9" fmla="*/ 50740 w 68734"/>
                <a:gd name="connsiteY9" fmla="*/ 115653 h 117562"/>
                <a:gd name="connsiteX10" fmla="*/ 50740 w 68734"/>
                <a:gd name="connsiteY10" fmla="*/ 107064 h 117562"/>
                <a:gd name="connsiteX11" fmla="*/ 50422 w 68734"/>
                <a:gd name="connsiteY11" fmla="*/ 107064 h 117562"/>
                <a:gd name="connsiteX12" fmla="*/ 26730 w 68734"/>
                <a:gd name="connsiteY12" fmla="*/ 117563 h 117562"/>
                <a:gd name="connsiteX13" fmla="*/ 0 w 68734"/>
                <a:gd name="connsiteY13" fmla="*/ 91790 h 117562"/>
                <a:gd name="connsiteX14" fmla="*/ 34830 w 68734"/>
                <a:gd name="connsiteY14" fmla="*/ 65384 h 117562"/>
                <a:gd name="connsiteX15" fmla="*/ 19411 w 68734"/>
                <a:gd name="connsiteY15" fmla="*/ 22113 h 117562"/>
                <a:gd name="connsiteX16" fmla="*/ 8100 w 68734"/>
                <a:gd name="connsiteY16" fmla="*/ 11135 h 117562"/>
                <a:gd name="connsiteX17" fmla="*/ 19411 w 68734"/>
                <a:gd name="connsiteY17" fmla="*/ 0 h 117562"/>
                <a:gd name="connsiteX18" fmla="*/ 30693 w 68734"/>
                <a:gd name="connsiteY18" fmla="*/ 11135 h 117562"/>
                <a:gd name="connsiteX19" fmla="*/ 19411 w 68734"/>
                <a:gd name="connsiteY19" fmla="*/ 22113 h 117562"/>
                <a:gd name="connsiteX20" fmla="*/ 31648 w 68734"/>
                <a:gd name="connsiteY20" fmla="*/ 103405 h 117562"/>
                <a:gd name="connsiteX21" fmla="*/ 50104 w 68734"/>
                <a:gd name="connsiteY21" fmla="*/ 93702 h 117562"/>
                <a:gd name="connsiteX22" fmla="*/ 50104 w 68734"/>
                <a:gd name="connsiteY22" fmla="*/ 79545 h 117562"/>
                <a:gd name="connsiteX23" fmla="*/ 36913 w 68734"/>
                <a:gd name="connsiteY23" fmla="*/ 77954 h 117562"/>
                <a:gd name="connsiteX24" fmla="*/ 18138 w 68734"/>
                <a:gd name="connsiteY24" fmla="*/ 91316 h 117562"/>
                <a:gd name="connsiteX25" fmla="*/ 31648 w 68734"/>
                <a:gd name="connsiteY25" fmla="*/ 103405 h 117562"/>
                <a:gd name="connsiteX26" fmla="*/ 52505 w 68734"/>
                <a:gd name="connsiteY26" fmla="*/ 22113 h 117562"/>
                <a:gd name="connsiteX27" fmla="*/ 41194 w 68734"/>
                <a:gd name="connsiteY27" fmla="*/ 11135 h 117562"/>
                <a:gd name="connsiteX28" fmla="*/ 52505 w 68734"/>
                <a:gd name="connsiteY28" fmla="*/ 0 h 117562"/>
                <a:gd name="connsiteX29" fmla="*/ 63787 w 68734"/>
                <a:gd name="connsiteY29" fmla="*/ 11135 h 117562"/>
                <a:gd name="connsiteX30" fmla="*/ 52505 w 68734"/>
                <a:gd name="connsiteY30" fmla="*/ 22113 h 11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8734" h="117562">
                  <a:moveTo>
                    <a:pt x="34830" y="65384"/>
                  </a:moveTo>
                  <a:cubicBezTo>
                    <a:pt x="40095" y="65384"/>
                    <a:pt x="44868" y="65702"/>
                    <a:pt x="50104" y="67132"/>
                  </a:cubicBezTo>
                  <a:lnTo>
                    <a:pt x="50104" y="64268"/>
                  </a:lnTo>
                  <a:cubicBezTo>
                    <a:pt x="50104" y="53926"/>
                    <a:pt x="44058" y="48519"/>
                    <a:pt x="32284" y="48519"/>
                  </a:cubicBezTo>
                  <a:cubicBezTo>
                    <a:pt x="25775" y="48519"/>
                    <a:pt x="18456" y="50110"/>
                    <a:pt x="11774" y="53133"/>
                  </a:cubicBezTo>
                  <a:lnTo>
                    <a:pt x="7637" y="37225"/>
                  </a:lnTo>
                  <a:cubicBezTo>
                    <a:pt x="15101" y="34361"/>
                    <a:pt x="24965" y="32611"/>
                    <a:pt x="34193" y="32611"/>
                  </a:cubicBezTo>
                  <a:cubicBezTo>
                    <a:pt x="56931" y="32611"/>
                    <a:pt x="68734" y="43271"/>
                    <a:pt x="68734" y="63949"/>
                  </a:cubicBezTo>
                  <a:lnTo>
                    <a:pt x="68734" y="115653"/>
                  </a:lnTo>
                  <a:lnTo>
                    <a:pt x="50740" y="115653"/>
                  </a:lnTo>
                  <a:lnTo>
                    <a:pt x="50740" y="107064"/>
                  </a:lnTo>
                  <a:lnTo>
                    <a:pt x="50422" y="107064"/>
                  </a:lnTo>
                  <a:cubicBezTo>
                    <a:pt x="43422" y="114221"/>
                    <a:pt x="36103" y="117563"/>
                    <a:pt x="26730" y="117563"/>
                  </a:cubicBezTo>
                  <a:cubicBezTo>
                    <a:pt x="10501" y="117563"/>
                    <a:pt x="0" y="107542"/>
                    <a:pt x="0" y="91790"/>
                  </a:cubicBezTo>
                  <a:cubicBezTo>
                    <a:pt x="0" y="74610"/>
                    <a:pt x="12237" y="65384"/>
                    <a:pt x="34830" y="65384"/>
                  </a:cubicBezTo>
                  <a:close/>
                  <a:moveTo>
                    <a:pt x="19411" y="22113"/>
                  </a:moveTo>
                  <a:cubicBezTo>
                    <a:pt x="13365" y="22113"/>
                    <a:pt x="8100" y="17022"/>
                    <a:pt x="8100" y="11135"/>
                  </a:cubicBezTo>
                  <a:cubicBezTo>
                    <a:pt x="8100" y="5248"/>
                    <a:pt x="13365" y="0"/>
                    <a:pt x="19411" y="0"/>
                  </a:cubicBezTo>
                  <a:cubicBezTo>
                    <a:pt x="25457" y="0"/>
                    <a:pt x="30693" y="5248"/>
                    <a:pt x="30693" y="11135"/>
                  </a:cubicBezTo>
                  <a:cubicBezTo>
                    <a:pt x="30693" y="17022"/>
                    <a:pt x="25457" y="22113"/>
                    <a:pt x="19411" y="22113"/>
                  </a:cubicBezTo>
                  <a:close/>
                  <a:moveTo>
                    <a:pt x="31648" y="103405"/>
                  </a:moveTo>
                  <a:cubicBezTo>
                    <a:pt x="38475" y="103405"/>
                    <a:pt x="44868" y="100064"/>
                    <a:pt x="50104" y="93702"/>
                  </a:cubicBezTo>
                  <a:lnTo>
                    <a:pt x="50104" y="79545"/>
                  </a:lnTo>
                  <a:cubicBezTo>
                    <a:pt x="45649" y="78431"/>
                    <a:pt x="41021" y="77954"/>
                    <a:pt x="36913" y="77954"/>
                  </a:cubicBezTo>
                  <a:cubicBezTo>
                    <a:pt x="24965" y="77954"/>
                    <a:pt x="18138" y="82727"/>
                    <a:pt x="18138" y="91316"/>
                  </a:cubicBezTo>
                  <a:cubicBezTo>
                    <a:pt x="18138" y="98791"/>
                    <a:pt x="23374" y="103405"/>
                    <a:pt x="31648" y="103405"/>
                  </a:cubicBezTo>
                  <a:close/>
                  <a:moveTo>
                    <a:pt x="52505" y="22113"/>
                  </a:moveTo>
                  <a:cubicBezTo>
                    <a:pt x="46430" y="22113"/>
                    <a:pt x="41194" y="17022"/>
                    <a:pt x="41194" y="11135"/>
                  </a:cubicBezTo>
                  <a:cubicBezTo>
                    <a:pt x="41194" y="5248"/>
                    <a:pt x="46430" y="0"/>
                    <a:pt x="52505" y="0"/>
                  </a:cubicBezTo>
                  <a:cubicBezTo>
                    <a:pt x="58551" y="0"/>
                    <a:pt x="63787" y="5248"/>
                    <a:pt x="63787" y="11135"/>
                  </a:cubicBezTo>
                  <a:cubicBezTo>
                    <a:pt x="63787" y="17022"/>
                    <a:pt x="58551" y="22113"/>
                    <a:pt x="52505" y="22113"/>
                  </a:cubicBezTo>
                  <a:close/>
                </a:path>
              </a:pathLst>
            </a:custGeom>
            <a:solidFill>
              <a:schemeClr val="tx1"/>
            </a:solidFill>
            <a:ln w="2892" cap="flat">
              <a:noFill/>
              <a:prstDash val="solid"/>
              <a:miter/>
            </a:ln>
          </p:spPr>
          <p:txBody>
            <a:bodyPr rtlCol="0" anchor="ctr"/>
            <a:lstStyle/>
            <a:p>
              <a:endParaRPr lang="de-DE"/>
            </a:p>
          </p:txBody>
        </p:sp>
        <p:sp>
          <p:nvSpPr>
            <p:cNvPr id="147" name="Freihandform: Form 170">
              <a:extLst>
                <a:ext uri="{FF2B5EF4-FFF2-40B4-BE49-F238E27FC236}">
                  <a16:creationId xmlns:a16="http://schemas.microsoft.com/office/drawing/2014/main" id="{3D5F1E46-2B25-BE4F-9A18-193776CDD0DC}"/>
                </a:ext>
              </a:extLst>
            </p:cNvPr>
            <p:cNvSpPr/>
            <p:nvPr/>
          </p:nvSpPr>
          <p:spPr>
            <a:xfrm>
              <a:off x="4434424" y="339047"/>
              <a:ext cx="50422" cy="109132"/>
            </a:xfrm>
            <a:custGeom>
              <a:avLst/>
              <a:gdLst>
                <a:gd name="connsiteX0" fmla="*/ 50423 w 50422"/>
                <a:gd name="connsiteY0" fmla="*/ 89887 h 109132"/>
                <a:gd name="connsiteX1" fmla="*/ 50423 w 50422"/>
                <a:gd name="connsiteY1" fmla="*/ 106113 h 109132"/>
                <a:gd name="connsiteX2" fmla="*/ 34512 w 50422"/>
                <a:gd name="connsiteY2" fmla="*/ 109133 h 109132"/>
                <a:gd name="connsiteX3" fmla="*/ 12410 w 50422"/>
                <a:gd name="connsiteY3" fmla="*/ 86383 h 109132"/>
                <a:gd name="connsiteX4" fmla="*/ 12410 w 50422"/>
                <a:gd name="connsiteY4" fmla="*/ 41998 h 109132"/>
                <a:gd name="connsiteX5" fmla="*/ 0 w 50422"/>
                <a:gd name="connsiteY5" fmla="*/ 41998 h 109132"/>
                <a:gd name="connsiteX6" fmla="*/ 0 w 50422"/>
                <a:gd name="connsiteY6" fmla="*/ 26250 h 109132"/>
                <a:gd name="connsiteX7" fmla="*/ 12237 w 50422"/>
                <a:gd name="connsiteY7" fmla="*/ 26250 h 109132"/>
                <a:gd name="connsiteX8" fmla="*/ 12237 w 50422"/>
                <a:gd name="connsiteY8" fmla="*/ 4137 h 109132"/>
                <a:gd name="connsiteX9" fmla="*/ 31185 w 50422"/>
                <a:gd name="connsiteY9" fmla="*/ 0 h 109132"/>
                <a:gd name="connsiteX10" fmla="*/ 31185 w 50422"/>
                <a:gd name="connsiteY10" fmla="*/ 26250 h 109132"/>
                <a:gd name="connsiteX11" fmla="*/ 50423 w 50422"/>
                <a:gd name="connsiteY11" fmla="*/ 26250 h 109132"/>
                <a:gd name="connsiteX12" fmla="*/ 50423 w 50422"/>
                <a:gd name="connsiteY12" fmla="*/ 41998 h 109132"/>
                <a:gd name="connsiteX13" fmla="*/ 31185 w 50422"/>
                <a:gd name="connsiteY13" fmla="*/ 41998 h 109132"/>
                <a:gd name="connsiteX14" fmla="*/ 31185 w 50422"/>
                <a:gd name="connsiteY14" fmla="*/ 81928 h 109132"/>
                <a:gd name="connsiteX15" fmla="*/ 39922 w 50422"/>
                <a:gd name="connsiteY15" fmla="*/ 92589 h 109132"/>
                <a:gd name="connsiteX16" fmla="*/ 50423 w 50422"/>
                <a:gd name="connsiteY16" fmla="*/ 89887 h 10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422" h="109132">
                  <a:moveTo>
                    <a:pt x="50423" y="89887"/>
                  </a:moveTo>
                  <a:lnTo>
                    <a:pt x="50423" y="106113"/>
                  </a:lnTo>
                  <a:cubicBezTo>
                    <a:pt x="46286" y="108022"/>
                    <a:pt x="40095" y="109133"/>
                    <a:pt x="34512" y="109133"/>
                  </a:cubicBezTo>
                  <a:cubicBezTo>
                    <a:pt x="20192" y="109133"/>
                    <a:pt x="12410" y="101177"/>
                    <a:pt x="12410" y="86383"/>
                  </a:cubicBezTo>
                  <a:lnTo>
                    <a:pt x="12410" y="41998"/>
                  </a:lnTo>
                  <a:lnTo>
                    <a:pt x="0" y="41998"/>
                  </a:lnTo>
                  <a:lnTo>
                    <a:pt x="0" y="26250"/>
                  </a:lnTo>
                  <a:lnTo>
                    <a:pt x="12237" y="26250"/>
                  </a:lnTo>
                  <a:lnTo>
                    <a:pt x="12237" y="4137"/>
                  </a:lnTo>
                  <a:lnTo>
                    <a:pt x="31185" y="0"/>
                  </a:lnTo>
                  <a:lnTo>
                    <a:pt x="31185" y="26250"/>
                  </a:lnTo>
                  <a:lnTo>
                    <a:pt x="50423" y="26250"/>
                  </a:lnTo>
                  <a:lnTo>
                    <a:pt x="50423" y="41998"/>
                  </a:lnTo>
                  <a:lnTo>
                    <a:pt x="31185" y="41998"/>
                  </a:lnTo>
                  <a:lnTo>
                    <a:pt x="31185" y="81928"/>
                  </a:lnTo>
                  <a:cubicBezTo>
                    <a:pt x="31185" y="89404"/>
                    <a:pt x="33731" y="92589"/>
                    <a:pt x="39922" y="92589"/>
                  </a:cubicBezTo>
                  <a:cubicBezTo>
                    <a:pt x="43422" y="92589"/>
                    <a:pt x="47240" y="91475"/>
                    <a:pt x="50423" y="89887"/>
                  </a:cubicBezTo>
                  <a:close/>
                </a:path>
              </a:pathLst>
            </a:custGeom>
            <a:solidFill>
              <a:schemeClr val="tx1"/>
            </a:solidFill>
            <a:ln w="2892" cap="flat">
              <a:noFill/>
              <a:prstDash val="solid"/>
              <a:miter/>
            </a:ln>
          </p:spPr>
          <p:txBody>
            <a:bodyPr rtlCol="0" anchor="ctr"/>
            <a:lstStyle/>
            <a:p>
              <a:endParaRPr lang="de-DE"/>
            </a:p>
          </p:txBody>
        </p:sp>
        <p:sp>
          <p:nvSpPr>
            <p:cNvPr id="148" name="Freihandform: Form 171">
              <a:extLst>
                <a:ext uri="{FF2B5EF4-FFF2-40B4-BE49-F238E27FC236}">
                  <a16:creationId xmlns:a16="http://schemas.microsoft.com/office/drawing/2014/main" id="{2B991A34-D30D-9D4B-AE64-2897417737D1}"/>
                </a:ext>
              </a:extLst>
            </p:cNvPr>
            <p:cNvSpPr/>
            <p:nvPr/>
          </p:nvSpPr>
          <p:spPr>
            <a:xfrm>
              <a:off x="2151789" y="509291"/>
              <a:ext cx="73180" cy="111996"/>
            </a:xfrm>
            <a:custGeom>
              <a:avLst/>
              <a:gdLst>
                <a:gd name="connsiteX0" fmla="*/ 73178 w 73180"/>
                <a:gd name="connsiteY0" fmla="*/ 111997 h 111996"/>
                <a:gd name="connsiteX1" fmla="*/ 0 w 73180"/>
                <a:gd name="connsiteY1" fmla="*/ 111997 h 111996"/>
                <a:gd name="connsiteX2" fmla="*/ 0 w 73180"/>
                <a:gd name="connsiteY2" fmla="*/ 0 h 111996"/>
                <a:gd name="connsiteX3" fmla="*/ 71112 w 73180"/>
                <a:gd name="connsiteY3" fmla="*/ 0 h 111996"/>
                <a:gd name="connsiteX4" fmla="*/ 71112 w 73180"/>
                <a:gd name="connsiteY4" fmla="*/ 18135 h 111996"/>
                <a:gd name="connsiteX5" fmla="*/ 19726 w 73180"/>
                <a:gd name="connsiteY5" fmla="*/ 18135 h 111996"/>
                <a:gd name="connsiteX6" fmla="*/ 19726 w 73180"/>
                <a:gd name="connsiteY6" fmla="*/ 44862 h 111996"/>
                <a:gd name="connsiteX7" fmla="*/ 58861 w 73180"/>
                <a:gd name="connsiteY7" fmla="*/ 44862 h 111996"/>
                <a:gd name="connsiteX8" fmla="*/ 58861 w 73180"/>
                <a:gd name="connsiteY8" fmla="*/ 62839 h 111996"/>
                <a:gd name="connsiteX9" fmla="*/ 19726 w 73180"/>
                <a:gd name="connsiteY9" fmla="*/ 62839 h 111996"/>
                <a:gd name="connsiteX10" fmla="*/ 19726 w 73180"/>
                <a:gd name="connsiteY10" fmla="*/ 93861 h 111996"/>
                <a:gd name="connsiteX11" fmla="*/ 73181 w 73180"/>
                <a:gd name="connsiteY11" fmla="*/ 93861 h 111996"/>
                <a:gd name="connsiteX12" fmla="*/ 73181 w 73180"/>
                <a:gd name="connsiteY12" fmla="*/ 111997 h 1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180" h="111996">
                  <a:moveTo>
                    <a:pt x="73178" y="111997"/>
                  </a:moveTo>
                  <a:lnTo>
                    <a:pt x="0" y="111997"/>
                  </a:lnTo>
                  <a:lnTo>
                    <a:pt x="0" y="0"/>
                  </a:lnTo>
                  <a:lnTo>
                    <a:pt x="71112" y="0"/>
                  </a:lnTo>
                  <a:lnTo>
                    <a:pt x="71112" y="18135"/>
                  </a:lnTo>
                  <a:lnTo>
                    <a:pt x="19726" y="18135"/>
                  </a:lnTo>
                  <a:lnTo>
                    <a:pt x="19726" y="44862"/>
                  </a:lnTo>
                  <a:lnTo>
                    <a:pt x="58861" y="44862"/>
                  </a:lnTo>
                  <a:lnTo>
                    <a:pt x="58861" y="62839"/>
                  </a:lnTo>
                  <a:lnTo>
                    <a:pt x="19726" y="62839"/>
                  </a:lnTo>
                  <a:lnTo>
                    <a:pt x="19726" y="93861"/>
                  </a:lnTo>
                  <a:lnTo>
                    <a:pt x="73181" y="93861"/>
                  </a:lnTo>
                  <a:lnTo>
                    <a:pt x="73181" y="111997"/>
                  </a:lnTo>
                  <a:close/>
                </a:path>
              </a:pathLst>
            </a:custGeom>
            <a:solidFill>
              <a:schemeClr val="tx1"/>
            </a:solidFill>
            <a:ln w="2892" cap="flat">
              <a:noFill/>
              <a:prstDash val="solid"/>
              <a:miter/>
            </a:ln>
          </p:spPr>
          <p:txBody>
            <a:bodyPr rtlCol="0" anchor="ctr"/>
            <a:lstStyle/>
            <a:p>
              <a:endParaRPr lang="de-DE"/>
            </a:p>
          </p:txBody>
        </p:sp>
        <p:sp>
          <p:nvSpPr>
            <p:cNvPr id="149" name="Freihandform: Form 172">
              <a:extLst>
                <a:ext uri="{FF2B5EF4-FFF2-40B4-BE49-F238E27FC236}">
                  <a16:creationId xmlns:a16="http://schemas.microsoft.com/office/drawing/2014/main" id="{71C534A3-2B7B-A34F-BF2E-79B3178884F2}"/>
                </a:ext>
              </a:extLst>
            </p:cNvPr>
            <p:cNvSpPr/>
            <p:nvPr/>
          </p:nvSpPr>
          <p:spPr>
            <a:xfrm>
              <a:off x="2244499" y="538249"/>
              <a:ext cx="48996" cy="83039"/>
            </a:xfrm>
            <a:custGeom>
              <a:avLst/>
              <a:gdLst>
                <a:gd name="connsiteX0" fmla="*/ 48996 w 48996"/>
                <a:gd name="connsiteY0" fmla="*/ 1747 h 83039"/>
                <a:gd name="connsiteX1" fmla="*/ 45973 w 48996"/>
                <a:gd name="connsiteY1" fmla="*/ 21155 h 83039"/>
                <a:gd name="connsiteX2" fmla="*/ 35475 w 48996"/>
                <a:gd name="connsiteY2" fmla="*/ 18610 h 83039"/>
                <a:gd name="connsiteX3" fmla="*/ 18931 w 48996"/>
                <a:gd name="connsiteY3" fmla="*/ 41518 h 83039"/>
                <a:gd name="connsiteX4" fmla="*/ 18931 w 48996"/>
                <a:gd name="connsiteY4" fmla="*/ 83039 h 83039"/>
                <a:gd name="connsiteX5" fmla="*/ 0 w 48996"/>
                <a:gd name="connsiteY5" fmla="*/ 83039 h 83039"/>
                <a:gd name="connsiteX6" fmla="*/ 0 w 48996"/>
                <a:gd name="connsiteY6" fmla="*/ 2066 h 83039"/>
                <a:gd name="connsiteX7" fmla="*/ 18613 w 48996"/>
                <a:gd name="connsiteY7" fmla="*/ 2066 h 83039"/>
                <a:gd name="connsiteX8" fmla="*/ 18613 w 48996"/>
                <a:gd name="connsiteY8" fmla="*/ 12248 h 83039"/>
                <a:gd name="connsiteX9" fmla="*/ 18931 w 48996"/>
                <a:gd name="connsiteY9" fmla="*/ 12248 h 83039"/>
                <a:gd name="connsiteX10" fmla="*/ 40089 w 48996"/>
                <a:gd name="connsiteY10" fmla="*/ 0 h 83039"/>
                <a:gd name="connsiteX11" fmla="*/ 48996 w 48996"/>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96" h="83039">
                  <a:moveTo>
                    <a:pt x="48996" y="1747"/>
                  </a:moveTo>
                  <a:lnTo>
                    <a:pt x="45973" y="21155"/>
                  </a:lnTo>
                  <a:cubicBezTo>
                    <a:pt x="43109" y="19564"/>
                    <a:pt x="39609" y="18610"/>
                    <a:pt x="35475" y="18610"/>
                  </a:cubicBezTo>
                  <a:cubicBezTo>
                    <a:pt x="22431" y="18610"/>
                    <a:pt x="18931" y="29111"/>
                    <a:pt x="18931" y="41518"/>
                  </a:cubicBezTo>
                  <a:lnTo>
                    <a:pt x="18931" y="83039"/>
                  </a:lnTo>
                  <a:lnTo>
                    <a:pt x="0" y="83039"/>
                  </a:lnTo>
                  <a:lnTo>
                    <a:pt x="0" y="2066"/>
                  </a:lnTo>
                  <a:lnTo>
                    <a:pt x="18613" y="2066"/>
                  </a:lnTo>
                  <a:lnTo>
                    <a:pt x="18613" y="12248"/>
                  </a:lnTo>
                  <a:lnTo>
                    <a:pt x="18931" y="12248"/>
                  </a:lnTo>
                  <a:cubicBezTo>
                    <a:pt x="23227" y="4614"/>
                    <a:pt x="30864" y="0"/>
                    <a:pt x="40089" y="0"/>
                  </a:cubicBezTo>
                  <a:cubicBezTo>
                    <a:pt x="42794" y="-3"/>
                    <a:pt x="46135" y="474"/>
                    <a:pt x="48996" y="1747"/>
                  </a:cubicBezTo>
                  <a:close/>
                </a:path>
              </a:pathLst>
            </a:custGeom>
            <a:solidFill>
              <a:schemeClr val="tx1"/>
            </a:solidFill>
            <a:ln w="2892" cap="flat">
              <a:noFill/>
              <a:prstDash val="solid"/>
              <a:miter/>
            </a:ln>
          </p:spPr>
          <p:txBody>
            <a:bodyPr rtlCol="0" anchor="ctr"/>
            <a:lstStyle/>
            <a:p>
              <a:endParaRPr lang="de-DE"/>
            </a:p>
          </p:txBody>
        </p:sp>
        <p:sp>
          <p:nvSpPr>
            <p:cNvPr id="150" name="Freihandform: Form 173">
              <a:extLst>
                <a:ext uri="{FF2B5EF4-FFF2-40B4-BE49-F238E27FC236}">
                  <a16:creationId xmlns:a16="http://schemas.microsoft.com/office/drawing/2014/main" id="{EF1AB201-13E2-154D-9CEC-28832DEAD40D}"/>
                </a:ext>
              </a:extLst>
            </p:cNvPr>
            <p:cNvSpPr/>
            <p:nvPr/>
          </p:nvSpPr>
          <p:spPr>
            <a:xfrm>
              <a:off x="2309493" y="503089"/>
              <a:ext cx="18930" cy="118199"/>
            </a:xfrm>
            <a:custGeom>
              <a:avLst/>
              <a:gdLst>
                <a:gd name="connsiteX0" fmla="*/ 18931 w 18930"/>
                <a:gd name="connsiteY0" fmla="*/ 118199 h 118199"/>
                <a:gd name="connsiteX1" fmla="*/ 0 w 18930"/>
                <a:gd name="connsiteY1" fmla="*/ 118199 h 118199"/>
                <a:gd name="connsiteX2" fmla="*/ 0 w 18930"/>
                <a:gd name="connsiteY2" fmla="*/ 4293 h 118199"/>
                <a:gd name="connsiteX3" fmla="*/ 18931 w 18930"/>
                <a:gd name="connsiteY3" fmla="*/ 0 h 118199"/>
                <a:gd name="connsiteX4" fmla="*/ 18931 w 18930"/>
                <a:gd name="connsiteY4" fmla="*/ 118199 h 118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0" h="118199">
                  <a:moveTo>
                    <a:pt x="18931" y="118199"/>
                  </a:moveTo>
                  <a:lnTo>
                    <a:pt x="0" y="118199"/>
                  </a:lnTo>
                  <a:lnTo>
                    <a:pt x="0" y="4293"/>
                  </a:lnTo>
                  <a:lnTo>
                    <a:pt x="18931" y="0"/>
                  </a:lnTo>
                  <a:lnTo>
                    <a:pt x="18931" y="118199"/>
                  </a:lnTo>
                  <a:close/>
                </a:path>
              </a:pathLst>
            </a:custGeom>
            <a:solidFill>
              <a:schemeClr val="tx1"/>
            </a:solidFill>
            <a:ln w="2892" cap="flat">
              <a:noFill/>
              <a:prstDash val="solid"/>
              <a:miter/>
            </a:ln>
          </p:spPr>
          <p:txBody>
            <a:bodyPr rtlCol="0" anchor="ctr"/>
            <a:lstStyle/>
            <a:p>
              <a:endParaRPr lang="de-DE"/>
            </a:p>
          </p:txBody>
        </p:sp>
        <p:sp>
          <p:nvSpPr>
            <p:cNvPr id="151" name="Freihandform: Form 174">
              <a:extLst>
                <a:ext uri="{FF2B5EF4-FFF2-40B4-BE49-F238E27FC236}">
                  <a16:creationId xmlns:a16="http://schemas.microsoft.com/office/drawing/2014/main" id="{474FD7A4-DCD2-0E47-8902-33F3D59CDBCB}"/>
                </a:ext>
              </a:extLst>
            </p:cNvPr>
            <p:cNvSpPr/>
            <p:nvPr/>
          </p:nvSpPr>
          <p:spPr>
            <a:xfrm>
              <a:off x="2348159" y="538246"/>
              <a:ext cx="68722" cy="84951"/>
            </a:xfrm>
            <a:custGeom>
              <a:avLst/>
              <a:gdLst>
                <a:gd name="connsiteX0" fmla="*/ 34836 w 68722"/>
                <a:gd name="connsiteY0" fmla="*/ 32773 h 84951"/>
                <a:gd name="connsiteX1" fmla="*/ 50107 w 68722"/>
                <a:gd name="connsiteY1" fmla="*/ 34520 h 84951"/>
                <a:gd name="connsiteX2" fmla="*/ 50107 w 68722"/>
                <a:gd name="connsiteY2" fmla="*/ 31656 h 84951"/>
                <a:gd name="connsiteX3" fmla="*/ 32290 w 68722"/>
                <a:gd name="connsiteY3" fmla="*/ 15908 h 84951"/>
                <a:gd name="connsiteX4" fmla="*/ 11768 w 68722"/>
                <a:gd name="connsiteY4" fmla="*/ 20522 h 84951"/>
                <a:gd name="connsiteX5" fmla="*/ 7631 w 68722"/>
                <a:gd name="connsiteY5" fmla="*/ 4614 h 84951"/>
                <a:gd name="connsiteX6" fmla="*/ 34199 w 68722"/>
                <a:gd name="connsiteY6" fmla="*/ 0 h 84951"/>
                <a:gd name="connsiteX7" fmla="*/ 68723 w 68722"/>
                <a:gd name="connsiteY7" fmla="*/ 31338 h 84951"/>
                <a:gd name="connsiteX8" fmla="*/ 68723 w 68722"/>
                <a:gd name="connsiteY8" fmla="*/ 83042 h 84951"/>
                <a:gd name="connsiteX9" fmla="*/ 50746 w 68722"/>
                <a:gd name="connsiteY9" fmla="*/ 83042 h 84951"/>
                <a:gd name="connsiteX10" fmla="*/ 50746 w 68722"/>
                <a:gd name="connsiteY10" fmla="*/ 74453 h 84951"/>
                <a:gd name="connsiteX11" fmla="*/ 50428 w 68722"/>
                <a:gd name="connsiteY11" fmla="*/ 74453 h 84951"/>
                <a:gd name="connsiteX12" fmla="*/ 26724 w 68722"/>
                <a:gd name="connsiteY12" fmla="*/ 84951 h 84951"/>
                <a:gd name="connsiteX13" fmla="*/ 0 w 68722"/>
                <a:gd name="connsiteY13" fmla="*/ 59179 h 84951"/>
                <a:gd name="connsiteX14" fmla="*/ 34836 w 68722"/>
                <a:gd name="connsiteY14" fmla="*/ 32773 h 84951"/>
                <a:gd name="connsiteX15" fmla="*/ 31654 w 68722"/>
                <a:gd name="connsiteY15" fmla="*/ 70794 h 84951"/>
                <a:gd name="connsiteX16" fmla="*/ 50107 w 68722"/>
                <a:gd name="connsiteY16" fmla="*/ 61091 h 84951"/>
                <a:gd name="connsiteX17" fmla="*/ 50107 w 68722"/>
                <a:gd name="connsiteY17" fmla="*/ 46934 h 84951"/>
                <a:gd name="connsiteX18" fmla="*/ 36904 w 68722"/>
                <a:gd name="connsiteY18" fmla="*/ 45343 h 84951"/>
                <a:gd name="connsiteX19" fmla="*/ 18132 w 68722"/>
                <a:gd name="connsiteY19" fmla="*/ 58705 h 84951"/>
                <a:gd name="connsiteX20" fmla="*/ 31654 w 68722"/>
                <a:gd name="connsiteY20" fmla="*/ 70794 h 8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722" h="84951">
                  <a:moveTo>
                    <a:pt x="34836" y="32773"/>
                  </a:moveTo>
                  <a:cubicBezTo>
                    <a:pt x="40086" y="32773"/>
                    <a:pt x="44859" y="33091"/>
                    <a:pt x="50107" y="34520"/>
                  </a:cubicBezTo>
                  <a:lnTo>
                    <a:pt x="50107" y="31656"/>
                  </a:lnTo>
                  <a:cubicBezTo>
                    <a:pt x="50107" y="21315"/>
                    <a:pt x="44064" y="15908"/>
                    <a:pt x="32290" y="15908"/>
                  </a:cubicBezTo>
                  <a:cubicBezTo>
                    <a:pt x="25769" y="15908"/>
                    <a:pt x="18451" y="17499"/>
                    <a:pt x="11768" y="20522"/>
                  </a:cubicBezTo>
                  <a:lnTo>
                    <a:pt x="7631" y="4614"/>
                  </a:lnTo>
                  <a:cubicBezTo>
                    <a:pt x="15106" y="1750"/>
                    <a:pt x="24971" y="0"/>
                    <a:pt x="34199" y="0"/>
                  </a:cubicBezTo>
                  <a:cubicBezTo>
                    <a:pt x="56949" y="0"/>
                    <a:pt x="68723" y="10660"/>
                    <a:pt x="68723" y="31338"/>
                  </a:cubicBezTo>
                  <a:lnTo>
                    <a:pt x="68723" y="83042"/>
                  </a:lnTo>
                  <a:lnTo>
                    <a:pt x="50746" y="83042"/>
                  </a:lnTo>
                  <a:lnTo>
                    <a:pt x="50746" y="74453"/>
                  </a:lnTo>
                  <a:lnTo>
                    <a:pt x="50428" y="74453"/>
                  </a:lnTo>
                  <a:cubicBezTo>
                    <a:pt x="43427" y="81610"/>
                    <a:pt x="36109" y="84951"/>
                    <a:pt x="26724" y="84951"/>
                  </a:cubicBezTo>
                  <a:cubicBezTo>
                    <a:pt x="10498" y="84951"/>
                    <a:pt x="0" y="74931"/>
                    <a:pt x="0" y="59179"/>
                  </a:cubicBezTo>
                  <a:cubicBezTo>
                    <a:pt x="-3" y="41998"/>
                    <a:pt x="12245" y="32773"/>
                    <a:pt x="34836" y="32773"/>
                  </a:cubicBezTo>
                  <a:close/>
                  <a:moveTo>
                    <a:pt x="31654" y="70794"/>
                  </a:moveTo>
                  <a:cubicBezTo>
                    <a:pt x="38495" y="70794"/>
                    <a:pt x="44857" y="67453"/>
                    <a:pt x="50107" y="61091"/>
                  </a:cubicBezTo>
                  <a:lnTo>
                    <a:pt x="50107" y="46934"/>
                  </a:lnTo>
                  <a:cubicBezTo>
                    <a:pt x="45652" y="45820"/>
                    <a:pt x="41041" y="45343"/>
                    <a:pt x="36904" y="45343"/>
                  </a:cubicBezTo>
                  <a:cubicBezTo>
                    <a:pt x="24974" y="45343"/>
                    <a:pt x="18132" y="50116"/>
                    <a:pt x="18132" y="58705"/>
                  </a:cubicBezTo>
                  <a:cubicBezTo>
                    <a:pt x="18132" y="66180"/>
                    <a:pt x="23380" y="70794"/>
                    <a:pt x="31654" y="70794"/>
                  </a:cubicBezTo>
                  <a:close/>
                </a:path>
              </a:pathLst>
            </a:custGeom>
            <a:solidFill>
              <a:schemeClr val="tx1"/>
            </a:solidFill>
            <a:ln w="2892" cap="flat">
              <a:noFill/>
              <a:prstDash val="solid"/>
              <a:miter/>
            </a:ln>
          </p:spPr>
          <p:txBody>
            <a:bodyPr rtlCol="0" anchor="ctr"/>
            <a:lstStyle/>
            <a:p>
              <a:endParaRPr lang="de-DE"/>
            </a:p>
          </p:txBody>
        </p:sp>
        <p:sp>
          <p:nvSpPr>
            <p:cNvPr id="152" name="Freihandform: Form 175">
              <a:extLst>
                <a:ext uri="{FF2B5EF4-FFF2-40B4-BE49-F238E27FC236}">
                  <a16:creationId xmlns:a16="http://schemas.microsoft.com/office/drawing/2014/main" id="{8C2A71A9-A247-1942-BCAD-17064D6576AA}"/>
                </a:ext>
              </a:extLst>
            </p:cNvPr>
            <p:cNvSpPr/>
            <p:nvPr/>
          </p:nvSpPr>
          <p:spPr>
            <a:xfrm>
              <a:off x="2440884" y="538249"/>
              <a:ext cx="69680" cy="83042"/>
            </a:xfrm>
            <a:custGeom>
              <a:avLst/>
              <a:gdLst>
                <a:gd name="connsiteX0" fmla="*/ 69677 w 69680"/>
                <a:gd name="connsiteY0" fmla="*/ 83039 h 83042"/>
                <a:gd name="connsiteX1" fmla="*/ 50746 w 69680"/>
                <a:gd name="connsiteY1" fmla="*/ 83039 h 83042"/>
                <a:gd name="connsiteX2" fmla="*/ 50746 w 69680"/>
                <a:gd name="connsiteY2" fmla="*/ 36748 h 83042"/>
                <a:gd name="connsiteX3" fmla="*/ 35793 w 69680"/>
                <a:gd name="connsiteY3" fmla="*/ 17022 h 83042"/>
                <a:gd name="connsiteX4" fmla="*/ 18931 w 69680"/>
                <a:gd name="connsiteY4" fmla="*/ 36589 h 83042"/>
                <a:gd name="connsiteX5" fmla="*/ 18931 w 69680"/>
                <a:gd name="connsiteY5" fmla="*/ 83042 h 83042"/>
                <a:gd name="connsiteX6" fmla="*/ 0 w 69680"/>
                <a:gd name="connsiteY6" fmla="*/ 83042 h 83042"/>
                <a:gd name="connsiteX7" fmla="*/ 0 w 69680"/>
                <a:gd name="connsiteY7" fmla="*/ 2068 h 83042"/>
                <a:gd name="connsiteX8" fmla="*/ 18772 w 69680"/>
                <a:gd name="connsiteY8" fmla="*/ 2068 h 83042"/>
                <a:gd name="connsiteX9" fmla="*/ 18772 w 69680"/>
                <a:gd name="connsiteY9" fmla="*/ 11771 h 83042"/>
                <a:gd name="connsiteX10" fmla="*/ 19090 w 69680"/>
                <a:gd name="connsiteY10" fmla="*/ 11771 h 83042"/>
                <a:gd name="connsiteX11" fmla="*/ 42953 w 69680"/>
                <a:gd name="connsiteY11" fmla="*/ 0 h 83042"/>
                <a:gd name="connsiteX12" fmla="*/ 69680 w 69680"/>
                <a:gd name="connsiteY12" fmla="*/ 32773 h 83042"/>
                <a:gd name="connsiteX13" fmla="*/ 69680 w 69680"/>
                <a:gd name="connsiteY13" fmla="*/ 83039 h 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680" h="83042">
                  <a:moveTo>
                    <a:pt x="69677" y="83039"/>
                  </a:moveTo>
                  <a:lnTo>
                    <a:pt x="50746" y="83039"/>
                  </a:lnTo>
                  <a:lnTo>
                    <a:pt x="50746" y="36748"/>
                  </a:lnTo>
                  <a:cubicBezTo>
                    <a:pt x="50746" y="24974"/>
                    <a:pt x="47246" y="17022"/>
                    <a:pt x="35793" y="17022"/>
                  </a:cubicBezTo>
                  <a:cubicBezTo>
                    <a:pt x="22590" y="17022"/>
                    <a:pt x="18931" y="27838"/>
                    <a:pt x="18931" y="36589"/>
                  </a:cubicBezTo>
                  <a:lnTo>
                    <a:pt x="18931" y="83042"/>
                  </a:lnTo>
                  <a:lnTo>
                    <a:pt x="0" y="83042"/>
                  </a:lnTo>
                  <a:lnTo>
                    <a:pt x="0" y="2068"/>
                  </a:lnTo>
                  <a:lnTo>
                    <a:pt x="18772" y="2068"/>
                  </a:lnTo>
                  <a:lnTo>
                    <a:pt x="18772" y="11771"/>
                  </a:lnTo>
                  <a:lnTo>
                    <a:pt x="19090" y="11771"/>
                  </a:lnTo>
                  <a:cubicBezTo>
                    <a:pt x="23860" y="4614"/>
                    <a:pt x="32452" y="0"/>
                    <a:pt x="42953" y="0"/>
                  </a:cubicBezTo>
                  <a:cubicBezTo>
                    <a:pt x="61407" y="0"/>
                    <a:pt x="69680" y="13521"/>
                    <a:pt x="69680" y="32773"/>
                  </a:cubicBezTo>
                  <a:lnTo>
                    <a:pt x="69680" y="83039"/>
                  </a:lnTo>
                  <a:close/>
                </a:path>
              </a:pathLst>
            </a:custGeom>
            <a:solidFill>
              <a:schemeClr val="tx1"/>
            </a:solidFill>
            <a:ln w="2892" cap="flat">
              <a:noFill/>
              <a:prstDash val="solid"/>
              <a:miter/>
            </a:ln>
          </p:spPr>
          <p:txBody>
            <a:bodyPr rtlCol="0" anchor="ctr"/>
            <a:lstStyle/>
            <a:p>
              <a:endParaRPr lang="de-DE"/>
            </a:p>
          </p:txBody>
        </p:sp>
        <p:sp>
          <p:nvSpPr>
            <p:cNvPr id="153" name="Freihandform: Form 176">
              <a:extLst>
                <a:ext uri="{FF2B5EF4-FFF2-40B4-BE49-F238E27FC236}">
                  <a16:creationId xmlns:a16="http://schemas.microsoft.com/office/drawing/2014/main" id="{1D9854C7-5C83-F549-9C01-E6D4DF4BEB72}"/>
                </a:ext>
              </a:extLst>
            </p:cNvPr>
            <p:cNvSpPr/>
            <p:nvPr/>
          </p:nvSpPr>
          <p:spPr>
            <a:xfrm>
              <a:off x="2530661" y="538246"/>
              <a:ext cx="75726" cy="115656"/>
            </a:xfrm>
            <a:custGeom>
              <a:avLst/>
              <a:gdLst>
                <a:gd name="connsiteX0" fmla="*/ 21320 w 75726"/>
                <a:gd name="connsiteY0" fmla="*/ 100700 h 115656"/>
                <a:gd name="connsiteX1" fmla="*/ 25457 w 75726"/>
                <a:gd name="connsiteY1" fmla="*/ 100541 h 115656"/>
                <a:gd name="connsiteX2" fmla="*/ 56795 w 75726"/>
                <a:gd name="connsiteY2" fmla="*/ 77473 h 115656"/>
                <a:gd name="connsiteX3" fmla="*/ 56795 w 75726"/>
                <a:gd name="connsiteY3" fmla="*/ 72223 h 115656"/>
                <a:gd name="connsiteX4" fmla="*/ 56636 w 75726"/>
                <a:gd name="connsiteY4" fmla="*/ 72223 h 115656"/>
                <a:gd name="connsiteX5" fmla="*/ 32137 w 75726"/>
                <a:gd name="connsiteY5" fmla="*/ 83520 h 115656"/>
                <a:gd name="connsiteX6" fmla="*/ 0 w 75726"/>
                <a:gd name="connsiteY6" fmla="*/ 42476 h 115656"/>
                <a:gd name="connsiteX7" fmla="*/ 32932 w 75726"/>
                <a:gd name="connsiteY7" fmla="*/ 0 h 115656"/>
                <a:gd name="connsiteX8" fmla="*/ 56795 w 75726"/>
                <a:gd name="connsiteY8" fmla="*/ 11297 h 115656"/>
                <a:gd name="connsiteX9" fmla="*/ 57114 w 75726"/>
                <a:gd name="connsiteY9" fmla="*/ 11297 h 115656"/>
                <a:gd name="connsiteX10" fmla="*/ 57114 w 75726"/>
                <a:gd name="connsiteY10" fmla="*/ 2068 h 115656"/>
                <a:gd name="connsiteX11" fmla="*/ 75726 w 75726"/>
                <a:gd name="connsiteY11" fmla="*/ 2068 h 115656"/>
                <a:gd name="connsiteX12" fmla="*/ 75726 w 75726"/>
                <a:gd name="connsiteY12" fmla="*/ 74769 h 115656"/>
                <a:gd name="connsiteX13" fmla="*/ 27204 w 75726"/>
                <a:gd name="connsiteY13" fmla="*/ 115494 h 115656"/>
                <a:gd name="connsiteX14" fmla="*/ 23227 w 75726"/>
                <a:gd name="connsiteY14" fmla="*/ 115656 h 115656"/>
                <a:gd name="connsiteX15" fmla="*/ 21320 w 75726"/>
                <a:gd name="connsiteY15" fmla="*/ 100700 h 115656"/>
                <a:gd name="connsiteX16" fmla="*/ 18778 w 75726"/>
                <a:gd name="connsiteY16" fmla="*/ 41998 h 115656"/>
                <a:gd name="connsiteX17" fmla="*/ 37708 w 75726"/>
                <a:gd name="connsiteY17" fmla="*/ 67293 h 115656"/>
                <a:gd name="connsiteX18" fmla="*/ 56798 w 75726"/>
                <a:gd name="connsiteY18" fmla="*/ 56633 h 115656"/>
                <a:gd name="connsiteX19" fmla="*/ 56798 w 75726"/>
                <a:gd name="connsiteY19" fmla="*/ 27682 h 115656"/>
                <a:gd name="connsiteX20" fmla="*/ 37549 w 75726"/>
                <a:gd name="connsiteY20" fmla="*/ 17022 h 115656"/>
                <a:gd name="connsiteX21" fmla="*/ 18778 w 75726"/>
                <a:gd name="connsiteY21" fmla="*/ 41998 h 11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726" h="115656">
                  <a:moveTo>
                    <a:pt x="21320" y="100700"/>
                  </a:moveTo>
                  <a:lnTo>
                    <a:pt x="25457" y="100541"/>
                  </a:lnTo>
                  <a:cubicBezTo>
                    <a:pt x="49639" y="99586"/>
                    <a:pt x="56795" y="92745"/>
                    <a:pt x="56795" y="77473"/>
                  </a:cubicBezTo>
                  <a:lnTo>
                    <a:pt x="56795" y="72223"/>
                  </a:lnTo>
                  <a:lnTo>
                    <a:pt x="56636" y="72223"/>
                  </a:lnTo>
                  <a:cubicBezTo>
                    <a:pt x="50909" y="79542"/>
                    <a:pt x="41842" y="83520"/>
                    <a:pt x="32137" y="83520"/>
                  </a:cubicBezTo>
                  <a:cubicBezTo>
                    <a:pt x="12570" y="83520"/>
                    <a:pt x="0" y="67450"/>
                    <a:pt x="0" y="42476"/>
                  </a:cubicBezTo>
                  <a:cubicBezTo>
                    <a:pt x="0" y="16862"/>
                    <a:pt x="13203" y="0"/>
                    <a:pt x="32932" y="0"/>
                  </a:cubicBezTo>
                  <a:cubicBezTo>
                    <a:pt x="42635" y="0"/>
                    <a:pt x="51386" y="4137"/>
                    <a:pt x="56795" y="11297"/>
                  </a:cubicBezTo>
                  <a:lnTo>
                    <a:pt x="57114" y="11297"/>
                  </a:lnTo>
                  <a:lnTo>
                    <a:pt x="57114" y="2068"/>
                  </a:lnTo>
                  <a:lnTo>
                    <a:pt x="75726" y="2068"/>
                  </a:lnTo>
                  <a:lnTo>
                    <a:pt x="75726" y="74769"/>
                  </a:lnTo>
                  <a:cubicBezTo>
                    <a:pt x="75726" y="101018"/>
                    <a:pt x="62361" y="114062"/>
                    <a:pt x="27204" y="115494"/>
                  </a:cubicBezTo>
                  <a:lnTo>
                    <a:pt x="23227" y="115656"/>
                  </a:lnTo>
                  <a:lnTo>
                    <a:pt x="21320" y="100700"/>
                  </a:lnTo>
                  <a:close/>
                  <a:moveTo>
                    <a:pt x="18778" y="41998"/>
                  </a:moveTo>
                  <a:cubicBezTo>
                    <a:pt x="18778" y="57906"/>
                    <a:pt x="25778" y="67293"/>
                    <a:pt x="37708" y="67293"/>
                  </a:cubicBezTo>
                  <a:cubicBezTo>
                    <a:pt x="44868" y="67293"/>
                    <a:pt x="50911" y="63793"/>
                    <a:pt x="56798" y="56633"/>
                  </a:cubicBezTo>
                  <a:lnTo>
                    <a:pt x="56798" y="27682"/>
                  </a:lnTo>
                  <a:cubicBezTo>
                    <a:pt x="51233" y="20681"/>
                    <a:pt x="44868" y="17022"/>
                    <a:pt x="37549" y="17022"/>
                  </a:cubicBezTo>
                  <a:cubicBezTo>
                    <a:pt x="25775" y="17022"/>
                    <a:pt x="18778" y="26091"/>
                    <a:pt x="18778" y="41998"/>
                  </a:cubicBezTo>
                  <a:close/>
                </a:path>
              </a:pathLst>
            </a:custGeom>
            <a:solidFill>
              <a:schemeClr val="tx1"/>
            </a:solidFill>
            <a:ln w="2892" cap="flat">
              <a:noFill/>
              <a:prstDash val="solid"/>
              <a:miter/>
            </a:ln>
          </p:spPr>
          <p:txBody>
            <a:bodyPr rtlCol="0" anchor="ctr"/>
            <a:lstStyle/>
            <a:p>
              <a:endParaRPr lang="de-DE"/>
            </a:p>
          </p:txBody>
        </p:sp>
        <p:sp>
          <p:nvSpPr>
            <p:cNvPr id="154" name="Freihandform: Form 177">
              <a:extLst>
                <a:ext uri="{FF2B5EF4-FFF2-40B4-BE49-F238E27FC236}">
                  <a16:creationId xmlns:a16="http://schemas.microsoft.com/office/drawing/2014/main" id="{033C713C-D9D3-DE48-B150-BB4CE57CAA5C}"/>
                </a:ext>
              </a:extLst>
            </p:cNvPr>
            <p:cNvSpPr/>
            <p:nvPr/>
          </p:nvSpPr>
          <p:spPr>
            <a:xfrm>
              <a:off x="2626796" y="538246"/>
              <a:ext cx="73976" cy="84951"/>
            </a:xfrm>
            <a:custGeom>
              <a:avLst/>
              <a:gdLst>
                <a:gd name="connsiteX0" fmla="*/ 40089 w 73976"/>
                <a:gd name="connsiteY0" fmla="*/ 84951 h 84951"/>
                <a:gd name="connsiteX1" fmla="*/ 0 w 73976"/>
                <a:gd name="connsiteY1" fmla="*/ 42317 h 84951"/>
                <a:gd name="connsiteX2" fmla="*/ 38024 w 73976"/>
                <a:gd name="connsiteY2" fmla="*/ 0 h 84951"/>
                <a:gd name="connsiteX3" fmla="*/ 73976 w 73976"/>
                <a:gd name="connsiteY3" fmla="*/ 41203 h 84951"/>
                <a:gd name="connsiteX4" fmla="*/ 73658 w 73976"/>
                <a:gd name="connsiteY4" fmla="*/ 48999 h 84951"/>
                <a:gd name="connsiteX5" fmla="*/ 19249 w 73976"/>
                <a:gd name="connsiteY5" fmla="*/ 48999 h 84951"/>
                <a:gd name="connsiteX6" fmla="*/ 40248 w 73976"/>
                <a:gd name="connsiteY6" fmla="*/ 68725 h 84951"/>
                <a:gd name="connsiteX7" fmla="*/ 60134 w 73976"/>
                <a:gd name="connsiteY7" fmla="*/ 59179 h 84951"/>
                <a:gd name="connsiteX8" fmla="*/ 71905 w 73976"/>
                <a:gd name="connsiteY8" fmla="*/ 71589 h 84951"/>
                <a:gd name="connsiteX9" fmla="*/ 40089 w 73976"/>
                <a:gd name="connsiteY9" fmla="*/ 84951 h 84951"/>
                <a:gd name="connsiteX10" fmla="*/ 18931 w 73976"/>
                <a:gd name="connsiteY10" fmla="*/ 35157 h 84951"/>
                <a:gd name="connsiteX11" fmla="*/ 55679 w 73976"/>
                <a:gd name="connsiteY11" fmla="*/ 35157 h 84951"/>
                <a:gd name="connsiteX12" fmla="*/ 37703 w 73976"/>
                <a:gd name="connsiteY12" fmla="*/ 15590 h 84951"/>
                <a:gd name="connsiteX13" fmla="*/ 18931 w 73976"/>
                <a:gd name="connsiteY13" fmla="*/ 35157 h 8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76" h="84951">
                  <a:moveTo>
                    <a:pt x="40089" y="84951"/>
                  </a:moveTo>
                  <a:cubicBezTo>
                    <a:pt x="16067" y="84951"/>
                    <a:pt x="0" y="67930"/>
                    <a:pt x="0" y="42317"/>
                  </a:cubicBezTo>
                  <a:cubicBezTo>
                    <a:pt x="0" y="17181"/>
                    <a:pt x="15430" y="0"/>
                    <a:pt x="38024" y="0"/>
                  </a:cubicBezTo>
                  <a:cubicBezTo>
                    <a:pt x="59819" y="0"/>
                    <a:pt x="73976" y="16226"/>
                    <a:pt x="73976" y="41203"/>
                  </a:cubicBezTo>
                  <a:cubicBezTo>
                    <a:pt x="73976" y="43908"/>
                    <a:pt x="73817" y="46769"/>
                    <a:pt x="73658" y="48999"/>
                  </a:cubicBezTo>
                  <a:lnTo>
                    <a:pt x="19249" y="48999"/>
                  </a:lnTo>
                  <a:cubicBezTo>
                    <a:pt x="21318" y="61566"/>
                    <a:pt x="28793" y="68725"/>
                    <a:pt x="40248" y="68725"/>
                  </a:cubicBezTo>
                  <a:cubicBezTo>
                    <a:pt x="47723" y="68725"/>
                    <a:pt x="53770" y="65862"/>
                    <a:pt x="60134" y="59179"/>
                  </a:cubicBezTo>
                  <a:lnTo>
                    <a:pt x="71905" y="71589"/>
                  </a:lnTo>
                  <a:cubicBezTo>
                    <a:pt x="62680" y="80656"/>
                    <a:pt x="52341" y="84951"/>
                    <a:pt x="40089" y="84951"/>
                  </a:cubicBezTo>
                  <a:close/>
                  <a:moveTo>
                    <a:pt x="18931" y="35157"/>
                  </a:moveTo>
                  <a:lnTo>
                    <a:pt x="55679" y="35157"/>
                  </a:lnTo>
                  <a:cubicBezTo>
                    <a:pt x="54883" y="22746"/>
                    <a:pt x="48360" y="15590"/>
                    <a:pt x="37703" y="15590"/>
                  </a:cubicBezTo>
                  <a:cubicBezTo>
                    <a:pt x="27204" y="15590"/>
                    <a:pt x="20522" y="22590"/>
                    <a:pt x="18931" y="35157"/>
                  </a:cubicBezTo>
                  <a:close/>
                </a:path>
              </a:pathLst>
            </a:custGeom>
            <a:solidFill>
              <a:schemeClr val="tx1"/>
            </a:solidFill>
            <a:ln w="2892" cap="flat">
              <a:noFill/>
              <a:prstDash val="solid"/>
              <a:miter/>
            </a:ln>
          </p:spPr>
          <p:txBody>
            <a:bodyPr rtlCol="0" anchor="ctr"/>
            <a:lstStyle/>
            <a:p>
              <a:endParaRPr lang="de-DE"/>
            </a:p>
          </p:txBody>
        </p:sp>
        <p:sp>
          <p:nvSpPr>
            <p:cNvPr id="155" name="Freihandform: Form 178">
              <a:extLst>
                <a:ext uri="{FF2B5EF4-FFF2-40B4-BE49-F238E27FC236}">
                  <a16:creationId xmlns:a16="http://schemas.microsoft.com/office/drawing/2014/main" id="{63A2FE83-ED11-4E49-A5FE-EC4113ADFF88}"/>
                </a:ext>
              </a:extLst>
            </p:cNvPr>
            <p:cNvSpPr/>
            <p:nvPr/>
          </p:nvSpPr>
          <p:spPr>
            <a:xfrm>
              <a:off x="2721451" y="538249"/>
              <a:ext cx="69680" cy="83042"/>
            </a:xfrm>
            <a:custGeom>
              <a:avLst/>
              <a:gdLst>
                <a:gd name="connsiteX0" fmla="*/ 69677 w 69680"/>
                <a:gd name="connsiteY0" fmla="*/ 83039 h 83042"/>
                <a:gd name="connsiteX1" fmla="*/ 50746 w 69680"/>
                <a:gd name="connsiteY1" fmla="*/ 83039 h 83042"/>
                <a:gd name="connsiteX2" fmla="*/ 50746 w 69680"/>
                <a:gd name="connsiteY2" fmla="*/ 36748 h 83042"/>
                <a:gd name="connsiteX3" fmla="*/ 35793 w 69680"/>
                <a:gd name="connsiteY3" fmla="*/ 17022 h 83042"/>
                <a:gd name="connsiteX4" fmla="*/ 18931 w 69680"/>
                <a:gd name="connsiteY4" fmla="*/ 36589 h 83042"/>
                <a:gd name="connsiteX5" fmla="*/ 18931 w 69680"/>
                <a:gd name="connsiteY5" fmla="*/ 83042 h 83042"/>
                <a:gd name="connsiteX6" fmla="*/ 0 w 69680"/>
                <a:gd name="connsiteY6" fmla="*/ 83042 h 83042"/>
                <a:gd name="connsiteX7" fmla="*/ 0 w 69680"/>
                <a:gd name="connsiteY7" fmla="*/ 2068 h 83042"/>
                <a:gd name="connsiteX8" fmla="*/ 18772 w 69680"/>
                <a:gd name="connsiteY8" fmla="*/ 2068 h 83042"/>
                <a:gd name="connsiteX9" fmla="*/ 18772 w 69680"/>
                <a:gd name="connsiteY9" fmla="*/ 11771 h 83042"/>
                <a:gd name="connsiteX10" fmla="*/ 19090 w 69680"/>
                <a:gd name="connsiteY10" fmla="*/ 11771 h 83042"/>
                <a:gd name="connsiteX11" fmla="*/ 42953 w 69680"/>
                <a:gd name="connsiteY11" fmla="*/ 0 h 83042"/>
                <a:gd name="connsiteX12" fmla="*/ 69680 w 69680"/>
                <a:gd name="connsiteY12" fmla="*/ 32773 h 83042"/>
                <a:gd name="connsiteX13" fmla="*/ 69680 w 69680"/>
                <a:gd name="connsiteY13" fmla="*/ 83039 h 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680" h="83042">
                  <a:moveTo>
                    <a:pt x="69677" y="83039"/>
                  </a:moveTo>
                  <a:lnTo>
                    <a:pt x="50746" y="83039"/>
                  </a:lnTo>
                  <a:lnTo>
                    <a:pt x="50746" y="36748"/>
                  </a:lnTo>
                  <a:cubicBezTo>
                    <a:pt x="50746" y="24974"/>
                    <a:pt x="47246" y="17022"/>
                    <a:pt x="35793" y="17022"/>
                  </a:cubicBezTo>
                  <a:cubicBezTo>
                    <a:pt x="22590" y="17022"/>
                    <a:pt x="18931" y="27838"/>
                    <a:pt x="18931" y="36589"/>
                  </a:cubicBezTo>
                  <a:lnTo>
                    <a:pt x="18931" y="83042"/>
                  </a:lnTo>
                  <a:lnTo>
                    <a:pt x="0" y="83042"/>
                  </a:lnTo>
                  <a:lnTo>
                    <a:pt x="0" y="2068"/>
                  </a:lnTo>
                  <a:lnTo>
                    <a:pt x="18772" y="2068"/>
                  </a:lnTo>
                  <a:lnTo>
                    <a:pt x="18772" y="11771"/>
                  </a:lnTo>
                  <a:lnTo>
                    <a:pt x="19090" y="11771"/>
                  </a:lnTo>
                  <a:cubicBezTo>
                    <a:pt x="23860" y="4614"/>
                    <a:pt x="32452" y="0"/>
                    <a:pt x="42953" y="0"/>
                  </a:cubicBezTo>
                  <a:cubicBezTo>
                    <a:pt x="61407" y="0"/>
                    <a:pt x="69680" y="13521"/>
                    <a:pt x="69680" y="32773"/>
                  </a:cubicBezTo>
                  <a:lnTo>
                    <a:pt x="69680" y="83039"/>
                  </a:lnTo>
                  <a:close/>
                </a:path>
              </a:pathLst>
            </a:custGeom>
            <a:solidFill>
              <a:schemeClr val="tx1"/>
            </a:solidFill>
            <a:ln w="2892" cap="flat">
              <a:noFill/>
              <a:prstDash val="solid"/>
              <a:miter/>
            </a:ln>
          </p:spPr>
          <p:txBody>
            <a:bodyPr rtlCol="0" anchor="ctr"/>
            <a:lstStyle/>
            <a:p>
              <a:endParaRPr lang="de-DE"/>
            </a:p>
          </p:txBody>
        </p:sp>
        <p:sp>
          <p:nvSpPr>
            <p:cNvPr id="156" name="Freihandform: Form 179">
              <a:extLst>
                <a:ext uri="{FF2B5EF4-FFF2-40B4-BE49-F238E27FC236}">
                  <a16:creationId xmlns:a16="http://schemas.microsoft.com/office/drawing/2014/main" id="{5A58AA25-C470-624E-977E-3C4160034D5D}"/>
                </a:ext>
              </a:extLst>
            </p:cNvPr>
            <p:cNvSpPr/>
            <p:nvPr/>
          </p:nvSpPr>
          <p:spPr>
            <a:xfrm>
              <a:off x="2812856" y="562586"/>
              <a:ext cx="39770" cy="17976"/>
            </a:xfrm>
            <a:custGeom>
              <a:avLst/>
              <a:gdLst>
                <a:gd name="connsiteX0" fmla="*/ 39771 w 39770"/>
                <a:gd name="connsiteY0" fmla="*/ 17976 h 17976"/>
                <a:gd name="connsiteX1" fmla="*/ 0 w 39770"/>
                <a:gd name="connsiteY1" fmla="*/ 17976 h 17976"/>
                <a:gd name="connsiteX2" fmla="*/ 0 w 39770"/>
                <a:gd name="connsiteY2" fmla="*/ 0 h 17976"/>
                <a:gd name="connsiteX3" fmla="*/ 39771 w 39770"/>
                <a:gd name="connsiteY3" fmla="*/ 0 h 17976"/>
                <a:gd name="connsiteX4" fmla="*/ 39771 w 39770"/>
                <a:gd name="connsiteY4" fmla="*/ 17976 h 17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70" h="17976">
                  <a:moveTo>
                    <a:pt x="39771" y="17976"/>
                  </a:moveTo>
                  <a:lnTo>
                    <a:pt x="0" y="17976"/>
                  </a:lnTo>
                  <a:lnTo>
                    <a:pt x="0" y="0"/>
                  </a:lnTo>
                  <a:lnTo>
                    <a:pt x="39771" y="0"/>
                  </a:lnTo>
                  <a:lnTo>
                    <a:pt x="39771" y="17976"/>
                  </a:lnTo>
                  <a:close/>
                </a:path>
              </a:pathLst>
            </a:custGeom>
            <a:solidFill>
              <a:schemeClr val="tx1"/>
            </a:solidFill>
            <a:ln w="2892" cap="flat">
              <a:noFill/>
              <a:prstDash val="solid"/>
              <a:miter/>
            </a:ln>
          </p:spPr>
          <p:txBody>
            <a:bodyPr rtlCol="0" anchor="ctr"/>
            <a:lstStyle/>
            <a:p>
              <a:endParaRPr lang="de-DE"/>
            </a:p>
          </p:txBody>
        </p:sp>
        <p:sp>
          <p:nvSpPr>
            <p:cNvPr id="157" name="Freihandform: Form 180">
              <a:extLst>
                <a:ext uri="{FF2B5EF4-FFF2-40B4-BE49-F238E27FC236}">
                  <a16:creationId xmlns:a16="http://schemas.microsoft.com/office/drawing/2014/main" id="{AE011E5F-0927-7E4B-9126-0C910D58C8D7}"/>
                </a:ext>
              </a:extLst>
            </p:cNvPr>
            <p:cNvSpPr/>
            <p:nvPr/>
          </p:nvSpPr>
          <p:spPr>
            <a:xfrm>
              <a:off x="2877211" y="509291"/>
              <a:ext cx="89088" cy="111996"/>
            </a:xfrm>
            <a:custGeom>
              <a:avLst/>
              <a:gdLst>
                <a:gd name="connsiteX0" fmla="*/ 3 w 89088"/>
                <a:gd name="connsiteY0" fmla="*/ 0 h 111996"/>
                <a:gd name="connsiteX1" fmla="*/ 20207 w 89088"/>
                <a:gd name="connsiteY1" fmla="*/ 0 h 111996"/>
                <a:gd name="connsiteX2" fmla="*/ 69999 w 89088"/>
                <a:gd name="connsiteY2" fmla="*/ 78110 h 111996"/>
                <a:gd name="connsiteX3" fmla="*/ 70317 w 89088"/>
                <a:gd name="connsiteY3" fmla="*/ 78110 h 111996"/>
                <a:gd name="connsiteX4" fmla="*/ 69839 w 89088"/>
                <a:gd name="connsiteY4" fmla="*/ 0 h 111996"/>
                <a:gd name="connsiteX5" fmla="*/ 89088 w 89088"/>
                <a:gd name="connsiteY5" fmla="*/ 0 h 111996"/>
                <a:gd name="connsiteX6" fmla="*/ 89088 w 89088"/>
                <a:gd name="connsiteY6" fmla="*/ 111997 h 111996"/>
                <a:gd name="connsiteX7" fmla="*/ 69362 w 89088"/>
                <a:gd name="connsiteY7" fmla="*/ 111997 h 111996"/>
                <a:gd name="connsiteX8" fmla="*/ 19408 w 89088"/>
                <a:gd name="connsiteY8" fmla="*/ 33407 h 111996"/>
                <a:gd name="connsiteX9" fmla="*/ 19090 w 89088"/>
                <a:gd name="connsiteY9" fmla="*/ 33407 h 111996"/>
                <a:gd name="connsiteX10" fmla="*/ 19408 w 89088"/>
                <a:gd name="connsiteY10" fmla="*/ 111997 h 111996"/>
                <a:gd name="connsiteX11" fmla="*/ 0 w 89088"/>
                <a:gd name="connsiteY11" fmla="*/ 111997 h 111996"/>
                <a:gd name="connsiteX12" fmla="*/ 0 w 89088"/>
                <a:gd name="connsiteY12" fmla="*/ 0 h 1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088" h="111996">
                  <a:moveTo>
                    <a:pt x="3" y="0"/>
                  </a:moveTo>
                  <a:lnTo>
                    <a:pt x="20207" y="0"/>
                  </a:lnTo>
                  <a:lnTo>
                    <a:pt x="69999" y="78110"/>
                  </a:lnTo>
                  <a:lnTo>
                    <a:pt x="70317" y="78110"/>
                  </a:lnTo>
                  <a:lnTo>
                    <a:pt x="69839" y="0"/>
                  </a:lnTo>
                  <a:lnTo>
                    <a:pt x="89088" y="0"/>
                  </a:lnTo>
                  <a:lnTo>
                    <a:pt x="89088" y="111997"/>
                  </a:lnTo>
                  <a:lnTo>
                    <a:pt x="69362" y="111997"/>
                  </a:lnTo>
                  <a:lnTo>
                    <a:pt x="19408" y="33407"/>
                  </a:lnTo>
                  <a:lnTo>
                    <a:pt x="19090" y="33407"/>
                  </a:lnTo>
                  <a:lnTo>
                    <a:pt x="19408" y="111997"/>
                  </a:lnTo>
                  <a:lnTo>
                    <a:pt x="0" y="111997"/>
                  </a:lnTo>
                  <a:lnTo>
                    <a:pt x="0" y="0"/>
                  </a:lnTo>
                  <a:close/>
                </a:path>
              </a:pathLst>
            </a:custGeom>
            <a:solidFill>
              <a:schemeClr val="tx1"/>
            </a:solidFill>
            <a:ln w="2892" cap="flat">
              <a:noFill/>
              <a:prstDash val="solid"/>
              <a:miter/>
            </a:ln>
          </p:spPr>
          <p:txBody>
            <a:bodyPr rtlCol="0" anchor="ctr"/>
            <a:lstStyle/>
            <a:p>
              <a:endParaRPr lang="de-DE"/>
            </a:p>
          </p:txBody>
        </p:sp>
        <p:sp>
          <p:nvSpPr>
            <p:cNvPr id="158" name="Freihandform: Form 181">
              <a:extLst>
                <a:ext uri="{FF2B5EF4-FFF2-40B4-BE49-F238E27FC236}">
                  <a16:creationId xmlns:a16="http://schemas.microsoft.com/office/drawing/2014/main" id="{25236F07-5893-9B49-BC24-7BCEC827F9AE}"/>
                </a:ext>
              </a:extLst>
            </p:cNvPr>
            <p:cNvSpPr/>
            <p:nvPr/>
          </p:nvSpPr>
          <p:spPr>
            <a:xfrm>
              <a:off x="2992135" y="505635"/>
              <a:ext cx="69677" cy="117562"/>
            </a:xfrm>
            <a:custGeom>
              <a:avLst/>
              <a:gdLst>
                <a:gd name="connsiteX0" fmla="*/ 18931 w 69677"/>
                <a:gd name="connsiteY0" fmla="*/ 83360 h 117562"/>
                <a:gd name="connsiteX1" fmla="*/ 34998 w 69677"/>
                <a:gd name="connsiteY1" fmla="*/ 100382 h 117562"/>
                <a:gd name="connsiteX2" fmla="*/ 50746 w 69677"/>
                <a:gd name="connsiteY2" fmla="*/ 83201 h 117562"/>
                <a:gd name="connsiteX3" fmla="*/ 50746 w 69677"/>
                <a:gd name="connsiteY3" fmla="*/ 34680 h 117562"/>
                <a:gd name="connsiteX4" fmla="*/ 69677 w 69677"/>
                <a:gd name="connsiteY4" fmla="*/ 34680 h 117562"/>
                <a:gd name="connsiteX5" fmla="*/ 69677 w 69677"/>
                <a:gd name="connsiteY5" fmla="*/ 83838 h 117562"/>
                <a:gd name="connsiteX6" fmla="*/ 35475 w 69677"/>
                <a:gd name="connsiteY6" fmla="*/ 117563 h 117562"/>
                <a:gd name="connsiteX7" fmla="*/ 0 w 69677"/>
                <a:gd name="connsiteY7" fmla="*/ 83997 h 117562"/>
                <a:gd name="connsiteX8" fmla="*/ 0 w 69677"/>
                <a:gd name="connsiteY8" fmla="*/ 34680 h 117562"/>
                <a:gd name="connsiteX9" fmla="*/ 18931 w 69677"/>
                <a:gd name="connsiteY9" fmla="*/ 34680 h 117562"/>
                <a:gd name="connsiteX10" fmla="*/ 18931 w 69677"/>
                <a:gd name="connsiteY10" fmla="*/ 83360 h 117562"/>
                <a:gd name="connsiteX11" fmla="*/ 18294 w 69677"/>
                <a:gd name="connsiteY11" fmla="*/ 22113 h 117562"/>
                <a:gd name="connsiteX12" fmla="*/ 6998 w 69677"/>
                <a:gd name="connsiteY12" fmla="*/ 11135 h 117562"/>
                <a:gd name="connsiteX13" fmla="*/ 18294 w 69677"/>
                <a:gd name="connsiteY13" fmla="*/ 0 h 117562"/>
                <a:gd name="connsiteX14" fmla="*/ 29588 w 69677"/>
                <a:gd name="connsiteY14" fmla="*/ 11135 h 117562"/>
                <a:gd name="connsiteX15" fmla="*/ 18294 w 69677"/>
                <a:gd name="connsiteY15" fmla="*/ 22113 h 117562"/>
                <a:gd name="connsiteX16" fmla="*/ 51383 w 69677"/>
                <a:gd name="connsiteY16" fmla="*/ 22113 h 117562"/>
                <a:gd name="connsiteX17" fmla="*/ 40089 w 69677"/>
                <a:gd name="connsiteY17" fmla="*/ 11135 h 117562"/>
                <a:gd name="connsiteX18" fmla="*/ 51383 w 69677"/>
                <a:gd name="connsiteY18" fmla="*/ 0 h 117562"/>
                <a:gd name="connsiteX19" fmla="*/ 62680 w 69677"/>
                <a:gd name="connsiteY19" fmla="*/ 11135 h 117562"/>
                <a:gd name="connsiteX20" fmla="*/ 51383 w 69677"/>
                <a:gd name="connsiteY20" fmla="*/ 22113 h 11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677" h="117562">
                  <a:moveTo>
                    <a:pt x="18931" y="83360"/>
                  </a:moveTo>
                  <a:cubicBezTo>
                    <a:pt x="18931" y="94498"/>
                    <a:pt x="24500" y="100382"/>
                    <a:pt x="34998" y="100382"/>
                  </a:cubicBezTo>
                  <a:cubicBezTo>
                    <a:pt x="45340" y="100382"/>
                    <a:pt x="50746" y="94654"/>
                    <a:pt x="50746" y="83201"/>
                  </a:cubicBezTo>
                  <a:lnTo>
                    <a:pt x="50746" y="34680"/>
                  </a:lnTo>
                  <a:lnTo>
                    <a:pt x="69677" y="34680"/>
                  </a:lnTo>
                  <a:lnTo>
                    <a:pt x="69677" y="83838"/>
                  </a:lnTo>
                  <a:cubicBezTo>
                    <a:pt x="69677" y="105155"/>
                    <a:pt x="57747" y="117563"/>
                    <a:pt x="35475" y="117563"/>
                  </a:cubicBezTo>
                  <a:cubicBezTo>
                    <a:pt x="13362" y="117563"/>
                    <a:pt x="0" y="105155"/>
                    <a:pt x="0" y="83997"/>
                  </a:cubicBezTo>
                  <a:lnTo>
                    <a:pt x="0" y="34680"/>
                  </a:lnTo>
                  <a:lnTo>
                    <a:pt x="18931" y="34680"/>
                  </a:lnTo>
                  <a:lnTo>
                    <a:pt x="18931" y="83360"/>
                  </a:lnTo>
                  <a:close/>
                  <a:moveTo>
                    <a:pt x="18294" y="22113"/>
                  </a:moveTo>
                  <a:cubicBezTo>
                    <a:pt x="12248" y="22113"/>
                    <a:pt x="6998" y="17022"/>
                    <a:pt x="6998" y="11135"/>
                  </a:cubicBezTo>
                  <a:cubicBezTo>
                    <a:pt x="6998" y="5248"/>
                    <a:pt x="12248" y="0"/>
                    <a:pt x="18294" y="0"/>
                  </a:cubicBezTo>
                  <a:cubicBezTo>
                    <a:pt x="24338" y="0"/>
                    <a:pt x="29588" y="5248"/>
                    <a:pt x="29588" y="11135"/>
                  </a:cubicBezTo>
                  <a:cubicBezTo>
                    <a:pt x="29591" y="17022"/>
                    <a:pt x="24338" y="22113"/>
                    <a:pt x="18294" y="22113"/>
                  </a:cubicBezTo>
                  <a:close/>
                  <a:moveTo>
                    <a:pt x="51383" y="22113"/>
                  </a:moveTo>
                  <a:cubicBezTo>
                    <a:pt x="45340" y="22113"/>
                    <a:pt x="40089" y="17022"/>
                    <a:pt x="40089" y="11135"/>
                  </a:cubicBezTo>
                  <a:cubicBezTo>
                    <a:pt x="40089" y="5248"/>
                    <a:pt x="45340" y="0"/>
                    <a:pt x="51383" y="0"/>
                  </a:cubicBezTo>
                  <a:cubicBezTo>
                    <a:pt x="57429" y="0"/>
                    <a:pt x="62680" y="5248"/>
                    <a:pt x="62680" y="11135"/>
                  </a:cubicBezTo>
                  <a:cubicBezTo>
                    <a:pt x="62680" y="17022"/>
                    <a:pt x="57429" y="22113"/>
                    <a:pt x="51383" y="22113"/>
                  </a:cubicBezTo>
                  <a:close/>
                </a:path>
              </a:pathLst>
            </a:custGeom>
            <a:solidFill>
              <a:schemeClr val="tx1"/>
            </a:solidFill>
            <a:ln w="2892" cap="flat">
              <a:noFill/>
              <a:prstDash val="solid"/>
              <a:miter/>
            </a:ln>
          </p:spPr>
          <p:txBody>
            <a:bodyPr rtlCol="0" anchor="ctr"/>
            <a:lstStyle/>
            <a:p>
              <a:endParaRPr lang="de-DE"/>
            </a:p>
          </p:txBody>
        </p:sp>
        <p:sp>
          <p:nvSpPr>
            <p:cNvPr id="159" name="Freihandform: Form 182">
              <a:extLst>
                <a:ext uri="{FF2B5EF4-FFF2-40B4-BE49-F238E27FC236}">
                  <a16:creationId xmlns:a16="http://schemas.microsoft.com/office/drawing/2014/main" id="{86F2B5B2-4ABE-5941-86F0-2A69F58B1F46}"/>
                </a:ext>
              </a:extLst>
            </p:cNvPr>
            <p:cNvSpPr/>
            <p:nvPr/>
          </p:nvSpPr>
          <p:spPr>
            <a:xfrm>
              <a:off x="3085817" y="538249"/>
              <a:ext cx="48999" cy="83039"/>
            </a:xfrm>
            <a:custGeom>
              <a:avLst/>
              <a:gdLst>
                <a:gd name="connsiteX0" fmla="*/ 48999 w 48999"/>
                <a:gd name="connsiteY0" fmla="*/ 1747 h 83039"/>
                <a:gd name="connsiteX1" fmla="*/ 45976 w 48999"/>
                <a:gd name="connsiteY1" fmla="*/ 21155 h 83039"/>
                <a:gd name="connsiteX2" fmla="*/ 35475 w 48999"/>
                <a:gd name="connsiteY2" fmla="*/ 18610 h 83039"/>
                <a:gd name="connsiteX3" fmla="*/ 18931 w 48999"/>
                <a:gd name="connsiteY3" fmla="*/ 41518 h 83039"/>
                <a:gd name="connsiteX4" fmla="*/ 18931 w 48999"/>
                <a:gd name="connsiteY4" fmla="*/ 83039 h 83039"/>
                <a:gd name="connsiteX5" fmla="*/ 0 w 48999"/>
                <a:gd name="connsiteY5" fmla="*/ 83039 h 83039"/>
                <a:gd name="connsiteX6" fmla="*/ 0 w 48999"/>
                <a:gd name="connsiteY6" fmla="*/ 2066 h 83039"/>
                <a:gd name="connsiteX7" fmla="*/ 18613 w 48999"/>
                <a:gd name="connsiteY7" fmla="*/ 2066 h 83039"/>
                <a:gd name="connsiteX8" fmla="*/ 18613 w 48999"/>
                <a:gd name="connsiteY8" fmla="*/ 12248 h 83039"/>
                <a:gd name="connsiteX9" fmla="*/ 18931 w 48999"/>
                <a:gd name="connsiteY9" fmla="*/ 12248 h 83039"/>
                <a:gd name="connsiteX10" fmla="*/ 40089 w 48999"/>
                <a:gd name="connsiteY10" fmla="*/ 0 h 83039"/>
                <a:gd name="connsiteX11" fmla="*/ 48999 w 48999"/>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99" h="83039">
                  <a:moveTo>
                    <a:pt x="48999" y="1747"/>
                  </a:moveTo>
                  <a:lnTo>
                    <a:pt x="45976" y="21155"/>
                  </a:lnTo>
                  <a:cubicBezTo>
                    <a:pt x="43115" y="19564"/>
                    <a:pt x="39615" y="18610"/>
                    <a:pt x="35475" y="18610"/>
                  </a:cubicBezTo>
                  <a:cubicBezTo>
                    <a:pt x="22431" y="18610"/>
                    <a:pt x="18931" y="29111"/>
                    <a:pt x="18931" y="41518"/>
                  </a:cubicBezTo>
                  <a:lnTo>
                    <a:pt x="18931" y="83039"/>
                  </a:lnTo>
                  <a:lnTo>
                    <a:pt x="0" y="83039"/>
                  </a:lnTo>
                  <a:lnTo>
                    <a:pt x="0" y="2066"/>
                  </a:lnTo>
                  <a:lnTo>
                    <a:pt x="18613" y="2066"/>
                  </a:lnTo>
                  <a:lnTo>
                    <a:pt x="18613" y="12248"/>
                  </a:lnTo>
                  <a:lnTo>
                    <a:pt x="18931" y="12248"/>
                  </a:lnTo>
                  <a:cubicBezTo>
                    <a:pt x="23224" y="4614"/>
                    <a:pt x="30861" y="0"/>
                    <a:pt x="40089" y="0"/>
                  </a:cubicBezTo>
                  <a:cubicBezTo>
                    <a:pt x="42794" y="-3"/>
                    <a:pt x="46132" y="474"/>
                    <a:pt x="48999" y="1747"/>
                  </a:cubicBezTo>
                  <a:close/>
                </a:path>
              </a:pathLst>
            </a:custGeom>
            <a:solidFill>
              <a:schemeClr val="tx1"/>
            </a:solidFill>
            <a:ln w="2892" cap="flat">
              <a:noFill/>
              <a:prstDash val="solid"/>
              <a:miter/>
            </a:ln>
          </p:spPr>
          <p:txBody>
            <a:bodyPr rtlCol="0" anchor="ctr"/>
            <a:lstStyle/>
            <a:p>
              <a:endParaRPr lang="de-DE"/>
            </a:p>
          </p:txBody>
        </p:sp>
        <p:sp>
          <p:nvSpPr>
            <p:cNvPr id="160" name="Freihandform: Form 183">
              <a:extLst>
                <a:ext uri="{FF2B5EF4-FFF2-40B4-BE49-F238E27FC236}">
                  <a16:creationId xmlns:a16="http://schemas.microsoft.com/office/drawing/2014/main" id="{36407FEC-C5A0-0040-835D-3C1969E202C4}"/>
                </a:ext>
              </a:extLst>
            </p:cNvPr>
            <p:cNvSpPr/>
            <p:nvPr/>
          </p:nvSpPr>
          <p:spPr>
            <a:xfrm>
              <a:off x="3150589" y="538249"/>
              <a:ext cx="69680" cy="83042"/>
            </a:xfrm>
            <a:custGeom>
              <a:avLst/>
              <a:gdLst>
                <a:gd name="connsiteX0" fmla="*/ 69680 w 69680"/>
                <a:gd name="connsiteY0" fmla="*/ 83039 h 83042"/>
                <a:gd name="connsiteX1" fmla="*/ 50749 w 69680"/>
                <a:gd name="connsiteY1" fmla="*/ 83039 h 83042"/>
                <a:gd name="connsiteX2" fmla="*/ 50749 w 69680"/>
                <a:gd name="connsiteY2" fmla="*/ 36748 h 83042"/>
                <a:gd name="connsiteX3" fmla="*/ 35793 w 69680"/>
                <a:gd name="connsiteY3" fmla="*/ 17022 h 83042"/>
                <a:gd name="connsiteX4" fmla="*/ 18931 w 69680"/>
                <a:gd name="connsiteY4" fmla="*/ 36589 h 83042"/>
                <a:gd name="connsiteX5" fmla="*/ 18931 w 69680"/>
                <a:gd name="connsiteY5" fmla="*/ 83042 h 83042"/>
                <a:gd name="connsiteX6" fmla="*/ 0 w 69680"/>
                <a:gd name="connsiteY6" fmla="*/ 83042 h 83042"/>
                <a:gd name="connsiteX7" fmla="*/ 0 w 69680"/>
                <a:gd name="connsiteY7" fmla="*/ 2068 h 83042"/>
                <a:gd name="connsiteX8" fmla="*/ 18772 w 69680"/>
                <a:gd name="connsiteY8" fmla="*/ 2068 h 83042"/>
                <a:gd name="connsiteX9" fmla="*/ 18772 w 69680"/>
                <a:gd name="connsiteY9" fmla="*/ 11771 h 83042"/>
                <a:gd name="connsiteX10" fmla="*/ 19087 w 69680"/>
                <a:gd name="connsiteY10" fmla="*/ 11771 h 83042"/>
                <a:gd name="connsiteX11" fmla="*/ 42950 w 69680"/>
                <a:gd name="connsiteY11" fmla="*/ 0 h 83042"/>
                <a:gd name="connsiteX12" fmla="*/ 69677 w 69680"/>
                <a:gd name="connsiteY12" fmla="*/ 32773 h 83042"/>
                <a:gd name="connsiteX13" fmla="*/ 69677 w 69680"/>
                <a:gd name="connsiteY13" fmla="*/ 83039 h 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680" h="83042">
                  <a:moveTo>
                    <a:pt x="69680" y="83039"/>
                  </a:moveTo>
                  <a:lnTo>
                    <a:pt x="50749" y="83039"/>
                  </a:lnTo>
                  <a:lnTo>
                    <a:pt x="50749" y="36748"/>
                  </a:lnTo>
                  <a:cubicBezTo>
                    <a:pt x="50749" y="24974"/>
                    <a:pt x="47249" y="17022"/>
                    <a:pt x="35793" y="17022"/>
                  </a:cubicBezTo>
                  <a:cubicBezTo>
                    <a:pt x="22590" y="17022"/>
                    <a:pt x="18931" y="27838"/>
                    <a:pt x="18931" y="36589"/>
                  </a:cubicBezTo>
                  <a:lnTo>
                    <a:pt x="18931" y="83042"/>
                  </a:lnTo>
                  <a:lnTo>
                    <a:pt x="0" y="83042"/>
                  </a:lnTo>
                  <a:lnTo>
                    <a:pt x="0" y="2068"/>
                  </a:lnTo>
                  <a:lnTo>
                    <a:pt x="18772" y="2068"/>
                  </a:lnTo>
                  <a:lnTo>
                    <a:pt x="18772" y="11771"/>
                  </a:lnTo>
                  <a:lnTo>
                    <a:pt x="19087" y="11771"/>
                  </a:lnTo>
                  <a:cubicBezTo>
                    <a:pt x="23860" y="4614"/>
                    <a:pt x="32452" y="0"/>
                    <a:pt x="42950" y="0"/>
                  </a:cubicBezTo>
                  <a:cubicBezTo>
                    <a:pt x="61404" y="0"/>
                    <a:pt x="69677" y="13521"/>
                    <a:pt x="69677" y="32773"/>
                  </a:cubicBezTo>
                  <a:lnTo>
                    <a:pt x="69677" y="83039"/>
                  </a:lnTo>
                  <a:close/>
                </a:path>
              </a:pathLst>
            </a:custGeom>
            <a:solidFill>
              <a:schemeClr val="tx1"/>
            </a:solidFill>
            <a:ln w="2892" cap="flat">
              <a:noFill/>
              <a:prstDash val="solid"/>
              <a:miter/>
            </a:ln>
          </p:spPr>
          <p:txBody>
            <a:bodyPr rtlCol="0" anchor="ctr"/>
            <a:lstStyle/>
            <a:p>
              <a:endParaRPr lang="de-DE"/>
            </a:p>
          </p:txBody>
        </p:sp>
        <p:sp>
          <p:nvSpPr>
            <p:cNvPr id="161" name="Freihandform: Form 184">
              <a:extLst>
                <a:ext uri="{FF2B5EF4-FFF2-40B4-BE49-F238E27FC236}">
                  <a16:creationId xmlns:a16="http://schemas.microsoft.com/office/drawing/2014/main" id="{BDEF3FA7-DC2E-1046-81CF-CDF752439D10}"/>
                </a:ext>
              </a:extLst>
            </p:cNvPr>
            <p:cNvSpPr/>
            <p:nvPr/>
          </p:nvSpPr>
          <p:spPr>
            <a:xfrm>
              <a:off x="3244410" y="502930"/>
              <a:ext cx="75570" cy="120267"/>
            </a:xfrm>
            <a:custGeom>
              <a:avLst/>
              <a:gdLst>
                <a:gd name="connsiteX0" fmla="*/ 75570 w 75570"/>
                <a:gd name="connsiteY0" fmla="*/ 77314 h 120267"/>
                <a:gd name="connsiteX1" fmla="*/ 42479 w 75570"/>
                <a:gd name="connsiteY1" fmla="*/ 120267 h 120267"/>
                <a:gd name="connsiteX2" fmla="*/ 18453 w 75570"/>
                <a:gd name="connsiteY2" fmla="*/ 108974 h 120267"/>
                <a:gd name="connsiteX3" fmla="*/ 18138 w 75570"/>
                <a:gd name="connsiteY3" fmla="*/ 108974 h 120267"/>
                <a:gd name="connsiteX4" fmla="*/ 18138 w 75570"/>
                <a:gd name="connsiteY4" fmla="*/ 118361 h 120267"/>
                <a:gd name="connsiteX5" fmla="*/ 0 w 75570"/>
                <a:gd name="connsiteY5" fmla="*/ 118361 h 120267"/>
                <a:gd name="connsiteX6" fmla="*/ 0 w 75570"/>
                <a:gd name="connsiteY6" fmla="*/ 4773 h 120267"/>
                <a:gd name="connsiteX7" fmla="*/ 18931 w 75570"/>
                <a:gd name="connsiteY7" fmla="*/ 0 h 120267"/>
                <a:gd name="connsiteX8" fmla="*/ 18931 w 75570"/>
                <a:gd name="connsiteY8" fmla="*/ 46772 h 120267"/>
                <a:gd name="connsiteX9" fmla="*/ 19249 w 75570"/>
                <a:gd name="connsiteY9" fmla="*/ 46772 h 120267"/>
                <a:gd name="connsiteX10" fmla="*/ 42953 w 75570"/>
                <a:gd name="connsiteY10" fmla="*/ 35319 h 120267"/>
                <a:gd name="connsiteX11" fmla="*/ 75570 w 75570"/>
                <a:gd name="connsiteY11" fmla="*/ 77314 h 120267"/>
                <a:gd name="connsiteX12" fmla="*/ 56955 w 75570"/>
                <a:gd name="connsiteY12" fmla="*/ 77792 h 120267"/>
                <a:gd name="connsiteX13" fmla="*/ 38024 w 75570"/>
                <a:gd name="connsiteY13" fmla="*/ 52337 h 120267"/>
                <a:gd name="connsiteX14" fmla="*/ 18931 w 75570"/>
                <a:gd name="connsiteY14" fmla="*/ 62836 h 120267"/>
                <a:gd name="connsiteX15" fmla="*/ 18931 w 75570"/>
                <a:gd name="connsiteY15" fmla="*/ 92427 h 120267"/>
                <a:gd name="connsiteX16" fmla="*/ 38180 w 75570"/>
                <a:gd name="connsiteY16" fmla="*/ 103402 h 120267"/>
                <a:gd name="connsiteX17" fmla="*/ 56955 w 75570"/>
                <a:gd name="connsiteY17" fmla="*/ 77792 h 12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570" h="120267">
                  <a:moveTo>
                    <a:pt x="75570" y="77314"/>
                  </a:moveTo>
                  <a:cubicBezTo>
                    <a:pt x="75570" y="103405"/>
                    <a:pt x="62379" y="120267"/>
                    <a:pt x="42479" y="120267"/>
                  </a:cubicBezTo>
                  <a:cubicBezTo>
                    <a:pt x="32296" y="120267"/>
                    <a:pt x="23863" y="115974"/>
                    <a:pt x="18453" y="108974"/>
                  </a:cubicBezTo>
                  <a:lnTo>
                    <a:pt x="18138" y="108974"/>
                  </a:lnTo>
                  <a:lnTo>
                    <a:pt x="18138" y="118361"/>
                  </a:lnTo>
                  <a:lnTo>
                    <a:pt x="0" y="118361"/>
                  </a:lnTo>
                  <a:lnTo>
                    <a:pt x="0" y="4773"/>
                  </a:lnTo>
                  <a:lnTo>
                    <a:pt x="18931" y="0"/>
                  </a:lnTo>
                  <a:lnTo>
                    <a:pt x="18931" y="46772"/>
                  </a:lnTo>
                  <a:lnTo>
                    <a:pt x="19249" y="46772"/>
                  </a:lnTo>
                  <a:cubicBezTo>
                    <a:pt x="24659" y="39612"/>
                    <a:pt x="32929" y="35319"/>
                    <a:pt x="42953" y="35319"/>
                  </a:cubicBezTo>
                  <a:cubicBezTo>
                    <a:pt x="62379" y="35316"/>
                    <a:pt x="75570" y="51065"/>
                    <a:pt x="75570" y="77314"/>
                  </a:cubicBezTo>
                  <a:close/>
                  <a:moveTo>
                    <a:pt x="56955" y="77792"/>
                  </a:moveTo>
                  <a:cubicBezTo>
                    <a:pt x="56955" y="61088"/>
                    <a:pt x="50116" y="52337"/>
                    <a:pt x="38024" y="52337"/>
                  </a:cubicBezTo>
                  <a:cubicBezTo>
                    <a:pt x="30705" y="52337"/>
                    <a:pt x="24821" y="55520"/>
                    <a:pt x="18931" y="62836"/>
                  </a:cubicBezTo>
                  <a:lnTo>
                    <a:pt x="18931" y="92427"/>
                  </a:lnTo>
                  <a:cubicBezTo>
                    <a:pt x="24341" y="99586"/>
                    <a:pt x="30386" y="103402"/>
                    <a:pt x="38180" y="103402"/>
                  </a:cubicBezTo>
                  <a:cubicBezTo>
                    <a:pt x="50431" y="103405"/>
                    <a:pt x="56955" y="94018"/>
                    <a:pt x="56955" y="77792"/>
                  </a:cubicBezTo>
                  <a:close/>
                </a:path>
              </a:pathLst>
            </a:custGeom>
            <a:solidFill>
              <a:schemeClr val="tx1"/>
            </a:solidFill>
            <a:ln w="2892" cap="flat">
              <a:noFill/>
              <a:prstDash val="solid"/>
              <a:miter/>
            </a:ln>
          </p:spPr>
          <p:txBody>
            <a:bodyPr rtlCol="0" anchor="ctr"/>
            <a:lstStyle/>
            <a:p>
              <a:endParaRPr lang="de-DE"/>
            </a:p>
          </p:txBody>
        </p:sp>
        <p:sp>
          <p:nvSpPr>
            <p:cNvPr id="191" name="Freihandform: Form 185">
              <a:extLst>
                <a:ext uri="{FF2B5EF4-FFF2-40B4-BE49-F238E27FC236}">
                  <a16:creationId xmlns:a16="http://schemas.microsoft.com/office/drawing/2014/main" id="{E282535C-16E8-D441-BCB9-9D0F50C66A17}"/>
                </a:ext>
              </a:extLst>
            </p:cNvPr>
            <p:cNvSpPr/>
            <p:nvPr/>
          </p:nvSpPr>
          <p:spPr>
            <a:xfrm>
              <a:off x="3336585" y="538246"/>
              <a:ext cx="73999" cy="84951"/>
            </a:xfrm>
            <a:custGeom>
              <a:avLst/>
              <a:gdLst>
                <a:gd name="connsiteX0" fmla="*/ 40095 w 73999"/>
                <a:gd name="connsiteY0" fmla="*/ 84951 h 84951"/>
                <a:gd name="connsiteX1" fmla="*/ 0 w 73999"/>
                <a:gd name="connsiteY1" fmla="*/ 42317 h 84951"/>
                <a:gd name="connsiteX2" fmla="*/ 38041 w 73999"/>
                <a:gd name="connsiteY2" fmla="*/ 0 h 84951"/>
                <a:gd name="connsiteX3" fmla="*/ 73999 w 73999"/>
                <a:gd name="connsiteY3" fmla="*/ 41203 h 84951"/>
                <a:gd name="connsiteX4" fmla="*/ 73681 w 73999"/>
                <a:gd name="connsiteY4" fmla="*/ 48999 h 84951"/>
                <a:gd name="connsiteX5" fmla="*/ 19267 w 73999"/>
                <a:gd name="connsiteY5" fmla="*/ 48999 h 84951"/>
                <a:gd name="connsiteX6" fmla="*/ 40269 w 73999"/>
                <a:gd name="connsiteY6" fmla="*/ 68725 h 84951"/>
                <a:gd name="connsiteX7" fmla="*/ 60143 w 73999"/>
                <a:gd name="connsiteY7" fmla="*/ 59179 h 84951"/>
                <a:gd name="connsiteX8" fmla="*/ 71916 w 73999"/>
                <a:gd name="connsiteY8" fmla="*/ 71589 h 84951"/>
                <a:gd name="connsiteX9" fmla="*/ 40095 w 73999"/>
                <a:gd name="connsiteY9" fmla="*/ 84951 h 84951"/>
                <a:gd name="connsiteX10" fmla="*/ 18948 w 73999"/>
                <a:gd name="connsiteY10" fmla="*/ 35157 h 84951"/>
                <a:gd name="connsiteX11" fmla="*/ 55688 w 73999"/>
                <a:gd name="connsiteY11" fmla="*/ 35157 h 84951"/>
                <a:gd name="connsiteX12" fmla="*/ 37723 w 73999"/>
                <a:gd name="connsiteY12" fmla="*/ 15590 h 84951"/>
                <a:gd name="connsiteX13" fmla="*/ 18948 w 73999"/>
                <a:gd name="connsiteY13" fmla="*/ 35157 h 8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99" h="84951">
                  <a:moveTo>
                    <a:pt x="40095" y="84951"/>
                  </a:moveTo>
                  <a:cubicBezTo>
                    <a:pt x="16084" y="84951"/>
                    <a:pt x="0" y="67930"/>
                    <a:pt x="0" y="42317"/>
                  </a:cubicBezTo>
                  <a:cubicBezTo>
                    <a:pt x="0" y="17181"/>
                    <a:pt x="15448" y="0"/>
                    <a:pt x="38041" y="0"/>
                  </a:cubicBezTo>
                  <a:cubicBezTo>
                    <a:pt x="59824" y="0"/>
                    <a:pt x="73999" y="16226"/>
                    <a:pt x="73999" y="41203"/>
                  </a:cubicBezTo>
                  <a:cubicBezTo>
                    <a:pt x="73999" y="43908"/>
                    <a:pt x="73826" y="46769"/>
                    <a:pt x="73681" y="48999"/>
                  </a:cubicBezTo>
                  <a:lnTo>
                    <a:pt x="19267" y="48999"/>
                  </a:lnTo>
                  <a:cubicBezTo>
                    <a:pt x="21320" y="61566"/>
                    <a:pt x="28813" y="68725"/>
                    <a:pt x="40269" y="68725"/>
                  </a:cubicBezTo>
                  <a:cubicBezTo>
                    <a:pt x="47732" y="68725"/>
                    <a:pt x="53778" y="65862"/>
                    <a:pt x="60143" y="59179"/>
                  </a:cubicBezTo>
                  <a:lnTo>
                    <a:pt x="71916" y="71589"/>
                  </a:lnTo>
                  <a:cubicBezTo>
                    <a:pt x="62688" y="80656"/>
                    <a:pt x="52361" y="84951"/>
                    <a:pt x="40095" y="84951"/>
                  </a:cubicBezTo>
                  <a:close/>
                  <a:moveTo>
                    <a:pt x="18948" y="35157"/>
                  </a:moveTo>
                  <a:lnTo>
                    <a:pt x="55688" y="35157"/>
                  </a:lnTo>
                  <a:cubicBezTo>
                    <a:pt x="54906" y="22746"/>
                    <a:pt x="48368" y="15590"/>
                    <a:pt x="37723" y="15590"/>
                  </a:cubicBezTo>
                  <a:cubicBezTo>
                    <a:pt x="27222" y="15590"/>
                    <a:pt x="20539" y="22590"/>
                    <a:pt x="18948" y="35157"/>
                  </a:cubicBezTo>
                  <a:close/>
                </a:path>
              </a:pathLst>
            </a:custGeom>
            <a:solidFill>
              <a:schemeClr val="tx1"/>
            </a:solidFill>
            <a:ln w="2892" cap="flat">
              <a:noFill/>
              <a:prstDash val="solid"/>
              <a:miter/>
            </a:ln>
          </p:spPr>
          <p:txBody>
            <a:bodyPr rtlCol="0" anchor="ctr"/>
            <a:lstStyle/>
            <a:p>
              <a:endParaRPr lang="de-DE"/>
            </a:p>
          </p:txBody>
        </p:sp>
        <p:sp>
          <p:nvSpPr>
            <p:cNvPr id="192" name="Freihandform: Form 186">
              <a:extLst>
                <a:ext uri="{FF2B5EF4-FFF2-40B4-BE49-F238E27FC236}">
                  <a16:creationId xmlns:a16="http://schemas.microsoft.com/office/drawing/2014/main" id="{1395704C-CEB7-A043-8C0A-BB336AE75973}"/>
                </a:ext>
              </a:extLst>
            </p:cNvPr>
            <p:cNvSpPr/>
            <p:nvPr/>
          </p:nvSpPr>
          <p:spPr>
            <a:xfrm>
              <a:off x="3431239" y="538249"/>
              <a:ext cx="49005" cy="83039"/>
            </a:xfrm>
            <a:custGeom>
              <a:avLst/>
              <a:gdLst>
                <a:gd name="connsiteX0" fmla="*/ 49005 w 49005"/>
                <a:gd name="connsiteY0" fmla="*/ 1747 h 83039"/>
                <a:gd name="connsiteX1" fmla="*/ 45997 w 49005"/>
                <a:gd name="connsiteY1" fmla="*/ 21155 h 83039"/>
                <a:gd name="connsiteX2" fmla="*/ 35495 w 49005"/>
                <a:gd name="connsiteY2" fmla="*/ 18610 h 83039"/>
                <a:gd name="connsiteX3" fmla="*/ 18948 w 49005"/>
                <a:gd name="connsiteY3" fmla="*/ 41518 h 83039"/>
                <a:gd name="connsiteX4" fmla="*/ 18948 w 49005"/>
                <a:gd name="connsiteY4" fmla="*/ 83039 h 83039"/>
                <a:gd name="connsiteX5" fmla="*/ 0 w 49005"/>
                <a:gd name="connsiteY5" fmla="*/ 83039 h 83039"/>
                <a:gd name="connsiteX6" fmla="*/ 0 w 49005"/>
                <a:gd name="connsiteY6" fmla="*/ 2066 h 83039"/>
                <a:gd name="connsiteX7" fmla="*/ 18630 w 49005"/>
                <a:gd name="connsiteY7" fmla="*/ 2066 h 83039"/>
                <a:gd name="connsiteX8" fmla="*/ 18630 w 49005"/>
                <a:gd name="connsiteY8" fmla="*/ 12248 h 83039"/>
                <a:gd name="connsiteX9" fmla="*/ 18948 w 49005"/>
                <a:gd name="connsiteY9" fmla="*/ 12248 h 83039"/>
                <a:gd name="connsiteX10" fmla="*/ 40095 w 49005"/>
                <a:gd name="connsiteY10" fmla="*/ 0 h 83039"/>
                <a:gd name="connsiteX11" fmla="*/ 49005 w 49005"/>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005" h="83039">
                  <a:moveTo>
                    <a:pt x="49005" y="1747"/>
                  </a:moveTo>
                  <a:lnTo>
                    <a:pt x="45997" y="21155"/>
                  </a:lnTo>
                  <a:cubicBezTo>
                    <a:pt x="43133" y="19564"/>
                    <a:pt x="39632" y="18610"/>
                    <a:pt x="35495" y="18610"/>
                  </a:cubicBezTo>
                  <a:cubicBezTo>
                    <a:pt x="22449" y="18610"/>
                    <a:pt x="18948" y="29111"/>
                    <a:pt x="18948" y="41518"/>
                  </a:cubicBezTo>
                  <a:lnTo>
                    <a:pt x="18948" y="83039"/>
                  </a:lnTo>
                  <a:lnTo>
                    <a:pt x="0" y="83039"/>
                  </a:lnTo>
                  <a:lnTo>
                    <a:pt x="0" y="2066"/>
                  </a:lnTo>
                  <a:lnTo>
                    <a:pt x="18630" y="2066"/>
                  </a:lnTo>
                  <a:lnTo>
                    <a:pt x="18630" y="12248"/>
                  </a:lnTo>
                  <a:lnTo>
                    <a:pt x="18948" y="12248"/>
                  </a:lnTo>
                  <a:cubicBezTo>
                    <a:pt x="23230" y="4614"/>
                    <a:pt x="30867" y="0"/>
                    <a:pt x="40095" y="0"/>
                  </a:cubicBezTo>
                  <a:cubicBezTo>
                    <a:pt x="42814" y="-3"/>
                    <a:pt x="46141" y="474"/>
                    <a:pt x="49005" y="1747"/>
                  </a:cubicBezTo>
                  <a:close/>
                </a:path>
              </a:pathLst>
            </a:custGeom>
            <a:solidFill>
              <a:schemeClr val="tx1"/>
            </a:solidFill>
            <a:ln w="2892" cap="flat">
              <a:noFill/>
              <a:prstDash val="solid"/>
              <a:miter/>
            </a:ln>
          </p:spPr>
          <p:txBody>
            <a:bodyPr rtlCol="0" anchor="ctr"/>
            <a:lstStyle/>
            <a:p>
              <a:endParaRPr lang="de-DE"/>
            </a:p>
          </p:txBody>
        </p:sp>
        <p:sp>
          <p:nvSpPr>
            <p:cNvPr id="193" name="Freihandform: Form 187">
              <a:extLst>
                <a:ext uri="{FF2B5EF4-FFF2-40B4-BE49-F238E27FC236}">
                  <a16:creationId xmlns:a16="http://schemas.microsoft.com/office/drawing/2014/main" id="{1BF4535F-E2E7-4F4F-9424-1E43F8CBE93F}"/>
                </a:ext>
              </a:extLst>
            </p:cNvPr>
            <p:cNvSpPr/>
            <p:nvPr/>
          </p:nvSpPr>
          <p:spPr>
            <a:xfrm>
              <a:off x="3490948" y="538246"/>
              <a:ext cx="75706" cy="115656"/>
            </a:xfrm>
            <a:custGeom>
              <a:avLst/>
              <a:gdLst>
                <a:gd name="connsiteX0" fmla="*/ 21320 w 75706"/>
                <a:gd name="connsiteY0" fmla="*/ 100700 h 115656"/>
                <a:gd name="connsiteX1" fmla="*/ 25457 w 75706"/>
                <a:gd name="connsiteY1" fmla="*/ 100541 h 115656"/>
                <a:gd name="connsiteX2" fmla="*/ 56787 w 75706"/>
                <a:gd name="connsiteY2" fmla="*/ 77473 h 115656"/>
                <a:gd name="connsiteX3" fmla="*/ 56787 w 75706"/>
                <a:gd name="connsiteY3" fmla="*/ 72223 h 115656"/>
                <a:gd name="connsiteX4" fmla="*/ 56642 w 75706"/>
                <a:gd name="connsiteY4" fmla="*/ 72223 h 115656"/>
                <a:gd name="connsiteX5" fmla="*/ 32140 w 75706"/>
                <a:gd name="connsiteY5" fmla="*/ 83520 h 115656"/>
                <a:gd name="connsiteX6" fmla="*/ 0 w 75706"/>
                <a:gd name="connsiteY6" fmla="*/ 42476 h 115656"/>
                <a:gd name="connsiteX7" fmla="*/ 32921 w 75706"/>
                <a:gd name="connsiteY7" fmla="*/ 0 h 115656"/>
                <a:gd name="connsiteX8" fmla="*/ 56787 w 75706"/>
                <a:gd name="connsiteY8" fmla="*/ 11297 h 115656"/>
                <a:gd name="connsiteX9" fmla="*/ 57105 w 75706"/>
                <a:gd name="connsiteY9" fmla="*/ 11297 h 115656"/>
                <a:gd name="connsiteX10" fmla="*/ 57105 w 75706"/>
                <a:gd name="connsiteY10" fmla="*/ 2068 h 115656"/>
                <a:gd name="connsiteX11" fmla="*/ 75706 w 75706"/>
                <a:gd name="connsiteY11" fmla="*/ 2068 h 115656"/>
                <a:gd name="connsiteX12" fmla="*/ 75706 w 75706"/>
                <a:gd name="connsiteY12" fmla="*/ 74769 h 115656"/>
                <a:gd name="connsiteX13" fmla="*/ 27193 w 75706"/>
                <a:gd name="connsiteY13" fmla="*/ 115494 h 115656"/>
                <a:gd name="connsiteX14" fmla="*/ 23230 w 75706"/>
                <a:gd name="connsiteY14" fmla="*/ 115656 h 115656"/>
                <a:gd name="connsiteX15" fmla="*/ 21320 w 75706"/>
                <a:gd name="connsiteY15" fmla="*/ 100700 h 115656"/>
                <a:gd name="connsiteX16" fmla="*/ 18775 w 75706"/>
                <a:gd name="connsiteY16" fmla="*/ 41998 h 115656"/>
                <a:gd name="connsiteX17" fmla="*/ 37694 w 75706"/>
                <a:gd name="connsiteY17" fmla="*/ 67293 h 115656"/>
                <a:gd name="connsiteX18" fmla="*/ 56787 w 75706"/>
                <a:gd name="connsiteY18" fmla="*/ 56633 h 115656"/>
                <a:gd name="connsiteX19" fmla="*/ 56787 w 75706"/>
                <a:gd name="connsiteY19" fmla="*/ 27682 h 115656"/>
                <a:gd name="connsiteX20" fmla="*/ 37549 w 75706"/>
                <a:gd name="connsiteY20" fmla="*/ 17022 h 115656"/>
                <a:gd name="connsiteX21" fmla="*/ 18775 w 75706"/>
                <a:gd name="connsiteY21" fmla="*/ 41998 h 11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706" h="115656">
                  <a:moveTo>
                    <a:pt x="21320" y="100700"/>
                  </a:moveTo>
                  <a:lnTo>
                    <a:pt x="25457" y="100541"/>
                  </a:lnTo>
                  <a:cubicBezTo>
                    <a:pt x="49642" y="99586"/>
                    <a:pt x="56787" y="92745"/>
                    <a:pt x="56787" y="77473"/>
                  </a:cubicBezTo>
                  <a:lnTo>
                    <a:pt x="56787" y="72223"/>
                  </a:lnTo>
                  <a:lnTo>
                    <a:pt x="56642" y="72223"/>
                  </a:lnTo>
                  <a:cubicBezTo>
                    <a:pt x="50914" y="79542"/>
                    <a:pt x="41831" y="83520"/>
                    <a:pt x="32140" y="83520"/>
                  </a:cubicBezTo>
                  <a:cubicBezTo>
                    <a:pt x="12555" y="83520"/>
                    <a:pt x="0" y="67450"/>
                    <a:pt x="0" y="42476"/>
                  </a:cubicBezTo>
                  <a:cubicBezTo>
                    <a:pt x="0" y="16862"/>
                    <a:pt x="13192" y="0"/>
                    <a:pt x="32921" y="0"/>
                  </a:cubicBezTo>
                  <a:cubicBezTo>
                    <a:pt x="42612" y="0"/>
                    <a:pt x="51377" y="4137"/>
                    <a:pt x="56787" y="11297"/>
                  </a:cubicBezTo>
                  <a:lnTo>
                    <a:pt x="57105" y="11297"/>
                  </a:lnTo>
                  <a:lnTo>
                    <a:pt x="57105" y="2068"/>
                  </a:lnTo>
                  <a:lnTo>
                    <a:pt x="75706" y="2068"/>
                  </a:lnTo>
                  <a:lnTo>
                    <a:pt x="75706" y="74769"/>
                  </a:lnTo>
                  <a:cubicBezTo>
                    <a:pt x="75706" y="101018"/>
                    <a:pt x="62370" y="114062"/>
                    <a:pt x="27193" y="115494"/>
                  </a:cubicBezTo>
                  <a:lnTo>
                    <a:pt x="23230" y="115656"/>
                  </a:lnTo>
                  <a:lnTo>
                    <a:pt x="21320" y="100700"/>
                  </a:lnTo>
                  <a:close/>
                  <a:moveTo>
                    <a:pt x="18775" y="41998"/>
                  </a:moveTo>
                  <a:cubicBezTo>
                    <a:pt x="18775" y="57906"/>
                    <a:pt x="25775" y="67293"/>
                    <a:pt x="37694" y="67293"/>
                  </a:cubicBezTo>
                  <a:cubicBezTo>
                    <a:pt x="44868" y="67293"/>
                    <a:pt x="50885" y="63793"/>
                    <a:pt x="56787" y="56633"/>
                  </a:cubicBezTo>
                  <a:lnTo>
                    <a:pt x="56787" y="27682"/>
                  </a:lnTo>
                  <a:cubicBezTo>
                    <a:pt x="51232" y="20681"/>
                    <a:pt x="44868" y="17022"/>
                    <a:pt x="37549" y="17022"/>
                  </a:cubicBezTo>
                  <a:cubicBezTo>
                    <a:pt x="25775" y="17022"/>
                    <a:pt x="18775" y="26091"/>
                    <a:pt x="18775" y="41998"/>
                  </a:cubicBezTo>
                  <a:close/>
                </a:path>
              </a:pathLst>
            </a:custGeom>
            <a:solidFill>
              <a:schemeClr val="tx1"/>
            </a:solidFill>
            <a:ln w="2892" cap="flat">
              <a:noFill/>
              <a:prstDash val="solid"/>
              <a:miter/>
            </a:ln>
          </p:spPr>
          <p:txBody>
            <a:bodyPr rtlCol="0" anchor="ctr"/>
            <a:lstStyle/>
            <a:p>
              <a:endParaRPr lang="de-DE"/>
            </a:p>
          </p:txBody>
        </p:sp>
      </p:grpSp>
    </p:spTree>
    <p:extLst>
      <p:ext uri="{BB962C8B-B14F-4D97-AF65-F5344CB8AC3E}">
        <p14:creationId xmlns:p14="http://schemas.microsoft.com/office/powerpoint/2010/main" val="126547114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 mit Bi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AC63C1E1-AC59-4719-B48A-47AE7D11D1F4}"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dirty="0"/>
              <a:t>Friedrich-Alexander-Universität Erlangen-Nürnberg</a:t>
            </a:r>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39" name="Bildplatzhalter 8">
            <a:extLst>
              <a:ext uri="{FF2B5EF4-FFF2-40B4-BE49-F238E27FC236}">
                <a16:creationId xmlns:a16="http://schemas.microsoft.com/office/drawing/2014/main" id="{C307E1A8-BB91-4A01-9481-49FD8B5663F9}"/>
              </a:ext>
            </a:extLst>
          </p:cNvPr>
          <p:cNvSpPr>
            <a:spLocks noGrp="1"/>
          </p:cNvSpPr>
          <p:nvPr>
            <p:ph type="pic" sz="quarter" idx="25" hasCustomPrompt="1"/>
          </p:nvPr>
        </p:nvSpPr>
        <p:spPr>
          <a:xfrm>
            <a:off x="6206330" y="1631156"/>
            <a:ext cx="5469732" cy="3951164"/>
          </a:xfrm>
          <a:solidFill>
            <a:schemeClr val="bg1">
              <a:lumMod val="95000"/>
            </a:schemeClr>
          </a:solidFill>
        </p:spPr>
        <p:txBody>
          <a:bodyPr/>
          <a:lstStyle/>
          <a:p>
            <a:r>
              <a:rPr lang="de-DE"/>
              <a:t> </a:t>
            </a:r>
          </a:p>
        </p:txBody>
      </p:sp>
      <p:sp>
        <p:nvSpPr>
          <p:cNvPr id="40" name="Textplatzhalter 10">
            <a:extLst>
              <a:ext uri="{FF2B5EF4-FFF2-40B4-BE49-F238E27FC236}">
                <a16:creationId xmlns:a16="http://schemas.microsoft.com/office/drawing/2014/main" id="{7ADEC47A-086D-40D0-ACA4-691359338125}"/>
              </a:ext>
            </a:extLst>
          </p:cNvPr>
          <p:cNvSpPr>
            <a:spLocks noGrp="1"/>
          </p:cNvSpPr>
          <p:nvPr>
            <p:ph type="body" sz="quarter" idx="26"/>
          </p:nvPr>
        </p:nvSpPr>
        <p:spPr>
          <a:xfrm>
            <a:off x="6206330" y="5690271"/>
            <a:ext cx="5469732" cy="511084"/>
          </a:xfrm>
        </p:spPr>
        <p:txBody>
          <a:bodyPr wrap="square">
            <a:noAutofit/>
          </a:bodyPr>
          <a:lstStyle>
            <a:lvl1pPr>
              <a:lnSpc>
                <a:spcPct val="110000"/>
              </a:lnSpc>
              <a:spcAft>
                <a:spcPts val="0"/>
              </a:spcAft>
              <a:defRPr sz="1200"/>
            </a:lvl1pPr>
          </a:lstStyle>
          <a:p>
            <a:pPr lvl="0"/>
            <a:r>
              <a:rPr lang="de-DE" dirty="0"/>
              <a:t>Mastertextformat bearbeiten</a:t>
            </a:r>
          </a:p>
        </p:txBody>
      </p:sp>
      <p:sp>
        <p:nvSpPr>
          <p:cNvPr id="23" name="Textplatzhalter 6">
            <a:extLst>
              <a:ext uri="{FF2B5EF4-FFF2-40B4-BE49-F238E27FC236}">
                <a16:creationId xmlns:a16="http://schemas.microsoft.com/office/drawing/2014/main" id="{814385D7-3CBE-40E3-B67F-C8C515F3C0EF}"/>
              </a:ext>
            </a:extLst>
          </p:cNvPr>
          <p:cNvSpPr>
            <a:spLocks noGrp="1"/>
          </p:cNvSpPr>
          <p:nvPr>
            <p:ph type="body" sz="quarter" idx="15" hasCustomPrompt="1"/>
          </p:nvPr>
        </p:nvSpPr>
        <p:spPr>
          <a:xfrm>
            <a:off x="948060" y="2354712"/>
            <a:ext cx="5039989" cy="218586"/>
          </a:xfrm>
        </p:spPr>
        <p:txBody>
          <a:bodyPr wrap="square">
            <a:noAutofit/>
          </a:bodyPr>
          <a:lstStyle>
            <a:lvl1pPr>
              <a:defRPr sz="1400"/>
            </a:lvl1pPr>
          </a:lstStyle>
          <a:p>
            <a:pPr lvl="0"/>
            <a:r>
              <a:rPr lang="de-DE" dirty="0"/>
              <a:t>Agendapunkt / Kapitelthema</a:t>
            </a:r>
          </a:p>
        </p:txBody>
      </p:sp>
      <p:sp>
        <p:nvSpPr>
          <p:cNvPr id="26" name="Textplatzhalter 6">
            <a:extLst>
              <a:ext uri="{FF2B5EF4-FFF2-40B4-BE49-F238E27FC236}">
                <a16:creationId xmlns:a16="http://schemas.microsoft.com/office/drawing/2014/main" id="{BF0108A6-83E5-4EB1-9FFE-599D1B8CC324}"/>
              </a:ext>
            </a:extLst>
          </p:cNvPr>
          <p:cNvSpPr>
            <a:spLocks noGrp="1"/>
          </p:cNvSpPr>
          <p:nvPr>
            <p:ph type="body" sz="quarter" idx="16" hasCustomPrompt="1"/>
          </p:nvPr>
        </p:nvSpPr>
        <p:spPr>
          <a:xfrm>
            <a:off x="518319" y="2354712"/>
            <a:ext cx="331288" cy="218586"/>
          </a:xfrm>
        </p:spPr>
        <p:txBody>
          <a:bodyPr wrap="none" rIns="0">
            <a:noAutofit/>
          </a:bodyPr>
          <a:lstStyle>
            <a:lvl1pPr>
              <a:defRPr sz="1400" b="1">
                <a:solidFill>
                  <a:srgbClr val="041E42"/>
                </a:solidFill>
              </a:defRPr>
            </a:lvl1pPr>
          </a:lstStyle>
          <a:p>
            <a:pPr lvl="0"/>
            <a:r>
              <a:rPr lang="de-DE" dirty="0"/>
              <a:t>02 </a:t>
            </a:r>
          </a:p>
        </p:txBody>
      </p:sp>
      <p:sp>
        <p:nvSpPr>
          <p:cNvPr id="27" name="Textplatzhalter 6">
            <a:extLst>
              <a:ext uri="{FF2B5EF4-FFF2-40B4-BE49-F238E27FC236}">
                <a16:creationId xmlns:a16="http://schemas.microsoft.com/office/drawing/2014/main" id="{267C2477-3228-475F-AFD7-A441A08AAE52}"/>
              </a:ext>
            </a:extLst>
          </p:cNvPr>
          <p:cNvSpPr>
            <a:spLocks noGrp="1"/>
          </p:cNvSpPr>
          <p:nvPr>
            <p:ph type="body" sz="quarter" idx="17" hasCustomPrompt="1"/>
          </p:nvPr>
        </p:nvSpPr>
        <p:spPr>
          <a:xfrm>
            <a:off x="948060" y="4525377"/>
            <a:ext cx="5039989" cy="218586"/>
          </a:xfrm>
        </p:spPr>
        <p:txBody>
          <a:bodyPr wrap="square">
            <a:noAutofit/>
          </a:bodyPr>
          <a:lstStyle>
            <a:lvl1pPr>
              <a:defRPr sz="1400"/>
            </a:lvl1pPr>
          </a:lstStyle>
          <a:p>
            <a:pPr lvl="0"/>
            <a:r>
              <a:rPr lang="de-DE" dirty="0"/>
              <a:t>Agendapunkt / Kapitelthema</a:t>
            </a:r>
          </a:p>
        </p:txBody>
      </p:sp>
      <p:sp>
        <p:nvSpPr>
          <p:cNvPr id="28" name="Textplatzhalter 6">
            <a:extLst>
              <a:ext uri="{FF2B5EF4-FFF2-40B4-BE49-F238E27FC236}">
                <a16:creationId xmlns:a16="http://schemas.microsoft.com/office/drawing/2014/main" id="{372EDABB-0CB3-495E-B38E-EBB187C3F00C}"/>
              </a:ext>
            </a:extLst>
          </p:cNvPr>
          <p:cNvSpPr>
            <a:spLocks noGrp="1"/>
          </p:cNvSpPr>
          <p:nvPr>
            <p:ph type="body" sz="quarter" idx="18" hasCustomPrompt="1"/>
          </p:nvPr>
        </p:nvSpPr>
        <p:spPr>
          <a:xfrm>
            <a:off x="518319" y="4525377"/>
            <a:ext cx="331288" cy="218586"/>
          </a:xfrm>
        </p:spPr>
        <p:txBody>
          <a:bodyPr wrap="none" rIns="0">
            <a:noAutofit/>
          </a:bodyPr>
          <a:lstStyle>
            <a:lvl1pPr>
              <a:defRPr sz="1400" b="1">
                <a:solidFill>
                  <a:srgbClr val="041E42"/>
                </a:solidFill>
              </a:defRPr>
            </a:lvl1pPr>
          </a:lstStyle>
          <a:p>
            <a:pPr lvl="0"/>
            <a:r>
              <a:rPr lang="de-DE" dirty="0"/>
              <a:t>05 </a:t>
            </a:r>
          </a:p>
        </p:txBody>
      </p:sp>
      <p:sp>
        <p:nvSpPr>
          <p:cNvPr id="29" name="Textplatzhalter 6">
            <a:extLst>
              <a:ext uri="{FF2B5EF4-FFF2-40B4-BE49-F238E27FC236}">
                <a16:creationId xmlns:a16="http://schemas.microsoft.com/office/drawing/2014/main" id="{F8DE391A-D3CD-46A0-9DA6-BE18B632C972}"/>
              </a:ext>
            </a:extLst>
          </p:cNvPr>
          <p:cNvSpPr>
            <a:spLocks noGrp="1"/>
          </p:cNvSpPr>
          <p:nvPr>
            <p:ph type="body" sz="quarter" idx="19" hasCustomPrompt="1"/>
          </p:nvPr>
        </p:nvSpPr>
        <p:spPr>
          <a:xfrm>
            <a:off x="948060" y="3078267"/>
            <a:ext cx="5039989" cy="218586"/>
          </a:xfrm>
        </p:spPr>
        <p:txBody>
          <a:bodyPr wrap="square">
            <a:noAutofit/>
          </a:bodyPr>
          <a:lstStyle>
            <a:lvl1pPr>
              <a:defRPr sz="1400"/>
            </a:lvl1pPr>
          </a:lstStyle>
          <a:p>
            <a:pPr lvl="0"/>
            <a:r>
              <a:rPr lang="de-DE" dirty="0"/>
              <a:t>Agendapunkt / Kapitelthema</a:t>
            </a:r>
          </a:p>
        </p:txBody>
      </p:sp>
      <p:sp>
        <p:nvSpPr>
          <p:cNvPr id="30" name="Textplatzhalter 6">
            <a:extLst>
              <a:ext uri="{FF2B5EF4-FFF2-40B4-BE49-F238E27FC236}">
                <a16:creationId xmlns:a16="http://schemas.microsoft.com/office/drawing/2014/main" id="{6D22FFA5-3E37-4F35-A696-49186B6B1118}"/>
              </a:ext>
            </a:extLst>
          </p:cNvPr>
          <p:cNvSpPr>
            <a:spLocks noGrp="1"/>
          </p:cNvSpPr>
          <p:nvPr>
            <p:ph type="body" sz="quarter" idx="20" hasCustomPrompt="1"/>
          </p:nvPr>
        </p:nvSpPr>
        <p:spPr>
          <a:xfrm>
            <a:off x="518319" y="3078267"/>
            <a:ext cx="331288" cy="218586"/>
          </a:xfrm>
        </p:spPr>
        <p:txBody>
          <a:bodyPr wrap="none" rIns="0">
            <a:noAutofit/>
          </a:bodyPr>
          <a:lstStyle>
            <a:lvl1pPr>
              <a:defRPr sz="1400" b="1">
                <a:solidFill>
                  <a:srgbClr val="041E42"/>
                </a:solidFill>
              </a:defRPr>
            </a:lvl1pPr>
          </a:lstStyle>
          <a:p>
            <a:pPr lvl="0"/>
            <a:r>
              <a:rPr lang="de-DE" dirty="0"/>
              <a:t>03 </a:t>
            </a:r>
          </a:p>
        </p:txBody>
      </p:sp>
      <p:sp>
        <p:nvSpPr>
          <p:cNvPr id="31" name="Textplatzhalter 6">
            <a:extLst>
              <a:ext uri="{FF2B5EF4-FFF2-40B4-BE49-F238E27FC236}">
                <a16:creationId xmlns:a16="http://schemas.microsoft.com/office/drawing/2014/main" id="{BFD50D54-7BD1-4F76-8C9C-C2D77E59243A}"/>
              </a:ext>
            </a:extLst>
          </p:cNvPr>
          <p:cNvSpPr>
            <a:spLocks noGrp="1"/>
          </p:cNvSpPr>
          <p:nvPr>
            <p:ph type="body" sz="quarter" idx="21" hasCustomPrompt="1"/>
          </p:nvPr>
        </p:nvSpPr>
        <p:spPr>
          <a:xfrm>
            <a:off x="948060" y="3801822"/>
            <a:ext cx="5039989" cy="218586"/>
          </a:xfrm>
        </p:spPr>
        <p:txBody>
          <a:bodyPr wrap="square">
            <a:noAutofit/>
          </a:bodyPr>
          <a:lstStyle>
            <a:lvl1pPr>
              <a:defRPr sz="1400"/>
            </a:lvl1pPr>
          </a:lstStyle>
          <a:p>
            <a:pPr lvl="0"/>
            <a:r>
              <a:rPr lang="de-DE" dirty="0"/>
              <a:t>Agendapunkt / Kapitelthema</a:t>
            </a:r>
          </a:p>
        </p:txBody>
      </p:sp>
      <p:sp>
        <p:nvSpPr>
          <p:cNvPr id="32" name="Textplatzhalter 6">
            <a:extLst>
              <a:ext uri="{FF2B5EF4-FFF2-40B4-BE49-F238E27FC236}">
                <a16:creationId xmlns:a16="http://schemas.microsoft.com/office/drawing/2014/main" id="{1CB17604-E112-4197-B54C-292891529DF6}"/>
              </a:ext>
            </a:extLst>
          </p:cNvPr>
          <p:cNvSpPr>
            <a:spLocks noGrp="1"/>
          </p:cNvSpPr>
          <p:nvPr>
            <p:ph type="body" sz="quarter" idx="22" hasCustomPrompt="1"/>
          </p:nvPr>
        </p:nvSpPr>
        <p:spPr>
          <a:xfrm>
            <a:off x="518319" y="3801822"/>
            <a:ext cx="331288" cy="218586"/>
          </a:xfrm>
        </p:spPr>
        <p:txBody>
          <a:bodyPr wrap="none" rIns="0">
            <a:noAutofit/>
          </a:bodyPr>
          <a:lstStyle>
            <a:lvl1pPr>
              <a:defRPr sz="1400" b="1">
                <a:solidFill>
                  <a:srgbClr val="041E42"/>
                </a:solidFill>
              </a:defRPr>
            </a:lvl1pPr>
          </a:lstStyle>
          <a:p>
            <a:pPr lvl="0"/>
            <a:r>
              <a:rPr lang="de-DE" dirty="0"/>
              <a:t>04 </a:t>
            </a:r>
          </a:p>
        </p:txBody>
      </p:sp>
      <p:sp>
        <p:nvSpPr>
          <p:cNvPr id="33" name="Textplatzhalter 6">
            <a:extLst>
              <a:ext uri="{FF2B5EF4-FFF2-40B4-BE49-F238E27FC236}">
                <a16:creationId xmlns:a16="http://schemas.microsoft.com/office/drawing/2014/main" id="{D30B4D90-1B5E-403E-AD31-C32004032091}"/>
              </a:ext>
            </a:extLst>
          </p:cNvPr>
          <p:cNvSpPr>
            <a:spLocks noGrp="1"/>
          </p:cNvSpPr>
          <p:nvPr>
            <p:ph type="body" sz="quarter" idx="23" hasCustomPrompt="1"/>
          </p:nvPr>
        </p:nvSpPr>
        <p:spPr>
          <a:xfrm>
            <a:off x="948060" y="5248931"/>
            <a:ext cx="5039989" cy="218586"/>
          </a:xfrm>
        </p:spPr>
        <p:txBody>
          <a:bodyPr wrap="square">
            <a:noAutofit/>
          </a:bodyPr>
          <a:lstStyle>
            <a:lvl1pPr>
              <a:defRPr sz="1400"/>
            </a:lvl1pPr>
          </a:lstStyle>
          <a:p>
            <a:pPr lvl="0"/>
            <a:r>
              <a:rPr lang="de-DE" dirty="0"/>
              <a:t>Agendapunkt / Kapitelthema</a:t>
            </a:r>
          </a:p>
        </p:txBody>
      </p:sp>
      <p:sp>
        <p:nvSpPr>
          <p:cNvPr id="34" name="Textplatzhalter 6">
            <a:extLst>
              <a:ext uri="{FF2B5EF4-FFF2-40B4-BE49-F238E27FC236}">
                <a16:creationId xmlns:a16="http://schemas.microsoft.com/office/drawing/2014/main" id="{72B1944A-640B-4200-A785-CFA163F71818}"/>
              </a:ext>
            </a:extLst>
          </p:cNvPr>
          <p:cNvSpPr>
            <a:spLocks noGrp="1"/>
          </p:cNvSpPr>
          <p:nvPr>
            <p:ph type="body" sz="quarter" idx="24" hasCustomPrompt="1"/>
          </p:nvPr>
        </p:nvSpPr>
        <p:spPr>
          <a:xfrm>
            <a:off x="518319" y="5248931"/>
            <a:ext cx="331288" cy="218586"/>
          </a:xfrm>
        </p:spPr>
        <p:txBody>
          <a:bodyPr wrap="none" rIns="0">
            <a:noAutofit/>
          </a:bodyPr>
          <a:lstStyle>
            <a:lvl1pPr>
              <a:defRPr sz="1400" b="1">
                <a:solidFill>
                  <a:srgbClr val="041E42"/>
                </a:solidFill>
              </a:defRPr>
            </a:lvl1pPr>
          </a:lstStyle>
          <a:p>
            <a:pPr lvl="0"/>
            <a:r>
              <a:rPr lang="de-DE" dirty="0"/>
              <a:t>06 </a:t>
            </a:r>
          </a:p>
        </p:txBody>
      </p:sp>
      <p:sp>
        <p:nvSpPr>
          <p:cNvPr id="35" name="Textplatzhalter 6">
            <a:extLst>
              <a:ext uri="{FF2B5EF4-FFF2-40B4-BE49-F238E27FC236}">
                <a16:creationId xmlns:a16="http://schemas.microsoft.com/office/drawing/2014/main" id="{5ECB7BBA-6A53-45DD-882E-1DF6A99780C0}"/>
              </a:ext>
            </a:extLst>
          </p:cNvPr>
          <p:cNvSpPr>
            <a:spLocks noGrp="1"/>
          </p:cNvSpPr>
          <p:nvPr>
            <p:ph type="body" sz="quarter" idx="13" hasCustomPrompt="1"/>
          </p:nvPr>
        </p:nvSpPr>
        <p:spPr>
          <a:xfrm>
            <a:off x="948060" y="1631156"/>
            <a:ext cx="5039989" cy="218586"/>
          </a:xfrm>
        </p:spPr>
        <p:txBody>
          <a:bodyPr wrap="square">
            <a:noAutofit/>
          </a:bodyPr>
          <a:lstStyle>
            <a:lvl1pPr>
              <a:defRPr sz="1400"/>
            </a:lvl1pPr>
          </a:lstStyle>
          <a:p>
            <a:pPr lvl="0"/>
            <a:r>
              <a:rPr lang="de-DE" dirty="0"/>
              <a:t>Agendapunkt / Kapitelthema</a:t>
            </a:r>
          </a:p>
        </p:txBody>
      </p:sp>
      <p:sp>
        <p:nvSpPr>
          <p:cNvPr id="36" name="Textplatzhalter 6">
            <a:extLst>
              <a:ext uri="{FF2B5EF4-FFF2-40B4-BE49-F238E27FC236}">
                <a16:creationId xmlns:a16="http://schemas.microsoft.com/office/drawing/2014/main" id="{FE56B6C1-047C-44D7-B1DD-8B723581E084}"/>
              </a:ext>
            </a:extLst>
          </p:cNvPr>
          <p:cNvSpPr>
            <a:spLocks noGrp="1"/>
          </p:cNvSpPr>
          <p:nvPr>
            <p:ph type="body" sz="quarter" idx="14" hasCustomPrompt="1"/>
          </p:nvPr>
        </p:nvSpPr>
        <p:spPr>
          <a:xfrm>
            <a:off x="518319" y="1631156"/>
            <a:ext cx="331288" cy="218586"/>
          </a:xfrm>
        </p:spPr>
        <p:txBody>
          <a:bodyPr wrap="none" rIns="0">
            <a:noAutofit/>
          </a:bodyPr>
          <a:lstStyle>
            <a:lvl1pPr>
              <a:defRPr sz="1400" b="1">
                <a:solidFill>
                  <a:srgbClr val="041E42"/>
                </a:solidFill>
              </a:defRPr>
            </a:lvl1pPr>
          </a:lstStyle>
          <a:p>
            <a:pPr lvl="0"/>
            <a:r>
              <a:rPr lang="de-DE" dirty="0"/>
              <a:t>01 </a:t>
            </a:r>
          </a:p>
        </p:txBody>
      </p:sp>
      <p:sp>
        <p:nvSpPr>
          <p:cNvPr id="21" name="Bildplatzhalter 6">
            <a:extLst>
              <a:ext uri="{FF2B5EF4-FFF2-40B4-BE49-F238E27FC236}">
                <a16:creationId xmlns:a16="http://schemas.microsoft.com/office/drawing/2014/main" id="{8F4DFED6-EBAA-4D0C-A5C6-CD2902883FB9}"/>
              </a:ext>
            </a:extLst>
          </p:cNvPr>
          <p:cNvSpPr>
            <a:spLocks noGrp="1"/>
          </p:cNvSpPr>
          <p:nvPr>
            <p:ph type="pic" sz="quarter" idx="38" hasCustomPrompt="1"/>
          </p:nvPr>
        </p:nvSpPr>
        <p:spPr>
          <a:xfrm>
            <a:off x="8437356" y="301187"/>
            <a:ext cx="108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37" name="Textplatzhalter 9">
            <a:extLst>
              <a:ext uri="{FF2B5EF4-FFF2-40B4-BE49-F238E27FC236}">
                <a16:creationId xmlns:a16="http://schemas.microsoft.com/office/drawing/2014/main" id="{B89B0AD3-19A1-438C-8708-9EC23166DE7A}"/>
              </a:ext>
            </a:extLst>
          </p:cNvPr>
          <p:cNvSpPr>
            <a:spLocks noGrp="1"/>
          </p:cNvSpPr>
          <p:nvPr>
            <p:ph type="body" sz="quarter" idx="37"/>
          </p:nvPr>
        </p:nvSpPr>
        <p:spPr>
          <a:xfrm>
            <a:off x="518318" y="611950"/>
            <a:ext cx="6844385" cy="218586"/>
          </a:xfrm>
        </p:spPr>
        <p:txBody>
          <a:bodyPr wrap="square">
            <a:spAutoFit/>
          </a:bodyPr>
          <a:lstStyle>
            <a:lvl1pPr>
              <a:defRPr sz="1400">
                <a:solidFill>
                  <a:srgbClr val="041E42"/>
                </a:solidFill>
              </a:defRPr>
            </a:lvl1pPr>
          </a:lstStyle>
          <a:p>
            <a:pPr lvl="0"/>
            <a:r>
              <a:rPr lang="de-DE" dirty="0"/>
              <a:t>Mastertextformat bearbeiten</a:t>
            </a:r>
          </a:p>
        </p:txBody>
      </p:sp>
      <p:sp>
        <p:nvSpPr>
          <p:cNvPr id="6" name="Titel 5">
            <a:extLst>
              <a:ext uri="{FF2B5EF4-FFF2-40B4-BE49-F238E27FC236}">
                <a16:creationId xmlns:a16="http://schemas.microsoft.com/office/drawing/2014/main" id="{22DDBB3A-39F6-4F5C-9F0B-C03A4F0903B3}"/>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Tree>
    <p:extLst>
      <p:ext uri="{BB962C8B-B14F-4D97-AF65-F5344CB8AC3E}">
        <p14:creationId xmlns:p14="http://schemas.microsoft.com/office/powerpoint/2010/main" val="3377377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hasCustomPrompt="1"/>
          </p:nvPr>
        </p:nvSpPr>
        <p:spPr>
          <a:xfrm>
            <a:off x="518319" y="2875004"/>
            <a:ext cx="11157743" cy="1107996"/>
          </a:xfrm>
        </p:spPr>
        <p:txBody>
          <a:bodyPr anchor="ctr" anchorCtr="0"/>
          <a:lstStyle>
            <a:lvl1pPr>
              <a:defRPr sz="4000" b="1" i="0">
                <a:solidFill>
                  <a:schemeClr val="tx1"/>
                </a:solidFill>
                <a:latin typeface="FAUSans Office" panose="020B0504010101010104" pitchFamily="34" charset="77"/>
                <a:cs typeface="FAUSans Office" panose="020B0504010101010104" pitchFamily="34" charset="77"/>
              </a:defRPr>
            </a:lvl1pPr>
          </a:lstStyle>
          <a:p>
            <a:r>
              <a:rPr lang="de-DE" dirty="0"/>
              <a:t>Kapiteltrenner</a:t>
            </a:r>
            <a:br>
              <a:rPr lang="de-DE" dirty="0"/>
            </a:br>
            <a:r>
              <a:rPr lang="de-DE" dirty="0"/>
              <a:t>Mehrzeilig möglich</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lvl1pPr>
              <a:defRPr>
                <a:solidFill>
                  <a:schemeClr val="tx1"/>
                </a:solidFill>
              </a:defRPr>
            </a:lvl1pPr>
          </a:lstStyle>
          <a:p>
            <a:fld id="{074EC9FF-6002-4A37-9413-45C62B7BA863}"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solidFill>
                  <a:schemeClr val="tx1"/>
                </a:solidFill>
              </a:defRPr>
            </a:lvl1pPr>
          </a:lstStyle>
          <a:p>
            <a:r>
              <a:rPr lang="de-DE"/>
              <a:t>Friedrich-Alexander-Universität Erlangen-Nürnberg</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a:solidFill>
                  <a:schemeClr val="tx1"/>
                </a:solidFill>
              </a:defRPr>
            </a:lvl1pPr>
          </a:lstStyle>
          <a:p>
            <a:fld id="{D949F9DF-37BD-4CD6-BF49-65BA579E1D7A}" type="slidenum">
              <a:rPr lang="de-DE" smtClean="0"/>
              <a:pPr/>
              <a:t>‹Nr.›</a:t>
            </a:fld>
            <a:endParaRPr lang="de-DE"/>
          </a:p>
        </p:txBody>
      </p:sp>
      <p:sp>
        <p:nvSpPr>
          <p:cNvPr id="57" name="Rechteck 56">
            <a:extLst>
              <a:ext uri="{FF2B5EF4-FFF2-40B4-BE49-F238E27FC236}">
                <a16:creationId xmlns:a16="http://schemas.microsoft.com/office/drawing/2014/main" id="{87F00BE4-512D-4F35-B132-4E5C5CF1413D}"/>
              </a:ext>
            </a:extLst>
          </p:cNvPr>
          <p:cNvSpPr/>
          <p:nvPr userDrawn="1"/>
        </p:nvSpPr>
        <p:spPr>
          <a:xfrm>
            <a:off x="517200" y="6538526"/>
            <a:ext cx="11674800" cy="10800"/>
          </a:xfrm>
          <a:prstGeom prst="rect">
            <a:avLst/>
          </a:prstGeom>
          <a:solidFill>
            <a:srgbClr val="004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9" name="Rechteck 58">
            <a:extLst>
              <a:ext uri="{FF2B5EF4-FFF2-40B4-BE49-F238E27FC236}">
                <a16:creationId xmlns:a16="http://schemas.microsoft.com/office/drawing/2014/main" id="{F7987594-F169-42FB-8839-77BF8D405E37}"/>
              </a:ext>
            </a:extLst>
          </p:cNvPr>
          <p:cNvSpPr/>
          <p:nvPr userDrawn="1"/>
        </p:nvSpPr>
        <p:spPr>
          <a:xfrm>
            <a:off x="518400" y="1196733"/>
            <a:ext cx="11676063" cy="72000"/>
          </a:xfrm>
          <a:prstGeom prst="rect">
            <a:avLst/>
          </a:prstGeom>
          <a:solidFill>
            <a:srgbClr val="004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nvGrpSpPr>
          <p:cNvPr id="58" name="Gruppieren 57">
            <a:extLst>
              <a:ext uri="{FF2B5EF4-FFF2-40B4-BE49-F238E27FC236}">
                <a16:creationId xmlns:a16="http://schemas.microsoft.com/office/drawing/2014/main" id="{9A6E8BA9-5951-4163-8A80-4621C65DA816}"/>
              </a:ext>
            </a:extLst>
          </p:cNvPr>
          <p:cNvGrpSpPr/>
          <p:nvPr userDrawn="1"/>
        </p:nvGrpSpPr>
        <p:grpSpPr>
          <a:xfrm>
            <a:off x="-390524" y="160153"/>
            <a:ext cx="333375" cy="136812"/>
            <a:chOff x="-133350" y="2711163"/>
            <a:chExt cx="333375" cy="136812"/>
          </a:xfrm>
        </p:grpSpPr>
        <p:cxnSp>
          <p:nvCxnSpPr>
            <p:cNvPr id="61" name="Gerader Verbinder 60">
              <a:extLst>
                <a:ext uri="{FF2B5EF4-FFF2-40B4-BE49-F238E27FC236}">
                  <a16:creationId xmlns:a16="http://schemas.microsoft.com/office/drawing/2014/main" id="{59DAB7DF-1308-4B09-91FE-7DF38D6584E7}"/>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87654828-5D94-4A05-BD5F-25792A149E05}"/>
                </a:ext>
              </a:extLst>
            </p:cNvPr>
            <p:cNvSpPr txBox="1"/>
            <p:nvPr userDrawn="1"/>
          </p:nvSpPr>
          <p:spPr>
            <a:xfrm>
              <a:off x="-63646" y="2711163"/>
              <a:ext cx="193964"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3" name="Gruppieren 62">
            <a:extLst>
              <a:ext uri="{FF2B5EF4-FFF2-40B4-BE49-F238E27FC236}">
                <a16:creationId xmlns:a16="http://schemas.microsoft.com/office/drawing/2014/main" id="{9D3F2F75-1623-4F64-97FE-EA0C4D9FABDC}"/>
              </a:ext>
            </a:extLst>
          </p:cNvPr>
          <p:cNvGrpSpPr/>
          <p:nvPr userDrawn="1"/>
        </p:nvGrpSpPr>
        <p:grpSpPr>
          <a:xfrm>
            <a:off x="-390524" y="1131703"/>
            <a:ext cx="333375" cy="136812"/>
            <a:chOff x="-133350" y="2711163"/>
            <a:chExt cx="333375" cy="136812"/>
          </a:xfrm>
        </p:grpSpPr>
        <p:cxnSp>
          <p:nvCxnSpPr>
            <p:cNvPr id="64" name="Gerader Verbinder 63">
              <a:extLst>
                <a:ext uri="{FF2B5EF4-FFF2-40B4-BE49-F238E27FC236}">
                  <a16:creationId xmlns:a16="http://schemas.microsoft.com/office/drawing/2014/main" id="{B042E0F0-49A6-465F-A607-A4C2EFB5486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9D612980-2A2D-4E94-8238-9C67C608554C}"/>
                </a:ext>
              </a:extLst>
            </p:cNvPr>
            <p:cNvSpPr txBox="1"/>
            <p:nvPr userDrawn="1"/>
          </p:nvSpPr>
          <p:spPr>
            <a:xfrm>
              <a:off x="-63644" y="2711163"/>
              <a:ext cx="193964"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6" name="Gruppieren 65">
            <a:extLst>
              <a:ext uri="{FF2B5EF4-FFF2-40B4-BE49-F238E27FC236}">
                <a16:creationId xmlns:a16="http://schemas.microsoft.com/office/drawing/2014/main" id="{2CE76F8C-9B22-4BB3-B2D6-15EC2A58C7A7}"/>
              </a:ext>
            </a:extLst>
          </p:cNvPr>
          <p:cNvGrpSpPr/>
          <p:nvPr userDrawn="1"/>
        </p:nvGrpSpPr>
        <p:grpSpPr>
          <a:xfrm>
            <a:off x="-390524" y="1491963"/>
            <a:ext cx="333375" cy="136812"/>
            <a:chOff x="-133350" y="2711163"/>
            <a:chExt cx="333375" cy="136812"/>
          </a:xfrm>
        </p:grpSpPr>
        <p:cxnSp>
          <p:nvCxnSpPr>
            <p:cNvPr id="67" name="Gerader Verbinder 66">
              <a:extLst>
                <a:ext uri="{FF2B5EF4-FFF2-40B4-BE49-F238E27FC236}">
                  <a16:creationId xmlns:a16="http://schemas.microsoft.com/office/drawing/2014/main" id="{9C843E82-BEFA-4CF2-BA2F-3C80060D316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4762BE88-2459-479F-84FF-4DF483AA142C}"/>
                </a:ext>
              </a:extLst>
            </p:cNvPr>
            <p:cNvSpPr txBox="1"/>
            <p:nvPr userDrawn="1"/>
          </p:nvSpPr>
          <p:spPr>
            <a:xfrm>
              <a:off x="-63644" y="2711163"/>
              <a:ext cx="193964"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69" name="Gruppieren 68">
            <a:extLst>
              <a:ext uri="{FF2B5EF4-FFF2-40B4-BE49-F238E27FC236}">
                <a16:creationId xmlns:a16="http://schemas.microsoft.com/office/drawing/2014/main" id="{104E26F8-EA1A-4C6F-92E1-8F6F98ABFA13}"/>
              </a:ext>
            </a:extLst>
          </p:cNvPr>
          <p:cNvGrpSpPr/>
          <p:nvPr userDrawn="1"/>
        </p:nvGrpSpPr>
        <p:grpSpPr>
          <a:xfrm>
            <a:off x="-390524" y="3292188"/>
            <a:ext cx="333375" cy="136812"/>
            <a:chOff x="-133350" y="2711163"/>
            <a:chExt cx="333375" cy="136812"/>
          </a:xfrm>
        </p:grpSpPr>
        <p:cxnSp>
          <p:nvCxnSpPr>
            <p:cNvPr id="70" name="Gerader Verbinder 69">
              <a:extLst>
                <a:ext uri="{FF2B5EF4-FFF2-40B4-BE49-F238E27FC236}">
                  <a16:creationId xmlns:a16="http://schemas.microsoft.com/office/drawing/2014/main" id="{1A8A854C-301D-4327-AEA2-BCC20A88724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Textfeld 70">
              <a:extLst>
                <a:ext uri="{FF2B5EF4-FFF2-40B4-BE49-F238E27FC236}">
                  <a16:creationId xmlns:a16="http://schemas.microsoft.com/office/drawing/2014/main" id="{5A547124-456E-49C6-8FC8-111D0AAFEB7F}"/>
                </a:ext>
              </a:extLst>
            </p:cNvPr>
            <p:cNvSpPr txBox="1"/>
            <p:nvPr userDrawn="1"/>
          </p:nvSpPr>
          <p:spPr>
            <a:xfrm>
              <a:off x="-63644" y="2711163"/>
              <a:ext cx="193964"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72" name="Gruppieren 71">
            <a:extLst>
              <a:ext uri="{FF2B5EF4-FFF2-40B4-BE49-F238E27FC236}">
                <a16:creationId xmlns:a16="http://schemas.microsoft.com/office/drawing/2014/main" id="{73B26B5D-1FEC-45B5-B34A-6A1B50955F0E}"/>
              </a:ext>
            </a:extLst>
          </p:cNvPr>
          <p:cNvGrpSpPr/>
          <p:nvPr userDrawn="1"/>
        </p:nvGrpSpPr>
        <p:grpSpPr>
          <a:xfrm>
            <a:off x="-390524" y="6063963"/>
            <a:ext cx="333375" cy="136812"/>
            <a:chOff x="-133350" y="2711163"/>
            <a:chExt cx="333375" cy="136812"/>
          </a:xfrm>
        </p:grpSpPr>
        <p:cxnSp>
          <p:nvCxnSpPr>
            <p:cNvPr id="73" name="Gerader Verbinder 72">
              <a:extLst>
                <a:ext uri="{FF2B5EF4-FFF2-40B4-BE49-F238E27FC236}">
                  <a16:creationId xmlns:a16="http://schemas.microsoft.com/office/drawing/2014/main" id="{3423A679-4F5C-456E-AB6C-7A18EA3E5BA3}"/>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4" name="Textfeld 73">
              <a:extLst>
                <a:ext uri="{FF2B5EF4-FFF2-40B4-BE49-F238E27FC236}">
                  <a16:creationId xmlns:a16="http://schemas.microsoft.com/office/drawing/2014/main" id="{69754FAD-5E71-4087-B3E8-0FEC37E0D864}"/>
                </a:ext>
              </a:extLst>
            </p:cNvPr>
            <p:cNvSpPr txBox="1"/>
            <p:nvPr userDrawn="1"/>
          </p:nvSpPr>
          <p:spPr>
            <a:xfrm>
              <a:off x="-63643" y="2711163"/>
              <a:ext cx="193964"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5" name="Gruppieren 74">
            <a:extLst>
              <a:ext uri="{FF2B5EF4-FFF2-40B4-BE49-F238E27FC236}">
                <a16:creationId xmlns:a16="http://schemas.microsoft.com/office/drawing/2014/main" id="{7C156EC4-BDB3-4DEA-9B78-E98FCFD2F54B}"/>
              </a:ext>
            </a:extLst>
          </p:cNvPr>
          <p:cNvGrpSpPr/>
          <p:nvPr userDrawn="1"/>
        </p:nvGrpSpPr>
        <p:grpSpPr>
          <a:xfrm>
            <a:off x="-390524" y="6495763"/>
            <a:ext cx="333375" cy="136812"/>
            <a:chOff x="-133350" y="2711163"/>
            <a:chExt cx="333375" cy="136812"/>
          </a:xfrm>
        </p:grpSpPr>
        <p:cxnSp>
          <p:nvCxnSpPr>
            <p:cNvPr id="76" name="Gerader Verbinder 75">
              <a:extLst>
                <a:ext uri="{FF2B5EF4-FFF2-40B4-BE49-F238E27FC236}">
                  <a16:creationId xmlns:a16="http://schemas.microsoft.com/office/drawing/2014/main" id="{9E9C384D-D46B-429F-9A97-86F6E3560FE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7" name="Textfeld 76">
              <a:extLst>
                <a:ext uri="{FF2B5EF4-FFF2-40B4-BE49-F238E27FC236}">
                  <a16:creationId xmlns:a16="http://schemas.microsoft.com/office/drawing/2014/main" id="{64B7918E-86D1-49EB-8917-1468D42A6E25}"/>
                </a:ext>
              </a:extLst>
            </p:cNvPr>
            <p:cNvSpPr txBox="1"/>
            <p:nvPr userDrawn="1"/>
          </p:nvSpPr>
          <p:spPr>
            <a:xfrm>
              <a:off x="-63642" y="2711163"/>
              <a:ext cx="193964"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78" name="Gruppieren 77">
            <a:extLst>
              <a:ext uri="{FF2B5EF4-FFF2-40B4-BE49-F238E27FC236}">
                <a16:creationId xmlns:a16="http://schemas.microsoft.com/office/drawing/2014/main" id="{750A6733-FD78-4442-98B4-E2BED64B460F}"/>
              </a:ext>
            </a:extLst>
          </p:cNvPr>
          <p:cNvGrpSpPr/>
          <p:nvPr userDrawn="1"/>
        </p:nvGrpSpPr>
        <p:grpSpPr>
          <a:xfrm rot="16200000">
            <a:off x="289460" y="-291329"/>
            <a:ext cx="333375" cy="121194"/>
            <a:chOff x="-133350" y="2726781"/>
            <a:chExt cx="333375" cy="121194"/>
          </a:xfrm>
        </p:grpSpPr>
        <p:cxnSp>
          <p:nvCxnSpPr>
            <p:cNvPr id="79" name="Gerader Verbinder 78">
              <a:extLst>
                <a:ext uri="{FF2B5EF4-FFF2-40B4-BE49-F238E27FC236}">
                  <a16:creationId xmlns:a16="http://schemas.microsoft.com/office/drawing/2014/main" id="{77BB574D-D198-49E4-874D-732C0CBD5BF0}"/>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67A72ACB-A6A0-450F-A8F3-9CA35EFC5560}"/>
                </a:ext>
              </a:extLst>
            </p:cNvPr>
            <p:cNvSpPr txBox="1"/>
            <p:nvPr userDrawn="1"/>
          </p:nvSpPr>
          <p:spPr>
            <a:xfrm>
              <a:off x="-63646" y="2726781"/>
              <a:ext cx="193964"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81" name="Gruppieren 80">
            <a:extLst>
              <a:ext uri="{FF2B5EF4-FFF2-40B4-BE49-F238E27FC236}">
                <a16:creationId xmlns:a16="http://schemas.microsoft.com/office/drawing/2014/main" id="{C4970FA2-8D2D-462F-BD21-BDE052DC5824}"/>
              </a:ext>
            </a:extLst>
          </p:cNvPr>
          <p:cNvGrpSpPr/>
          <p:nvPr userDrawn="1"/>
        </p:nvGrpSpPr>
        <p:grpSpPr>
          <a:xfrm rot="16200000">
            <a:off x="5760780" y="-291329"/>
            <a:ext cx="333375" cy="121190"/>
            <a:chOff x="-133350" y="2726785"/>
            <a:chExt cx="333375" cy="121190"/>
          </a:xfrm>
        </p:grpSpPr>
        <p:cxnSp>
          <p:nvCxnSpPr>
            <p:cNvPr id="82" name="Gerader Verbinder 81">
              <a:extLst>
                <a:ext uri="{FF2B5EF4-FFF2-40B4-BE49-F238E27FC236}">
                  <a16:creationId xmlns:a16="http://schemas.microsoft.com/office/drawing/2014/main" id="{A7C30986-FB99-416E-BC3E-3BAEC067C11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3" name="Textfeld 82">
              <a:extLst>
                <a:ext uri="{FF2B5EF4-FFF2-40B4-BE49-F238E27FC236}">
                  <a16:creationId xmlns:a16="http://schemas.microsoft.com/office/drawing/2014/main" id="{4CE018F4-A860-49B3-B4CD-A328759F15C6}"/>
                </a:ext>
              </a:extLst>
            </p:cNvPr>
            <p:cNvSpPr txBox="1"/>
            <p:nvPr userDrawn="1"/>
          </p:nvSpPr>
          <p:spPr>
            <a:xfrm>
              <a:off x="-63642" y="2726785"/>
              <a:ext cx="193964"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4" name="Gruppieren 83">
            <a:extLst>
              <a:ext uri="{FF2B5EF4-FFF2-40B4-BE49-F238E27FC236}">
                <a16:creationId xmlns:a16="http://schemas.microsoft.com/office/drawing/2014/main" id="{7C2BACBD-0A67-4A9A-B5DC-10C76F5DE4C2}"/>
              </a:ext>
            </a:extLst>
          </p:cNvPr>
          <p:cNvGrpSpPr/>
          <p:nvPr userDrawn="1"/>
        </p:nvGrpSpPr>
        <p:grpSpPr>
          <a:xfrm>
            <a:off x="6203934" y="-397424"/>
            <a:ext cx="109292" cy="333375"/>
            <a:chOff x="6416681" y="-397424"/>
            <a:chExt cx="109292" cy="333375"/>
          </a:xfrm>
        </p:grpSpPr>
        <p:cxnSp>
          <p:nvCxnSpPr>
            <p:cNvPr id="85" name="Gerader Verbinder 84">
              <a:extLst>
                <a:ext uri="{FF2B5EF4-FFF2-40B4-BE49-F238E27FC236}">
                  <a16:creationId xmlns:a16="http://schemas.microsoft.com/office/drawing/2014/main" id="{65F81584-9968-42FA-B3A9-1C13CEAE92A8}"/>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6" name="Textfeld 85">
              <a:extLst>
                <a:ext uri="{FF2B5EF4-FFF2-40B4-BE49-F238E27FC236}">
                  <a16:creationId xmlns:a16="http://schemas.microsoft.com/office/drawing/2014/main" id="{B6D353C6-61DE-4475-8AC6-6D8AF12D49FB}"/>
                </a:ext>
              </a:extLst>
            </p:cNvPr>
            <p:cNvSpPr txBox="1"/>
            <p:nvPr userDrawn="1"/>
          </p:nvSpPr>
          <p:spPr>
            <a:xfrm rot="16200000">
              <a:off x="6382151" y="-277578"/>
              <a:ext cx="193964"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7" name="Gerader Verbinder 86">
            <a:extLst>
              <a:ext uri="{FF2B5EF4-FFF2-40B4-BE49-F238E27FC236}">
                <a16:creationId xmlns:a16="http://schemas.microsoft.com/office/drawing/2014/main" id="{935008F2-D1D5-498F-9932-727B677C0ADE}"/>
              </a:ext>
            </a:extLst>
          </p:cNvPr>
          <p:cNvCxnSpPr>
            <a:cxnSpLocks/>
          </p:cNvCxnSpPr>
          <p:nvPr userDrawn="1"/>
        </p:nvCxnSpPr>
        <p:spPr>
          <a:xfrm rot="16200000">
            <a:off x="5929314"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88" name="Gruppieren 87">
            <a:extLst>
              <a:ext uri="{FF2B5EF4-FFF2-40B4-BE49-F238E27FC236}">
                <a16:creationId xmlns:a16="http://schemas.microsoft.com/office/drawing/2014/main" id="{9E72FA59-B055-4F1F-8F32-E797C18F96F9}"/>
              </a:ext>
            </a:extLst>
          </p:cNvPr>
          <p:cNvGrpSpPr/>
          <p:nvPr userDrawn="1"/>
        </p:nvGrpSpPr>
        <p:grpSpPr>
          <a:xfrm rot="16200000">
            <a:off x="11455142" y="-291332"/>
            <a:ext cx="333375" cy="121186"/>
            <a:chOff x="-133350" y="2726789"/>
            <a:chExt cx="333375" cy="121186"/>
          </a:xfrm>
        </p:grpSpPr>
        <p:cxnSp>
          <p:nvCxnSpPr>
            <p:cNvPr id="89" name="Gerader Verbinder 88">
              <a:extLst>
                <a:ext uri="{FF2B5EF4-FFF2-40B4-BE49-F238E27FC236}">
                  <a16:creationId xmlns:a16="http://schemas.microsoft.com/office/drawing/2014/main" id="{B89FA96C-C88D-4C6A-BE88-F3E3083BC51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0" name="Textfeld 89">
              <a:extLst>
                <a:ext uri="{FF2B5EF4-FFF2-40B4-BE49-F238E27FC236}">
                  <a16:creationId xmlns:a16="http://schemas.microsoft.com/office/drawing/2014/main" id="{CD67028C-ACEA-4E1C-BF3F-B09177D4335E}"/>
                </a:ext>
              </a:extLst>
            </p:cNvPr>
            <p:cNvSpPr txBox="1"/>
            <p:nvPr userDrawn="1"/>
          </p:nvSpPr>
          <p:spPr>
            <a:xfrm>
              <a:off x="-63639" y="2726789"/>
              <a:ext cx="193964"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112" name="Freihandform: Form 87">
            <a:extLst>
              <a:ext uri="{FF2B5EF4-FFF2-40B4-BE49-F238E27FC236}">
                <a16:creationId xmlns:a16="http://schemas.microsoft.com/office/drawing/2014/main" id="{853A814E-6F49-B24A-BE45-D0D4DC083BEB}"/>
              </a:ext>
            </a:extLst>
          </p:cNvPr>
          <p:cNvSpPr/>
          <p:nvPr userDrawn="1"/>
        </p:nvSpPr>
        <p:spPr>
          <a:xfrm>
            <a:off x="10262325" y="316441"/>
            <a:ext cx="1403903" cy="535987"/>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chemeClr val="tx1"/>
          </a:solidFill>
          <a:ln w="2892" cap="flat">
            <a:noFill/>
            <a:prstDash val="solid"/>
            <a:miter/>
          </a:ln>
        </p:spPr>
        <p:txBody>
          <a:bodyPr rtlCol="0" anchor="ctr"/>
          <a:lstStyle/>
          <a:p>
            <a:endParaRPr lang="de-DE"/>
          </a:p>
        </p:txBody>
      </p:sp>
      <p:grpSp>
        <p:nvGrpSpPr>
          <p:cNvPr id="113" name="Grafik 58">
            <a:extLst>
              <a:ext uri="{FF2B5EF4-FFF2-40B4-BE49-F238E27FC236}">
                <a16:creationId xmlns:a16="http://schemas.microsoft.com/office/drawing/2014/main" id="{7103CC0B-E9CC-8B48-BF58-B5D91B894EC7}"/>
              </a:ext>
            </a:extLst>
          </p:cNvPr>
          <p:cNvGrpSpPr/>
          <p:nvPr userDrawn="1"/>
        </p:nvGrpSpPr>
        <p:grpSpPr>
          <a:xfrm>
            <a:off x="531177" y="300257"/>
            <a:ext cx="2414329" cy="337345"/>
            <a:chOff x="2151786" y="327912"/>
            <a:chExt cx="2333060" cy="325989"/>
          </a:xfrm>
          <a:solidFill>
            <a:schemeClr val="tx1"/>
          </a:solidFill>
        </p:grpSpPr>
        <p:sp>
          <p:nvSpPr>
            <p:cNvPr id="114" name="Freihandform: Form 138">
              <a:extLst>
                <a:ext uri="{FF2B5EF4-FFF2-40B4-BE49-F238E27FC236}">
                  <a16:creationId xmlns:a16="http://schemas.microsoft.com/office/drawing/2014/main" id="{F44D34F2-167B-354C-B169-3094AEE7F62B}"/>
                </a:ext>
              </a:extLst>
            </p:cNvPr>
            <p:cNvSpPr/>
            <p:nvPr/>
          </p:nvSpPr>
          <p:spPr>
            <a:xfrm>
              <a:off x="2151786" y="334274"/>
              <a:ext cx="70316" cy="111996"/>
            </a:xfrm>
            <a:custGeom>
              <a:avLst/>
              <a:gdLst>
                <a:gd name="connsiteX0" fmla="*/ 70317 w 70316"/>
                <a:gd name="connsiteY0" fmla="*/ 18294 h 111996"/>
                <a:gd name="connsiteX1" fmla="*/ 19886 w 70316"/>
                <a:gd name="connsiteY1" fmla="*/ 18294 h 111996"/>
                <a:gd name="connsiteX2" fmla="*/ 19886 w 70316"/>
                <a:gd name="connsiteY2" fmla="*/ 46135 h 111996"/>
                <a:gd name="connsiteX3" fmla="*/ 57588 w 70316"/>
                <a:gd name="connsiteY3" fmla="*/ 46135 h 111996"/>
                <a:gd name="connsiteX4" fmla="*/ 57588 w 70316"/>
                <a:gd name="connsiteY4" fmla="*/ 64273 h 111996"/>
                <a:gd name="connsiteX5" fmla="*/ 19886 w 70316"/>
                <a:gd name="connsiteY5" fmla="*/ 64273 h 111996"/>
                <a:gd name="connsiteX6" fmla="*/ 19886 w 70316"/>
                <a:gd name="connsiteY6" fmla="*/ 111997 h 111996"/>
                <a:gd name="connsiteX7" fmla="*/ 0 w 70316"/>
                <a:gd name="connsiteY7" fmla="*/ 111997 h 111996"/>
                <a:gd name="connsiteX8" fmla="*/ 0 w 70316"/>
                <a:gd name="connsiteY8" fmla="*/ 0 h 111996"/>
                <a:gd name="connsiteX9" fmla="*/ 70317 w 70316"/>
                <a:gd name="connsiteY9" fmla="*/ 0 h 111996"/>
                <a:gd name="connsiteX10" fmla="*/ 70317 w 70316"/>
                <a:gd name="connsiteY10" fmla="*/ 18294 h 1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316" h="111996">
                  <a:moveTo>
                    <a:pt x="70317" y="18294"/>
                  </a:moveTo>
                  <a:lnTo>
                    <a:pt x="19886" y="18294"/>
                  </a:lnTo>
                  <a:lnTo>
                    <a:pt x="19886" y="46135"/>
                  </a:lnTo>
                  <a:lnTo>
                    <a:pt x="57588" y="46135"/>
                  </a:lnTo>
                  <a:lnTo>
                    <a:pt x="57588" y="64273"/>
                  </a:lnTo>
                  <a:lnTo>
                    <a:pt x="19886" y="64273"/>
                  </a:lnTo>
                  <a:lnTo>
                    <a:pt x="19886" y="111997"/>
                  </a:lnTo>
                  <a:lnTo>
                    <a:pt x="0" y="111997"/>
                  </a:lnTo>
                  <a:lnTo>
                    <a:pt x="0" y="0"/>
                  </a:lnTo>
                  <a:lnTo>
                    <a:pt x="70317" y="0"/>
                  </a:lnTo>
                  <a:lnTo>
                    <a:pt x="70317" y="18294"/>
                  </a:lnTo>
                  <a:close/>
                </a:path>
              </a:pathLst>
            </a:custGeom>
            <a:solidFill>
              <a:schemeClr val="tx1"/>
            </a:solidFill>
            <a:ln w="2892" cap="flat">
              <a:noFill/>
              <a:prstDash val="solid"/>
              <a:miter/>
            </a:ln>
          </p:spPr>
          <p:txBody>
            <a:bodyPr rtlCol="0" anchor="ctr"/>
            <a:lstStyle/>
            <a:p>
              <a:endParaRPr lang="de-DE"/>
            </a:p>
          </p:txBody>
        </p:sp>
        <p:sp>
          <p:nvSpPr>
            <p:cNvPr id="115" name="Freihandform: Form 139">
              <a:extLst>
                <a:ext uri="{FF2B5EF4-FFF2-40B4-BE49-F238E27FC236}">
                  <a16:creationId xmlns:a16="http://schemas.microsoft.com/office/drawing/2014/main" id="{FF86D020-1436-E043-9F3E-2C2DEEFB4AFA}"/>
                </a:ext>
              </a:extLst>
            </p:cNvPr>
            <p:cNvSpPr/>
            <p:nvPr/>
          </p:nvSpPr>
          <p:spPr>
            <a:xfrm>
              <a:off x="2232916" y="363231"/>
              <a:ext cx="48996" cy="83039"/>
            </a:xfrm>
            <a:custGeom>
              <a:avLst/>
              <a:gdLst>
                <a:gd name="connsiteX0" fmla="*/ 48996 w 48996"/>
                <a:gd name="connsiteY0" fmla="*/ 1747 h 83039"/>
                <a:gd name="connsiteX1" fmla="*/ 45973 w 48996"/>
                <a:gd name="connsiteY1" fmla="*/ 21155 h 83039"/>
                <a:gd name="connsiteX2" fmla="*/ 35475 w 48996"/>
                <a:gd name="connsiteY2" fmla="*/ 18610 h 83039"/>
                <a:gd name="connsiteX3" fmla="*/ 18931 w 48996"/>
                <a:gd name="connsiteY3" fmla="*/ 41518 h 83039"/>
                <a:gd name="connsiteX4" fmla="*/ 18931 w 48996"/>
                <a:gd name="connsiteY4" fmla="*/ 83039 h 83039"/>
                <a:gd name="connsiteX5" fmla="*/ 0 w 48996"/>
                <a:gd name="connsiteY5" fmla="*/ 83039 h 83039"/>
                <a:gd name="connsiteX6" fmla="*/ 0 w 48996"/>
                <a:gd name="connsiteY6" fmla="*/ 2066 h 83039"/>
                <a:gd name="connsiteX7" fmla="*/ 18613 w 48996"/>
                <a:gd name="connsiteY7" fmla="*/ 2066 h 83039"/>
                <a:gd name="connsiteX8" fmla="*/ 18613 w 48996"/>
                <a:gd name="connsiteY8" fmla="*/ 12248 h 83039"/>
                <a:gd name="connsiteX9" fmla="*/ 18931 w 48996"/>
                <a:gd name="connsiteY9" fmla="*/ 12248 h 83039"/>
                <a:gd name="connsiteX10" fmla="*/ 40089 w 48996"/>
                <a:gd name="connsiteY10" fmla="*/ 0 h 83039"/>
                <a:gd name="connsiteX11" fmla="*/ 48996 w 48996"/>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96" h="83039">
                  <a:moveTo>
                    <a:pt x="48996" y="1747"/>
                  </a:moveTo>
                  <a:lnTo>
                    <a:pt x="45973" y="21155"/>
                  </a:lnTo>
                  <a:cubicBezTo>
                    <a:pt x="43109" y="19564"/>
                    <a:pt x="39609" y="18610"/>
                    <a:pt x="35475" y="18610"/>
                  </a:cubicBezTo>
                  <a:cubicBezTo>
                    <a:pt x="22431" y="18610"/>
                    <a:pt x="18931" y="29111"/>
                    <a:pt x="18931" y="41518"/>
                  </a:cubicBezTo>
                  <a:lnTo>
                    <a:pt x="18931" y="83039"/>
                  </a:lnTo>
                  <a:lnTo>
                    <a:pt x="0" y="83039"/>
                  </a:lnTo>
                  <a:lnTo>
                    <a:pt x="0" y="2066"/>
                  </a:lnTo>
                  <a:lnTo>
                    <a:pt x="18613" y="2066"/>
                  </a:lnTo>
                  <a:lnTo>
                    <a:pt x="18613" y="12248"/>
                  </a:lnTo>
                  <a:lnTo>
                    <a:pt x="18931" y="12248"/>
                  </a:lnTo>
                  <a:cubicBezTo>
                    <a:pt x="23227" y="4614"/>
                    <a:pt x="30864" y="0"/>
                    <a:pt x="40089" y="0"/>
                  </a:cubicBezTo>
                  <a:cubicBezTo>
                    <a:pt x="42791" y="-3"/>
                    <a:pt x="46132" y="474"/>
                    <a:pt x="48996" y="1747"/>
                  </a:cubicBezTo>
                  <a:close/>
                </a:path>
              </a:pathLst>
            </a:custGeom>
            <a:solidFill>
              <a:schemeClr val="tx1"/>
            </a:solidFill>
            <a:ln w="2892" cap="flat">
              <a:noFill/>
              <a:prstDash val="solid"/>
              <a:miter/>
            </a:ln>
          </p:spPr>
          <p:txBody>
            <a:bodyPr rtlCol="0" anchor="ctr"/>
            <a:lstStyle/>
            <a:p>
              <a:endParaRPr lang="de-DE"/>
            </a:p>
          </p:txBody>
        </p:sp>
        <p:sp>
          <p:nvSpPr>
            <p:cNvPr id="116" name="Freihandform: Form 140">
              <a:extLst>
                <a:ext uri="{FF2B5EF4-FFF2-40B4-BE49-F238E27FC236}">
                  <a16:creationId xmlns:a16="http://schemas.microsoft.com/office/drawing/2014/main" id="{359DF9B0-9744-8C45-BD11-CFAF70E4661E}"/>
                </a:ext>
              </a:extLst>
            </p:cNvPr>
            <p:cNvSpPr/>
            <p:nvPr/>
          </p:nvSpPr>
          <p:spPr>
            <a:xfrm>
              <a:off x="2295365" y="329344"/>
              <a:ext cx="24022" cy="116926"/>
            </a:xfrm>
            <a:custGeom>
              <a:avLst/>
              <a:gdLst>
                <a:gd name="connsiteX0" fmla="*/ 24022 w 24022"/>
                <a:gd name="connsiteY0" fmla="*/ 11453 h 116926"/>
                <a:gd name="connsiteX1" fmla="*/ 11930 w 24022"/>
                <a:gd name="connsiteY1" fmla="*/ 22906 h 116926"/>
                <a:gd name="connsiteX2" fmla="*/ 0 w 24022"/>
                <a:gd name="connsiteY2" fmla="*/ 11453 h 116926"/>
                <a:gd name="connsiteX3" fmla="*/ 11930 w 24022"/>
                <a:gd name="connsiteY3" fmla="*/ 0 h 116926"/>
                <a:gd name="connsiteX4" fmla="*/ 24022 w 24022"/>
                <a:gd name="connsiteY4" fmla="*/ 11453 h 116926"/>
                <a:gd name="connsiteX5" fmla="*/ 21477 w 24022"/>
                <a:gd name="connsiteY5" fmla="*/ 116926 h 116926"/>
                <a:gd name="connsiteX6" fmla="*/ 2546 w 24022"/>
                <a:gd name="connsiteY6" fmla="*/ 116926 h 116926"/>
                <a:gd name="connsiteX7" fmla="*/ 2546 w 24022"/>
                <a:gd name="connsiteY7" fmla="*/ 35952 h 116926"/>
                <a:gd name="connsiteX8" fmla="*/ 21477 w 24022"/>
                <a:gd name="connsiteY8" fmla="*/ 35952 h 116926"/>
                <a:gd name="connsiteX9" fmla="*/ 21477 w 24022"/>
                <a:gd name="connsiteY9" fmla="*/ 116926 h 11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22" h="116926">
                  <a:moveTo>
                    <a:pt x="24022" y="11453"/>
                  </a:moveTo>
                  <a:cubicBezTo>
                    <a:pt x="24022" y="18135"/>
                    <a:pt x="18613" y="22906"/>
                    <a:pt x="11930" y="22906"/>
                  </a:cubicBezTo>
                  <a:cubicBezTo>
                    <a:pt x="5410" y="22906"/>
                    <a:pt x="0" y="18132"/>
                    <a:pt x="0" y="11453"/>
                  </a:cubicBezTo>
                  <a:cubicBezTo>
                    <a:pt x="0" y="4929"/>
                    <a:pt x="5410" y="0"/>
                    <a:pt x="11930" y="0"/>
                  </a:cubicBezTo>
                  <a:cubicBezTo>
                    <a:pt x="18613" y="0"/>
                    <a:pt x="24022" y="4929"/>
                    <a:pt x="24022" y="11453"/>
                  </a:cubicBezTo>
                  <a:close/>
                  <a:moveTo>
                    <a:pt x="21477" y="116926"/>
                  </a:moveTo>
                  <a:lnTo>
                    <a:pt x="2546" y="116926"/>
                  </a:lnTo>
                  <a:lnTo>
                    <a:pt x="2546" y="35952"/>
                  </a:lnTo>
                  <a:lnTo>
                    <a:pt x="21477" y="35952"/>
                  </a:lnTo>
                  <a:lnTo>
                    <a:pt x="21477" y="116926"/>
                  </a:lnTo>
                  <a:close/>
                </a:path>
              </a:pathLst>
            </a:custGeom>
            <a:solidFill>
              <a:schemeClr val="tx1"/>
            </a:solidFill>
            <a:ln w="2892" cap="flat">
              <a:noFill/>
              <a:prstDash val="solid"/>
              <a:miter/>
            </a:ln>
          </p:spPr>
          <p:txBody>
            <a:bodyPr rtlCol="0" anchor="ctr"/>
            <a:lstStyle/>
            <a:p>
              <a:endParaRPr lang="de-DE"/>
            </a:p>
          </p:txBody>
        </p:sp>
        <p:sp>
          <p:nvSpPr>
            <p:cNvPr id="117" name="Freihandform: Form 141">
              <a:extLst>
                <a:ext uri="{FF2B5EF4-FFF2-40B4-BE49-F238E27FC236}">
                  <a16:creationId xmlns:a16="http://schemas.microsoft.com/office/drawing/2014/main" id="{B73B5AD2-E95D-E24A-8552-0A7B660AE0C0}"/>
                </a:ext>
              </a:extLst>
            </p:cNvPr>
            <p:cNvSpPr/>
            <p:nvPr/>
          </p:nvSpPr>
          <p:spPr>
            <a:xfrm>
              <a:off x="2336779" y="363231"/>
              <a:ext cx="73976" cy="84948"/>
            </a:xfrm>
            <a:custGeom>
              <a:avLst/>
              <a:gdLst>
                <a:gd name="connsiteX0" fmla="*/ 40089 w 73976"/>
                <a:gd name="connsiteY0" fmla="*/ 84949 h 84948"/>
                <a:gd name="connsiteX1" fmla="*/ 0 w 73976"/>
                <a:gd name="connsiteY1" fmla="*/ 42317 h 84948"/>
                <a:gd name="connsiteX2" fmla="*/ 38024 w 73976"/>
                <a:gd name="connsiteY2" fmla="*/ 0 h 84948"/>
                <a:gd name="connsiteX3" fmla="*/ 73976 w 73976"/>
                <a:gd name="connsiteY3" fmla="*/ 41203 h 84948"/>
                <a:gd name="connsiteX4" fmla="*/ 73658 w 73976"/>
                <a:gd name="connsiteY4" fmla="*/ 48999 h 84948"/>
                <a:gd name="connsiteX5" fmla="*/ 19249 w 73976"/>
                <a:gd name="connsiteY5" fmla="*/ 48999 h 84948"/>
                <a:gd name="connsiteX6" fmla="*/ 40248 w 73976"/>
                <a:gd name="connsiteY6" fmla="*/ 68725 h 84948"/>
                <a:gd name="connsiteX7" fmla="*/ 60134 w 73976"/>
                <a:gd name="connsiteY7" fmla="*/ 59179 h 84948"/>
                <a:gd name="connsiteX8" fmla="*/ 71905 w 73976"/>
                <a:gd name="connsiteY8" fmla="*/ 71589 h 84948"/>
                <a:gd name="connsiteX9" fmla="*/ 40089 w 73976"/>
                <a:gd name="connsiteY9" fmla="*/ 84949 h 84948"/>
                <a:gd name="connsiteX10" fmla="*/ 18931 w 73976"/>
                <a:gd name="connsiteY10" fmla="*/ 35154 h 84948"/>
                <a:gd name="connsiteX11" fmla="*/ 55679 w 73976"/>
                <a:gd name="connsiteY11" fmla="*/ 35154 h 84948"/>
                <a:gd name="connsiteX12" fmla="*/ 37703 w 73976"/>
                <a:gd name="connsiteY12" fmla="*/ 15587 h 84948"/>
                <a:gd name="connsiteX13" fmla="*/ 18931 w 73976"/>
                <a:gd name="connsiteY13" fmla="*/ 35154 h 8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76" h="84948">
                  <a:moveTo>
                    <a:pt x="40089" y="84949"/>
                  </a:moveTo>
                  <a:cubicBezTo>
                    <a:pt x="16067" y="84949"/>
                    <a:pt x="0" y="67927"/>
                    <a:pt x="0" y="42317"/>
                  </a:cubicBezTo>
                  <a:cubicBezTo>
                    <a:pt x="0" y="17181"/>
                    <a:pt x="15430" y="0"/>
                    <a:pt x="38024" y="0"/>
                  </a:cubicBezTo>
                  <a:cubicBezTo>
                    <a:pt x="59818" y="0"/>
                    <a:pt x="73976" y="16226"/>
                    <a:pt x="73976" y="41203"/>
                  </a:cubicBezTo>
                  <a:cubicBezTo>
                    <a:pt x="73976" y="43908"/>
                    <a:pt x="73817" y="46769"/>
                    <a:pt x="73658" y="48999"/>
                  </a:cubicBezTo>
                  <a:lnTo>
                    <a:pt x="19249" y="48999"/>
                  </a:lnTo>
                  <a:cubicBezTo>
                    <a:pt x="21318" y="61566"/>
                    <a:pt x="28793" y="68725"/>
                    <a:pt x="40248" y="68725"/>
                  </a:cubicBezTo>
                  <a:cubicBezTo>
                    <a:pt x="47723" y="68725"/>
                    <a:pt x="53769" y="65862"/>
                    <a:pt x="60134" y="59179"/>
                  </a:cubicBezTo>
                  <a:lnTo>
                    <a:pt x="71905" y="71589"/>
                  </a:lnTo>
                  <a:cubicBezTo>
                    <a:pt x="62680" y="80653"/>
                    <a:pt x="52341" y="84949"/>
                    <a:pt x="40089" y="84949"/>
                  </a:cubicBezTo>
                  <a:close/>
                  <a:moveTo>
                    <a:pt x="18931" y="35154"/>
                  </a:moveTo>
                  <a:lnTo>
                    <a:pt x="55679" y="35154"/>
                  </a:lnTo>
                  <a:cubicBezTo>
                    <a:pt x="54883" y="22744"/>
                    <a:pt x="48360" y="15587"/>
                    <a:pt x="37703" y="15587"/>
                  </a:cubicBezTo>
                  <a:cubicBezTo>
                    <a:pt x="27204" y="15587"/>
                    <a:pt x="20522" y="22587"/>
                    <a:pt x="18931" y="35154"/>
                  </a:cubicBezTo>
                  <a:close/>
                </a:path>
              </a:pathLst>
            </a:custGeom>
            <a:solidFill>
              <a:schemeClr val="tx1"/>
            </a:solidFill>
            <a:ln w="2892" cap="flat">
              <a:noFill/>
              <a:prstDash val="solid"/>
              <a:miter/>
            </a:ln>
          </p:spPr>
          <p:txBody>
            <a:bodyPr rtlCol="0" anchor="ctr"/>
            <a:lstStyle/>
            <a:p>
              <a:endParaRPr lang="de-DE"/>
            </a:p>
          </p:txBody>
        </p:sp>
        <p:sp>
          <p:nvSpPr>
            <p:cNvPr id="118" name="Freihandform: Form 142">
              <a:extLst>
                <a:ext uri="{FF2B5EF4-FFF2-40B4-BE49-F238E27FC236}">
                  <a16:creationId xmlns:a16="http://schemas.microsoft.com/office/drawing/2014/main" id="{5D3B2846-E16F-2643-A843-434BA6C326CC}"/>
                </a:ext>
              </a:extLst>
            </p:cNvPr>
            <p:cNvSpPr/>
            <p:nvPr/>
          </p:nvSpPr>
          <p:spPr>
            <a:xfrm>
              <a:off x="2427215" y="327912"/>
              <a:ext cx="75723" cy="120267"/>
            </a:xfrm>
            <a:custGeom>
              <a:avLst/>
              <a:gdLst>
                <a:gd name="connsiteX0" fmla="*/ 0 w 75723"/>
                <a:gd name="connsiteY0" fmla="*/ 77635 h 120267"/>
                <a:gd name="connsiteX1" fmla="*/ 32929 w 75723"/>
                <a:gd name="connsiteY1" fmla="*/ 35319 h 120267"/>
                <a:gd name="connsiteX2" fmla="*/ 56474 w 75723"/>
                <a:gd name="connsiteY2" fmla="*/ 46294 h 120267"/>
                <a:gd name="connsiteX3" fmla="*/ 56792 w 75723"/>
                <a:gd name="connsiteY3" fmla="*/ 46294 h 120267"/>
                <a:gd name="connsiteX4" fmla="*/ 56792 w 75723"/>
                <a:gd name="connsiteY4" fmla="*/ 4773 h 120267"/>
                <a:gd name="connsiteX5" fmla="*/ 75723 w 75723"/>
                <a:gd name="connsiteY5" fmla="*/ 0 h 120267"/>
                <a:gd name="connsiteX6" fmla="*/ 75723 w 75723"/>
                <a:gd name="connsiteY6" fmla="*/ 118358 h 120267"/>
                <a:gd name="connsiteX7" fmla="*/ 57270 w 75723"/>
                <a:gd name="connsiteY7" fmla="*/ 118358 h 120267"/>
                <a:gd name="connsiteX8" fmla="*/ 57270 w 75723"/>
                <a:gd name="connsiteY8" fmla="*/ 108815 h 120267"/>
                <a:gd name="connsiteX9" fmla="*/ 56952 w 75723"/>
                <a:gd name="connsiteY9" fmla="*/ 108815 h 120267"/>
                <a:gd name="connsiteX10" fmla="*/ 32611 w 75723"/>
                <a:gd name="connsiteY10" fmla="*/ 120267 h 120267"/>
                <a:gd name="connsiteX11" fmla="*/ 0 w 75723"/>
                <a:gd name="connsiteY11" fmla="*/ 77635 h 120267"/>
                <a:gd name="connsiteX12" fmla="*/ 18772 w 75723"/>
                <a:gd name="connsiteY12" fmla="*/ 77635 h 120267"/>
                <a:gd name="connsiteX13" fmla="*/ 37543 w 75723"/>
                <a:gd name="connsiteY13" fmla="*/ 103564 h 120267"/>
                <a:gd name="connsiteX14" fmla="*/ 56792 w 75723"/>
                <a:gd name="connsiteY14" fmla="*/ 92904 h 120267"/>
                <a:gd name="connsiteX15" fmla="*/ 56792 w 75723"/>
                <a:gd name="connsiteY15" fmla="*/ 63316 h 120267"/>
                <a:gd name="connsiteX16" fmla="*/ 37543 w 75723"/>
                <a:gd name="connsiteY16" fmla="*/ 52497 h 120267"/>
                <a:gd name="connsiteX17" fmla="*/ 18772 w 75723"/>
                <a:gd name="connsiteY17" fmla="*/ 77635 h 12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23" h="120267">
                  <a:moveTo>
                    <a:pt x="0" y="77635"/>
                  </a:moveTo>
                  <a:cubicBezTo>
                    <a:pt x="0" y="51542"/>
                    <a:pt x="13203" y="35319"/>
                    <a:pt x="32929" y="35319"/>
                  </a:cubicBezTo>
                  <a:cubicBezTo>
                    <a:pt x="43112" y="35319"/>
                    <a:pt x="51065" y="39615"/>
                    <a:pt x="56474" y="46294"/>
                  </a:cubicBezTo>
                  <a:lnTo>
                    <a:pt x="56792" y="46294"/>
                  </a:lnTo>
                  <a:lnTo>
                    <a:pt x="56792" y="4773"/>
                  </a:lnTo>
                  <a:lnTo>
                    <a:pt x="75723" y="0"/>
                  </a:lnTo>
                  <a:lnTo>
                    <a:pt x="75723" y="118358"/>
                  </a:lnTo>
                  <a:lnTo>
                    <a:pt x="57270" y="118358"/>
                  </a:lnTo>
                  <a:lnTo>
                    <a:pt x="57270" y="108815"/>
                  </a:lnTo>
                  <a:lnTo>
                    <a:pt x="56952" y="108815"/>
                  </a:lnTo>
                  <a:cubicBezTo>
                    <a:pt x="51065" y="115974"/>
                    <a:pt x="42632" y="120267"/>
                    <a:pt x="32611" y="120267"/>
                  </a:cubicBezTo>
                  <a:cubicBezTo>
                    <a:pt x="13362" y="120267"/>
                    <a:pt x="0" y="103882"/>
                    <a:pt x="0" y="77635"/>
                  </a:cubicBezTo>
                  <a:close/>
                  <a:moveTo>
                    <a:pt x="18772" y="77635"/>
                  </a:moveTo>
                  <a:cubicBezTo>
                    <a:pt x="18772" y="94180"/>
                    <a:pt x="25610" y="103564"/>
                    <a:pt x="37543" y="103564"/>
                  </a:cubicBezTo>
                  <a:cubicBezTo>
                    <a:pt x="44862" y="103564"/>
                    <a:pt x="50908" y="100064"/>
                    <a:pt x="56792" y="92904"/>
                  </a:cubicBezTo>
                  <a:lnTo>
                    <a:pt x="56792" y="63316"/>
                  </a:lnTo>
                  <a:cubicBezTo>
                    <a:pt x="51383" y="55997"/>
                    <a:pt x="45178" y="52497"/>
                    <a:pt x="37543" y="52497"/>
                  </a:cubicBezTo>
                  <a:cubicBezTo>
                    <a:pt x="25295" y="52497"/>
                    <a:pt x="18772" y="61407"/>
                    <a:pt x="18772" y="77635"/>
                  </a:cubicBezTo>
                  <a:close/>
                </a:path>
              </a:pathLst>
            </a:custGeom>
            <a:solidFill>
              <a:schemeClr val="tx1"/>
            </a:solidFill>
            <a:ln w="2892" cap="flat">
              <a:noFill/>
              <a:prstDash val="solid"/>
              <a:miter/>
            </a:ln>
          </p:spPr>
          <p:txBody>
            <a:bodyPr rtlCol="0" anchor="ctr"/>
            <a:lstStyle/>
            <a:p>
              <a:endParaRPr lang="de-DE"/>
            </a:p>
          </p:txBody>
        </p:sp>
        <p:sp>
          <p:nvSpPr>
            <p:cNvPr id="119" name="Freihandform: Form 143">
              <a:extLst>
                <a:ext uri="{FF2B5EF4-FFF2-40B4-BE49-F238E27FC236}">
                  <a16:creationId xmlns:a16="http://schemas.microsoft.com/office/drawing/2014/main" id="{81F6F6BA-21F4-AA4A-9949-7A42D903287A}"/>
                </a:ext>
              </a:extLst>
            </p:cNvPr>
            <p:cNvSpPr/>
            <p:nvPr/>
          </p:nvSpPr>
          <p:spPr>
            <a:xfrm>
              <a:off x="2527597" y="363231"/>
              <a:ext cx="48996" cy="83039"/>
            </a:xfrm>
            <a:custGeom>
              <a:avLst/>
              <a:gdLst>
                <a:gd name="connsiteX0" fmla="*/ 48996 w 48996"/>
                <a:gd name="connsiteY0" fmla="*/ 1747 h 83039"/>
                <a:gd name="connsiteX1" fmla="*/ 45973 w 48996"/>
                <a:gd name="connsiteY1" fmla="*/ 21155 h 83039"/>
                <a:gd name="connsiteX2" fmla="*/ 35475 w 48996"/>
                <a:gd name="connsiteY2" fmla="*/ 18610 h 83039"/>
                <a:gd name="connsiteX3" fmla="*/ 18931 w 48996"/>
                <a:gd name="connsiteY3" fmla="*/ 41518 h 83039"/>
                <a:gd name="connsiteX4" fmla="*/ 18931 w 48996"/>
                <a:gd name="connsiteY4" fmla="*/ 83039 h 83039"/>
                <a:gd name="connsiteX5" fmla="*/ 0 w 48996"/>
                <a:gd name="connsiteY5" fmla="*/ 83039 h 83039"/>
                <a:gd name="connsiteX6" fmla="*/ 0 w 48996"/>
                <a:gd name="connsiteY6" fmla="*/ 2066 h 83039"/>
                <a:gd name="connsiteX7" fmla="*/ 18613 w 48996"/>
                <a:gd name="connsiteY7" fmla="*/ 2066 h 83039"/>
                <a:gd name="connsiteX8" fmla="*/ 18613 w 48996"/>
                <a:gd name="connsiteY8" fmla="*/ 12248 h 83039"/>
                <a:gd name="connsiteX9" fmla="*/ 18931 w 48996"/>
                <a:gd name="connsiteY9" fmla="*/ 12248 h 83039"/>
                <a:gd name="connsiteX10" fmla="*/ 40089 w 48996"/>
                <a:gd name="connsiteY10" fmla="*/ 0 h 83039"/>
                <a:gd name="connsiteX11" fmla="*/ 48996 w 48996"/>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96" h="83039">
                  <a:moveTo>
                    <a:pt x="48996" y="1747"/>
                  </a:moveTo>
                  <a:lnTo>
                    <a:pt x="45973" y="21155"/>
                  </a:lnTo>
                  <a:cubicBezTo>
                    <a:pt x="43109" y="19564"/>
                    <a:pt x="39609" y="18610"/>
                    <a:pt x="35475" y="18610"/>
                  </a:cubicBezTo>
                  <a:cubicBezTo>
                    <a:pt x="22431" y="18610"/>
                    <a:pt x="18931" y="29111"/>
                    <a:pt x="18931" y="41518"/>
                  </a:cubicBezTo>
                  <a:lnTo>
                    <a:pt x="18931" y="83039"/>
                  </a:lnTo>
                  <a:lnTo>
                    <a:pt x="0" y="83039"/>
                  </a:lnTo>
                  <a:lnTo>
                    <a:pt x="0" y="2066"/>
                  </a:lnTo>
                  <a:lnTo>
                    <a:pt x="18613" y="2066"/>
                  </a:lnTo>
                  <a:lnTo>
                    <a:pt x="18613" y="12248"/>
                  </a:lnTo>
                  <a:lnTo>
                    <a:pt x="18931" y="12248"/>
                  </a:lnTo>
                  <a:cubicBezTo>
                    <a:pt x="23227" y="4614"/>
                    <a:pt x="30864" y="0"/>
                    <a:pt x="40089" y="0"/>
                  </a:cubicBezTo>
                  <a:cubicBezTo>
                    <a:pt x="42791" y="-3"/>
                    <a:pt x="46132" y="474"/>
                    <a:pt x="48996" y="1747"/>
                  </a:cubicBezTo>
                  <a:close/>
                </a:path>
              </a:pathLst>
            </a:custGeom>
            <a:solidFill>
              <a:schemeClr val="tx1"/>
            </a:solidFill>
            <a:ln w="2892" cap="flat">
              <a:noFill/>
              <a:prstDash val="solid"/>
              <a:miter/>
            </a:ln>
          </p:spPr>
          <p:txBody>
            <a:bodyPr rtlCol="0" anchor="ctr"/>
            <a:lstStyle/>
            <a:p>
              <a:endParaRPr lang="de-DE"/>
            </a:p>
          </p:txBody>
        </p:sp>
        <p:sp>
          <p:nvSpPr>
            <p:cNvPr id="120" name="Freihandform: Form 144">
              <a:extLst>
                <a:ext uri="{FF2B5EF4-FFF2-40B4-BE49-F238E27FC236}">
                  <a16:creationId xmlns:a16="http://schemas.microsoft.com/office/drawing/2014/main" id="{D354D453-5D5D-544C-9D34-3B1B8862934B}"/>
                </a:ext>
              </a:extLst>
            </p:cNvPr>
            <p:cNvSpPr/>
            <p:nvPr/>
          </p:nvSpPr>
          <p:spPr>
            <a:xfrm>
              <a:off x="2590043" y="329344"/>
              <a:ext cx="24022" cy="116926"/>
            </a:xfrm>
            <a:custGeom>
              <a:avLst/>
              <a:gdLst>
                <a:gd name="connsiteX0" fmla="*/ 24022 w 24022"/>
                <a:gd name="connsiteY0" fmla="*/ 11453 h 116926"/>
                <a:gd name="connsiteX1" fmla="*/ 11930 w 24022"/>
                <a:gd name="connsiteY1" fmla="*/ 22906 h 116926"/>
                <a:gd name="connsiteX2" fmla="*/ 0 w 24022"/>
                <a:gd name="connsiteY2" fmla="*/ 11453 h 116926"/>
                <a:gd name="connsiteX3" fmla="*/ 11930 w 24022"/>
                <a:gd name="connsiteY3" fmla="*/ 0 h 116926"/>
                <a:gd name="connsiteX4" fmla="*/ 24022 w 24022"/>
                <a:gd name="connsiteY4" fmla="*/ 11453 h 116926"/>
                <a:gd name="connsiteX5" fmla="*/ 21476 w 24022"/>
                <a:gd name="connsiteY5" fmla="*/ 116926 h 116926"/>
                <a:gd name="connsiteX6" fmla="*/ 2546 w 24022"/>
                <a:gd name="connsiteY6" fmla="*/ 116926 h 116926"/>
                <a:gd name="connsiteX7" fmla="*/ 2546 w 24022"/>
                <a:gd name="connsiteY7" fmla="*/ 35952 h 116926"/>
                <a:gd name="connsiteX8" fmla="*/ 21476 w 24022"/>
                <a:gd name="connsiteY8" fmla="*/ 35952 h 116926"/>
                <a:gd name="connsiteX9" fmla="*/ 21476 w 24022"/>
                <a:gd name="connsiteY9" fmla="*/ 116926 h 11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22" h="116926">
                  <a:moveTo>
                    <a:pt x="24022" y="11453"/>
                  </a:moveTo>
                  <a:cubicBezTo>
                    <a:pt x="24022" y="18135"/>
                    <a:pt x="18613" y="22906"/>
                    <a:pt x="11930" y="22906"/>
                  </a:cubicBezTo>
                  <a:cubicBezTo>
                    <a:pt x="5410" y="22906"/>
                    <a:pt x="0" y="18132"/>
                    <a:pt x="0" y="11453"/>
                  </a:cubicBezTo>
                  <a:cubicBezTo>
                    <a:pt x="0" y="4929"/>
                    <a:pt x="5410" y="0"/>
                    <a:pt x="11930" y="0"/>
                  </a:cubicBezTo>
                  <a:cubicBezTo>
                    <a:pt x="18613" y="0"/>
                    <a:pt x="24022" y="4929"/>
                    <a:pt x="24022" y="11453"/>
                  </a:cubicBezTo>
                  <a:close/>
                  <a:moveTo>
                    <a:pt x="21476" y="116926"/>
                  </a:moveTo>
                  <a:lnTo>
                    <a:pt x="2546" y="116926"/>
                  </a:lnTo>
                  <a:lnTo>
                    <a:pt x="2546" y="35952"/>
                  </a:lnTo>
                  <a:lnTo>
                    <a:pt x="21476" y="35952"/>
                  </a:lnTo>
                  <a:lnTo>
                    <a:pt x="21476" y="116926"/>
                  </a:lnTo>
                  <a:close/>
                </a:path>
              </a:pathLst>
            </a:custGeom>
            <a:solidFill>
              <a:schemeClr val="tx1"/>
            </a:solidFill>
            <a:ln w="2892" cap="flat">
              <a:noFill/>
              <a:prstDash val="solid"/>
              <a:miter/>
            </a:ln>
          </p:spPr>
          <p:txBody>
            <a:bodyPr rtlCol="0" anchor="ctr"/>
            <a:lstStyle/>
            <a:p>
              <a:endParaRPr lang="de-DE"/>
            </a:p>
          </p:txBody>
        </p:sp>
        <p:sp>
          <p:nvSpPr>
            <p:cNvPr id="121" name="Freihandform: Form 145">
              <a:extLst>
                <a:ext uri="{FF2B5EF4-FFF2-40B4-BE49-F238E27FC236}">
                  <a16:creationId xmlns:a16="http://schemas.microsoft.com/office/drawing/2014/main" id="{12A1F844-A4BB-6146-AAA6-0904887FBF40}"/>
                </a:ext>
              </a:extLst>
            </p:cNvPr>
            <p:cNvSpPr/>
            <p:nvPr/>
          </p:nvSpPr>
          <p:spPr>
            <a:xfrm>
              <a:off x="2631824" y="363228"/>
              <a:ext cx="68245" cy="84951"/>
            </a:xfrm>
            <a:custGeom>
              <a:avLst/>
              <a:gdLst>
                <a:gd name="connsiteX0" fmla="*/ 67771 w 68245"/>
                <a:gd name="connsiteY0" fmla="*/ 71908 h 84951"/>
                <a:gd name="connsiteX1" fmla="*/ 38816 w 68245"/>
                <a:gd name="connsiteY1" fmla="*/ 84951 h 84951"/>
                <a:gd name="connsiteX2" fmla="*/ 0 w 68245"/>
                <a:gd name="connsiteY2" fmla="*/ 42794 h 84951"/>
                <a:gd name="connsiteX3" fmla="*/ 39134 w 68245"/>
                <a:gd name="connsiteY3" fmla="*/ 0 h 84951"/>
                <a:gd name="connsiteX4" fmla="*/ 68245 w 68245"/>
                <a:gd name="connsiteY4" fmla="*/ 13839 h 84951"/>
                <a:gd name="connsiteX5" fmla="*/ 55201 w 68245"/>
                <a:gd name="connsiteY5" fmla="*/ 26250 h 84951"/>
                <a:gd name="connsiteX6" fmla="*/ 38975 w 68245"/>
                <a:gd name="connsiteY6" fmla="*/ 17340 h 84951"/>
                <a:gd name="connsiteX7" fmla="*/ 18931 w 68245"/>
                <a:gd name="connsiteY7" fmla="*/ 42476 h 84951"/>
                <a:gd name="connsiteX8" fmla="*/ 38816 w 68245"/>
                <a:gd name="connsiteY8" fmla="*/ 67771 h 84951"/>
                <a:gd name="connsiteX9" fmla="*/ 55520 w 68245"/>
                <a:gd name="connsiteY9" fmla="*/ 58861 h 84951"/>
                <a:gd name="connsiteX10" fmla="*/ 67771 w 68245"/>
                <a:gd name="connsiteY10" fmla="*/ 71908 h 8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245" h="84951">
                  <a:moveTo>
                    <a:pt x="67771" y="71908"/>
                  </a:moveTo>
                  <a:cubicBezTo>
                    <a:pt x="59656" y="80818"/>
                    <a:pt x="50428" y="84951"/>
                    <a:pt x="38816" y="84951"/>
                  </a:cubicBezTo>
                  <a:cubicBezTo>
                    <a:pt x="15590" y="84951"/>
                    <a:pt x="0" y="68248"/>
                    <a:pt x="0" y="42794"/>
                  </a:cubicBezTo>
                  <a:cubicBezTo>
                    <a:pt x="0" y="17340"/>
                    <a:pt x="15749" y="0"/>
                    <a:pt x="39134" y="0"/>
                  </a:cubicBezTo>
                  <a:cubicBezTo>
                    <a:pt x="51227" y="0"/>
                    <a:pt x="61248" y="4773"/>
                    <a:pt x="68245" y="13839"/>
                  </a:cubicBezTo>
                  <a:lnTo>
                    <a:pt x="55201" y="26250"/>
                  </a:lnTo>
                  <a:cubicBezTo>
                    <a:pt x="50428" y="20045"/>
                    <a:pt x="45337" y="17340"/>
                    <a:pt x="38975" y="17340"/>
                  </a:cubicBezTo>
                  <a:cubicBezTo>
                    <a:pt x="27042" y="17340"/>
                    <a:pt x="18931" y="27204"/>
                    <a:pt x="18931" y="42476"/>
                  </a:cubicBezTo>
                  <a:cubicBezTo>
                    <a:pt x="18931" y="57588"/>
                    <a:pt x="27045" y="67771"/>
                    <a:pt x="38816" y="67771"/>
                  </a:cubicBezTo>
                  <a:cubicBezTo>
                    <a:pt x="45181" y="67771"/>
                    <a:pt x="50269" y="64907"/>
                    <a:pt x="55520" y="58861"/>
                  </a:cubicBezTo>
                  <a:lnTo>
                    <a:pt x="67771" y="71908"/>
                  </a:lnTo>
                  <a:close/>
                </a:path>
              </a:pathLst>
            </a:custGeom>
            <a:solidFill>
              <a:schemeClr val="tx1"/>
            </a:solidFill>
            <a:ln w="2892" cap="flat">
              <a:noFill/>
              <a:prstDash val="solid"/>
              <a:miter/>
            </a:ln>
          </p:spPr>
          <p:txBody>
            <a:bodyPr rtlCol="0" anchor="ctr"/>
            <a:lstStyle/>
            <a:p>
              <a:endParaRPr lang="de-DE"/>
            </a:p>
          </p:txBody>
        </p:sp>
        <p:sp>
          <p:nvSpPr>
            <p:cNvPr id="122" name="Freihandform: Form 146">
              <a:extLst>
                <a:ext uri="{FF2B5EF4-FFF2-40B4-BE49-F238E27FC236}">
                  <a16:creationId xmlns:a16="http://schemas.microsoft.com/office/drawing/2014/main" id="{F0A5FB55-08F6-EA45-909C-9A0AA38BD3C9}"/>
                </a:ext>
              </a:extLst>
            </p:cNvPr>
            <p:cNvSpPr/>
            <p:nvPr/>
          </p:nvSpPr>
          <p:spPr>
            <a:xfrm>
              <a:off x="2716310" y="327912"/>
              <a:ext cx="69680" cy="118358"/>
            </a:xfrm>
            <a:custGeom>
              <a:avLst/>
              <a:gdLst>
                <a:gd name="connsiteX0" fmla="*/ 69677 w 69680"/>
                <a:gd name="connsiteY0" fmla="*/ 118358 h 118358"/>
                <a:gd name="connsiteX1" fmla="*/ 50746 w 69680"/>
                <a:gd name="connsiteY1" fmla="*/ 118358 h 118358"/>
                <a:gd name="connsiteX2" fmla="*/ 50746 w 69680"/>
                <a:gd name="connsiteY2" fmla="*/ 72067 h 118358"/>
                <a:gd name="connsiteX3" fmla="*/ 35793 w 69680"/>
                <a:gd name="connsiteY3" fmla="*/ 52340 h 118358"/>
                <a:gd name="connsiteX4" fmla="*/ 18931 w 69680"/>
                <a:gd name="connsiteY4" fmla="*/ 71908 h 118358"/>
                <a:gd name="connsiteX5" fmla="*/ 18931 w 69680"/>
                <a:gd name="connsiteY5" fmla="*/ 118358 h 118358"/>
                <a:gd name="connsiteX6" fmla="*/ 0 w 69680"/>
                <a:gd name="connsiteY6" fmla="*/ 118358 h 118358"/>
                <a:gd name="connsiteX7" fmla="*/ 0 w 69680"/>
                <a:gd name="connsiteY7" fmla="*/ 4773 h 118358"/>
                <a:gd name="connsiteX8" fmla="*/ 18931 w 69680"/>
                <a:gd name="connsiteY8" fmla="*/ 0 h 118358"/>
                <a:gd name="connsiteX9" fmla="*/ 18931 w 69680"/>
                <a:gd name="connsiteY9" fmla="*/ 47090 h 118358"/>
                <a:gd name="connsiteX10" fmla="*/ 19249 w 69680"/>
                <a:gd name="connsiteY10" fmla="*/ 47090 h 118358"/>
                <a:gd name="connsiteX11" fmla="*/ 42953 w 69680"/>
                <a:gd name="connsiteY11" fmla="*/ 35319 h 118358"/>
                <a:gd name="connsiteX12" fmla="*/ 69680 w 69680"/>
                <a:gd name="connsiteY12" fmla="*/ 68092 h 118358"/>
                <a:gd name="connsiteX13" fmla="*/ 69680 w 69680"/>
                <a:gd name="connsiteY13" fmla="*/ 118358 h 11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680" h="118358">
                  <a:moveTo>
                    <a:pt x="69677" y="118358"/>
                  </a:moveTo>
                  <a:lnTo>
                    <a:pt x="50746" y="118358"/>
                  </a:lnTo>
                  <a:lnTo>
                    <a:pt x="50746" y="72067"/>
                  </a:lnTo>
                  <a:cubicBezTo>
                    <a:pt x="50746" y="60134"/>
                    <a:pt x="47087" y="52340"/>
                    <a:pt x="35793" y="52340"/>
                  </a:cubicBezTo>
                  <a:cubicBezTo>
                    <a:pt x="22749" y="52340"/>
                    <a:pt x="18931" y="62679"/>
                    <a:pt x="18931" y="71908"/>
                  </a:cubicBezTo>
                  <a:lnTo>
                    <a:pt x="18931" y="118358"/>
                  </a:lnTo>
                  <a:lnTo>
                    <a:pt x="0" y="118358"/>
                  </a:lnTo>
                  <a:lnTo>
                    <a:pt x="0" y="4773"/>
                  </a:lnTo>
                  <a:lnTo>
                    <a:pt x="18931" y="0"/>
                  </a:lnTo>
                  <a:lnTo>
                    <a:pt x="18931" y="47090"/>
                  </a:lnTo>
                  <a:lnTo>
                    <a:pt x="19249" y="47090"/>
                  </a:lnTo>
                  <a:cubicBezTo>
                    <a:pt x="23863" y="39933"/>
                    <a:pt x="32293" y="35319"/>
                    <a:pt x="42953" y="35319"/>
                  </a:cubicBezTo>
                  <a:cubicBezTo>
                    <a:pt x="61725" y="35319"/>
                    <a:pt x="69680" y="49317"/>
                    <a:pt x="69680" y="68092"/>
                  </a:cubicBezTo>
                  <a:lnTo>
                    <a:pt x="69680" y="118358"/>
                  </a:lnTo>
                  <a:close/>
                </a:path>
              </a:pathLst>
            </a:custGeom>
            <a:solidFill>
              <a:schemeClr val="tx1"/>
            </a:solidFill>
            <a:ln w="2892" cap="flat">
              <a:noFill/>
              <a:prstDash val="solid"/>
              <a:miter/>
            </a:ln>
          </p:spPr>
          <p:txBody>
            <a:bodyPr rtlCol="0" anchor="ctr"/>
            <a:lstStyle/>
            <a:p>
              <a:endParaRPr lang="de-DE"/>
            </a:p>
          </p:txBody>
        </p:sp>
        <p:sp>
          <p:nvSpPr>
            <p:cNvPr id="123" name="Freihandform: Form 147">
              <a:extLst>
                <a:ext uri="{FF2B5EF4-FFF2-40B4-BE49-F238E27FC236}">
                  <a16:creationId xmlns:a16="http://schemas.microsoft.com/office/drawing/2014/main" id="{E650A7AB-EB0F-2945-8A20-F89144661D60}"/>
                </a:ext>
              </a:extLst>
            </p:cNvPr>
            <p:cNvSpPr/>
            <p:nvPr/>
          </p:nvSpPr>
          <p:spPr>
            <a:xfrm>
              <a:off x="2807713" y="387569"/>
              <a:ext cx="39770" cy="17979"/>
            </a:xfrm>
            <a:custGeom>
              <a:avLst/>
              <a:gdLst>
                <a:gd name="connsiteX0" fmla="*/ 39771 w 39770"/>
                <a:gd name="connsiteY0" fmla="*/ 17979 h 17979"/>
                <a:gd name="connsiteX1" fmla="*/ 0 w 39770"/>
                <a:gd name="connsiteY1" fmla="*/ 17979 h 17979"/>
                <a:gd name="connsiteX2" fmla="*/ 0 w 39770"/>
                <a:gd name="connsiteY2" fmla="*/ 0 h 17979"/>
                <a:gd name="connsiteX3" fmla="*/ 39771 w 39770"/>
                <a:gd name="connsiteY3" fmla="*/ 0 h 17979"/>
                <a:gd name="connsiteX4" fmla="*/ 39771 w 39770"/>
                <a:gd name="connsiteY4" fmla="*/ 17979 h 17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70" h="17979">
                  <a:moveTo>
                    <a:pt x="39771" y="17979"/>
                  </a:moveTo>
                  <a:lnTo>
                    <a:pt x="0" y="17979"/>
                  </a:lnTo>
                  <a:lnTo>
                    <a:pt x="0" y="0"/>
                  </a:lnTo>
                  <a:lnTo>
                    <a:pt x="39771" y="0"/>
                  </a:lnTo>
                  <a:lnTo>
                    <a:pt x="39771" y="17979"/>
                  </a:lnTo>
                  <a:close/>
                </a:path>
              </a:pathLst>
            </a:custGeom>
            <a:solidFill>
              <a:schemeClr val="tx1"/>
            </a:solidFill>
            <a:ln w="2892" cap="flat">
              <a:noFill/>
              <a:prstDash val="solid"/>
              <a:miter/>
            </a:ln>
          </p:spPr>
          <p:txBody>
            <a:bodyPr rtlCol="0" anchor="ctr"/>
            <a:lstStyle/>
            <a:p>
              <a:endParaRPr lang="de-DE"/>
            </a:p>
          </p:txBody>
        </p:sp>
        <p:sp>
          <p:nvSpPr>
            <p:cNvPr id="124" name="Freihandform: Form 148">
              <a:extLst>
                <a:ext uri="{FF2B5EF4-FFF2-40B4-BE49-F238E27FC236}">
                  <a16:creationId xmlns:a16="http://schemas.microsoft.com/office/drawing/2014/main" id="{0729883C-A604-8F44-9048-32DBB958900A}"/>
                </a:ext>
              </a:extLst>
            </p:cNvPr>
            <p:cNvSpPr/>
            <p:nvPr/>
          </p:nvSpPr>
          <p:spPr>
            <a:xfrm>
              <a:off x="2857227" y="334274"/>
              <a:ext cx="104359" cy="111996"/>
            </a:xfrm>
            <a:custGeom>
              <a:avLst/>
              <a:gdLst>
                <a:gd name="connsiteX0" fmla="*/ 41680 w 104359"/>
                <a:gd name="connsiteY0" fmla="*/ 0 h 111996"/>
                <a:gd name="connsiteX1" fmla="*/ 62680 w 104359"/>
                <a:gd name="connsiteY1" fmla="*/ 0 h 111996"/>
                <a:gd name="connsiteX2" fmla="*/ 104360 w 104359"/>
                <a:gd name="connsiteY2" fmla="*/ 111997 h 111996"/>
                <a:gd name="connsiteX3" fmla="*/ 82568 w 104359"/>
                <a:gd name="connsiteY3" fmla="*/ 111997 h 111996"/>
                <a:gd name="connsiteX4" fmla="*/ 74453 w 104359"/>
                <a:gd name="connsiteY4" fmla="*/ 88134 h 111996"/>
                <a:gd name="connsiteX5" fmla="*/ 29273 w 104359"/>
                <a:gd name="connsiteY5" fmla="*/ 88134 h 111996"/>
                <a:gd name="connsiteX6" fmla="*/ 21158 w 104359"/>
                <a:gd name="connsiteY6" fmla="*/ 111997 h 111996"/>
                <a:gd name="connsiteX7" fmla="*/ 0 w 104359"/>
                <a:gd name="connsiteY7" fmla="*/ 111997 h 111996"/>
                <a:gd name="connsiteX8" fmla="*/ 41680 w 104359"/>
                <a:gd name="connsiteY8" fmla="*/ 0 h 111996"/>
                <a:gd name="connsiteX9" fmla="*/ 35475 w 104359"/>
                <a:gd name="connsiteY9" fmla="*/ 70317 h 111996"/>
                <a:gd name="connsiteX10" fmla="*/ 68245 w 104359"/>
                <a:gd name="connsiteY10" fmla="*/ 70317 h 111996"/>
                <a:gd name="connsiteX11" fmla="*/ 52022 w 104359"/>
                <a:gd name="connsiteY11" fmla="*/ 22749 h 111996"/>
                <a:gd name="connsiteX12" fmla="*/ 51704 w 104359"/>
                <a:gd name="connsiteY12" fmla="*/ 22749 h 111996"/>
                <a:gd name="connsiteX13" fmla="*/ 35475 w 104359"/>
                <a:gd name="connsiteY13" fmla="*/ 70317 h 1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359" h="111996">
                  <a:moveTo>
                    <a:pt x="41680" y="0"/>
                  </a:moveTo>
                  <a:lnTo>
                    <a:pt x="62680" y="0"/>
                  </a:lnTo>
                  <a:lnTo>
                    <a:pt x="104360" y="111997"/>
                  </a:lnTo>
                  <a:lnTo>
                    <a:pt x="82568" y="111997"/>
                  </a:lnTo>
                  <a:lnTo>
                    <a:pt x="74453" y="88134"/>
                  </a:lnTo>
                  <a:lnTo>
                    <a:pt x="29273" y="88134"/>
                  </a:lnTo>
                  <a:lnTo>
                    <a:pt x="21158" y="111997"/>
                  </a:lnTo>
                  <a:lnTo>
                    <a:pt x="0" y="111997"/>
                  </a:lnTo>
                  <a:lnTo>
                    <a:pt x="41680" y="0"/>
                  </a:lnTo>
                  <a:close/>
                  <a:moveTo>
                    <a:pt x="35475" y="70317"/>
                  </a:moveTo>
                  <a:lnTo>
                    <a:pt x="68245" y="70317"/>
                  </a:lnTo>
                  <a:lnTo>
                    <a:pt x="52022" y="22749"/>
                  </a:lnTo>
                  <a:lnTo>
                    <a:pt x="51704" y="22749"/>
                  </a:lnTo>
                  <a:lnTo>
                    <a:pt x="35475" y="70317"/>
                  </a:lnTo>
                  <a:close/>
                </a:path>
              </a:pathLst>
            </a:custGeom>
            <a:solidFill>
              <a:schemeClr val="tx1"/>
            </a:solidFill>
            <a:ln w="2892" cap="flat">
              <a:noFill/>
              <a:prstDash val="solid"/>
              <a:miter/>
            </a:ln>
          </p:spPr>
          <p:txBody>
            <a:bodyPr rtlCol="0" anchor="ctr"/>
            <a:lstStyle/>
            <a:p>
              <a:endParaRPr lang="de-DE"/>
            </a:p>
          </p:txBody>
        </p:sp>
        <p:sp>
          <p:nvSpPr>
            <p:cNvPr id="125" name="Freihandform: Form 149">
              <a:extLst>
                <a:ext uri="{FF2B5EF4-FFF2-40B4-BE49-F238E27FC236}">
                  <a16:creationId xmlns:a16="http://schemas.microsoft.com/office/drawing/2014/main" id="{FA59FF6F-1C03-ED45-993E-B21ACCCB4B5A}"/>
                </a:ext>
              </a:extLst>
            </p:cNvPr>
            <p:cNvSpPr/>
            <p:nvPr/>
          </p:nvSpPr>
          <p:spPr>
            <a:xfrm>
              <a:off x="2978197" y="328074"/>
              <a:ext cx="18930" cy="118196"/>
            </a:xfrm>
            <a:custGeom>
              <a:avLst/>
              <a:gdLst>
                <a:gd name="connsiteX0" fmla="*/ 18931 w 18930"/>
                <a:gd name="connsiteY0" fmla="*/ 118196 h 118196"/>
                <a:gd name="connsiteX1" fmla="*/ 0 w 18930"/>
                <a:gd name="connsiteY1" fmla="*/ 118196 h 118196"/>
                <a:gd name="connsiteX2" fmla="*/ 0 w 18930"/>
                <a:gd name="connsiteY2" fmla="*/ 4293 h 118196"/>
                <a:gd name="connsiteX3" fmla="*/ 18931 w 18930"/>
                <a:gd name="connsiteY3" fmla="*/ 0 h 118196"/>
                <a:gd name="connsiteX4" fmla="*/ 18931 w 18930"/>
                <a:gd name="connsiteY4" fmla="*/ 118196 h 118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0" h="118196">
                  <a:moveTo>
                    <a:pt x="18931" y="118196"/>
                  </a:moveTo>
                  <a:lnTo>
                    <a:pt x="0" y="118196"/>
                  </a:lnTo>
                  <a:lnTo>
                    <a:pt x="0" y="4293"/>
                  </a:lnTo>
                  <a:lnTo>
                    <a:pt x="18931" y="0"/>
                  </a:lnTo>
                  <a:lnTo>
                    <a:pt x="18931" y="118196"/>
                  </a:lnTo>
                  <a:close/>
                </a:path>
              </a:pathLst>
            </a:custGeom>
            <a:solidFill>
              <a:schemeClr val="tx1"/>
            </a:solidFill>
            <a:ln w="2892" cap="flat">
              <a:noFill/>
              <a:prstDash val="solid"/>
              <a:miter/>
            </a:ln>
          </p:spPr>
          <p:txBody>
            <a:bodyPr rtlCol="0" anchor="ctr"/>
            <a:lstStyle/>
            <a:p>
              <a:endParaRPr lang="de-DE"/>
            </a:p>
          </p:txBody>
        </p:sp>
        <p:sp>
          <p:nvSpPr>
            <p:cNvPr id="126" name="Freihandform: Form 150">
              <a:extLst>
                <a:ext uri="{FF2B5EF4-FFF2-40B4-BE49-F238E27FC236}">
                  <a16:creationId xmlns:a16="http://schemas.microsoft.com/office/drawing/2014/main" id="{390C4362-2426-7144-93C6-2962B43BADC8}"/>
                </a:ext>
              </a:extLst>
            </p:cNvPr>
            <p:cNvSpPr/>
            <p:nvPr/>
          </p:nvSpPr>
          <p:spPr>
            <a:xfrm>
              <a:off x="3017659" y="363231"/>
              <a:ext cx="73976" cy="84948"/>
            </a:xfrm>
            <a:custGeom>
              <a:avLst/>
              <a:gdLst>
                <a:gd name="connsiteX0" fmla="*/ 40086 w 73976"/>
                <a:gd name="connsiteY0" fmla="*/ 84949 h 84948"/>
                <a:gd name="connsiteX1" fmla="*/ 0 w 73976"/>
                <a:gd name="connsiteY1" fmla="*/ 42317 h 84948"/>
                <a:gd name="connsiteX2" fmla="*/ 38021 w 73976"/>
                <a:gd name="connsiteY2" fmla="*/ 0 h 84948"/>
                <a:gd name="connsiteX3" fmla="*/ 73976 w 73976"/>
                <a:gd name="connsiteY3" fmla="*/ 41203 h 84948"/>
                <a:gd name="connsiteX4" fmla="*/ 73658 w 73976"/>
                <a:gd name="connsiteY4" fmla="*/ 48999 h 84948"/>
                <a:gd name="connsiteX5" fmla="*/ 19252 w 73976"/>
                <a:gd name="connsiteY5" fmla="*/ 48999 h 84948"/>
                <a:gd name="connsiteX6" fmla="*/ 40251 w 73976"/>
                <a:gd name="connsiteY6" fmla="*/ 68725 h 84948"/>
                <a:gd name="connsiteX7" fmla="*/ 60137 w 73976"/>
                <a:gd name="connsiteY7" fmla="*/ 59179 h 84948"/>
                <a:gd name="connsiteX8" fmla="*/ 71908 w 73976"/>
                <a:gd name="connsiteY8" fmla="*/ 71589 h 84948"/>
                <a:gd name="connsiteX9" fmla="*/ 40086 w 73976"/>
                <a:gd name="connsiteY9" fmla="*/ 84949 h 84948"/>
                <a:gd name="connsiteX10" fmla="*/ 18928 w 73976"/>
                <a:gd name="connsiteY10" fmla="*/ 35154 h 84948"/>
                <a:gd name="connsiteX11" fmla="*/ 55676 w 73976"/>
                <a:gd name="connsiteY11" fmla="*/ 35154 h 84948"/>
                <a:gd name="connsiteX12" fmla="*/ 37700 w 73976"/>
                <a:gd name="connsiteY12" fmla="*/ 15587 h 84948"/>
                <a:gd name="connsiteX13" fmla="*/ 18928 w 73976"/>
                <a:gd name="connsiteY13" fmla="*/ 35154 h 8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76" h="84948">
                  <a:moveTo>
                    <a:pt x="40086" y="84949"/>
                  </a:moveTo>
                  <a:cubicBezTo>
                    <a:pt x="16064" y="84949"/>
                    <a:pt x="0" y="67927"/>
                    <a:pt x="0" y="42317"/>
                  </a:cubicBezTo>
                  <a:cubicBezTo>
                    <a:pt x="0" y="17181"/>
                    <a:pt x="15430" y="0"/>
                    <a:pt x="38021" y="0"/>
                  </a:cubicBezTo>
                  <a:cubicBezTo>
                    <a:pt x="59816" y="0"/>
                    <a:pt x="73976" y="16226"/>
                    <a:pt x="73976" y="41203"/>
                  </a:cubicBezTo>
                  <a:cubicBezTo>
                    <a:pt x="73976" y="43908"/>
                    <a:pt x="73817" y="46769"/>
                    <a:pt x="73658" y="48999"/>
                  </a:cubicBezTo>
                  <a:lnTo>
                    <a:pt x="19252" y="48999"/>
                  </a:lnTo>
                  <a:cubicBezTo>
                    <a:pt x="21320" y="61566"/>
                    <a:pt x="28795" y="68725"/>
                    <a:pt x="40251" y="68725"/>
                  </a:cubicBezTo>
                  <a:cubicBezTo>
                    <a:pt x="47726" y="68725"/>
                    <a:pt x="53772" y="65862"/>
                    <a:pt x="60137" y="59179"/>
                  </a:cubicBezTo>
                  <a:lnTo>
                    <a:pt x="71908" y="71589"/>
                  </a:lnTo>
                  <a:cubicBezTo>
                    <a:pt x="62680" y="80653"/>
                    <a:pt x="52335" y="84949"/>
                    <a:pt x="40086" y="84949"/>
                  </a:cubicBezTo>
                  <a:close/>
                  <a:moveTo>
                    <a:pt x="18928" y="35154"/>
                  </a:moveTo>
                  <a:lnTo>
                    <a:pt x="55676" y="35154"/>
                  </a:lnTo>
                  <a:cubicBezTo>
                    <a:pt x="54883" y="22744"/>
                    <a:pt x="48360" y="15587"/>
                    <a:pt x="37700" y="15587"/>
                  </a:cubicBezTo>
                  <a:cubicBezTo>
                    <a:pt x="27201" y="15587"/>
                    <a:pt x="20519" y="22587"/>
                    <a:pt x="18928" y="35154"/>
                  </a:cubicBezTo>
                  <a:close/>
                </a:path>
              </a:pathLst>
            </a:custGeom>
            <a:solidFill>
              <a:schemeClr val="tx1"/>
            </a:solidFill>
            <a:ln w="2892" cap="flat">
              <a:noFill/>
              <a:prstDash val="solid"/>
              <a:miter/>
            </a:ln>
          </p:spPr>
          <p:txBody>
            <a:bodyPr rtlCol="0" anchor="ctr"/>
            <a:lstStyle/>
            <a:p>
              <a:endParaRPr lang="de-DE"/>
            </a:p>
          </p:txBody>
        </p:sp>
        <p:sp>
          <p:nvSpPr>
            <p:cNvPr id="127" name="Freihandform: Form 151">
              <a:extLst>
                <a:ext uri="{FF2B5EF4-FFF2-40B4-BE49-F238E27FC236}">
                  <a16:creationId xmlns:a16="http://schemas.microsoft.com/office/drawing/2014/main" id="{DE238092-44CA-BE41-9B8B-C41EF6C32546}"/>
                </a:ext>
              </a:extLst>
            </p:cNvPr>
            <p:cNvSpPr/>
            <p:nvPr/>
          </p:nvSpPr>
          <p:spPr>
            <a:xfrm>
              <a:off x="3101685" y="365297"/>
              <a:ext cx="77470" cy="80973"/>
            </a:xfrm>
            <a:custGeom>
              <a:avLst/>
              <a:gdLst>
                <a:gd name="connsiteX0" fmla="*/ 77471 w 77470"/>
                <a:gd name="connsiteY0" fmla="*/ 80974 h 80973"/>
                <a:gd name="connsiteX1" fmla="*/ 55835 w 77470"/>
                <a:gd name="connsiteY1" fmla="*/ 80974 h 80973"/>
                <a:gd name="connsiteX2" fmla="*/ 38495 w 77470"/>
                <a:gd name="connsiteY2" fmla="*/ 52974 h 80973"/>
                <a:gd name="connsiteX3" fmla="*/ 38180 w 77470"/>
                <a:gd name="connsiteY3" fmla="*/ 52974 h 80973"/>
                <a:gd name="connsiteX4" fmla="*/ 21315 w 77470"/>
                <a:gd name="connsiteY4" fmla="*/ 80974 h 80973"/>
                <a:gd name="connsiteX5" fmla="*/ 0 w 77470"/>
                <a:gd name="connsiteY5" fmla="*/ 80974 h 80973"/>
                <a:gd name="connsiteX6" fmla="*/ 27679 w 77470"/>
                <a:gd name="connsiteY6" fmla="*/ 38975 h 80973"/>
                <a:gd name="connsiteX7" fmla="*/ 2065 w 77470"/>
                <a:gd name="connsiteY7" fmla="*/ 0 h 80973"/>
                <a:gd name="connsiteX8" fmla="*/ 23383 w 77470"/>
                <a:gd name="connsiteY8" fmla="*/ 0 h 80973"/>
                <a:gd name="connsiteX9" fmla="*/ 38654 w 77470"/>
                <a:gd name="connsiteY9" fmla="*/ 24818 h 80973"/>
                <a:gd name="connsiteX10" fmla="*/ 38970 w 77470"/>
                <a:gd name="connsiteY10" fmla="*/ 24818 h 80973"/>
                <a:gd name="connsiteX11" fmla="*/ 54085 w 77470"/>
                <a:gd name="connsiteY11" fmla="*/ 0 h 80973"/>
                <a:gd name="connsiteX12" fmla="*/ 75084 w 77470"/>
                <a:gd name="connsiteY12" fmla="*/ 0 h 80973"/>
                <a:gd name="connsiteX13" fmla="*/ 49630 w 77470"/>
                <a:gd name="connsiteY13" fmla="*/ 38657 h 80973"/>
                <a:gd name="connsiteX14" fmla="*/ 77471 w 77470"/>
                <a:gd name="connsiteY14" fmla="*/ 80974 h 8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70" h="80973">
                  <a:moveTo>
                    <a:pt x="77471" y="80974"/>
                  </a:moveTo>
                  <a:lnTo>
                    <a:pt x="55835" y="80974"/>
                  </a:lnTo>
                  <a:lnTo>
                    <a:pt x="38495" y="52974"/>
                  </a:lnTo>
                  <a:lnTo>
                    <a:pt x="38180" y="52974"/>
                  </a:lnTo>
                  <a:lnTo>
                    <a:pt x="21315" y="80974"/>
                  </a:lnTo>
                  <a:lnTo>
                    <a:pt x="0" y="80974"/>
                  </a:lnTo>
                  <a:lnTo>
                    <a:pt x="27679" y="38975"/>
                  </a:lnTo>
                  <a:lnTo>
                    <a:pt x="2065" y="0"/>
                  </a:lnTo>
                  <a:lnTo>
                    <a:pt x="23383" y="0"/>
                  </a:lnTo>
                  <a:lnTo>
                    <a:pt x="38654" y="24818"/>
                  </a:lnTo>
                  <a:lnTo>
                    <a:pt x="38970" y="24818"/>
                  </a:lnTo>
                  <a:lnTo>
                    <a:pt x="54085" y="0"/>
                  </a:lnTo>
                  <a:lnTo>
                    <a:pt x="75084" y="0"/>
                  </a:lnTo>
                  <a:lnTo>
                    <a:pt x="49630" y="38657"/>
                  </a:lnTo>
                  <a:lnTo>
                    <a:pt x="77471" y="80974"/>
                  </a:lnTo>
                  <a:close/>
                </a:path>
              </a:pathLst>
            </a:custGeom>
            <a:solidFill>
              <a:schemeClr val="tx1"/>
            </a:solidFill>
            <a:ln w="2892" cap="flat">
              <a:noFill/>
              <a:prstDash val="solid"/>
              <a:miter/>
            </a:ln>
          </p:spPr>
          <p:txBody>
            <a:bodyPr rtlCol="0" anchor="ctr"/>
            <a:lstStyle/>
            <a:p>
              <a:endParaRPr lang="de-DE"/>
            </a:p>
          </p:txBody>
        </p:sp>
        <p:sp>
          <p:nvSpPr>
            <p:cNvPr id="128" name="Freihandform: Form 152">
              <a:extLst>
                <a:ext uri="{FF2B5EF4-FFF2-40B4-BE49-F238E27FC236}">
                  <a16:creationId xmlns:a16="http://schemas.microsoft.com/office/drawing/2014/main" id="{D052776D-2AA2-D64F-8198-CBF9B59B2ED2}"/>
                </a:ext>
              </a:extLst>
            </p:cNvPr>
            <p:cNvSpPr/>
            <p:nvPr/>
          </p:nvSpPr>
          <p:spPr>
            <a:xfrm>
              <a:off x="3189064" y="363228"/>
              <a:ext cx="68722" cy="84951"/>
            </a:xfrm>
            <a:custGeom>
              <a:avLst/>
              <a:gdLst>
                <a:gd name="connsiteX0" fmla="*/ 34836 w 68722"/>
                <a:gd name="connsiteY0" fmla="*/ 32773 h 84951"/>
                <a:gd name="connsiteX1" fmla="*/ 50107 w 68722"/>
                <a:gd name="connsiteY1" fmla="*/ 34520 h 84951"/>
                <a:gd name="connsiteX2" fmla="*/ 50107 w 68722"/>
                <a:gd name="connsiteY2" fmla="*/ 31656 h 84951"/>
                <a:gd name="connsiteX3" fmla="*/ 32290 w 68722"/>
                <a:gd name="connsiteY3" fmla="*/ 15908 h 84951"/>
                <a:gd name="connsiteX4" fmla="*/ 11768 w 68722"/>
                <a:gd name="connsiteY4" fmla="*/ 20522 h 84951"/>
                <a:gd name="connsiteX5" fmla="*/ 7631 w 68722"/>
                <a:gd name="connsiteY5" fmla="*/ 4614 h 84951"/>
                <a:gd name="connsiteX6" fmla="*/ 34199 w 68722"/>
                <a:gd name="connsiteY6" fmla="*/ 0 h 84951"/>
                <a:gd name="connsiteX7" fmla="*/ 68723 w 68722"/>
                <a:gd name="connsiteY7" fmla="*/ 31338 h 84951"/>
                <a:gd name="connsiteX8" fmla="*/ 68723 w 68722"/>
                <a:gd name="connsiteY8" fmla="*/ 83042 h 84951"/>
                <a:gd name="connsiteX9" fmla="*/ 50744 w 68722"/>
                <a:gd name="connsiteY9" fmla="*/ 83042 h 84951"/>
                <a:gd name="connsiteX10" fmla="*/ 50744 w 68722"/>
                <a:gd name="connsiteY10" fmla="*/ 74453 h 84951"/>
                <a:gd name="connsiteX11" fmla="*/ 50428 w 68722"/>
                <a:gd name="connsiteY11" fmla="*/ 74453 h 84951"/>
                <a:gd name="connsiteX12" fmla="*/ 26724 w 68722"/>
                <a:gd name="connsiteY12" fmla="*/ 84951 h 84951"/>
                <a:gd name="connsiteX13" fmla="*/ 0 w 68722"/>
                <a:gd name="connsiteY13" fmla="*/ 59179 h 84951"/>
                <a:gd name="connsiteX14" fmla="*/ 34836 w 68722"/>
                <a:gd name="connsiteY14" fmla="*/ 32773 h 84951"/>
                <a:gd name="connsiteX15" fmla="*/ 31654 w 68722"/>
                <a:gd name="connsiteY15" fmla="*/ 70794 h 84951"/>
                <a:gd name="connsiteX16" fmla="*/ 50107 w 68722"/>
                <a:gd name="connsiteY16" fmla="*/ 61091 h 84951"/>
                <a:gd name="connsiteX17" fmla="*/ 50107 w 68722"/>
                <a:gd name="connsiteY17" fmla="*/ 46934 h 84951"/>
                <a:gd name="connsiteX18" fmla="*/ 36904 w 68722"/>
                <a:gd name="connsiteY18" fmla="*/ 45343 h 84951"/>
                <a:gd name="connsiteX19" fmla="*/ 18132 w 68722"/>
                <a:gd name="connsiteY19" fmla="*/ 58705 h 84951"/>
                <a:gd name="connsiteX20" fmla="*/ 31654 w 68722"/>
                <a:gd name="connsiteY20" fmla="*/ 70794 h 8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722" h="84951">
                  <a:moveTo>
                    <a:pt x="34836" y="32773"/>
                  </a:moveTo>
                  <a:cubicBezTo>
                    <a:pt x="40083" y="32773"/>
                    <a:pt x="44860" y="33091"/>
                    <a:pt x="50107" y="34520"/>
                  </a:cubicBezTo>
                  <a:lnTo>
                    <a:pt x="50107" y="31656"/>
                  </a:lnTo>
                  <a:cubicBezTo>
                    <a:pt x="50107" y="21315"/>
                    <a:pt x="44061" y="15908"/>
                    <a:pt x="32290" y="15908"/>
                  </a:cubicBezTo>
                  <a:cubicBezTo>
                    <a:pt x="25767" y="15908"/>
                    <a:pt x="18451" y="17499"/>
                    <a:pt x="11768" y="20522"/>
                  </a:cubicBezTo>
                  <a:lnTo>
                    <a:pt x="7631" y="4614"/>
                  </a:lnTo>
                  <a:cubicBezTo>
                    <a:pt x="15106" y="1750"/>
                    <a:pt x="24971" y="0"/>
                    <a:pt x="34199" y="0"/>
                  </a:cubicBezTo>
                  <a:cubicBezTo>
                    <a:pt x="56949" y="0"/>
                    <a:pt x="68723" y="10660"/>
                    <a:pt x="68723" y="31338"/>
                  </a:cubicBezTo>
                  <a:lnTo>
                    <a:pt x="68723" y="83042"/>
                  </a:lnTo>
                  <a:lnTo>
                    <a:pt x="50744" y="83042"/>
                  </a:lnTo>
                  <a:lnTo>
                    <a:pt x="50744" y="74453"/>
                  </a:lnTo>
                  <a:lnTo>
                    <a:pt x="50428" y="74453"/>
                  </a:lnTo>
                  <a:cubicBezTo>
                    <a:pt x="43428" y="81610"/>
                    <a:pt x="36111" y="84951"/>
                    <a:pt x="26724" y="84951"/>
                  </a:cubicBezTo>
                  <a:cubicBezTo>
                    <a:pt x="10498" y="84951"/>
                    <a:pt x="0" y="74931"/>
                    <a:pt x="0" y="59179"/>
                  </a:cubicBezTo>
                  <a:cubicBezTo>
                    <a:pt x="-3" y="41998"/>
                    <a:pt x="12245" y="32773"/>
                    <a:pt x="34836" y="32773"/>
                  </a:cubicBezTo>
                  <a:close/>
                  <a:moveTo>
                    <a:pt x="31654" y="70794"/>
                  </a:moveTo>
                  <a:cubicBezTo>
                    <a:pt x="38492" y="70794"/>
                    <a:pt x="44857" y="67453"/>
                    <a:pt x="50107" y="61091"/>
                  </a:cubicBezTo>
                  <a:lnTo>
                    <a:pt x="50107" y="46934"/>
                  </a:lnTo>
                  <a:cubicBezTo>
                    <a:pt x="45652" y="45820"/>
                    <a:pt x="41038" y="45343"/>
                    <a:pt x="36904" y="45343"/>
                  </a:cubicBezTo>
                  <a:cubicBezTo>
                    <a:pt x="24974" y="45343"/>
                    <a:pt x="18132" y="50116"/>
                    <a:pt x="18132" y="58705"/>
                  </a:cubicBezTo>
                  <a:cubicBezTo>
                    <a:pt x="18130" y="66180"/>
                    <a:pt x="23383" y="70794"/>
                    <a:pt x="31654" y="70794"/>
                  </a:cubicBezTo>
                  <a:close/>
                </a:path>
              </a:pathLst>
            </a:custGeom>
            <a:solidFill>
              <a:schemeClr val="tx1"/>
            </a:solidFill>
            <a:ln w="2892" cap="flat">
              <a:noFill/>
              <a:prstDash val="solid"/>
              <a:miter/>
            </a:ln>
          </p:spPr>
          <p:txBody>
            <a:bodyPr rtlCol="0" anchor="ctr"/>
            <a:lstStyle/>
            <a:p>
              <a:endParaRPr lang="de-DE"/>
            </a:p>
          </p:txBody>
        </p:sp>
        <p:sp>
          <p:nvSpPr>
            <p:cNvPr id="129" name="Freihandform: Form 153">
              <a:extLst>
                <a:ext uri="{FF2B5EF4-FFF2-40B4-BE49-F238E27FC236}">
                  <a16:creationId xmlns:a16="http://schemas.microsoft.com/office/drawing/2014/main" id="{F84C0F5B-F9B8-AF4F-AAF8-3F9683A997F4}"/>
                </a:ext>
              </a:extLst>
            </p:cNvPr>
            <p:cNvSpPr/>
            <p:nvPr/>
          </p:nvSpPr>
          <p:spPr>
            <a:xfrm>
              <a:off x="3281785" y="363228"/>
              <a:ext cx="69668" cy="83042"/>
            </a:xfrm>
            <a:custGeom>
              <a:avLst/>
              <a:gdLst>
                <a:gd name="connsiteX0" fmla="*/ 69669 w 69668"/>
                <a:gd name="connsiteY0" fmla="*/ 83042 h 83042"/>
                <a:gd name="connsiteX1" fmla="*/ 50749 w 69668"/>
                <a:gd name="connsiteY1" fmla="*/ 83042 h 83042"/>
                <a:gd name="connsiteX2" fmla="*/ 50749 w 69668"/>
                <a:gd name="connsiteY2" fmla="*/ 36751 h 83042"/>
                <a:gd name="connsiteX3" fmla="*/ 35793 w 69668"/>
                <a:gd name="connsiteY3" fmla="*/ 17024 h 83042"/>
                <a:gd name="connsiteX4" fmla="*/ 18931 w 69668"/>
                <a:gd name="connsiteY4" fmla="*/ 36592 h 83042"/>
                <a:gd name="connsiteX5" fmla="*/ 18931 w 69668"/>
                <a:gd name="connsiteY5" fmla="*/ 83042 h 83042"/>
                <a:gd name="connsiteX6" fmla="*/ 0 w 69668"/>
                <a:gd name="connsiteY6" fmla="*/ 83042 h 83042"/>
                <a:gd name="connsiteX7" fmla="*/ 0 w 69668"/>
                <a:gd name="connsiteY7" fmla="*/ 2068 h 83042"/>
                <a:gd name="connsiteX8" fmla="*/ 18772 w 69668"/>
                <a:gd name="connsiteY8" fmla="*/ 2068 h 83042"/>
                <a:gd name="connsiteX9" fmla="*/ 18772 w 69668"/>
                <a:gd name="connsiteY9" fmla="*/ 11771 h 83042"/>
                <a:gd name="connsiteX10" fmla="*/ 19087 w 69668"/>
                <a:gd name="connsiteY10" fmla="*/ 11771 h 83042"/>
                <a:gd name="connsiteX11" fmla="*/ 42939 w 69668"/>
                <a:gd name="connsiteY11" fmla="*/ 0 h 83042"/>
                <a:gd name="connsiteX12" fmla="*/ 69669 w 69668"/>
                <a:gd name="connsiteY12" fmla="*/ 32773 h 83042"/>
                <a:gd name="connsiteX13" fmla="*/ 69669 w 69668"/>
                <a:gd name="connsiteY13" fmla="*/ 83042 h 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668" h="83042">
                  <a:moveTo>
                    <a:pt x="69669" y="83042"/>
                  </a:moveTo>
                  <a:lnTo>
                    <a:pt x="50749" y="83042"/>
                  </a:lnTo>
                  <a:lnTo>
                    <a:pt x="50749" y="36751"/>
                  </a:lnTo>
                  <a:cubicBezTo>
                    <a:pt x="50749" y="24977"/>
                    <a:pt x="47249" y="17024"/>
                    <a:pt x="35793" y="17024"/>
                  </a:cubicBezTo>
                  <a:cubicBezTo>
                    <a:pt x="22590" y="17024"/>
                    <a:pt x="18931" y="27841"/>
                    <a:pt x="18931" y="36592"/>
                  </a:cubicBezTo>
                  <a:lnTo>
                    <a:pt x="18931" y="83042"/>
                  </a:lnTo>
                  <a:lnTo>
                    <a:pt x="0" y="83042"/>
                  </a:lnTo>
                  <a:lnTo>
                    <a:pt x="0" y="2068"/>
                  </a:lnTo>
                  <a:lnTo>
                    <a:pt x="18772" y="2068"/>
                  </a:lnTo>
                  <a:lnTo>
                    <a:pt x="18772" y="11771"/>
                  </a:lnTo>
                  <a:lnTo>
                    <a:pt x="19087" y="11771"/>
                  </a:lnTo>
                  <a:cubicBezTo>
                    <a:pt x="23860" y="4614"/>
                    <a:pt x="32467" y="0"/>
                    <a:pt x="42939" y="0"/>
                  </a:cubicBezTo>
                  <a:cubicBezTo>
                    <a:pt x="61395" y="0"/>
                    <a:pt x="69669" y="13521"/>
                    <a:pt x="69669" y="32773"/>
                  </a:cubicBezTo>
                  <a:lnTo>
                    <a:pt x="69669" y="83042"/>
                  </a:lnTo>
                  <a:close/>
                </a:path>
              </a:pathLst>
            </a:custGeom>
            <a:solidFill>
              <a:schemeClr val="tx1"/>
            </a:solidFill>
            <a:ln w="2892" cap="flat">
              <a:noFill/>
              <a:prstDash val="solid"/>
              <a:miter/>
            </a:ln>
          </p:spPr>
          <p:txBody>
            <a:bodyPr rtlCol="0" anchor="ctr"/>
            <a:lstStyle/>
            <a:p>
              <a:endParaRPr lang="de-DE"/>
            </a:p>
          </p:txBody>
        </p:sp>
        <p:sp>
          <p:nvSpPr>
            <p:cNvPr id="130" name="Freihandform: Form 154">
              <a:extLst>
                <a:ext uri="{FF2B5EF4-FFF2-40B4-BE49-F238E27FC236}">
                  <a16:creationId xmlns:a16="http://schemas.microsoft.com/office/drawing/2014/main" id="{53C46347-3AF0-E24D-90CA-05FD24D21F84}"/>
                </a:ext>
              </a:extLst>
            </p:cNvPr>
            <p:cNvSpPr/>
            <p:nvPr/>
          </p:nvSpPr>
          <p:spPr>
            <a:xfrm>
              <a:off x="3371502" y="327912"/>
              <a:ext cx="75706" cy="120267"/>
            </a:xfrm>
            <a:custGeom>
              <a:avLst/>
              <a:gdLst>
                <a:gd name="connsiteX0" fmla="*/ 0 w 75706"/>
                <a:gd name="connsiteY0" fmla="*/ 77635 h 120267"/>
                <a:gd name="connsiteX1" fmla="*/ 32921 w 75706"/>
                <a:gd name="connsiteY1" fmla="*/ 35319 h 120267"/>
                <a:gd name="connsiteX2" fmla="*/ 56468 w 75706"/>
                <a:gd name="connsiteY2" fmla="*/ 46294 h 120267"/>
                <a:gd name="connsiteX3" fmla="*/ 56787 w 75706"/>
                <a:gd name="connsiteY3" fmla="*/ 46294 h 120267"/>
                <a:gd name="connsiteX4" fmla="*/ 56787 w 75706"/>
                <a:gd name="connsiteY4" fmla="*/ 4773 h 120267"/>
                <a:gd name="connsiteX5" fmla="*/ 75706 w 75706"/>
                <a:gd name="connsiteY5" fmla="*/ 0 h 120267"/>
                <a:gd name="connsiteX6" fmla="*/ 75706 w 75706"/>
                <a:gd name="connsiteY6" fmla="*/ 118358 h 120267"/>
                <a:gd name="connsiteX7" fmla="*/ 57250 w 75706"/>
                <a:gd name="connsiteY7" fmla="*/ 118358 h 120267"/>
                <a:gd name="connsiteX8" fmla="*/ 57250 w 75706"/>
                <a:gd name="connsiteY8" fmla="*/ 108815 h 120267"/>
                <a:gd name="connsiteX9" fmla="*/ 56931 w 75706"/>
                <a:gd name="connsiteY9" fmla="*/ 108815 h 120267"/>
                <a:gd name="connsiteX10" fmla="*/ 32602 w 75706"/>
                <a:gd name="connsiteY10" fmla="*/ 120267 h 120267"/>
                <a:gd name="connsiteX11" fmla="*/ 0 w 75706"/>
                <a:gd name="connsiteY11" fmla="*/ 77635 h 120267"/>
                <a:gd name="connsiteX12" fmla="*/ 18775 w 75706"/>
                <a:gd name="connsiteY12" fmla="*/ 77635 h 120267"/>
                <a:gd name="connsiteX13" fmla="*/ 37520 w 75706"/>
                <a:gd name="connsiteY13" fmla="*/ 103564 h 120267"/>
                <a:gd name="connsiteX14" fmla="*/ 56787 w 75706"/>
                <a:gd name="connsiteY14" fmla="*/ 92904 h 120267"/>
                <a:gd name="connsiteX15" fmla="*/ 56787 w 75706"/>
                <a:gd name="connsiteY15" fmla="*/ 63316 h 120267"/>
                <a:gd name="connsiteX16" fmla="*/ 37520 w 75706"/>
                <a:gd name="connsiteY16" fmla="*/ 52497 h 120267"/>
                <a:gd name="connsiteX17" fmla="*/ 18775 w 75706"/>
                <a:gd name="connsiteY17" fmla="*/ 77635 h 12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06" h="120267">
                  <a:moveTo>
                    <a:pt x="0" y="77635"/>
                  </a:moveTo>
                  <a:cubicBezTo>
                    <a:pt x="0" y="51542"/>
                    <a:pt x="13191" y="35319"/>
                    <a:pt x="32921" y="35319"/>
                  </a:cubicBezTo>
                  <a:cubicBezTo>
                    <a:pt x="43103" y="35319"/>
                    <a:pt x="51059" y="39615"/>
                    <a:pt x="56468" y="46294"/>
                  </a:cubicBezTo>
                  <a:lnTo>
                    <a:pt x="56787" y="46294"/>
                  </a:lnTo>
                  <a:lnTo>
                    <a:pt x="56787" y="4773"/>
                  </a:lnTo>
                  <a:lnTo>
                    <a:pt x="75706" y="0"/>
                  </a:lnTo>
                  <a:lnTo>
                    <a:pt x="75706" y="118358"/>
                  </a:lnTo>
                  <a:lnTo>
                    <a:pt x="57250" y="118358"/>
                  </a:lnTo>
                  <a:lnTo>
                    <a:pt x="57250" y="108815"/>
                  </a:lnTo>
                  <a:lnTo>
                    <a:pt x="56931" y="108815"/>
                  </a:lnTo>
                  <a:cubicBezTo>
                    <a:pt x="51059" y="115974"/>
                    <a:pt x="42641" y="120267"/>
                    <a:pt x="32602" y="120267"/>
                  </a:cubicBezTo>
                  <a:cubicBezTo>
                    <a:pt x="13365" y="120267"/>
                    <a:pt x="0" y="103882"/>
                    <a:pt x="0" y="77635"/>
                  </a:cubicBezTo>
                  <a:close/>
                  <a:moveTo>
                    <a:pt x="18775" y="77635"/>
                  </a:moveTo>
                  <a:cubicBezTo>
                    <a:pt x="18775" y="94180"/>
                    <a:pt x="25602" y="103564"/>
                    <a:pt x="37520" y="103564"/>
                  </a:cubicBezTo>
                  <a:cubicBezTo>
                    <a:pt x="44839" y="103564"/>
                    <a:pt x="50885" y="100064"/>
                    <a:pt x="56787" y="92904"/>
                  </a:cubicBezTo>
                  <a:lnTo>
                    <a:pt x="56787" y="63316"/>
                  </a:lnTo>
                  <a:cubicBezTo>
                    <a:pt x="51377" y="55997"/>
                    <a:pt x="45158" y="52497"/>
                    <a:pt x="37520" y="52497"/>
                  </a:cubicBezTo>
                  <a:cubicBezTo>
                    <a:pt x="25284" y="52497"/>
                    <a:pt x="18775" y="61407"/>
                    <a:pt x="18775" y="77635"/>
                  </a:cubicBezTo>
                  <a:close/>
                </a:path>
              </a:pathLst>
            </a:custGeom>
            <a:solidFill>
              <a:schemeClr val="tx1"/>
            </a:solidFill>
            <a:ln w="2892" cap="flat">
              <a:noFill/>
              <a:prstDash val="solid"/>
              <a:miter/>
            </a:ln>
          </p:spPr>
          <p:txBody>
            <a:bodyPr rtlCol="0" anchor="ctr"/>
            <a:lstStyle/>
            <a:p>
              <a:endParaRPr lang="de-DE"/>
            </a:p>
          </p:txBody>
        </p:sp>
        <p:sp>
          <p:nvSpPr>
            <p:cNvPr id="131" name="Freihandform: Form 155">
              <a:extLst>
                <a:ext uri="{FF2B5EF4-FFF2-40B4-BE49-F238E27FC236}">
                  <a16:creationId xmlns:a16="http://schemas.microsoft.com/office/drawing/2014/main" id="{954B2D81-F8B2-ED43-ADF3-F93EC759901D}"/>
                </a:ext>
              </a:extLst>
            </p:cNvPr>
            <p:cNvSpPr/>
            <p:nvPr/>
          </p:nvSpPr>
          <p:spPr>
            <a:xfrm>
              <a:off x="3467776" y="363231"/>
              <a:ext cx="73970" cy="84948"/>
            </a:xfrm>
            <a:custGeom>
              <a:avLst/>
              <a:gdLst>
                <a:gd name="connsiteX0" fmla="*/ 40066 w 73970"/>
                <a:gd name="connsiteY0" fmla="*/ 84949 h 84948"/>
                <a:gd name="connsiteX1" fmla="*/ 0 w 73970"/>
                <a:gd name="connsiteY1" fmla="*/ 42317 h 84948"/>
                <a:gd name="connsiteX2" fmla="*/ 38012 w 73970"/>
                <a:gd name="connsiteY2" fmla="*/ 0 h 84948"/>
                <a:gd name="connsiteX3" fmla="*/ 73971 w 73970"/>
                <a:gd name="connsiteY3" fmla="*/ 41203 h 84948"/>
                <a:gd name="connsiteX4" fmla="*/ 73652 w 73970"/>
                <a:gd name="connsiteY4" fmla="*/ 48999 h 84948"/>
                <a:gd name="connsiteX5" fmla="*/ 19238 w 73970"/>
                <a:gd name="connsiteY5" fmla="*/ 48999 h 84948"/>
                <a:gd name="connsiteX6" fmla="*/ 40240 w 73970"/>
                <a:gd name="connsiteY6" fmla="*/ 68725 h 84948"/>
                <a:gd name="connsiteX7" fmla="*/ 60143 w 73970"/>
                <a:gd name="connsiteY7" fmla="*/ 59179 h 84948"/>
                <a:gd name="connsiteX8" fmla="*/ 71887 w 73970"/>
                <a:gd name="connsiteY8" fmla="*/ 71589 h 84948"/>
                <a:gd name="connsiteX9" fmla="*/ 40066 w 73970"/>
                <a:gd name="connsiteY9" fmla="*/ 84949 h 84948"/>
                <a:gd name="connsiteX10" fmla="*/ 18919 w 73970"/>
                <a:gd name="connsiteY10" fmla="*/ 35154 h 84948"/>
                <a:gd name="connsiteX11" fmla="*/ 55659 w 73970"/>
                <a:gd name="connsiteY11" fmla="*/ 35154 h 84948"/>
                <a:gd name="connsiteX12" fmla="*/ 37694 w 73970"/>
                <a:gd name="connsiteY12" fmla="*/ 15587 h 84948"/>
                <a:gd name="connsiteX13" fmla="*/ 18919 w 73970"/>
                <a:gd name="connsiteY13" fmla="*/ 35154 h 8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70" h="84948">
                  <a:moveTo>
                    <a:pt x="40066" y="84949"/>
                  </a:moveTo>
                  <a:cubicBezTo>
                    <a:pt x="16055" y="84949"/>
                    <a:pt x="0" y="67927"/>
                    <a:pt x="0" y="42317"/>
                  </a:cubicBezTo>
                  <a:cubicBezTo>
                    <a:pt x="0" y="17181"/>
                    <a:pt x="15419" y="0"/>
                    <a:pt x="38012" y="0"/>
                  </a:cubicBezTo>
                  <a:cubicBezTo>
                    <a:pt x="59795" y="0"/>
                    <a:pt x="73971" y="16226"/>
                    <a:pt x="73971" y="41203"/>
                  </a:cubicBezTo>
                  <a:cubicBezTo>
                    <a:pt x="73971" y="43908"/>
                    <a:pt x="73797" y="46769"/>
                    <a:pt x="73652" y="48999"/>
                  </a:cubicBezTo>
                  <a:lnTo>
                    <a:pt x="19238" y="48999"/>
                  </a:lnTo>
                  <a:cubicBezTo>
                    <a:pt x="21320" y="61566"/>
                    <a:pt x="28784" y="68725"/>
                    <a:pt x="40240" y="68725"/>
                  </a:cubicBezTo>
                  <a:cubicBezTo>
                    <a:pt x="47703" y="68725"/>
                    <a:pt x="53778" y="65862"/>
                    <a:pt x="60143" y="59179"/>
                  </a:cubicBezTo>
                  <a:lnTo>
                    <a:pt x="71887" y="71589"/>
                  </a:lnTo>
                  <a:cubicBezTo>
                    <a:pt x="62659" y="80653"/>
                    <a:pt x="52332" y="84949"/>
                    <a:pt x="40066" y="84949"/>
                  </a:cubicBezTo>
                  <a:close/>
                  <a:moveTo>
                    <a:pt x="18919" y="35154"/>
                  </a:moveTo>
                  <a:lnTo>
                    <a:pt x="55659" y="35154"/>
                  </a:lnTo>
                  <a:cubicBezTo>
                    <a:pt x="54877" y="22744"/>
                    <a:pt x="48340" y="15587"/>
                    <a:pt x="37694" y="15587"/>
                  </a:cubicBezTo>
                  <a:cubicBezTo>
                    <a:pt x="27193" y="15587"/>
                    <a:pt x="20511" y="22587"/>
                    <a:pt x="18919" y="35154"/>
                  </a:cubicBezTo>
                  <a:close/>
                </a:path>
              </a:pathLst>
            </a:custGeom>
            <a:solidFill>
              <a:schemeClr val="tx1"/>
            </a:solidFill>
            <a:ln w="2892" cap="flat">
              <a:noFill/>
              <a:prstDash val="solid"/>
              <a:miter/>
            </a:ln>
          </p:spPr>
          <p:txBody>
            <a:bodyPr rtlCol="0" anchor="ctr"/>
            <a:lstStyle/>
            <a:p>
              <a:endParaRPr lang="de-DE"/>
            </a:p>
          </p:txBody>
        </p:sp>
        <p:sp>
          <p:nvSpPr>
            <p:cNvPr id="132" name="Freihandform: Form 156">
              <a:extLst>
                <a:ext uri="{FF2B5EF4-FFF2-40B4-BE49-F238E27FC236}">
                  <a16:creationId xmlns:a16="http://schemas.microsoft.com/office/drawing/2014/main" id="{C61709AC-6A4E-1040-B5CD-4FAEE4634DB9}"/>
                </a:ext>
              </a:extLst>
            </p:cNvPr>
            <p:cNvSpPr/>
            <p:nvPr/>
          </p:nvSpPr>
          <p:spPr>
            <a:xfrm>
              <a:off x="3562430" y="363231"/>
              <a:ext cx="48976" cy="83039"/>
            </a:xfrm>
            <a:custGeom>
              <a:avLst/>
              <a:gdLst>
                <a:gd name="connsiteX0" fmla="*/ 48976 w 48976"/>
                <a:gd name="connsiteY0" fmla="*/ 1747 h 83039"/>
                <a:gd name="connsiteX1" fmla="*/ 45968 w 48976"/>
                <a:gd name="connsiteY1" fmla="*/ 21155 h 83039"/>
                <a:gd name="connsiteX2" fmla="*/ 35466 w 48976"/>
                <a:gd name="connsiteY2" fmla="*/ 18610 h 83039"/>
                <a:gd name="connsiteX3" fmla="*/ 18919 w 48976"/>
                <a:gd name="connsiteY3" fmla="*/ 41518 h 83039"/>
                <a:gd name="connsiteX4" fmla="*/ 18919 w 48976"/>
                <a:gd name="connsiteY4" fmla="*/ 83039 h 83039"/>
                <a:gd name="connsiteX5" fmla="*/ 0 w 48976"/>
                <a:gd name="connsiteY5" fmla="*/ 83039 h 83039"/>
                <a:gd name="connsiteX6" fmla="*/ 0 w 48976"/>
                <a:gd name="connsiteY6" fmla="*/ 2066 h 83039"/>
                <a:gd name="connsiteX7" fmla="*/ 18601 w 48976"/>
                <a:gd name="connsiteY7" fmla="*/ 2066 h 83039"/>
                <a:gd name="connsiteX8" fmla="*/ 18601 w 48976"/>
                <a:gd name="connsiteY8" fmla="*/ 12248 h 83039"/>
                <a:gd name="connsiteX9" fmla="*/ 18919 w 48976"/>
                <a:gd name="connsiteY9" fmla="*/ 12248 h 83039"/>
                <a:gd name="connsiteX10" fmla="*/ 40066 w 48976"/>
                <a:gd name="connsiteY10" fmla="*/ 0 h 83039"/>
                <a:gd name="connsiteX11" fmla="*/ 48976 w 48976"/>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76" h="83039">
                  <a:moveTo>
                    <a:pt x="48976" y="1747"/>
                  </a:moveTo>
                  <a:lnTo>
                    <a:pt x="45968" y="21155"/>
                  </a:lnTo>
                  <a:cubicBezTo>
                    <a:pt x="43104" y="19564"/>
                    <a:pt x="39603" y="18610"/>
                    <a:pt x="35466" y="18610"/>
                  </a:cubicBezTo>
                  <a:cubicBezTo>
                    <a:pt x="22420" y="18610"/>
                    <a:pt x="18919" y="29111"/>
                    <a:pt x="18919" y="41518"/>
                  </a:cubicBezTo>
                  <a:lnTo>
                    <a:pt x="18919" y="83039"/>
                  </a:lnTo>
                  <a:lnTo>
                    <a:pt x="0" y="83039"/>
                  </a:lnTo>
                  <a:lnTo>
                    <a:pt x="0" y="2066"/>
                  </a:lnTo>
                  <a:lnTo>
                    <a:pt x="18601" y="2066"/>
                  </a:lnTo>
                  <a:lnTo>
                    <a:pt x="18601" y="12248"/>
                  </a:lnTo>
                  <a:lnTo>
                    <a:pt x="18919" y="12248"/>
                  </a:lnTo>
                  <a:cubicBezTo>
                    <a:pt x="23201" y="4614"/>
                    <a:pt x="30838" y="0"/>
                    <a:pt x="40066" y="0"/>
                  </a:cubicBezTo>
                  <a:cubicBezTo>
                    <a:pt x="42785" y="-3"/>
                    <a:pt x="46112" y="474"/>
                    <a:pt x="48976" y="1747"/>
                  </a:cubicBezTo>
                  <a:close/>
                </a:path>
              </a:pathLst>
            </a:custGeom>
            <a:solidFill>
              <a:schemeClr val="tx1"/>
            </a:solidFill>
            <a:ln w="2892" cap="flat">
              <a:noFill/>
              <a:prstDash val="solid"/>
              <a:miter/>
            </a:ln>
          </p:spPr>
          <p:txBody>
            <a:bodyPr rtlCol="0" anchor="ctr"/>
            <a:lstStyle/>
            <a:p>
              <a:endParaRPr lang="de-DE"/>
            </a:p>
          </p:txBody>
        </p:sp>
        <p:sp>
          <p:nvSpPr>
            <p:cNvPr id="133" name="Freihandform: Form 157">
              <a:extLst>
                <a:ext uri="{FF2B5EF4-FFF2-40B4-BE49-F238E27FC236}">
                  <a16:creationId xmlns:a16="http://schemas.microsoft.com/office/drawing/2014/main" id="{9EC597CB-856B-4544-A1EA-0AA2E4CFC76E}"/>
                </a:ext>
              </a:extLst>
            </p:cNvPr>
            <p:cNvSpPr/>
            <p:nvPr/>
          </p:nvSpPr>
          <p:spPr>
            <a:xfrm>
              <a:off x="3623180" y="387569"/>
              <a:ext cx="39776" cy="17979"/>
            </a:xfrm>
            <a:custGeom>
              <a:avLst/>
              <a:gdLst>
                <a:gd name="connsiteX0" fmla="*/ 39777 w 39776"/>
                <a:gd name="connsiteY0" fmla="*/ 17979 h 17979"/>
                <a:gd name="connsiteX1" fmla="*/ 0 w 39776"/>
                <a:gd name="connsiteY1" fmla="*/ 17979 h 17979"/>
                <a:gd name="connsiteX2" fmla="*/ 0 w 39776"/>
                <a:gd name="connsiteY2" fmla="*/ 0 h 17979"/>
                <a:gd name="connsiteX3" fmla="*/ 39777 w 39776"/>
                <a:gd name="connsiteY3" fmla="*/ 0 h 17979"/>
                <a:gd name="connsiteX4" fmla="*/ 39777 w 39776"/>
                <a:gd name="connsiteY4" fmla="*/ 17979 h 17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76" h="17979">
                  <a:moveTo>
                    <a:pt x="39777" y="17979"/>
                  </a:moveTo>
                  <a:lnTo>
                    <a:pt x="0" y="17979"/>
                  </a:lnTo>
                  <a:lnTo>
                    <a:pt x="0" y="0"/>
                  </a:lnTo>
                  <a:lnTo>
                    <a:pt x="39777" y="0"/>
                  </a:lnTo>
                  <a:lnTo>
                    <a:pt x="39777" y="17979"/>
                  </a:lnTo>
                  <a:close/>
                </a:path>
              </a:pathLst>
            </a:custGeom>
            <a:solidFill>
              <a:schemeClr val="tx1"/>
            </a:solidFill>
            <a:ln w="2892" cap="flat">
              <a:noFill/>
              <a:prstDash val="solid"/>
              <a:miter/>
            </a:ln>
          </p:spPr>
          <p:txBody>
            <a:bodyPr rtlCol="0" anchor="ctr"/>
            <a:lstStyle/>
            <a:p>
              <a:endParaRPr lang="de-DE"/>
            </a:p>
          </p:txBody>
        </p:sp>
        <p:sp>
          <p:nvSpPr>
            <p:cNvPr id="134" name="Freihandform: Form 158">
              <a:extLst>
                <a:ext uri="{FF2B5EF4-FFF2-40B4-BE49-F238E27FC236}">
                  <a16:creationId xmlns:a16="http://schemas.microsoft.com/office/drawing/2014/main" id="{39C9BB86-C8A5-2344-A07B-918491AFB26D}"/>
                </a:ext>
              </a:extLst>
            </p:cNvPr>
            <p:cNvSpPr/>
            <p:nvPr/>
          </p:nvSpPr>
          <p:spPr>
            <a:xfrm>
              <a:off x="3687112" y="334274"/>
              <a:ext cx="87508" cy="113903"/>
            </a:xfrm>
            <a:custGeom>
              <a:avLst/>
              <a:gdLst>
                <a:gd name="connsiteX0" fmla="*/ 87509 w 87508"/>
                <a:gd name="connsiteY0" fmla="*/ 67612 h 113903"/>
                <a:gd name="connsiteX1" fmla="*/ 43595 w 87508"/>
                <a:gd name="connsiteY1" fmla="*/ 113903 h 113903"/>
                <a:gd name="connsiteX2" fmla="*/ 0 w 87508"/>
                <a:gd name="connsiteY2" fmla="*/ 67612 h 113903"/>
                <a:gd name="connsiteX3" fmla="*/ 0 w 87508"/>
                <a:gd name="connsiteY3" fmla="*/ 0 h 113903"/>
                <a:gd name="connsiteX4" fmla="*/ 20365 w 87508"/>
                <a:gd name="connsiteY4" fmla="*/ 0 h 113903"/>
                <a:gd name="connsiteX5" fmla="*/ 20365 w 87508"/>
                <a:gd name="connsiteY5" fmla="*/ 66498 h 113903"/>
                <a:gd name="connsiteX6" fmla="*/ 44232 w 87508"/>
                <a:gd name="connsiteY6" fmla="*/ 94816 h 113903"/>
                <a:gd name="connsiteX7" fmla="*/ 67317 w 87508"/>
                <a:gd name="connsiteY7" fmla="*/ 66498 h 113903"/>
                <a:gd name="connsiteX8" fmla="*/ 67317 w 87508"/>
                <a:gd name="connsiteY8" fmla="*/ 0 h 113903"/>
                <a:gd name="connsiteX9" fmla="*/ 87509 w 87508"/>
                <a:gd name="connsiteY9" fmla="*/ 0 h 113903"/>
                <a:gd name="connsiteX10" fmla="*/ 87509 w 87508"/>
                <a:gd name="connsiteY10" fmla="*/ 67612 h 11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508" h="113903">
                  <a:moveTo>
                    <a:pt x="87509" y="67612"/>
                  </a:moveTo>
                  <a:cubicBezTo>
                    <a:pt x="87509" y="94657"/>
                    <a:pt x="73652" y="113903"/>
                    <a:pt x="43595" y="113903"/>
                  </a:cubicBezTo>
                  <a:cubicBezTo>
                    <a:pt x="13683" y="113903"/>
                    <a:pt x="0" y="94813"/>
                    <a:pt x="0" y="67612"/>
                  </a:cubicBezTo>
                  <a:lnTo>
                    <a:pt x="0" y="0"/>
                  </a:lnTo>
                  <a:lnTo>
                    <a:pt x="20365" y="0"/>
                  </a:lnTo>
                  <a:lnTo>
                    <a:pt x="20365" y="66498"/>
                  </a:lnTo>
                  <a:cubicBezTo>
                    <a:pt x="20365" y="83360"/>
                    <a:pt x="27684" y="94816"/>
                    <a:pt x="44232" y="94816"/>
                  </a:cubicBezTo>
                  <a:cubicBezTo>
                    <a:pt x="60779" y="94816"/>
                    <a:pt x="67317" y="83522"/>
                    <a:pt x="67317" y="66498"/>
                  </a:cubicBezTo>
                  <a:lnTo>
                    <a:pt x="67317" y="0"/>
                  </a:lnTo>
                  <a:lnTo>
                    <a:pt x="87509" y="0"/>
                  </a:lnTo>
                  <a:lnTo>
                    <a:pt x="87509" y="67612"/>
                  </a:lnTo>
                  <a:close/>
                </a:path>
              </a:pathLst>
            </a:custGeom>
            <a:solidFill>
              <a:schemeClr val="tx1"/>
            </a:solidFill>
            <a:ln w="2892" cap="flat">
              <a:noFill/>
              <a:prstDash val="solid"/>
              <a:miter/>
            </a:ln>
          </p:spPr>
          <p:txBody>
            <a:bodyPr rtlCol="0" anchor="ctr"/>
            <a:lstStyle/>
            <a:p>
              <a:endParaRPr lang="de-DE"/>
            </a:p>
          </p:txBody>
        </p:sp>
        <p:sp>
          <p:nvSpPr>
            <p:cNvPr id="135" name="Freihandform: Form 159">
              <a:extLst>
                <a:ext uri="{FF2B5EF4-FFF2-40B4-BE49-F238E27FC236}">
                  <a16:creationId xmlns:a16="http://schemas.microsoft.com/office/drawing/2014/main" id="{9DFFEE2B-6C6B-5240-8220-F882503E78CE}"/>
                </a:ext>
              </a:extLst>
            </p:cNvPr>
            <p:cNvSpPr/>
            <p:nvPr/>
          </p:nvSpPr>
          <p:spPr>
            <a:xfrm>
              <a:off x="3799760" y="363228"/>
              <a:ext cx="69660" cy="83042"/>
            </a:xfrm>
            <a:custGeom>
              <a:avLst/>
              <a:gdLst>
                <a:gd name="connsiteX0" fmla="*/ 69660 w 69660"/>
                <a:gd name="connsiteY0" fmla="*/ 83042 h 83042"/>
                <a:gd name="connsiteX1" fmla="*/ 50741 w 69660"/>
                <a:gd name="connsiteY1" fmla="*/ 83042 h 83042"/>
                <a:gd name="connsiteX2" fmla="*/ 50741 w 69660"/>
                <a:gd name="connsiteY2" fmla="*/ 36751 h 83042"/>
                <a:gd name="connsiteX3" fmla="*/ 35785 w 69660"/>
                <a:gd name="connsiteY3" fmla="*/ 17024 h 83042"/>
                <a:gd name="connsiteX4" fmla="*/ 18919 w 69660"/>
                <a:gd name="connsiteY4" fmla="*/ 36592 h 83042"/>
                <a:gd name="connsiteX5" fmla="*/ 18919 w 69660"/>
                <a:gd name="connsiteY5" fmla="*/ 83042 h 83042"/>
                <a:gd name="connsiteX6" fmla="*/ 0 w 69660"/>
                <a:gd name="connsiteY6" fmla="*/ 83042 h 83042"/>
                <a:gd name="connsiteX7" fmla="*/ 0 w 69660"/>
                <a:gd name="connsiteY7" fmla="*/ 2068 h 83042"/>
                <a:gd name="connsiteX8" fmla="*/ 18775 w 69660"/>
                <a:gd name="connsiteY8" fmla="*/ 2068 h 83042"/>
                <a:gd name="connsiteX9" fmla="*/ 18775 w 69660"/>
                <a:gd name="connsiteY9" fmla="*/ 11771 h 83042"/>
                <a:gd name="connsiteX10" fmla="*/ 19064 w 69660"/>
                <a:gd name="connsiteY10" fmla="*/ 11771 h 83042"/>
                <a:gd name="connsiteX11" fmla="*/ 42930 w 69660"/>
                <a:gd name="connsiteY11" fmla="*/ 0 h 83042"/>
                <a:gd name="connsiteX12" fmla="*/ 69660 w 69660"/>
                <a:gd name="connsiteY12" fmla="*/ 32773 h 83042"/>
                <a:gd name="connsiteX13" fmla="*/ 69660 w 69660"/>
                <a:gd name="connsiteY13" fmla="*/ 83042 h 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660" h="83042">
                  <a:moveTo>
                    <a:pt x="69660" y="83042"/>
                  </a:moveTo>
                  <a:lnTo>
                    <a:pt x="50741" y="83042"/>
                  </a:lnTo>
                  <a:lnTo>
                    <a:pt x="50741" y="36751"/>
                  </a:lnTo>
                  <a:cubicBezTo>
                    <a:pt x="50741" y="24977"/>
                    <a:pt x="47241" y="17024"/>
                    <a:pt x="35785" y="17024"/>
                  </a:cubicBezTo>
                  <a:cubicBezTo>
                    <a:pt x="22593" y="17024"/>
                    <a:pt x="18919" y="27841"/>
                    <a:pt x="18919" y="36592"/>
                  </a:cubicBezTo>
                  <a:lnTo>
                    <a:pt x="18919" y="83042"/>
                  </a:lnTo>
                  <a:lnTo>
                    <a:pt x="0" y="83042"/>
                  </a:lnTo>
                  <a:lnTo>
                    <a:pt x="0" y="2068"/>
                  </a:lnTo>
                  <a:lnTo>
                    <a:pt x="18775" y="2068"/>
                  </a:lnTo>
                  <a:lnTo>
                    <a:pt x="18775" y="11771"/>
                  </a:lnTo>
                  <a:lnTo>
                    <a:pt x="19064" y="11771"/>
                  </a:lnTo>
                  <a:cubicBezTo>
                    <a:pt x="23837" y="4614"/>
                    <a:pt x="32429" y="0"/>
                    <a:pt x="42930" y="0"/>
                  </a:cubicBezTo>
                  <a:cubicBezTo>
                    <a:pt x="61386" y="0"/>
                    <a:pt x="69660" y="13521"/>
                    <a:pt x="69660" y="32773"/>
                  </a:cubicBezTo>
                  <a:lnTo>
                    <a:pt x="69660" y="83042"/>
                  </a:lnTo>
                  <a:close/>
                </a:path>
              </a:pathLst>
            </a:custGeom>
            <a:solidFill>
              <a:schemeClr val="tx1"/>
            </a:solidFill>
            <a:ln w="2892" cap="flat">
              <a:noFill/>
              <a:prstDash val="solid"/>
              <a:miter/>
            </a:ln>
          </p:spPr>
          <p:txBody>
            <a:bodyPr rtlCol="0" anchor="ctr"/>
            <a:lstStyle/>
            <a:p>
              <a:endParaRPr lang="de-DE"/>
            </a:p>
          </p:txBody>
        </p:sp>
        <p:sp>
          <p:nvSpPr>
            <p:cNvPr id="136" name="Freihandform: Form 160">
              <a:extLst>
                <a:ext uri="{FF2B5EF4-FFF2-40B4-BE49-F238E27FC236}">
                  <a16:creationId xmlns:a16="http://schemas.microsoft.com/office/drawing/2014/main" id="{FD5C38FB-B4B5-F244-A2BB-65542FDD004E}"/>
                </a:ext>
              </a:extLst>
            </p:cNvPr>
            <p:cNvSpPr/>
            <p:nvPr/>
          </p:nvSpPr>
          <p:spPr>
            <a:xfrm>
              <a:off x="3890769" y="329344"/>
              <a:ext cx="24010" cy="116926"/>
            </a:xfrm>
            <a:custGeom>
              <a:avLst/>
              <a:gdLst>
                <a:gd name="connsiteX0" fmla="*/ 24011 w 24010"/>
                <a:gd name="connsiteY0" fmla="*/ 11453 h 116926"/>
                <a:gd name="connsiteX1" fmla="*/ 11919 w 24010"/>
                <a:gd name="connsiteY1" fmla="*/ 22906 h 116926"/>
                <a:gd name="connsiteX2" fmla="*/ 0 w 24010"/>
                <a:gd name="connsiteY2" fmla="*/ 11453 h 116926"/>
                <a:gd name="connsiteX3" fmla="*/ 11919 w 24010"/>
                <a:gd name="connsiteY3" fmla="*/ 0 h 116926"/>
                <a:gd name="connsiteX4" fmla="*/ 24011 w 24010"/>
                <a:gd name="connsiteY4" fmla="*/ 11453 h 116926"/>
                <a:gd name="connsiteX5" fmla="*/ 21465 w 24010"/>
                <a:gd name="connsiteY5" fmla="*/ 116926 h 116926"/>
                <a:gd name="connsiteX6" fmla="*/ 2546 w 24010"/>
                <a:gd name="connsiteY6" fmla="*/ 116926 h 116926"/>
                <a:gd name="connsiteX7" fmla="*/ 2546 w 24010"/>
                <a:gd name="connsiteY7" fmla="*/ 35952 h 116926"/>
                <a:gd name="connsiteX8" fmla="*/ 21465 w 24010"/>
                <a:gd name="connsiteY8" fmla="*/ 35952 h 116926"/>
                <a:gd name="connsiteX9" fmla="*/ 21465 w 24010"/>
                <a:gd name="connsiteY9" fmla="*/ 116926 h 11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10" h="116926">
                  <a:moveTo>
                    <a:pt x="24011" y="11453"/>
                  </a:moveTo>
                  <a:cubicBezTo>
                    <a:pt x="24011" y="18135"/>
                    <a:pt x="18601" y="22906"/>
                    <a:pt x="11919" y="22906"/>
                  </a:cubicBezTo>
                  <a:cubicBezTo>
                    <a:pt x="5410" y="22906"/>
                    <a:pt x="0" y="18132"/>
                    <a:pt x="0" y="11453"/>
                  </a:cubicBezTo>
                  <a:cubicBezTo>
                    <a:pt x="0" y="4929"/>
                    <a:pt x="5410" y="0"/>
                    <a:pt x="11919" y="0"/>
                  </a:cubicBezTo>
                  <a:cubicBezTo>
                    <a:pt x="18601" y="0"/>
                    <a:pt x="24011" y="4929"/>
                    <a:pt x="24011" y="11453"/>
                  </a:cubicBezTo>
                  <a:close/>
                  <a:moveTo>
                    <a:pt x="21465" y="116926"/>
                  </a:moveTo>
                  <a:lnTo>
                    <a:pt x="2546" y="116926"/>
                  </a:lnTo>
                  <a:lnTo>
                    <a:pt x="2546" y="35952"/>
                  </a:lnTo>
                  <a:lnTo>
                    <a:pt x="21465" y="35952"/>
                  </a:lnTo>
                  <a:lnTo>
                    <a:pt x="21465" y="116926"/>
                  </a:lnTo>
                  <a:close/>
                </a:path>
              </a:pathLst>
            </a:custGeom>
            <a:solidFill>
              <a:schemeClr val="tx1"/>
            </a:solidFill>
            <a:ln w="2892" cap="flat">
              <a:noFill/>
              <a:prstDash val="solid"/>
              <a:miter/>
            </a:ln>
          </p:spPr>
          <p:txBody>
            <a:bodyPr rtlCol="0" anchor="ctr"/>
            <a:lstStyle/>
            <a:p>
              <a:endParaRPr lang="de-DE"/>
            </a:p>
          </p:txBody>
        </p:sp>
        <p:sp>
          <p:nvSpPr>
            <p:cNvPr id="137" name="Freihandform: Form 161">
              <a:extLst>
                <a:ext uri="{FF2B5EF4-FFF2-40B4-BE49-F238E27FC236}">
                  <a16:creationId xmlns:a16="http://schemas.microsoft.com/office/drawing/2014/main" id="{533304A4-0B01-204C-A32A-156D49CB84BB}"/>
                </a:ext>
              </a:extLst>
            </p:cNvPr>
            <p:cNvSpPr/>
            <p:nvPr/>
          </p:nvSpPr>
          <p:spPr>
            <a:xfrm>
              <a:off x="3928290" y="365297"/>
              <a:ext cx="78598" cy="80973"/>
            </a:xfrm>
            <a:custGeom>
              <a:avLst/>
              <a:gdLst>
                <a:gd name="connsiteX0" fmla="*/ 78599 w 78598"/>
                <a:gd name="connsiteY0" fmla="*/ 0 h 80973"/>
                <a:gd name="connsiteX1" fmla="*/ 49150 w 78598"/>
                <a:gd name="connsiteY1" fmla="*/ 80974 h 80973"/>
                <a:gd name="connsiteX2" fmla="*/ 29420 w 78598"/>
                <a:gd name="connsiteY2" fmla="*/ 80974 h 80973"/>
                <a:gd name="connsiteX3" fmla="*/ 0 w 78598"/>
                <a:gd name="connsiteY3" fmla="*/ 0 h 80973"/>
                <a:gd name="connsiteX4" fmla="*/ 20857 w 78598"/>
                <a:gd name="connsiteY4" fmla="*/ 0 h 80973"/>
                <a:gd name="connsiteX5" fmla="*/ 39459 w 78598"/>
                <a:gd name="connsiteY5" fmla="*/ 58861 h 80973"/>
                <a:gd name="connsiteX6" fmla="*/ 39777 w 78598"/>
                <a:gd name="connsiteY6" fmla="*/ 58861 h 80973"/>
                <a:gd name="connsiteX7" fmla="*/ 58378 w 78598"/>
                <a:gd name="connsiteY7" fmla="*/ 0 h 80973"/>
                <a:gd name="connsiteX8" fmla="*/ 78599 w 78598"/>
                <a:gd name="connsiteY8" fmla="*/ 0 h 8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598" h="80973">
                  <a:moveTo>
                    <a:pt x="78599" y="0"/>
                  </a:moveTo>
                  <a:lnTo>
                    <a:pt x="49150" y="80974"/>
                  </a:lnTo>
                  <a:lnTo>
                    <a:pt x="29420" y="80974"/>
                  </a:lnTo>
                  <a:lnTo>
                    <a:pt x="0" y="0"/>
                  </a:lnTo>
                  <a:lnTo>
                    <a:pt x="20857" y="0"/>
                  </a:lnTo>
                  <a:lnTo>
                    <a:pt x="39459" y="58861"/>
                  </a:lnTo>
                  <a:lnTo>
                    <a:pt x="39777" y="58861"/>
                  </a:lnTo>
                  <a:lnTo>
                    <a:pt x="58378" y="0"/>
                  </a:lnTo>
                  <a:lnTo>
                    <a:pt x="78599" y="0"/>
                  </a:lnTo>
                  <a:close/>
                </a:path>
              </a:pathLst>
            </a:custGeom>
            <a:solidFill>
              <a:schemeClr val="tx1"/>
            </a:solidFill>
            <a:ln w="2892" cap="flat">
              <a:noFill/>
              <a:prstDash val="solid"/>
              <a:miter/>
            </a:ln>
          </p:spPr>
          <p:txBody>
            <a:bodyPr rtlCol="0" anchor="ctr"/>
            <a:lstStyle/>
            <a:p>
              <a:endParaRPr lang="de-DE"/>
            </a:p>
          </p:txBody>
        </p:sp>
        <p:sp>
          <p:nvSpPr>
            <p:cNvPr id="138" name="Freihandform: Form 162">
              <a:extLst>
                <a:ext uri="{FF2B5EF4-FFF2-40B4-BE49-F238E27FC236}">
                  <a16:creationId xmlns:a16="http://schemas.microsoft.com/office/drawing/2014/main" id="{6C95BAB7-0A41-5640-A4CE-73176760BA0F}"/>
                </a:ext>
              </a:extLst>
            </p:cNvPr>
            <p:cNvSpPr/>
            <p:nvPr/>
          </p:nvSpPr>
          <p:spPr>
            <a:xfrm>
              <a:off x="4015683" y="363231"/>
              <a:ext cx="73999" cy="84948"/>
            </a:xfrm>
            <a:custGeom>
              <a:avLst/>
              <a:gdLst>
                <a:gd name="connsiteX0" fmla="*/ 40095 w 73999"/>
                <a:gd name="connsiteY0" fmla="*/ 84949 h 84948"/>
                <a:gd name="connsiteX1" fmla="*/ 0 w 73999"/>
                <a:gd name="connsiteY1" fmla="*/ 42317 h 84948"/>
                <a:gd name="connsiteX2" fmla="*/ 38041 w 73999"/>
                <a:gd name="connsiteY2" fmla="*/ 0 h 84948"/>
                <a:gd name="connsiteX3" fmla="*/ 73999 w 73999"/>
                <a:gd name="connsiteY3" fmla="*/ 41203 h 84948"/>
                <a:gd name="connsiteX4" fmla="*/ 73681 w 73999"/>
                <a:gd name="connsiteY4" fmla="*/ 48999 h 84948"/>
                <a:gd name="connsiteX5" fmla="*/ 19267 w 73999"/>
                <a:gd name="connsiteY5" fmla="*/ 48999 h 84948"/>
                <a:gd name="connsiteX6" fmla="*/ 40269 w 73999"/>
                <a:gd name="connsiteY6" fmla="*/ 68725 h 84948"/>
                <a:gd name="connsiteX7" fmla="*/ 60143 w 73999"/>
                <a:gd name="connsiteY7" fmla="*/ 59179 h 84948"/>
                <a:gd name="connsiteX8" fmla="*/ 71916 w 73999"/>
                <a:gd name="connsiteY8" fmla="*/ 71589 h 84948"/>
                <a:gd name="connsiteX9" fmla="*/ 40095 w 73999"/>
                <a:gd name="connsiteY9" fmla="*/ 84949 h 84948"/>
                <a:gd name="connsiteX10" fmla="*/ 18948 w 73999"/>
                <a:gd name="connsiteY10" fmla="*/ 35154 h 84948"/>
                <a:gd name="connsiteX11" fmla="*/ 55688 w 73999"/>
                <a:gd name="connsiteY11" fmla="*/ 35154 h 84948"/>
                <a:gd name="connsiteX12" fmla="*/ 37723 w 73999"/>
                <a:gd name="connsiteY12" fmla="*/ 15587 h 84948"/>
                <a:gd name="connsiteX13" fmla="*/ 18948 w 73999"/>
                <a:gd name="connsiteY13" fmla="*/ 35154 h 8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99" h="84948">
                  <a:moveTo>
                    <a:pt x="40095" y="84949"/>
                  </a:moveTo>
                  <a:cubicBezTo>
                    <a:pt x="16084" y="84949"/>
                    <a:pt x="0" y="67927"/>
                    <a:pt x="0" y="42317"/>
                  </a:cubicBezTo>
                  <a:cubicBezTo>
                    <a:pt x="0" y="17181"/>
                    <a:pt x="15448" y="0"/>
                    <a:pt x="38041" y="0"/>
                  </a:cubicBezTo>
                  <a:cubicBezTo>
                    <a:pt x="59824" y="0"/>
                    <a:pt x="73999" y="16226"/>
                    <a:pt x="73999" y="41203"/>
                  </a:cubicBezTo>
                  <a:cubicBezTo>
                    <a:pt x="73999" y="43908"/>
                    <a:pt x="73826" y="46769"/>
                    <a:pt x="73681" y="48999"/>
                  </a:cubicBezTo>
                  <a:lnTo>
                    <a:pt x="19267" y="48999"/>
                  </a:lnTo>
                  <a:cubicBezTo>
                    <a:pt x="21320" y="61566"/>
                    <a:pt x="28813" y="68725"/>
                    <a:pt x="40269" y="68725"/>
                  </a:cubicBezTo>
                  <a:cubicBezTo>
                    <a:pt x="47732" y="68725"/>
                    <a:pt x="53778" y="65862"/>
                    <a:pt x="60143" y="59179"/>
                  </a:cubicBezTo>
                  <a:lnTo>
                    <a:pt x="71916" y="71589"/>
                  </a:lnTo>
                  <a:cubicBezTo>
                    <a:pt x="62688" y="80653"/>
                    <a:pt x="52332" y="84949"/>
                    <a:pt x="40095" y="84949"/>
                  </a:cubicBezTo>
                  <a:close/>
                  <a:moveTo>
                    <a:pt x="18948" y="35154"/>
                  </a:moveTo>
                  <a:lnTo>
                    <a:pt x="55688" y="35154"/>
                  </a:lnTo>
                  <a:cubicBezTo>
                    <a:pt x="54906" y="22744"/>
                    <a:pt x="48368" y="15587"/>
                    <a:pt x="37723" y="15587"/>
                  </a:cubicBezTo>
                  <a:cubicBezTo>
                    <a:pt x="27222" y="15587"/>
                    <a:pt x="20539" y="22587"/>
                    <a:pt x="18948" y="35154"/>
                  </a:cubicBezTo>
                  <a:close/>
                </a:path>
              </a:pathLst>
            </a:custGeom>
            <a:solidFill>
              <a:schemeClr val="tx1"/>
            </a:solidFill>
            <a:ln w="2892" cap="flat">
              <a:noFill/>
              <a:prstDash val="solid"/>
              <a:miter/>
            </a:ln>
          </p:spPr>
          <p:txBody>
            <a:bodyPr rtlCol="0" anchor="ctr"/>
            <a:lstStyle/>
            <a:p>
              <a:endParaRPr lang="de-DE"/>
            </a:p>
          </p:txBody>
        </p:sp>
        <p:sp>
          <p:nvSpPr>
            <p:cNvPr id="139" name="Freihandform: Form 163">
              <a:extLst>
                <a:ext uri="{FF2B5EF4-FFF2-40B4-BE49-F238E27FC236}">
                  <a16:creationId xmlns:a16="http://schemas.microsoft.com/office/drawing/2014/main" id="{6DE502D7-8786-F142-8FC1-7607813F7928}"/>
                </a:ext>
              </a:extLst>
            </p:cNvPr>
            <p:cNvSpPr/>
            <p:nvPr/>
          </p:nvSpPr>
          <p:spPr>
            <a:xfrm>
              <a:off x="4110337" y="363231"/>
              <a:ext cx="49005" cy="83039"/>
            </a:xfrm>
            <a:custGeom>
              <a:avLst/>
              <a:gdLst>
                <a:gd name="connsiteX0" fmla="*/ 49005 w 49005"/>
                <a:gd name="connsiteY0" fmla="*/ 1747 h 83039"/>
                <a:gd name="connsiteX1" fmla="*/ 45968 w 49005"/>
                <a:gd name="connsiteY1" fmla="*/ 21155 h 83039"/>
                <a:gd name="connsiteX2" fmla="*/ 35495 w 49005"/>
                <a:gd name="connsiteY2" fmla="*/ 18610 h 83039"/>
                <a:gd name="connsiteX3" fmla="*/ 18948 w 49005"/>
                <a:gd name="connsiteY3" fmla="*/ 41518 h 83039"/>
                <a:gd name="connsiteX4" fmla="*/ 18948 w 49005"/>
                <a:gd name="connsiteY4" fmla="*/ 83039 h 83039"/>
                <a:gd name="connsiteX5" fmla="*/ 0 w 49005"/>
                <a:gd name="connsiteY5" fmla="*/ 83039 h 83039"/>
                <a:gd name="connsiteX6" fmla="*/ 0 w 49005"/>
                <a:gd name="connsiteY6" fmla="*/ 2066 h 83039"/>
                <a:gd name="connsiteX7" fmla="*/ 18630 w 49005"/>
                <a:gd name="connsiteY7" fmla="*/ 2066 h 83039"/>
                <a:gd name="connsiteX8" fmla="*/ 18630 w 49005"/>
                <a:gd name="connsiteY8" fmla="*/ 12248 h 83039"/>
                <a:gd name="connsiteX9" fmla="*/ 18948 w 49005"/>
                <a:gd name="connsiteY9" fmla="*/ 12248 h 83039"/>
                <a:gd name="connsiteX10" fmla="*/ 40095 w 49005"/>
                <a:gd name="connsiteY10" fmla="*/ 0 h 83039"/>
                <a:gd name="connsiteX11" fmla="*/ 49005 w 49005"/>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005" h="83039">
                  <a:moveTo>
                    <a:pt x="49005" y="1747"/>
                  </a:moveTo>
                  <a:lnTo>
                    <a:pt x="45968" y="21155"/>
                  </a:lnTo>
                  <a:cubicBezTo>
                    <a:pt x="43104" y="19564"/>
                    <a:pt x="39632" y="18610"/>
                    <a:pt x="35495" y="18610"/>
                  </a:cubicBezTo>
                  <a:cubicBezTo>
                    <a:pt x="22449" y="18610"/>
                    <a:pt x="18948" y="29111"/>
                    <a:pt x="18948" y="41518"/>
                  </a:cubicBezTo>
                  <a:lnTo>
                    <a:pt x="18948" y="83039"/>
                  </a:lnTo>
                  <a:lnTo>
                    <a:pt x="0" y="83039"/>
                  </a:lnTo>
                  <a:lnTo>
                    <a:pt x="0" y="2066"/>
                  </a:lnTo>
                  <a:lnTo>
                    <a:pt x="18630" y="2066"/>
                  </a:lnTo>
                  <a:lnTo>
                    <a:pt x="18630" y="12248"/>
                  </a:lnTo>
                  <a:lnTo>
                    <a:pt x="18948" y="12248"/>
                  </a:lnTo>
                  <a:cubicBezTo>
                    <a:pt x="23230" y="4614"/>
                    <a:pt x="30867" y="0"/>
                    <a:pt x="40095" y="0"/>
                  </a:cubicBezTo>
                  <a:cubicBezTo>
                    <a:pt x="42814" y="-3"/>
                    <a:pt x="46141" y="474"/>
                    <a:pt x="49005" y="1747"/>
                  </a:cubicBezTo>
                  <a:close/>
                </a:path>
              </a:pathLst>
            </a:custGeom>
            <a:solidFill>
              <a:schemeClr val="tx1"/>
            </a:solidFill>
            <a:ln w="2892" cap="flat">
              <a:noFill/>
              <a:prstDash val="solid"/>
              <a:miter/>
            </a:ln>
          </p:spPr>
          <p:txBody>
            <a:bodyPr rtlCol="0" anchor="ctr"/>
            <a:lstStyle/>
            <a:p>
              <a:endParaRPr lang="de-DE"/>
            </a:p>
          </p:txBody>
        </p:sp>
        <p:sp>
          <p:nvSpPr>
            <p:cNvPr id="140" name="Freihandform: Form 165">
              <a:extLst>
                <a:ext uri="{FF2B5EF4-FFF2-40B4-BE49-F238E27FC236}">
                  <a16:creationId xmlns:a16="http://schemas.microsoft.com/office/drawing/2014/main" id="{E11BA9E4-D61A-B84E-9C97-BBE4F7D4212C}"/>
                </a:ext>
              </a:extLst>
            </p:cNvPr>
            <p:cNvSpPr/>
            <p:nvPr/>
          </p:nvSpPr>
          <p:spPr>
            <a:xfrm>
              <a:off x="4168165" y="363231"/>
              <a:ext cx="62370" cy="84951"/>
            </a:xfrm>
            <a:custGeom>
              <a:avLst/>
              <a:gdLst>
                <a:gd name="connsiteX0" fmla="*/ 9084 w 62370"/>
                <a:gd name="connsiteY0" fmla="*/ 60134 h 84951"/>
                <a:gd name="connsiteX1" fmla="*/ 31995 w 62370"/>
                <a:gd name="connsiteY1" fmla="*/ 69203 h 84951"/>
                <a:gd name="connsiteX2" fmla="*/ 43914 w 62370"/>
                <a:gd name="connsiteY2" fmla="*/ 61088 h 84951"/>
                <a:gd name="connsiteX3" fmla="*/ 3356 w 62370"/>
                <a:gd name="connsiteY3" fmla="*/ 25136 h 84951"/>
                <a:gd name="connsiteX4" fmla="*/ 33905 w 62370"/>
                <a:gd name="connsiteY4" fmla="*/ 0 h 84951"/>
                <a:gd name="connsiteX5" fmla="*/ 61907 w 62370"/>
                <a:gd name="connsiteY5" fmla="*/ 8433 h 84951"/>
                <a:gd name="connsiteX6" fmla="*/ 52997 w 62370"/>
                <a:gd name="connsiteY6" fmla="*/ 23227 h 84951"/>
                <a:gd name="connsiteX7" fmla="*/ 33586 w 62370"/>
                <a:gd name="connsiteY7" fmla="*/ 16067 h 84951"/>
                <a:gd name="connsiteX8" fmla="*/ 21957 w 62370"/>
                <a:gd name="connsiteY8" fmla="*/ 23545 h 84951"/>
                <a:gd name="connsiteX9" fmla="*/ 62370 w 62370"/>
                <a:gd name="connsiteY9" fmla="*/ 59338 h 84951"/>
                <a:gd name="connsiteX10" fmla="*/ 31185 w 62370"/>
                <a:gd name="connsiteY10" fmla="*/ 84951 h 84951"/>
                <a:gd name="connsiteX11" fmla="*/ 0 w 62370"/>
                <a:gd name="connsiteY11" fmla="*/ 75090 h 84951"/>
                <a:gd name="connsiteX12" fmla="*/ 9084 w 62370"/>
                <a:gd name="connsiteY12" fmla="*/ 60134 h 8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70" h="84951">
                  <a:moveTo>
                    <a:pt x="9084" y="60134"/>
                  </a:moveTo>
                  <a:cubicBezTo>
                    <a:pt x="17039" y="66177"/>
                    <a:pt x="24821" y="69203"/>
                    <a:pt x="31995" y="69203"/>
                  </a:cubicBezTo>
                  <a:cubicBezTo>
                    <a:pt x="38996" y="69203"/>
                    <a:pt x="43914" y="66018"/>
                    <a:pt x="43914" y="61088"/>
                  </a:cubicBezTo>
                  <a:cubicBezTo>
                    <a:pt x="43914" y="47246"/>
                    <a:pt x="3356" y="52178"/>
                    <a:pt x="3356" y="25136"/>
                  </a:cubicBezTo>
                  <a:cubicBezTo>
                    <a:pt x="3356" y="10183"/>
                    <a:pt x="15766" y="0"/>
                    <a:pt x="33905" y="0"/>
                  </a:cubicBezTo>
                  <a:cubicBezTo>
                    <a:pt x="43596" y="0"/>
                    <a:pt x="53316" y="2864"/>
                    <a:pt x="61907" y="8433"/>
                  </a:cubicBezTo>
                  <a:lnTo>
                    <a:pt x="52997" y="23227"/>
                  </a:lnTo>
                  <a:cubicBezTo>
                    <a:pt x="45997" y="18454"/>
                    <a:pt x="39777" y="16067"/>
                    <a:pt x="33586" y="16067"/>
                  </a:cubicBezTo>
                  <a:cubicBezTo>
                    <a:pt x="26586" y="16067"/>
                    <a:pt x="21957" y="19090"/>
                    <a:pt x="21957" y="23545"/>
                  </a:cubicBezTo>
                  <a:cubicBezTo>
                    <a:pt x="21957" y="36748"/>
                    <a:pt x="62370" y="32134"/>
                    <a:pt x="62370" y="59338"/>
                  </a:cubicBezTo>
                  <a:cubicBezTo>
                    <a:pt x="62370" y="74610"/>
                    <a:pt x="49815" y="84951"/>
                    <a:pt x="31185" y="84951"/>
                  </a:cubicBezTo>
                  <a:cubicBezTo>
                    <a:pt x="20366" y="84951"/>
                    <a:pt x="9402" y="81610"/>
                    <a:pt x="0" y="75090"/>
                  </a:cubicBezTo>
                  <a:lnTo>
                    <a:pt x="9084" y="60134"/>
                  </a:lnTo>
                  <a:close/>
                </a:path>
              </a:pathLst>
            </a:custGeom>
            <a:solidFill>
              <a:schemeClr val="tx1"/>
            </a:solidFill>
            <a:ln w="2892" cap="flat">
              <a:noFill/>
              <a:prstDash val="solid"/>
              <a:miter/>
            </a:ln>
          </p:spPr>
          <p:txBody>
            <a:bodyPr rtlCol="0" anchor="ctr"/>
            <a:lstStyle/>
            <a:p>
              <a:endParaRPr lang="de-DE"/>
            </a:p>
          </p:txBody>
        </p:sp>
        <p:sp>
          <p:nvSpPr>
            <p:cNvPr id="141" name="Freihandform: Form 166">
              <a:extLst>
                <a:ext uri="{FF2B5EF4-FFF2-40B4-BE49-F238E27FC236}">
                  <a16:creationId xmlns:a16="http://schemas.microsoft.com/office/drawing/2014/main" id="{C71DA9EE-C456-4340-9D29-87004B728706}"/>
                </a:ext>
              </a:extLst>
            </p:cNvPr>
            <p:cNvSpPr/>
            <p:nvPr/>
          </p:nvSpPr>
          <p:spPr>
            <a:xfrm>
              <a:off x="4248240" y="329344"/>
              <a:ext cx="24010" cy="116926"/>
            </a:xfrm>
            <a:custGeom>
              <a:avLst/>
              <a:gdLst>
                <a:gd name="connsiteX0" fmla="*/ 24011 w 24010"/>
                <a:gd name="connsiteY0" fmla="*/ 11453 h 116926"/>
                <a:gd name="connsiteX1" fmla="*/ 11919 w 24010"/>
                <a:gd name="connsiteY1" fmla="*/ 22906 h 116926"/>
                <a:gd name="connsiteX2" fmla="*/ 0 w 24010"/>
                <a:gd name="connsiteY2" fmla="*/ 11453 h 116926"/>
                <a:gd name="connsiteX3" fmla="*/ 11919 w 24010"/>
                <a:gd name="connsiteY3" fmla="*/ 0 h 116926"/>
                <a:gd name="connsiteX4" fmla="*/ 24011 w 24010"/>
                <a:gd name="connsiteY4" fmla="*/ 11453 h 116926"/>
                <a:gd name="connsiteX5" fmla="*/ 21465 w 24010"/>
                <a:gd name="connsiteY5" fmla="*/ 116926 h 116926"/>
                <a:gd name="connsiteX6" fmla="*/ 2546 w 24010"/>
                <a:gd name="connsiteY6" fmla="*/ 116926 h 116926"/>
                <a:gd name="connsiteX7" fmla="*/ 2546 w 24010"/>
                <a:gd name="connsiteY7" fmla="*/ 35952 h 116926"/>
                <a:gd name="connsiteX8" fmla="*/ 21465 w 24010"/>
                <a:gd name="connsiteY8" fmla="*/ 35952 h 116926"/>
                <a:gd name="connsiteX9" fmla="*/ 21465 w 24010"/>
                <a:gd name="connsiteY9" fmla="*/ 116926 h 11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10" h="116926">
                  <a:moveTo>
                    <a:pt x="24011" y="11453"/>
                  </a:moveTo>
                  <a:cubicBezTo>
                    <a:pt x="24011" y="18135"/>
                    <a:pt x="18601" y="22906"/>
                    <a:pt x="11919" y="22906"/>
                  </a:cubicBezTo>
                  <a:cubicBezTo>
                    <a:pt x="5410" y="22906"/>
                    <a:pt x="0" y="18132"/>
                    <a:pt x="0" y="11453"/>
                  </a:cubicBezTo>
                  <a:cubicBezTo>
                    <a:pt x="0" y="4929"/>
                    <a:pt x="5410" y="0"/>
                    <a:pt x="11919" y="0"/>
                  </a:cubicBezTo>
                  <a:cubicBezTo>
                    <a:pt x="18601" y="0"/>
                    <a:pt x="24011" y="4929"/>
                    <a:pt x="24011" y="11453"/>
                  </a:cubicBezTo>
                  <a:close/>
                  <a:moveTo>
                    <a:pt x="21465" y="116926"/>
                  </a:moveTo>
                  <a:lnTo>
                    <a:pt x="2546" y="116926"/>
                  </a:lnTo>
                  <a:lnTo>
                    <a:pt x="2546" y="35952"/>
                  </a:lnTo>
                  <a:lnTo>
                    <a:pt x="21465" y="35952"/>
                  </a:lnTo>
                  <a:lnTo>
                    <a:pt x="21465" y="116926"/>
                  </a:lnTo>
                  <a:close/>
                </a:path>
              </a:pathLst>
            </a:custGeom>
            <a:solidFill>
              <a:schemeClr val="tx1"/>
            </a:solidFill>
            <a:ln w="2892" cap="flat">
              <a:noFill/>
              <a:prstDash val="solid"/>
              <a:miter/>
            </a:ln>
          </p:spPr>
          <p:txBody>
            <a:bodyPr rtlCol="0" anchor="ctr"/>
            <a:lstStyle/>
            <a:p>
              <a:endParaRPr lang="de-DE"/>
            </a:p>
          </p:txBody>
        </p:sp>
        <p:sp>
          <p:nvSpPr>
            <p:cNvPr id="142" name="Freihandform: Form 168">
              <a:extLst>
                <a:ext uri="{FF2B5EF4-FFF2-40B4-BE49-F238E27FC236}">
                  <a16:creationId xmlns:a16="http://schemas.microsoft.com/office/drawing/2014/main" id="{B2F5E46E-00DC-F045-B159-6E1CA5FDB225}"/>
                </a:ext>
              </a:extLst>
            </p:cNvPr>
            <p:cNvSpPr/>
            <p:nvPr/>
          </p:nvSpPr>
          <p:spPr>
            <a:xfrm>
              <a:off x="4285760" y="339047"/>
              <a:ext cx="50451" cy="109132"/>
            </a:xfrm>
            <a:custGeom>
              <a:avLst/>
              <a:gdLst>
                <a:gd name="connsiteX0" fmla="*/ 50452 w 50451"/>
                <a:gd name="connsiteY0" fmla="*/ 89887 h 109132"/>
                <a:gd name="connsiteX1" fmla="*/ 50452 w 50451"/>
                <a:gd name="connsiteY1" fmla="*/ 106113 h 109132"/>
                <a:gd name="connsiteX2" fmla="*/ 34541 w 50451"/>
                <a:gd name="connsiteY2" fmla="*/ 109133 h 109132"/>
                <a:gd name="connsiteX3" fmla="*/ 12410 w 50451"/>
                <a:gd name="connsiteY3" fmla="*/ 86383 h 109132"/>
                <a:gd name="connsiteX4" fmla="*/ 12410 w 50451"/>
                <a:gd name="connsiteY4" fmla="*/ 41998 h 109132"/>
                <a:gd name="connsiteX5" fmla="*/ 0 w 50451"/>
                <a:gd name="connsiteY5" fmla="*/ 41998 h 109132"/>
                <a:gd name="connsiteX6" fmla="*/ 0 w 50451"/>
                <a:gd name="connsiteY6" fmla="*/ 26250 h 109132"/>
                <a:gd name="connsiteX7" fmla="*/ 12266 w 50451"/>
                <a:gd name="connsiteY7" fmla="*/ 26250 h 109132"/>
                <a:gd name="connsiteX8" fmla="*/ 12266 w 50451"/>
                <a:gd name="connsiteY8" fmla="*/ 4137 h 109132"/>
                <a:gd name="connsiteX9" fmla="*/ 31185 w 50451"/>
                <a:gd name="connsiteY9" fmla="*/ 0 h 109132"/>
                <a:gd name="connsiteX10" fmla="*/ 31185 w 50451"/>
                <a:gd name="connsiteY10" fmla="*/ 26250 h 109132"/>
                <a:gd name="connsiteX11" fmla="*/ 50452 w 50451"/>
                <a:gd name="connsiteY11" fmla="*/ 26250 h 109132"/>
                <a:gd name="connsiteX12" fmla="*/ 50452 w 50451"/>
                <a:gd name="connsiteY12" fmla="*/ 41998 h 109132"/>
                <a:gd name="connsiteX13" fmla="*/ 31185 w 50451"/>
                <a:gd name="connsiteY13" fmla="*/ 41998 h 109132"/>
                <a:gd name="connsiteX14" fmla="*/ 31185 w 50451"/>
                <a:gd name="connsiteY14" fmla="*/ 81928 h 109132"/>
                <a:gd name="connsiteX15" fmla="*/ 39951 w 50451"/>
                <a:gd name="connsiteY15" fmla="*/ 92589 h 109132"/>
                <a:gd name="connsiteX16" fmla="*/ 50452 w 50451"/>
                <a:gd name="connsiteY16" fmla="*/ 89887 h 10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451" h="109132">
                  <a:moveTo>
                    <a:pt x="50452" y="89887"/>
                  </a:moveTo>
                  <a:lnTo>
                    <a:pt x="50452" y="106113"/>
                  </a:lnTo>
                  <a:cubicBezTo>
                    <a:pt x="46315" y="108022"/>
                    <a:pt x="40095" y="109133"/>
                    <a:pt x="34541" y="109133"/>
                  </a:cubicBezTo>
                  <a:cubicBezTo>
                    <a:pt x="20221" y="109133"/>
                    <a:pt x="12410" y="101177"/>
                    <a:pt x="12410" y="86383"/>
                  </a:cubicBezTo>
                  <a:lnTo>
                    <a:pt x="12410" y="41998"/>
                  </a:lnTo>
                  <a:lnTo>
                    <a:pt x="0" y="41998"/>
                  </a:lnTo>
                  <a:lnTo>
                    <a:pt x="0" y="26250"/>
                  </a:lnTo>
                  <a:lnTo>
                    <a:pt x="12266" y="26250"/>
                  </a:lnTo>
                  <a:lnTo>
                    <a:pt x="12266" y="4137"/>
                  </a:lnTo>
                  <a:lnTo>
                    <a:pt x="31185" y="0"/>
                  </a:lnTo>
                  <a:lnTo>
                    <a:pt x="31185" y="26250"/>
                  </a:lnTo>
                  <a:lnTo>
                    <a:pt x="50452" y="26250"/>
                  </a:lnTo>
                  <a:lnTo>
                    <a:pt x="50452" y="41998"/>
                  </a:lnTo>
                  <a:lnTo>
                    <a:pt x="31185" y="41998"/>
                  </a:lnTo>
                  <a:lnTo>
                    <a:pt x="31185" y="81928"/>
                  </a:lnTo>
                  <a:cubicBezTo>
                    <a:pt x="31185" y="89404"/>
                    <a:pt x="33731" y="92589"/>
                    <a:pt x="39951" y="92589"/>
                  </a:cubicBezTo>
                  <a:cubicBezTo>
                    <a:pt x="43451" y="92589"/>
                    <a:pt x="47269" y="91475"/>
                    <a:pt x="50452" y="89887"/>
                  </a:cubicBezTo>
                  <a:close/>
                </a:path>
              </a:pathLst>
            </a:custGeom>
            <a:solidFill>
              <a:schemeClr val="tx1"/>
            </a:solidFill>
            <a:ln w="2892" cap="flat">
              <a:noFill/>
              <a:prstDash val="solid"/>
              <a:miter/>
            </a:ln>
          </p:spPr>
          <p:txBody>
            <a:bodyPr rtlCol="0" anchor="ctr"/>
            <a:lstStyle/>
            <a:p>
              <a:endParaRPr lang="de-DE"/>
            </a:p>
          </p:txBody>
        </p:sp>
        <p:sp>
          <p:nvSpPr>
            <p:cNvPr id="143" name="Freihandform: Form 169">
              <a:extLst>
                <a:ext uri="{FF2B5EF4-FFF2-40B4-BE49-F238E27FC236}">
                  <a16:creationId xmlns:a16="http://schemas.microsoft.com/office/drawing/2014/main" id="{5D0291AD-7DC8-784E-B90C-8F2A1FD8E6DA}"/>
                </a:ext>
              </a:extLst>
            </p:cNvPr>
            <p:cNvSpPr/>
            <p:nvPr/>
          </p:nvSpPr>
          <p:spPr>
            <a:xfrm>
              <a:off x="4350994" y="330617"/>
              <a:ext cx="68734" cy="117562"/>
            </a:xfrm>
            <a:custGeom>
              <a:avLst/>
              <a:gdLst>
                <a:gd name="connsiteX0" fmla="*/ 34830 w 68734"/>
                <a:gd name="connsiteY0" fmla="*/ 65384 h 117562"/>
                <a:gd name="connsiteX1" fmla="*/ 50104 w 68734"/>
                <a:gd name="connsiteY1" fmla="*/ 67132 h 117562"/>
                <a:gd name="connsiteX2" fmla="*/ 50104 w 68734"/>
                <a:gd name="connsiteY2" fmla="*/ 64268 h 117562"/>
                <a:gd name="connsiteX3" fmla="*/ 32284 w 68734"/>
                <a:gd name="connsiteY3" fmla="*/ 48519 h 117562"/>
                <a:gd name="connsiteX4" fmla="*/ 11774 w 68734"/>
                <a:gd name="connsiteY4" fmla="*/ 53133 h 117562"/>
                <a:gd name="connsiteX5" fmla="*/ 7637 w 68734"/>
                <a:gd name="connsiteY5" fmla="*/ 37225 h 117562"/>
                <a:gd name="connsiteX6" fmla="*/ 34193 w 68734"/>
                <a:gd name="connsiteY6" fmla="*/ 32611 h 117562"/>
                <a:gd name="connsiteX7" fmla="*/ 68734 w 68734"/>
                <a:gd name="connsiteY7" fmla="*/ 63949 h 117562"/>
                <a:gd name="connsiteX8" fmla="*/ 68734 w 68734"/>
                <a:gd name="connsiteY8" fmla="*/ 115653 h 117562"/>
                <a:gd name="connsiteX9" fmla="*/ 50740 w 68734"/>
                <a:gd name="connsiteY9" fmla="*/ 115653 h 117562"/>
                <a:gd name="connsiteX10" fmla="*/ 50740 w 68734"/>
                <a:gd name="connsiteY10" fmla="*/ 107064 h 117562"/>
                <a:gd name="connsiteX11" fmla="*/ 50422 w 68734"/>
                <a:gd name="connsiteY11" fmla="*/ 107064 h 117562"/>
                <a:gd name="connsiteX12" fmla="*/ 26730 w 68734"/>
                <a:gd name="connsiteY12" fmla="*/ 117563 h 117562"/>
                <a:gd name="connsiteX13" fmla="*/ 0 w 68734"/>
                <a:gd name="connsiteY13" fmla="*/ 91790 h 117562"/>
                <a:gd name="connsiteX14" fmla="*/ 34830 w 68734"/>
                <a:gd name="connsiteY14" fmla="*/ 65384 h 117562"/>
                <a:gd name="connsiteX15" fmla="*/ 19411 w 68734"/>
                <a:gd name="connsiteY15" fmla="*/ 22113 h 117562"/>
                <a:gd name="connsiteX16" fmla="*/ 8100 w 68734"/>
                <a:gd name="connsiteY16" fmla="*/ 11135 h 117562"/>
                <a:gd name="connsiteX17" fmla="*/ 19411 w 68734"/>
                <a:gd name="connsiteY17" fmla="*/ 0 h 117562"/>
                <a:gd name="connsiteX18" fmla="*/ 30693 w 68734"/>
                <a:gd name="connsiteY18" fmla="*/ 11135 h 117562"/>
                <a:gd name="connsiteX19" fmla="*/ 19411 w 68734"/>
                <a:gd name="connsiteY19" fmla="*/ 22113 h 117562"/>
                <a:gd name="connsiteX20" fmla="*/ 31648 w 68734"/>
                <a:gd name="connsiteY20" fmla="*/ 103405 h 117562"/>
                <a:gd name="connsiteX21" fmla="*/ 50104 w 68734"/>
                <a:gd name="connsiteY21" fmla="*/ 93702 h 117562"/>
                <a:gd name="connsiteX22" fmla="*/ 50104 w 68734"/>
                <a:gd name="connsiteY22" fmla="*/ 79545 h 117562"/>
                <a:gd name="connsiteX23" fmla="*/ 36913 w 68734"/>
                <a:gd name="connsiteY23" fmla="*/ 77954 h 117562"/>
                <a:gd name="connsiteX24" fmla="*/ 18138 w 68734"/>
                <a:gd name="connsiteY24" fmla="*/ 91316 h 117562"/>
                <a:gd name="connsiteX25" fmla="*/ 31648 w 68734"/>
                <a:gd name="connsiteY25" fmla="*/ 103405 h 117562"/>
                <a:gd name="connsiteX26" fmla="*/ 52505 w 68734"/>
                <a:gd name="connsiteY26" fmla="*/ 22113 h 117562"/>
                <a:gd name="connsiteX27" fmla="*/ 41194 w 68734"/>
                <a:gd name="connsiteY27" fmla="*/ 11135 h 117562"/>
                <a:gd name="connsiteX28" fmla="*/ 52505 w 68734"/>
                <a:gd name="connsiteY28" fmla="*/ 0 h 117562"/>
                <a:gd name="connsiteX29" fmla="*/ 63787 w 68734"/>
                <a:gd name="connsiteY29" fmla="*/ 11135 h 117562"/>
                <a:gd name="connsiteX30" fmla="*/ 52505 w 68734"/>
                <a:gd name="connsiteY30" fmla="*/ 22113 h 11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8734" h="117562">
                  <a:moveTo>
                    <a:pt x="34830" y="65384"/>
                  </a:moveTo>
                  <a:cubicBezTo>
                    <a:pt x="40095" y="65384"/>
                    <a:pt x="44868" y="65702"/>
                    <a:pt x="50104" y="67132"/>
                  </a:cubicBezTo>
                  <a:lnTo>
                    <a:pt x="50104" y="64268"/>
                  </a:lnTo>
                  <a:cubicBezTo>
                    <a:pt x="50104" y="53926"/>
                    <a:pt x="44058" y="48519"/>
                    <a:pt x="32284" y="48519"/>
                  </a:cubicBezTo>
                  <a:cubicBezTo>
                    <a:pt x="25775" y="48519"/>
                    <a:pt x="18456" y="50110"/>
                    <a:pt x="11774" y="53133"/>
                  </a:cubicBezTo>
                  <a:lnTo>
                    <a:pt x="7637" y="37225"/>
                  </a:lnTo>
                  <a:cubicBezTo>
                    <a:pt x="15101" y="34361"/>
                    <a:pt x="24965" y="32611"/>
                    <a:pt x="34193" y="32611"/>
                  </a:cubicBezTo>
                  <a:cubicBezTo>
                    <a:pt x="56931" y="32611"/>
                    <a:pt x="68734" y="43271"/>
                    <a:pt x="68734" y="63949"/>
                  </a:cubicBezTo>
                  <a:lnTo>
                    <a:pt x="68734" y="115653"/>
                  </a:lnTo>
                  <a:lnTo>
                    <a:pt x="50740" y="115653"/>
                  </a:lnTo>
                  <a:lnTo>
                    <a:pt x="50740" y="107064"/>
                  </a:lnTo>
                  <a:lnTo>
                    <a:pt x="50422" y="107064"/>
                  </a:lnTo>
                  <a:cubicBezTo>
                    <a:pt x="43422" y="114221"/>
                    <a:pt x="36103" y="117563"/>
                    <a:pt x="26730" y="117563"/>
                  </a:cubicBezTo>
                  <a:cubicBezTo>
                    <a:pt x="10501" y="117563"/>
                    <a:pt x="0" y="107542"/>
                    <a:pt x="0" y="91790"/>
                  </a:cubicBezTo>
                  <a:cubicBezTo>
                    <a:pt x="0" y="74610"/>
                    <a:pt x="12237" y="65384"/>
                    <a:pt x="34830" y="65384"/>
                  </a:cubicBezTo>
                  <a:close/>
                  <a:moveTo>
                    <a:pt x="19411" y="22113"/>
                  </a:moveTo>
                  <a:cubicBezTo>
                    <a:pt x="13365" y="22113"/>
                    <a:pt x="8100" y="17022"/>
                    <a:pt x="8100" y="11135"/>
                  </a:cubicBezTo>
                  <a:cubicBezTo>
                    <a:pt x="8100" y="5248"/>
                    <a:pt x="13365" y="0"/>
                    <a:pt x="19411" y="0"/>
                  </a:cubicBezTo>
                  <a:cubicBezTo>
                    <a:pt x="25457" y="0"/>
                    <a:pt x="30693" y="5248"/>
                    <a:pt x="30693" y="11135"/>
                  </a:cubicBezTo>
                  <a:cubicBezTo>
                    <a:pt x="30693" y="17022"/>
                    <a:pt x="25457" y="22113"/>
                    <a:pt x="19411" y="22113"/>
                  </a:cubicBezTo>
                  <a:close/>
                  <a:moveTo>
                    <a:pt x="31648" y="103405"/>
                  </a:moveTo>
                  <a:cubicBezTo>
                    <a:pt x="38475" y="103405"/>
                    <a:pt x="44868" y="100064"/>
                    <a:pt x="50104" y="93702"/>
                  </a:cubicBezTo>
                  <a:lnTo>
                    <a:pt x="50104" y="79545"/>
                  </a:lnTo>
                  <a:cubicBezTo>
                    <a:pt x="45649" y="78431"/>
                    <a:pt x="41021" y="77954"/>
                    <a:pt x="36913" y="77954"/>
                  </a:cubicBezTo>
                  <a:cubicBezTo>
                    <a:pt x="24965" y="77954"/>
                    <a:pt x="18138" y="82727"/>
                    <a:pt x="18138" y="91316"/>
                  </a:cubicBezTo>
                  <a:cubicBezTo>
                    <a:pt x="18138" y="98791"/>
                    <a:pt x="23374" y="103405"/>
                    <a:pt x="31648" y="103405"/>
                  </a:cubicBezTo>
                  <a:close/>
                  <a:moveTo>
                    <a:pt x="52505" y="22113"/>
                  </a:moveTo>
                  <a:cubicBezTo>
                    <a:pt x="46430" y="22113"/>
                    <a:pt x="41194" y="17022"/>
                    <a:pt x="41194" y="11135"/>
                  </a:cubicBezTo>
                  <a:cubicBezTo>
                    <a:pt x="41194" y="5248"/>
                    <a:pt x="46430" y="0"/>
                    <a:pt x="52505" y="0"/>
                  </a:cubicBezTo>
                  <a:cubicBezTo>
                    <a:pt x="58551" y="0"/>
                    <a:pt x="63787" y="5248"/>
                    <a:pt x="63787" y="11135"/>
                  </a:cubicBezTo>
                  <a:cubicBezTo>
                    <a:pt x="63787" y="17022"/>
                    <a:pt x="58551" y="22113"/>
                    <a:pt x="52505" y="22113"/>
                  </a:cubicBezTo>
                  <a:close/>
                </a:path>
              </a:pathLst>
            </a:custGeom>
            <a:solidFill>
              <a:schemeClr val="tx1"/>
            </a:solidFill>
            <a:ln w="2892" cap="flat">
              <a:noFill/>
              <a:prstDash val="solid"/>
              <a:miter/>
            </a:ln>
          </p:spPr>
          <p:txBody>
            <a:bodyPr rtlCol="0" anchor="ctr"/>
            <a:lstStyle/>
            <a:p>
              <a:endParaRPr lang="de-DE"/>
            </a:p>
          </p:txBody>
        </p:sp>
        <p:sp>
          <p:nvSpPr>
            <p:cNvPr id="144" name="Freihandform: Form 170">
              <a:extLst>
                <a:ext uri="{FF2B5EF4-FFF2-40B4-BE49-F238E27FC236}">
                  <a16:creationId xmlns:a16="http://schemas.microsoft.com/office/drawing/2014/main" id="{230C22A6-EAC8-6149-A705-7532FAA3859D}"/>
                </a:ext>
              </a:extLst>
            </p:cNvPr>
            <p:cNvSpPr/>
            <p:nvPr/>
          </p:nvSpPr>
          <p:spPr>
            <a:xfrm>
              <a:off x="4434424" y="339047"/>
              <a:ext cx="50422" cy="109132"/>
            </a:xfrm>
            <a:custGeom>
              <a:avLst/>
              <a:gdLst>
                <a:gd name="connsiteX0" fmla="*/ 50423 w 50422"/>
                <a:gd name="connsiteY0" fmla="*/ 89887 h 109132"/>
                <a:gd name="connsiteX1" fmla="*/ 50423 w 50422"/>
                <a:gd name="connsiteY1" fmla="*/ 106113 h 109132"/>
                <a:gd name="connsiteX2" fmla="*/ 34512 w 50422"/>
                <a:gd name="connsiteY2" fmla="*/ 109133 h 109132"/>
                <a:gd name="connsiteX3" fmla="*/ 12410 w 50422"/>
                <a:gd name="connsiteY3" fmla="*/ 86383 h 109132"/>
                <a:gd name="connsiteX4" fmla="*/ 12410 w 50422"/>
                <a:gd name="connsiteY4" fmla="*/ 41998 h 109132"/>
                <a:gd name="connsiteX5" fmla="*/ 0 w 50422"/>
                <a:gd name="connsiteY5" fmla="*/ 41998 h 109132"/>
                <a:gd name="connsiteX6" fmla="*/ 0 w 50422"/>
                <a:gd name="connsiteY6" fmla="*/ 26250 h 109132"/>
                <a:gd name="connsiteX7" fmla="*/ 12237 w 50422"/>
                <a:gd name="connsiteY7" fmla="*/ 26250 h 109132"/>
                <a:gd name="connsiteX8" fmla="*/ 12237 w 50422"/>
                <a:gd name="connsiteY8" fmla="*/ 4137 h 109132"/>
                <a:gd name="connsiteX9" fmla="*/ 31185 w 50422"/>
                <a:gd name="connsiteY9" fmla="*/ 0 h 109132"/>
                <a:gd name="connsiteX10" fmla="*/ 31185 w 50422"/>
                <a:gd name="connsiteY10" fmla="*/ 26250 h 109132"/>
                <a:gd name="connsiteX11" fmla="*/ 50423 w 50422"/>
                <a:gd name="connsiteY11" fmla="*/ 26250 h 109132"/>
                <a:gd name="connsiteX12" fmla="*/ 50423 w 50422"/>
                <a:gd name="connsiteY12" fmla="*/ 41998 h 109132"/>
                <a:gd name="connsiteX13" fmla="*/ 31185 w 50422"/>
                <a:gd name="connsiteY13" fmla="*/ 41998 h 109132"/>
                <a:gd name="connsiteX14" fmla="*/ 31185 w 50422"/>
                <a:gd name="connsiteY14" fmla="*/ 81928 h 109132"/>
                <a:gd name="connsiteX15" fmla="*/ 39922 w 50422"/>
                <a:gd name="connsiteY15" fmla="*/ 92589 h 109132"/>
                <a:gd name="connsiteX16" fmla="*/ 50423 w 50422"/>
                <a:gd name="connsiteY16" fmla="*/ 89887 h 10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422" h="109132">
                  <a:moveTo>
                    <a:pt x="50423" y="89887"/>
                  </a:moveTo>
                  <a:lnTo>
                    <a:pt x="50423" y="106113"/>
                  </a:lnTo>
                  <a:cubicBezTo>
                    <a:pt x="46286" y="108022"/>
                    <a:pt x="40095" y="109133"/>
                    <a:pt x="34512" y="109133"/>
                  </a:cubicBezTo>
                  <a:cubicBezTo>
                    <a:pt x="20192" y="109133"/>
                    <a:pt x="12410" y="101177"/>
                    <a:pt x="12410" y="86383"/>
                  </a:cubicBezTo>
                  <a:lnTo>
                    <a:pt x="12410" y="41998"/>
                  </a:lnTo>
                  <a:lnTo>
                    <a:pt x="0" y="41998"/>
                  </a:lnTo>
                  <a:lnTo>
                    <a:pt x="0" y="26250"/>
                  </a:lnTo>
                  <a:lnTo>
                    <a:pt x="12237" y="26250"/>
                  </a:lnTo>
                  <a:lnTo>
                    <a:pt x="12237" y="4137"/>
                  </a:lnTo>
                  <a:lnTo>
                    <a:pt x="31185" y="0"/>
                  </a:lnTo>
                  <a:lnTo>
                    <a:pt x="31185" y="26250"/>
                  </a:lnTo>
                  <a:lnTo>
                    <a:pt x="50423" y="26250"/>
                  </a:lnTo>
                  <a:lnTo>
                    <a:pt x="50423" y="41998"/>
                  </a:lnTo>
                  <a:lnTo>
                    <a:pt x="31185" y="41998"/>
                  </a:lnTo>
                  <a:lnTo>
                    <a:pt x="31185" y="81928"/>
                  </a:lnTo>
                  <a:cubicBezTo>
                    <a:pt x="31185" y="89404"/>
                    <a:pt x="33731" y="92589"/>
                    <a:pt x="39922" y="92589"/>
                  </a:cubicBezTo>
                  <a:cubicBezTo>
                    <a:pt x="43422" y="92589"/>
                    <a:pt x="47240" y="91475"/>
                    <a:pt x="50423" y="89887"/>
                  </a:cubicBezTo>
                  <a:close/>
                </a:path>
              </a:pathLst>
            </a:custGeom>
            <a:solidFill>
              <a:schemeClr val="tx1"/>
            </a:solidFill>
            <a:ln w="2892" cap="flat">
              <a:noFill/>
              <a:prstDash val="solid"/>
              <a:miter/>
            </a:ln>
          </p:spPr>
          <p:txBody>
            <a:bodyPr rtlCol="0" anchor="ctr"/>
            <a:lstStyle/>
            <a:p>
              <a:endParaRPr lang="de-DE"/>
            </a:p>
          </p:txBody>
        </p:sp>
        <p:sp>
          <p:nvSpPr>
            <p:cNvPr id="145" name="Freihandform: Form 171">
              <a:extLst>
                <a:ext uri="{FF2B5EF4-FFF2-40B4-BE49-F238E27FC236}">
                  <a16:creationId xmlns:a16="http://schemas.microsoft.com/office/drawing/2014/main" id="{ABBBF628-44B1-A345-AC08-D797469AFEC2}"/>
                </a:ext>
              </a:extLst>
            </p:cNvPr>
            <p:cNvSpPr/>
            <p:nvPr/>
          </p:nvSpPr>
          <p:spPr>
            <a:xfrm>
              <a:off x="2151789" y="509291"/>
              <a:ext cx="73180" cy="111996"/>
            </a:xfrm>
            <a:custGeom>
              <a:avLst/>
              <a:gdLst>
                <a:gd name="connsiteX0" fmla="*/ 73178 w 73180"/>
                <a:gd name="connsiteY0" fmla="*/ 111997 h 111996"/>
                <a:gd name="connsiteX1" fmla="*/ 0 w 73180"/>
                <a:gd name="connsiteY1" fmla="*/ 111997 h 111996"/>
                <a:gd name="connsiteX2" fmla="*/ 0 w 73180"/>
                <a:gd name="connsiteY2" fmla="*/ 0 h 111996"/>
                <a:gd name="connsiteX3" fmla="*/ 71112 w 73180"/>
                <a:gd name="connsiteY3" fmla="*/ 0 h 111996"/>
                <a:gd name="connsiteX4" fmla="*/ 71112 w 73180"/>
                <a:gd name="connsiteY4" fmla="*/ 18135 h 111996"/>
                <a:gd name="connsiteX5" fmla="*/ 19726 w 73180"/>
                <a:gd name="connsiteY5" fmla="*/ 18135 h 111996"/>
                <a:gd name="connsiteX6" fmla="*/ 19726 w 73180"/>
                <a:gd name="connsiteY6" fmla="*/ 44862 h 111996"/>
                <a:gd name="connsiteX7" fmla="*/ 58861 w 73180"/>
                <a:gd name="connsiteY7" fmla="*/ 44862 h 111996"/>
                <a:gd name="connsiteX8" fmla="*/ 58861 w 73180"/>
                <a:gd name="connsiteY8" fmla="*/ 62839 h 111996"/>
                <a:gd name="connsiteX9" fmla="*/ 19726 w 73180"/>
                <a:gd name="connsiteY9" fmla="*/ 62839 h 111996"/>
                <a:gd name="connsiteX10" fmla="*/ 19726 w 73180"/>
                <a:gd name="connsiteY10" fmla="*/ 93861 h 111996"/>
                <a:gd name="connsiteX11" fmla="*/ 73181 w 73180"/>
                <a:gd name="connsiteY11" fmla="*/ 93861 h 111996"/>
                <a:gd name="connsiteX12" fmla="*/ 73181 w 73180"/>
                <a:gd name="connsiteY12" fmla="*/ 111997 h 1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180" h="111996">
                  <a:moveTo>
                    <a:pt x="73178" y="111997"/>
                  </a:moveTo>
                  <a:lnTo>
                    <a:pt x="0" y="111997"/>
                  </a:lnTo>
                  <a:lnTo>
                    <a:pt x="0" y="0"/>
                  </a:lnTo>
                  <a:lnTo>
                    <a:pt x="71112" y="0"/>
                  </a:lnTo>
                  <a:lnTo>
                    <a:pt x="71112" y="18135"/>
                  </a:lnTo>
                  <a:lnTo>
                    <a:pt x="19726" y="18135"/>
                  </a:lnTo>
                  <a:lnTo>
                    <a:pt x="19726" y="44862"/>
                  </a:lnTo>
                  <a:lnTo>
                    <a:pt x="58861" y="44862"/>
                  </a:lnTo>
                  <a:lnTo>
                    <a:pt x="58861" y="62839"/>
                  </a:lnTo>
                  <a:lnTo>
                    <a:pt x="19726" y="62839"/>
                  </a:lnTo>
                  <a:lnTo>
                    <a:pt x="19726" y="93861"/>
                  </a:lnTo>
                  <a:lnTo>
                    <a:pt x="73181" y="93861"/>
                  </a:lnTo>
                  <a:lnTo>
                    <a:pt x="73181" y="111997"/>
                  </a:lnTo>
                  <a:close/>
                </a:path>
              </a:pathLst>
            </a:custGeom>
            <a:solidFill>
              <a:schemeClr val="tx1"/>
            </a:solidFill>
            <a:ln w="2892" cap="flat">
              <a:noFill/>
              <a:prstDash val="solid"/>
              <a:miter/>
            </a:ln>
          </p:spPr>
          <p:txBody>
            <a:bodyPr rtlCol="0" anchor="ctr"/>
            <a:lstStyle/>
            <a:p>
              <a:endParaRPr lang="de-DE"/>
            </a:p>
          </p:txBody>
        </p:sp>
        <p:sp>
          <p:nvSpPr>
            <p:cNvPr id="146" name="Freihandform: Form 172">
              <a:extLst>
                <a:ext uri="{FF2B5EF4-FFF2-40B4-BE49-F238E27FC236}">
                  <a16:creationId xmlns:a16="http://schemas.microsoft.com/office/drawing/2014/main" id="{4DC4599D-BFD1-0746-8999-80EBCCB1D152}"/>
                </a:ext>
              </a:extLst>
            </p:cNvPr>
            <p:cNvSpPr/>
            <p:nvPr/>
          </p:nvSpPr>
          <p:spPr>
            <a:xfrm>
              <a:off x="2244499" y="538249"/>
              <a:ext cx="48996" cy="83039"/>
            </a:xfrm>
            <a:custGeom>
              <a:avLst/>
              <a:gdLst>
                <a:gd name="connsiteX0" fmla="*/ 48996 w 48996"/>
                <a:gd name="connsiteY0" fmla="*/ 1747 h 83039"/>
                <a:gd name="connsiteX1" fmla="*/ 45973 w 48996"/>
                <a:gd name="connsiteY1" fmla="*/ 21155 h 83039"/>
                <a:gd name="connsiteX2" fmla="*/ 35475 w 48996"/>
                <a:gd name="connsiteY2" fmla="*/ 18610 h 83039"/>
                <a:gd name="connsiteX3" fmla="*/ 18931 w 48996"/>
                <a:gd name="connsiteY3" fmla="*/ 41518 h 83039"/>
                <a:gd name="connsiteX4" fmla="*/ 18931 w 48996"/>
                <a:gd name="connsiteY4" fmla="*/ 83039 h 83039"/>
                <a:gd name="connsiteX5" fmla="*/ 0 w 48996"/>
                <a:gd name="connsiteY5" fmla="*/ 83039 h 83039"/>
                <a:gd name="connsiteX6" fmla="*/ 0 w 48996"/>
                <a:gd name="connsiteY6" fmla="*/ 2066 h 83039"/>
                <a:gd name="connsiteX7" fmla="*/ 18613 w 48996"/>
                <a:gd name="connsiteY7" fmla="*/ 2066 h 83039"/>
                <a:gd name="connsiteX8" fmla="*/ 18613 w 48996"/>
                <a:gd name="connsiteY8" fmla="*/ 12248 h 83039"/>
                <a:gd name="connsiteX9" fmla="*/ 18931 w 48996"/>
                <a:gd name="connsiteY9" fmla="*/ 12248 h 83039"/>
                <a:gd name="connsiteX10" fmla="*/ 40089 w 48996"/>
                <a:gd name="connsiteY10" fmla="*/ 0 h 83039"/>
                <a:gd name="connsiteX11" fmla="*/ 48996 w 48996"/>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96" h="83039">
                  <a:moveTo>
                    <a:pt x="48996" y="1747"/>
                  </a:moveTo>
                  <a:lnTo>
                    <a:pt x="45973" y="21155"/>
                  </a:lnTo>
                  <a:cubicBezTo>
                    <a:pt x="43109" y="19564"/>
                    <a:pt x="39609" y="18610"/>
                    <a:pt x="35475" y="18610"/>
                  </a:cubicBezTo>
                  <a:cubicBezTo>
                    <a:pt x="22431" y="18610"/>
                    <a:pt x="18931" y="29111"/>
                    <a:pt x="18931" y="41518"/>
                  </a:cubicBezTo>
                  <a:lnTo>
                    <a:pt x="18931" y="83039"/>
                  </a:lnTo>
                  <a:lnTo>
                    <a:pt x="0" y="83039"/>
                  </a:lnTo>
                  <a:lnTo>
                    <a:pt x="0" y="2066"/>
                  </a:lnTo>
                  <a:lnTo>
                    <a:pt x="18613" y="2066"/>
                  </a:lnTo>
                  <a:lnTo>
                    <a:pt x="18613" y="12248"/>
                  </a:lnTo>
                  <a:lnTo>
                    <a:pt x="18931" y="12248"/>
                  </a:lnTo>
                  <a:cubicBezTo>
                    <a:pt x="23227" y="4614"/>
                    <a:pt x="30864" y="0"/>
                    <a:pt x="40089" y="0"/>
                  </a:cubicBezTo>
                  <a:cubicBezTo>
                    <a:pt x="42794" y="-3"/>
                    <a:pt x="46135" y="474"/>
                    <a:pt x="48996" y="1747"/>
                  </a:cubicBezTo>
                  <a:close/>
                </a:path>
              </a:pathLst>
            </a:custGeom>
            <a:solidFill>
              <a:schemeClr val="tx1"/>
            </a:solidFill>
            <a:ln w="2892" cap="flat">
              <a:noFill/>
              <a:prstDash val="solid"/>
              <a:miter/>
            </a:ln>
          </p:spPr>
          <p:txBody>
            <a:bodyPr rtlCol="0" anchor="ctr"/>
            <a:lstStyle/>
            <a:p>
              <a:endParaRPr lang="de-DE"/>
            </a:p>
          </p:txBody>
        </p:sp>
        <p:sp>
          <p:nvSpPr>
            <p:cNvPr id="147" name="Freihandform: Form 173">
              <a:extLst>
                <a:ext uri="{FF2B5EF4-FFF2-40B4-BE49-F238E27FC236}">
                  <a16:creationId xmlns:a16="http://schemas.microsoft.com/office/drawing/2014/main" id="{6F649C30-481A-484C-8B36-7C5A64C74ED3}"/>
                </a:ext>
              </a:extLst>
            </p:cNvPr>
            <p:cNvSpPr/>
            <p:nvPr/>
          </p:nvSpPr>
          <p:spPr>
            <a:xfrm>
              <a:off x="2309493" y="503089"/>
              <a:ext cx="18930" cy="118199"/>
            </a:xfrm>
            <a:custGeom>
              <a:avLst/>
              <a:gdLst>
                <a:gd name="connsiteX0" fmla="*/ 18931 w 18930"/>
                <a:gd name="connsiteY0" fmla="*/ 118199 h 118199"/>
                <a:gd name="connsiteX1" fmla="*/ 0 w 18930"/>
                <a:gd name="connsiteY1" fmla="*/ 118199 h 118199"/>
                <a:gd name="connsiteX2" fmla="*/ 0 w 18930"/>
                <a:gd name="connsiteY2" fmla="*/ 4293 h 118199"/>
                <a:gd name="connsiteX3" fmla="*/ 18931 w 18930"/>
                <a:gd name="connsiteY3" fmla="*/ 0 h 118199"/>
                <a:gd name="connsiteX4" fmla="*/ 18931 w 18930"/>
                <a:gd name="connsiteY4" fmla="*/ 118199 h 118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0" h="118199">
                  <a:moveTo>
                    <a:pt x="18931" y="118199"/>
                  </a:moveTo>
                  <a:lnTo>
                    <a:pt x="0" y="118199"/>
                  </a:lnTo>
                  <a:lnTo>
                    <a:pt x="0" y="4293"/>
                  </a:lnTo>
                  <a:lnTo>
                    <a:pt x="18931" y="0"/>
                  </a:lnTo>
                  <a:lnTo>
                    <a:pt x="18931" y="118199"/>
                  </a:lnTo>
                  <a:close/>
                </a:path>
              </a:pathLst>
            </a:custGeom>
            <a:solidFill>
              <a:schemeClr val="tx1"/>
            </a:solidFill>
            <a:ln w="2892" cap="flat">
              <a:noFill/>
              <a:prstDash val="solid"/>
              <a:miter/>
            </a:ln>
          </p:spPr>
          <p:txBody>
            <a:bodyPr rtlCol="0" anchor="ctr"/>
            <a:lstStyle/>
            <a:p>
              <a:endParaRPr lang="de-DE"/>
            </a:p>
          </p:txBody>
        </p:sp>
        <p:sp>
          <p:nvSpPr>
            <p:cNvPr id="148" name="Freihandform: Form 174">
              <a:extLst>
                <a:ext uri="{FF2B5EF4-FFF2-40B4-BE49-F238E27FC236}">
                  <a16:creationId xmlns:a16="http://schemas.microsoft.com/office/drawing/2014/main" id="{F7D5DCE1-ECBD-774F-99AC-D083DFC2ACA9}"/>
                </a:ext>
              </a:extLst>
            </p:cNvPr>
            <p:cNvSpPr/>
            <p:nvPr/>
          </p:nvSpPr>
          <p:spPr>
            <a:xfrm>
              <a:off x="2348159" y="538246"/>
              <a:ext cx="68722" cy="84951"/>
            </a:xfrm>
            <a:custGeom>
              <a:avLst/>
              <a:gdLst>
                <a:gd name="connsiteX0" fmla="*/ 34836 w 68722"/>
                <a:gd name="connsiteY0" fmla="*/ 32773 h 84951"/>
                <a:gd name="connsiteX1" fmla="*/ 50107 w 68722"/>
                <a:gd name="connsiteY1" fmla="*/ 34520 h 84951"/>
                <a:gd name="connsiteX2" fmla="*/ 50107 w 68722"/>
                <a:gd name="connsiteY2" fmla="*/ 31656 h 84951"/>
                <a:gd name="connsiteX3" fmla="*/ 32290 w 68722"/>
                <a:gd name="connsiteY3" fmla="*/ 15908 h 84951"/>
                <a:gd name="connsiteX4" fmla="*/ 11768 w 68722"/>
                <a:gd name="connsiteY4" fmla="*/ 20522 h 84951"/>
                <a:gd name="connsiteX5" fmla="*/ 7631 w 68722"/>
                <a:gd name="connsiteY5" fmla="*/ 4614 h 84951"/>
                <a:gd name="connsiteX6" fmla="*/ 34199 w 68722"/>
                <a:gd name="connsiteY6" fmla="*/ 0 h 84951"/>
                <a:gd name="connsiteX7" fmla="*/ 68723 w 68722"/>
                <a:gd name="connsiteY7" fmla="*/ 31338 h 84951"/>
                <a:gd name="connsiteX8" fmla="*/ 68723 w 68722"/>
                <a:gd name="connsiteY8" fmla="*/ 83042 h 84951"/>
                <a:gd name="connsiteX9" fmla="*/ 50746 w 68722"/>
                <a:gd name="connsiteY9" fmla="*/ 83042 h 84951"/>
                <a:gd name="connsiteX10" fmla="*/ 50746 w 68722"/>
                <a:gd name="connsiteY10" fmla="*/ 74453 h 84951"/>
                <a:gd name="connsiteX11" fmla="*/ 50428 w 68722"/>
                <a:gd name="connsiteY11" fmla="*/ 74453 h 84951"/>
                <a:gd name="connsiteX12" fmla="*/ 26724 w 68722"/>
                <a:gd name="connsiteY12" fmla="*/ 84951 h 84951"/>
                <a:gd name="connsiteX13" fmla="*/ 0 w 68722"/>
                <a:gd name="connsiteY13" fmla="*/ 59179 h 84951"/>
                <a:gd name="connsiteX14" fmla="*/ 34836 w 68722"/>
                <a:gd name="connsiteY14" fmla="*/ 32773 h 84951"/>
                <a:gd name="connsiteX15" fmla="*/ 31654 w 68722"/>
                <a:gd name="connsiteY15" fmla="*/ 70794 h 84951"/>
                <a:gd name="connsiteX16" fmla="*/ 50107 w 68722"/>
                <a:gd name="connsiteY16" fmla="*/ 61091 h 84951"/>
                <a:gd name="connsiteX17" fmla="*/ 50107 w 68722"/>
                <a:gd name="connsiteY17" fmla="*/ 46934 h 84951"/>
                <a:gd name="connsiteX18" fmla="*/ 36904 w 68722"/>
                <a:gd name="connsiteY18" fmla="*/ 45343 h 84951"/>
                <a:gd name="connsiteX19" fmla="*/ 18132 w 68722"/>
                <a:gd name="connsiteY19" fmla="*/ 58705 h 84951"/>
                <a:gd name="connsiteX20" fmla="*/ 31654 w 68722"/>
                <a:gd name="connsiteY20" fmla="*/ 70794 h 8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722" h="84951">
                  <a:moveTo>
                    <a:pt x="34836" y="32773"/>
                  </a:moveTo>
                  <a:cubicBezTo>
                    <a:pt x="40086" y="32773"/>
                    <a:pt x="44859" y="33091"/>
                    <a:pt x="50107" y="34520"/>
                  </a:cubicBezTo>
                  <a:lnTo>
                    <a:pt x="50107" y="31656"/>
                  </a:lnTo>
                  <a:cubicBezTo>
                    <a:pt x="50107" y="21315"/>
                    <a:pt x="44064" y="15908"/>
                    <a:pt x="32290" y="15908"/>
                  </a:cubicBezTo>
                  <a:cubicBezTo>
                    <a:pt x="25769" y="15908"/>
                    <a:pt x="18451" y="17499"/>
                    <a:pt x="11768" y="20522"/>
                  </a:cubicBezTo>
                  <a:lnTo>
                    <a:pt x="7631" y="4614"/>
                  </a:lnTo>
                  <a:cubicBezTo>
                    <a:pt x="15106" y="1750"/>
                    <a:pt x="24971" y="0"/>
                    <a:pt x="34199" y="0"/>
                  </a:cubicBezTo>
                  <a:cubicBezTo>
                    <a:pt x="56949" y="0"/>
                    <a:pt x="68723" y="10660"/>
                    <a:pt x="68723" y="31338"/>
                  </a:cubicBezTo>
                  <a:lnTo>
                    <a:pt x="68723" y="83042"/>
                  </a:lnTo>
                  <a:lnTo>
                    <a:pt x="50746" y="83042"/>
                  </a:lnTo>
                  <a:lnTo>
                    <a:pt x="50746" y="74453"/>
                  </a:lnTo>
                  <a:lnTo>
                    <a:pt x="50428" y="74453"/>
                  </a:lnTo>
                  <a:cubicBezTo>
                    <a:pt x="43427" y="81610"/>
                    <a:pt x="36109" y="84951"/>
                    <a:pt x="26724" y="84951"/>
                  </a:cubicBezTo>
                  <a:cubicBezTo>
                    <a:pt x="10498" y="84951"/>
                    <a:pt x="0" y="74931"/>
                    <a:pt x="0" y="59179"/>
                  </a:cubicBezTo>
                  <a:cubicBezTo>
                    <a:pt x="-3" y="41998"/>
                    <a:pt x="12245" y="32773"/>
                    <a:pt x="34836" y="32773"/>
                  </a:cubicBezTo>
                  <a:close/>
                  <a:moveTo>
                    <a:pt x="31654" y="70794"/>
                  </a:moveTo>
                  <a:cubicBezTo>
                    <a:pt x="38495" y="70794"/>
                    <a:pt x="44857" y="67453"/>
                    <a:pt x="50107" y="61091"/>
                  </a:cubicBezTo>
                  <a:lnTo>
                    <a:pt x="50107" y="46934"/>
                  </a:lnTo>
                  <a:cubicBezTo>
                    <a:pt x="45652" y="45820"/>
                    <a:pt x="41041" y="45343"/>
                    <a:pt x="36904" y="45343"/>
                  </a:cubicBezTo>
                  <a:cubicBezTo>
                    <a:pt x="24974" y="45343"/>
                    <a:pt x="18132" y="50116"/>
                    <a:pt x="18132" y="58705"/>
                  </a:cubicBezTo>
                  <a:cubicBezTo>
                    <a:pt x="18132" y="66180"/>
                    <a:pt x="23380" y="70794"/>
                    <a:pt x="31654" y="70794"/>
                  </a:cubicBezTo>
                  <a:close/>
                </a:path>
              </a:pathLst>
            </a:custGeom>
            <a:solidFill>
              <a:schemeClr val="tx1"/>
            </a:solidFill>
            <a:ln w="2892" cap="flat">
              <a:noFill/>
              <a:prstDash val="solid"/>
              <a:miter/>
            </a:ln>
          </p:spPr>
          <p:txBody>
            <a:bodyPr rtlCol="0" anchor="ctr"/>
            <a:lstStyle/>
            <a:p>
              <a:endParaRPr lang="de-DE"/>
            </a:p>
          </p:txBody>
        </p:sp>
        <p:sp>
          <p:nvSpPr>
            <p:cNvPr id="149" name="Freihandform: Form 175">
              <a:extLst>
                <a:ext uri="{FF2B5EF4-FFF2-40B4-BE49-F238E27FC236}">
                  <a16:creationId xmlns:a16="http://schemas.microsoft.com/office/drawing/2014/main" id="{0B345838-A50F-7F4B-AECE-9A204797D6B9}"/>
                </a:ext>
              </a:extLst>
            </p:cNvPr>
            <p:cNvSpPr/>
            <p:nvPr/>
          </p:nvSpPr>
          <p:spPr>
            <a:xfrm>
              <a:off x="2440884" y="538249"/>
              <a:ext cx="69680" cy="83042"/>
            </a:xfrm>
            <a:custGeom>
              <a:avLst/>
              <a:gdLst>
                <a:gd name="connsiteX0" fmla="*/ 69677 w 69680"/>
                <a:gd name="connsiteY0" fmla="*/ 83039 h 83042"/>
                <a:gd name="connsiteX1" fmla="*/ 50746 w 69680"/>
                <a:gd name="connsiteY1" fmla="*/ 83039 h 83042"/>
                <a:gd name="connsiteX2" fmla="*/ 50746 w 69680"/>
                <a:gd name="connsiteY2" fmla="*/ 36748 h 83042"/>
                <a:gd name="connsiteX3" fmla="*/ 35793 w 69680"/>
                <a:gd name="connsiteY3" fmla="*/ 17022 h 83042"/>
                <a:gd name="connsiteX4" fmla="*/ 18931 w 69680"/>
                <a:gd name="connsiteY4" fmla="*/ 36589 h 83042"/>
                <a:gd name="connsiteX5" fmla="*/ 18931 w 69680"/>
                <a:gd name="connsiteY5" fmla="*/ 83042 h 83042"/>
                <a:gd name="connsiteX6" fmla="*/ 0 w 69680"/>
                <a:gd name="connsiteY6" fmla="*/ 83042 h 83042"/>
                <a:gd name="connsiteX7" fmla="*/ 0 w 69680"/>
                <a:gd name="connsiteY7" fmla="*/ 2068 h 83042"/>
                <a:gd name="connsiteX8" fmla="*/ 18772 w 69680"/>
                <a:gd name="connsiteY8" fmla="*/ 2068 h 83042"/>
                <a:gd name="connsiteX9" fmla="*/ 18772 w 69680"/>
                <a:gd name="connsiteY9" fmla="*/ 11771 h 83042"/>
                <a:gd name="connsiteX10" fmla="*/ 19090 w 69680"/>
                <a:gd name="connsiteY10" fmla="*/ 11771 h 83042"/>
                <a:gd name="connsiteX11" fmla="*/ 42953 w 69680"/>
                <a:gd name="connsiteY11" fmla="*/ 0 h 83042"/>
                <a:gd name="connsiteX12" fmla="*/ 69680 w 69680"/>
                <a:gd name="connsiteY12" fmla="*/ 32773 h 83042"/>
                <a:gd name="connsiteX13" fmla="*/ 69680 w 69680"/>
                <a:gd name="connsiteY13" fmla="*/ 83039 h 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680" h="83042">
                  <a:moveTo>
                    <a:pt x="69677" y="83039"/>
                  </a:moveTo>
                  <a:lnTo>
                    <a:pt x="50746" y="83039"/>
                  </a:lnTo>
                  <a:lnTo>
                    <a:pt x="50746" y="36748"/>
                  </a:lnTo>
                  <a:cubicBezTo>
                    <a:pt x="50746" y="24974"/>
                    <a:pt x="47246" y="17022"/>
                    <a:pt x="35793" y="17022"/>
                  </a:cubicBezTo>
                  <a:cubicBezTo>
                    <a:pt x="22590" y="17022"/>
                    <a:pt x="18931" y="27838"/>
                    <a:pt x="18931" y="36589"/>
                  </a:cubicBezTo>
                  <a:lnTo>
                    <a:pt x="18931" y="83042"/>
                  </a:lnTo>
                  <a:lnTo>
                    <a:pt x="0" y="83042"/>
                  </a:lnTo>
                  <a:lnTo>
                    <a:pt x="0" y="2068"/>
                  </a:lnTo>
                  <a:lnTo>
                    <a:pt x="18772" y="2068"/>
                  </a:lnTo>
                  <a:lnTo>
                    <a:pt x="18772" y="11771"/>
                  </a:lnTo>
                  <a:lnTo>
                    <a:pt x="19090" y="11771"/>
                  </a:lnTo>
                  <a:cubicBezTo>
                    <a:pt x="23860" y="4614"/>
                    <a:pt x="32452" y="0"/>
                    <a:pt x="42953" y="0"/>
                  </a:cubicBezTo>
                  <a:cubicBezTo>
                    <a:pt x="61407" y="0"/>
                    <a:pt x="69680" y="13521"/>
                    <a:pt x="69680" y="32773"/>
                  </a:cubicBezTo>
                  <a:lnTo>
                    <a:pt x="69680" y="83039"/>
                  </a:lnTo>
                  <a:close/>
                </a:path>
              </a:pathLst>
            </a:custGeom>
            <a:solidFill>
              <a:schemeClr val="tx1"/>
            </a:solidFill>
            <a:ln w="2892" cap="flat">
              <a:noFill/>
              <a:prstDash val="solid"/>
              <a:miter/>
            </a:ln>
          </p:spPr>
          <p:txBody>
            <a:bodyPr rtlCol="0" anchor="ctr"/>
            <a:lstStyle/>
            <a:p>
              <a:endParaRPr lang="de-DE"/>
            </a:p>
          </p:txBody>
        </p:sp>
        <p:sp>
          <p:nvSpPr>
            <p:cNvPr id="150" name="Freihandform: Form 176">
              <a:extLst>
                <a:ext uri="{FF2B5EF4-FFF2-40B4-BE49-F238E27FC236}">
                  <a16:creationId xmlns:a16="http://schemas.microsoft.com/office/drawing/2014/main" id="{68CA36C1-2473-5D41-A39E-78F876FFB66F}"/>
                </a:ext>
              </a:extLst>
            </p:cNvPr>
            <p:cNvSpPr/>
            <p:nvPr/>
          </p:nvSpPr>
          <p:spPr>
            <a:xfrm>
              <a:off x="2530661" y="538246"/>
              <a:ext cx="75726" cy="115656"/>
            </a:xfrm>
            <a:custGeom>
              <a:avLst/>
              <a:gdLst>
                <a:gd name="connsiteX0" fmla="*/ 21320 w 75726"/>
                <a:gd name="connsiteY0" fmla="*/ 100700 h 115656"/>
                <a:gd name="connsiteX1" fmla="*/ 25457 w 75726"/>
                <a:gd name="connsiteY1" fmla="*/ 100541 h 115656"/>
                <a:gd name="connsiteX2" fmla="*/ 56795 w 75726"/>
                <a:gd name="connsiteY2" fmla="*/ 77473 h 115656"/>
                <a:gd name="connsiteX3" fmla="*/ 56795 w 75726"/>
                <a:gd name="connsiteY3" fmla="*/ 72223 h 115656"/>
                <a:gd name="connsiteX4" fmla="*/ 56636 w 75726"/>
                <a:gd name="connsiteY4" fmla="*/ 72223 h 115656"/>
                <a:gd name="connsiteX5" fmla="*/ 32137 w 75726"/>
                <a:gd name="connsiteY5" fmla="*/ 83520 h 115656"/>
                <a:gd name="connsiteX6" fmla="*/ 0 w 75726"/>
                <a:gd name="connsiteY6" fmla="*/ 42476 h 115656"/>
                <a:gd name="connsiteX7" fmla="*/ 32932 w 75726"/>
                <a:gd name="connsiteY7" fmla="*/ 0 h 115656"/>
                <a:gd name="connsiteX8" fmla="*/ 56795 w 75726"/>
                <a:gd name="connsiteY8" fmla="*/ 11297 h 115656"/>
                <a:gd name="connsiteX9" fmla="*/ 57114 w 75726"/>
                <a:gd name="connsiteY9" fmla="*/ 11297 h 115656"/>
                <a:gd name="connsiteX10" fmla="*/ 57114 w 75726"/>
                <a:gd name="connsiteY10" fmla="*/ 2068 h 115656"/>
                <a:gd name="connsiteX11" fmla="*/ 75726 w 75726"/>
                <a:gd name="connsiteY11" fmla="*/ 2068 h 115656"/>
                <a:gd name="connsiteX12" fmla="*/ 75726 w 75726"/>
                <a:gd name="connsiteY12" fmla="*/ 74769 h 115656"/>
                <a:gd name="connsiteX13" fmla="*/ 27204 w 75726"/>
                <a:gd name="connsiteY13" fmla="*/ 115494 h 115656"/>
                <a:gd name="connsiteX14" fmla="*/ 23227 w 75726"/>
                <a:gd name="connsiteY14" fmla="*/ 115656 h 115656"/>
                <a:gd name="connsiteX15" fmla="*/ 21320 w 75726"/>
                <a:gd name="connsiteY15" fmla="*/ 100700 h 115656"/>
                <a:gd name="connsiteX16" fmla="*/ 18778 w 75726"/>
                <a:gd name="connsiteY16" fmla="*/ 41998 h 115656"/>
                <a:gd name="connsiteX17" fmla="*/ 37708 w 75726"/>
                <a:gd name="connsiteY17" fmla="*/ 67293 h 115656"/>
                <a:gd name="connsiteX18" fmla="*/ 56798 w 75726"/>
                <a:gd name="connsiteY18" fmla="*/ 56633 h 115656"/>
                <a:gd name="connsiteX19" fmla="*/ 56798 w 75726"/>
                <a:gd name="connsiteY19" fmla="*/ 27682 h 115656"/>
                <a:gd name="connsiteX20" fmla="*/ 37549 w 75726"/>
                <a:gd name="connsiteY20" fmla="*/ 17022 h 115656"/>
                <a:gd name="connsiteX21" fmla="*/ 18778 w 75726"/>
                <a:gd name="connsiteY21" fmla="*/ 41998 h 11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726" h="115656">
                  <a:moveTo>
                    <a:pt x="21320" y="100700"/>
                  </a:moveTo>
                  <a:lnTo>
                    <a:pt x="25457" y="100541"/>
                  </a:lnTo>
                  <a:cubicBezTo>
                    <a:pt x="49639" y="99586"/>
                    <a:pt x="56795" y="92745"/>
                    <a:pt x="56795" y="77473"/>
                  </a:cubicBezTo>
                  <a:lnTo>
                    <a:pt x="56795" y="72223"/>
                  </a:lnTo>
                  <a:lnTo>
                    <a:pt x="56636" y="72223"/>
                  </a:lnTo>
                  <a:cubicBezTo>
                    <a:pt x="50909" y="79542"/>
                    <a:pt x="41842" y="83520"/>
                    <a:pt x="32137" y="83520"/>
                  </a:cubicBezTo>
                  <a:cubicBezTo>
                    <a:pt x="12570" y="83520"/>
                    <a:pt x="0" y="67450"/>
                    <a:pt x="0" y="42476"/>
                  </a:cubicBezTo>
                  <a:cubicBezTo>
                    <a:pt x="0" y="16862"/>
                    <a:pt x="13203" y="0"/>
                    <a:pt x="32932" y="0"/>
                  </a:cubicBezTo>
                  <a:cubicBezTo>
                    <a:pt x="42635" y="0"/>
                    <a:pt x="51386" y="4137"/>
                    <a:pt x="56795" y="11297"/>
                  </a:cubicBezTo>
                  <a:lnTo>
                    <a:pt x="57114" y="11297"/>
                  </a:lnTo>
                  <a:lnTo>
                    <a:pt x="57114" y="2068"/>
                  </a:lnTo>
                  <a:lnTo>
                    <a:pt x="75726" y="2068"/>
                  </a:lnTo>
                  <a:lnTo>
                    <a:pt x="75726" y="74769"/>
                  </a:lnTo>
                  <a:cubicBezTo>
                    <a:pt x="75726" y="101018"/>
                    <a:pt x="62361" y="114062"/>
                    <a:pt x="27204" y="115494"/>
                  </a:cubicBezTo>
                  <a:lnTo>
                    <a:pt x="23227" y="115656"/>
                  </a:lnTo>
                  <a:lnTo>
                    <a:pt x="21320" y="100700"/>
                  </a:lnTo>
                  <a:close/>
                  <a:moveTo>
                    <a:pt x="18778" y="41998"/>
                  </a:moveTo>
                  <a:cubicBezTo>
                    <a:pt x="18778" y="57906"/>
                    <a:pt x="25778" y="67293"/>
                    <a:pt x="37708" y="67293"/>
                  </a:cubicBezTo>
                  <a:cubicBezTo>
                    <a:pt x="44868" y="67293"/>
                    <a:pt x="50911" y="63793"/>
                    <a:pt x="56798" y="56633"/>
                  </a:cubicBezTo>
                  <a:lnTo>
                    <a:pt x="56798" y="27682"/>
                  </a:lnTo>
                  <a:cubicBezTo>
                    <a:pt x="51233" y="20681"/>
                    <a:pt x="44868" y="17022"/>
                    <a:pt x="37549" y="17022"/>
                  </a:cubicBezTo>
                  <a:cubicBezTo>
                    <a:pt x="25775" y="17022"/>
                    <a:pt x="18778" y="26091"/>
                    <a:pt x="18778" y="41998"/>
                  </a:cubicBezTo>
                  <a:close/>
                </a:path>
              </a:pathLst>
            </a:custGeom>
            <a:solidFill>
              <a:schemeClr val="tx1"/>
            </a:solidFill>
            <a:ln w="2892" cap="flat">
              <a:noFill/>
              <a:prstDash val="solid"/>
              <a:miter/>
            </a:ln>
          </p:spPr>
          <p:txBody>
            <a:bodyPr rtlCol="0" anchor="ctr"/>
            <a:lstStyle/>
            <a:p>
              <a:endParaRPr lang="de-DE"/>
            </a:p>
          </p:txBody>
        </p:sp>
        <p:sp>
          <p:nvSpPr>
            <p:cNvPr id="151" name="Freihandform: Form 177">
              <a:extLst>
                <a:ext uri="{FF2B5EF4-FFF2-40B4-BE49-F238E27FC236}">
                  <a16:creationId xmlns:a16="http://schemas.microsoft.com/office/drawing/2014/main" id="{66DC4114-9DB1-6445-99C9-2DDF63BB7244}"/>
                </a:ext>
              </a:extLst>
            </p:cNvPr>
            <p:cNvSpPr/>
            <p:nvPr/>
          </p:nvSpPr>
          <p:spPr>
            <a:xfrm>
              <a:off x="2626796" y="538246"/>
              <a:ext cx="73976" cy="84951"/>
            </a:xfrm>
            <a:custGeom>
              <a:avLst/>
              <a:gdLst>
                <a:gd name="connsiteX0" fmla="*/ 40089 w 73976"/>
                <a:gd name="connsiteY0" fmla="*/ 84951 h 84951"/>
                <a:gd name="connsiteX1" fmla="*/ 0 w 73976"/>
                <a:gd name="connsiteY1" fmla="*/ 42317 h 84951"/>
                <a:gd name="connsiteX2" fmla="*/ 38024 w 73976"/>
                <a:gd name="connsiteY2" fmla="*/ 0 h 84951"/>
                <a:gd name="connsiteX3" fmla="*/ 73976 w 73976"/>
                <a:gd name="connsiteY3" fmla="*/ 41203 h 84951"/>
                <a:gd name="connsiteX4" fmla="*/ 73658 w 73976"/>
                <a:gd name="connsiteY4" fmla="*/ 48999 h 84951"/>
                <a:gd name="connsiteX5" fmla="*/ 19249 w 73976"/>
                <a:gd name="connsiteY5" fmla="*/ 48999 h 84951"/>
                <a:gd name="connsiteX6" fmla="*/ 40248 w 73976"/>
                <a:gd name="connsiteY6" fmla="*/ 68725 h 84951"/>
                <a:gd name="connsiteX7" fmla="*/ 60134 w 73976"/>
                <a:gd name="connsiteY7" fmla="*/ 59179 h 84951"/>
                <a:gd name="connsiteX8" fmla="*/ 71905 w 73976"/>
                <a:gd name="connsiteY8" fmla="*/ 71589 h 84951"/>
                <a:gd name="connsiteX9" fmla="*/ 40089 w 73976"/>
                <a:gd name="connsiteY9" fmla="*/ 84951 h 84951"/>
                <a:gd name="connsiteX10" fmla="*/ 18931 w 73976"/>
                <a:gd name="connsiteY10" fmla="*/ 35157 h 84951"/>
                <a:gd name="connsiteX11" fmla="*/ 55679 w 73976"/>
                <a:gd name="connsiteY11" fmla="*/ 35157 h 84951"/>
                <a:gd name="connsiteX12" fmla="*/ 37703 w 73976"/>
                <a:gd name="connsiteY12" fmla="*/ 15590 h 84951"/>
                <a:gd name="connsiteX13" fmla="*/ 18931 w 73976"/>
                <a:gd name="connsiteY13" fmla="*/ 35157 h 8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76" h="84951">
                  <a:moveTo>
                    <a:pt x="40089" y="84951"/>
                  </a:moveTo>
                  <a:cubicBezTo>
                    <a:pt x="16067" y="84951"/>
                    <a:pt x="0" y="67930"/>
                    <a:pt x="0" y="42317"/>
                  </a:cubicBezTo>
                  <a:cubicBezTo>
                    <a:pt x="0" y="17181"/>
                    <a:pt x="15430" y="0"/>
                    <a:pt x="38024" y="0"/>
                  </a:cubicBezTo>
                  <a:cubicBezTo>
                    <a:pt x="59819" y="0"/>
                    <a:pt x="73976" y="16226"/>
                    <a:pt x="73976" y="41203"/>
                  </a:cubicBezTo>
                  <a:cubicBezTo>
                    <a:pt x="73976" y="43908"/>
                    <a:pt x="73817" y="46769"/>
                    <a:pt x="73658" y="48999"/>
                  </a:cubicBezTo>
                  <a:lnTo>
                    <a:pt x="19249" y="48999"/>
                  </a:lnTo>
                  <a:cubicBezTo>
                    <a:pt x="21318" y="61566"/>
                    <a:pt x="28793" y="68725"/>
                    <a:pt x="40248" y="68725"/>
                  </a:cubicBezTo>
                  <a:cubicBezTo>
                    <a:pt x="47723" y="68725"/>
                    <a:pt x="53770" y="65862"/>
                    <a:pt x="60134" y="59179"/>
                  </a:cubicBezTo>
                  <a:lnTo>
                    <a:pt x="71905" y="71589"/>
                  </a:lnTo>
                  <a:cubicBezTo>
                    <a:pt x="62680" y="80656"/>
                    <a:pt x="52341" y="84951"/>
                    <a:pt x="40089" y="84951"/>
                  </a:cubicBezTo>
                  <a:close/>
                  <a:moveTo>
                    <a:pt x="18931" y="35157"/>
                  </a:moveTo>
                  <a:lnTo>
                    <a:pt x="55679" y="35157"/>
                  </a:lnTo>
                  <a:cubicBezTo>
                    <a:pt x="54883" y="22746"/>
                    <a:pt x="48360" y="15590"/>
                    <a:pt x="37703" y="15590"/>
                  </a:cubicBezTo>
                  <a:cubicBezTo>
                    <a:pt x="27204" y="15590"/>
                    <a:pt x="20522" y="22590"/>
                    <a:pt x="18931" y="35157"/>
                  </a:cubicBezTo>
                  <a:close/>
                </a:path>
              </a:pathLst>
            </a:custGeom>
            <a:solidFill>
              <a:schemeClr val="tx1"/>
            </a:solidFill>
            <a:ln w="2892" cap="flat">
              <a:noFill/>
              <a:prstDash val="solid"/>
              <a:miter/>
            </a:ln>
          </p:spPr>
          <p:txBody>
            <a:bodyPr rtlCol="0" anchor="ctr"/>
            <a:lstStyle/>
            <a:p>
              <a:endParaRPr lang="de-DE"/>
            </a:p>
          </p:txBody>
        </p:sp>
        <p:sp>
          <p:nvSpPr>
            <p:cNvPr id="152" name="Freihandform: Form 178">
              <a:extLst>
                <a:ext uri="{FF2B5EF4-FFF2-40B4-BE49-F238E27FC236}">
                  <a16:creationId xmlns:a16="http://schemas.microsoft.com/office/drawing/2014/main" id="{6FAA43A2-3063-B143-8ABC-5D850265F997}"/>
                </a:ext>
              </a:extLst>
            </p:cNvPr>
            <p:cNvSpPr/>
            <p:nvPr/>
          </p:nvSpPr>
          <p:spPr>
            <a:xfrm>
              <a:off x="2721451" y="538249"/>
              <a:ext cx="69680" cy="83042"/>
            </a:xfrm>
            <a:custGeom>
              <a:avLst/>
              <a:gdLst>
                <a:gd name="connsiteX0" fmla="*/ 69677 w 69680"/>
                <a:gd name="connsiteY0" fmla="*/ 83039 h 83042"/>
                <a:gd name="connsiteX1" fmla="*/ 50746 w 69680"/>
                <a:gd name="connsiteY1" fmla="*/ 83039 h 83042"/>
                <a:gd name="connsiteX2" fmla="*/ 50746 w 69680"/>
                <a:gd name="connsiteY2" fmla="*/ 36748 h 83042"/>
                <a:gd name="connsiteX3" fmla="*/ 35793 w 69680"/>
                <a:gd name="connsiteY3" fmla="*/ 17022 h 83042"/>
                <a:gd name="connsiteX4" fmla="*/ 18931 w 69680"/>
                <a:gd name="connsiteY4" fmla="*/ 36589 h 83042"/>
                <a:gd name="connsiteX5" fmla="*/ 18931 w 69680"/>
                <a:gd name="connsiteY5" fmla="*/ 83042 h 83042"/>
                <a:gd name="connsiteX6" fmla="*/ 0 w 69680"/>
                <a:gd name="connsiteY6" fmla="*/ 83042 h 83042"/>
                <a:gd name="connsiteX7" fmla="*/ 0 w 69680"/>
                <a:gd name="connsiteY7" fmla="*/ 2068 h 83042"/>
                <a:gd name="connsiteX8" fmla="*/ 18772 w 69680"/>
                <a:gd name="connsiteY8" fmla="*/ 2068 h 83042"/>
                <a:gd name="connsiteX9" fmla="*/ 18772 w 69680"/>
                <a:gd name="connsiteY9" fmla="*/ 11771 h 83042"/>
                <a:gd name="connsiteX10" fmla="*/ 19090 w 69680"/>
                <a:gd name="connsiteY10" fmla="*/ 11771 h 83042"/>
                <a:gd name="connsiteX11" fmla="*/ 42953 w 69680"/>
                <a:gd name="connsiteY11" fmla="*/ 0 h 83042"/>
                <a:gd name="connsiteX12" fmla="*/ 69680 w 69680"/>
                <a:gd name="connsiteY12" fmla="*/ 32773 h 83042"/>
                <a:gd name="connsiteX13" fmla="*/ 69680 w 69680"/>
                <a:gd name="connsiteY13" fmla="*/ 83039 h 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680" h="83042">
                  <a:moveTo>
                    <a:pt x="69677" y="83039"/>
                  </a:moveTo>
                  <a:lnTo>
                    <a:pt x="50746" y="83039"/>
                  </a:lnTo>
                  <a:lnTo>
                    <a:pt x="50746" y="36748"/>
                  </a:lnTo>
                  <a:cubicBezTo>
                    <a:pt x="50746" y="24974"/>
                    <a:pt x="47246" y="17022"/>
                    <a:pt x="35793" y="17022"/>
                  </a:cubicBezTo>
                  <a:cubicBezTo>
                    <a:pt x="22590" y="17022"/>
                    <a:pt x="18931" y="27838"/>
                    <a:pt x="18931" y="36589"/>
                  </a:cubicBezTo>
                  <a:lnTo>
                    <a:pt x="18931" y="83042"/>
                  </a:lnTo>
                  <a:lnTo>
                    <a:pt x="0" y="83042"/>
                  </a:lnTo>
                  <a:lnTo>
                    <a:pt x="0" y="2068"/>
                  </a:lnTo>
                  <a:lnTo>
                    <a:pt x="18772" y="2068"/>
                  </a:lnTo>
                  <a:lnTo>
                    <a:pt x="18772" y="11771"/>
                  </a:lnTo>
                  <a:lnTo>
                    <a:pt x="19090" y="11771"/>
                  </a:lnTo>
                  <a:cubicBezTo>
                    <a:pt x="23860" y="4614"/>
                    <a:pt x="32452" y="0"/>
                    <a:pt x="42953" y="0"/>
                  </a:cubicBezTo>
                  <a:cubicBezTo>
                    <a:pt x="61407" y="0"/>
                    <a:pt x="69680" y="13521"/>
                    <a:pt x="69680" y="32773"/>
                  </a:cubicBezTo>
                  <a:lnTo>
                    <a:pt x="69680" y="83039"/>
                  </a:lnTo>
                  <a:close/>
                </a:path>
              </a:pathLst>
            </a:custGeom>
            <a:solidFill>
              <a:schemeClr val="tx1"/>
            </a:solidFill>
            <a:ln w="2892" cap="flat">
              <a:noFill/>
              <a:prstDash val="solid"/>
              <a:miter/>
            </a:ln>
          </p:spPr>
          <p:txBody>
            <a:bodyPr rtlCol="0" anchor="ctr"/>
            <a:lstStyle/>
            <a:p>
              <a:endParaRPr lang="de-DE"/>
            </a:p>
          </p:txBody>
        </p:sp>
        <p:sp>
          <p:nvSpPr>
            <p:cNvPr id="153" name="Freihandform: Form 179">
              <a:extLst>
                <a:ext uri="{FF2B5EF4-FFF2-40B4-BE49-F238E27FC236}">
                  <a16:creationId xmlns:a16="http://schemas.microsoft.com/office/drawing/2014/main" id="{D755B0F0-34BD-8644-9D3D-36781E74D7B3}"/>
                </a:ext>
              </a:extLst>
            </p:cNvPr>
            <p:cNvSpPr/>
            <p:nvPr/>
          </p:nvSpPr>
          <p:spPr>
            <a:xfrm>
              <a:off x="2812856" y="562586"/>
              <a:ext cx="39770" cy="17976"/>
            </a:xfrm>
            <a:custGeom>
              <a:avLst/>
              <a:gdLst>
                <a:gd name="connsiteX0" fmla="*/ 39771 w 39770"/>
                <a:gd name="connsiteY0" fmla="*/ 17976 h 17976"/>
                <a:gd name="connsiteX1" fmla="*/ 0 w 39770"/>
                <a:gd name="connsiteY1" fmla="*/ 17976 h 17976"/>
                <a:gd name="connsiteX2" fmla="*/ 0 w 39770"/>
                <a:gd name="connsiteY2" fmla="*/ 0 h 17976"/>
                <a:gd name="connsiteX3" fmla="*/ 39771 w 39770"/>
                <a:gd name="connsiteY3" fmla="*/ 0 h 17976"/>
                <a:gd name="connsiteX4" fmla="*/ 39771 w 39770"/>
                <a:gd name="connsiteY4" fmla="*/ 17976 h 17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70" h="17976">
                  <a:moveTo>
                    <a:pt x="39771" y="17976"/>
                  </a:moveTo>
                  <a:lnTo>
                    <a:pt x="0" y="17976"/>
                  </a:lnTo>
                  <a:lnTo>
                    <a:pt x="0" y="0"/>
                  </a:lnTo>
                  <a:lnTo>
                    <a:pt x="39771" y="0"/>
                  </a:lnTo>
                  <a:lnTo>
                    <a:pt x="39771" y="17976"/>
                  </a:lnTo>
                  <a:close/>
                </a:path>
              </a:pathLst>
            </a:custGeom>
            <a:solidFill>
              <a:schemeClr val="tx1"/>
            </a:solidFill>
            <a:ln w="2892" cap="flat">
              <a:noFill/>
              <a:prstDash val="solid"/>
              <a:miter/>
            </a:ln>
          </p:spPr>
          <p:txBody>
            <a:bodyPr rtlCol="0" anchor="ctr"/>
            <a:lstStyle/>
            <a:p>
              <a:endParaRPr lang="de-DE"/>
            </a:p>
          </p:txBody>
        </p:sp>
        <p:sp>
          <p:nvSpPr>
            <p:cNvPr id="154" name="Freihandform: Form 180">
              <a:extLst>
                <a:ext uri="{FF2B5EF4-FFF2-40B4-BE49-F238E27FC236}">
                  <a16:creationId xmlns:a16="http://schemas.microsoft.com/office/drawing/2014/main" id="{C4FA5C1B-4FC0-604E-AD66-55822B7120CC}"/>
                </a:ext>
              </a:extLst>
            </p:cNvPr>
            <p:cNvSpPr/>
            <p:nvPr/>
          </p:nvSpPr>
          <p:spPr>
            <a:xfrm>
              <a:off x="2877211" y="509291"/>
              <a:ext cx="89088" cy="111996"/>
            </a:xfrm>
            <a:custGeom>
              <a:avLst/>
              <a:gdLst>
                <a:gd name="connsiteX0" fmla="*/ 3 w 89088"/>
                <a:gd name="connsiteY0" fmla="*/ 0 h 111996"/>
                <a:gd name="connsiteX1" fmla="*/ 20207 w 89088"/>
                <a:gd name="connsiteY1" fmla="*/ 0 h 111996"/>
                <a:gd name="connsiteX2" fmla="*/ 69999 w 89088"/>
                <a:gd name="connsiteY2" fmla="*/ 78110 h 111996"/>
                <a:gd name="connsiteX3" fmla="*/ 70317 w 89088"/>
                <a:gd name="connsiteY3" fmla="*/ 78110 h 111996"/>
                <a:gd name="connsiteX4" fmla="*/ 69839 w 89088"/>
                <a:gd name="connsiteY4" fmla="*/ 0 h 111996"/>
                <a:gd name="connsiteX5" fmla="*/ 89088 w 89088"/>
                <a:gd name="connsiteY5" fmla="*/ 0 h 111996"/>
                <a:gd name="connsiteX6" fmla="*/ 89088 w 89088"/>
                <a:gd name="connsiteY6" fmla="*/ 111997 h 111996"/>
                <a:gd name="connsiteX7" fmla="*/ 69362 w 89088"/>
                <a:gd name="connsiteY7" fmla="*/ 111997 h 111996"/>
                <a:gd name="connsiteX8" fmla="*/ 19408 w 89088"/>
                <a:gd name="connsiteY8" fmla="*/ 33407 h 111996"/>
                <a:gd name="connsiteX9" fmla="*/ 19090 w 89088"/>
                <a:gd name="connsiteY9" fmla="*/ 33407 h 111996"/>
                <a:gd name="connsiteX10" fmla="*/ 19408 w 89088"/>
                <a:gd name="connsiteY10" fmla="*/ 111997 h 111996"/>
                <a:gd name="connsiteX11" fmla="*/ 0 w 89088"/>
                <a:gd name="connsiteY11" fmla="*/ 111997 h 111996"/>
                <a:gd name="connsiteX12" fmla="*/ 0 w 89088"/>
                <a:gd name="connsiteY12" fmla="*/ 0 h 1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088" h="111996">
                  <a:moveTo>
                    <a:pt x="3" y="0"/>
                  </a:moveTo>
                  <a:lnTo>
                    <a:pt x="20207" y="0"/>
                  </a:lnTo>
                  <a:lnTo>
                    <a:pt x="69999" y="78110"/>
                  </a:lnTo>
                  <a:lnTo>
                    <a:pt x="70317" y="78110"/>
                  </a:lnTo>
                  <a:lnTo>
                    <a:pt x="69839" y="0"/>
                  </a:lnTo>
                  <a:lnTo>
                    <a:pt x="89088" y="0"/>
                  </a:lnTo>
                  <a:lnTo>
                    <a:pt x="89088" y="111997"/>
                  </a:lnTo>
                  <a:lnTo>
                    <a:pt x="69362" y="111997"/>
                  </a:lnTo>
                  <a:lnTo>
                    <a:pt x="19408" y="33407"/>
                  </a:lnTo>
                  <a:lnTo>
                    <a:pt x="19090" y="33407"/>
                  </a:lnTo>
                  <a:lnTo>
                    <a:pt x="19408" y="111997"/>
                  </a:lnTo>
                  <a:lnTo>
                    <a:pt x="0" y="111997"/>
                  </a:lnTo>
                  <a:lnTo>
                    <a:pt x="0" y="0"/>
                  </a:lnTo>
                  <a:close/>
                </a:path>
              </a:pathLst>
            </a:custGeom>
            <a:solidFill>
              <a:schemeClr val="tx1"/>
            </a:solidFill>
            <a:ln w="2892" cap="flat">
              <a:noFill/>
              <a:prstDash val="solid"/>
              <a:miter/>
            </a:ln>
          </p:spPr>
          <p:txBody>
            <a:bodyPr rtlCol="0" anchor="ctr"/>
            <a:lstStyle/>
            <a:p>
              <a:endParaRPr lang="de-DE"/>
            </a:p>
          </p:txBody>
        </p:sp>
        <p:sp>
          <p:nvSpPr>
            <p:cNvPr id="155" name="Freihandform: Form 181">
              <a:extLst>
                <a:ext uri="{FF2B5EF4-FFF2-40B4-BE49-F238E27FC236}">
                  <a16:creationId xmlns:a16="http://schemas.microsoft.com/office/drawing/2014/main" id="{DF1A34FA-9ACB-FD4A-B1C5-B3AC5DAF2E7A}"/>
                </a:ext>
              </a:extLst>
            </p:cNvPr>
            <p:cNvSpPr/>
            <p:nvPr/>
          </p:nvSpPr>
          <p:spPr>
            <a:xfrm>
              <a:off x="2992135" y="505635"/>
              <a:ext cx="69677" cy="117562"/>
            </a:xfrm>
            <a:custGeom>
              <a:avLst/>
              <a:gdLst>
                <a:gd name="connsiteX0" fmla="*/ 18931 w 69677"/>
                <a:gd name="connsiteY0" fmla="*/ 83360 h 117562"/>
                <a:gd name="connsiteX1" fmla="*/ 34998 w 69677"/>
                <a:gd name="connsiteY1" fmla="*/ 100382 h 117562"/>
                <a:gd name="connsiteX2" fmla="*/ 50746 w 69677"/>
                <a:gd name="connsiteY2" fmla="*/ 83201 h 117562"/>
                <a:gd name="connsiteX3" fmla="*/ 50746 w 69677"/>
                <a:gd name="connsiteY3" fmla="*/ 34680 h 117562"/>
                <a:gd name="connsiteX4" fmla="*/ 69677 w 69677"/>
                <a:gd name="connsiteY4" fmla="*/ 34680 h 117562"/>
                <a:gd name="connsiteX5" fmla="*/ 69677 w 69677"/>
                <a:gd name="connsiteY5" fmla="*/ 83838 h 117562"/>
                <a:gd name="connsiteX6" fmla="*/ 35475 w 69677"/>
                <a:gd name="connsiteY6" fmla="*/ 117563 h 117562"/>
                <a:gd name="connsiteX7" fmla="*/ 0 w 69677"/>
                <a:gd name="connsiteY7" fmla="*/ 83997 h 117562"/>
                <a:gd name="connsiteX8" fmla="*/ 0 w 69677"/>
                <a:gd name="connsiteY8" fmla="*/ 34680 h 117562"/>
                <a:gd name="connsiteX9" fmla="*/ 18931 w 69677"/>
                <a:gd name="connsiteY9" fmla="*/ 34680 h 117562"/>
                <a:gd name="connsiteX10" fmla="*/ 18931 w 69677"/>
                <a:gd name="connsiteY10" fmla="*/ 83360 h 117562"/>
                <a:gd name="connsiteX11" fmla="*/ 18294 w 69677"/>
                <a:gd name="connsiteY11" fmla="*/ 22113 h 117562"/>
                <a:gd name="connsiteX12" fmla="*/ 6998 w 69677"/>
                <a:gd name="connsiteY12" fmla="*/ 11135 h 117562"/>
                <a:gd name="connsiteX13" fmla="*/ 18294 w 69677"/>
                <a:gd name="connsiteY13" fmla="*/ 0 h 117562"/>
                <a:gd name="connsiteX14" fmla="*/ 29588 w 69677"/>
                <a:gd name="connsiteY14" fmla="*/ 11135 h 117562"/>
                <a:gd name="connsiteX15" fmla="*/ 18294 w 69677"/>
                <a:gd name="connsiteY15" fmla="*/ 22113 h 117562"/>
                <a:gd name="connsiteX16" fmla="*/ 51383 w 69677"/>
                <a:gd name="connsiteY16" fmla="*/ 22113 h 117562"/>
                <a:gd name="connsiteX17" fmla="*/ 40089 w 69677"/>
                <a:gd name="connsiteY17" fmla="*/ 11135 h 117562"/>
                <a:gd name="connsiteX18" fmla="*/ 51383 w 69677"/>
                <a:gd name="connsiteY18" fmla="*/ 0 h 117562"/>
                <a:gd name="connsiteX19" fmla="*/ 62680 w 69677"/>
                <a:gd name="connsiteY19" fmla="*/ 11135 h 117562"/>
                <a:gd name="connsiteX20" fmla="*/ 51383 w 69677"/>
                <a:gd name="connsiteY20" fmla="*/ 22113 h 11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677" h="117562">
                  <a:moveTo>
                    <a:pt x="18931" y="83360"/>
                  </a:moveTo>
                  <a:cubicBezTo>
                    <a:pt x="18931" y="94498"/>
                    <a:pt x="24500" y="100382"/>
                    <a:pt x="34998" y="100382"/>
                  </a:cubicBezTo>
                  <a:cubicBezTo>
                    <a:pt x="45340" y="100382"/>
                    <a:pt x="50746" y="94654"/>
                    <a:pt x="50746" y="83201"/>
                  </a:cubicBezTo>
                  <a:lnTo>
                    <a:pt x="50746" y="34680"/>
                  </a:lnTo>
                  <a:lnTo>
                    <a:pt x="69677" y="34680"/>
                  </a:lnTo>
                  <a:lnTo>
                    <a:pt x="69677" y="83838"/>
                  </a:lnTo>
                  <a:cubicBezTo>
                    <a:pt x="69677" y="105155"/>
                    <a:pt x="57747" y="117563"/>
                    <a:pt x="35475" y="117563"/>
                  </a:cubicBezTo>
                  <a:cubicBezTo>
                    <a:pt x="13362" y="117563"/>
                    <a:pt x="0" y="105155"/>
                    <a:pt x="0" y="83997"/>
                  </a:cubicBezTo>
                  <a:lnTo>
                    <a:pt x="0" y="34680"/>
                  </a:lnTo>
                  <a:lnTo>
                    <a:pt x="18931" y="34680"/>
                  </a:lnTo>
                  <a:lnTo>
                    <a:pt x="18931" y="83360"/>
                  </a:lnTo>
                  <a:close/>
                  <a:moveTo>
                    <a:pt x="18294" y="22113"/>
                  </a:moveTo>
                  <a:cubicBezTo>
                    <a:pt x="12248" y="22113"/>
                    <a:pt x="6998" y="17022"/>
                    <a:pt x="6998" y="11135"/>
                  </a:cubicBezTo>
                  <a:cubicBezTo>
                    <a:pt x="6998" y="5248"/>
                    <a:pt x="12248" y="0"/>
                    <a:pt x="18294" y="0"/>
                  </a:cubicBezTo>
                  <a:cubicBezTo>
                    <a:pt x="24338" y="0"/>
                    <a:pt x="29588" y="5248"/>
                    <a:pt x="29588" y="11135"/>
                  </a:cubicBezTo>
                  <a:cubicBezTo>
                    <a:pt x="29591" y="17022"/>
                    <a:pt x="24338" y="22113"/>
                    <a:pt x="18294" y="22113"/>
                  </a:cubicBezTo>
                  <a:close/>
                  <a:moveTo>
                    <a:pt x="51383" y="22113"/>
                  </a:moveTo>
                  <a:cubicBezTo>
                    <a:pt x="45340" y="22113"/>
                    <a:pt x="40089" y="17022"/>
                    <a:pt x="40089" y="11135"/>
                  </a:cubicBezTo>
                  <a:cubicBezTo>
                    <a:pt x="40089" y="5248"/>
                    <a:pt x="45340" y="0"/>
                    <a:pt x="51383" y="0"/>
                  </a:cubicBezTo>
                  <a:cubicBezTo>
                    <a:pt x="57429" y="0"/>
                    <a:pt x="62680" y="5248"/>
                    <a:pt x="62680" y="11135"/>
                  </a:cubicBezTo>
                  <a:cubicBezTo>
                    <a:pt x="62680" y="17022"/>
                    <a:pt x="57429" y="22113"/>
                    <a:pt x="51383" y="22113"/>
                  </a:cubicBezTo>
                  <a:close/>
                </a:path>
              </a:pathLst>
            </a:custGeom>
            <a:solidFill>
              <a:schemeClr val="tx1"/>
            </a:solidFill>
            <a:ln w="2892" cap="flat">
              <a:noFill/>
              <a:prstDash val="solid"/>
              <a:miter/>
            </a:ln>
          </p:spPr>
          <p:txBody>
            <a:bodyPr rtlCol="0" anchor="ctr"/>
            <a:lstStyle/>
            <a:p>
              <a:endParaRPr lang="de-DE"/>
            </a:p>
          </p:txBody>
        </p:sp>
        <p:sp>
          <p:nvSpPr>
            <p:cNvPr id="156" name="Freihandform: Form 182">
              <a:extLst>
                <a:ext uri="{FF2B5EF4-FFF2-40B4-BE49-F238E27FC236}">
                  <a16:creationId xmlns:a16="http://schemas.microsoft.com/office/drawing/2014/main" id="{259646A7-881D-554C-AA60-9BF43B49B317}"/>
                </a:ext>
              </a:extLst>
            </p:cNvPr>
            <p:cNvSpPr/>
            <p:nvPr/>
          </p:nvSpPr>
          <p:spPr>
            <a:xfrm>
              <a:off x="3085817" y="538249"/>
              <a:ext cx="48999" cy="83039"/>
            </a:xfrm>
            <a:custGeom>
              <a:avLst/>
              <a:gdLst>
                <a:gd name="connsiteX0" fmla="*/ 48999 w 48999"/>
                <a:gd name="connsiteY0" fmla="*/ 1747 h 83039"/>
                <a:gd name="connsiteX1" fmla="*/ 45976 w 48999"/>
                <a:gd name="connsiteY1" fmla="*/ 21155 h 83039"/>
                <a:gd name="connsiteX2" fmla="*/ 35475 w 48999"/>
                <a:gd name="connsiteY2" fmla="*/ 18610 h 83039"/>
                <a:gd name="connsiteX3" fmla="*/ 18931 w 48999"/>
                <a:gd name="connsiteY3" fmla="*/ 41518 h 83039"/>
                <a:gd name="connsiteX4" fmla="*/ 18931 w 48999"/>
                <a:gd name="connsiteY4" fmla="*/ 83039 h 83039"/>
                <a:gd name="connsiteX5" fmla="*/ 0 w 48999"/>
                <a:gd name="connsiteY5" fmla="*/ 83039 h 83039"/>
                <a:gd name="connsiteX6" fmla="*/ 0 w 48999"/>
                <a:gd name="connsiteY6" fmla="*/ 2066 h 83039"/>
                <a:gd name="connsiteX7" fmla="*/ 18613 w 48999"/>
                <a:gd name="connsiteY7" fmla="*/ 2066 h 83039"/>
                <a:gd name="connsiteX8" fmla="*/ 18613 w 48999"/>
                <a:gd name="connsiteY8" fmla="*/ 12248 h 83039"/>
                <a:gd name="connsiteX9" fmla="*/ 18931 w 48999"/>
                <a:gd name="connsiteY9" fmla="*/ 12248 h 83039"/>
                <a:gd name="connsiteX10" fmla="*/ 40089 w 48999"/>
                <a:gd name="connsiteY10" fmla="*/ 0 h 83039"/>
                <a:gd name="connsiteX11" fmla="*/ 48999 w 48999"/>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99" h="83039">
                  <a:moveTo>
                    <a:pt x="48999" y="1747"/>
                  </a:moveTo>
                  <a:lnTo>
                    <a:pt x="45976" y="21155"/>
                  </a:lnTo>
                  <a:cubicBezTo>
                    <a:pt x="43115" y="19564"/>
                    <a:pt x="39615" y="18610"/>
                    <a:pt x="35475" y="18610"/>
                  </a:cubicBezTo>
                  <a:cubicBezTo>
                    <a:pt x="22431" y="18610"/>
                    <a:pt x="18931" y="29111"/>
                    <a:pt x="18931" y="41518"/>
                  </a:cubicBezTo>
                  <a:lnTo>
                    <a:pt x="18931" y="83039"/>
                  </a:lnTo>
                  <a:lnTo>
                    <a:pt x="0" y="83039"/>
                  </a:lnTo>
                  <a:lnTo>
                    <a:pt x="0" y="2066"/>
                  </a:lnTo>
                  <a:lnTo>
                    <a:pt x="18613" y="2066"/>
                  </a:lnTo>
                  <a:lnTo>
                    <a:pt x="18613" y="12248"/>
                  </a:lnTo>
                  <a:lnTo>
                    <a:pt x="18931" y="12248"/>
                  </a:lnTo>
                  <a:cubicBezTo>
                    <a:pt x="23224" y="4614"/>
                    <a:pt x="30861" y="0"/>
                    <a:pt x="40089" y="0"/>
                  </a:cubicBezTo>
                  <a:cubicBezTo>
                    <a:pt x="42794" y="-3"/>
                    <a:pt x="46132" y="474"/>
                    <a:pt x="48999" y="1747"/>
                  </a:cubicBezTo>
                  <a:close/>
                </a:path>
              </a:pathLst>
            </a:custGeom>
            <a:solidFill>
              <a:schemeClr val="tx1"/>
            </a:solidFill>
            <a:ln w="2892" cap="flat">
              <a:noFill/>
              <a:prstDash val="solid"/>
              <a:miter/>
            </a:ln>
          </p:spPr>
          <p:txBody>
            <a:bodyPr rtlCol="0" anchor="ctr"/>
            <a:lstStyle/>
            <a:p>
              <a:endParaRPr lang="de-DE"/>
            </a:p>
          </p:txBody>
        </p:sp>
        <p:sp>
          <p:nvSpPr>
            <p:cNvPr id="157" name="Freihandform: Form 183">
              <a:extLst>
                <a:ext uri="{FF2B5EF4-FFF2-40B4-BE49-F238E27FC236}">
                  <a16:creationId xmlns:a16="http://schemas.microsoft.com/office/drawing/2014/main" id="{729CD6F0-66E6-7F44-B294-420CC21D406A}"/>
                </a:ext>
              </a:extLst>
            </p:cNvPr>
            <p:cNvSpPr/>
            <p:nvPr/>
          </p:nvSpPr>
          <p:spPr>
            <a:xfrm>
              <a:off x="3150589" y="538249"/>
              <a:ext cx="69680" cy="83042"/>
            </a:xfrm>
            <a:custGeom>
              <a:avLst/>
              <a:gdLst>
                <a:gd name="connsiteX0" fmla="*/ 69680 w 69680"/>
                <a:gd name="connsiteY0" fmla="*/ 83039 h 83042"/>
                <a:gd name="connsiteX1" fmla="*/ 50749 w 69680"/>
                <a:gd name="connsiteY1" fmla="*/ 83039 h 83042"/>
                <a:gd name="connsiteX2" fmla="*/ 50749 w 69680"/>
                <a:gd name="connsiteY2" fmla="*/ 36748 h 83042"/>
                <a:gd name="connsiteX3" fmla="*/ 35793 w 69680"/>
                <a:gd name="connsiteY3" fmla="*/ 17022 h 83042"/>
                <a:gd name="connsiteX4" fmla="*/ 18931 w 69680"/>
                <a:gd name="connsiteY4" fmla="*/ 36589 h 83042"/>
                <a:gd name="connsiteX5" fmla="*/ 18931 w 69680"/>
                <a:gd name="connsiteY5" fmla="*/ 83042 h 83042"/>
                <a:gd name="connsiteX6" fmla="*/ 0 w 69680"/>
                <a:gd name="connsiteY6" fmla="*/ 83042 h 83042"/>
                <a:gd name="connsiteX7" fmla="*/ 0 w 69680"/>
                <a:gd name="connsiteY7" fmla="*/ 2068 h 83042"/>
                <a:gd name="connsiteX8" fmla="*/ 18772 w 69680"/>
                <a:gd name="connsiteY8" fmla="*/ 2068 h 83042"/>
                <a:gd name="connsiteX9" fmla="*/ 18772 w 69680"/>
                <a:gd name="connsiteY9" fmla="*/ 11771 h 83042"/>
                <a:gd name="connsiteX10" fmla="*/ 19087 w 69680"/>
                <a:gd name="connsiteY10" fmla="*/ 11771 h 83042"/>
                <a:gd name="connsiteX11" fmla="*/ 42950 w 69680"/>
                <a:gd name="connsiteY11" fmla="*/ 0 h 83042"/>
                <a:gd name="connsiteX12" fmla="*/ 69677 w 69680"/>
                <a:gd name="connsiteY12" fmla="*/ 32773 h 83042"/>
                <a:gd name="connsiteX13" fmla="*/ 69677 w 69680"/>
                <a:gd name="connsiteY13" fmla="*/ 83039 h 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680" h="83042">
                  <a:moveTo>
                    <a:pt x="69680" y="83039"/>
                  </a:moveTo>
                  <a:lnTo>
                    <a:pt x="50749" y="83039"/>
                  </a:lnTo>
                  <a:lnTo>
                    <a:pt x="50749" y="36748"/>
                  </a:lnTo>
                  <a:cubicBezTo>
                    <a:pt x="50749" y="24974"/>
                    <a:pt x="47249" y="17022"/>
                    <a:pt x="35793" y="17022"/>
                  </a:cubicBezTo>
                  <a:cubicBezTo>
                    <a:pt x="22590" y="17022"/>
                    <a:pt x="18931" y="27838"/>
                    <a:pt x="18931" y="36589"/>
                  </a:cubicBezTo>
                  <a:lnTo>
                    <a:pt x="18931" y="83042"/>
                  </a:lnTo>
                  <a:lnTo>
                    <a:pt x="0" y="83042"/>
                  </a:lnTo>
                  <a:lnTo>
                    <a:pt x="0" y="2068"/>
                  </a:lnTo>
                  <a:lnTo>
                    <a:pt x="18772" y="2068"/>
                  </a:lnTo>
                  <a:lnTo>
                    <a:pt x="18772" y="11771"/>
                  </a:lnTo>
                  <a:lnTo>
                    <a:pt x="19087" y="11771"/>
                  </a:lnTo>
                  <a:cubicBezTo>
                    <a:pt x="23860" y="4614"/>
                    <a:pt x="32452" y="0"/>
                    <a:pt x="42950" y="0"/>
                  </a:cubicBezTo>
                  <a:cubicBezTo>
                    <a:pt x="61404" y="0"/>
                    <a:pt x="69677" y="13521"/>
                    <a:pt x="69677" y="32773"/>
                  </a:cubicBezTo>
                  <a:lnTo>
                    <a:pt x="69677" y="83039"/>
                  </a:lnTo>
                  <a:close/>
                </a:path>
              </a:pathLst>
            </a:custGeom>
            <a:solidFill>
              <a:schemeClr val="tx1"/>
            </a:solidFill>
            <a:ln w="2892" cap="flat">
              <a:noFill/>
              <a:prstDash val="solid"/>
              <a:miter/>
            </a:ln>
          </p:spPr>
          <p:txBody>
            <a:bodyPr rtlCol="0" anchor="ctr"/>
            <a:lstStyle/>
            <a:p>
              <a:endParaRPr lang="de-DE"/>
            </a:p>
          </p:txBody>
        </p:sp>
        <p:sp>
          <p:nvSpPr>
            <p:cNvPr id="158" name="Freihandform: Form 184">
              <a:extLst>
                <a:ext uri="{FF2B5EF4-FFF2-40B4-BE49-F238E27FC236}">
                  <a16:creationId xmlns:a16="http://schemas.microsoft.com/office/drawing/2014/main" id="{9B944AD2-9EDF-0340-945B-AEC852F04922}"/>
                </a:ext>
              </a:extLst>
            </p:cNvPr>
            <p:cNvSpPr/>
            <p:nvPr/>
          </p:nvSpPr>
          <p:spPr>
            <a:xfrm>
              <a:off x="3244410" y="502930"/>
              <a:ext cx="75570" cy="120267"/>
            </a:xfrm>
            <a:custGeom>
              <a:avLst/>
              <a:gdLst>
                <a:gd name="connsiteX0" fmla="*/ 75570 w 75570"/>
                <a:gd name="connsiteY0" fmla="*/ 77314 h 120267"/>
                <a:gd name="connsiteX1" fmla="*/ 42479 w 75570"/>
                <a:gd name="connsiteY1" fmla="*/ 120267 h 120267"/>
                <a:gd name="connsiteX2" fmla="*/ 18453 w 75570"/>
                <a:gd name="connsiteY2" fmla="*/ 108974 h 120267"/>
                <a:gd name="connsiteX3" fmla="*/ 18138 w 75570"/>
                <a:gd name="connsiteY3" fmla="*/ 108974 h 120267"/>
                <a:gd name="connsiteX4" fmla="*/ 18138 w 75570"/>
                <a:gd name="connsiteY4" fmla="*/ 118361 h 120267"/>
                <a:gd name="connsiteX5" fmla="*/ 0 w 75570"/>
                <a:gd name="connsiteY5" fmla="*/ 118361 h 120267"/>
                <a:gd name="connsiteX6" fmla="*/ 0 w 75570"/>
                <a:gd name="connsiteY6" fmla="*/ 4773 h 120267"/>
                <a:gd name="connsiteX7" fmla="*/ 18931 w 75570"/>
                <a:gd name="connsiteY7" fmla="*/ 0 h 120267"/>
                <a:gd name="connsiteX8" fmla="*/ 18931 w 75570"/>
                <a:gd name="connsiteY8" fmla="*/ 46772 h 120267"/>
                <a:gd name="connsiteX9" fmla="*/ 19249 w 75570"/>
                <a:gd name="connsiteY9" fmla="*/ 46772 h 120267"/>
                <a:gd name="connsiteX10" fmla="*/ 42953 w 75570"/>
                <a:gd name="connsiteY10" fmla="*/ 35319 h 120267"/>
                <a:gd name="connsiteX11" fmla="*/ 75570 w 75570"/>
                <a:gd name="connsiteY11" fmla="*/ 77314 h 120267"/>
                <a:gd name="connsiteX12" fmla="*/ 56955 w 75570"/>
                <a:gd name="connsiteY12" fmla="*/ 77792 h 120267"/>
                <a:gd name="connsiteX13" fmla="*/ 38024 w 75570"/>
                <a:gd name="connsiteY13" fmla="*/ 52337 h 120267"/>
                <a:gd name="connsiteX14" fmla="*/ 18931 w 75570"/>
                <a:gd name="connsiteY14" fmla="*/ 62836 h 120267"/>
                <a:gd name="connsiteX15" fmla="*/ 18931 w 75570"/>
                <a:gd name="connsiteY15" fmla="*/ 92427 h 120267"/>
                <a:gd name="connsiteX16" fmla="*/ 38180 w 75570"/>
                <a:gd name="connsiteY16" fmla="*/ 103402 h 120267"/>
                <a:gd name="connsiteX17" fmla="*/ 56955 w 75570"/>
                <a:gd name="connsiteY17" fmla="*/ 77792 h 12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570" h="120267">
                  <a:moveTo>
                    <a:pt x="75570" y="77314"/>
                  </a:moveTo>
                  <a:cubicBezTo>
                    <a:pt x="75570" y="103405"/>
                    <a:pt x="62379" y="120267"/>
                    <a:pt x="42479" y="120267"/>
                  </a:cubicBezTo>
                  <a:cubicBezTo>
                    <a:pt x="32296" y="120267"/>
                    <a:pt x="23863" y="115974"/>
                    <a:pt x="18453" y="108974"/>
                  </a:cubicBezTo>
                  <a:lnTo>
                    <a:pt x="18138" y="108974"/>
                  </a:lnTo>
                  <a:lnTo>
                    <a:pt x="18138" y="118361"/>
                  </a:lnTo>
                  <a:lnTo>
                    <a:pt x="0" y="118361"/>
                  </a:lnTo>
                  <a:lnTo>
                    <a:pt x="0" y="4773"/>
                  </a:lnTo>
                  <a:lnTo>
                    <a:pt x="18931" y="0"/>
                  </a:lnTo>
                  <a:lnTo>
                    <a:pt x="18931" y="46772"/>
                  </a:lnTo>
                  <a:lnTo>
                    <a:pt x="19249" y="46772"/>
                  </a:lnTo>
                  <a:cubicBezTo>
                    <a:pt x="24659" y="39612"/>
                    <a:pt x="32929" y="35319"/>
                    <a:pt x="42953" y="35319"/>
                  </a:cubicBezTo>
                  <a:cubicBezTo>
                    <a:pt x="62379" y="35316"/>
                    <a:pt x="75570" y="51065"/>
                    <a:pt x="75570" y="77314"/>
                  </a:cubicBezTo>
                  <a:close/>
                  <a:moveTo>
                    <a:pt x="56955" y="77792"/>
                  </a:moveTo>
                  <a:cubicBezTo>
                    <a:pt x="56955" y="61088"/>
                    <a:pt x="50116" y="52337"/>
                    <a:pt x="38024" y="52337"/>
                  </a:cubicBezTo>
                  <a:cubicBezTo>
                    <a:pt x="30705" y="52337"/>
                    <a:pt x="24821" y="55520"/>
                    <a:pt x="18931" y="62836"/>
                  </a:cubicBezTo>
                  <a:lnTo>
                    <a:pt x="18931" y="92427"/>
                  </a:lnTo>
                  <a:cubicBezTo>
                    <a:pt x="24341" y="99586"/>
                    <a:pt x="30386" y="103402"/>
                    <a:pt x="38180" y="103402"/>
                  </a:cubicBezTo>
                  <a:cubicBezTo>
                    <a:pt x="50431" y="103405"/>
                    <a:pt x="56955" y="94018"/>
                    <a:pt x="56955" y="77792"/>
                  </a:cubicBezTo>
                  <a:close/>
                </a:path>
              </a:pathLst>
            </a:custGeom>
            <a:solidFill>
              <a:schemeClr val="tx1"/>
            </a:solidFill>
            <a:ln w="2892" cap="flat">
              <a:noFill/>
              <a:prstDash val="solid"/>
              <a:miter/>
            </a:ln>
          </p:spPr>
          <p:txBody>
            <a:bodyPr rtlCol="0" anchor="ctr"/>
            <a:lstStyle/>
            <a:p>
              <a:endParaRPr lang="de-DE"/>
            </a:p>
          </p:txBody>
        </p:sp>
        <p:sp>
          <p:nvSpPr>
            <p:cNvPr id="159" name="Freihandform: Form 185">
              <a:extLst>
                <a:ext uri="{FF2B5EF4-FFF2-40B4-BE49-F238E27FC236}">
                  <a16:creationId xmlns:a16="http://schemas.microsoft.com/office/drawing/2014/main" id="{432FB6AD-461B-E545-8AFC-F6F11E604274}"/>
                </a:ext>
              </a:extLst>
            </p:cNvPr>
            <p:cNvSpPr/>
            <p:nvPr/>
          </p:nvSpPr>
          <p:spPr>
            <a:xfrm>
              <a:off x="3336585" y="538246"/>
              <a:ext cx="73999" cy="84951"/>
            </a:xfrm>
            <a:custGeom>
              <a:avLst/>
              <a:gdLst>
                <a:gd name="connsiteX0" fmla="*/ 40095 w 73999"/>
                <a:gd name="connsiteY0" fmla="*/ 84951 h 84951"/>
                <a:gd name="connsiteX1" fmla="*/ 0 w 73999"/>
                <a:gd name="connsiteY1" fmla="*/ 42317 h 84951"/>
                <a:gd name="connsiteX2" fmla="*/ 38041 w 73999"/>
                <a:gd name="connsiteY2" fmla="*/ 0 h 84951"/>
                <a:gd name="connsiteX3" fmla="*/ 73999 w 73999"/>
                <a:gd name="connsiteY3" fmla="*/ 41203 h 84951"/>
                <a:gd name="connsiteX4" fmla="*/ 73681 w 73999"/>
                <a:gd name="connsiteY4" fmla="*/ 48999 h 84951"/>
                <a:gd name="connsiteX5" fmla="*/ 19267 w 73999"/>
                <a:gd name="connsiteY5" fmla="*/ 48999 h 84951"/>
                <a:gd name="connsiteX6" fmla="*/ 40269 w 73999"/>
                <a:gd name="connsiteY6" fmla="*/ 68725 h 84951"/>
                <a:gd name="connsiteX7" fmla="*/ 60143 w 73999"/>
                <a:gd name="connsiteY7" fmla="*/ 59179 h 84951"/>
                <a:gd name="connsiteX8" fmla="*/ 71916 w 73999"/>
                <a:gd name="connsiteY8" fmla="*/ 71589 h 84951"/>
                <a:gd name="connsiteX9" fmla="*/ 40095 w 73999"/>
                <a:gd name="connsiteY9" fmla="*/ 84951 h 84951"/>
                <a:gd name="connsiteX10" fmla="*/ 18948 w 73999"/>
                <a:gd name="connsiteY10" fmla="*/ 35157 h 84951"/>
                <a:gd name="connsiteX11" fmla="*/ 55688 w 73999"/>
                <a:gd name="connsiteY11" fmla="*/ 35157 h 84951"/>
                <a:gd name="connsiteX12" fmla="*/ 37723 w 73999"/>
                <a:gd name="connsiteY12" fmla="*/ 15590 h 84951"/>
                <a:gd name="connsiteX13" fmla="*/ 18948 w 73999"/>
                <a:gd name="connsiteY13" fmla="*/ 35157 h 8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99" h="84951">
                  <a:moveTo>
                    <a:pt x="40095" y="84951"/>
                  </a:moveTo>
                  <a:cubicBezTo>
                    <a:pt x="16084" y="84951"/>
                    <a:pt x="0" y="67930"/>
                    <a:pt x="0" y="42317"/>
                  </a:cubicBezTo>
                  <a:cubicBezTo>
                    <a:pt x="0" y="17181"/>
                    <a:pt x="15448" y="0"/>
                    <a:pt x="38041" y="0"/>
                  </a:cubicBezTo>
                  <a:cubicBezTo>
                    <a:pt x="59824" y="0"/>
                    <a:pt x="73999" y="16226"/>
                    <a:pt x="73999" y="41203"/>
                  </a:cubicBezTo>
                  <a:cubicBezTo>
                    <a:pt x="73999" y="43908"/>
                    <a:pt x="73826" y="46769"/>
                    <a:pt x="73681" y="48999"/>
                  </a:cubicBezTo>
                  <a:lnTo>
                    <a:pt x="19267" y="48999"/>
                  </a:lnTo>
                  <a:cubicBezTo>
                    <a:pt x="21320" y="61566"/>
                    <a:pt x="28813" y="68725"/>
                    <a:pt x="40269" y="68725"/>
                  </a:cubicBezTo>
                  <a:cubicBezTo>
                    <a:pt x="47732" y="68725"/>
                    <a:pt x="53778" y="65862"/>
                    <a:pt x="60143" y="59179"/>
                  </a:cubicBezTo>
                  <a:lnTo>
                    <a:pt x="71916" y="71589"/>
                  </a:lnTo>
                  <a:cubicBezTo>
                    <a:pt x="62688" y="80656"/>
                    <a:pt x="52361" y="84951"/>
                    <a:pt x="40095" y="84951"/>
                  </a:cubicBezTo>
                  <a:close/>
                  <a:moveTo>
                    <a:pt x="18948" y="35157"/>
                  </a:moveTo>
                  <a:lnTo>
                    <a:pt x="55688" y="35157"/>
                  </a:lnTo>
                  <a:cubicBezTo>
                    <a:pt x="54906" y="22746"/>
                    <a:pt x="48368" y="15590"/>
                    <a:pt x="37723" y="15590"/>
                  </a:cubicBezTo>
                  <a:cubicBezTo>
                    <a:pt x="27222" y="15590"/>
                    <a:pt x="20539" y="22590"/>
                    <a:pt x="18948" y="35157"/>
                  </a:cubicBezTo>
                  <a:close/>
                </a:path>
              </a:pathLst>
            </a:custGeom>
            <a:solidFill>
              <a:schemeClr val="tx1"/>
            </a:solidFill>
            <a:ln w="2892" cap="flat">
              <a:noFill/>
              <a:prstDash val="solid"/>
              <a:miter/>
            </a:ln>
          </p:spPr>
          <p:txBody>
            <a:bodyPr rtlCol="0" anchor="ctr"/>
            <a:lstStyle/>
            <a:p>
              <a:endParaRPr lang="de-DE"/>
            </a:p>
          </p:txBody>
        </p:sp>
        <p:sp>
          <p:nvSpPr>
            <p:cNvPr id="160" name="Freihandform: Form 186">
              <a:extLst>
                <a:ext uri="{FF2B5EF4-FFF2-40B4-BE49-F238E27FC236}">
                  <a16:creationId xmlns:a16="http://schemas.microsoft.com/office/drawing/2014/main" id="{A694C662-8DD7-9042-803E-5242769E6739}"/>
                </a:ext>
              </a:extLst>
            </p:cNvPr>
            <p:cNvSpPr/>
            <p:nvPr/>
          </p:nvSpPr>
          <p:spPr>
            <a:xfrm>
              <a:off x="3431239" y="538249"/>
              <a:ext cx="49005" cy="83039"/>
            </a:xfrm>
            <a:custGeom>
              <a:avLst/>
              <a:gdLst>
                <a:gd name="connsiteX0" fmla="*/ 49005 w 49005"/>
                <a:gd name="connsiteY0" fmla="*/ 1747 h 83039"/>
                <a:gd name="connsiteX1" fmla="*/ 45997 w 49005"/>
                <a:gd name="connsiteY1" fmla="*/ 21155 h 83039"/>
                <a:gd name="connsiteX2" fmla="*/ 35495 w 49005"/>
                <a:gd name="connsiteY2" fmla="*/ 18610 h 83039"/>
                <a:gd name="connsiteX3" fmla="*/ 18948 w 49005"/>
                <a:gd name="connsiteY3" fmla="*/ 41518 h 83039"/>
                <a:gd name="connsiteX4" fmla="*/ 18948 w 49005"/>
                <a:gd name="connsiteY4" fmla="*/ 83039 h 83039"/>
                <a:gd name="connsiteX5" fmla="*/ 0 w 49005"/>
                <a:gd name="connsiteY5" fmla="*/ 83039 h 83039"/>
                <a:gd name="connsiteX6" fmla="*/ 0 w 49005"/>
                <a:gd name="connsiteY6" fmla="*/ 2066 h 83039"/>
                <a:gd name="connsiteX7" fmla="*/ 18630 w 49005"/>
                <a:gd name="connsiteY7" fmla="*/ 2066 h 83039"/>
                <a:gd name="connsiteX8" fmla="*/ 18630 w 49005"/>
                <a:gd name="connsiteY8" fmla="*/ 12248 h 83039"/>
                <a:gd name="connsiteX9" fmla="*/ 18948 w 49005"/>
                <a:gd name="connsiteY9" fmla="*/ 12248 h 83039"/>
                <a:gd name="connsiteX10" fmla="*/ 40095 w 49005"/>
                <a:gd name="connsiteY10" fmla="*/ 0 h 83039"/>
                <a:gd name="connsiteX11" fmla="*/ 49005 w 49005"/>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005" h="83039">
                  <a:moveTo>
                    <a:pt x="49005" y="1747"/>
                  </a:moveTo>
                  <a:lnTo>
                    <a:pt x="45997" y="21155"/>
                  </a:lnTo>
                  <a:cubicBezTo>
                    <a:pt x="43133" y="19564"/>
                    <a:pt x="39632" y="18610"/>
                    <a:pt x="35495" y="18610"/>
                  </a:cubicBezTo>
                  <a:cubicBezTo>
                    <a:pt x="22449" y="18610"/>
                    <a:pt x="18948" y="29111"/>
                    <a:pt x="18948" y="41518"/>
                  </a:cubicBezTo>
                  <a:lnTo>
                    <a:pt x="18948" y="83039"/>
                  </a:lnTo>
                  <a:lnTo>
                    <a:pt x="0" y="83039"/>
                  </a:lnTo>
                  <a:lnTo>
                    <a:pt x="0" y="2066"/>
                  </a:lnTo>
                  <a:lnTo>
                    <a:pt x="18630" y="2066"/>
                  </a:lnTo>
                  <a:lnTo>
                    <a:pt x="18630" y="12248"/>
                  </a:lnTo>
                  <a:lnTo>
                    <a:pt x="18948" y="12248"/>
                  </a:lnTo>
                  <a:cubicBezTo>
                    <a:pt x="23230" y="4614"/>
                    <a:pt x="30867" y="0"/>
                    <a:pt x="40095" y="0"/>
                  </a:cubicBezTo>
                  <a:cubicBezTo>
                    <a:pt x="42814" y="-3"/>
                    <a:pt x="46141" y="474"/>
                    <a:pt x="49005" y="1747"/>
                  </a:cubicBezTo>
                  <a:close/>
                </a:path>
              </a:pathLst>
            </a:custGeom>
            <a:solidFill>
              <a:schemeClr val="tx1"/>
            </a:solidFill>
            <a:ln w="2892" cap="flat">
              <a:noFill/>
              <a:prstDash val="solid"/>
              <a:miter/>
            </a:ln>
          </p:spPr>
          <p:txBody>
            <a:bodyPr rtlCol="0" anchor="ctr"/>
            <a:lstStyle/>
            <a:p>
              <a:endParaRPr lang="de-DE"/>
            </a:p>
          </p:txBody>
        </p:sp>
        <p:sp>
          <p:nvSpPr>
            <p:cNvPr id="190" name="Freihandform: Form 187">
              <a:extLst>
                <a:ext uri="{FF2B5EF4-FFF2-40B4-BE49-F238E27FC236}">
                  <a16:creationId xmlns:a16="http://schemas.microsoft.com/office/drawing/2014/main" id="{554478C4-8A95-F64F-99C7-50443ACC454D}"/>
                </a:ext>
              </a:extLst>
            </p:cNvPr>
            <p:cNvSpPr/>
            <p:nvPr/>
          </p:nvSpPr>
          <p:spPr>
            <a:xfrm>
              <a:off x="3490948" y="538246"/>
              <a:ext cx="75706" cy="115656"/>
            </a:xfrm>
            <a:custGeom>
              <a:avLst/>
              <a:gdLst>
                <a:gd name="connsiteX0" fmla="*/ 21320 w 75706"/>
                <a:gd name="connsiteY0" fmla="*/ 100700 h 115656"/>
                <a:gd name="connsiteX1" fmla="*/ 25457 w 75706"/>
                <a:gd name="connsiteY1" fmla="*/ 100541 h 115656"/>
                <a:gd name="connsiteX2" fmla="*/ 56787 w 75706"/>
                <a:gd name="connsiteY2" fmla="*/ 77473 h 115656"/>
                <a:gd name="connsiteX3" fmla="*/ 56787 w 75706"/>
                <a:gd name="connsiteY3" fmla="*/ 72223 h 115656"/>
                <a:gd name="connsiteX4" fmla="*/ 56642 w 75706"/>
                <a:gd name="connsiteY4" fmla="*/ 72223 h 115656"/>
                <a:gd name="connsiteX5" fmla="*/ 32140 w 75706"/>
                <a:gd name="connsiteY5" fmla="*/ 83520 h 115656"/>
                <a:gd name="connsiteX6" fmla="*/ 0 w 75706"/>
                <a:gd name="connsiteY6" fmla="*/ 42476 h 115656"/>
                <a:gd name="connsiteX7" fmla="*/ 32921 w 75706"/>
                <a:gd name="connsiteY7" fmla="*/ 0 h 115656"/>
                <a:gd name="connsiteX8" fmla="*/ 56787 w 75706"/>
                <a:gd name="connsiteY8" fmla="*/ 11297 h 115656"/>
                <a:gd name="connsiteX9" fmla="*/ 57105 w 75706"/>
                <a:gd name="connsiteY9" fmla="*/ 11297 h 115656"/>
                <a:gd name="connsiteX10" fmla="*/ 57105 w 75706"/>
                <a:gd name="connsiteY10" fmla="*/ 2068 h 115656"/>
                <a:gd name="connsiteX11" fmla="*/ 75706 w 75706"/>
                <a:gd name="connsiteY11" fmla="*/ 2068 h 115656"/>
                <a:gd name="connsiteX12" fmla="*/ 75706 w 75706"/>
                <a:gd name="connsiteY12" fmla="*/ 74769 h 115656"/>
                <a:gd name="connsiteX13" fmla="*/ 27193 w 75706"/>
                <a:gd name="connsiteY13" fmla="*/ 115494 h 115656"/>
                <a:gd name="connsiteX14" fmla="*/ 23230 w 75706"/>
                <a:gd name="connsiteY14" fmla="*/ 115656 h 115656"/>
                <a:gd name="connsiteX15" fmla="*/ 21320 w 75706"/>
                <a:gd name="connsiteY15" fmla="*/ 100700 h 115656"/>
                <a:gd name="connsiteX16" fmla="*/ 18775 w 75706"/>
                <a:gd name="connsiteY16" fmla="*/ 41998 h 115656"/>
                <a:gd name="connsiteX17" fmla="*/ 37694 w 75706"/>
                <a:gd name="connsiteY17" fmla="*/ 67293 h 115656"/>
                <a:gd name="connsiteX18" fmla="*/ 56787 w 75706"/>
                <a:gd name="connsiteY18" fmla="*/ 56633 h 115656"/>
                <a:gd name="connsiteX19" fmla="*/ 56787 w 75706"/>
                <a:gd name="connsiteY19" fmla="*/ 27682 h 115656"/>
                <a:gd name="connsiteX20" fmla="*/ 37549 w 75706"/>
                <a:gd name="connsiteY20" fmla="*/ 17022 h 115656"/>
                <a:gd name="connsiteX21" fmla="*/ 18775 w 75706"/>
                <a:gd name="connsiteY21" fmla="*/ 41998 h 11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706" h="115656">
                  <a:moveTo>
                    <a:pt x="21320" y="100700"/>
                  </a:moveTo>
                  <a:lnTo>
                    <a:pt x="25457" y="100541"/>
                  </a:lnTo>
                  <a:cubicBezTo>
                    <a:pt x="49642" y="99586"/>
                    <a:pt x="56787" y="92745"/>
                    <a:pt x="56787" y="77473"/>
                  </a:cubicBezTo>
                  <a:lnTo>
                    <a:pt x="56787" y="72223"/>
                  </a:lnTo>
                  <a:lnTo>
                    <a:pt x="56642" y="72223"/>
                  </a:lnTo>
                  <a:cubicBezTo>
                    <a:pt x="50914" y="79542"/>
                    <a:pt x="41831" y="83520"/>
                    <a:pt x="32140" y="83520"/>
                  </a:cubicBezTo>
                  <a:cubicBezTo>
                    <a:pt x="12555" y="83520"/>
                    <a:pt x="0" y="67450"/>
                    <a:pt x="0" y="42476"/>
                  </a:cubicBezTo>
                  <a:cubicBezTo>
                    <a:pt x="0" y="16862"/>
                    <a:pt x="13192" y="0"/>
                    <a:pt x="32921" y="0"/>
                  </a:cubicBezTo>
                  <a:cubicBezTo>
                    <a:pt x="42612" y="0"/>
                    <a:pt x="51377" y="4137"/>
                    <a:pt x="56787" y="11297"/>
                  </a:cubicBezTo>
                  <a:lnTo>
                    <a:pt x="57105" y="11297"/>
                  </a:lnTo>
                  <a:lnTo>
                    <a:pt x="57105" y="2068"/>
                  </a:lnTo>
                  <a:lnTo>
                    <a:pt x="75706" y="2068"/>
                  </a:lnTo>
                  <a:lnTo>
                    <a:pt x="75706" y="74769"/>
                  </a:lnTo>
                  <a:cubicBezTo>
                    <a:pt x="75706" y="101018"/>
                    <a:pt x="62370" y="114062"/>
                    <a:pt x="27193" y="115494"/>
                  </a:cubicBezTo>
                  <a:lnTo>
                    <a:pt x="23230" y="115656"/>
                  </a:lnTo>
                  <a:lnTo>
                    <a:pt x="21320" y="100700"/>
                  </a:lnTo>
                  <a:close/>
                  <a:moveTo>
                    <a:pt x="18775" y="41998"/>
                  </a:moveTo>
                  <a:cubicBezTo>
                    <a:pt x="18775" y="57906"/>
                    <a:pt x="25775" y="67293"/>
                    <a:pt x="37694" y="67293"/>
                  </a:cubicBezTo>
                  <a:cubicBezTo>
                    <a:pt x="44868" y="67293"/>
                    <a:pt x="50885" y="63793"/>
                    <a:pt x="56787" y="56633"/>
                  </a:cubicBezTo>
                  <a:lnTo>
                    <a:pt x="56787" y="27682"/>
                  </a:lnTo>
                  <a:cubicBezTo>
                    <a:pt x="51232" y="20681"/>
                    <a:pt x="44868" y="17022"/>
                    <a:pt x="37549" y="17022"/>
                  </a:cubicBezTo>
                  <a:cubicBezTo>
                    <a:pt x="25775" y="17022"/>
                    <a:pt x="18775" y="26091"/>
                    <a:pt x="18775" y="41998"/>
                  </a:cubicBezTo>
                  <a:close/>
                </a:path>
              </a:pathLst>
            </a:custGeom>
            <a:solidFill>
              <a:schemeClr val="tx1"/>
            </a:solidFill>
            <a:ln w="2892" cap="flat">
              <a:noFill/>
              <a:prstDash val="solid"/>
              <a:miter/>
            </a:ln>
          </p:spPr>
          <p:txBody>
            <a:bodyPr rtlCol="0" anchor="ctr"/>
            <a:lstStyle/>
            <a:p>
              <a:endParaRPr lang="de-DE"/>
            </a:p>
          </p:txBody>
        </p:sp>
      </p:grpSp>
    </p:spTree>
    <p:extLst>
      <p:ext uri="{BB962C8B-B14F-4D97-AF65-F5344CB8AC3E}">
        <p14:creationId xmlns:p14="http://schemas.microsoft.com/office/powerpoint/2010/main" val="205058538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B0C1A1EC-AE8D-49FC-8770-BEF5AA5BBB90}"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Friedrich-Alexander-Universität Erlangen-Nürnberg</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518318" y="1631156"/>
            <a:ext cx="11157745"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Bildplatzhalter 6">
            <a:extLst>
              <a:ext uri="{FF2B5EF4-FFF2-40B4-BE49-F238E27FC236}">
                <a16:creationId xmlns:a16="http://schemas.microsoft.com/office/drawing/2014/main" id="{25613776-0F22-42BA-AE5A-1B73727AAD1E}"/>
              </a:ext>
            </a:extLst>
          </p:cNvPr>
          <p:cNvSpPr>
            <a:spLocks noGrp="1"/>
          </p:cNvSpPr>
          <p:nvPr>
            <p:ph type="pic" sz="quarter" idx="38" hasCustomPrompt="1"/>
          </p:nvPr>
        </p:nvSpPr>
        <p:spPr>
          <a:xfrm>
            <a:off x="8437356" y="301187"/>
            <a:ext cx="108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2" name="Titel 1">
            <a:extLst>
              <a:ext uri="{FF2B5EF4-FFF2-40B4-BE49-F238E27FC236}">
                <a16:creationId xmlns:a16="http://schemas.microsoft.com/office/drawing/2014/main" id="{56207CA1-C8ED-4B97-95EA-81E7BD733587}"/>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13" name="Textplatzhalter 9">
            <a:extLst>
              <a:ext uri="{FF2B5EF4-FFF2-40B4-BE49-F238E27FC236}">
                <a16:creationId xmlns:a16="http://schemas.microsoft.com/office/drawing/2014/main" id="{3737ED4A-B06E-473A-A805-044039B2067F}"/>
              </a:ext>
            </a:extLst>
          </p:cNvPr>
          <p:cNvSpPr>
            <a:spLocks noGrp="1"/>
          </p:cNvSpPr>
          <p:nvPr>
            <p:ph type="body" sz="quarter" idx="37"/>
          </p:nvPr>
        </p:nvSpPr>
        <p:spPr>
          <a:xfrm>
            <a:off x="518318" y="611950"/>
            <a:ext cx="6844385"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3237096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folie | zw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lvl1pPr>
              <a:defRPr b="0" i="0">
                <a:latin typeface="FAUSans Office" panose="020B0504010101010104" pitchFamily="34" charset="77"/>
                <a:cs typeface="FAUSans Office" panose="020B0504010101010104" pitchFamily="34" charset="77"/>
              </a:defRPr>
            </a:lvl1pPr>
          </a:lstStyle>
          <a:p>
            <a:fld id="{76BB8560-36A5-4E8D-803D-41389B24A6F9}" type="datetime4">
              <a:rPr lang="de-DE" smtClean="0"/>
              <a:pPr/>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b="0" i="0">
                <a:latin typeface="FAUSans Office" panose="020B0504010101010104" pitchFamily="34" charset="77"/>
                <a:cs typeface="FAUSans Office" panose="020B0504010101010104" pitchFamily="34" charset="77"/>
              </a:defRPr>
            </a:lvl1pPr>
          </a:lstStyle>
          <a:p>
            <a:r>
              <a:rPr lang="de-DE"/>
              <a:t>Friedrich-Alexander-Universität Erlangen-Nürnberg</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b="0" i="0">
                <a:latin typeface="FAUSans Office" panose="020B0504010101010104" pitchFamily="34" charset="77"/>
                <a:cs typeface="FAUSans Office" panose="020B0504010101010104" pitchFamily="34" charset="77"/>
              </a:defRPr>
            </a:lvl1p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518319" y="1631156"/>
            <a:ext cx="5469732" cy="4569619"/>
          </a:xfrm>
        </p:spPr>
        <p:txBody>
          <a:bodyPr/>
          <a:lstStyle>
            <a:lvl1pPr>
              <a:defRPr b="0" i="0">
                <a:latin typeface="FAUSans Office" panose="020B0504010101010104" pitchFamily="34" charset="77"/>
                <a:cs typeface="FAUSans Office" panose="020B0504010101010104" pitchFamily="34" charset="77"/>
              </a:defRPr>
            </a:lvl1pPr>
            <a:lvl2pPr>
              <a:defRPr b="0" i="0">
                <a:latin typeface="FAUSans Office" panose="020B0504010101010104" pitchFamily="34" charset="77"/>
                <a:cs typeface="FAUSans Office" panose="020B0504010101010104" pitchFamily="34" charset="77"/>
              </a:defRPr>
            </a:lvl2pPr>
            <a:lvl3pPr>
              <a:defRPr b="0" i="0">
                <a:latin typeface="FAUSans Office" panose="020B0504010101010104" pitchFamily="34" charset="77"/>
                <a:cs typeface="FAUSans Office" panose="020B0504010101010104" pitchFamily="34" charset="77"/>
              </a:defRPr>
            </a:lvl3pPr>
            <a:lvl4pPr>
              <a:defRPr b="0" i="0">
                <a:latin typeface="FAUSans Office" panose="020B0504010101010104" pitchFamily="34" charset="77"/>
                <a:cs typeface="FAUSans Office" panose="020B0504010101010104" pitchFamily="34" charset="77"/>
              </a:defRPr>
            </a:lvl4pPr>
            <a:lvl5pPr>
              <a:defRPr b="0" i="0">
                <a:latin typeface="FAUSans Office" panose="020B0504010101010104" pitchFamily="34" charset="77"/>
                <a:cs typeface="FAUSans Office" panose="020B0504010101010104" pitchFamily="34" charset="77"/>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6">
            <a:extLst>
              <a:ext uri="{FF2B5EF4-FFF2-40B4-BE49-F238E27FC236}">
                <a16:creationId xmlns:a16="http://schemas.microsoft.com/office/drawing/2014/main" id="{024A1079-17C2-45DE-A16B-14C152A08FA0}"/>
              </a:ext>
            </a:extLst>
          </p:cNvPr>
          <p:cNvSpPr>
            <a:spLocks noGrp="1"/>
          </p:cNvSpPr>
          <p:nvPr>
            <p:ph type="body" sz="quarter" idx="14"/>
          </p:nvPr>
        </p:nvSpPr>
        <p:spPr>
          <a:xfrm>
            <a:off x="6206330" y="1631156"/>
            <a:ext cx="5469732" cy="4569619"/>
          </a:xfrm>
        </p:spPr>
        <p:txBody>
          <a:bodyPr/>
          <a:lstStyle>
            <a:lvl1pPr>
              <a:defRPr b="0" i="0">
                <a:latin typeface="FAUSans Office" panose="020B0504010101010104" pitchFamily="34" charset="77"/>
                <a:cs typeface="FAUSans Office" panose="020B0504010101010104" pitchFamily="34" charset="77"/>
              </a:defRPr>
            </a:lvl1pPr>
            <a:lvl2pPr>
              <a:defRPr b="0" i="0">
                <a:latin typeface="FAUSans Office" panose="020B0504010101010104" pitchFamily="34" charset="77"/>
                <a:cs typeface="FAUSans Office" panose="020B0504010101010104" pitchFamily="34" charset="77"/>
              </a:defRPr>
            </a:lvl2pPr>
            <a:lvl3pPr>
              <a:defRPr b="0" i="0">
                <a:latin typeface="FAUSans Office" panose="020B0504010101010104" pitchFamily="34" charset="77"/>
                <a:cs typeface="FAUSans Office" panose="020B0504010101010104" pitchFamily="34" charset="77"/>
              </a:defRPr>
            </a:lvl3pPr>
            <a:lvl4pPr>
              <a:defRPr b="0" i="0">
                <a:latin typeface="FAUSans Office" panose="020B0504010101010104" pitchFamily="34" charset="77"/>
                <a:cs typeface="FAUSans Office" panose="020B0504010101010104" pitchFamily="34" charset="77"/>
              </a:defRPr>
            </a:lvl4pPr>
            <a:lvl5pPr>
              <a:defRPr b="0" i="0">
                <a:latin typeface="FAUSans Office" panose="020B0504010101010104" pitchFamily="34" charset="77"/>
                <a:cs typeface="FAUSans Office" panose="020B0504010101010104" pitchFamily="34" charset="77"/>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Bildplatzhalter 6">
            <a:extLst>
              <a:ext uri="{FF2B5EF4-FFF2-40B4-BE49-F238E27FC236}">
                <a16:creationId xmlns:a16="http://schemas.microsoft.com/office/drawing/2014/main" id="{6791738E-1095-45F8-98E2-D057FFD19CAA}"/>
              </a:ext>
            </a:extLst>
          </p:cNvPr>
          <p:cNvSpPr>
            <a:spLocks noGrp="1"/>
          </p:cNvSpPr>
          <p:nvPr>
            <p:ph type="pic" sz="quarter" idx="38" hasCustomPrompt="1"/>
          </p:nvPr>
        </p:nvSpPr>
        <p:spPr>
          <a:xfrm>
            <a:off x="8437356" y="301187"/>
            <a:ext cx="108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2" name="Titel 1">
            <a:extLst>
              <a:ext uri="{FF2B5EF4-FFF2-40B4-BE49-F238E27FC236}">
                <a16:creationId xmlns:a16="http://schemas.microsoft.com/office/drawing/2014/main" id="{C63B4069-E27C-4065-B042-E1C03F2080B8}"/>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13" name="Textplatzhalter 9">
            <a:extLst>
              <a:ext uri="{FF2B5EF4-FFF2-40B4-BE49-F238E27FC236}">
                <a16:creationId xmlns:a16="http://schemas.microsoft.com/office/drawing/2014/main" id="{603FBDA7-5BE9-47A2-A081-664FE73E7DD7}"/>
              </a:ext>
            </a:extLst>
          </p:cNvPr>
          <p:cNvSpPr>
            <a:spLocks noGrp="1"/>
          </p:cNvSpPr>
          <p:nvPr>
            <p:ph type="body" sz="quarter" idx="37"/>
          </p:nvPr>
        </p:nvSpPr>
        <p:spPr>
          <a:xfrm>
            <a:off x="518318" y="611950"/>
            <a:ext cx="6844385"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3268985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folie | dr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595F9A8D-0060-4B5F-80A1-C8E118437077}"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Friedrich-Alexander-Universität Erlangen-Nürnberg</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94923" y="6634668"/>
            <a:ext cx="181140" cy="107722"/>
          </a:xfrm>
        </p:spPr>
        <p:txBody>
          <a:bodyPr/>
          <a:lstStyle/>
          <a:p>
            <a:fld id="{D949F9DF-37BD-4CD6-BF49-65BA579E1D7A}" type="slidenum">
              <a:rPr lang="de-DE" smtClean="0"/>
              <a:pPr/>
              <a:t>‹Nr.›</a:t>
            </a:fld>
            <a:endParaRPr lang="de-DE"/>
          </a:p>
        </p:txBody>
      </p:sp>
      <p:sp>
        <p:nvSpPr>
          <p:cNvPr id="11" name="Textplatzhalter 6">
            <a:extLst>
              <a:ext uri="{FF2B5EF4-FFF2-40B4-BE49-F238E27FC236}">
                <a16:creationId xmlns:a16="http://schemas.microsoft.com/office/drawing/2014/main" id="{D304591F-2FC9-4C29-9FE5-537955E3B924}"/>
              </a:ext>
            </a:extLst>
          </p:cNvPr>
          <p:cNvSpPr>
            <a:spLocks noGrp="1"/>
          </p:cNvSpPr>
          <p:nvPr>
            <p:ph type="body" sz="quarter" idx="16"/>
          </p:nvPr>
        </p:nvSpPr>
        <p:spPr>
          <a:xfrm>
            <a:off x="518319" y="1631157"/>
            <a:ext cx="3568821" cy="4569618"/>
          </a:xfrm>
        </p:spPr>
        <p:txBody>
          <a:bodyPr r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extplatzhalter 6">
            <a:extLst>
              <a:ext uri="{FF2B5EF4-FFF2-40B4-BE49-F238E27FC236}">
                <a16:creationId xmlns:a16="http://schemas.microsoft.com/office/drawing/2014/main" id="{D0C47385-EF97-44EE-867E-E9365B44CAA4}"/>
              </a:ext>
            </a:extLst>
          </p:cNvPr>
          <p:cNvSpPr>
            <a:spLocks noGrp="1"/>
          </p:cNvSpPr>
          <p:nvPr>
            <p:ph type="body" sz="quarter" idx="17"/>
          </p:nvPr>
        </p:nvSpPr>
        <p:spPr>
          <a:xfrm>
            <a:off x="8107243" y="1631157"/>
            <a:ext cx="3568821" cy="4569618"/>
          </a:xfrm>
        </p:spPr>
        <p:txBody>
          <a:bodyPr r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Textplatzhalter 6">
            <a:extLst>
              <a:ext uri="{FF2B5EF4-FFF2-40B4-BE49-F238E27FC236}">
                <a16:creationId xmlns:a16="http://schemas.microsoft.com/office/drawing/2014/main" id="{E3F53468-6A74-4DFC-93FD-A760B9619657}"/>
              </a:ext>
            </a:extLst>
          </p:cNvPr>
          <p:cNvSpPr>
            <a:spLocks noGrp="1"/>
          </p:cNvSpPr>
          <p:nvPr>
            <p:ph type="body" sz="quarter" idx="18"/>
          </p:nvPr>
        </p:nvSpPr>
        <p:spPr>
          <a:xfrm>
            <a:off x="4312780" y="1631157"/>
            <a:ext cx="3568821" cy="4569618"/>
          </a:xfrm>
        </p:spPr>
        <p:txBody>
          <a:bodyPr r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Bildplatzhalter 6">
            <a:extLst>
              <a:ext uri="{FF2B5EF4-FFF2-40B4-BE49-F238E27FC236}">
                <a16:creationId xmlns:a16="http://schemas.microsoft.com/office/drawing/2014/main" id="{86333803-0B38-4F61-95AE-49DCFFD7FB88}"/>
              </a:ext>
            </a:extLst>
          </p:cNvPr>
          <p:cNvSpPr>
            <a:spLocks noGrp="1"/>
          </p:cNvSpPr>
          <p:nvPr>
            <p:ph type="pic" sz="quarter" idx="38" hasCustomPrompt="1"/>
          </p:nvPr>
        </p:nvSpPr>
        <p:spPr>
          <a:xfrm>
            <a:off x="8437356" y="301187"/>
            <a:ext cx="108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7" name="Textplatzhalter 9">
            <a:extLst>
              <a:ext uri="{FF2B5EF4-FFF2-40B4-BE49-F238E27FC236}">
                <a16:creationId xmlns:a16="http://schemas.microsoft.com/office/drawing/2014/main" id="{E4C37492-6F12-4BAE-AE2D-3C78E62AA801}"/>
              </a:ext>
            </a:extLst>
          </p:cNvPr>
          <p:cNvSpPr>
            <a:spLocks noGrp="1"/>
          </p:cNvSpPr>
          <p:nvPr>
            <p:ph type="body" sz="quarter" idx="37"/>
          </p:nvPr>
        </p:nvSpPr>
        <p:spPr>
          <a:xfrm>
            <a:off x="518318" y="611950"/>
            <a:ext cx="6844385" cy="218586"/>
          </a:xfrm>
        </p:spPr>
        <p:txBody>
          <a:bodyPr wrap="square">
            <a:spAutoFit/>
          </a:bodyPr>
          <a:lstStyle>
            <a:lvl1pPr>
              <a:defRPr sz="1400">
                <a:solidFill>
                  <a:srgbClr val="041E42"/>
                </a:solidFill>
              </a:defRPr>
            </a:lvl1pPr>
          </a:lstStyle>
          <a:p>
            <a:pPr lvl="0"/>
            <a:r>
              <a:rPr lang="de-DE" dirty="0"/>
              <a:t>Mastertextformat bearbeiten</a:t>
            </a:r>
          </a:p>
        </p:txBody>
      </p:sp>
      <p:sp>
        <p:nvSpPr>
          <p:cNvPr id="2" name="Titel 1">
            <a:extLst>
              <a:ext uri="{FF2B5EF4-FFF2-40B4-BE49-F238E27FC236}">
                <a16:creationId xmlns:a16="http://schemas.microsoft.com/office/drawing/2014/main" id="{733EC4EE-F70F-474E-9E32-5A52F1946E00}"/>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Tree>
    <p:extLst>
      <p:ext uri="{BB962C8B-B14F-4D97-AF65-F5344CB8AC3E}">
        <p14:creationId xmlns:p14="http://schemas.microsoft.com/office/powerpoint/2010/main" val="1838818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Bild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76BB8560-36A5-4E8D-803D-41389B24A6F9}"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dirty="0"/>
              <a:t>Friedrich-Alexander-Universität Erlangen-Nürnberg</a:t>
            </a:r>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518319" y="1631156"/>
            <a:ext cx="5469732"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10" name="Bildplatzhalter 8">
            <a:extLst>
              <a:ext uri="{FF2B5EF4-FFF2-40B4-BE49-F238E27FC236}">
                <a16:creationId xmlns:a16="http://schemas.microsoft.com/office/drawing/2014/main" id="{3A0E3338-4E71-4920-9A06-A4D408E5A297}"/>
              </a:ext>
            </a:extLst>
          </p:cNvPr>
          <p:cNvSpPr>
            <a:spLocks noGrp="1"/>
          </p:cNvSpPr>
          <p:nvPr>
            <p:ph type="pic" sz="quarter" idx="25" hasCustomPrompt="1"/>
          </p:nvPr>
        </p:nvSpPr>
        <p:spPr>
          <a:xfrm>
            <a:off x="6206330" y="1631156"/>
            <a:ext cx="5469732" cy="4569619"/>
          </a:xfrm>
          <a:solidFill>
            <a:schemeClr val="bg1">
              <a:lumMod val="95000"/>
            </a:schemeClr>
          </a:solidFill>
        </p:spPr>
        <p:txBody>
          <a:bodyPr/>
          <a:lstStyle/>
          <a:p>
            <a:r>
              <a:rPr lang="de-DE"/>
              <a:t> </a:t>
            </a:r>
          </a:p>
        </p:txBody>
      </p:sp>
      <p:sp>
        <p:nvSpPr>
          <p:cNvPr id="11" name="Bildplatzhalter 6">
            <a:extLst>
              <a:ext uri="{FF2B5EF4-FFF2-40B4-BE49-F238E27FC236}">
                <a16:creationId xmlns:a16="http://schemas.microsoft.com/office/drawing/2014/main" id="{8D50DB04-91D7-4C23-96CE-09E0502D14CD}"/>
              </a:ext>
            </a:extLst>
          </p:cNvPr>
          <p:cNvSpPr>
            <a:spLocks noGrp="1"/>
          </p:cNvSpPr>
          <p:nvPr>
            <p:ph type="pic" sz="quarter" idx="38" hasCustomPrompt="1"/>
          </p:nvPr>
        </p:nvSpPr>
        <p:spPr>
          <a:xfrm>
            <a:off x="8437356" y="301187"/>
            <a:ext cx="108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4" name="Textplatzhalter 9">
            <a:extLst>
              <a:ext uri="{FF2B5EF4-FFF2-40B4-BE49-F238E27FC236}">
                <a16:creationId xmlns:a16="http://schemas.microsoft.com/office/drawing/2014/main" id="{025985CB-3E45-4554-BFEC-CC9E81330D6F}"/>
              </a:ext>
            </a:extLst>
          </p:cNvPr>
          <p:cNvSpPr>
            <a:spLocks noGrp="1"/>
          </p:cNvSpPr>
          <p:nvPr>
            <p:ph type="body" sz="quarter" idx="37"/>
          </p:nvPr>
        </p:nvSpPr>
        <p:spPr>
          <a:xfrm>
            <a:off x="518318" y="611950"/>
            <a:ext cx="6844385"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2667695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Textfolie">
    <p:spTree>
      <p:nvGrpSpPr>
        <p:cNvPr id="1" name=""/>
        <p:cNvGrpSpPr/>
        <p:nvPr/>
      </p:nvGrpSpPr>
      <p:grpSpPr>
        <a:xfrm>
          <a:off x="0" y="0"/>
          <a:ext cx="0" cy="0"/>
          <a:chOff x="0" y="0"/>
          <a:chExt cx="0" cy="0"/>
        </a:xfrm>
      </p:grpSpPr>
      <p:sp>
        <p:nvSpPr>
          <p:cNvPr id="10" name="Bildplatzhalter 8">
            <a:extLst>
              <a:ext uri="{FF2B5EF4-FFF2-40B4-BE49-F238E27FC236}">
                <a16:creationId xmlns:a16="http://schemas.microsoft.com/office/drawing/2014/main" id="{3A0E3338-4E71-4920-9A06-A4D408E5A297}"/>
              </a:ext>
            </a:extLst>
          </p:cNvPr>
          <p:cNvSpPr>
            <a:spLocks noGrp="1"/>
          </p:cNvSpPr>
          <p:nvPr>
            <p:ph type="pic" sz="quarter" idx="25" hasCustomPrompt="1"/>
          </p:nvPr>
        </p:nvSpPr>
        <p:spPr>
          <a:xfrm>
            <a:off x="518319" y="1631156"/>
            <a:ext cx="5469732" cy="4569619"/>
          </a:xfrm>
          <a:solidFill>
            <a:schemeClr val="bg1">
              <a:lumMod val="95000"/>
            </a:schemeClr>
          </a:solidFill>
        </p:spPr>
        <p:txBody>
          <a:bodyPr/>
          <a:lstStyle/>
          <a:p>
            <a:r>
              <a:rPr lang="de-DE"/>
              <a:t> </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76BB8560-36A5-4E8D-803D-41389B24A6F9}"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dirty="0"/>
              <a:t>Friedrich-Alexander-Universität Erlangen-Nürnberg</a:t>
            </a:r>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94923" y="6634668"/>
            <a:ext cx="181140" cy="107722"/>
          </a:xfrm>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6206331" y="1631156"/>
            <a:ext cx="5469732"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11" name="Bildplatzhalter 6">
            <a:extLst>
              <a:ext uri="{FF2B5EF4-FFF2-40B4-BE49-F238E27FC236}">
                <a16:creationId xmlns:a16="http://schemas.microsoft.com/office/drawing/2014/main" id="{1C6D487A-3469-4A14-880C-0C0352BFC29A}"/>
              </a:ext>
            </a:extLst>
          </p:cNvPr>
          <p:cNvSpPr>
            <a:spLocks noGrp="1"/>
          </p:cNvSpPr>
          <p:nvPr>
            <p:ph type="pic" sz="quarter" idx="38" hasCustomPrompt="1"/>
          </p:nvPr>
        </p:nvSpPr>
        <p:spPr>
          <a:xfrm>
            <a:off x="8437356" y="301187"/>
            <a:ext cx="108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4" name="Textplatzhalter 9">
            <a:extLst>
              <a:ext uri="{FF2B5EF4-FFF2-40B4-BE49-F238E27FC236}">
                <a16:creationId xmlns:a16="http://schemas.microsoft.com/office/drawing/2014/main" id="{5598F909-71AB-4CAC-999F-7136D54B11DE}"/>
              </a:ext>
            </a:extLst>
          </p:cNvPr>
          <p:cNvSpPr>
            <a:spLocks noGrp="1"/>
          </p:cNvSpPr>
          <p:nvPr>
            <p:ph type="body" sz="quarter" idx="37"/>
          </p:nvPr>
        </p:nvSpPr>
        <p:spPr>
          <a:xfrm>
            <a:off x="518318" y="611950"/>
            <a:ext cx="6844385"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1836358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3999BA3-562C-4E45-8F3B-A023F450BC21}"/>
              </a:ext>
            </a:extLst>
          </p:cNvPr>
          <p:cNvSpPr>
            <a:spLocks noGrp="1"/>
          </p:cNvSpPr>
          <p:nvPr>
            <p:ph type="title"/>
          </p:nvPr>
        </p:nvSpPr>
        <p:spPr>
          <a:xfrm>
            <a:off x="518320" y="301187"/>
            <a:ext cx="6844385" cy="276999"/>
          </a:xfrm>
          <a:prstGeom prst="rect">
            <a:avLst/>
          </a:prstGeom>
        </p:spPr>
        <p:txBody>
          <a:bodyPr vert="horz" wrap="square" lIns="0" tIns="0" rIns="0" bIns="0" rtlCol="0" anchor="t" anchorCtr="0">
            <a:spAutoFit/>
          </a:bodyPr>
          <a:lstStyle/>
          <a:p>
            <a:r>
              <a:rPr lang="de-DE" dirty="0"/>
              <a:t>Mastertitelformat bearbeiten</a:t>
            </a:r>
          </a:p>
        </p:txBody>
      </p:sp>
      <p:sp>
        <p:nvSpPr>
          <p:cNvPr id="3" name="Textplatzhalter 2">
            <a:extLst>
              <a:ext uri="{FF2B5EF4-FFF2-40B4-BE49-F238E27FC236}">
                <a16:creationId xmlns:a16="http://schemas.microsoft.com/office/drawing/2014/main" id="{DA1581D5-332D-4C8E-AF45-43F518A6E572}"/>
              </a:ext>
            </a:extLst>
          </p:cNvPr>
          <p:cNvSpPr>
            <a:spLocks noGrp="1"/>
          </p:cNvSpPr>
          <p:nvPr>
            <p:ph type="body" idx="1"/>
          </p:nvPr>
        </p:nvSpPr>
        <p:spPr>
          <a:xfrm>
            <a:off x="518319" y="1631156"/>
            <a:ext cx="11157744" cy="4569619"/>
          </a:xfrm>
          <a:prstGeom prst="rect">
            <a:avLst/>
          </a:prstGeom>
        </p:spPr>
        <p:txBody>
          <a:bodyPr vert="horz" lIns="0" tIns="0" rIns="360000" bIns="0" rtlCol="0" anchor="t" anchorCtr="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4" name="Datumsplatzhalter 3">
            <a:extLst>
              <a:ext uri="{FF2B5EF4-FFF2-40B4-BE49-F238E27FC236}">
                <a16:creationId xmlns:a16="http://schemas.microsoft.com/office/drawing/2014/main" id="{DDD440FC-859D-4521-8908-A802F3E53507}"/>
              </a:ext>
            </a:extLst>
          </p:cNvPr>
          <p:cNvSpPr>
            <a:spLocks noGrp="1"/>
          </p:cNvSpPr>
          <p:nvPr>
            <p:ph type="dt" sz="half" idx="2"/>
          </p:nvPr>
        </p:nvSpPr>
        <p:spPr>
          <a:xfrm>
            <a:off x="10728337" y="6634667"/>
            <a:ext cx="538609" cy="107722"/>
          </a:xfrm>
          <a:prstGeom prst="rect">
            <a:avLst/>
          </a:prstGeom>
        </p:spPr>
        <p:txBody>
          <a:bodyPr vert="horz" wrap="none" lIns="0" tIns="0" rIns="0" bIns="0" rtlCol="0" anchor="t" anchorCtr="0">
            <a:spAutoFit/>
          </a:bodyPr>
          <a:lstStyle>
            <a:lvl1pPr algn="r">
              <a:defRPr sz="700" b="0" i="0">
                <a:solidFill>
                  <a:schemeClr val="tx1"/>
                </a:solidFill>
                <a:latin typeface="FAUSans Office" panose="020B0504010101010104" pitchFamily="34" charset="77"/>
                <a:cs typeface="FAUSans Office" panose="020B0504010101010104" pitchFamily="34" charset="77"/>
              </a:defRPr>
            </a:lvl1pPr>
          </a:lstStyle>
          <a:p>
            <a:fld id="{3E0F21F6-5708-431E-9792-8037875AA68C}" type="datetime4">
              <a:rPr lang="de-DE" smtClean="0"/>
              <a:pPr/>
              <a:t>13. Juli 2022</a:t>
            </a:fld>
            <a:endParaRPr lang="de-DE" dirty="0"/>
          </a:p>
        </p:txBody>
      </p:sp>
      <p:sp>
        <p:nvSpPr>
          <p:cNvPr id="5" name="Fußzeilenplatzhalter 4">
            <a:extLst>
              <a:ext uri="{FF2B5EF4-FFF2-40B4-BE49-F238E27FC236}">
                <a16:creationId xmlns:a16="http://schemas.microsoft.com/office/drawing/2014/main" id="{588C6C66-9703-4B53-BAF2-1F89587F3CF5}"/>
              </a:ext>
            </a:extLst>
          </p:cNvPr>
          <p:cNvSpPr>
            <a:spLocks noGrp="1"/>
          </p:cNvSpPr>
          <p:nvPr>
            <p:ph type="ftr" sz="quarter" idx="3"/>
          </p:nvPr>
        </p:nvSpPr>
        <p:spPr>
          <a:xfrm>
            <a:off x="518319" y="6634667"/>
            <a:ext cx="5469732" cy="107722"/>
          </a:xfrm>
          <a:prstGeom prst="rect">
            <a:avLst/>
          </a:prstGeom>
        </p:spPr>
        <p:txBody>
          <a:bodyPr vert="horz" wrap="square" lIns="0" tIns="0" rIns="0" bIns="0" rtlCol="0" anchor="t" anchorCtr="0">
            <a:spAutoFit/>
          </a:bodyPr>
          <a:lstStyle>
            <a:lvl1pPr algn="l">
              <a:defRPr sz="700" b="0" i="0">
                <a:solidFill>
                  <a:schemeClr val="tx1"/>
                </a:solidFill>
                <a:latin typeface="FAUSans Office" panose="020B0504010101010104" pitchFamily="34" charset="77"/>
                <a:cs typeface="FAUSans Office" panose="020B0504010101010104" pitchFamily="34" charset="77"/>
              </a:defRPr>
            </a:lvl1pPr>
          </a:lstStyle>
          <a:p>
            <a:r>
              <a:rPr lang="de-DE"/>
              <a:t>Friedrich-Alexander-Universität Erlangen-Nürnberg</a:t>
            </a:r>
            <a:endParaRPr lang="de-DE" dirty="0"/>
          </a:p>
        </p:txBody>
      </p:sp>
      <p:sp>
        <p:nvSpPr>
          <p:cNvPr id="6" name="Foliennummernplatzhalter 5">
            <a:extLst>
              <a:ext uri="{FF2B5EF4-FFF2-40B4-BE49-F238E27FC236}">
                <a16:creationId xmlns:a16="http://schemas.microsoft.com/office/drawing/2014/main" id="{2C2FAB54-E254-4FCB-BB98-1E4D5A6D0B56}"/>
              </a:ext>
            </a:extLst>
          </p:cNvPr>
          <p:cNvSpPr>
            <a:spLocks noGrp="1"/>
          </p:cNvSpPr>
          <p:nvPr>
            <p:ph type="sldNum" sz="quarter" idx="4"/>
          </p:nvPr>
        </p:nvSpPr>
        <p:spPr>
          <a:xfrm>
            <a:off x="11494924" y="6634667"/>
            <a:ext cx="181139" cy="107722"/>
          </a:xfrm>
          <a:prstGeom prst="rect">
            <a:avLst/>
          </a:prstGeom>
        </p:spPr>
        <p:txBody>
          <a:bodyPr vert="horz" wrap="none" lIns="0" tIns="0" rIns="0" bIns="0" rtlCol="0" anchor="t" anchorCtr="0">
            <a:spAutoFit/>
          </a:bodyPr>
          <a:lstStyle>
            <a:lvl1pPr algn="r">
              <a:defRPr sz="700" b="0" i="0">
                <a:solidFill>
                  <a:schemeClr val="tx1"/>
                </a:solidFill>
                <a:latin typeface="FAUSans Office" panose="020B0504010101010104" pitchFamily="34" charset="77"/>
                <a:cs typeface="FAUSans Office" panose="020B0504010101010104" pitchFamily="34" charset="77"/>
              </a:defRPr>
            </a:lvl1pPr>
          </a:lstStyle>
          <a:p>
            <a:fld id="{D949F9DF-37BD-4CD6-BF49-65BA579E1D7A}" type="slidenum">
              <a:rPr lang="de-DE" smtClean="0"/>
              <a:pPr/>
              <a:t>‹Nr.›</a:t>
            </a:fld>
            <a:endParaRPr lang="de-DE"/>
          </a:p>
        </p:txBody>
      </p:sp>
      <p:sp>
        <p:nvSpPr>
          <p:cNvPr id="7" name="Rechteck 6">
            <a:extLst>
              <a:ext uri="{FF2B5EF4-FFF2-40B4-BE49-F238E27FC236}">
                <a16:creationId xmlns:a16="http://schemas.microsoft.com/office/drawing/2014/main" id="{639EA0DE-CCA1-4795-BE19-74C50E90E6A6}"/>
              </a:ext>
            </a:extLst>
          </p:cNvPr>
          <p:cNvSpPr/>
          <p:nvPr userDrawn="1"/>
        </p:nvSpPr>
        <p:spPr>
          <a:xfrm>
            <a:off x="518400" y="1196733"/>
            <a:ext cx="11676063" cy="72000"/>
          </a:xfrm>
          <a:prstGeom prst="rect">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solidFill>
                <a:srgbClr val="00316A"/>
              </a:solidFill>
            </a:endParaRPr>
          </a:p>
        </p:txBody>
      </p:sp>
      <p:sp>
        <p:nvSpPr>
          <p:cNvPr id="9" name="Rechteck 8">
            <a:extLst>
              <a:ext uri="{FF2B5EF4-FFF2-40B4-BE49-F238E27FC236}">
                <a16:creationId xmlns:a16="http://schemas.microsoft.com/office/drawing/2014/main" id="{F10272FF-60F7-4AF4-9CD6-0A04080EA9B4}"/>
              </a:ext>
            </a:extLst>
          </p:cNvPr>
          <p:cNvSpPr/>
          <p:nvPr userDrawn="1"/>
        </p:nvSpPr>
        <p:spPr>
          <a:xfrm>
            <a:off x="517200" y="6538526"/>
            <a:ext cx="11674800" cy="10800"/>
          </a:xfrm>
          <a:prstGeom prst="rect">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nvGrpSpPr>
          <p:cNvPr id="13" name="Gruppieren 12">
            <a:extLst>
              <a:ext uri="{FF2B5EF4-FFF2-40B4-BE49-F238E27FC236}">
                <a16:creationId xmlns:a16="http://schemas.microsoft.com/office/drawing/2014/main" id="{594ED806-CB19-40CC-A79A-590CC1E2001C}"/>
              </a:ext>
            </a:extLst>
          </p:cNvPr>
          <p:cNvGrpSpPr/>
          <p:nvPr userDrawn="1"/>
        </p:nvGrpSpPr>
        <p:grpSpPr>
          <a:xfrm>
            <a:off x="-390524" y="160153"/>
            <a:ext cx="333375" cy="136812"/>
            <a:chOff x="-133350" y="2711163"/>
            <a:chExt cx="333375" cy="136812"/>
          </a:xfrm>
        </p:grpSpPr>
        <p:cxnSp>
          <p:nvCxnSpPr>
            <p:cNvPr id="10" name="Gerader Verbinder 9">
              <a:extLst>
                <a:ext uri="{FF2B5EF4-FFF2-40B4-BE49-F238E27FC236}">
                  <a16:creationId xmlns:a16="http://schemas.microsoft.com/office/drawing/2014/main" id="{4AAF1C65-9B2D-4CC2-AC17-D265DC4D7332}"/>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1A82F2D7-59C8-4661-B851-DC008AA6297D}"/>
                </a:ext>
              </a:extLst>
            </p:cNvPr>
            <p:cNvSpPr txBox="1"/>
            <p:nvPr userDrawn="1"/>
          </p:nvSpPr>
          <p:spPr>
            <a:xfrm>
              <a:off x="-63646" y="2711163"/>
              <a:ext cx="193964"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15" name="Gruppieren 14">
            <a:extLst>
              <a:ext uri="{FF2B5EF4-FFF2-40B4-BE49-F238E27FC236}">
                <a16:creationId xmlns:a16="http://schemas.microsoft.com/office/drawing/2014/main" id="{211FD6C4-2ACB-4F36-A3BA-68BAE793E096}"/>
              </a:ext>
            </a:extLst>
          </p:cNvPr>
          <p:cNvGrpSpPr/>
          <p:nvPr userDrawn="1"/>
        </p:nvGrpSpPr>
        <p:grpSpPr>
          <a:xfrm>
            <a:off x="-390524" y="1131703"/>
            <a:ext cx="333375" cy="136812"/>
            <a:chOff x="-133350" y="2711163"/>
            <a:chExt cx="333375" cy="136812"/>
          </a:xfrm>
        </p:grpSpPr>
        <p:cxnSp>
          <p:nvCxnSpPr>
            <p:cNvPr id="16" name="Gerader Verbinder 15">
              <a:extLst>
                <a:ext uri="{FF2B5EF4-FFF2-40B4-BE49-F238E27FC236}">
                  <a16:creationId xmlns:a16="http://schemas.microsoft.com/office/drawing/2014/main" id="{779170BC-C4E0-4FC8-93EA-CB17C932729F}"/>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6CF57888-5707-459D-94AC-235CE0EBEDDC}"/>
                </a:ext>
              </a:extLst>
            </p:cNvPr>
            <p:cNvSpPr txBox="1"/>
            <p:nvPr userDrawn="1"/>
          </p:nvSpPr>
          <p:spPr>
            <a:xfrm>
              <a:off x="-63644" y="2711163"/>
              <a:ext cx="193964"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8" name="Gruppieren 17">
            <a:extLst>
              <a:ext uri="{FF2B5EF4-FFF2-40B4-BE49-F238E27FC236}">
                <a16:creationId xmlns:a16="http://schemas.microsoft.com/office/drawing/2014/main" id="{503014F4-59EC-4961-A29D-259A33C423B3}"/>
              </a:ext>
            </a:extLst>
          </p:cNvPr>
          <p:cNvGrpSpPr/>
          <p:nvPr userDrawn="1"/>
        </p:nvGrpSpPr>
        <p:grpSpPr>
          <a:xfrm>
            <a:off x="-390524" y="1491963"/>
            <a:ext cx="333375" cy="136812"/>
            <a:chOff x="-133350" y="2711163"/>
            <a:chExt cx="333375" cy="136812"/>
          </a:xfrm>
        </p:grpSpPr>
        <p:cxnSp>
          <p:nvCxnSpPr>
            <p:cNvPr id="19" name="Gerader Verbinder 18">
              <a:extLst>
                <a:ext uri="{FF2B5EF4-FFF2-40B4-BE49-F238E27FC236}">
                  <a16:creationId xmlns:a16="http://schemas.microsoft.com/office/drawing/2014/main" id="{BD8E14DC-3898-4BA1-91EA-46ADC917A58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61BB5C6B-8FE1-44A4-AE66-C1DB01AE301C}"/>
                </a:ext>
              </a:extLst>
            </p:cNvPr>
            <p:cNvSpPr txBox="1"/>
            <p:nvPr userDrawn="1"/>
          </p:nvSpPr>
          <p:spPr>
            <a:xfrm>
              <a:off x="-63644" y="2711163"/>
              <a:ext cx="193964"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21" name="Gruppieren 20">
            <a:extLst>
              <a:ext uri="{FF2B5EF4-FFF2-40B4-BE49-F238E27FC236}">
                <a16:creationId xmlns:a16="http://schemas.microsoft.com/office/drawing/2014/main" id="{B9991022-C87B-4402-BF68-CD3ED59D5D85}"/>
              </a:ext>
            </a:extLst>
          </p:cNvPr>
          <p:cNvGrpSpPr/>
          <p:nvPr userDrawn="1"/>
        </p:nvGrpSpPr>
        <p:grpSpPr>
          <a:xfrm>
            <a:off x="-390524" y="3292188"/>
            <a:ext cx="333375" cy="136812"/>
            <a:chOff x="-133350" y="2711163"/>
            <a:chExt cx="333375" cy="136812"/>
          </a:xfrm>
        </p:grpSpPr>
        <p:cxnSp>
          <p:nvCxnSpPr>
            <p:cNvPr id="22" name="Gerader Verbinder 21">
              <a:extLst>
                <a:ext uri="{FF2B5EF4-FFF2-40B4-BE49-F238E27FC236}">
                  <a16:creationId xmlns:a16="http://schemas.microsoft.com/office/drawing/2014/main" id="{439873FE-8996-424A-94FE-EEEEC0A7B6C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A04C5416-0A35-4C8C-8975-2F5057F69C48}"/>
                </a:ext>
              </a:extLst>
            </p:cNvPr>
            <p:cNvSpPr txBox="1"/>
            <p:nvPr userDrawn="1"/>
          </p:nvSpPr>
          <p:spPr>
            <a:xfrm>
              <a:off x="-63644" y="2711163"/>
              <a:ext cx="193964"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24" name="Gruppieren 23">
            <a:extLst>
              <a:ext uri="{FF2B5EF4-FFF2-40B4-BE49-F238E27FC236}">
                <a16:creationId xmlns:a16="http://schemas.microsoft.com/office/drawing/2014/main" id="{FF9A881D-D6E0-4814-9AA3-AAF6697A620E}"/>
              </a:ext>
            </a:extLst>
          </p:cNvPr>
          <p:cNvGrpSpPr/>
          <p:nvPr userDrawn="1"/>
        </p:nvGrpSpPr>
        <p:grpSpPr>
          <a:xfrm>
            <a:off x="-390524" y="6063963"/>
            <a:ext cx="333375" cy="136812"/>
            <a:chOff x="-133350" y="2711163"/>
            <a:chExt cx="333375" cy="136812"/>
          </a:xfrm>
        </p:grpSpPr>
        <p:cxnSp>
          <p:nvCxnSpPr>
            <p:cNvPr id="25" name="Gerader Verbinder 24">
              <a:extLst>
                <a:ext uri="{FF2B5EF4-FFF2-40B4-BE49-F238E27FC236}">
                  <a16:creationId xmlns:a16="http://schemas.microsoft.com/office/drawing/2014/main" id="{7ECA5DFD-01F8-49BC-9DE9-EE577F9B403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0348451A-09A8-4D76-AA86-13CB9E640770}"/>
                </a:ext>
              </a:extLst>
            </p:cNvPr>
            <p:cNvSpPr txBox="1"/>
            <p:nvPr userDrawn="1"/>
          </p:nvSpPr>
          <p:spPr>
            <a:xfrm>
              <a:off x="-63643" y="2711163"/>
              <a:ext cx="193964"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7" name="Gruppieren 26">
            <a:extLst>
              <a:ext uri="{FF2B5EF4-FFF2-40B4-BE49-F238E27FC236}">
                <a16:creationId xmlns:a16="http://schemas.microsoft.com/office/drawing/2014/main" id="{324DF2EB-9047-4DDA-A12A-4BAC4962F78F}"/>
              </a:ext>
            </a:extLst>
          </p:cNvPr>
          <p:cNvGrpSpPr/>
          <p:nvPr userDrawn="1"/>
        </p:nvGrpSpPr>
        <p:grpSpPr>
          <a:xfrm>
            <a:off x="-390524" y="6495763"/>
            <a:ext cx="333375" cy="136812"/>
            <a:chOff x="-133350" y="2711163"/>
            <a:chExt cx="333375" cy="136812"/>
          </a:xfrm>
        </p:grpSpPr>
        <p:cxnSp>
          <p:nvCxnSpPr>
            <p:cNvPr id="28" name="Gerader Verbinder 27">
              <a:extLst>
                <a:ext uri="{FF2B5EF4-FFF2-40B4-BE49-F238E27FC236}">
                  <a16:creationId xmlns:a16="http://schemas.microsoft.com/office/drawing/2014/main" id="{690A038D-AD14-4251-A0A9-22A5F6713B0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9E3D1027-C73A-4F88-AB8D-55680AB053E7}"/>
                </a:ext>
              </a:extLst>
            </p:cNvPr>
            <p:cNvSpPr txBox="1"/>
            <p:nvPr userDrawn="1"/>
          </p:nvSpPr>
          <p:spPr>
            <a:xfrm>
              <a:off x="-63642" y="2711163"/>
              <a:ext cx="193964"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30" name="Gruppieren 29">
            <a:extLst>
              <a:ext uri="{FF2B5EF4-FFF2-40B4-BE49-F238E27FC236}">
                <a16:creationId xmlns:a16="http://schemas.microsoft.com/office/drawing/2014/main" id="{B6244944-3F97-4474-9D4A-3D31BFBC3DF9}"/>
              </a:ext>
            </a:extLst>
          </p:cNvPr>
          <p:cNvGrpSpPr/>
          <p:nvPr userDrawn="1"/>
        </p:nvGrpSpPr>
        <p:grpSpPr>
          <a:xfrm rot="16200000">
            <a:off x="289460" y="-291329"/>
            <a:ext cx="333375" cy="121194"/>
            <a:chOff x="-133350" y="2726781"/>
            <a:chExt cx="333375" cy="121194"/>
          </a:xfrm>
        </p:grpSpPr>
        <p:cxnSp>
          <p:nvCxnSpPr>
            <p:cNvPr id="31" name="Gerader Verbinder 30">
              <a:extLst>
                <a:ext uri="{FF2B5EF4-FFF2-40B4-BE49-F238E27FC236}">
                  <a16:creationId xmlns:a16="http://schemas.microsoft.com/office/drawing/2014/main" id="{97182CE3-E874-4552-B5B3-4076C990890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DFE6B92B-AC01-4482-A6E7-400EF0E7F9ED}"/>
                </a:ext>
              </a:extLst>
            </p:cNvPr>
            <p:cNvSpPr txBox="1"/>
            <p:nvPr userDrawn="1"/>
          </p:nvSpPr>
          <p:spPr>
            <a:xfrm>
              <a:off x="-63646" y="2726781"/>
              <a:ext cx="193964"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33" name="Gruppieren 32">
            <a:extLst>
              <a:ext uri="{FF2B5EF4-FFF2-40B4-BE49-F238E27FC236}">
                <a16:creationId xmlns:a16="http://schemas.microsoft.com/office/drawing/2014/main" id="{5EC5B3E5-86C1-4027-A74F-789345DFA684}"/>
              </a:ext>
            </a:extLst>
          </p:cNvPr>
          <p:cNvGrpSpPr/>
          <p:nvPr userDrawn="1"/>
        </p:nvGrpSpPr>
        <p:grpSpPr>
          <a:xfrm rot="16200000">
            <a:off x="5760780" y="-291329"/>
            <a:ext cx="333375" cy="121190"/>
            <a:chOff x="-133350" y="2726785"/>
            <a:chExt cx="333375" cy="121190"/>
          </a:xfrm>
        </p:grpSpPr>
        <p:cxnSp>
          <p:nvCxnSpPr>
            <p:cNvPr id="34" name="Gerader Verbinder 33">
              <a:extLst>
                <a:ext uri="{FF2B5EF4-FFF2-40B4-BE49-F238E27FC236}">
                  <a16:creationId xmlns:a16="http://schemas.microsoft.com/office/drawing/2014/main" id="{7B62256D-25C9-4899-8A3A-7970EB4706F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Textfeld 34">
              <a:extLst>
                <a:ext uri="{FF2B5EF4-FFF2-40B4-BE49-F238E27FC236}">
                  <a16:creationId xmlns:a16="http://schemas.microsoft.com/office/drawing/2014/main" id="{29A2699B-FFE8-4320-BD7A-68D214D9A58B}"/>
                </a:ext>
              </a:extLst>
            </p:cNvPr>
            <p:cNvSpPr txBox="1"/>
            <p:nvPr userDrawn="1"/>
          </p:nvSpPr>
          <p:spPr>
            <a:xfrm>
              <a:off x="-63642" y="2726785"/>
              <a:ext cx="193964"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14" name="Gruppieren 13">
            <a:extLst>
              <a:ext uri="{FF2B5EF4-FFF2-40B4-BE49-F238E27FC236}">
                <a16:creationId xmlns:a16="http://schemas.microsoft.com/office/drawing/2014/main" id="{11A9EBBA-C118-4592-8B41-99FA797C19C4}"/>
              </a:ext>
            </a:extLst>
          </p:cNvPr>
          <p:cNvGrpSpPr/>
          <p:nvPr userDrawn="1"/>
        </p:nvGrpSpPr>
        <p:grpSpPr>
          <a:xfrm>
            <a:off x="6203934" y="-397424"/>
            <a:ext cx="109292" cy="333375"/>
            <a:chOff x="6416681" y="-397424"/>
            <a:chExt cx="109292" cy="333375"/>
          </a:xfrm>
        </p:grpSpPr>
        <p:cxnSp>
          <p:nvCxnSpPr>
            <p:cNvPr id="37" name="Gerader Verbinder 36">
              <a:extLst>
                <a:ext uri="{FF2B5EF4-FFF2-40B4-BE49-F238E27FC236}">
                  <a16:creationId xmlns:a16="http://schemas.microsoft.com/office/drawing/2014/main" id="{45C123C4-4121-4372-95DF-DC232FC6A3E1}"/>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8" name="Textfeld 37">
              <a:extLst>
                <a:ext uri="{FF2B5EF4-FFF2-40B4-BE49-F238E27FC236}">
                  <a16:creationId xmlns:a16="http://schemas.microsoft.com/office/drawing/2014/main" id="{10C304B0-38F3-48B3-A23F-BE3EEAF774D6}"/>
                </a:ext>
              </a:extLst>
            </p:cNvPr>
            <p:cNvSpPr txBox="1"/>
            <p:nvPr userDrawn="1"/>
          </p:nvSpPr>
          <p:spPr>
            <a:xfrm rot="16200000">
              <a:off x="6382151" y="-277578"/>
              <a:ext cx="193964"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40" name="Gerader Verbinder 39">
            <a:extLst>
              <a:ext uri="{FF2B5EF4-FFF2-40B4-BE49-F238E27FC236}">
                <a16:creationId xmlns:a16="http://schemas.microsoft.com/office/drawing/2014/main" id="{EA609601-D94C-4D05-A7EF-EBA9D6ACA000}"/>
              </a:ext>
            </a:extLst>
          </p:cNvPr>
          <p:cNvCxnSpPr>
            <a:cxnSpLocks/>
          </p:cNvCxnSpPr>
          <p:nvPr userDrawn="1"/>
        </p:nvCxnSpPr>
        <p:spPr>
          <a:xfrm rot="16200000">
            <a:off x="5929314"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1" name="Gruppieren 40">
            <a:extLst>
              <a:ext uri="{FF2B5EF4-FFF2-40B4-BE49-F238E27FC236}">
                <a16:creationId xmlns:a16="http://schemas.microsoft.com/office/drawing/2014/main" id="{E2CEB042-C849-4BE4-A0F0-03828777E713}"/>
              </a:ext>
            </a:extLst>
          </p:cNvPr>
          <p:cNvGrpSpPr/>
          <p:nvPr userDrawn="1"/>
        </p:nvGrpSpPr>
        <p:grpSpPr>
          <a:xfrm rot="16200000">
            <a:off x="11455142" y="-291332"/>
            <a:ext cx="333375" cy="121186"/>
            <a:chOff x="-133350" y="2726789"/>
            <a:chExt cx="333375" cy="121186"/>
          </a:xfrm>
        </p:grpSpPr>
        <p:cxnSp>
          <p:nvCxnSpPr>
            <p:cNvPr id="42" name="Gerader Verbinder 41">
              <a:extLst>
                <a:ext uri="{FF2B5EF4-FFF2-40B4-BE49-F238E27FC236}">
                  <a16:creationId xmlns:a16="http://schemas.microsoft.com/office/drawing/2014/main" id="{A58E387D-7C2C-4001-94B6-8372A7A1305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3" name="Textfeld 42">
              <a:extLst>
                <a:ext uri="{FF2B5EF4-FFF2-40B4-BE49-F238E27FC236}">
                  <a16:creationId xmlns:a16="http://schemas.microsoft.com/office/drawing/2014/main" id="{29EC0E69-66B7-4E97-B0AC-9CFA0DDEC604}"/>
                </a:ext>
              </a:extLst>
            </p:cNvPr>
            <p:cNvSpPr txBox="1"/>
            <p:nvPr userDrawn="1"/>
          </p:nvSpPr>
          <p:spPr>
            <a:xfrm>
              <a:off x="-63639" y="2726789"/>
              <a:ext cx="193964"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45" name="Freihandform: Form 43">
            <a:extLst>
              <a:ext uri="{FF2B5EF4-FFF2-40B4-BE49-F238E27FC236}">
                <a16:creationId xmlns:a16="http://schemas.microsoft.com/office/drawing/2014/main" id="{CBAB2397-D92A-E74C-BA78-71A951C7B6FE}"/>
              </a:ext>
            </a:extLst>
          </p:cNvPr>
          <p:cNvSpPr>
            <a:spLocks noChangeAspect="1"/>
          </p:cNvSpPr>
          <p:nvPr userDrawn="1"/>
        </p:nvSpPr>
        <p:spPr>
          <a:xfrm>
            <a:off x="10599193" y="299346"/>
            <a:ext cx="1080000" cy="412328"/>
          </a:xfrm>
          <a:custGeom>
            <a:avLst/>
            <a:gdLst>
              <a:gd name="connsiteX0" fmla="*/ 0 w 4797018"/>
              <a:gd name="connsiteY0" fmla="*/ 170736 h 1831428"/>
              <a:gd name="connsiteX1" fmla="*/ 92812 w 4797018"/>
              <a:gd name="connsiteY1" fmla="*/ 77924 h 1831428"/>
              <a:gd name="connsiteX2" fmla="*/ 92812 w 4797018"/>
              <a:gd name="connsiteY2" fmla="*/ 1763373 h 1831428"/>
              <a:gd name="connsiteX3" fmla="*/ 0 w 4797018"/>
              <a:gd name="connsiteY3" fmla="*/ 1763373 h 1831428"/>
              <a:gd name="connsiteX4" fmla="*/ 0 w 4797018"/>
              <a:gd name="connsiteY4" fmla="*/ 170736 h 1831428"/>
              <a:gd name="connsiteX5" fmla="*/ 278425 w 4797018"/>
              <a:gd name="connsiteY5" fmla="*/ 92812 h 1831428"/>
              <a:gd name="connsiteX6" fmla="*/ 1392136 w 4797018"/>
              <a:gd name="connsiteY6" fmla="*/ 92812 h 1831428"/>
              <a:gd name="connsiteX7" fmla="*/ 1392136 w 4797018"/>
              <a:gd name="connsiteY7" fmla="*/ 0 h 1831428"/>
              <a:gd name="connsiteX8" fmla="*/ 185614 w 4797018"/>
              <a:gd name="connsiteY8" fmla="*/ 0 h 1831428"/>
              <a:gd name="connsiteX9" fmla="*/ 185614 w 4797018"/>
              <a:gd name="connsiteY9" fmla="*/ 1113701 h 1831428"/>
              <a:gd name="connsiteX10" fmla="*/ 1210723 w 4797018"/>
              <a:gd name="connsiteY10" fmla="*/ 1113701 h 1831428"/>
              <a:gd name="connsiteX11" fmla="*/ 1210723 w 4797018"/>
              <a:gd name="connsiteY11" fmla="*/ 1020899 h 1831428"/>
              <a:gd name="connsiteX12" fmla="*/ 278425 w 4797018"/>
              <a:gd name="connsiteY12" fmla="*/ 1020899 h 1831428"/>
              <a:gd name="connsiteX13" fmla="*/ 278425 w 4797018"/>
              <a:gd name="connsiteY13" fmla="*/ 92812 h 1831428"/>
              <a:gd name="connsiteX14" fmla="*/ 1350464 w 4797018"/>
              <a:gd name="connsiteY14" fmla="*/ 835285 h 1831428"/>
              <a:gd name="connsiteX15" fmla="*/ 464048 w 4797018"/>
              <a:gd name="connsiteY15" fmla="*/ 835285 h 1831428"/>
              <a:gd name="connsiteX16" fmla="*/ 464048 w 4797018"/>
              <a:gd name="connsiteY16" fmla="*/ 464048 h 1831428"/>
              <a:gd name="connsiteX17" fmla="*/ 1222124 w 4797018"/>
              <a:gd name="connsiteY17" fmla="*/ 464048 h 1831428"/>
              <a:gd name="connsiteX18" fmla="*/ 1314926 w 4797018"/>
              <a:gd name="connsiteY18" fmla="*/ 371237 h 1831428"/>
              <a:gd name="connsiteX19" fmla="*/ 464048 w 4797018"/>
              <a:gd name="connsiteY19" fmla="*/ 371237 h 1831428"/>
              <a:gd name="connsiteX20" fmla="*/ 464048 w 4797018"/>
              <a:gd name="connsiteY20" fmla="*/ 278425 h 1831428"/>
              <a:gd name="connsiteX21" fmla="*/ 1392146 w 4797018"/>
              <a:gd name="connsiteY21" fmla="*/ 278425 h 1831428"/>
              <a:gd name="connsiteX22" fmla="*/ 1392146 w 4797018"/>
              <a:gd name="connsiteY22" fmla="*/ 185614 h 1831428"/>
              <a:gd name="connsiteX23" fmla="*/ 371237 w 4797018"/>
              <a:gd name="connsiteY23" fmla="*/ 185614 h 1831428"/>
              <a:gd name="connsiteX24" fmla="*/ 371237 w 4797018"/>
              <a:gd name="connsiteY24" fmla="*/ 928087 h 1831428"/>
              <a:gd name="connsiteX25" fmla="*/ 1258872 w 4797018"/>
              <a:gd name="connsiteY25" fmla="*/ 928087 h 1831428"/>
              <a:gd name="connsiteX26" fmla="*/ 1350464 w 4797018"/>
              <a:gd name="connsiteY26" fmla="*/ 835285 h 1831428"/>
              <a:gd name="connsiteX27" fmla="*/ 185614 w 4797018"/>
              <a:gd name="connsiteY27" fmla="*/ 1763373 h 1831428"/>
              <a:gd name="connsiteX28" fmla="*/ 278425 w 4797018"/>
              <a:gd name="connsiteY28" fmla="*/ 1763373 h 1831428"/>
              <a:gd name="connsiteX29" fmla="*/ 278425 w 4797018"/>
              <a:gd name="connsiteY29" fmla="*/ 1299324 h 1831428"/>
              <a:gd name="connsiteX30" fmla="*/ 371237 w 4797018"/>
              <a:gd name="connsiteY30" fmla="*/ 1299324 h 1831428"/>
              <a:gd name="connsiteX31" fmla="*/ 371237 w 4797018"/>
              <a:gd name="connsiteY31" fmla="*/ 1685449 h 1831428"/>
              <a:gd name="connsiteX32" fmla="*/ 464039 w 4797018"/>
              <a:gd name="connsiteY32" fmla="*/ 1592647 h 1831428"/>
              <a:gd name="connsiteX33" fmla="*/ 464039 w 4797018"/>
              <a:gd name="connsiteY33" fmla="*/ 1299324 h 1831428"/>
              <a:gd name="connsiteX34" fmla="*/ 1210723 w 4797018"/>
              <a:gd name="connsiteY34" fmla="*/ 1299324 h 1831428"/>
              <a:gd name="connsiteX35" fmla="*/ 1210723 w 4797018"/>
              <a:gd name="connsiteY35" fmla="*/ 1206522 h 1831428"/>
              <a:gd name="connsiteX36" fmla="*/ 185614 w 4797018"/>
              <a:gd name="connsiteY36" fmla="*/ 1206522 h 1831428"/>
              <a:gd name="connsiteX37" fmla="*/ 185614 w 4797018"/>
              <a:gd name="connsiteY37" fmla="*/ 1763373 h 1831428"/>
              <a:gd name="connsiteX38" fmla="*/ 4704207 w 4797018"/>
              <a:gd name="connsiteY38" fmla="*/ 0 h 1831428"/>
              <a:gd name="connsiteX39" fmla="*/ 4704207 w 4797018"/>
              <a:gd name="connsiteY39" fmla="*/ 1067314 h 1831428"/>
              <a:gd name="connsiteX40" fmla="*/ 4334837 w 4797018"/>
              <a:gd name="connsiteY40" fmla="*/ 1692688 h 1831428"/>
              <a:gd name="connsiteX41" fmla="*/ 4332742 w 4797018"/>
              <a:gd name="connsiteY41" fmla="*/ 1689954 h 1831428"/>
              <a:gd name="connsiteX42" fmla="*/ 4611405 w 4797018"/>
              <a:gd name="connsiteY42" fmla="*/ 1158564 h 1831428"/>
              <a:gd name="connsiteX43" fmla="*/ 4611405 w 4797018"/>
              <a:gd name="connsiteY43" fmla="*/ 0 h 1831428"/>
              <a:gd name="connsiteX44" fmla="*/ 4518594 w 4797018"/>
              <a:gd name="connsiteY44" fmla="*/ 0 h 1831428"/>
              <a:gd name="connsiteX45" fmla="*/ 4518594 w 4797018"/>
              <a:gd name="connsiteY45" fmla="*/ 1157021 h 1831428"/>
              <a:gd name="connsiteX46" fmla="*/ 3915337 w 4797018"/>
              <a:gd name="connsiteY46" fmla="*/ 1740170 h 1831428"/>
              <a:gd name="connsiteX47" fmla="*/ 3312081 w 4797018"/>
              <a:gd name="connsiteY47" fmla="*/ 1157021 h 1831428"/>
              <a:gd name="connsiteX48" fmla="*/ 3312081 w 4797018"/>
              <a:gd name="connsiteY48" fmla="*/ 77924 h 1831428"/>
              <a:gd name="connsiteX49" fmla="*/ 3219269 w 4797018"/>
              <a:gd name="connsiteY49" fmla="*/ 170736 h 1831428"/>
              <a:gd name="connsiteX50" fmla="*/ 3219269 w 4797018"/>
              <a:gd name="connsiteY50" fmla="*/ 1158564 h 1831428"/>
              <a:gd name="connsiteX51" fmla="*/ 3915337 w 4797018"/>
              <a:gd name="connsiteY51" fmla="*/ 1831429 h 1831428"/>
              <a:gd name="connsiteX52" fmla="*/ 4008139 w 4797018"/>
              <a:gd name="connsiteY52" fmla="*/ 1831429 h 1831428"/>
              <a:gd name="connsiteX53" fmla="*/ 4797019 w 4797018"/>
              <a:gd name="connsiteY53" fmla="*/ 1068667 h 1831428"/>
              <a:gd name="connsiteX54" fmla="*/ 4797019 w 4797018"/>
              <a:gd name="connsiteY54" fmla="*/ 0 h 1831428"/>
              <a:gd name="connsiteX55" fmla="*/ 4704207 w 4797018"/>
              <a:gd name="connsiteY55" fmla="*/ 0 h 1831428"/>
              <a:gd name="connsiteX56" fmla="*/ 3915328 w 4797018"/>
              <a:gd name="connsiteY56" fmla="*/ 1647358 h 1831428"/>
              <a:gd name="connsiteX57" fmla="*/ 4425773 w 4797018"/>
              <a:gd name="connsiteY57" fmla="*/ 1157021 h 1831428"/>
              <a:gd name="connsiteX58" fmla="*/ 4425782 w 4797018"/>
              <a:gd name="connsiteY58" fmla="*/ 1157021 h 1831428"/>
              <a:gd name="connsiteX59" fmla="*/ 4425782 w 4797018"/>
              <a:gd name="connsiteY59" fmla="*/ 77924 h 1831428"/>
              <a:gd name="connsiteX60" fmla="*/ 4332970 w 4797018"/>
              <a:gd name="connsiteY60" fmla="*/ 170736 h 1831428"/>
              <a:gd name="connsiteX61" fmla="*/ 4332970 w 4797018"/>
              <a:gd name="connsiteY61" fmla="*/ 1067305 h 1831428"/>
              <a:gd name="connsiteX62" fmla="*/ 4008130 w 4797018"/>
              <a:gd name="connsiteY62" fmla="*/ 1368933 h 1831428"/>
              <a:gd name="connsiteX63" fmla="*/ 3683298 w 4797018"/>
              <a:gd name="connsiteY63" fmla="*/ 1067305 h 1831428"/>
              <a:gd name="connsiteX64" fmla="*/ 3683289 w 4797018"/>
              <a:gd name="connsiteY64" fmla="*/ 0 h 1831428"/>
              <a:gd name="connsiteX65" fmla="*/ 3590487 w 4797018"/>
              <a:gd name="connsiteY65" fmla="*/ 0 h 1831428"/>
              <a:gd name="connsiteX66" fmla="*/ 3590487 w 4797018"/>
              <a:gd name="connsiteY66" fmla="*/ 1067305 h 1831428"/>
              <a:gd name="connsiteX67" fmla="*/ 4008130 w 4797018"/>
              <a:gd name="connsiteY67" fmla="*/ 1461745 h 1831428"/>
              <a:gd name="connsiteX68" fmla="*/ 4294699 w 4797018"/>
              <a:gd name="connsiteY68" fmla="*/ 1333129 h 1831428"/>
              <a:gd name="connsiteX69" fmla="*/ 4296785 w 4797018"/>
              <a:gd name="connsiteY69" fmla="*/ 1335862 h 1831428"/>
              <a:gd name="connsiteX70" fmla="*/ 3915328 w 4797018"/>
              <a:gd name="connsiteY70" fmla="*/ 1554556 h 1831428"/>
              <a:gd name="connsiteX71" fmla="*/ 3497742 w 4797018"/>
              <a:gd name="connsiteY71" fmla="*/ 1160116 h 1831428"/>
              <a:gd name="connsiteX72" fmla="*/ 3497685 w 4797018"/>
              <a:gd name="connsiteY72" fmla="*/ 1160116 h 1831428"/>
              <a:gd name="connsiteX73" fmla="*/ 3497685 w 4797018"/>
              <a:gd name="connsiteY73" fmla="*/ 0 h 1831428"/>
              <a:gd name="connsiteX74" fmla="*/ 3404873 w 4797018"/>
              <a:gd name="connsiteY74" fmla="*/ 0 h 1831428"/>
              <a:gd name="connsiteX75" fmla="*/ 3404873 w 4797018"/>
              <a:gd name="connsiteY75" fmla="*/ 1160107 h 1831428"/>
              <a:gd name="connsiteX76" fmla="*/ 3404921 w 4797018"/>
              <a:gd name="connsiteY76" fmla="*/ 1160107 h 1831428"/>
              <a:gd name="connsiteX77" fmla="*/ 3915328 w 4797018"/>
              <a:gd name="connsiteY77" fmla="*/ 1647358 h 1831428"/>
              <a:gd name="connsiteX78" fmla="*/ 1852984 w 4797018"/>
              <a:gd name="connsiteY78" fmla="*/ 1206522 h 1831428"/>
              <a:gd name="connsiteX79" fmla="*/ 1618288 w 4797018"/>
              <a:gd name="connsiteY79" fmla="*/ 1763373 h 1831428"/>
              <a:gd name="connsiteX80" fmla="*/ 1711119 w 4797018"/>
              <a:gd name="connsiteY80" fmla="*/ 1763363 h 1831428"/>
              <a:gd name="connsiteX81" fmla="*/ 1711100 w 4797018"/>
              <a:gd name="connsiteY81" fmla="*/ 1763373 h 1831428"/>
              <a:gd name="connsiteX82" fmla="*/ 1711119 w 4797018"/>
              <a:gd name="connsiteY82" fmla="*/ 1763373 h 1831428"/>
              <a:gd name="connsiteX83" fmla="*/ 1828448 w 4797018"/>
              <a:gd name="connsiteY83" fmla="*/ 1484948 h 1831428"/>
              <a:gd name="connsiteX84" fmla="*/ 2614774 w 4797018"/>
              <a:gd name="connsiteY84" fmla="*/ 1484948 h 1831428"/>
              <a:gd name="connsiteX85" fmla="*/ 2732018 w 4797018"/>
              <a:gd name="connsiteY85" fmla="*/ 1763373 h 1831428"/>
              <a:gd name="connsiteX86" fmla="*/ 2824820 w 4797018"/>
              <a:gd name="connsiteY86" fmla="*/ 1763373 h 1831428"/>
              <a:gd name="connsiteX87" fmla="*/ 2668515 w 4797018"/>
              <a:gd name="connsiteY87" fmla="*/ 1392136 h 1831428"/>
              <a:gd name="connsiteX88" fmla="*/ 1867567 w 4797018"/>
              <a:gd name="connsiteY88" fmla="*/ 1392136 h 1831428"/>
              <a:gd name="connsiteX89" fmla="*/ 1906676 w 4797018"/>
              <a:gd name="connsiteY89" fmla="*/ 1299324 h 1831428"/>
              <a:gd name="connsiteX90" fmla="*/ 2722236 w 4797018"/>
              <a:gd name="connsiteY90" fmla="*/ 1299324 h 1831428"/>
              <a:gd name="connsiteX91" fmla="*/ 2917632 w 4797018"/>
              <a:gd name="connsiteY91" fmla="*/ 1763373 h 1831428"/>
              <a:gd name="connsiteX92" fmla="*/ 3010443 w 4797018"/>
              <a:gd name="connsiteY92" fmla="*/ 1763373 h 1831428"/>
              <a:gd name="connsiteX93" fmla="*/ 2775976 w 4797018"/>
              <a:gd name="connsiteY93" fmla="*/ 1206522 h 1831428"/>
              <a:gd name="connsiteX94" fmla="*/ 1852984 w 4797018"/>
              <a:gd name="connsiteY94" fmla="*/ 1206522 h 1831428"/>
              <a:gd name="connsiteX95" fmla="*/ 1989544 w 4797018"/>
              <a:gd name="connsiteY95" fmla="*/ 0 h 1831428"/>
              <a:gd name="connsiteX96" fmla="*/ 1307459 w 4797018"/>
              <a:gd name="connsiteY96" fmla="*/ 1617898 h 1831428"/>
              <a:gd name="connsiteX97" fmla="*/ 1366533 w 4797018"/>
              <a:gd name="connsiteY97" fmla="*/ 1698098 h 1831428"/>
              <a:gd name="connsiteX98" fmla="*/ 2082356 w 4797018"/>
              <a:gd name="connsiteY98" fmla="*/ 0 h 1831428"/>
              <a:gd name="connsiteX99" fmla="*/ 1989544 w 4797018"/>
              <a:gd name="connsiteY99" fmla="*/ 0 h 1831428"/>
              <a:gd name="connsiteX100" fmla="*/ 2360771 w 4797018"/>
              <a:gd name="connsiteY100" fmla="*/ 0 h 1831428"/>
              <a:gd name="connsiteX101" fmla="*/ 3075708 w 4797018"/>
              <a:gd name="connsiteY101" fmla="*/ 1698098 h 1831428"/>
              <a:gd name="connsiteX102" fmla="*/ 3134639 w 4797018"/>
              <a:gd name="connsiteY102" fmla="*/ 1617898 h 1831428"/>
              <a:gd name="connsiteX103" fmla="*/ 2453592 w 4797018"/>
              <a:gd name="connsiteY103" fmla="*/ 0 h 1831428"/>
              <a:gd name="connsiteX104" fmla="*/ 2360771 w 4797018"/>
              <a:gd name="connsiteY104" fmla="*/ 0 h 1831428"/>
              <a:gd name="connsiteX105" fmla="*/ 1799101 w 4797018"/>
              <a:gd name="connsiteY105" fmla="*/ 1113711 h 1831428"/>
              <a:gd name="connsiteX106" fmla="*/ 1524610 w 4797018"/>
              <a:gd name="connsiteY106" fmla="*/ 1763373 h 1831428"/>
              <a:gd name="connsiteX107" fmla="*/ 1431798 w 4797018"/>
              <a:gd name="connsiteY107" fmla="*/ 1763373 h 1831428"/>
              <a:gd name="connsiteX108" fmla="*/ 2128761 w 4797018"/>
              <a:gd name="connsiteY108" fmla="*/ 110195 h 1831428"/>
              <a:gd name="connsiteX109" fmla="*/ 2512219 w 4797018"/>
              <a:gd name="connsiteY109" fmla="*/ 1020899 h 1831428"/>
              <a:gd name="connsiteX110" fmla="*/ 2605021 w 4797018"/>
              <a:gd name="connsiteY110" fmla="*/ 1020899 h 1831428"/>
              <a:gd name="connsiteX111" fmla="*/ 2175158 w 4797018"/>
              <a:gd name="connsiteY111" fmla="*/ 0 h 1831428"/>
              <a:gd name="connsiteX112" fmla="*/ 2267969 w 4797018"/>
              <a:gd name="connsiteY112" fmla="*/ 0 h 1831428"/>
              <a:gd name="connsiteX113" fmla="*/ 2736895 w 4797018"/>
              <a:gd name="connsiteY113" fmla="*/ 1113701 h 1831428"/>
              <a:gd name="connsiteX114" fmla="*/ 1799101 w 4797018"/>
              <a:gd name="connsiteY114" fmla="*/ 1113701 h 1831428"/>
              <a:gd name="connsiteX115" fmla="*/ 2221802 w 4797018"/>
              <a:gd name="connsiteY115" fmla="*/ 551602 h 1831428"/>
              <a:gd name="connsiteX116" fmla="*/ 2024015 w 4797018"/>
              <a:gd name="connsiteY116" fmla="*/ 1020899 h 1831428"/>
              <a:gd name="connsiteX117" fmla="*/ 2419398 w 4797018"/>
              <a:gd name="connsiteY117" fmla="*/ 1020899 h 1831428"/>
              <a:gd name="connsiteX118" fmla="*/ 2221802 w 4797018"/>
              <a:gd name="connsiteY118" fmla="*/ 551602 h 1831428"/>
              <a:gd name="connsiteX119" fmla="*/ 1838163 w 4797018"/>
              <a:gd name="connsiteY119" fmla="*/ 1020899 h 1831428"/>
              <a:gd name="connsiteX120" fmla="*/ 1931213 w 4797018"/>
              <a:gd name="connsiteY120" fmla="*/ 1020899 h 1831428"/>
              <a:gd name="connsiteX121" fmla="*/ 2175415 w 4797018"/>
              <a:gd name="connsiteY121" fmla="*/ 441436 h 1831428"/>
              <a:gd name="connsiteX122" fmla="*/ 2128942 w 4797018"/>
              <a:gd name="connsiteY122" fmla="*/ 331070 h 1831428"/>
              <a:gd name="connsiteX123" fmla="*/ 1838163 w 4797018"/>
              <a:gd name="connsiteY123" fmla="*/ 1020899 h 183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018" h="1831428">
                <a:moveTo>
                  <a:pt x="0" y="170736"/>
                </a:moveTo>
                <a:lnTo>
                  <a:pt x="92812" y="77924"/>
                </a:lnTo>
                <a:lnTo>
                  <a:pt x="92812" y="1763373"/>
                </a:lnTo>
                <a:lnTo>
                  <a:pt x="0" y="1763373"/>
                </a:lnTo>
                <a:lnTo>
                  <a:pt x="0" y="170736"/>
                </a:lnTo>
                <a:close/>
                <a:moveTo>
                  <a:pt x="278425" y="92812"/>
                </a:moveTo>
                <a:lnTo>
                  <a:pt x="1392136" y="92812"/>
                </a:lnTo>
                <a:lnTo>
                  <a:pt x="1392136" y="0"/>
                </a:lnTo>
                <a:lnTo>
                  <a:pt x="185614" y="0"/>
                </a:lnTo>
                <a:lnTo>
                  <a:pt x="185614" y="1113701"/>
                </a:lnTo>
                <a:lnTo>
                  <a:pt x="1210723" y="1113701"/>
                </a:lnTo>
                <a:lnTo>
                  <a:pt x="1210723" y="1020899"/>
                </a:lnTo>
                <a:lnTo>
                  <a:pt x="278425" y="1020899"/>
                </a:lnTo>
                <a:lnTo>
                  <a:pt x="278425" y="92812"/>
                </a:lnTo>
                <a:close/>
                <a:moveTo>
                  <a:pt x="1350464" y="835285"/>
                </a:moveTo>
                <a:lnTo>
                  <a:pt x="464048" y="835285"/>
                </a:lnTo>
                <a:lnTo>
                  <a:pt x="464048" y="464048"/>
                </a:lnTo>
                <a:lnTo>
                  <a:pt x="1222124" y="464048"/>
                </a:lnTo>
                <a:lnTo>
                  <a:pt x="1314926" y="371237"/>
                </a:lnTo>
                <a:lnTo>
                  <a:pt x="464048" y="371237"/>
                </a:lnTo>
                <a:lnTo>
                  <a:pt x="464048" y="278425"/>
                </a:lnTo>
                <a:lnTo>
                  <a:pt x="1392146" y="278425"/>
                </a:lnTo>
                <a:lnTo>
                  <a:pt x="1392146" y="185614"/>
                </a:lnTo>
                <a:lnTo>
                  <a:pt x="371237" y="185614"/>
                </a:lnTo>
                <a:lnTo>
                  <a:pt x="371237" y="928087"/>
                </a:lnTo>
                <a:lnTo>
                  <a:pt x="1258872" y="928087"/>
                </a:lnTo>
                <a:lnTo>
                  <a:pt x="1350464" y="835285"/>
                </a:lnTo>
                <a:close/>
                <a:moveTo>
                  <a:pt x="185614" y="1763373"/>
                </a:moveTo>
                <a:lnTo>
                  <a:pt x="278425" y="1763373"/>
                </a:lnTo>
                <a:lnTo>
                  <a:pt x="278425" y="1299324"/>
                </a:lnTo>
                <a:lnTo>
                  <a:pt x="371237" y="1299324"/>
                </a:lnTo>
                <a:lnTo>
                  <a:pt x="371237" y="1685449"/>
                </a:lnTo>
                <a:lnTo>
                  <a:pt x="464039" y="1592647"/>
                </a:lnTo>
                <a:lnTo>
                  <a:pt x="464039" y="1299324"/>
                </a:lnTo>
                <a:lnTo>
                  <a:pt x="1210723" y="1299324"/>
                </a:lnTo>
                <a:lnTo>
                  <a:pt x="1210723" y="1206522"/>
                </a:lnTo>
                <a:lnTo>
                  <a:pt x="185614" y="1206522"/>
                </a:lnTo>
                <a:lnTo>
                  <a:pt x="185614" y="1763373"/>
                </a:lnTo>
                <a:close/>
                <a:moveTo>
                  <a:pt x="4704207" y="0"/>
                </a:moveTo>
                <a:lnTo>
                  <a:pt x="4704207" y="1067314"/>
                </a:lnTo>
                <a:cubicBezTo>
                  <a:pt x="4704207" y="1315669"/>
                  <a:pt x="4593393" y="1529039"/>
                  <a:pt x="4334837" y="1692688"/>
                </a:cubicBezTo>
                <a:lnTo>
                  <a:pt x="4332742" y="1689954"/>
                </a:lnTo>
                <a:cubicBezTo>
                  <a:pt x="4502639" y="1555213"/>
                  <a:pt x="4611405" y="1382144"/>
                  <a:pt x="4611405" y="1158564"/>
                </a:cubicBezTo>
                <a:lnTo>
                  <a:pt x="4611405" y="0"/>
                </a:lnTo>
                <a:lnTo>
                  <a:pt x="4518594" y="0"/>
                </a:lnTo>
                <a:lnTo>
                  <a:pt x="4518594" y="1157021"/>
                </a:lnTo>
                <a:cubicBezTo>
                  <a:pt x="4518594" y="1490196"/>
                  <a:pt x="4248512" y="1740170"/>
                  <a:pt x="3915337" y="1740170"/>
                </a:cubicBezTo>
                <a:cubicBezTo>
                  <a:pt x="3582162" y="1740170"/>
                  <a:pt x="3312081" y="1490186"/>
                  <a:pt x="3312081" y="1157021"/>
                </a:cubicBezTo>
                <a:lnTo>
                  <a:pt x="3312081" y="77924"/>
                </a:lnTo>
                <a:lnTo>
                  <a:pt x="3219269" y="170736"/>
                </a:lnTo>
                <a:lnTo>
                  <a:pt x="3219269" y="1158564"/>
                </a:lnTo>
                <a:cubicBezTo>
                  <a:pt x="3219269" y="1542993"/>
                  <a:pt x="3530908" y="1831429"/>
                  <a:pt x="3915337" y="1831429"/>
                </a:cubicBezTo>
                <a:cubicBezTo>
                  <a:pt x="3924233" y="1831429"/>
                  <a:pt x="4008139" y="1831429"/>
                  <a:pt x="4008139" y="1831429"/>
                </a:cubicBezTo>
                <a:cubicBezTo>
                  <a:pt x="4386691" y="1831429"/>
                  <a:pt x="4797019" y="1551870"/>
                  <a:pt x="4797019" y="1068667"/>
                </a:cubicBezTo>
                <a:cubicBezTo>
                  <a:pt x="4797019" y="1068210"/>
                  <a:pt x="4797019" y="0"/>
                  <a:pt x="4797019" y="0"/>
                </a:cubicBezTo>
                <a:lnTo>
                  <a:pt x="4704207" y="0"/>
                </a:lnTo>
                <a:close/>
                <a:moveTo>
                  <a:pt x="3915328" y="1647358"/>
                </a:moveTo>
                <a:cubicBezTo>
                  <a:pt x="4197077" y="1647358"/>
                  <a:pt x="4425515" y="1438694"/>
                  <a:pt x="4425773" y="1157021"/>
                </a:cubicBezTo>
                <a:lnTo>
                  <a:pt x="4425782" y="1157021"/>
                </a:lnTo>
                <a:lnTo>
                  <a:pt x="4425782" y="77924"/>
                </a:lnTo>
                <a:lnTo>
                  <a:pt x="4332970" y="170736"/>
                </a:lnTo>
                <a:lnTo>
                  <a:pt x="4332970" y="1067305"/>
                </a:lnTo>
                <a:cubicBezTo>
                  <a:pt x="4332970" y="1246699"/>
                  <a:pt x="4187533" y="1368933"/>
                  <a:pt x="4008130" y="1368933"/>
                </a:cubicBezTo>
                <a:cubicBezTo>
                  <a:pt x="3828736" y="1368933"/>
                  <a:pt x="3683298" y="1246699"/>
                  <a:pt x="3683298" y="1067305"/>
                </a:cubicBezTo>
                <a:lnTo>
                  <a:pt x="3683289" y="0"/>
                </a:lnTo>
                <a:lnTo>
                  <a:pt x="3590487" y="0"/>
                </a:lnTo>
                <a:lnTo>
                  <a:pt x="3590487" y="1067305"/>
                </a:lnTo>
                <a:cubicBezTo>
                  <a:pt x="3590487" y="1297962"/>
                  <a:pt x="3777472" y="1461745"/>
                  <a:pt x="4008130" y="1461745"/>
                </a:cubicBezTo>
                <a:cubicBezTo>
                  <a:pt x="4102446" y="1461745"/>
                  <a:pt x="4216937" y="1415148"/>
                  <a:pt x="4294699" y="1333129"/>
                </a:cubicBezTo>
                <a:lnTo>
                  <a:pt x="4296785" y="1335862"/>
                </a:lnTo>
                <a:cubicBezTo>
                  <a:pt x="4223881" y="1471070"/>
                  <a:pt x="4089102" y="1554556"/>
                  <a:pt x="3915328" y="1554556"/>
                </a:cubicBezTo>
                <a:cubicBezTo>
                  <a:pt x="3686090" y="1554556"/>
                  <a:pt x="3500009" y="1388593"/>
                  <a:pt x="3497742" y="1160116"/>
                </a:cubicBezTo>
                <a:lnTo>
                  <a:pt x="3497685" y="1160116"/>
                </a:lnTo>
                <a:lnTo>
                  <a:pt x="3497685" y="0"/>
                </a:lnTo>
                <a:lnTo>
                  <a:pt x="3404873" y="0"/>
                </a:lnTo>
                <a:lnTo>
                  <a:pt x="3404873" y="1160107"/>
                </a:lnTo>
                <a:lnTo>
                  <a:pt x="3404921" y="1160107"/>
                </a:lnTo>
                <a:cubicBezTo>
                  <a:pt x="3406855" y="1440218"/>
                  <a:pt x="3634616" y="1647358"/>
                  <a:pt x="3915328" y="1647358"/>
                </a:cubicBezTo>
                <a:close/>
                <a:moveTo>
                  <a:pt x="1852984" y="1206522"/>
                </a:moveTo>
                <a:lnTo>
                  <a:pt x="1618288" y="1763373"/>
                </a:lnTo>
                <a:lnTo>
                  <a:pt x="1711119" y="1763363"/>
                </a:lnTo>
                <a:lnTo>
                  <a:pt x="1711100" y="1763373"/>
                </a:lnTo>
                <a:lnTo>
                  <a:pt x="1711119" y="1763373"/>
                </a:lnTo>
                <a:lnTo>
                  <a:pt x="1828448" y="1484948"/>
                </a:lnTo>
                <a:lnTo>
                  <a:pt x="2614774" y="1484948"/>
                </a:lnTo>
                <a:lnTo>
                  <a:pt x="2732018" y="1763373"/>
                </a:lnTo>
                <a:lnTo>
                  <a:pt x="2824820" y="1763373"/>
                </a:lnTo>
                <a:lnTo>
                  <a:pt x="2668515" y="1392136"/>
                </a:lnTo>
                <a:lnTo>
                  <a:pt x="1867567" y="1392136"/>
                </a:lnTo>
                <a:lnTo>
                  <a:pt x="1906676" y="1299324"/>
                </a:lnTo>
                <a:lnTo>
                  <a:pt x="2722236" y="1299324"/>
                </a:lnTo>
                <a:lnTo>
                  <a:pt x="2917632" y="1763373"/>
                </a:lnTo>
                <a:lnTo>
                  <a:pt x="3010443" y="1763373"/>
                </a:lnTo>
                <a:lnTo>
                  <a:pt x="2775976" y="1206522"/>
                </a:lnTo>
                <a:lnTo>
                  <a:pt x="1852984" y="1206522"/>
                </a:lnTo>
                <a:close/>
                <a:moveTo>
                  <a:pt x="1989544" y="0"/>
                </a:moveTo>
                <a:lnTo>
                  <a:pt x="1307459" y="1617898"/>
                </a:lnTo>
                <a:lnTo>
                  <a:pt x="1366533" y="1698098"/>
                </a:lnTo>
                <a:lnTo>
                  <a:pt x="2082356" y="0"/>
                </a:lnTo>
                <a:lnTo>
                  <a:pt x="1989544" y="0"/>
                </a:lnTo>
                <a:close/>
                <a:moveTo>
                  <a:pt x="2360771" y="0"/>
                </a:moveTo>
                <a:lnTo>
                  <a:pt x="3075708" y="1698098"/>
                </a:lnTo>
                <a:lnTo>
                  <a:pt x="3134639" y="1617898"/>
                </a:lnTo>
                <a:lnTo>
                  <a:pt x="2453592" y="0"/>
                </a:lnTo>
                <a:lnTo>
                  <a:pt x="2360771" y="0"/>
                </a:lnTo>
                <a:close/>
                <a:moveTo>
                  <a:pt x="1799101" y="1113711"/>
                </a:moveTo>
                <a:lnTo>
                  <a:pt x="1524610" y="1763373"/>
                </a:lnTo>
                <a:lnTo>
                  <a:pt x="1431798" y="1763373"/>
                </a:lnTo>
                <a:lnTo>
                  <a:pt x="2128761" y="110195"/>
                </a:lnTo>
                <a:lnTo>
                  <a:pt x="2512219" y="1020899"/>
                </a:lnTo>
                <a:lnTo>
                  <a:pt x="2605021" y="1020899"/>
                </a:lnTo>
                <a:lnTo>
                  <a:pt x="2175158" y="0"/>
                </a:lnTo>
                <a:lnTo>
                  <a:pt x="2267969" y="0"/>
                </a:lnTo>
                <a:lnTo>
                  <a:pt x="2736895" y="1113701"/>
                </a:lnTo>
                <a:lnTo>
                  <a:pt x="1799101" y="1113701"/>
                </a:lnTo>
                <a:close/>
                <a:moveTo>
                  <a:pt x="2221802" y="551602"/>
                </a:moveTo>
                <a:lnTo>
                  <a:pt x="2024015" y="1020899"/>
                </a:lnTo>
                <a:lnTo>
                  <a:pt x="2419398" y="1020899"/>
                </a:lnTo>
                <a:lnTo>
                  <a:pt x="2221802" y="551602"/>
                </a:lnTo>
                <a:close/>
                <a:moveTo>
                  <a:pt x="1838163" y="1020899"/>
                </a:moveTo>
                <a:lnTo>
                  <a:pt x="1931213" y="1020899"/>
                </a:lnTo>
                <a:lnTo>
                  <a:pt x="2175415" y="441436"/>
                </a:lnTo>
                <a:lnTo>
                  <a:pt x="2128942" y="331070"/>
                </a:lnTo>
                <a:lnTo>
                  <a:pt x="1838163" y="1020899"/>
                </a:lnTo>
                <a:close/>
              </a:path>
            </a:pathLst>
          </a:custGeom>
          <a:solidFill>
            <a:srgbClr val="041E42"/>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986604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0" r:id="rId4"/>
    <p:sldLayoutId id="2147483651" r:id="rId5"/>
    <p:sldLayoutId id="2147483652" r:id="rId6"/>
    <p:sldLayoutId id="2147483656" r:id="rId7"/>
    <p:sldLayoutId id="2147483668" r:id="rId8"/>
    <p:sldLayoutId id="2147483669" r:id="rId9"/>
    <p:sldLayoutId id="2147483666" r:id="rId10"/>
    <p:sldLayoutId id="2147483653" r:id="rId11"/>
    <p:sldLayoutId id="2147483654" r:id="rId12"/>
    <p:sldLayoutId id="2147483655" r:id="rId13"/>
    <p:sldLayoutId id="2147483661" r:id="rId14"/>
    <p:sldLayoutId id="2147483671" r:id="rId15"/>
    <p:sldLayoutId id="2147483665" r:id="rId16"/>
    <p:sldLayoutId id="2147483658" r:id="rId17"/>
    <p:sldLayoutId id="2147483657" r:id="rId18"/>
    <p:sldLayoutId id="2147483670" r:id="rId19"/>
    <p:sldLayoutId id="2147483659" r:id="rId20"/>
  </p:sldLayoutIdLst>
  <p:hf hdr="0"/>
  <p:txStyles>
    <p:titleStyle>
      <a:lvl1pPr algn="l" defTabSz="685800" rtl="0" eaLnBrk="1" latinLnBrk="0" hangingPunct="1">
        <a:lnSpc>
          <a:spcPct val="90000"/>
        </a:lnSpc>
        <a:spcBef>
          <a:spcPct val="0"/>
        </a:spcBef>
        <a:buNone/>
        <a:defRPr sz="2000" b="1" i="0" kern="1200">
          <a:solidFill>
            <a:srgbClr val="041E42"/>
          </a:solidFill>
          <a:latin typeface="FAUSans Office" panose="020B0504010101010104" pitchFamily="34" charset="77"/>
          <a:ea typeface="+mj-ea"/>
          <a:cs typeface="FAUSans Office" panose="020B0504010101010104" pitchFamily="34" charset="77"/>
        </a:defRPr>
      </a:lvl1pPr>
    </p:titleStyle>
    <p:bodyStyle>
      <a:lvl1pPr marL="0" indent="0" algn="l" defTabSz="685800" rtl="0" eaLnBrk="1" latinLnBrk="0" hangingPunct="1">
        <a:lnSpc>
          <a:spcPct val="110000"/>
        </a:lnSpc>
        <a:spcBef>
          <a:spcPts val="0"/>
        </a:spcBef>
        <a:spcAft>
          <a:spcPts val="800"/>
        </a:spcAft>
        <a:buFont typeface="Arial" panose="020B0604020202020204" pitchFamily="34" charset="0"/>
        <a:buNone/>
        <a:defRPr sz="1400" b="0" i="0" kern="1200">
          <a:solidFill>
            <a:schemeClr val="tx1"/>
          </a:solidFill>
          <a:latin typeface="FAUSans Office" panose="020B0504010101010104" pitchFamily="34" charset="77"/>
          <a:ea typeface="+mn-ea"/>
          <a:cs typeface="FAUSans Office" panose="020B0504010101010104" pitchFamily="34" charset="77"/>
        </a:defRPr>
      </a:lvl1pPr>
      <a:lvl2pPr marL="1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400" b="0" i="0" kern="1200">
          <a:solidFill>
            <a:schemeClr val="tx1"/>
          </a:solidFill>
          <a:latin typeface="FAUSans Office" panose="020B0504010101010104" pitchFamily="34" charset="77"/>
          <a:ea typeface="+mn-ea"/>
          <a:cs typeface="FAUSans Office" panose="020B0504010101010104" pitchFamily="34" charset="77"/>
        </a:defRPr>
      </a:lvl2pPr>
      <a:lvl3pPr marL="3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b="0" i="0" kern="1200">
          <a:solidFill>
            <a:schemeClr val="tx1"/>
          </a:solidFill>
          <a:latin typeface="FAUSans Office" panose="020B0504010101010104" pitchFamily="34" charset="77"/>
          <a:ea typeface="+mn-ea"/>
          <a:cs typeface="FAUSans Office" panose="020B0504010101010104" pitchFamily="34" charset="77"/>
        </a:defRPr>
      </a:lvl3pPr>
      <a:lvl4pPr marL="5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b="0" i="0" kern="1200">
          <a:solidFill>
            <a:schemeClr val="tx1"/>
          </a:solidFill>
          <a:latin typeface="FAUSans Office" panose="020B0504010101010104" pitchFamily="34" charset="77"/>
          <a:ea typeface="+mn-ea"/>
          <a:cs typeface="FAUSans Office" panose="020B0504010101010104" pitchFamily="34" charset="77"/>
        </a:defRPr>
      </a:lvl4pPr>
      <a:lvl5pPr marL="72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b="0" i="0" kern="1200">
          <a:solidFill>
            <a:schemeClr val="tx1"/>
          </a:solidFill>
          <a:latin typeface="FAUSans Office" panose="020B0504010101010104" pitchFamily="34" charset="77"/>
          <a:ea typeface="+mn-ea"/>
          <a:cs typeface="FAUSans Office" panose="020B0504010101010104" pitchFamily="34" charset="77"/>
        </a:defRPr>
      </a:lvl5pPr>
      <a:lvl6pPr marL="90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b="0" i="0" kern="1200">
          <a:solidFill>
            <a:schemeClr val="tx1"/>
          </a:solidFill>
          <a:latin typeface="FAUSans Office" panose="020B0504010101010104" pitchFamily="34" charset="77"/>
          <a:ea typeface="+mn-ea"/>
          <a:cs typeface="FAUSans Office" panose="020B0504010101010104" pitchFamily="34" charset="77"/>
        </a:defRPr>
      </a:lvl6pPr>
      <a:lvl7pPr marL="10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b="0" i="0" kern="1200">
          <a:solidFill>
            <a:schemeClr val="tx1"/>
          </a:solidFill>
          <a:latin typeface="FAUSans Office" panose="020B0504010101010104" pitchFamily="34" charset="77"/>
          <a:ea typeface="+mn-ea"/>
          <a:cs typeface="FAUSans Office" panose="020B0504010101010104" pitchFamily="34" charset="77"/>
        </a:defRPr>
      </a:lvl7pPr>
      <a:lvl8pPr marL="12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b="0" i="0" kern="1200">
          <a:solidFill>
            <a:schemeClr val="tx1"/>
          </a:solidFill>
          <a:latin typeface="FAUSans Office" panose="020B0504010101010104" pitchFamily="34" charset="77"/>
          <a:ea typeface="+mn-ea"/>
          <a:cs typeface="FAUSans Office" panose="020B0504010101010104" pitchFamily="34" charset="77"/>
        </a:defRPr>
      </a:lvl8pPr>
      <a:lvl9pPr marL="14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b="0" i="0" kern="1200">
          <a:solidFill>
            <a:schemeClr val="tx1"/>
          </a:solidFill>
          <a:latin typeface="FAUSans Office" panose="020B0504010101010104" pitchFamily="34" charset="77"/>
          <a:ea typeface="+mn-ea"/>
          <a:cs typeface="FAUSans Office" panose="020B0504010101010104" pitchFamily="34" charset="77"/>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55" userDrawn="1">
          <p15:clr>
            <a:srgbClr val="F26B43"/>
          </p15:clr>
        </p15:guide>
        <p15:guide id="5" orient="horz" pos="187" userDrawn="1">
          <p15:clr>
            <a:srgbClr val="F26B43"/>
          </p15:clr>
        </p15:guide>
        <p15:guide id="6" orient="horz" pos="799" userDrawn="1">
          <p15:clr>
            <a:srgbClr val="F26B43"/>
          </p15:clr>
        </p15:guide>
        <p15:guide id="7" orient="horz" pos="1026" userDrawn="1">
          <p15:clr>
            <a:srgbClr val="F26B43"/>
          </p15:clr>
        </p15:guide>
        <p15:guide id="8" orient="horz" pos="3906" userDrawn="1">
          <p15:clr>
            <a:srgbClr val="F26B43"/>
          </p15:clr>
        </p15:guide>
        <p15:guide id="9" orient="horz" pos="4178" userDrawn="1">
          <p15:clr>
            <a:srgbClr val="F26B43"/>
          </p15:clr>
        </p15:guide>
        <p15:guide id="10" pos="3908" userDrawn="1">
          <p15:clr>
            <a:srgbClr val="F26B43"/>
          </p15:clr>
        </p15:guide>
        <p15:guide id="11" pos="377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descr="Ein Bild, das Szene, Weg, Straße, Autobahn enthält.&#10;&#10;Automatisch generierte Beschreibung">
            <a:extLst>
              <a:ext uri="{FF2B5EF4-FFF2-40B4-BE49-F238E27FC236}">
                <a16:creationId xmlns:a16="http://schemas.microsoft.com/office/drawing/2014/main" id="{E86390C0-C01B-445D-9A1B-142CA918DE18}"/>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653" t="20300" r="20953"/>
          <a:stretch/>
        </p:blipFill>
        <p:spPr>
          <a:xfrm>
            <a:off x="21771" y="1628775"/>
            <a:ext cx="12170229" cy="5229226"/>
          </a:xfrm>
        </p:spPr>
      </p:pic>
      <p:sp>
        <p:nvSpPr>
          <p:cNvPr id="2" name="Textplatzhalter 1">
            <a:extLst>
              <a:ext uri="{FF2B5EF4-FFF2-40B4-BE49-F238E27FC236}">
                <a16:creationId xmlns:a16="http://schemas.microsoft.com/office/drawing/2014/main" id="{F0C1BF07-6E4A-4A46-8CE3-DE174C70D793}"/>
              </a:ext>
            </a:extLst>
          </p:cNvPr>
          <p:cNvSpPr>
            <a:spLocks noGrp="1"/>
          </p:cNvSpPr>
          <p:nvPr>
            <p:ph type="body" sz="quarter" idx="11"/>
          </p:nvPr>
        </p:nvSpPr>
        <p:spPr>
          <a:xfrm>
            <a:off x="21770" y="1628775"/>
            <a:ext cx="12170229" cy="5229225"/>
          </a:xfrm>
        </p:spPr>
        <p:txBody>
          <a:bodyPr/>
          <a:lstStyle/>
          <a:p>
            <a:endParaRPr lang="de-DE" dirty="0"/>
          </a:p>
        </p:txBody>
      </p:sp>
      <p:sp>
        <p:nvSpPr>
          <p:cNvPr id="4" name="Titel 3">
            <a:extLst>
              <a:ext uri="{FF2B5EF4-FFF2-40B4-BE49-F238E27FC236}">
                <a16:creationId xmlns:a16="http://schemas.microsoft.com/office/drawing/2014/main" id="{AC9D279C-BFDB-4F9A-9BC9-29CB3537E17E}"/>
              </a:ext>
            </a:extLst>
          </p:cNvPr>
          <p:cNvSpPr>
            <a:spLocks noGrp="1"/>
          </p:cNvSpPr>
          <p:nvPr>
            <p:ph type="title"/>
          </p:nvPr>
        </p:nvSpPr>
        <p:spPr>
          <a:xfrm>
            <a:off x="515938" y="3042517"/>
            <a:ext cx="4979505" cy="1030539"/>
          </a:xfrm>
        </p:spPr>
        <p:txBody>
          <a:bodyPr/>
          <a:lstStyle/>
          <a:p>
            <a:r>
              <a:rPr lang="de-DE" dirty="0">
                <a:cs typeface="FAUSans Office" panose="020B0504010101010104" pitchFamily="34" charset="77"/>
              </a:rPr>
              <a:t>Willkommen</a:t>
            </a:r>
          </a:p>
        </p:txBody>
      </p:sp>
    </p:spTree>
    <p:extLst>
      <p:ext uri="{BB962C8B-B14F-4D97-AF65-F5344CB8AC3E}">
        <p14:creationId xmlns:p14="http://schemas.microsoft.com/office/powerpoint/2010/main" val="314587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platzhalter 11">
            <a:extLst>
              <a:ext uri="{FF2B5EF4-FFF2-40B4-BE49-F238E27FC236}">
                <a16:creationId xmlns:a16="http://schemas.microsoft.com/office/drawing/2014/main" id="{79E8F128-7668-4A6B-9593-A57A91EEFC8D}"/>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t="10841" r="10781" b="60"/>
          <a:stretch/>
        </p:blipFill>
        <p:spPr>
          <a:xfrm>
            <a:off x="0" y="0"/>
            <a:ext cx="12192000" cy="6858000"/>
          </a:xfrm>
        </p:spPr>
      </p:pic>
      <p:sp>
        <p:nvSpPr>
          <p:cNvPr id="11" name="Textplatzhalter 10">
            <a:extLst>
              <a:ext uri="{FF2B5EF4-FFF2-40B4-BE49-F238E27FC236}">
                <a16:creationId xmlns:a16="http://schemas.microsoft.com/office/drawing/2014/main" id="{B7E91306-35CC-491C-951D-90EF4FF97747}"/>
              </a:ext>
            </a:extLst>
          </p:cNvPr>
          <p:cNvSpPr>
            <a:spLocks noGrp="1"/>
          </p:cNvSpPr>
          <p:nvPr>
            <p:ph type="body" sz="quarter" idx="14"/>
          </p:nvPr>
        </p:nvSpPr>
        <p:spPr/>
        <p:txBody>
          <a:bodyPr/>
          <a:lstStyle/>
          <a:p>
            <a:r>
              <a:rPr lang="de-DE" sz="1600" b="1" dirty="0">
                <a:cs typeface="FAUSans Office" panose="020B0504010101010104" pitchFamily="34" charset="77"/>
              </a:rPr>
              <a:t>Lorem </a:t>
            </a:r>
            <a:r>
              <a:rPr lang="de-DE" sz="1600" b="1" dirty="0" err="1">
                <a:cs typeface="FAUSans Office" panose="020B0504010101010104" pitchFamily="34" charset="77"/>
              </a:rPr>
              <a:t>ipsum</a:t>
            </a:r>
            <a:r>
              <a:rPr lang="de-DE" sz="1600" b="1" dirty="0">
                <a:cs typeface="FAUSans Office" panose="020B0504010101010104" pitchFamily="34" charset="77"/>
              </a:rPr>
              <a:t> </a:t>
            </a:r>
            <a:r>
              <a:rPr lang="de-DE" sz="1600" b="1" dirty="0" err="1">
                <a:cs typeface="FAUSans Office" panose="020B0504010101010104" pitchFamily="34" charset="77"/>
              </a:rPr>
              <a:t>dolor</a:t>
            </a:r>
            <a:r>
              <a:rPr lang="de-DE" sz="1600" b="1" dirty="0">
                <a:cs typeface="FAUSans Office" panose="020B0504010101010104" pitchFamily="34" charset="77"/>
              </a:rPr>
              <a:t> </a:t>
            </a:r>
            <a:r>
              <a:rPr lang="de-DE" sz="1600" b="1" dirty="0" err="1">
                <a:cs typeface="FAUSans Office" panose="020B0504010101010104" pitchFamily="34" charset="77"/>
              </a:rPr>
              <a:t>sit</a:t>
            </a:r>
            <a:r>
              <a:rPr lang="de-DE" sz="1600" b="1" dirty="0">
                <a:cs typeface="FAUSans Office" panose="020B0504010101010104" pitchFamily="34" charset="77"/>
              </a:rPr>
              <a:t> </a:t>
            </a:r>
            <a:r>
              <a:rPr lang="de-DE" sz="1600" b="1" dirty="0" err="1">
                <a:cs typeface="FAUSans Office" panose="020B0504010101010104" pitchFamily="34" charset="77"/>
              </a:rPr>
              <a:t>amet</a:t>
            </a:r>
            <a:r>
              <a:rPr lang="de-DE" sz="1600" b="1" dirty="0">
                <a:cs typeface="FAUSans Office" panose="020B0504010101010104" pitchFamily="34" charset="77"/>
              </a:rPr>
              <a:t>,</a:t>
            </a:r>
          </a:p>
          <a:p>
            <a:r>
              <a:rPr lang="de-DE" sz="1600" dirty="0">
                <a:cs typeface="FAUSans Office" panose="020B0504010101010104" pitchFamily="34" charset="77"/>
              </a:rPr>
              <a:t>consetetur sadipscing elitr, sed diam nonumy eirmod tempor invidunt ut labore et </a:t>
            </a:r>
            <a:r>
              <a:rPr lang="de-DE" sz="1600" dirty="0" err="1">
                <a:cs typeface="FAUSans Office" panose="020B0504010101010104" pitchFamily="34" charset="77"/>
              </a:rPr>
              <a:t>dolore</a:t>
            </a:r>
            <a:r>
              <a:rPr lang="de-DE" sz="1600" dirty="0">
                <a:cs typeface="FAUSans Office" panose="020B0504010101010104" pitchFamily="34" charset="77"/>
              </a:rPr>
              <a:t> </a:t>
            </a:r>
            <a:br>
              <a:rPr lang="de-DE" sz="1600" dirty="0">
                <a:cs typeface="FAUSans Office" panose="020B0504010101010104" pitchFamily="34" charset="77"/>
              </a:rPr>
            </a:br>
            <a:r>
              <a:rPr lang="de-DE" sz="1600" dirty="0">
                <a:cs typeface="FAUSans Office" panose="020B0504010101010104" pitchFamily="34" charset="77"/>
              </a:rPr>
              <a:t>magna aliquyam </a:t>
            </a:r>
            <a:r>
              <a:rPr lang="de-DE" sz="1600" dirty="0" err="1">
                <a:cs typeface="FAUSans Office" panose="020B0504010101010104" pitchFamily="34" charset="77"/>
              </a:rPr>
              <a:t>erat</a:t>
            </a:r>
            <a:r>
              <a:rPr lang="de-DE" sz="1600" dirty="0">
                <a:cs typeface="FAUSans Office" panose="020B0504010101010104" pitchFamily="34" charset="77"/>
              </a:rPr>
              <a:t> </a:t>
            </a:r>
          </a:p>
          <a:p>
            <a:r>
              <a:rPr lang="de-DE" sz="1600" dirty="0">
                <a:cs typeface="FAUSans Office" panose="020B0504010101010104" pitchFamily="34" charset="77"/>
              </a:rPr>
              <a:t>– </a:t>
            </a:r>
            <a:r>
              <a:rPr lang="de-DE" sz="1600" dirty="0" err="1">
                <a:cs typeface="FAUSans Office" panose="020B0504010101010104" pitchFamily="34" charset="77"/>
              </a:rPr>
              <a:t>sed</a:t>
            </a:r>
            <a:r>
              <a:rPr lang="de-DE" sz="1600" dirty="0">
                <a:cs typeface="FAUSans Office" panose="020B0504010101010104" pitchFamily="34" charset="77"/>
              </a:rPr>
              <a:t> diam voluptua.</a:t>
            </a:r>
          </a:p>
        </p:txBody>
      </p:sp>
    </p:spTree>
    <p:extLst>
      <p:ext uri="{BB962C8B-B14F-4D97-AF65-F5344CB8AC3E}">
        <p14:creationId xmlns:p14="http://schemas.microsoft.com/office/powerpoint/2010/main" val="1512076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2FEA58E8-85F1-4CAF-B574-573C0FE0E49C}"/>
              </a:ext>
            </a:extLst>
          </p:cNvPr>
          <p:cNvSpPr>
            <a:spLocks noGrp="1"/>
          </p:cNvSpPr>
          <p:nvPr>
            <p:ph type="pic" sz="quarter" idx="38"/>
          </p:nvPr>
        </p:nvSpPr>
        <p:spPr/>
      </p:sp>
      <p:pic>
        <p:nvPicPr>
          <p:cNvPr id="9" name="Bildplatzhalter 11">
            <a:extLst>
              <a:ext uri="{FF2B5EF4-FFF2-40B4-BE49-F238E27FC236}">
                <a16:creationId xmlns:a16="http://schemas.microsoft.com/office/drawing/2014/main" id="{AD86819D-6C7A-4291-88D2-388CE9445603}"/>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t="10074" b="27050"/>
          <a:stretch/>
        </p:blipFill>
        <p:spPr>
          <a:xfrm>
            <a:off x="515937" y="1630364"/>
            <a:ext cx="11160125" cy="3951287"/>
          </a:xfrm>
        </p:spPr>
      </p:pic>
      <p:sp>
        <p:nvSpPr>
          <p:cNvPr id="13" name="Datumsplatzhalter 1">
            <a:extLst>
              <a:ext uri="{FF2B5EF4-FFF2-40B4-BE49-F238E27FC236}">
                <a16:creationId xmlns:a16="http://schemas.microsoft.com/office/drawing/2014/main" id="{36B5EC99-242A-8D4E-9921-1ED5C3A1D7A3}"/>
              </a:ext>
            </a:extLst>
          </p:cNvPr>
          <p:cNvSpPr>
            <a:spLocks noGrp="1"/>
          </p:cNvSpPr>
          <p:nvPr>
            <p:ph type="dt" sz="half" idx="10"/>
          </p:nvPr>
        </p:nvSpPr>
        <p:spPr>
          <a:xfrm>
            <a:off x="10644979" y="6634666"/>
            <a:ext cx="621965" cy="123111"/>
          </a:xfrm>
        </p:spPr>
        <p:txBody>
          <a:bodyPr/>
          <a:lstStyle/>
          <a:p>
            <a:fld id="{DBA85DB1-DD21-4EC7-A605-4C4239D6ACEA}" type="datetime4">
              <a:rPr lang="de-DE" sz="800" smtClean="0"/>
              <a:pPr/>
              <a:t>13. Juli 2022</a:t>
            </a:fld>
            <a:endParaRPr lang="de-DE" sz="800" dirty="0"/>
          </a:p>
        </p:txBody>
      </p:sp>
      <p:sp>
        <p:nvSpPr>
          <p:cNvPr id="14" name="Fußzeilenplatzhalter 2">
            <a:extLst>
              <a:ext uri="{FF2B5EF4-FFF2-40B4-BE49-F238E27FC236}">
                <a16:creationId xmlns:a16="http://schemas.microsoft.com/office/drawing/2014/main" id="{E01B8F17-82A7-024A-AF6B-6DA1B443AE5B}"/>
              </a:ext>
            </a:extLst>
          </p:cNvPr>
          <p:cNvSpPr>
            <a:spLocks noGrp="1"/>
          </p:cNvSpPr>
          <p:nvPr>
            <p:ph type="ftr" sz="quarter" idx="11"/>
          </p:nvPr>
        </p:nvSpPr>
        <p:spPr>
          <a:xfrm>
            <a:off x="518319" y="6634666"/>
            <a:ext cx="5469732" cy="123111"/>
          </a:xfrm>
        </p:spPr>
        <p:txBody>
          <a:bodyPr/>
          <a:lstStyle/>
          <a:p>
            <a:r>
              <a:rPr lang="de-DE" sz="800" dirty="0"/>
              <a:t>Friedrich-Alexander-Universität Erlangen-Nürnberg</a:t>
            </a:r>
          </a:p>
        </p:txBody>
      </p:sp>
      <p:sp>
        <p:nvSpPr>
          <p:cNvPr id="15" name="Foliennummernplatzhalter 3">
            <a:extLst>
              <a:ext uri="{FF2B5EF4-FFF2-40B4-BE49-F238E27FC236}">
                <a16:creationId xmlns:a16="http://schemas.microsoft.com/office/drawing/2014/main" id="{ACB71DF4-1246-0542-B29A-8AAA27650838}"/>
              </a:ext>
            </a:extLst>
          </p:cNvPr>
          <p:cNvSpPr>
            <a:spLocks noGrp="1"/>
          </p:cNvSpPr>
          <p:nvPr>
            <p:ph type="sldNum" sz="quarter" idx="12"/>
          </p:nvPr>
        </p:nvSpPr>
        <p:spPr>
          <a:xfrm>
            <a:off x="11618355" y="6634666"/>
            <a:ext cx="57708" cy="123111"/>
          </a:xfrm>
        </p:spPr>
        <p:txBody>
          <a:bodyPr/>
          <a:lstStyle/>
          <a:p>
            <a:fld id="{D949F9DF-37BD-4CD6-BF49-65BA579E1D7A}" type="slidenum">
              <a:rPr lang="de-DE" sz="800" smtClean="0"/>
              <a:pPr/>
              <a:t>11</a:t>
            </a:fld>
            <a:endParaRPr lang="de-DE" sz="800"/>
          </a:p>
        </p:txBody>
      </p:sp>
      <p:sp>
        <p:nvSpPr>
          <p:cNvPr id="23" name="Textplatzhalter 6">
            <a:extLst>
              <a:ext uri="{FF2B5EF4-FFF2-40B4-BE49-F238E27FC236}">
                <a16:creationId xmlns:a16="http://schemas.microsoft.com/office/drawing/2014/main" id="{3C7C7FC6-ADE8-B744-A950-5A32F8B892D4}"/>
              </a:ext>
            </a:extLst>
          </p:cNvPr>
          <p:cNvSpPr>
            <a:spLocks noGrp="1"/>
          </p:cNvSpPr>
          <p:nvPr>
            <p:ph type="body" sz="quarter" idx="26"/>
          </p:nvPr>
        </p:nvSpPr>
        <p:spPr>
          <a:xfrm>
            <a:off x="518317" y="5690271"/>
            <a:ext cx="11157746" cy="511084"/>
          </a:xfrm>
        </p:spPr>
        <p:txBody>
          <a:bodyPr/>
          <a:lstStyle/>
          <a:p>
            <a:r>
              <a:rPr lang="de-DE" sz="1400" dirty="0"/>
              <a:t>Bildunterschrift oder Beschreibung möglich. Gegebenenfalls löschen.</a:t>
            </a:r>
          </a:p>
        </p:txBody>
      </p:sp>
      <p:sp>
        <p:nvSpPr>
          <p:cNvPr id="26" name="Textplatzhalter 7">
            <a:extLst>
              <a:ext uri="{FF2B5EF4-FFF2-40B4-BE49-F238E27FC236}">
                <a16:creationId xmlns:a16="http://schemas.microsoft.com/office/drawing/2014/main" id="{6E7BC1E9-EFDC-AD44-B1B5-D9750F23193A}"/>
              </a:ext>
            </a:extLst>
          </p:cNvPr>
          <p:cNvSpPr txBox="1">
            <a:spLocks/>
          </p:cNvSpPr>
          <p:nvPr/>
        </p:nvSpPr>
        <p:spPr>
          <a:xfrm>
            <a:off x="422524" y="687598"/>
            <a:ext cx="6844386" cy="249812"/>
          </a:xfrm>
          <a:prstGeom prst="rect">
            <a:avLst/>
          </a:prstGeom>
        </p:spPr>
        <p:txBody>
          <a:bodyPr/>
          <a:lstStyle>
            <a:lvl1pPr marL="0" indent="0" algn="l" defTabSz="685800" rtl="0" eaLnBrk="1" latinLnBrk="0" hangingPunct="1">
              <a:lnSpc>
                <a:spcPct val="11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4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kern="1200">
                <a:solidFill>
                  <a:schemeClr val="tx1"/>
                </a:solidFill>
                <a:latin typeface="+mn-lt"/>
                <a:ea typeface="+mn-ea"/>
                <a:cs typeface="+mn-cs"/>
              </a:defRPr>
            </a:lvl4pPr>
            <a:lvl5pPr marL="72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5pPr>
            <a:lvl6pPr marL="90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6pPr>
            <a:lvl7pPr marL="10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7pPr>
            <a:lvl8pPr marL="12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8pPr>
            <a:lvl9pPr marL="14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9pPr>
          </a:lstStyle>
          <a:p>
            <a:r>
              <a:rPr lang="de-DE" sz="1600" dirty="0">
                <a:solidFill>
                  <a:srgbClr val="041E42"/>
                </a:solidFill>
                <a:latin typeface="FAUSans Office" panose="020B0504010101010104" pitchFamily="34" charset="77"/>
                <a:cs typeface="FAUSans Office" panose="020B0504010101010104" pitchFamily="34" charset="77"/>
              </a:rPr>
              <a:t>Subheadline möglich. Gegebenenfalls löschen.</a:t>
            </a:r>
          </a:p>
        </p:txBody>
      </p:sp>
      <p:sp>
        <p:nvSpPr>
          <p:cNvPr id="27" name="Titel 5">
            <a:extLst>
              <a:ext uri="{FF2B5EF4-FFF2-40B4-BE49-F238E27FC236}">
                <a16:creationId xmlns:a16="http://schemas.microsoft.com/office/drawing/2014/main" id="{1B2A2139-085E-424C-886C-1BB81F4BF8B9}"/>
              </a:ext>
            </a:extLst>
          </p:cNvPr>
          <p:cNvSpPr>
            <a:spLocks noGrp="1"/>
          </p:cNvSpPr>
          <p:nvPr>
            <p:ph type="title"/>
          </p:nvPr>
        </p:nvSpPr>
        <p:spPr>
          <a:xfrm>
            <a:off x="518318" y="301185"/>
            <a:ext cx="6844385" cy="332399"/>
          </a:xfrm>
        </p:spPr>
        <p:txBody>
          <a:bodyPr/>
          <a:lstStyle/>
          <a:p>
            <a:r>
              <a:rPr lang="de-DE" sz="2400" dirty="0"/>
              <a:t>Bildfolie</a:t>
            </a:r>
          </a:p>
        </p:txBody>
      </p:sp>
    </p:spTree>
    <p:extLst>
      <p:ext uri="{BB962C8B-B14F-4D97-AF65-F5344CB8AC3E}">
        <p14:creationId xmlns:p14="http://schemas.microsoft.com/office/powerpoint/2010/main" val="3643091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11">
            <a:extLst>
              <a:ext uri="{FF2B5EF4-FFF2-40B4-BE49-F238E27FC236}">
                <a16:creationId xmlns:a16="http://schemas.microsoft.com/office/drawing/2014/main" id="{AD86819D-6C7A-4291-88D2-388CE9445603}"/>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11017" r="11017"/>
          <a:stretch/>
        </p:blipFill>
        <p:spPr/>
      </p:pic>
      <p:sp>
        <p:nvSpPr>
          <p:cNvPr id="6" name="Textplatzhalter 5">
            <a:extLst>
              <a:ext uri="{FF2B5EF4-FFF2-40B4-BE49-F238E27FC236}">
                <a16:creationId xmlns:a16="http://schemas.microsoft.com/office/drawing/2014/main" id="{7EB95F02-6447-40ED-8582-883A73E3B6CB}"/>
              </a:ext>
            </a:extLst>
          </p:cNvPr>
          <p:cNvSpPr>
            <a:spLocks noGrp="1"/>
          </p:cNvSpPr>
          <p:nvPr>
            <p:ph type="body" sz="quarter" idx="26"/>
          </p:nvPr>
        </p:nvSpPr>
        <p:spPr/>
        <p:txBody>
          <a:bodyPr/>
          <a:lstStyle/>
          <a:p>
            <a:r>
              <a:rPr lang="de-DE" sz="1400" dirty="0">
                <a:cs typeface="FAUSans Office" panose="020B0504010101010104" pitchFamily="34" charset="77"/>
              </a:rPr>
              <a:t>Bildunterschrift oder Beschreibung möglich.</a:t>
            </a:r>
            <a:br>
              <a:rPr lang="de-DE" sz="1400" dirty="0">
                <a:cs typeface="FAUSans Office" panose="020B0504010101010104" pitchFamily="34" charset="77"/>
              </a:rPr>
            </a:br>
            <a:r>
              <a:rPr lang="de-DE" sz="1400" dirty="0">
                <a:cs typeface="FAUSans Office" panose="020B0504010101010104" pitchFamily="34" charset="77"/>
              </a:rPr>
              <a:t>Gegebenenfalls löschen.</a:t>
            </a:r>
          </a:p>
        </p:txBody>
      </p:sp>
      <p:sp>
        <p:nvSpPr>
          <p:cNvPr id="7" name="Textplatzhalter 6">
            <a:extLst>
              <a:ext uri="{FF2B5EF4-FFF2-40B4-BE49-F238E27FC236}">
                <a16:creationId xmlns:a16="http://schemas.microsoft.com/office/drawing/2014/main" id="{1BDD907B-64FE-4662-B7FF-C0462796A914}"/>
              </a:ext>
            </a:extLst>
          </p:cNvPr>
          <p:cNvSpPr>
            <a:spLocks noGrp="1"/>
          </p:cNvSpPr>
          <p:nvPr>
            <p:ph type="body" sz="quarter" idx="28"/>
          </p:nvPr>
        </p:nvSpPr>
        <p:spPr/>
        <p:txBody>
          <a:bodyPr/>
          <a:lstStyle/>
          <a:p>
            <a:r>
              <a:rPr lang="de-DE" sz="1400" dirty="0">
                <a:cs typeface="FAUSans Office" panose="020B0504010101010104" pitchFamily="34" charset="77"/>
              </a:rPr>
              <a:t>Bildunterschrift oder Beschreibung möglich.</a:t>
            </a:r>
            <a:br>
              <a:rPr lang="de-DE" sz="1400" dirty="0">
                <a:cs typeface="FAUSans Office" panose="020B0504010101010104" pitchFamily="34" charset="77"/>
              </a:rPr>
            </a:br>
            <a:r>
              <a:rPr lang="de-DE" sz="1400" dirty="0">
                <a:cs typeface="FAUSans Office" panose="020B0504010101010104" pitchFamily="34" charset="77"/>
              </a:rPr>
              <a:t>Gegebenenfalls löschen.</a:t>
            </a:r>
          </a:p>
        </p:txBody>
      </p:sp>
      <p:sp>
        <p:nvSpPr>
          <p:cNvPr id="5" name="Bildplatzhalter 4">
            <a:extLst>
              <a:ext uri="{FF2B5EF4-FFF2-40B4-BE49-F238E27FC236}">
                <a16:creationId xmlns:a16="http://schemas.microsoft.com/office/drawing/2014/main" id="{526CC98D-4561-4BD5-BEFB-9B8F5979BE2B}"/>
              </a:ext>
            </a:extLst>
          </p:cNvPr>
          <p:cNvSpPr>
            <a:spLocks noGrp="1"/>
          </p:cNvSpPr>
          <p:nvPr>
            <p:ph type="pic" sz="quarter" idx="38"/>
          </p:nvPr>
        </p:nvSpPr>
        <p:spPr/>
      </p:sp>
      <p:pic>
        <p:nvPicPr>
          <p:cNvPr id="10" name="Bildplatzhalter 11">
            <a:extLst>
              <a:ext uri="{FF2B5EF4-FFF2-40B4-BE49-F238E27FC236}">
                <a16:creationId xmlns:a16="http://schemas.microsoft.com/office/drawing/2014/main" id="{7EA4A31E-4333-4B94-A246-DC755913FAAB}"/>
              </a:ext>
            </a:extLst>
          </p:cNvPr>
          <p:cNvPicPr>
            <a:picLocks noGrp="1" noChangeAspect="1"/>
          </p:cNvPicPr>
          <p:nvPr>
            <p:ph type="pic" sz="quarter" idx="27"/>
          </p:nvPr>
        </p:nvPicPr>
        <p:blipFill rotWithShape="1">
          <a:blip r:embed="rId2" cstate="screen">
            <a:extLst>
              <a:ext uri="{28A0092B-C50C-407E-A947-70E740481C1C}">
                <a14:useLocalDpi xmlns:a14="http://schemas.microsoft.com/office/drawing/2010/main"/>
              </a:ext>
            </a:extLst>
          </a:blip>
          <a:srcRect l="11017" r="11017"/>
          <a:stretch/>
        </p:blipFill>
        <p:spPr>
          <a:xfrm>
            <a:off x="6178550" y="1630364"/>
            <a:ext cx="4102100" cy="3951287"/>
          </a:xfrm>
        </p:spPr>
      </p:pic>
      <p:sp>
        <p:nvSpPr>
          <p:cNvPr id="14" name="Datumsplatzhalter 1">
            <a:extLst>
              <a:ext uri="{FF2B5EF4-FFF2-40B4-BE49-F238E27FC236}">
                <a16:creationId xmlns:a16="http://schemas.microsoft.com/office/drawing/2014/main" id="{A18519C6-E54E-EC45-8F04-04BC45A5BC19}"/>
              </a:ext>
            </a:extLst>
          </p:cNvPr>
          <p:cNvSpPr>
            <a:spLocks noGrp="1"/>
          </p:cNvSpPr>
          <p:nvPr>
            <p:ph type="dt" sz="half" idx="10"/>
          </p:nvPr>
        </p:nvSpPr>
        <p:spPr>
          <a:xfrm>
            <a:off x="10644979" y="6634666"/>
            <a:ext cx="621965" cy="123111"/>
          </a:xfrm>
        </p:spPr>
        <p:txBody>
          <a:bodyPr/>
          <a:lstStyle/>
          <a:p>
            <a:fld id="{DBA85DB1-DD21-4EC7-A605-4C4239D6ACEA}" type="datetime4">
              <a:rPr lang="de-DE" sz="800" smtClean="0"/>
              <a:pPr/>
              <a:t>13. Juli 2022</a:t>
            </a:fld>
            <a:endParaRPr lang="de-DE" sz="800" dirty="0"/>
          </a:p>
        </p:txBody>
      </p:sp>
      <p:sp>
        <p:nvSpPr>
          <p:cNvPr id="15" name="Fußzeilenplatzhalter 2">
            <a:extLst>
              <a:ext uri="{FF2B5EF4-FFF2-40B4-BE49-F238E27FC236}">
                <a16:creationId xmlns:a16="http://schemas.microsoft.com/office/drawing/2014/main" id="{FC1DB5F9-BBA3-C04D-B869-737A7C5C5AE1}"/>
              </a:ext>
            </a:extLst>
          </p:cNvPr>
          <p:cNvSpPr>
            <a:spLocks noGrp="1"/>
          </p:cNvSpPr>
          <p:nvPr>
            <p:ph type="ftr" sz="quarter" idx="11"/>
          </p:nvPr>
        </p:nvSpPr>
        <p:spPr>
          <a:xfrm>
            <a:off x="518319" y="6634666"/>
            <a:ext cx="5469732" cy="123111"/>
          </a:xfrm>
        </p:spPr>
        <p:txBody>
          <a:bodyPr/>
          <a:lstStyle/>
          <a:p>
            <a:r>
              <a:rPr lang="de-DE" sz="800" dirty="0"/>
              <a:t>Friedrich-Alexander-Universität Erlangen-Nürnberg</a:t>
            </a:r>
          </a:p>
        </p:txBody>
      </p:sp>
      <p:sp>
        <p:nvSpPr>
          <p:cNvPr id="16" name="Foliennummernplatzhalter 3">
            <a:extLst>
              <a:ext uri="{FF2B5EF4-FFF2-40B4-BE49-F238E27FC236}">
                <a16:creationId xmlns:a16="http://schemas.microsoft.com/office/drawing/2014/main" id="{4C63E7C9-8A26-074D-86FA-4A91FA6E95BC}"/>
              </a:ext>
            </a:extLst>
          </p:cNvPr>
          <p:cNvSpPr>
            <a:spLocks noGrp="1"/>
          </p:cNvSpPr>
          <p:nvPr>
            <p:ph type="sldNum" sz="quarter" idx="12"/>
          </p:nvPr>
        </p:nvSpPr>
        <p:spPr>
          <a:xfrm>
            <a:off x="11618355" y="6634666"/>
            <a:ext cx="57708" cy="123111"/>
          </a:xfrm>
        </p:spPr>
        <p:txBody>
          <a:bodyPr/>
          <a:lstStyle/>
          <a:p>
            <a:fld id="{D949F9DF-37BD-4CD6-BF49-65BA579E1D7A}" type="slidenum">
              <a:rPr lang="de-DE" sz="800" smtClean="0"/>
              <a:pPr/>
              <a:t>12</a:t>
            </a:fld>
            <a:endParaRPr lang="de-DE" sz="800"/>
          </a:p>
        </p:txBody>
      </p:sp>
      <p:sp>
        <p:nvSpPr>
          <p:cNvPr id="19" name="Textplatzhalter 7">
            <a:extLst>
              <a:ext uri="{FF2B5EF4-FFF2-40B4-BE49-F238E27FC236}">
                <a16:creationId xmlns:a16="http://schemas.microsoft.com/office/drawing/2014/main" id="{B5CE7563-CA8C-294F-BE71-C921D98884A5}"/>
              </a:ext>
            </a:extLst>
          </p:cNvPr>
          <p:cNvSpPr txBox="1">
            <a:spLocks/>
          </p:cNvSpPr>
          <p:nvPr/>
        </p:nvSpPr>
        <p:spPr>
          <a:xfrm>
            <a:off x="422524" y="687598"/>
            <a:ext cx="6844386" cy="249812"/>
          </a:xfrm>
          <a:prstGeom prst="rect">
            <a:avLst/>
          </a:prstGeom>
        </p:spPr>
        <p:txBody>
          <a:bodyPr/>
          <a:lstStyle>
            <a:lvl1pPr marL="0" indent="0" algn="l" defTabSz="685800" rtl="0" eaLnBrk="1" latinLnBrk="0" hangingPunct="1">
              <a:lnSpc>
                <a:spcPct val="11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4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kern="1200">
                <a:solidFill>
                  <a:schemeClr val="tx1"/>
                </a:solidFill>
                <a:latin typeface="+mn-lt"/>
                <a:ea typeface="+mn-ea"/>
                <a:cs typeface="+mn-cs"/>
              </a:defRPr>
            </a:lvl4pPr>
            <a:lvl5pPr marL="72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5pPr>
            <a:lvl6pPr marL="90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6pPr>
            <a:lvl7pPr marL="10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7pPr>
            <a:lvl8pPr marL="12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8pPr>
            <a:lvl9pPr marL="14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9pPr>
          </a:lstStyle>
          <a:p>
            <a:r>
              <a:rPr lang="de-DE" sz="1600" dirty="0">
                <a:solidFill>
                  <a:srgbClr val="041E42"/>
                </a:solidFill>
                <a:latin typeface="FAUSans Office" panose="020B0504010101010104" pitchFamily="34" charset="77"/>
                <a:cs typeface="FAUSans Office" panose="020B0504010101010104" pitchFamily="34" charset="77"/>
              </a:rPr>
              <a:t>Subheadline möglich. Gegebenenfalls löschen.</a:t>
            </a:r>
          </a:p>
        </p:txBody>
      </p:sp>
      <p:sp>
        <p:nvSpPr>
          <p:cNvPr id="20" name="Titel 5">
            <a:extLst>
              <a:ext uri="{FF2B5EF4-FFF2-40B4-BE49-F238E27FC236}">
                <a16:creationId xmlns:a16="http://schemas.microsoft.com/office/drawing/2014/main" id="{5F26002B-D4C0-4A46-AD8D-9457E268EEDC}"/>
              </a:ext>
            </a:extLst>
          </p:cNvPr>
          <p:cNvSpPr>
            <a:spLocks noGrp="1"/>
          </p:cNvSpPr>
          <p:nvPr>
            <p:ph type="title"/>
          </p:nvPr>
        </p:nvSpPr>
        <p:spPr>
          <a:xfrm>
            <a:off x="518318" y="301185"/>
            <a:ext cx="6844385" cy="332399"/>
          </a:xfrm>
        </p:spPr>
        <p:txBody>
          <a:bodyPr/>
          <a:lstStyle/>
          <a:p>
            <a:r>
              <a:rPr lang="de-DE" sz="2400" dirty="0"/>
              <a:t>Bildfolie | zweispaltig</a:t>
            </a:r>
          </a:p>
        </p:txBody>
      </p:sp>
    </p:spTree>
    <p:extLst>
      <p:ext uri="{BB962C8B-B14F-4D97-AF65-F5344CB8AC3E}">
        <p14:creationId xmlns:p14="http://schemas.microsoft.com/office/powerpoint/2010/main" val="2448214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Bildplatzhalter 19">
            <a:extLst>
              <a:ext uri="{FF2B5EF4-FFF2-40B4-BE49-F238E27FC236}">
                <a16:creationId xmlns:a16="http://schemas.microsoft.com/office/drawing/2014/main" id="{7F4455C3-908D-47B4-B1A3-098684D64B55}"/>
              </a:ext>
            </a:extLst>
          </p:cNvPr>
          <p:cNvSpPr>
            <a:spLocks noGrp="1"/>
          </p:cNvSpPr>
          <p:nvPr>
            <p:ph type="pic" sz="quarter" idx="38"/>
          </p:nvPr>
        </p:nvSpPr>
        <p:spPr/>
      </p:sp>
      <p:sp>
        <p:nvSpPr>
          <p:cNvPr id="15" name="Datumsplatzhalter 1">
            <a:extLst>
              <a:ext uri="{FF2B5EF4-FFF2-40B4-BE49-F238E27FC236}">
                <a16:creationId xmlns:a16="http://schemas.microsoft.com/office/drawing/2014/main" id="{3C6CC5E0-8DDC-EE46-9D80-91B0279DD53F}"/>
              </a:ext>
            </a:extLst>
          </p:cNvPr>
          <p:cNvSpPr>
            <a:spLocks noGrp="1"/>
          </p:cNvSpPr>
          <p:nvPr>
            <p:ph type="dt" sz="half" idx="10"/>
          </p:nvPr>
        </p:nvSpPr>
        <p:spPr>
          <a:xfrm>
            <a:off x="10644979" y="6634666"/>
            <a:ext cx="621965" cy="123111"/>
          </a:xfrm>
        </p:spPr>
        <p:txBody>
          <a:bodyPr/>
          <a:lstStyle/>
          <a:p>
            <a:fld id="{DBA85DB1-DD21-4EC7-A605-4C4239D6ACEA}" type="datetime4">
              <a:rPr lang="de-DE" sz="800" smtClean="0"/>
              <a:pPr/>
              <a:t>13. Juli 2022</a:t>
            </a:fld>
            <a:endParaRPr lang="de-DE" sz="800" dirty="0"/>
          </a:p>
        </p:txBody>
      </p:sp>
      <p:sp>
        <p:nvSpPr>
          <p:cNvPr id="17" name="Fußzeilenplatzhalter 2">
            <a:extLst>
              <a:ext uri="{FF2B5EF4-FFF2-40B4-BE49-F238E27FC236}">
                <a16:creationId xmlns:a16="http://schemas.microsoft.com/office/drawing/2014/main" id="{570B71B3-53CA-FF4F-A824-EFE4F4733D3D}"/>
              </a:ext>
            </a:extLst>
          </p:cNvPr>
          <p:cNvSpPr>
            <a:spLocks noGrp="1"/>
          </p:cNvSpPr>
          <p:nvPr>
            <p:ph type="ftr" sz="quarter" idx="11"/>
          </p:nvPr>
        </p:nvSpPr>
        <p:spPr>
          <a:xfrm>
            <a:off x="518319" y="6634666"/>
            <a:ext cx="5469732" cy="123111"/>
          </a:xfrm>
        </p:spPr>
        <p:txBody>
          <a:bodyPr/>
          <a:lstStyle/>
          <a:p>
            <a:r>
              <a:rPr lang="de-DE" sz="800"/>
              <a:t>Friedrich-Alexander-Universität Erlangen-Nürnberg</a:t>
            </a:r>
            <a:endParaRPr lang="de-DE" sz="800" dirty="0"/>
          </a:p>
        </p:txBody>
      </p:sp>
      <p:sp>
        <p:nvSpPr>
          <p:cNvPr id="24" name="Foliennummernplatzhalter 3">
            <a:extLst>
              <a:ext uri="{FF2B5EF4-FFF2-40B4-BE49-F238E27FC236}">
                <a16:creationId xmlns:a16="http://schemas.microsoft.com/office/drawing/2014/main" id="{03FF7AA4-0319-5B40-9A66-617B90D2B2D1}"/>
              </a:ext>
            </a:extLst>
          </p:cNvPr>
          <p:cNvSpPr>
            <a:spLocks noGrp="1"/>
          </p:cNvSpPr>
          <p:nvPr>
            <p:ph type="sldNum" sz="quarter" idx="12"/>
          </p:nvPr>
        </p:nvSpPr>
        <p:spPr>
          <a:xfrm>
            <a:off x="11618355" y="6634666"/>
            <a:ext cx="57708" cy="123111"/>
          </a:xfrm>
        </p:spPr>
        <p:txBody>
          <a:bodyPr/>
          <a:lstStyle/>
          <a:p>
            <a:fld id="{D949F9DF-37BD-4CD6-BF49-65BA579E1D7A}" type="slidenum">
              <a:rPr lang="de-DE" sz="800" smtClean="0"/>
              <a:pPr/>
              <a:t>13</a:t>
            </a:fld>
            <a:endParaRPr lang="de-DE" sz="800"/>
          </a:p>
        </p:txBody>
      </p:sp>
      <p:sp>
        <p:nvSpPr>
          <p:cNvPr id="25" name="Textplatzhalter 7">
            <a:extLst>
              <a:ext uri="{FF2B5EF4-FFF2-40B4-BE49-F238E27FC236}">
                <a16:creationId xmlns:a16="http://schemas.microsoft.com/office/drawing/2014/main" id="{4FA077E3-6D0E-984F-88A3-D8ADF581DCE5}"/>
              </a:ext>
            </a:extLst>
          </p:cNvPr>
          <p:cNvSpPr txBox="1">
            <a:spLocks/>
          </p:cNvSpPr>
          <p:nvPr/>
        </p:nvSpPr>
        <p:spPr>
          <a:xfrm>
            <a:off x="422524" y="687598"/>
            <a:ext cx="6844386" cy="249812"/>
          </a:xfrm>
          <a:prstGeom prst="rect">
            <a:avLst/>
          </a:prstGeom>
        </p:spPr>
        <p:txBody>
          <a:bodyPr/>
          <a:lstStyle>
            <a:lvl1pPr marL="0" indent="0" algn="l" defTabSz="685800" rtl="0" eaLnBrk="1" latinLnBrk="0" hangingPunct="1">
              <a:lnSpc>
                <a:spcPct val="11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4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kern="1200">
                <a:solidFill>
                  <a:schemeClr val="tx1"/>
                </a:solidFill>
                <a:latin typeface="+mn-lt"/>
                <a:ea typeface="+mn-ea"/>
                <a:cs typeface="+mn-cs"/>
              </a:defRPr>
            </a:lvl4pPr>
            <a:lvl5pPr marL="72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5pPr>
            <a:lvl6pPr marL="90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6pPr>
            <a:lvl7pPr marL="10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7pPr>
            <a:lvl8pPr marL="12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8pPr>
            <a:lvl9pPr marL="14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9pPr>
          </a:lstStyle>
          <a:p>
            <a:r>
              <a:rPr lang="de-DE" sz="1600" dirty="0">
                <a:solidFill>
                  <a:srgbClr val="041E42"/>
                </a:solidFill>
                <a:latin typeface="FAUSans Office" panose="020B0504010101010104" pitchFamily="34" charset="77"/>
                <a:cs typeface="FAUSans Office" panose="020B0504010101010104" pitchFamily="34" charset="77"/>
              </a:rPr>
              <a:t>Subheadline möglich. Gegebenenfalls löschen.</a:t>
            </a:r>
          </a:p>
        </p:txBody>
      </p:sp>
      <p:sp>
        <p:nvSpPr>
          <p:cNvPr id="26" name="Titel 5">
            <a:extLst>
              <a:ext uri="{FF2B5EF4-FFF2-40B4-BE49-F238E27FC236}">
                <a16:creationId xmlns:a16="http://schemas.microsoft.com/office/drawing/2014/main" id="{30EEDCD0-EFDC-4F4E-8AC6-953428BBBCCC}"/>
              </a:ext>
            </a:extLst>
          </p:cNvPr>
          <p:cNvSpPr>
            <a:spLocks noGrp="1"/>
          </p:cNvSpPr>
          <p:nvPr>
            <p:ph type="title"/>
          </p:nvPr>
        </p:nvSpPr>
        <p:spPr>
          <a:xfrm>
            <a:off x="518318" y="301185"/>
            <a:ext cx="6844385" cy="332399"/>
          </a:xfrm>
        </p:spPr>
        <p:txBody>
          <a:bodyPr/>
          <a:lstStyle/>
          <a:p>
            <a:r>
              <a:rPr lang="de-DE" sz="2400" dirty="0"/>
              <a:t>Bildfolie | dreispaltig</a:t>
            </a:r>
          </a:p>
        </p:txBody>
      </p:sp>
      <p:pic>
        <p:nvPicPr>
          <p:cNvPr id="35" name="Bildplatzhalter 11">
            <a:extLst>
              <a:ext uri="{FF2B5EF4-FFF2-40B4-BE49-F238E27FC236}">
                <a16:creationId xmlns:a16="http://schemas.microsoft.com/office/drawing/2014/main" id="{E6DAB673-29FE-EE49-9FD4-4466ED1249C0}"/>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16071" r="16071"/>
          <a:stretch/>
        </p:blipFill>
        <p:spPr>
          <a:xfrm>
            <a:off x="518317" y="1631156"/>
            <a:ext cx="3569758" cy="3951164"/>
          </a:xfrm>
        </p:spPr>
      </p:pic>
      <p:sp>
        <p:nvSpPr>
          <p:cNvPr id="36" name="Textplatzhalter 6">
            <a:extLst>
              <a:ext uri="{FF2B5EF4-FFF2-40B4-BE49-F238E27FC236}">
                <a16:creationId xmlns:a16="http://schemas.microsoft.com/office/drawing/2014/main" id="{1CAA7173-5658-E443-8850-E7B138B916FA}"/>
              </a:ext>
            </a:extLst>
          </p:cNvPr>
          <p:cNvSpPr>
            <a:spLocks noGrp="1"/>
          </p:cNvSpPr>
          <p:nvPr>
            <p:ph type="body" sz="quarter" idx="26"/>
          </p:nvPr>
        </p:nvSpPr>
        <p:spPr>
          <a:xfrm>
            <a:off x="518317" y="5690271"/>
            <a:ext cx="3569758" cy="511084"/>
          </a:xfrm>
        </p:spPr>
        <p:txBody>
          <a:bodyPr/>
          <a:lstStyle/>
          <a:p>
            <a:r>
              <a:rPr lang="de-DE" sz="1400" dirty="0"/>
              <a:t>Bildunterschrift oder Beschreibung möglich. Gegebenenfalls löschen.</a:t>
            </a:r>
          </a:p>
        </p:txBody>
      </p:sp>
      <p:sp>
        <p:nvSpPr>
          <p:cNvPr id="37" name="Textplatzhalter 13">
            <a:extLst>
              <a:ext uri="{FF2B5EF4-FFF2-40B4-BE49-F238E27FC236}">
                <a16:creationId xmlns:a16="http://schemas.microsoft.com/office/drawing/2014/main" id="{22F02146-325F-A645-9489-2A65BAD9E3D2}"/>
              </a:ext>
            </a:extLst>
          </p:cNvPr>
          <p:cNvSpPr>
            <a:spLocks noGrp="1"/>
          </p:cNvSpPr>
          <p:nvPr>
            <p:ph type="body" sz="quarter" idx="28"/>
          </p:nvPr>
        </p:nvSpPr>
        <p:spPr>
          <a:xfrm>
            <a:off x="8106305" y="5690271"/>
            <a:ext cx="3569758" cy="511084"/>
          </a:xfrm>
        </p:spPr>
        <p:txBody>
          <a:bodyPr/>
          <a:lstStyle/>
          <a:p>
            <a:r>
              <a:rPr lang="de-DE" sz="1400"/>
              <a:t>Bildunterschrift oder Beschreibung möglich. Gegebenenfalls löschen.</a:t>
            </a:r>
            <a:endParaRPr lang="de-DE" sz="1400" dirty="0"/>
          </a:p>
        </p:txBody>
      </p:sp>
      <p:sp>
        <p:nvSpPr>
          <p:cNvPr id="38" name="Textplatzhalter 15">
            <a:extLst>
              <a:ext uri="{FF2B5EF4-FFF2-40B4-BE49-F238E27FC236}">
                <a16:creationId xmlns:a16="http://schemas.microsoft.com/office/drawing/2014/main" id="{326FEAAA-323E-9946-8B6D-E305DBB4883E}"/>
              </a:ext>
            </a:extLst>
          </p:cNvPr>
          <p:cNvSpPr>
            <a:spLocks noGrp="1"/>
          </p:cNvSpPr>
          <p:nvPr>
            <p:ph type="body" sz="quarter" idx="30"/>
          </p:nvPr>
        </p:nvSpPr>
        <p:spPr>
          <a:xfrm>
            <a:off x="4312311" y="5690271"/>
            <a:ext cx="3569758" cy="511084"/>
          </a:xfrm>
        </p:spPr>
        <p:txBody>
          <a:bodyPr/>
          <a:lstStyle/>
          <a:p>
            <a:r>
              <a:rPr lang="de-DE" sz="1400"/>
              <a:t>Bildunterschrift oder Beschreibung möglich. Gegebenenfalls löschen.</a:t>
            </a:r>
            <a:endParaRPr lang="de-DE" sz="1400" dirty="0"/>
          </a:p>
        </p:txBody>
      </p:sp>
      <p:pic>
        <p:nvPicPr>
          <p:cNvPr id="39" name="Bildplatzhalter 11">
            <a:extLst>
              <a:ext uri="{FF2B5EF4-FFF2-40B4-BE49-F238E27FC236}">
                <a16:creationId xmlns:a16="http://schemas.microsoft.com/office/drawing/2014/main" id="{5482F027-1513-6845-9F8C-D3D16C58BB1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6071" r="16071"/>
          <a:stretch/>
        </p:blipFill>
        <p:spPr>
          <a:xfrm>
            <a:off x="4311650" y="1630363"/>
            <a:ext cx="3570288" cy="3951287"/>
          </a:xfrm>
          <a:prstGeom prst="rect">
            <a:avLst/>
          </a:prstGeom>
          <a:solidFill>
            <a:schemeClr val="bg1">
              <a:lumMod val="95000"/>
            </a:schemeClr>
          </a:solidFill>
        </p:spPr>
      </p:pic>
      <p:pic>
        <p:nvPicPr>
          <p:cNvPr id="40" name="Bildplatzhalter 11">
            <a:extLst>
              <a:ext uri="{FF2B5EF4-FFF2-40B4-BE49-F238E27FC236}">
                <a16:creationId xmlns:a16="http://schemas.microsoft.com/office/drawing/2014/main" id="{34E4CE4E-82EF-944C-9054-54E062729323}"/>
              </a:ext>
            </a:extLst>
          </p:cNvPr>
          <p:cNvPicPr>
            <a:picLocks noGrp="1" noChangeAspect="1"/>
          </p:cNvPicPr>
          <p:nvPr>
            <p:ph type="pic" sz="quarter" idx="27"/>
          </p:nvPr>
        </p:nvPicPr>
        <p:blipFill rotWithShape="1">
          <a:blip r:embed="rId2" cstate="screen">
            <a:extLst>
              <a:ext uri="{28A0092B-C50C-407E-A947-70E740481C1C}">
                <a14:useLocalDpi xmlns:a14="http://schemas.microsoft.com/office/drawing/2010/main"/>
              </a:ext>
            </a:extLst>
          </a:blip>
          <a:srcRect l="16071" r="16071"/>
          <a:stretch/>
        </p:blipFill>
        <p:spPr>
          <a:xfrm>
            <a:off x="8105775" y="1630363"/>
            <a:ext cx="3570288" cy="3951287"/>
          </a:xfrm>
        </p:spPr>
      </p:pic>
    </p:spTree>
    <p:extLst>
      <p:ext uri="{BB962C8B-B14F-4D97-AF65-F5344CB8AC3E}">
        <p14:creationId xmlns:p14="http://schemas.microsoft.com/office/powerpoint/2010/main" val="1151161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Bildplatzhalter 16">
            <a:extLst>
              <a:ext uri="{FF2B5EF4-FFF2-40B4-BE49-F238E27FC236}">
                <a16:creationId xmlns:a16="http://schemas.microsoft.com/office/drawing/2014/main" id="{2318B462-9799-463D-B64A-115BE07A4416}"/>
              </a:ext>
            </a:extLst>
          </p:cNvPr>
          <p:cNvSpPr>
            <a:spLocks noGrp="1"/>
          </p:cNvSpPr>
          <p:nvPr>
            <p:ph type="pic" sz="quarter" idx="38"/>
          </p:nvPr>
        </p:nvSpPr>
        <p:spPr/>
      </p:sp>
      <p:sp>
        <p:nvSpPr>
          <p:cNvPr id="9" name="Datumsplatzhalter 1">
            <a:extLst>
              <a:ext uri="{FF2B5EF4-FFF2-40B4-BE49-F238E27FC236}">
                <a16:creationId xmlns:a16="http://schemas.microsoft.com/office/drawing/2014/main" id="{BB28C190-6D44-BA4B-B3B7-BF145D2224D3}"/>
              </a:ext>
            </a:extLst>
          </p:cNvPr>
          <p:cNvSpPr>
            <a:spLocks noGrp="1"/>
          </p:cNvSpPr>
          <p:nvPr>
            <p:ph type="dt" sz="half" idx="10"/>
          </p:nvPr>
        </p:nvSpPr>
        <p:spPr>
          <a:xfrm>
            <a:off x="10644979" y="6634666"/>
            <a:ext cx="621965" cy="123111"/>
          </a:xfrm>
        </p:spPr>
        <p:txBody>
          <a:bodyPr/>
          <a:lstStyle/>
          <a:p>
            <a:fld id="{DBA85DB1-DD21-4EC7-A605-4C4239D6ACEA}" type="datetime4">
              <a:rPr lang="de-DE" sz="800" smtClean="0"/>
              <a:pPr/>
              <a:t>13. Juli 2022</a:t>
            </a:fld>
            <a:endParaRPr lang="de-DE" sz="800" dirty="0"/>
          </a:p>
        </p:txBody>
      </p:sp>
      <p:sp>
        <p:nvSpPr>
          <p:cNvPr id="10" name="Fußzeilenplatzhalter 2">
            <a:extLst>
              <a:ext uri="{FF2B5EF4-FFF2-40B4-BE49-F238E27FC236}">
                <a16:creationId xmlns:a16="http://schemas.microsoft.com/office/drawing/2014/main" id="{779470F6-3B3F-B541-957B-EF6A7C41C1A8}"/>
              </a:ext>
            </a:extLst>
          </p:cNvPr>
          <p:cNvSpPr>
            <a:spLocks noGrp="1"/>
          </p:cNvSpPr>
          <p:nvPr>
            <p:ph type="ftr" sz="quarter" idx="11"/>
          </p:nvPr>
        </p:nvSpPr>
        <p:spPr>
          <a:xfrm>
            <a:off x="518319" y="6634666"/>
            <a:ext cx="5469732" cy="123111"/>
          </a:xfrm>
        </p:spPr>
        <p:txBody>
          <a:bodyPr/>
          <a:lstStyle/>
          <a:p>
            <a:r>
              <a:rPr lang="de-DE" sz="800" dirty="0"/>
              <a:t>Friedrich-Alexander-Universität Erlangen-Nürnberg</a:t>
            </a:r>
          </a:p>
        </p:txBody>
      </p:sp>
      <p:sp>
        <p:nvSpPr>
          <p:cNvPr id="11" name="Foliennummernplatzhalter 3">
            <a:extLst>
              <a:ext uri="{FF2B5EF4-FFF2-40B4-BE49-F238E27FC236}">
                <a16:creationId xmlns:a16="http://schemas.microsoft.com/office/drawing/2014/main" id="{97EC1E45-1350-314B-AEC4-028166B32B4A}"/>
              </a:ext>
            </a:extLst>
          </p:cNvPr>
          <p:cNvSpPr>
            <a:spLocks noGrp="1"/>
          </p:cNvSpPr>
          <p:nvPr>
            <p:ph type="sldNum" sz="quarter" idx="12"/>
          </p:nvPr>
        </p:nvSpPr>
        <p:spPr>
          <a:xfrm>
            <a:off x="11618355" y="6634666"/>
            <a:ext cx="57708" cy="123111"/>
          </a:xfrm>
        </p:spPr>
        <p:txBody>
          <a:bodyPr/>
          <a:lstStyle/>
          <a:p>
            <a:fld id="{D949F9DF-37BD-4CD6-BF49-65BA579E1D7A}" type="slidenum">
              <a:rPr lang="de-DE" sz="800" smtClean="0"/>
              <a:pPr/>
              <a:t>14</a:t>
            </a:fld>
            <a:endParaRPr lang="de-DE" sz="800"/>
          </a:p>
        </p:txBody>
      </p:sp>
      <p:sp>
        <p:nvSpPr>
          <p:cNvPr id="19" name="Textplatzhalter 7">
            <a:extLst>
              <a:ext uri="{FF2B5EF4-FFF2-40B4-BE49-F238E27FC236}">
                <a16:creationId xmlns:a16="http://schemas.microsoft.com/office/drawing/2014/main" id="{474B2450-925F-A24E-B2E5-BFA369BDC788}"/>
              </a:ext>
            </a:extLst>
          </p:cNvPr>
          <p:cNvSpPr txBox="1">
            <a:spLocks/>
          </p:cNvSpPr>
          <p:nvPr/>
        </p:nvSpPr>
        <p:spPr>
          <a:xfrm>
            <a:off x="422524" y="687598"/>
            <a:ext cx="6844386" cy="249812"/>
          </a:xfrm>
          <a:prstGeom prst="rect">
            <a:avLst/>
          </a:prstGeom>
        </p:spPr>
        <p:txBody>
          <a:bodyPr/>
          <a:lstStyle>
            <a:lvl1pPr marL="0" indent="0" algn="l" defTabSz="685800" rtl="0" eaLnBrk="1" latinLnBrk="0" hangingPunct="1">
              <a:lnSpc>
                <a:spcPct val="11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4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kern="1200">
                <a:solidFill>
                  <a:schemeClr val="tx1"/>
                </a:solidFill>
                <a:latin typeface="+mn-lt"/>
                <a:ea typeface="+mn-ea"/>
                <a:cs typeface="+mn-cs"/>
              </a:defRPr>
            </a:lvl4pPr>
            <a:lvl5pPr marL="72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5pPr>
            <a:lvl6pPr marL="90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6pPr>
            <a:lvl7pPr marL="10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7pPr>
            <a:lvl8pPr marL="12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8pPr>
            <a:lvl9pPr marL="14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9pPr>
          </a:lstStyle>
          <a:p>
            <a:r>
              <a:rPr lang="de-DE" sz="1600" dirty="0">
                <a:solidFill>
                  <a:srgbClr val="041E42"/>
                </a:solidFill>
                <a:latin typeface="FAUSans Office" panose="020B0504010101010104" pitchFamily="34" charset="77"/>
                <a:cs typeface="FAUSans Office" panose="020B0504010101010104" pitchFamily="34" charset="77"/>
              </a:rPr>
              <a:t>Subheadline möglich. Gegebenenfalls löschen.</a:t>
            </a:r>
          </a:p>
        </p:txBody>
      </p:sp>
      <p:sp>
        <p:nvSpPr>
          <p:cNvPr id="20" name="Titel 5">
            <a:extLst>
              <a:ext uri="{FF2B5EF4-FFF2-40B4-BE49-F238E27FC236}">
                <a16:creationId xmlns:a16="http://schemas.microsoft.com/office/drawing/2014/main" id="{B749B204-B22C-2042-B6C9-C77D0FCBEE15}"/>
              </a:ext>
            </a:extLst>
          </p:cNvPr>
          <p:cNvSpPr>
            <a:spLocks noGrp="1"/>
          </p:cNvSpPr>
          <p:nvPr>
            <p:ph type="title"/>
          </p:nvPr>
        </p:nvSpPr>
        <p:spPr>
          <a:xfrm>
            <a:off x="518318" y="301185"/>
            <a:ext cx="6844385" cy="332399"/>
          </a:xfrm>
        </p:spPr>
        <p:txBody>
          <a:bodyPr/>
          <a:lstStyle/>
          <a:p>
            <a:r>
              <a:rPr lang="de-DE" sz="2400" dirty="0"/>
              <a:t>Inhaltsfolie | Säulendiagramm</a:t>
            </a:r>
          </a:p>
        </p:txBody>
      </p:sp>
      <p:graphicFrame>
        <p:nvGraphicFramePr>
          <p:cNvPr id="21" name="Inhaltsplatzhalter 15">
            <a:extLst>
              <a:ext uri="{FF2B5EF4-FFF2-40B4-BE49-F238E27FC236}">
                <a16:creationId xmlns:a16="http://schemas.microsoft.com/office/drawing/2014/main" id="{B610F457-29CE-EF4E-B7EA-B7FAACA5D218}"/>
              </a:ext>
            </a:extLst>
          </p:cNvPr>
          <p:cNvGraphicFramePr>
            <a:graphicFrameLocks noGrp="1"/>
          </p:cNvGraphicFramePr>
          <p:nvPr>
            <p:ph sz="quarter" idx="14"/>
            <p:extLst>
              <p:ext uri="{D42A27DB-BD31-4B8C-83A1-F6EECF244321}">
                <p14:modId xmlns:p14="http://schemas.microsoft.com/office/powerpoint/2010/main" val="217451163"/>
              </p:ext>
            </p:extLst>
          </p:nvPr>
        </p:nvGraphicFramePr>
        <p:xfrm>
          <a:off x="517525" y="1630363"/>
          <a:ext cx="11156950" cy="45704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074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Bildplatzhalter 20">
            <a:extLst>
              <a:ext uri="{FF2B5EF4-FFF2-40B4-BE49-F238E27FC236}">
                <a16:creationId xmlns:a16="http://schemas.microsoft.com/office/drawing/2014/main" id="{BECD631E-03A1-422F-923C-2A0F3B886A95}"/>
              </a:ext>
            </a:extLst>
          </p:cNvPr>
          <p:cNvSpPr>
            <a:spLocks noGrp="1"/>
          </p:cNvSpPr>
          <p:nvPr>
            <p:ph type="pic" sz="quarter" idx="38"/>
          </p:nvPr>
        </p:nvSpPr>
        <p:spPr/>
      </p:sp>
      <p:sp>
        <p:nvSpPr>
          <p:cNvPr id="10" name="Datumsplatzhalter 1">
            <a:extLst>
              <a:ext uri="{FF2B5EF4-FFF2-40B4-BE49-F238E27FC236}">
                <a16:creationId xmlns:a16="http://schemas.microsoft.com/office/drawing/2014/main" id="{0B30FDAD-A784-1A4C-9B01-D6BA45577026}"/>
              </a:ext>
            </a:extLst>
          </p:cNvPr>
          <p:cNvSpPr>
            <a:spLocks noGrp="1"/>
          </p:cNvSpPr>
          <p:nvPr>
            <p:ph type="dt" sz="half" idx="10"/>
          </p:nvPr>
        </p:nvSpPr>
        <p:spPr>
          <a:xfrm>
            <a:off x="10644979" y="6634666"/>
            <a:ext cx="621965" cy="123111"/>
          </a:xfrm>
        </p:spPr>
        <p:txBody>
          <a:bodyPr/>
          <a:lstStyle/>
          <a:p>
            <a:fld id="{DBA85DB1-DD21-4EC7-A605-4C4239D6ACEA}" type="datetime4">
              <a:rPr lang="de-DE" sz="800" smtClean="0"/>
              <a:pPr/>
              <a:t>13. Juli 2022</a:t>
            </a:fld>
            <a:endParaRPr lang="de-DE" sz="800" dirty="0"/>
          </a:p>
        </p:txBody>
      </p:sp>
      <p:sp>
        <p:nvSpPr>
          <p:cNvPr id="11" name="Fußzeilenplatzhalter 2">
            <a:extLst>
              <a:ext uri="{FF2B5EF4-FFF2-40B4-BE49-F238E27FC236}">
                <a16:creationId xmlns:a16="http://schemas.microsoft.com/office/drawing/2014/main" id="{F2FC5262-BDDF-E94E-86F7-CA68DF1E7476}"/>
              </a:ext>
            </a:extLst>
          </p:cNvPr>
          <p:cNvSpPr>
            <a:spLocks noGrp="1"/>
          </p:cNvSpPr>
          <p:nvPr>
            <p:ph type="ftr" sz="quarter" idx="11"/>
          </p:nvPr>
        </p:nvSpPr>
        <p:spPr>
          <a:xfrm>
            <a:off x="518319" y="6634666"/>
            <a:ext cx="5469732" cy="123111"/>
          </a:xfrm>
        </p:spPr>
        <p:txBody>
          <a:bodyPr/>
          <a:lstStyle/>
          <a:p>
            <a:r>
              <a:rPr lang="de-DE" sz="800" dirty="0"/>
              <a:t>Friedrich-Alexander-Universität Erlangen-Nürnberg</a:t>
            </a:r>
          </a:p>
        </p:txBody>
      </p:sp>
      <p:sp>
        <p:nvSpPr>
          <p:cNvPr id="12" name="Foliennummernplatzhalter 3">
            <a:extLst>
              <a:ext uri="{FF2B5EF4-FFF2-40B4-BE49-F238E27FC236}">
                <a16:creationId xmlns:a16="http://schemas.microsoft.com/office/drawing/2014/main" id="{280EADB5-B78E-BB4F-9CB7-2501C063CF3A}"/>
              </a:ext>
            </a:extLst>
          </p:cNvPr>
          <p:cNvSpPr>
            <a:spLocks noGrp="1"/>
          </p:cNvSpPr>
          <p:nvPr>
            <p:ph type="sldNum" sz="quarter" idx="12"/>
          </p:nvPr>
        </p:nvSpPr>
        <p:spPr>
          <a:xfrm>
            <a:off x="11618355" y="6634666"/>
            <a:ext cx="57708" cy="123111"/>
          </a:xfrm>
        </p:spPr>
        <p:txBody>
          <a:bodyPr/>
          <a:lstStyle/>
          <a:p>
            <a:fld id="{D949F9DF-37BD-4CD6-BF49-65BA579E1D7A}" type="slidenum">
              <a:rPr lang="de-DE" sz="800" smtClean="0"/>
              <a:pPr/>
              <a:t>15</a:t>
            </a:fld>
            <a:endParaRPr lang="de-DE" sz="800"/>
          </a:p>
        </p:txBody>
      </p:sp>
      <p:sp>
        <p:nvSpPr>
          <p:cNvPr id="19" name="Textplatzhalter 7">
            <a:extLst>
              <a:ext uri="{FF2B5EF4-FFF2-40B4-BE49-F238E27FC236}">
                <a16:creationId xmlns:a16="http://schemas.microsoft.com/office/drawing/2014/main" id="{5A0EC8E6-018D-D64B-B249-41EBCBBAF6BF}"/>
              </a:ext>
            </a:extLst>
          </p:cNvPr>
          <p:cNvSpPr txBox="1">
            <a:spLocks/>
          </p:cNvSpPr>
          <p:nvPr/>
        </p:nvSpPr>
        <p:spPr>
          <a:xfrm>
            <a:off x="422524" y="687598"/>
            <a:ext cx="6844386" cy="249812"/>
          </a:xfrm>
          <a:prstGeom prst="rect">
            <a:avLst/>
          </a:prstGeom>
        </p:spPr>
        <p:txBody>
          <a:bodyPr/>
          <a:lstStyle>
            <a:lvl1pPr marL="0" indent="0" algn="l" defTabSz="685800" rtl="0" eaLnBrk="1" latinLnBrk="0" hangingPunct="1">
              <a:lnSpc>
                <a:spcPct val="11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4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kern="1200">
                <a:solidFill>
                  <a:schemeClr val="tx1"/>
                </a:solidFill>
                <a:latin typeface="+mn-lt"/>
                <a:ea typeface="+mn-ea"/>
                <a:cs typeface="+mn-cs"/>
              </a:defRPr>
            </a:lvl4pPr>
            <a:lvl5pPr marL="72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5pPr>
            <a:lvl6pPr marL="90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6pPr>
            <a:lvl7pPr marL="10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7pPr>
            <a:lvl8pPr marL="12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8pPr>
            <a:lvl9pPr marL="14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9pPr>
          </a:lstStyle>
          <a:p>
            <a:r>
              <a:rPr lang="de-DE" sz="1600" dirty="0">
                <a:solidFill>
                  <a:srgbClr val="041E42"/>
                </a:solidFill>
                <a:latin typeface="FAUSans Office" panose="020B0504010101010104" pitchFamily="34" charset="77"/>
                <a:cs typeface="FAUSans Office" panose="020B0504010101010104" pitchFamily="34" charset="77"/>
              </a:rPr>
              <a:t>Subheadline möglich. Gegebenenfalls löschen.</a:t>
            </a:r>
          </a:p>
        </p:txBody>
      </p:sp>
      <p:sp>
        <p:nvSpPr>
          <p:cNvPr id="23" name="Titel 5">
            <a:extLst>
              <a:ext uri="{FF2B5EF4-FFF2-40B4-BE49-F238E27FC236}">
                <a16:creationId xmlns:a16="http://schemas.microsoft.com/office/drawing/2014/main" id="{0B1B8180-AFF1-694B-8171-3792902DDD7C}"/>
              </a:ext>
            </a:extLst>
          </p:cNvPr>
          <p:cNvSpPr>
            <a:spLocks noGrp="1"/>
          </p:cNvSpPr>
          <p:nvPr>
            <p:ph type="title"/>
          </p:nvPr>
        </p:nvSpPr>
        <p:spPr>
          <a:xfrm>
            <a:off x="518318" y="301185"/>
            <a:ext cx="6844385" cy="332399"/>
          </a:xfrm>
        </p:spPr>
        <p:txBody>
          <a:bodyPr/>
          <a:lstStyle/>
          <a:p>
            <a:r>
              <a:rPr lang="de-DE" sz="2400" dirty="0"/>
              <a:t>Inhaltsfolie | Säulendiagramm</a:t>
            </a:r>
          </a:p>
        </p:txBody>
      </p:sp>
      <p:sp>
        <p:nvSpPr>
          <p:cNvPr id="24" name="Textplatzhalter 7">
            <a:extLst>
              <a:ext uri="{FF2B5EF4-FFF2-40B4-BE49-F238E27FC236}">
                <a16:creationId xmlns:a16="http://schemas.microsoft.com/office/drawing/2014/main" id="{C30233CE-D588-CE43-A41F-08749891EB82}"/>
              </a:ext>
            </a:extLst>
          </p:cNvPr>
          <p:cNvSpPr>
            <a:spLocks noGrp="1"/>
          </p:cNvSpPr>
          <p:nvPr>
            <p:ph type="body" sz="quarter" idx="15"/>
          </p:nvPr>
        </p:nvSpPr>
        <p:spPr>
          <a:xfrm>
            <a:off x="8104861" y="1631156"/>
            <a:ext cx="3571200" cy="4569620"/>
          </a:xfrm>
        </p:spPr>
        <p:txBody>
          <a:bodyPr>
            <a:normAutofit/>
          </a:bodyPr>
          <a:lstStyle/>
          <a:p>
            <a:r>
              <a:rPr lang="de-DE" sz="1600" b="1" dirty="0"/>
              <a:t>Lorem ipsum dolor sit amet,</a:t>
            </a:r>
          </a:p>
          <a:p>
            <a:r>
              <a:rPr lang="de-DE" sz="1600" dirty="0"/>
              <a:t>consetetur sadipscing elitr, sed diam nonumy eirmod tempor invidunt ut labore et dolore magna aliquyam erat, sed diam voluptua.</a:t>
            </a:r>
          </a:p>
          <a:p>
            <a:pPr lvl="1"/>
            <a:r>
              <a:rPr lang="de-DE" sz="1600" dirty="0"/>
              <a:t>At vero eos et accusam et justo duo dolores et ea rebum. Stet clita kasd gubergren, no sea takimata sanctus.</a:t>
            </a:r>
          </a:p>
        </p:txBody>
      </p:sp>
      <p:graphicFrame>
        <p:nvGraphicFramePr>
          <p:cNvPr id="25" name="Inhaltsplatzhalter 15">
            <a:extLst>
              <a:ext uri="{FF2B5EF4-FFF2-40B4-BE49-F238E27FC236}">
                <a16:creationId xmlns:a16="http://schemas.microsoft.com/office/drawing/2014/main" id="{8A92A44A-8CE6-4F40-B5CE-4EDB87246680}"/>
              </a:ext>
            </a:extLst>
          </p:cNvPr>
          <p:cNvGraphicFramePr>
            <a:graphicFrameLocks noGrp="1"/>
          </p:cNvGraphicFramePr>
          <p:nvPr>
            <p:ph sz="quarter" idx="16"/>
            <p:extLst>
              <p:ext uri="{D42A27DB-BD31-4B8C-83A1-F6EECF244321}">
                <p14:modId xmlns:p14="http://schemas.microsoft.com/office/powerpoint/2010/main" val="1892864239"/>
              </p:ext>
            </p:extLst>
          </p:nvPr>
        </p:nvGraphicFramePr>
        <p:xfrm>
          <a:off x="517525" y="1631950"/>
          <a:ext cx="7364413" cy="4568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09433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ildplatzhalter 11">
            <a:extLst>
              <a:ext uri="{FF2B5EF4-FFF2-40B4-BE49-F238E27FC236}">
                <a16:creationId xmlns:a16="http://schemas.microsoft.com/office/drawing/2014/main" id="{8CDE7DD2-27AB-473F-A87B-0DCF77E9DE1B}"/>
              </a:ext>
            </a:extLst>
          </p:cNvPr>
          <p:cNvSpPr>
            <a:spLocks noGrp="1"/>
          </p:cNvSpPr>
          <p:nvPr>
            <p:ph type="pic" sz="quarter" idx="38"/>
          </p:nvPr>
        </p:nvSpPr>
        <p:spPr/>
      </p:sp>
      <p:sp>
        <p:nvSpPr>
          <p:cNvPr id="10" name="Datumsplatzhalter 1">
            <a:extLst>
              <a:ext uri="{FF2B5EF4-FFF2-40B4-BE49-F238E27FC236}">
                <a16:creationId xmlns:a16="http://schemas.microsoft.com/office/drawing/2014/main" id="{67333D90-4303-1B47-8C1C-7C23247A03CB}"/>
              </a:ext>
            </a:extLst>
          </p:cNvPr>
          <p:cNvSpPr>
            <a:spLocks noGrp="1"/>
          </p:cNvSpPr>
          <p:nvPr>
            <p:ph type="dt" sz="half" idx="10"/>
          </p:nvPr>
        </p:nvSpPr>
        <p:spPr>
          <a:xfrm>
            <a:off x="10644979" y="6634666"/>
            <a:ext cx="621965" cy="123111"/>
          </a:xfrm>
        </p:spPr>
        <p:txBody>
          <a:bodyPr/>
          <a:lstStyle/>
          <a:p>
            <a:fld id="{DBA85DB1-DD21-4EC7-A605-4C4239D6ACEA}" type="datetime4">
              <a:rPr lang="de-DE" sz="800" smtClean="0"/>
              <a:pPr/>
              <a:t>13. Juli 2022</a:t>
            </a:fld>
            <a:endParaRPr lang="de-DE" sz="800" dirty="0"/>
          </a:p>
        </p:txBody>
      </p:sp>
      <p:sp>
        <p:nvSpPr>
          <p:cNvPr id="13" name="Fußzeilenplatzhalter 2">
            <a:extLst>
              <a:ext uri="{FF2B5EF4-FFF2-40B4-BE49-F238E27FC236}">
                <a16:creationId xmlns:a16="http://schemas.microsoft.com/office/drawing/2014/main" id="{A93A8673-FACF-B348-A4E3-66223E80CBBC}"/>
              </a:ext>
            </a:extLst>
          </p:cNvPr>
          <p:cNvSpPr>
            <a:spLocks noGrp="1"/>
          </p:cNvSpPr>
          <p:nvPr>
            <p:ph type="ftr" sz="quarter" idx="11"/>
          </p:nvPr>
        </p:nvSpPr>
        <p:spPr>
          <a:xfrm>
            <a:off x="518319" y="6634666"/>
            <a:ext cx="5469732" cy="123111"/>
          </a:xfrm>
        </p:spPr>
        <p:txBody>
          <a:bodyPr/>
          <a:lstStyle/>
          <a:p>
            <a:r>
              <a:rPr lang="de-DE" sz="800" dirty="0"/>
              <a:t>Friedrich-Alexander-Universität Erlangen-Nürnberg</a:t>
            </a:r>
          </a:p>
        </p:txBody>
      </p:sp>
      <p:sp>
        <p:nvSpPr>
          <p:cNvPr id="16" name="Foliennummernplatzhalter 3">
            <a:extLst>
              <a:ext uri="{FF2B5EF4-FFF2-40B4-BE49-F238E27FC236}">
                <a16:creationId xmlns:a16="http://schemas.microsoft.com/office/drawing/2014/main" id="{89785ED6-0BA7-7A4B-A1F4-8065448719BB}"/>
              </a:ext>
            </a:extLst>
          </p:cNvPr>
          <p:cNvSpPr>
            <a:spLocks noGrp="1"/>
          </p:cNvSpPr>
          <p:nvPr>
            <p:ph type="sldNum" sz="quarter" idx="12"/>
          </p:nvPr>
        </p:nvSpPr>
        <p:spPr>
          <a:xfrm>
            <a:off x="11618355" y="6634666"/>
            <a:ext cx="57708" cy="123111"/>
          </a:xfrm>
        </p:spPr>
        <p:txBody>
          <a:bodyPr/>
          <a:lstStyle/>
          <a:p>
            <a:fld id="{D949F9DF-37BD-4CD6-BF49-65BA579E1D7A}" type="slidenum">
              <a:rPr lang="de-DE" sz="800" smtClean="0"/>
              <a:pPr/>
              <a:t>16</a:t>
            </a:fld>
            <a:endParaRPr lang="de-DE" sz="800"/>
          </a:p>
        </p:txBody>
      </p:sp>
      <p:sp>
        <p:nvSpPr>
          <p:cNvPr id="17" name="Textplatzhalter 7">
            <a:extLst>
              <a:ext uri="{FF2B5EF4-FFF2-40B4-BE49-F238E27FC236}">
                <a16:creationId xmlns:a16="http://schemas.microsoft.com/office/drawing/2014/main" id="{22629673-BB11-0042-9B50-B9A3EAA8221D}"/>
              </a:ext>
            </a:extLst>
          </p:cNvPr>
          <p:cNvSpPr txBox="1">
            <a:spLocks/>
          </p:cNvSpPr>
          <p:nvPr/>
        </p:nvSpPr>
        <p:spPr>
          <a:xfrm>
            <a:off x="422524" y="687598"/>
            <a:ext cx="6844386" cy="249812"/>
          </a:xfrm>
          <a:prstGeom prst="rect">
            <a:avLst/>
          </a:prstGeom>
        </p:spPr>
        <p:txBody>
          <a:bodyPr/>
          <a:lstStyle>
            <a:lvl1pPr marL="0" indent="0" algn="l" defTabSz="685800" rtl="0" eaLnBrk="1" latinLnBrk="0" hangingPunct="1">
              <a:lnSpc>
                <a:spcPct val="11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4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kern="1200">
                <a:solidFill>
                  <a:schemeClr val="tx1"/>
                </a:solidFill>
                <a:latin typeface="+mn-lt"/>
                <a:ea typeface="+mn-ea"/>
                <a:cs typeface="+mn-cs"/>
              </a:defRPr>
            </a:lvl4pPr>
            <a:lvl5pPr marL="72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5pPr>
            <a:lvl6pPr marL="90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6pPr>
            <a:lvl7pPr marL="10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7pPr>
            <a:lvl8pPr marL="12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8pPr>
            <a:lvl9pPr marL="14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9pPr>
          </a:lstStyle>
          <a:p>
            <a:r>
              <a:rPr lang="de-DE" sz="1600" dirty="0">
                <a:solidFill>
                  <a:srgbClr val="041E42"/>
                </a:solidFill>
                <a:latin typeface="FAUSans Office" panose="020B0504010101010104" pitchFamily="34" charset="77"/>
                <a:cs typeface="FAUSans Office" panose="020B0504010101010104" pitchFamily="34" charset="77"/>
              </a:rPr>
              <a:t>Subheadline möglich. Gegebenenfalls löschen.</a:t>
            </a:r>
          </a:p>
        </p:txBody>
      </p:sp>
      <p:sp>
        <p:nvSpPr>
          <p:cNvPr id="18" name="Titel 5">
            <a:extLst>
              <a:ext uri="{FF2B5EF4-FFF2-40B4-BE49-F238E27FC236}">
                <a16:creationId xmlns:a16="http://schemas.microsoft.com/office/drawing/2014/main" id="{68922AE5-EF5B-7647-B4DA-0E89258E09E0}"/>
              </a:ext>
            </a:extLst>
          </p:cNvPr>
          <p:cNvSpPr>
            <a:spLocks noGrp="1"/>
          </p:cNvSpPr>
          <p:nvPr>
            <p:ph type="title"/>
          </p:nvPr>
        </p:nvSpPr>
        <p:spPr>
          <a:xfrm>
            <a:off x="518318" y="301185"/>
            <a:ext cx="6844385" cy="332399"/>
          </a:xfrm>
        </p:spPr>
        <p:txBody>
          <a:bodyPr/>
          <a:lstStyle/>
          <a:p>
            <a:r>
              <a:rPr lang="de-DE" sz="2400" dirty="0"/>
              <a:t>Inhaltsfolie | Torten- &amp; Ringdiagramm</a:t>
            </a:r>
          </a:p>
        </p:txBody>
      </p:sp>
      <p:graphicFrame>
        <p:nvGraphicFramePr>
          <p:cNvPr id="21" name="Inhaltsplatzhalter 13">
            <a:extLst>
              <a:ext uri="{FF2B5EF4-FFF2-40B4-BE49-F238E27FC236}">
                <a16:creationId xmlns:a16="http://schemas.microsoft.com/office/drawing/2014/main" id="{AAB5E33D-BFED-3B4C-A2DF-33D34A535E9D}"/>
              </a:ext>
            </a:extLst>
          </p:cNvPr>
          <p:cNvGraphicFramePr>
            <a:graphicFrameLocks noGrp="1"/>
          </p:cNvGraphicFramePr>
          <p:nvPr>
            <p:ph sz="quarter" idx="14"/>
            <p:extLst>
              <p:ext uri="{D42A27DB-BD31-4B8C-83A1-F6EECF244321}">
                <p14:modId xmlns:p14="http://schemas.microsoft.com/office/powerpoint/2010/main" val="511343619"/>
              </p:ext>
            </p:extLst>
          </p:nvPr>
        </p:nvGraphicFramePr>
        <p:xfrm>
          <a:off x="517525" y="1630363"/>
          <a:ext cx="5470525" cy="45704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Inhaltsplatzhalter 13">
            <a:extLst>
              <a:ext uri="{FF2B5EF4-FFF2-40B4-BE49-F238E27FC236}">
                <a16:creationId xmlns:a16="http://schemas.microsoft.com/office/drawing/2014/main" id="{547F4A4C-5F0A-3644-B850-AA83818D57D1}"/>
              </a:ext>
            </a:extLst>
          </p:cNvPr>
          <p:cNvGraphicFramePr>
            <a:graphicFrameLocks noGrp="1"/>
          </p:cNvGraphicFramePr>
          <p:nvPr>
            <p:ph sz="quarter" idx="39"/>
            <p:extLst>
              <p:ext uri="{D42A27DB-BD31-4B8C-83A1-F6EECF244321}">
                <p14:modId xmlns:p14="http://schemas.microsoft.com/office/powerpoint/2010/main" val="3256112185"/>
              </p:ext>
            </p:extLst>
          </p:nvPr>
        </p:nvGraphicFramePr>
        <p:xfrm>
          <a:off x="6205538" y="1630363"/>
          <a:ext cx="5470525" cy="45704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7808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ildplatzhalter 13">
            <a:extLst>
              <a:ext uri="{FF2B5EF4-FFF2-40B4-BE49-F238E27FC236}">
                <a16:creationId xmlns:a16="http://schemas.microsoft.com/office/drawing/2014/main" id="{9AF91DCE-F36A-457B-966A-487B4DB308A3}"/>
              </a:ext>
            </a:extLst>
          </p:cNvPr>
          <p:cNvSpPr>
            <a:spLocks noGrp="1"/>
          </p:cNvSpPr>
          <p:nvPr>
            <p:ph type="pic" sz="quarter" idx="38"/>
          </p:nvPr>
        </p:nvSpPr>
        <p:spPr/>
      </p:sp>
      <p:sp>
        <p:nvSpPr>
          <p:cNvPr id="12" name="Datumsplatzhalter 1">
            <a:extLst>
              <a:ext uri="{FF2B5EF4-FFF2-40B4-BE49-F238E27FC236}">
                <a16:creationId xmlns:a16="http://schemas.microsoft.com/office/drawing/2014/main" id="{110401B5-7153-FB41-8236-5506BADC5979}"/>
              </a:ext>
            </a:extLst>
          </p:cNvPr>
          <p:cNvSpPr>
            <a:spLocks noGrp="1"/>
          </p:cNvSpPr>
          <p:nvPr>
            <p:ph type="dt" sz="half" idx="10"/>
          </p:nvPr>
        </p:nvSpPr>
        <p:spPr>
          <a:xfrm>
            <a:off x="10644979" y="6634666"/>
            <a:ext cx="621965" cy="123111"/>
          </a:xfrm>
        </p:spPr>
        <p:txBody>
          <a:bodyPr/>
          <a:lstStyle/>
          <a:p>
            <a:fld id="{DBA85DB1-DD21-4EC7-A605-4C4239D6ACEA}" type="datetime4">
              <a:rPr lang="de-DE" sz="800" smtClean="0"/>
              <a:pPr/>
              <a:t>13. Juli 2022</a:t>
            </a:fld>
            <a:endParaRPr lang="de-DE" sz="800" dirty="0"/>
          </a:p>
        </p:txBody>
      </p:sp>
      <p:sp>
        <p:nvSpPr>
          <p:cNvPr id="16" name="Fußzeilenplatzhalter 2">
            <a:extLst>
              <a:ext uri="{FF2B5EF4-FFF2-40B4-BE49-F238E27FC236}">
                <a16:creationId xmlns:a16="http://schemas.microsoft.com/office/drawing/2014/main" id="{93E947AC-719B-BB4E-8DD6-02E45DD0AE7D}"/>
              </a:ext>
            </a:extLst>
          </p:cNvPr>
          <p:cNvSpPr>
            <a:spLocks noGrp="1"/>
          </p:cNvSpPr>
          <p:nvPr>
            <p:ph type="ftr" sz="quarter" idx="11"/>
          </p:nvPr>
        </p:nvSpPr>
        <p:spPr>
          <a:xfrm>
            <a:off x="518319" y="6634666"/>
            <a:ext cx="5469732" cy="123111"/>
          </a:xfrm>
        </p:spPr>
        <p:txBody>
          <a:bodyPr/>
          <a:lstStyle/>
          <a:p>
            <a:r>
              <a:rPr lang="de-DE" sz="800" dirty="0"/>
              <a:t>Friedrich-Alexander-Universität Erlangen-Nürnberg</a:t>
            </a:r>
          </a:p>
        </p:txBody>
      </p:sp>
      <p:sp>
        <p:nvSpPr>
          <p:cNvPr id="17" name="Foliennummernplatzhalter 3">
            <a:extLst>
              <a:ext uri="{FF2B5EF4-FFF2-40B4-BE49-F238E27FC236}">
                <a16:creationId xmlns:a16="http://schemas.microsoft.com/office/drawing/2014/main" id="{CE3BDFE0-6D62-C340-ABDB-7A022E0400FE}"/>
              </a:ext>
            </a:extLst>
          </p:cNvPr>
          <p:cNvSpPr>
            <a:spLocks noGrp="1"/>
          </p:cNvSpPr>
          <p:nvPr>
            <p:ph type="sldNum" sz="quarter" idx="12"/>
          </p:nvPr>
        </p:nvSpPr>
        <p:spPr>
          <a:xfrm>
            <a:off x="11618355" y="6634666"/>
            <a:ext cx="57708" cy="123111"/>
          </a:xfrm>
        </p:spPr>
        <p:txBody>
          <a:bodyPr/>
          <a:lstStyle/>
          <a:p>
            <a:fld id="{D949F9DF-37BD-4CD6-BF49-65BA579E1D7A}" type="slidenum">
              <a:rPr lang="de-DE" sz="800" smtClean="0"/>
              <a:pPr/>
              <a:t>17</a:t>
            </a:fld>
            <a:endParaRPr lang="de-DE" sz="800"/>
          </a:p>
        </p:txBody>
      </p:sp>
      <p:sp>
        <p:nvSpPr>
          <p:cNvPr id="18" name="Textplatzhalter 7">
            <a:extLst>
              <a:ext uri="{FF2B5EF4-FFF2-40B4-BE49-F238E27FC236}">
                <a16:creationId xmlns:a16="http://schemas.microsoft.com/office/drawing/2014/main" id="{16D25BBD-D15F-7A44-A227-A6E2B026DD43}"/>
              </a:ext>
            </a:extLst>
          </p:cNvPr>
          <p:cNvSpPr txBox="1">
            <a:spLocks/>
          </p:cNvSpPr>
          <p:nvPr/>
        </p:nvSpPr>
        <p:spPr>
          <a:xfrm>
            <a:off x="422524" y="687598"/>
            <a:ext cx="6844386" cy="249812"/>
          </a:xfrm>
          <a:prstGeom prst="rect">
            <a:avLst/>
          </a:prstGeom>
        </p:spPr>
        <p:txBody>
          <a:bodyPr/>
          <a:lstStyle>
            <a:lvl1pPr marL="0" indent="0" algn="l" defTabSz="685800" rtl="0" eaLnBrk="1" latinLnBrk="0" hangingPunct="1">
              <a:lnSpc>
                <a:spcPct val="11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4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kern="1200">
                <a:solidFill>
                  <a:schemeClr val="tx1"/>
                </a:solidFill>
                <a:latin typeface="+mn-lt"/>
                <a:ea typeface="+mn-ea"/>
                <a:cs typeface="+mn-cs"/>
              </a:defRPr>
            </a:lvl4pPr>
            <a:lvl5pPr marL="72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5pPr>
            <a:lvl6pPr marL="90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6pPr>
            <a:lvl7pPr marL="10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7pPr>
            <a:lvl8pPr marL="12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8pPr>
            <a:lvl9pPr marL="14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9pPr>
          </a:lstStyle>
          <a:p>
            <a:r>
              <a:rPr lang="de-DE" sz="1600" dirty="0">
                <a:solidFill>
                  <a:srgbClr val="041E42"/>
                </a:solidFill>
                <a:latin typeface="FAUSans Office" panose="020B0504010101010104" pitchFamily="34" charset="77"/>
                <a:cs typeface="FAUSans Office" panose="020B0504010101010104" pitchFamily="34" charset="77"/>
              </a:rPr>
              <a:t>Subheadline möglich. Gegebenenfalls löschen.</a:t>
            </a:r>
          </a:p>
        </p:txBody>
      </p:sp>
      <p:sp>
        <p:nvSpPr>
          <p:cNvPr id="19" name="Titel 5">
            <a:extLst>
              <a:ext uri="{FF2B5EF4-FFF2-40B4-BE49-F238E27FC236}">
                <a16:creationId xmlns:a16="http://schemas.microsoft.com/office/drawing/2014/main" id="{735E458A-5FDC-8F49-B46D-ED96A32777EA}"/>
              </a:ext>
            </a:extLst>
          </p:cNvPr>
          <p:cNvSpPr>
            <a:spLocks noGrp="1"/>
          </p:cNvSpPr>
          <p:nvPr>
            <p:ph type="title"/>
          </p:nvPr>
        </p:nvSpPr>
        <p:spPr>
          <a:xfrm>
            <a:off x="518318" y="301185"/>
            <a:ext cx="6844385" cy="332399"/>
          </a:xfrm>
        </p:spPr>
        <p:txBody>
          <a:bodyPr/>
          <a:lstStyle/>
          <a:p>
            <a:r>
              <a:rPr lang="de-DE" sz="2400" dirty="0"/>
              <a:t>Inhaltsfolie mit Text | Torten- &amp; Ringdiagramm</a:t>
            </a:r>
          </a:p>
        </p:txBody>
      </p:sp>
      <p:sp>
        <p:nvSpPr>
          <p:cNvPr id="21" name="Textplatzhalter 7">
            <a:extLst>
              <a:ext uri="{FF2B5EF4-FFF2-40B4-BE49-F238E27FC236}">
                <a16:creationId xmlns:a16="http://schemas.microsoft.com/office/drawing/2014/main" id="{EC9D4236-9AE6-9A41-974B-AB261AA67E73}"/>
              </a:ext>
            </a:extLst>
          </p:cNvPr>
          <p:cNvSpPr>
            <a:spLocks noGrp="1"/>
          </p:cNvSpPr>
          <p:nvPr>
            <p:ph type="body" sz="quarter" idx="15"/>
          </p:nvPr>
        </p:nvSpPr>
        <p:spPr>
          <a:xfrm>
            <a:off x="8104861" y="1631156"/>
            <a:ext cx="3571200" cy="4569620"/>
          </a:xfrm>
        </p:spPr>
        <p:txBody>
          <a:bodyPr>
            <a:normAutofit/>
          </a:bodyPr>
          <a:lstStyle/>
          <a:p>
            <a:r>
              <a:rPr lang="de-DE" sz="1600" b="1" dirty="0"/>
              <a:t>Lorem ipsum dolor sit amet,</a:t>
            </a:r>
          </a:p>
          <a:p>
            <a:r>
              <a:rPr lang="de-DE" sz="1600" dirty="0"/>
              <a:t>consetetur sadipscing elitr, sed diam nonumy eirmod tempor invidunt ut labore et dolore magna aliquyam erat, sed diam voluptua.</a:t>
            </a:r>
          </a:p>
          <a:p>
            <a:pPr lvl="1"/>
            <a:r>
              <a:rPr lang="de-DE" sz="1600" dirty="0"/>
              <a:t>At vero eos et accusam et justo duo dolores et ea rebum. Stet clita kasd gubergren, no sea takimata sanctus.</a:t>
            </a:r>
          </a:p>
        </p:txBody>
      </p:sp>
      <p:graphicFrame>
        <p:nvGraphicFramePr>
          <p:cNvPr id="22" name="Inhaltsplatzhalter 13">
            <a:extLst>
              <a:ext uri="{FF2B5EF4-FFF2-40B4-BE49-F238E27FC236}">
                <a16:creationId xmlns:a16="http://schemas.microsoft.com/office/drawing/2014/main" id="{97274025-E3D7-6C40-A98D-0AF90EF95939}"/>
              </a:ext>
            </a:extLst>
          </p:cNvPr>
          <p:cNvGraphicFramePr>
            <a:graphicFrameLocks noGrp="1"/>
          </p:cNvGraphicFramePr>
          <p:nvPr>
            <p:ph sz="quarter" idx="16"/>
            <p:extLst>
              <p:ext uri="{D42A27DB-BD31-4B8C-83A1-F6EECF244321}">
                <p14:modId xmlns:p14="http://schemas.microsoft.com/office/powerpoint/2010/main" val="1135277458"/>
              </p:ext>
            </p:extLst>
          </p:nvPr>
        </p:nvGraphicFramePr>
        <p:xfrm>
          <a:off x="517525" y="1631950"/>
          <a:ext cx="7364413" cy="4568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6627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ildplatzhalter 13">
            <a:extLst>
              <a:ext uri="{FF2B5EF4-FFF2-40B4-BE49-F238E27FC236}">
                <a16:creationId xmlns:a16="http://schemas.microsoft.com/office/drawing/2014/main" id="{9AF91DCE-F36A-457B-966A-487B4DB308A3}"/>
              </a:ext>
            </a:extLst>
          </p:cNvPr>
          <p:cNvSpPr>
            <a:spLocks noGrp="1"/>
          </p:cNvSpPr>
          <p:nvPr>
            <p:ph type="pic" sz="quarter" idx="38"/>
          </p:nvPr>
        </p:nvSpPr>
        <p:spPr/>
      </p:sp>
      <p:sp>
        <p:nvSpPr>
          <p:cNvPr id="15" name="Datumsplatzhalter 1">
            <a:extLst>
              <a:ext uri="{FF2B5EF4-FFF2-40B4-BE49-F238E27FC236}">
                <a16:creationId xmlns:a16="http://schemas.microsoft.com/office/drawing/2014/main" id="{5966303A-3F1F-EB47-A816-6EA9F79BB07B}"/>
              </a:ext>
            </a:extLst>
          </p:cNvPr>
          <p:cNvSpPr>
            <a:spLocks noGrp="1"/>
          </p:cNvSpPr>
          <p:nvPr>
            <p:ph type="dt" sz="half" idx="10"/>
          </p:nvPr>
        </p:nvSpPr>
        <p:spPr>
          <a:xfrm>
            <a:off x="10644979" y="6634666"/>
            <a:ext cx="621965" cy="123111"/>
          </a:xfrm>
        </p:spPr>
        <p:txBody>
          <a:bodyPr/>
          <a:lstStyle/>
          <a:p>
            <a:fld id="{DBA85DB1-DD21-4EC7-A605-4C4239D6ACEA}" type="datetime4">
              <a:rPr lang="de-DE" sz="800" smtClean="0"/>
              <a:pPr/>
              <a:t>13. Juli 2022</a:t>
            </a:fld>
            <a:endParaRPr lang="de-DE" sz="800" dirty="0"/>
          </a:p>
        </p:txBody>
      </p:sp>
      <p:sp>
        <p:nvSpPr>
          <p:cNvPr id="16" name="Fußzeilenplatzhalter 2">
            <a:extLst>
              <a:ext uri="{FF2B5EF4-FFF2-40B4-BE49-F238E27FC236}">
                <a16:creationId xmlns:a16="http://schemas.microsoft.com/office/drawing/2014/main" id="{9BDC8310-8856-7548-81BC-CF16F7FDD425}"/>
              </a:ext>
            </a:extLst>
          </p:cNvPr>
          <p:cNvSpPr>
            <a:spLocks noGrp="1"/>
          </p:cNvSpPr>
          <p:nvPr>
            <p:ph type="ftr" sz="quarter" idx="11"/>
          </p:nvPr>
        </p:nvSpPr>
        <p:spPr>
          <a:xfrm>
            <a:off x="518319" y="6634666"/>
            <a:ext cx="5469732" cy="123111"/>
          </a:xfrm>
        </p:spPr>
        <p:txBody>
          <a:bodyPr/>
          <a:lstStyle/>
          <a:p>
            <a:r>
              <a:rPr lang="de-DE" sz="800" dirty="0"/>
              <a:t>Friedrich-Alexander-Universität Erlangen-Nürnberg</a:t>
            </a:r>
          </a:p>
        </p:txBody>
      </p:sp>
      <p:sp>
        <p:nvSpPr>
          <p:cNvPr id="17" name="Foliennummernplatzhalter 3">
            <a:extLst>
              <a:ext uri="{FF2B5EF4-FFF2-40B4-BE49-F238E27FC236}">
                <a16:creationId xmlns:a16="http://schemas.microsoft.com/office/drawing/2014/main" id="{6C970EC3-87B4-5B46-9F9F-10228CDE0E46}"/>
              </a:ext>
            </a:extLst>
          </p:cNvPr>
          <p:cNvSpPr>
            <a:spLocks noGrp="1"/>
          </p:cNvSpPr>
          <p:nvPr>
            <p:ph type="sldNum" sz="quarter" idx="12"/>
          </p:nvPr>
        </p:nvSpPr>
        <p:spPr>
          <a:xfrm>
            <a:off x="11618355" y="6634666"/>
            <a:ext cx="57708" cy="123111"/>
          </a:xfrm>
        </p:spPr>
        <p:txBody>
          <a:bodyPr/>
          <a:lstStyle/>
          <a:p>
            <a:fld id="{D949F9DF-37BD-4CD6-BF49-65BA579E1D7A}" type="slidenum">
              <a:rPr lang="de-DE" sz="800" smtClean="0"/>
              <a:pPr/>
              <a:t>18</a:t>
            </a:fld>
            <a:endParaRPr lang="de-DE" sz="800"/>
          </a:p>
        </p:txBody>
      </p:sp>
      <p:sp>
        <p:nvSpPr>
          <p:cNvPr id="18" name="Textplatzhalter 7">
            <a:extLst>
              <a:ext uri="{FF2B5EF4-FFF2-40B4-BE49-F238E27FC236}">
                <a16:creationId xmlns:a16="http://schemas.microsoft.com/office/drawing/2014/main" id="{C5B866F4-3E16-7E4A-BF25-4AFC682483C3}"/>
              </a:ext>
            </a:extLst>
          </p:cNvPr>
          <p:cNvSpPr txBox="1">
            <a:spLocks/>
          </p:cNvSpPr>
          <p:nvPr/>
        </p:nvSpPr>
        <p:spPr>
          <a:xfrm>
            <a:off x="422524" y="687598"/>
            <a:ext cx="6844386" cy="249812"/>
          </a:xfrm>
          <a:prstGeom prst="rect">
            <a:avLst/>
          </a:prstGeom>
        </p:spPr>
        <p:txBody>
          <a:bodyPr/>
          <a:lstStyle>
            <a:lvl1pPr marL="0" indent="0" algn="l" defTabSz="685800" rtl="0" eaLnBrk="1" latinLnBrk="0" hangingPunct="1">
              <a:lnSpc>
                <a:spcPct val="11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4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kern="1200">
                <a:solidFill>
                  <a:schemeClr val="tx1"/>
                </a:solidFill>
                <a:latin typeface="+mn-lt"/>
                <a:ea typeface="+mn-ea"/>
                <a:cs typeface="+mn-cs"/>
              </a:defRPr>
            </a:lvl4pPr>
            <a:lvl5pPr marL="72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5pPr>
            <a:lvl6pPr marL="90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6pPr>
            <a:lvl7pPr marL="10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7pPr>
            <a:lvl8pPr marL="12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8pPr>
            <a:lvl9pPr marL="14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9pPr>
          </a:lstStyle>
          <a:p>
            <a:r>
              <a:rPr lang="de-DE" sz="1600" dirty="0">
                <a:solidFill>
                  <a:srgbClr val="041E42"/>
                </a:solidFill>
                <a:latin typeface="FAUSans Office" panose="020B0504010101010104" pitchFamily="34" charset="77"/>
                <a:cs typeface="FAUSans Office" panose="020B0504010101010104" pitchFamily="34" charset="77"/>
              </a:rPr>
              <a:t>Subheadline möglich. Gegebenenfalls löschen.</a:t>
            </a:r>
          </a:p>
        </p:txBody>
      </p:sp>
      <p:sp>
        <p:nvSpPr>
          <p:cNvPr id="19" name="Titel 5">
            <a:extLst>
              <a:ext uri="{FF2B5EF4-FFF2-40B4-BE49-F238E27FC236}">
                <a16:creationId xmlns:a16="http://schemas.microsoft.com/office/drawing/2014/main" id="{8EC1B9AA-F45D-EA48-A9CB-D3907E900FAB}"/>
              </a:ext>
            </a:extLst>
          </p:cNvPr>
          <p:cNvSpPr>
            <a:spLocks noGrp="1"/>
          </p:cNvSpPr>
          <p:nvPr>
            <p:ph type="title"/>
          </p:nvPr>
        </p:nvSpPr>
        <p:spPr>
          <a:xfrm>
            <a:off x="518318" y="301185"/>
            <a:ext cx="6844385" cy="332399"/>
          </a:xfrm>
        </p:spPr>
        <p:txBody>
          <a:bodyPr/>
          <a:lstStyle/>
          <a:p>
            <a:r>
              <a:rPr lang="de-DE" sz="2400" dirty="0"/>
              <a:t>Inhaltsfolie mit Text | Torten- &amp; Ringdiagramm</a:t>
            </a:r>
          </a:p>
        </p:txBody>
      </p:sp>
      <p:sp>
        <p:nvSpPr>
          <p:cNvPr id="21" name="Textplatzhalter 7">
            <a:extLst>
              <a:ext uri="{FF2B5EF4-FFF2-40B4-BE49-F238E27FC236}">
                <a16:creationId xmlns:a16="http://schemas.microsoft.com/office/drawing/2014/main" id="{59930517-BEAF-3540-9949-70E0230A0B25}"/>
              </a:ext>
            </a:extLst>
          </p:cNvPr>
          <p:cNvSpPr>
            <a:spLocks noGrp="1"/>
          </p:cNvSpPr>
          <p:nvPr>
            <p:ph type="body" sz="quarter" idx="15"/>
          </p:nvPr>
        </p:nvSpPr>
        <p:spPr>
          <a:xfrm>
            <a:off x="8104861" y="1631156"/>
            <a:ext cx="3571200" cy="4569620"/>
          </a:xfrm>
        </p:spPr>
        <p:txBody>
          <a:bodyPr>
            <a:normAutofit/>
          </a:bodyPr>
          <a:lstStyle/>
          <a:p>
            <a:r>
              <a:rPr lang="de-DE" sz="1600" b="1" dirty="0"/>
              <a:t>Lorem ipsum dolor sit amet,</a:t>
            </a:r>
          </a:p>
          <a:p>
            <a:r>
              <a:rPr lang="de-DE" sz="1600" dirty="0"/>
              <a:t>consetetur sadipscing elitr, sed diam nonumy eirmod tempor invidunt ut labore et dolore magna aliquyam erat, sed diam voluptua.</a:t>
            </a:r>
          </a:p>
          <a:p>
            <a:pPr lvl="1"/>
            <a:r>
              <a:rPr lang="de-DE" sz="1600" dirty="0"/>
              <a:t>At vero eos et accusam et justo duo dolores et ea rebum. Stet clita kasd gubergren, no sea takimata sanctus.</a:t>
            </a:r>
          </a:p>
        </p:txBody>
      </p:sp>
      <p:graphicFrame>
        <p:nvGraphicFramePr>
          <p:cNvPr id="22" name="Inhaltsplatzhalter 13">
            <a:extLst>
              <a:ext uri="{FF2B5EF4-FFF2-40B4-BE49-F238E27FC236}">
                <a16:creationId xmlns:a16="http://schemas.microsoft.com/office/drawing/2014/main" id="{07544995-6438-884B-A4C4-77B34AE84216}"/>
              </a:ext>
            </a:extLst>
          </p:cNvPr>
          <p:cNvGraphicFramePr>
            <a:graphicFrameLocks noGrp="1"/>
          </p:cNvGraphicFramePr>
          <p:nvPr>
            <p:ph sz="quarter" idx="16"/>
            <p:extLst>
              <p:ext uri="{D42A27DB-BD31-4B8C-83A1-F6EECF244321}">
                <p14:modId xmlns:p14="http://schemas.microsoft.com/office/powerpoint/2010/main" val="473069560"/>
              </p:ext>
            </p:extLst>
          </p:nvPr>
        </p:nvGraphicFramePr>
        <p:xfrm>
          <a:off x="517525" y="1631950"/>
          <a:ext cx="7364413" cy="4568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9735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0A64DBD0-684B-4793-B5AD-B6273A86A85C}"/>
              </a:ext>
            </a:extLst>
          </p:cNvPr>
          <p:cNvSpPr>
            <a:spLocks noGrp="1"/>
          </p:cNvSpPr>
          <p:nvPr>
            <p:ph type="pic" sz="quarter" idx="38"/>
          </p:nvPr>
        </p:nvSpPr>
        <p:spPr/>
      </p:sp>
      <p:sp>
        <p:nvSpPr>
          <p:cNvPr id="9" name="Datumsplatzhalter 1">
            <a:extLst>
              <a:ext uri="{FF2B5EF4-FFF2-40B4-BE49-F238E27FC236}">
                <a16:creationId xmlns:a16="http://schemas.microsoft.com/office/drawing/2014/main" id="{33F72D32-7C1A-A04B-9385-3000EA03797B}"/>
              </a:ext>
            </a:extLst>
          </p:cNvPr>
          <p:cNvSpPr>
            <a:spLocks noGrp="1"/>
          </p:cNvSpPr>
          <p:nvPr>
            <p:ph type="dt" sz="half" idx="10"/>
          </p:nvPr>
        </p:nvSpPr>
        <p:spPr>
          <a:xfrm>
            <a:off x="10644979" y="6634666"/>
            <a:ext cx="621965" cy="123111"/>
          </a:xfrm>
        </p:spPr>
        <p:txBody>
          <a:bodyPr/>
          <a:lstStyle/>
          <a:p>
            <a:fld id="{DBA85DB1-DD21-4EC7-A605-4C4239D6ACEA}" type="datetime4">
              <a:rPr lang="de-DE" sz="800" smtClean="0"/>
              <a:pPr/>
              <a:t>13. Juli 2022</a:t>
            </a:fld>
            <a:endParaRPr lang="de-DE" sz="800" dirty="0"/>
          </a:p>
        </p:txBody>
      </p:sp>
      <p:sp>
        <p:nvSpPr>
          <p:cNvPr id="11" name="Fußzeilenplatzhalter 2">
            <a:extLst>
              <a:ext uri="{FF2B5EF4-FFF2-40B4-BE49-F238E27FC236}">
                <a16:creationId xmlns:a16="http://schemas.microsoft.com/office/drawing/2014/main" id="{564D943A-162B-AA42-89C4-994049891082}"/>
              </a:ext>
            </a:extLst>
          </p:cNvPr>
          <p:cNvSpPr>
            <a:spLocks noGrp="1"/>
          </p:cNvSpPr>
          <p:nvPr>
            <p:ph type="ftr" sz="quarter" idx="11"/>
          </p:nvPr>
        </p:nvSpPr>
        <p:spPr>
          <a:xfrm>
            <a:off x="518319" y="6634666"/>
            <a:ext cx="5469732" cy="123111"/>
          </a:xfrm>
        </p:spPr>
        <p:txBody>
          <a:bodyPr/>
          <a:lstStyle/>
          <a:p>
            <a:r>
              <a:rPr lang="de-DE" sz="800"/>
              <a:t>Friedrich-Alexander-Universität Erlangen-Nürnberg</a:t>
            </a:r>
            <a:endParaRPr lang="de-DE" sz="800" dirty="0"/>
          </a:p>
        </p:txBody>
      </p:sp>
      <p:sp>
        <p:nvSpPr>
          <p:cNvPr id="15" name="Foliennummernplatzhalter 3">
            <a:extLst>
              <a:ext uri="{FF2B5EF4-FFF2-40B4-BE49-F238E27FC236}">
                <a16:creationId xmlns:a16="http://schemas.microsoft.com/office/drawing/2014/main" id="{605620F1-DCF1-7F4D-8AA7-E2CBECD06948}"/>
              </a:ext>
            </a:extLst>
          </p:cNvPr>
          <p:cNvSpPr>
            <a:spLocks noGrp="1"/>
          </p:cNvSpPr>
          <p:nvPr>
            <p:ph type="sldNum" sz="quarter" idx="12"/>
          </p:nvPr>
        </p:nvSpPr>
        <p:spPr>
          <a:xfrm>
            <a:off x="11618355" y="6634666"/>
            <a:ext cx="57708" cy="123111"/>
          </a:xfrm>
        </p:spPr>
        <p:txBody>
          <a:bodyPr/>
          <a:lstStyle/>
          <a:p>
            <a:fld id="{D949F9DF-37BD-4CD6-BF49-65BA579E1D7A}" type="slidenum">
              <a:rPr lang="de-DE" sz="800" smtClean="0"/>
              <a:pPr/>
              <a:t>19</a:t>
            </a:fld>
            <a:endParaRPr lang="de-DE" sz="800"/>
          </a:p>
        </p:txBody>
      </p:sp>
      <p:sp>
        <p:nvSpPr>
          <p:cNvPr id="16" name="Textplatzhalter 7">
            <a:extLst>
              <a:ext uri="{FF2B5EF4-FFF2-40B4-BE49-F238E27FC236}">
                <a16:creationId xmlns:a16="http://schemas.microsoft.com/office/drawing/2014/main" id="{A9202FD3-B0D8-6A4D-9B8C-C499D8BA3736}"/>
              </a:ext>
            </a:extLst>
          </p:cNvPr>
          <p:cNvSpPr txBox="1">
            <a:spLocks/>
          </p:cNvSpPr>
          <p:nvPr/>
        </p:nvSpPr>
        <p:spPr>
          <a:xfrm>
            <a:off x="422524" y="687598"/>
            <a:ext cx="6844386" cy="249812"/>
          </a:xfrm>
          <a:prstGeom prst="rect">
            <a:avLst/>
          </a:prstGeom>
        </p:spPr>
        <p:txBody>
          <a:bodyPr/>
          <a:lstStyle>
            <a:lvl1pPr marL="0" indent="0" algn="l" defTabSz="685800" rtl="0" eaLnBrk="1" latinLnBrk="0" hangingPunct="1">
              <a:lnSpc>
                <a:spcPct val="11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4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kern="1200">
                <a:solidFill>
                  <a:schemeClr val="tx1"/>
                </a:solidFill>
                <a:latin typeface="+mn-lt"/>
                <a:ea typeface="+mn-ea"/>
                <a:cs typeface="+mn-cs"/>
              </a:defRPr>
            </a:lvl4pPr>
            <a:lvl5pPr marL="72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5pPr>
            <a:lvl6pPr marL="90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6pPr>
            <a:lvl7pPr marL="10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7pPr>
            <a:lvl8pPr marL="12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8pPr>
            <a:lvl9pPr marL="14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9pPr>
          </a:lstStyle>
          <a:p>
            <a:r>
              <a:rPr lang="de-DE" sz="1600" dirty="0">
                <a:solidFill>
                  <a:srgbClr val="041E42"/>
                </a:solidFill>
                <a:latin typeface="FAUSans Office" panose="020B0504010101010104" pitchFamily="34" charset="77"/>
                <a:cs typeface="FAUSans Office" panose="020B0504010101010104" pitchFamily="34" charset="77"/>
              </a:rPr>
              <a:t>Subheadline möglich. Gegebenenfalls löschen.</a:t>
            </a:r>
          </a:p>
        </p:txBody>
      </p:sp>
      <p:sp>
        <p:nvSpPr>
          <p:cNvPr id="17" name="Titel 5">
            <a:extLst>
              <a:ext uri="{FF2B5EF4-FFF2-40B4-BE49-F238E27FC236}">
                <a16:creationId xmlns:a16="http://schemas.microsoft.com/office/drawing/2014/main" id="{6785D875-6782-E44E-80C4-BB140A0F47CF}"/>
              </a:ext>
            </a:extLst>
          </p:cNvPr>
          <p:cNvSpPr>
            <a:spLocks noGrp="1"/>
          </p:cNvSpPr>
          <p:nvPr>
            <p:ph type="title"/>
          </p:nvPr>
        </p:nvSpPr>
        <p:spPr>
          <a:xfrm>
            <a:off x="518318" y="301185"/>
            <a:ext cx="6844385" cy="332399"/>
          </a:xfrm>
        </p:spPr>
        <p:txBody>
          <a:bodyPr/>
          <a:lstStyle/>
          <a:p>
            <a:r>
              <a:rPr lang="de-DE" sz="2400" dirty="0"/>
              <a:t>Inhaltsfolie | Tabellenbeispiel</a:t>
            </a:r>
          </a:p>
        </p:txBody>
      </p:sp>
      <p:graphicFrame>
        <p:nvGraphicFramePr>
          <p:cNvPr id="20" name="Inhaltsplatzhalter 7">
            <a:extLst>
              <a:ext uri="{FF2B5EF4-FFF2-40B4-BE49-F238E27FC236}">
                <a16:creationId xmlns:a16="http://schemas.microsoft.com/office/drawing/2014/main" id="{AEF112B8-F12F-8548-A3C4-48A7AA5BFB16}"/>
              </a:ext>
            </a:extLst>
          </p:cNvPr>
          <p:cNvGraphicFramePr>
            <a:graphicFrameLocks noGrp="1"/>
          </p:cNvGraphicFramePr>
          <p:nvPr>
            <p:ph sz="quarter" idx="14"/>
            <p:extLst>
              <p:ext uri="{D42A27DB-BD31-4B8C-83A1-F6EECF244321}">
                <p14:modId xmlns:p14="http://schemas.microsoft.com/office/powerpoint/2010/main" val="2641234972"/>
              </p:ext>
            </p:extLst>
          </p:nvPr>
        </p:nvGraphicFramePr>
        <p:xfrm>
          <a:off x="517525" y="1630363"/>
          <a:ext cx="11090370" cy="4567241"/>
        </p:xfrm>
        <a:graphic>
          <a:graphicData uri="http://schemas.openxmlformats.org/drawingml/2006/table">
            <a:tbl>
              <a:tblPr bandRow="1">
                <a:tableStyleId>{5C22544A-7EE6-4342-B048-85BDC9FD1C3A}</a:tableStyleId>
              </a:tblPr>
              <a:tblGrid>
                <a:gridCol w="2590900">
                  <a:extLst>
                    <a:ext uri="{9D8B030D-6E8A-4147-A177-3AD203B41FA5}">
                      <a16:colId xmlns:a16="http://schemas.microsoft.com/office/drawing/2014/main" val="1576347495"/>
                    </a:ext>
                  </a:extLst>
                </a:gridCol>
                <a:gridCol w="1699894">
                  <a:extLst>
                    <a:ext uri="{9D8B030D-6E8A-4147-A177-3AD203B41FA5}">
                      <a16:colId xmlns:a16="http://schemas.microsoft.com/office/drawing/2014/main" val="2304917957"/>
                    </a:ext>
                  </a:extLst>
                </a:gridCol>
                <a:gridCol w="1699894">
                  <a:extLst>
                    <a:ext uri="{9D8B030D-6E8A-4147-A177-3AD203B41FA5}">
                      <a16:colId xmlns:a16="http://schemas.microsoft.com/office/drawing/2014/main" val="3980473287"/>
                    </a:ext>
                  </a:extLst>
                </a:gridCol>
                <a:gridCol w="1699894">
                  <a:extLst>
                    <a:ext uri="{9D8B030D-6E8A-4147-A177-3AD203B41FA5}">
                      <a16:colId xmlns:a16="http://schemas.microsoft.com/office/drawing/2014/main" val="1770291054"/>
                    </a:ext>
                  </a:extLst>
                </a:gridCol>
                <a:gridCol w="1699894">
                  <a:extLst>
                    <a:ext uri="{9D8B030D-6E8A-4147-A177-3AD203B41FA5}">
                      <a16:colId xmlns:a16="http://schemas.microsoft.com/office/drawing/2014/main" val="3802573952"/>
                    </a:ext>
                  </a:extLst>
                </a:gridCol>
                <a:gridCol w="1699894">
                  <a:extLst>
                    <a:ext uri="{9D8B030D-6E8A-4147-A177-3AD203B41FA5}">
                      <a16:colId xmlns:a16="http://schemas.microsoft.com/office/drawing/2014/main" val="2283785675"/>
                    </a:ext>
                  </a:extLst>
                </a:gridCol>
              </a:tblGrid>
              <a:tr h="432000">
                <a:tc>
                  <a:txBody>
                    <a:bodyPr/>
                    <a:lstStyle/>
                    <a:p>
                      <a:r>
                        <a:rPr lang="de-DE" sz="1400" b="1" i="0" dirty="0">
                          <a:solidFill>
                            <a:schemeClr val="bg1"/>
                          </a:solidFill>
                          <a:latin typeface="FAUSans Office" panose="020B0504010101010104" pitchFamily="34" charset="77"/>
                          <a:cs typeface="FAUSans Office" panose="020B0504010101010104" pitchFamily="34" charset="77"/>
                        </a:rPr>
                        <a:t>Lorem ipsum dolor sit amet</a:t>
                      </a:r>
                    </a:p>
                  </a:txBody>
                  <a:tcPr marL="108000" marR="108000" marT="36000" marB="36000" anchor="ctr">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rgbClr val="041E42"/>
                    </a:solidFill>
                  </a:tcPr>
                </a:tc>
                <a:tc>
                  <a:txBody>
                    <a:bodyPr/>
                    <a:lstStyle/>
                    <a:p>
                      <a:r>
                        <a:rPr lang="de-DE" sz="1400" b="1" i="0" dirty="0">
                          <a:solidFill>
                            <a:schemeClr val="bg1"/>
                          </a:solidFill>
                          <a:latin typeface="FAUSans Office" panose="020B0504010101010104" pitchFamily="34" charset="77"/>
                          <a:cs typeface="FAUSans Office" panose="020B0504010101010104" pitchFamily="34" charset="77"/>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rgbClr val="041E4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FAUSans Office" panose="020B0504010101010104" pitchFamily="34" charset="77"/>
                          <a:ea typeface="+mn-ea"/>
                          <a:cs typeface="FAUSans Office" panose="020B0504010101010104" pitchFamily="34" charset="77"/>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rgbClr val="041E4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FAUSans Office" panose="020B0504010101010104" pitchFamily="34" charset="77"/>
                          <a:ea typeface="+mn-ea"/>
                          <a:cs typeface="FAUSans Office" panose="020B0504010101010104" pitchFamily="34" charset="77"/>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rgbClr val="041E4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FAUSans Office" panose="020B0504010101010104" pitchFamily="34" charset="77"/>
                          <a:ea typeface="+mn-ea"/>
                          <a:cs typeface="FAUSans Office" panose="020B0504010101010104" pitchFamily="34" charset="77"/>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rgbClr val="041E4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FAUSans Office" panose="020B0504010101010104" pitchFamily="34" charset="77"/>
                          <a:ea typeface="+mn-ea"/>
                          <a:cs typeface="FAUSans Office" panose="020B0504010101010104" pitchFamily="34" charset="77"/>
                        </a:rPr>
                        <a:t>Lorem ipsum</a:t>
                      </a:r>
                    </a:p>
                  </a:txBody>
                  <a:tcPr marL="108000" marR="108000" marT="36000" marB="36000" anchor="ctr">
                    <a:lnL w="6350" cap="flat" cmpd="sng" algn="ctr">
                      <a:solidFill>
                        <a:schemeClr val="bg1"/>
                      </a:solidFill>
                      <a:prstDash val="solid"/>
                      <a:round/>
                      <a:headEnd type="none" w="med" len="med"/>
                      <a:tailEnd type="none" w="med" len="med"/>
                    </a:lnL>
                    <a:lnB w="12700" cap="flat" cmpd="sng" algn="ctr">
                      <a:noFill/>
                      <a:prstDash val="solid"/>
                      <a:round/>
                      <a:headEnd type="none" w="med" len="med"/>
                      <a:tailEnd type="none" w="med" len="med"/>
                    </a:lnB>
                    <a:solidFill>
                      <a:srgbClr val="041E42"/>
                    </a:solidFill>
                  </a:tcPr>
                </a:tc>
                <a:extLst>
                  <a:ext uri="{0D108BD9-81ED-4DB2-BD59-A6C34878D82A}">
                    <a16:rowId xmlns:a16="http://schemas.microsoft.com/office/drawing/2014/main" val="137568030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Lorem ipsum dolor sit amet</a:t>
                      </a:r>
                    </a:p>
                  </a:txBody>
                  <a:tcPr marL="108000" marR="108000" marT="36000" marB="36000" anchor="ct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7992816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5977390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66854982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9074896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err="1">
                          <a:ln>
                            <a:noFill/>
                          </a:ln>
                          <a:solidFill>
                            <a:prstClr val="black"/>
                          </a:solidFill>
                          <a:effectLst/>
                          <a:uLnTx/>
                          <a:uFillTx/>
                          <a:latin typeface="FAUSans Office" panose="020B0504010101010104" pitchFamily="34" charset="77"/>
                          <a:ea typeface="+mn-ea"/>
                          <a:cs typeface="FAUSans Office" panose="020B0504010101010104" pitchFamily="34" charset="77"/>
                        </a:rPr>
                        <a:t>Lorem</a:t>
                      </a: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FAUSans Office" panose="020B0504010101010104" pitchFamily="34" charset="77"/>
                          <a:ea typeface="+mn-ea"/>
                          <a:cs typeface="FAUSans Office" panose="020B0504010101010104" pitchFamily="34" charset="77"/>
                        </a:rPr>
                        <a:t>ipsum</a:t>
                      </a: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FAUSans Office" panose="020B0504010101010104" pitchFamily="34" charset="77"/>
                          <a:ea typeface="+mn-ea"/>
                          <a:cs typeface="FAUSans Office" panose="020B0504010101010104" pitchFamily="34" charset="77"/>
                        </a:rPr>
                        <a:t>dolor</a:t>
                      </a: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FAUSans Office" panose="020B0504010101010104" pitchFamily="34" charset="77"/>
                          <a:ea typeface="+mn-ea"/>
                          <a:cs typeface="FAUSans Office" panose="020B0504010101010104" pitchFamily="34" charset="77"/>
                        </a:rPr>
                        <a:t>sit</a:t>
                      </a: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FAUSans Office" panose="020B0504010101010104" pitchFamily="34" charset="77"/>
                          <a:ea typeface="+mn-ea"/>
                          <a:cs typeface="FAUSans Office" panose="020B0504010101010104" pitchFamily="34" charset="77"/>
                        </a:rPr>
                        <a:t>amet</a:t>
                      </a:r>
                      <a:endPar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14325163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2464215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5922406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2172775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26603288"/>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9668517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424865223"/>
                  </a:ext>
                </a:extLst>
              </a:tr>
            </a:tbl>
          </a:graphicData>
        </a:graphic>
      </p:graphicFrame>
    </p:spTree>
    <p:extLst>
      <p:ext uri="{BB962C8B-B14F-4D97-AF65-F5344CB8AC3E}">
        <p14:creationId xmlns:p14="http://schemas.microsoft.com/office/powerpoint/2010/main" val="4006533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Bildplatzhalter 90">
            <a:extLst>
              <a:ext uri="{FF2B5EF4-FFF2-40B4-BE49-F238E27FC236}">
                <a16:creationId xmlns:a16="http://schemas.microsoft.com/office/drawing/2014/main" id="{7699FC12-8DCC-4BD4-9E35-CA134B06A3F1}"/>
              </a:ext>
            </a:extLst>
          </p:cNvPr>
          <p:cNvSpPr>
            <a:spLocks noGrp="1"/>
          </p:cNvSpPr>
          <p:nvPr>
            <p:ph type="pic" sz="quarter" idx="38"/>
          </p:nvPr>
        </p:nvSpPr>
        <p:spPr/>
      </p:sp>
      <p:sp>
        <p:nvSpPr>
          <p:cNvPr id="32" name="Textplatzhalter 31">
            <a:extLst>
              <a:ext uri="{FF2B5EF4-FFF2-40B4-BE49-F238E27FC236}">
                <a16:creationId xmlns:a16="http://schemas.microsoft.com/office/drawing/2014/main" id="{B8544E62-1666-C147-972F-1C43099BABC3}"/>
              </a:ext>
            </a:extLst>
          </p:cNvPr>
          <p:cNvSpPr>
            <a:spLocks noGrp="1"/>
          </p:cNvSpPr>
          <p:nvPr>
            <p:ph type="body" sz="quarter" idx="15"/>
          </p:nvPr>
        </p:nvSpPr>
        <p:spPr/>
        <p:txBody>
          <a:bodyPr/>
          <a:lstStyle/>
          <a:p>
            <a:endParaRPr lang="de-DE" sz="1800"/>
          </a:p>
        </p:txBody>
      </p:sp>
      <p:sp>
        <p:nvSpPr>
          <p:cNvPr id="34" name="Textplatzhalter 33">
            <a:extLst>
              <a:ext uri="{FF2B5EF4-FFF2-40B4-BE49-F238E27FC236}">
                <a16:creationId xmlns:a16="http://schemas.microsoft.com/office/drawing/2014/main" id="{78626CB5-0031-504A-8DE7-727FD08112B2}"/>
              </a:ext>
            </a:extLst>
          </p:cNvPr>
          <p:cNvSpPr>
            <a:spLocks noGrp="1"/>
          </p:cNvSpPr>
          <p:nvPr>
            <p:ph type="body" sz="quarter" idx="16"/>
          </p:nvPr>
        </p:nvSpPr>
        <p:spPr/>
        <p:txBody>
          <a:bodyPr/>
          <a:lstStyle/>
          <a:p>
            <a:endParaRPr lang="de-DE" sz="1800"/>
          </a:p>
        </p:txBody>
      </p:sp>
      <p:sp>
        <p:nvSpPr>
          <p:cNvPr id="36" name="Textplatzhalter 35">
            <a:extLst>
              <a:ext uri="{FF2B5EF4-FFF2-40B4-BE49-F238E27FC236}">
                <a16:creationId xmlns:a16="http://schemas.microsoft.com/office/drawing/2014/main" id="{A1085415-6DB9-B443-88C6-4D851EB40E3D}"/>
              </a:ext>
            </a:extLst>
          </p:cNvPr>
          <p:cNvSpPr>
            <a:spLocks noGrp="1"/>
          </p:cNvSpPr>
          <p:nvPr>
            <p:ph type="body" sz="quarter" idx="17"/>
          </p:nvPr>
        </p:nvSpPr>
        <p:spPr/>
        <p:txBody>
          <a:bodyPr/>
          <a:lstStyle/>
          <a:p>
            <a:endParaRPr lang="de-DE" sz="1800"/>
          </a:p>
        </p:txBody>
      </p:sp>
      <p:sp>
        <p:nvSpPr>
          <p:cNvPr id="38" name="Textplatzhalter 37">
            <a:extLst>
              <a:ext uri="{FF2B5EF4-FFF2-40B4-BE49-F238E27FC236}">
                <a16:creationId xmlns:a16="http://schemas.microsoft.com/office/drawing/2014/main" id="{9780B5A3-2542-D648-8C71-FDF190D6A82B}"/>
              </a:ext>
            </a:extLst>
          </p:cNvPr>
          <p:cNvSpPr>
            <a:spLocks noGrp="1"/>
          </p:cNvSpPr>
          <p:nvPr>
            <p:ph type="body" sz="quarter" idx="18"/>
          </p:nvPr>
        </p:nvSpPr>
        <p:spPr/>
        <p:txBody>
          <a:bodyPr/>
          <a:lstStyle/>
          <a:p>
            <a:endParaRPr lang="de-DE" sz="1800"/>
          </a:p>
        </p:txBody>
      </p:sp>
      <p:sp>
        <p:nvSpPr>
          <p:cNvPr id="40" name="Textplatzhalter 39">
            <a:extLst>
              <a:ext uri="{FF2B5EF4-FFF2-40B4-BE49-F238E27FC236}">
                <a16:creationId xmlns:a16="http://schemas.microsoft.com/office/drawing/2014/main" id="{DA8EBDC9-C7F0-6B41-93DE-6A5770FFDBD7}"/>
              </a:ext>
            </a:extLst>
          </p:cNvPr>
          <p:cNvSpPr>
            <a:spLocks noGrp="1"/>
          </p:cNvSpPr>
          <p:nvPr>
            <p:ph type="body" sz="quarter" idx="19"/>
          </p:nvPr>
        </p:nvSpPr>
        <p:spPr/>
        <p:txBody>
          <a:bodyPr/>
          <a:lstStyle/>
          <a:p>
            <a:endParaRPr lang="de-DE" sz="1800"/>
          </a:p>
        </p:txBody>
      </p:sp>
      <p:sp>
        <p:nvSpPr>
          <p:cNvPr id="42" name="Textplatzhalter 41">
            <a:extLst>
              <a:ext uri="{FF2B5EF4-FFF2-40B4-BE49-F238E27FC236}">
                <a16:creationId xmlns:a16="http://schemas.microsoft.com/office/drawing/2014/main" id="{C4FEACF7-4AED-C845-AD96-875DB99BFFD5}"/>
              </a:ext>
            </a:extLst>
          </p:cNvPr>
          <p:cNvSpPr>
            <a:spLocks noGrp="1"/>
          </p:cNvSpPr>
          <p:nvPr>
            <p:ph type="body" sz="quarter" idx="20"/>
          </p:nvPr>
        </p:nvSpPr>
        <p:spPr/>
        <p:txBody>
          <a:bodyPr/>
          <a:lstStyle/>
          <a:p>
            <a:endParaRPr lang="de-DE" sz="1800"/>
          </a:p>
        </p:txBody>
      </p:sp>
      <p:sp>
        <p:nvSpPr>
          <p:cNvPr id="44" name="Textplatzhalter 43">
            <a:extLst>
              <a:ext uri="{FF2B5EF4-FFF2-40B4-BE49-F238E27FC236}">
                <a16:creationId xmlns:a16="http://schemas.microsoft.com/office/drawing/2014/main" id="{A8FFB64B-9CB9-EB49-9657-EA66DD606F20}"/>
              </a:ext>
            </a:extLst>
          </p:cNvPr>
          <p:cNvSpPr>
            <a:spLocks noGrp="1"/>
          </p:cNvSpPr>
          <p:nvPr>
            <p:ph type="body" sz="quarter" idx="21"/>
          </p:nvPr>
        </p:nvSpPr>
        <p:spPr/>
        <p:txBody>
          <a:bodyPr/>
          <a:lstStyle/>
          <a:p>
            <a:endParaRPr lang="de-DE" sz="1800"/>
          </a:p>
        </p:txBody>
      </p:sp>
      <p:sp>
        <p:nvSpPr>
          <p:cNvPr id="46" name="Textplatzhalter 45">
            <a:extLst>
              <a:ext uri="{FF2B5EF4-FFF2-40B4-BE49-F238E27FC236}">
                <a16:creationId xmlns:a16="http://schemas.microsoft.com/office/drawing/2014/main" id="{E4D3EE50-DFF5-9A40-A1CB-6B3677A7B6C6}"/>
              </a:ext>
            </a:extLst>
          </p:cNvPr>
          <p:cNvSpPr>
            <a:spLocks noGrp="1"/>
          </p:cNvSpPr>
          <p:nvPr>
            <p:ph type="body" sz="quarter" idx="22"/>
          </p:nvPr>
        </p:nvSpPr>
        <p:spPr/>
        <p:txBody>
          <a:bodyPr/>
          <a:lstStyle/>
          <a:p>
            <a:endParaRPr lang="de-DE" sz="1800"/>
          </a:p>
        </p:txBody>
      </p:sp>
      <p:sp>
        <p:nvSpPr>
          <p:cNvPr id="48" name="Textplatzhalter 47">
            <a:extLst>
              <a:ext uri="{FF2B5EF4-FFF2-40B4-BE49-F238E27FC236}">
                <a16:creationId xmlns:a16="http://schemas.microsoft.com/office/drawing/2014/main" id="{AB6517F7-7ACB-7140-A19A-096AD011F3F5}"/>
              </a:ext>
            </a:extLst>
          </p:cNvPr>
          <p:cNvSpPr>
            <a:spLocks noGrp="1"/>
          </p:cNvSpPr>
          <p:nvPr>
            <p:ph type="body" sz="quarter" idx="23"/>
          </p:nvPr>
        </p:nvSpPr>
        <p:spPr/>
        <p:txBody>
          <a:bodyPr/>
          <a:lstStyle/>
          <a:p>
            <a:endParaRPr lang="de-DE" sz="1800"/>
          </a:p>
        </p:txBody>
      </p:sp>
      <p:sp>
        <p:nvSpPr>
          <p:cNvPr id="50" name="Textplatzhalter 49">
            <a:extLst>
              <a:ext uri="{FF2B5EF4-FFF2-40B4-BE49-F238E27FC236}">
                <a16:creationId xmlns:a16="http://schemas.microsoft.com/office/drawing/2014/main" id="{9937F666-C900-D44F-B4CD-C3F7FF6B46B8}"/>
              </a:ext>
            </a:extLst>
          </p:cNvPr>
          <p:cNvSpPr>
            <a:spLocks noGrp="1"/>
          </p:cNvSpPr>
          <p:nvPr>
            <p:ph type="body" sz="quarter" idx="24"/>
          </p:nvPr>
        </p:nvSpPr>
        <p:spPr/>
        <p:txBody>
          <a:bodyPr/>
          <a:lstStyle/>
          <a:p>
            <a:endParaRPr lang="de-DE" sz="1800"/>
          </a:p>
        </p:txBody>
      </p:sp>
      <p:sp>
        <p:nvSpPr>
          <p:cNvPr id="52" name="Textplatzhalter 51">
            <a:extLst>
              <a:ext uri="{FF2B5EF4-FFF2-40B4-BE49-F238E27FC236}">
                <a16:creationId xmlns:a16="http://schemas.microsoft.com/office/drawing/2014/main" id="{E5EF571E-D675-0D44-8602-50BAAF46C5A5}"/>
              </a:ext>
            </a:extLst>
          </p:cNvPr>
          <p:cNvSpPr>
            <a:spLocks noGrp="1"/>
          </p:cNvSpPr>
          <p:nvPr>
            <p:ph type="body" sz="quarter" idx="25"/>
          </p:nvPr>
        </p:nvSpPr>
        <p:spPr/>
        <p:txBody>
          <a:bodyPr/>
          <a:lstStyle/>
          <a:p>
            <a:endParaRPr lang="de-DE" sz="1800"/>
          </a:p>
        </p:txBody>
      </p:sp>
      <p:sp>
        <p:nvSpPr>
          <p:cNvPr id="54" name="Textplatzhalter 53">
            <a:extLst>
              <a:ext uri="{FF2B5EF4-FFF2-40B4-BE49-F238E27FC236}">
                <a16:creationId xmlns:a16="http://schemas.microsoft.com/office/drawing/2014/main" id="{041495E1-00C8-364E-8FA7-6118C3703CDF}"/>
              </a:ext>
            </a:extLst>
          </p:cNvPr>
          <p:cNvSpPr>
            <a:spLocks noGrp="1"/>
          </p:cNvSpPr>
          <p:nvPr>
            <p:ph type="body" sz="quarter" idx="26"/>
          </p:nvPr>
        </p:nvSpPr>
        <p:spPr/>
        <p:txBody>
          <a:bodyPr/>
          <a:lstStyle/>
          <a:p>
            <a:endParaRPr lang="de-DE" sz="1800"/>
          </a:p>
        </p:txBody>
      </p:sp>
      <p:sp>
        <p:nvSpPr>
          <p:cNvPr id="56" name="Textplatzhalter 55">
            <a:extLst>
              <a:ext uri="{FF2B5EF4-FFF2-40B4-BE49-F238E27FC236}">
                <a16:creationId xmlns:a16="http://schemas.microsoft.com/office/drawing/2014/main" id="{3E8730B5-961E-8E47-BAF7-5F4DCD274B30}"/>
              </a:ext>
            </a:extLst>
          </p:cNvPr>
          <p:cNvSpPr>
            <a:spLocks noGrp="1"/>
          </p:cNvSpPr>
          <p:nvPr>
            <p:ph type="body" sz="quarter" idx="27"/>
          </p:nvPr>
        </p:nvSpPr>
        <p:spPr/>
        <p:txBody>
          <a:bodyPr/>
          <a:lstStyle/>
          <a:p>
            <a:endParaRPr lang="de-DE" sz="1800"/>
          </a:p>
        </p:txBody>
      </p:sp>
      <p:sp>
        <p:nvSpPr>
          <p:cNvPr id="58" name="Textplatzhalter 57">
            <a:extLst>
              <a:ext uri="{FF2B5EF4-FFF2-40B4-BE49-F238E27FC236}">
                <a16:creationId xmlns:a16="http://schemas.microsoft.com/office/drawing/2014/main" id="{D8E6A13C-0CB7-E841-AE01-E10260898D60}"/>
              </a:ext>
            </a:extLst>
          </p:cNvPr>
          <p:cNvSpPr>
            <a:spLocks noGrp="1"/>
          </p:cNvSpPr>
          <p:nvPr>
            <p:ph type="body" sz="quarter" idx="28"/>
          </p:nvPr>
        </p:nvSpPr>
        <p:spPr/>
        <p:txBody>
          <a:bodyPr/>
          <a:lstStyle/>
          <a:p>
            <a:endParaRPr lang="de-DE" sz="1800"/>
          </a:p>
        </p:txBody>
      </p:sp>
      <p:sp>
        <p:nvSpPr>
          <p:cNvPr id="60" name="Textplatzhalter 59">
            <a:extLst>
              <a:ext uri="{FF2B5EF4-FFF2-40B4-BE49-F238E27FC236}">
                <a16:creationId xmlns:a16="http://schemas.microsoft.com/office/drawing/2014/main" id="{ACBEF2D2-87FE-1147-AB5F-8638C3B375D8}"/>
              </a:ext>
            </a:extLst>
          </p:cNvPr>
          <p:cNvSpPr>
            <a:spLocks noGrp="1"/>
          </p:cNvSpPr>
          <p:nvPr>
            <p:ph type="body" sz="quarter" idx="29"/>
          </p:nvPr>
        </p:nvSpPr>
        <p:spPr/>
        <p:txBody>
          <a:bodyPr/>
          <a:lstStyle/>
          <a:p>
            <a:endParaRPr lang="de-DE" sz="1800"/>
          </a:p>
        </p:txBody>
      </p:sp>
      <p:sp>
        <p:nvSpPr>
          <p:cNvPr id="62" name="Textplatzhalter 61">
            <a:extLst>
              <a:ext uri="{FF2B5EF4-FFF2-40B4-BE49-F238E27FC236}">
                <a16:creationId xmlns:a16="http://schemas.microsoft.com/office/drawing/2014/main" id="{6FF55F0E-1EEC-194B-BD6B-F24D09BD4B91}"/>
              </a:ext>
            </a:extLst>
          </p:cNvPr>
          <p:cNvSpPr>
            <a:spLocks noGrp="1"/>
          </p:cNvSpPr>
          <p:nvPr>
            <p:ph type="body" sz="quarter" idx="30"/>
          </p:nvPr>
        </p:nvSpPr>
        <p:spPr/>
        <p:txBody>
          <a:bodyPr/>
          <a:lstStyle/>
          <a:p>
            <a:endParaRPr lang="de-DE" sz="1800"/>
          </a:p>
        </p:txBody>
      </p:sp>
      <p:sp>
        <p:nvSpPr>
          <p:cNvPr id="64" name="Textplatzhalter 63">
            <a:extLst>
              <a:ext uri="{FF2B5EF4-FFF2-40B4-BE49-F238E27FC236}">
                <a16:creationId xmlns:a16="http://schemas.microsoft.com/office/drawing/2014/main" id="{913CE1EC-E8C5-774C-B96B-99AE50D5C4BB}"/>
              </a:ext>
            </a:extLst>
          </p:cNvPr>
          <p:cNvSpPr>
            <a:spLocks noGrp="1"/>
          </p:cNvSpPr>
          <p:nvPr>
            <p:ph type="body" sz="quarter" idx="31"/>
          </p:nvPr>
        </p:nvSpPr>
        <p:spPr/>
        <p:txBody>
          <a:bodyPr/>
          <a:lstStyle/>
          <a:p>
            <a:endParaRPr lang="de-DE" sz="1800"/>
          </a:p>
        </p:txBody>
      </p:sp>
      <p:sp>
        <p:nvSpPr>
          <p:cNvPr id="66" name="Textplatzhalter 65">
            <a:extLst>
              <a:ext uri="{FF2B5EF4-FFF2-40B4-BE49-F238E27FC236}">
                <a16:creationId xmlns:a16="http://schemas.microsoft.com/office/drawing/2014/main" id="{52252CDC-EA2A-EC4F-B984-55A6BE0CC9CF}"/>
              </a:ext>
            </a:extLst>
          </p:cNvPr>
          <p:cNvSpPr>
            <a:spLocks noGrp="1"/>
          </p:cNvSpPr>
          <p:nvPr>
            <p:ph type="body" sz="quarter" idx="32"/>
          </p:nvPr>
        </p:nvSpPr>
        <p:spPr/>
        <p:txBody>
          <a:bodyPr/>
          <a:lstStyle/>
          <a:p>
            <a:endParaRPr lang="de-DE" sz="1800"/>
          </a:p>
        </p:txBody>
      </p:sp>
      <p:sp>
        <p:nvSpPr>
          <p:cNvPr id="68" name="Textplatzhalter 67">
            <a:extLst>
              <a:ext uri="{FF2B5EF4-FFF2-40B4-BE49-F238E27FC236}">
                <a16:creationId xmlns:a16="http://schemas.microsoft.com/office/drawing/2014/main" id="{5CE81033-AE05-BC43-8644-7A5909CDFC7B}"/>
              </a:ext>
            </a:extLst>
          </p:cNvPr>
          <p:cNvSpPr>
            <a:spLocks noGrp="1"/>
          </p:cNvSpPr>
          <p:nvPr>
            <p:ph type="body" sz="quarter" idx="33"/>
          </p:nvPr>
        </p:nvSpPr>
        <p:spPr/>
        <p:txBody>
          <a:bodyPr/>
          <a:lstStyle/>
          <a:p>
            <a:endParaRPr lang="de-DE" sz="1800"/>
          </a:p>
        </p:txBody>
      </p:sp>
      <p:sp>
        <p:nvSpPr>
          <p:cNvPr id="70" name="Textplatzhalter 69">
            <a:extLst>
              <a:ext uri="{FF2B5EF4-FFF2-40B4-BE49-F238E27FC236}">
                <a16:creationId xmlns:a16="http://schemas.microsoft.com/office/drawing/2014/main" id="{FAE97F20-89B5-B841-86C0-5A096E202CAD}"/>
              </a:ext>
            </a:extLst>
          </p:cNvPr>
          <p:cNvSpPr>
            <a:spLocks noGrp="1"/>
          </p:cNvSpPr>
          <p:nvPr>
            <p:ph type="body" sz="quarter" idx="34"/>
          </p:nvPr>
        </p:nvSpPr>
        <p:spPr/>
        <p:txBody>
          <a:bodyPr/>
          <a:lstStyle/>
          <a:p>
            <a:endParaRPr lang="de-DE" sz="1800"/>
          </a:p>
        </p:txBody>
      </p:sp>
      <p:sp>
        <p:nvSpPr>
          <p:cNvPr id="72" name="Textplatzhalter 71">
            <a:extLst>
              <a:ext uri="{FF2B5EF4-FFF2-40B4-BE49-F238E27FC236}">
                <a16:creationId xmlns:a16="http://schemas.microsoft.com/office/drawing/2014/main" id="{8B81DC51-AC63-1645-82B2-E7F42D9F05D2}"/>
              </a:ext>
            </a:extLst>
          </p:cNvPr>
          <p:cNvSpPr>
            <a:spLocks noGrp="1"/>
          </p:cNvSpPr>
          <p:nvPr>
            <p:ph type="body" sz="quarter" idx="35"/>
          </p:nvPr>
        </p:nvSpPr>
        <p:spPr/>
        <p:txBody>
          <a:bodyPr/>
          <a:lstStyle/>
          <a:p>
            <a:endParaRPr lang="de-DE" sz="1800"/>
          </a:p>
        </p:txBody>
      </p:sp>
      <p:sp>
        <p:nvSpPr>
          <p:cNvPr id="74" name="Textplatzhalter 73">
            <a:extLst>
              <a:ext uri="{FF2B5EF4-FFF2-40B4-BE49-F238E27FC236}">
                <a16:creationId xmlns:a16="http://schemas.microsoft.com/office/drawing/2014/main" id="{2AB8A512-F844-3B45-B044-9BA79BC28771}"/>
              </a:ext>
            </a:extLst>
          </p:cNvPr>
          <p:cNvSpPr>
            <a:spLocks noGrp="1"/>
          </p:cNvSpPr>
          <p:nvPr>
            <p:ph type="body" sz="quarter" idx="36"/>
          </p:nvPr>
        </p:nvSpPr>
        <p:spPr/>
        <p:txBody>
          <a:bodyPr/>
          <a:lstStyle/>
          <a:p>
            <a:endParaRPr lang="de-DE" sz="1800"/>
          </a:p>
        </p:txBody>
      </p:sp>
      <p:sp>
        <p:nvSpPr>
          <p:cNvPr id="78" name="Textplatzhalter 77">
            <a:extLst>
              <a:ext uri="{FF2B5EF4-FFF2-40B4-BE49-F238E27FC236}">
                <a16:creationId xmlns:a16="http://schemas.microsoft.com/office/drawing/2014/main" id="{21F57A78-1946-0648-958C-EEF6FDFFB1B9}"/>
              </a:ext>
            </a:extLst>
          </p:cNvPr>
          <p:cNvSpPr>
            <a:spLocks noGrp="1"/>
          </p:cNvSpPr>
          <p:nvPr>
            <p:ph type="body" sz="quarter" idx="13"/>
          </p:nvPr>
        </p:nvSpPr>
        <p:spPr/>
        <p:txBody>
          <a:bodyPr/>
          <a:lstStyle/>
          <a:p>
            <a:endParaRPr lang="de-DE" sz="1800" dirty="0"/>
          </a:p>
        </p:txBody>
      </p:sp>
      <p:sp>
        <p:nvSpPr>
          <p:cNvPr id="80" name="Textplatzhalter 79">
            <a:extLst>
              <a:ext uri="{FF2B5EF4-FFF2-40B4-BE49-F238E27FC236}">
                <a16:creationId xmlns:a16="http://schemas.microsoft.com/office/drawing/2014/main" id="{D6E779A9-8D8D-8241-BCEC-CEDF3F0A7CF1}"/>
              </a:ext>
            </a:extLst>
          </p:cNvPr>
          <p:cNvSpPr>
            <a:spLocks noGrp="1"/>
          </p:cNvSpPr>
          <p:nvPr>
            <p:ph type="body" sz="quarter" idx="14"/>
          </p:nvPr>
        </p:nvSpPr>
        <p:spPr/>
        <p:txBody>
          <a:bodyPr/>
          <a:lstStyle/>
          <a:p>
            <a:endParaRPr lang="de-DE" sz="1800" dirty="0"/>
          </a:p>
        </p:txBody>
      </p:sp>
      <p:sp>
        <p:nvSpPr>
          <p:cNvPr id="84" name="Datumsplatzhalter 1">
            <a:extLst>
              <a:ext uri="{FF2B5EF4-FFF2-40B4-BE49-F238E27FC236}">
                <a16:creationId xmlns:a16="http://schemas.microsoft.com/office/drawing/2014/main" id="{4D95DA10-69B0-7640-BD18-949966B3BF63}"/>
              </a:ext>
            </a:extLst>
          </p:cNvPr>
          <p:cNvSpPr>
            <a:spLocks noGrp="1"/>
          </p:cNvSpPr>
          <p:nvPr>
            <p:ph type="dt" sz="half" idx="10"/>
          </p:nvPr>
        </p:nvSpPr>
        <p:spPr>
          <a:xfrm>
            <a:off x="10644979" y="6634666"/>
            <a:ext cx="621965" cy="123111"/>
          </a:xfrm>
        </p:spPr>
        <p:txBody>
          <a:bodyPr/>
          <a:lstStyle/>
          <a:p>
            <a:fld id="{DBA85DB1-DD21-4EC7-A605-4C4239D6ACEA}" type="datetime4">
              <a:rPr lang="de-DE" sz="800" smtClean="0"/>
              <a:pPr/>
              <a:t>13. Juli 2022</a:t>
            </a:fld>
            <a:endParaRPr lang="de-DE" sz="800" dirty="0"/>
          </a:p>
        </p:txBody>
      </p:sp>
      <p:sp>
        <p:nvSpPr>
          <p:cNvPr id="85" name="Fußzeilenplatzhalter 2">
            <a:extLst>
              <a:ext uri="{FF2B5EF4-FFF2-40B4-BE49-F238E27FC236}">
                <a16:creationId xmlns:a16="http://schemas.microsoft.com/office/drawing/2014/main" id="{F5DABA2F-379A-F344-9CCF-7FFCAB0B170D}"/>
              </a:ext>
            </a:extLst>
          </p:cNvPr>
          <p:cNvSpPr>
            <a:spLocks noGrp="1"/>
          </p:cNvSpPr>
          <p:nvPr>
            <p:ph type="ftr" sz="quarter" idx="11"/>
          </p:nvPr>
        </p:nvSpPr>
        <p:spPr>
          <a:xfrm>
            <a:off x="518319" y="6634666"/>
            <a:ext cx="5469732" cy="123111"/>
          </a:xfrm>
        </p:spPr>
        <p:txBody>
          <a:bodyPr/>
          <a:lstStyle/>
          <a:p>
            <a:r>
              <a:rPr lang="de-DE" sz="800"/>
              <a:t>Friedrich-Alexander-Universität Erlangen-Nürnberg</a:t>
            </a:r>
            <a:endParaRPr lang="de-DE" sz="800" dirty="0"/>
          </a:p>
        </p:txBody>
      </p:sp>
      <p:sp>
        <p:nvSpPr>
          <p:cNvPr id="86" name="Foliennummernplatzhalter 3">
            <a:extLst>
              <a:ext uri="{FF2B5EF4-FFF2-40B4-BE49-F238E27FC236}">
                <a16:creationId xmlns:a16="http://schemas.microsoft.com/office/drawing/2014/main" id="{83263935-E291-894B-8D3A-01E44ECC4D11}"/>
              </a:ext>
            </a:extLst>
          </p:cNvPr>
          <p:cNvSpPr>
            <a:spLocks noGrp="1"/>
          </p:cNvSpPr>
          <p:nvPr>
            <p:ph type="sldNum" sz="quarter" idx="12"/>
          </p:nvPr>
        </p:nvSpPr>
        <p:spPr>
          <a:xfrm>
            <a:off x="11618355" y="6634666"/>
            <a:ext cx="57708" cy="123111"/>
          </a:xfrm>
        </p:spPr>
        <p:txBody>
          <a:bodyPr/>
          <a:lstStyle/>
          <a:p>
            <a:fld id="{D949F9DF-37BD-4CD6-BF49-65BA579E1D7A}" type="slidenum">
              <a:rPr lang="de-DE" sz="800" smtClean="0"/>
              <a:pPr/>
              <a:t>2</a:t>
            </a:fld>
            <a:endParaRPr lang="de-DE" sz="800"/>
          </a:p>
        </p:txBody>
      </p:sp>
      <p:sp>
        <p:nvSpPr>
          <p:cNvPr id="90" name="Titel 26">
            <a:extLst>
              <a:ext uri="{FF2B5EF4-FFF2-40B4-BE49-F238E27FC236}">
                <a16:creationId xmlns:a16="http://schemas.microsoft.com/office/drawing/2014/main" id="{8B4EADC0-8922-B949-8A2C-0AA2C47DDBCE}"/>
              </a:ext>
            </a:extLst>
          </p:cNvPr>
          <p:cNvSpPr>
            <a:spLocks noGrp="1"/>
          </p:cNvSpPr>
          <p:nvPr>
            <p:ph type="title"/>
          </p:nvPr>
        </p:nvSpPr>
        <p:spPr>
          <a:xfrm>
            <a:off x="518318" y="301185"/>
            <a:ext cx="6844385" cy="332399"/>
          </a:xfrm>
        </p:spPr>
        <p:txBody>
          <a:bodyPr/>
          <a:lstStyle/>
          <a:p>
            <a:r>
              <a:rPr lang="de-DE" sz="2400" dirty="0"/>
              <a:t>Agenda</a:t>
            </a:r>
          </a:p>
        </p:txBody>
      </p:sp>
      <p:sp>
        <p:nvSpPr>
          <p:cNvPr id="92" name="Textplatzhalter 27">
            <a:extLst>
              <a:ext uri="{FF2B5EF4-FFF2-40B4-BE49-F238E27FC236}">
                <a16:creationId xmlns:a16="http://schemas.microsoft.com/office/drawing/2014/main" id="{31B33037-E046-CE4B-9483-D5F5C0D6C89D}"/>
              </a:ext>
            </a:extLst>
          </p:cNvPr>
          <p:cNvSpPr>
            <a:spLocks noGrp="1"/>
          </p:cNvSpPr>
          <p:nvPr>
            <p:ph type="body" sz="quarter" idx="37"/>
          </p:nvPr>
        </p:nvSpPr>
        <p:spPr>
          <a:xfrm>
            <a:off x="518317" y="687598"/>
            <a:ext cx="6844385" cy="249812"/>
          </a:xfrm>
        </p:spPr>
        <p:txBody>
          <a:bodyPr/>
          <a:lstStyle/>
          <a:p>
            <a:r>
              <a:rPr lang="de-DE" sz="1600" dirty="0"/>
              <a:t>Subheadline möglich. Gegebenenfalls löschen.</a:t>
            </a:r>
          </a:p>
        </p:txBody>
      </p:sp>
    </p:spTree>
    <p:extLst>
      <p:ext uri="{BB962C8B-B14F-4D97-AF65-F5344CB8AC3E}">
        <p14:creationId xmlns:p14="http://schemas.microsoft.com/office/powerpoint/2010/main" val="3531673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6792E4E9-EEBE-4F3D-90B0-A0666461B574}"/>
              </a:ext>
            </a:extLst>
          </p:cNvPr>
          <p:cNvSpPr>
            <a:spLocks noGrp="1"/>
          </p:cNvSpPr>
          <p:nvPr>
            <p:ph type="pic" sz="quarter" idx="38"/>
          </p:nvPr>
        </p:nvSpPr>
        <p:spPr/>
      </p:sp>
      <p:sp>
        <p:nvSpPr>
          <p:cNvPr id="11" name="Datumsplatzhalter 1">
            <a:extLst>
              <a:ext uri="{FF2B5EF4-FFF2-40B4-BE49-F238E27FC236}">
                <a16:creationId xmlns:a16="http://schemas.microsoft.com/office/drawing/2014/main" id="{435519D0-8CFE-A843-856A-5A213B6DEE64}"/>
              </a:ext>
            </a:extLst>
          </p:cNvPr>
          <p:cNvSpPr>
            <a:spLocks noGrp="1"/>
          </p:cNvSpPr>
          <p:nvPr>
            <p:ph type="dt" sz="half" idx="10"/>
          </p:nvPr>
        </p:nvSpPr>
        <p:spPr>
          <a:xfrm>
            <a:off x="10644979" y="6634666"/>
            <a:ext cx="621965" cy="123111"/>
          </a:xfrm>
        </p:spPr>
        <p:txBody>
          <a:bodyPr/>
          <a:lstStyle/>
          <a:p>
            <a:fld id="{DBA85DB1-DD21-4EC7-A605-4C4239D6ACEA}" type="datetime4">
              <a:rPr lang="de-DE" sz="800" smtClean="0"/>
              <a:pPr/>
              <a:t>13. Juli 2022</a:t>
            </a:fld>
            <a:endParaRPr lang="de-DE" sz="800" dirty="0"/>
          </a:p>
        </p:txBody>
      </p:sp>
      <p:sp>
        <p:nvSpPr>
          <p:cNvPr id="14" name="Fußzeilenplatzhalter 2">
            <a:extLst>
              <a:ext uri="{FF2B5EF4-FFF2-40B4-BE49-F238E27FC236}">
                <a16:creationId xmlns:a16="http://schemas.microsoft.com/office/drawing/2014/main" id="{F9B3389F-D3B0-9F46-B67F-FB9D2402CEB6}"/>
              </a:ext>
            </a:extLst>
          </p:cNvPr>
          <p:cNvSpPr>
            <a:spLocks noGrp="1"/>
          </p:cNvSpPr>
          <p:nvPr>
            <p:ph type="ftr" sz="quarter" idx="11"/>
          </p:nvPr>
        </p:nvSpPr>
        <p:spPr>
          <a:xfrm>
            <a:off x="518319" y="6634666"/>
            <a:ext cx="5469732" cy="123111"/>
          </a:xfrm>
        </p:spPr>
        <p:txBody>
          <a:bodyPr/>
          <a:lstStyle/>
          <a:p>
            <a:r>
              <a:rPr lang="de-DE" sz="800"/>
              <a:t>Friedrich-Alexander-Universität Erlangen-Nürnberg</a:t>
            </a:r>
            <a:endParaRPr lang="de-DE" sz="800" dirty="0"/>
          </a:p>
        </p:txBody>
      </p:sp>
      <p:sp>
        <p:nvSpPr>
          <p:cNvPr id="15" name="Foliennummernplatzhalter 3">
            <a:extLst>
              <a:ext uri="{FF2B5EF4-FFF2-40B4-BE49-F238E27FC236}">
                <a16:creationId xmlns:a16="http://schemas.microsoft.com/office/drawing/2014/main" id="{B82C5610-B9FB-1D44-A26A-0FCC803A8FAE}"/>
              </a:ext>
            </a:extLst>
          </p:cNvPr>
          <p:cNvSpPr>
            <a:spLocks noGrp="1"/>
          </p:cNvSpPr>
          <p:nvPr>
            <p:ph type="sldNum" sz="quarter" idx="12"/>
          </p:nvPr>
        </p:nvSpPr>
        <p:spPr>
          <a:xfrm>
            <a:off x="11618355" y="6634666"/>
            <a:ext cx="57708" cy="123111"/>
          </a:xfrm>
        </p:spPr>
        <p:txBody>
          <a:bodyPr/>
          <a:lstStyle/>
          <a:p>
            <a:fld id="{D949F9DF-37BD-4CD6-BF49-65BA579E1D7A}" type="slidenum">
              <a:rPr lang="de-DE" sz="800" smtClean="0"/>
              <a:pPr/>
              <a:t>20</a:t>
            </a:fld>
            <a:endParaRPr lang="de-DE" sz="800"/>
          </a:p>
        </p:txBody>
      </p:sp>
      <p:sp>
        <p:nvSpPr>
          <p:cNvPr id="18" name="Textplatzhalter 7">
            <a:extLst>
              <a:ext uri="{FF2B5EF4-FFF2-40B4-BE49-F238E27FC236}">
                <a16:creationId xmlns:a16="http://schemas.microsoft.com/office/drawing/2014/main" id="{C1B12A4A-636E-1443-97D0-041EB851AE61}"/>
              </a:ext>
            </a:extLst>
          </p:cNvPr>
          <p:cNvSpPr txBox="1">
            <a:spLocks/>
          </p:cNvSpPr>
          <p:nvPr/>
        </p:nvSpPr>
        <p:spPr>
          <a:xfrm>
            <a:off x="422524" y="687598"/>
            <a:ext cx="6844386" cy="249812"/>
          </a:xfrm>
          <a:prstGeom prst="rect">
            <a:avLst/>
          </a:prstGeom>
        </p:spPr>
        <p:txBody>
          <a:bodyPr/>
          <a:lstStyle>
            <a:lvl1pPr marL="0" indent="0" algn="l" defTabSz="685800" rtl="0" eaLnBrk="1" latinLnBrk="0" hangingPunct="1">
              <a:lnSpc>
                <a:spcPct val="11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4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kern="1200">
                <a:solidFill>
                  <a:schemeClr val="tx1"/>
                </a:solidFill>
                <a:latin typeface="+mn-lt"/>
                <a:ea typeface="+mn-ea"/>
                <a:cs typeface="+mn-cs"/>
              </a:defRPr>
            </a:lvl4pPr>
            <a:lvl5pPr marL="72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5pPr>
            <a:lvl6pPr marL="90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6pPr>
            <a:lvl7pPr marL="10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7pPr>
            <a:lvl8pPr marL="12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8pPr>
            <a:lvl9pPr marL="14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9pPr>
          </a:lstStyle>
          <a:p>
            <a:r>
              <a:rPr lang="de-DE" sz="1600" dirty="0">
                <a:solidFill>
                  <a:srgbClr val="041E42"/>
                </a:solidFill>
                <a:latin typeface="FAUSans Office" panose="020B0504010101010104" pitchFamily="34" charset="77"/>
                <a:cs typeface="FAUSans Office" panose="020B0504010101010104" pitchFamily="34" charset="77"/>
              </a:rPr>
              <a:t>Subheadline möglich. Gegebenenfalls löschen.</a:t>
            </a:r>
          </a:p>
        </p:txBody>
      </p:sp>
      <p:sp>
        <p:nvSpPr>
          <p:cNvPr id="19" name="Titel 5">
            <a:extLst>
              <a:ext uri="{FF2B5EF4-FFF2-40B4-BE49-F238E27FC236}">
                <a16:creationId xmlns:a16="http://schemas.microsoft.com/office/drawing/2014/main" id="{EF9B9F3C-B964-AD42-BFA4-4EE619651702}"/>
              </a:ext>
            </a:extLst>
          </p:cNvPr>
          <p:cNvSpPr>
            <a:spLocks noGrp="1"/>
          </p:cNvSpPr>
          <p:nvPr>
            <p:ph type="title"/>
          </p:nvPr>
        </p:nvSpPr>
        <p:spPr>
          <a:xfrm>
            <a:off x="518318" y="301185"/>
            <a:ext cx="6844385" cy="332399"/>
          </a:xfrm>
        </p:spPr>
        <p:txBody>
          <a:bodyPr/>
          <a:lstStyle/>
          <a:p>
            <a:r>
              <a:rPr lang="de-DE" sz="2400" dirty="0"/>
              <a:t>Inhaltsfolie | Tabellenbeispiel</a:t>
            </a:r>
          </a:p>
        </p:txBody>
      </p:sp>
      <p:sp>
        <p:nvSpPr>
          <p:cNvPr id="23" name="Textplatzhalter 7">
            <a:extLst>
              <a:ext uri="{FF2B5EF4-FFF2-40B4-BE49-F238E27FC236}">
                <a16:creationId xmlns:a16="http://schemas.microsoft.com/office/drawing/2014/main" id="{61E149A1-68EC-1A4A-BB9C-C6F0FF6DDC88}"/>
              </a:ext>
            </a:extLst>
          </p:cNvPr>
          <p:cNvSpPr>
            <a:spLocks noGrp="1"/>
          </p:cNvSpPr>
          <p:nvPr>
            <p:ph type="body" sz="quarter" idx="15"/>
          </p:nvPr>
        </p:nvSpPr>
        <p:spPr>
          <a:xfrm>
            <a:off x="8104861" y="1631156"/>
            <a:ext cx="3571200" cy="4569620"/>
          </a:xfrm>
        </p:spPr>
        <p:txBody>
          <a:bodyPr>
            <a:normAutofit/>
          </a:bodyPr>
          <a:lstStyle/>
          <a:p>
            <a:r>
              <a:rPr lang="de-DE" sz="1600" b="1" dirty="0"/>
              <a:t>Lorem ipsum dolor sit amet,</a:t>
            </a:r>
          </a:p>
          <a:p>
            <a:r>
              <a:rPr lang="de-DE" sz="1600" dirty="0"/>
              <a:t>consetetur sadipscing elitr, </a:t>
            </a:r>
            <a:r>
              <a:rPr lang="de-DE" sz="1600" dirty="0" err="1"/>
              <a:t>sed</a:t>
            </a:r>
            <a:r>
              <a:rPr lang="de-DE" sz="1600" dirty="0"/>
              <a:t> </a:t>
            </a:r>
            <a:br>
              <a:rPr lang="de-DE" sz="1600" dirty="0"/>
            </a:br>
            <a:r>
              <a:rPr lang="de-DE" sz="1600" dirty="0" err="1"/>
              <a:t>diam</a:t>
            </a:r>
            <a:r>
              <a:rPr lang="de-DE" sz="1600" dirty="0"/>
              <a:t> nonumy eirmod </a:t>
            </a:r>
            <a:r>
              <a:rPr lang="de-DE" sz="1600" dirty="0" err="1"/>
              <a:t>tempor</a:t>
            </a:r>
            <a:r>
              <a:rPr lang="de-DE" sz="1600" dirty="0"/>
              <a:t> </a:t>
            </a:r>
            <a:br>
              <a:rPr lang="de-DE" sz="1600" dirty="0"/>
            </a:br>
            <a:r>
              <a:rPr lang="de-DE" sz="1600" dirty="0" err="1"/>
              <a:t>invidunt</a:t>
            </a:r>
            <a:r>
              <a:rPr lang="de-DE" sz="1600" dirty="0"/>
              <a:t> ut labore et dolore magna aliquyam erat, sed diam voluptua.</a:t>
            </a:r>
          </a:p>
          <a:p>
            <a:pPr lvl="1"/>
            <a:r>
              <a:rPr lang="de-DE" sz="1600" dirty="0"/>
              <a:t>At vero eos et accusam et justo duo dolores et ea rebum. Stet </a:t>
            </a:r>
            <a:br>
              <a:rPr lang="de-DE" sz="1600" dirty="0"/>
            </a:br>
            <a:r>
              <a:rPr lang="de-DE" sz="1600" dirty="0" err="1"/>
              <a:t>clita</a:t>
            </a:r>
            <a:r>
              <a:rPr lang="de-DE" sz="1600" dirty="0"/>
              <a:t> kasd gubergren, no sea takimata sanctus.</a:t>
            </a:r>
          </a:p>
        </p:txBody>
      </p:sp>
      <p:graphicFrame>
        <p:nvGraphicFramePr>
          <p:cNvPr id="24" name="Inhaltsplatzhalter 7">
            <a:extLst>
              <a:ext uri="{FF2B5EF4-FFF2-40B4-BE49-F238E27FC236}">
                <a16:creationId xmlns:a16="http://schemas.microsoft.com/office/drawing/2014/main" id="{0DDF720F-CFA5-0741-AC9C-0E0243EF0D22}"/>
              </a:ext>
            </a:extLst>
          </p:cNvPr>
          <p:cNvGraphicFramePr>
            <a:graphicFrameLocks noGrp="1"/>
          </p:cNvGraphicFramePr>
          <p:nvPr>
            <p:ph sz="quarter" idx="16"/>
            <p:extLst>
              <p:ext uri="{D42A27DB-BD31-4B8C-83A1-F6EECF244321}">
                <p14:modId xmlns:p14="http://schemas.microsoft.com/office/powerpoint/2010/main" val="3891145476"/>
              </p:ext>
            </p:extLst>
          </p:nvPr>
        </p:nvGraphicFramePr>
        <p:xfrm>
          <a:off x="517525" y="1631950"/>
          <a:ext cx="7369174" cy="4567241"/>
        </p:xfrm>
        <a:graphic>
          <a:graphicData uri="http://schemas.openxmlformats.org/drawingml/2006/table">
            <a:tbl>
              <a:tblPr bandRow="1">
                <a:tableStyleId>{5C22544A-7EE6-4342-B048-85BDC9FD1C3A}</a:tableStyleId>
              </a:tblPr>
              <a:tblGrid>
                <a:gridCol w="2656800">
                  <a:extLst>
                    <a:ext uri="{9D8B030D-6E8A-4147-A177-3AD203B41FA5}">
                      <a16:colId xmlns:a16="http://schemas.microsoft.com/office/drawing/2014/main" val="1576347495"/>
                    </a:ext>
                  </a:extLst>
                </a:gridCol>
                <a:gridCol w="2356187">
                  <a:extLst>
                    <a:ext uri="{9D8B030D-6E8A-4147-A177-3AD203B41FA5}">
                      <a16:colId xmlns:a16="http://schemas.microsoft.com/office/drawing/2014/main" val="2304917957"/>
                    </a:ext>
                  </a:extLst>
                </a:gridCol>
                <a:gridCol w="2356187">
                  <a:extLst>
                    <a:ext uri="{9D8B030D-6E8A-4147-A177-3AD203B41FA5}">
                      <a16:colId xmlns:a16="http://schemas.microsoft.com/office/drawing/2014/main" val="3980473287"/>
                    </a:ext>
                  </a:extLst>
                </a:gridCol>
              </a:tblGrid>
              <a:tr h="432000">
                <a:tc>
                  <a:txBody>
                    <a:bodyPr/>
                    <a:lstStyle/>
                    <a:p>
                      <a:r>
                        <a:rPr lang="de-DE" sz="1400" b="1" i="0" dirty="0">
                          <a:solidFill>
                            <a:schemeClr val="bg1"/>
                          </a:solidFill>
                          <a:latin typeface="FAUSans Office" panose="020B0504010101010104" pitchFamily="34" charset="77"/>
                          <a:cs typeface="FAUSans Office" panose="020B0504010101010104" pitchFamily="34" charset="77"/>
                        </a:rPr>
                        <a:t>Lorem ipsum dolor sit amet</a:t>
                      </a:r>
                    </a:p>
                  </a:txBody>
                  <a:tcPr marL="108000" marR="108000" marT="36000" marB="36000" anchor="ctr">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rgbClr val="041E42"/>
                    </a:solidFill>
                  </a:tcPr>
                </a:tc>
                <a:tc>
                  <a:txBody>
                    <a:bodyPr/>
                    <a:lstStyle/>
                    <a:p>
                      <a:r>
                        <a:rPr lang="de-DE" sz="1400" b="1" i="0" dirty="0">
                          <a:solidFill>
                            <a:schemeClr val="bg1"/>
                          </a:solidFill>
                          <a:latin typeface="FAUSans Office" panose="020B0504010101010104" pitchFamily="34" charset="77"/>
                          <a:cs typeface="FAUSans Office" panose="020B0504010101010104" pitchFamily="34" charset="77"/>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rgbClr val="041E4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FAUSans Office" panose="020B0504010101010104" pitchFamily="34" charset="77"/>
                          <a:ea typeface="+mn-ea"/>
                          <a:cs typeface="FAUSans Office" panose="020B0504010101010104" pitchFamily="34" charset="77"/>
                        </a:rPr>
                        <a:t>Lorem ipsum</a:t>
                      </a:r>
                    </a:p>
                  </a:txBody>
                  <a:tcPr marL="108000" marR="108000" marT="36000" marB="36000" anchor="ctr">
                    <a:lnL w="635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041E42"/>
                    </a:solidFill>
                  </a:tcPr>
                </a:tc>
                <a:extLst>
                  <a:ext uri="{0D108BD9-81ED-4DB2-BD59-A6C34878D82A}">
                    <a16:rowId xmlns:a16="http://schemas.microsoft.com/office/drawing/2014/main" val="137568030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Lorem ipsum dolor sit amet</a:t>
                      </a:r>
                    </a:p>
                  </a:txBody>
                  <a:tcPr marL="108000" marR="108000" marT="36000" marB="36000" anchor="ct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7992816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err="1">
                          <a:ln>
                            <a:noFill/>
                          </a:ln>
                          <a:solidFill>
                            <a:prstClr val="black"/>
                          </a:solidFill>
                          <a:effectLst/>
                          <a:uLnTx/>
                          <a:uFillTx/>
                          <a:latin typeface="FAUSans Office" panose="020B0504010101010104" pitchFamily="34" charset="77"/>
                          <a:ea typeface="+mn-ea"/>
                          <a:cs typeface="FAUSans Office" panose="020B0504010101010104" pitchFamily="34" charset="77"/>
                        </a:rPr>
                        <a:t>Lorem</a:t>
                      </a: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FAUSans Office" panose="020B0504010101010104" pitchFamily="34" charset="77"/>
                          <a:ea typeface="+mn-ea"/>
                          <a:cs typeface="FAUSans Office" panose="020B0504010101010104" pitchFamily="34" charset="77"/>
                        </a:rPr>
                        <a:t>ipsum</a:t>
                      </a: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FAUSans Office" panose="020B0504010101010104" pitchFamily="34" charset="77"/>
                          <a:ea typeface="+mn-ea"/>
                          <a:cs typeface="FAUSans Office" panose="020B0504010101010104" pitchFamily="34" charset="77"/>
                        </a:rPr>
                        <a:t>dolor</a:t>
                      </a: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FAUSans Office" panose="020B0504010101010104" pitchFamily="34" charset="77"/>
                          <a:ea typeface="+mn-ea"/>
                          <a:cs typeface="FAUSans Office" panose="020B0504010101010104" pitchFamily="34" charset="77"/>
                        </a:rPr>
                        <a:t>sit</a:t>
                      </a: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FAUSans Office" panose="020B0504010101010104" pitchFamily="34" charset="77"/>
                          <a:ea typeface="+mn-ea"/>
                          <a:cs typeface="FAUSans Office" panose="020B0504010101010104" pitchFamily="34" charset="77"/>
                        </a:rPr>
                        <a:t>amet</a:t>
                      </a:r>
                      <a:endPar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5977390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66854982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9074896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err="1">
                          <a:ln>
                            <a:noFill/>
                          </a:ln>
                          <a:solidFill>
                            <a:prstClr val="black"/>
                          </a:solidFill>
                          <a:effectLst/>
                          <a:uLnTx/>
                          <a:uFillTx/>
                          <a:latin typeface="FAUSans Office" panose="020B0504010101010104" pitchFamily="34" charset="77"/>
                          <a:ea typeface="+mn-ea"/>
                          <a:cs typeface="FAUSans Office" panose="020B0504010101010104" pitchFamily="34" charset="77"/>
                        </a:rPr>
                        <a:t>Lorem</a:t>
                      </a: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FAUSans Office" panose="020B0504010101010104" pitchFamily="34" charset="77"/>
                          <a:ea typeface="+mn-ea"/>
                          <a:cs typeface="FAUSans Office" panose="020B0504010101010104" pitchFamily="34" charset="77"/>
                        </a:rPr>
                        <a:t>ipsum</a:t>
                      </a: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FAUSans Office" panose="020B0504010101010104" pitchFamily="34" charset="77"/>
                          <a:ea typeface="+mn-ea"/>
                          <a:cs typeface="FAUSans Office" panose="020B0504010101010104" pitchFamily="34" charset="77"/>
                        </a:rPr>
                        <a:t>dolor</a:t>
                      </a: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FAUSans Office" panose="020B0504010101010104" pitchFamily="34" charset="77"/>
                          <a:ea typeface="+mn-ea"/>
                          <a:cs typeface="FAUSans Office" panose="020B0504010101010104" pitchFamily="34" charset="77"/>
                        </a:rPr>
                        <a:t>sit</a:t>
                      </a: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FAUSans Office" panose="020B0504010101010104" pitchFamily="34" charset="77"/>
                          <a:ea typeface="+mn-ea"/>
                          <a:cs typeface="FAUSans Office" panose="020B0504010101010104" pitchFamily="34" charset="77"/>
                        </a:rPr>
                        <a:t>amet</a:t>
                      </a:r>
                      <a:endPar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14325163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2464215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5922406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2172775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26603288"/>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9668517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424865223"/>
                  </a:ext>
                </a:extLst>
              </a:tr>
            </a:tbl>
          </a:graphicData>
        </a:graphic>
      </p:graphicFrame>
    </p:spTree>
    <p:extLst>
      <p:ext uri="{BB962C8B-B14F-4D97-AF65-F5344CB8AC3E}">
        <p14:creationId xmlns:p14="http://schemas.microsoft.com/office/powerpoint/2010/main" val="2981626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EEF788ED-50FF-42A5-81F3-F7E58B0D9043}"/>
              </a:ext>
            </a:extLst>
          </p:cNvPr>
          <p:cNvSpPr>
            <a:spLocks noGrp="1"/>
          </p:cNvSpPr>
          <p:nvPr>
            <p:ph type="pic" sz="quarter" idx="38"/>
          </p:nvPr>
        </p:nvSpPr>
        <p:spPr/>
      </p:sp>
      <p:sp>
        <p:nvSpPr>
          <p:cNvPr id="8" name="Datumsplatzhalter 1">
            <a:extLst>
              <a:ext uri="{FF2B5EF4-FFF2-40B4-BE49-F238E27FC236}">
                <a16:creationId xmlns:a16="http://schemas.microsoft.com/office/drawing/2014/main" id="{EDE2BEA1-E2BF-6E4D-93BF-6A1E7410463C}"/>
              </a:ext>
            </a:extLst>
          </p:cNvPr>
          <p:cNvSpPr>
            <a:spLocks noGrp="1"/>
          </p:cNvSpPr>
          <p:nvPr>
            <p:ph type="dt" sz="half" idx="10"/>
          </p:nvPr>
        </p:nvSpPr>
        <p:spPr>
          <a:xfrm>
            <a:off x="10644979" y="6634666"/>
            <a:ext cx="621965" cy="123111"/>
          </a:xfrm>
        </p:spPr>
        <p:txBody>
          <a:bodyPr/>
          <a:lstStyle/>
          <a:p>
            <a:fld id="{DBA85DB1-DD21-4EC7-A605-4C4239D6ACEA}" type="datetime4">
              <a:rPr lang="de-DE" sz="800" smtClean="0"/>
              <a:pPr/>
              <a:t>13. Juli 2022</a:t>
            </a:fld>
            <a:endParaRPr lang="de-DE" sz="800" dirty="0"/>
          </a:p>
        </p:txBody>
      </p:sp>
      <p:sp>
        <p:nvSpPr>
          <p:cNvPr id="9" name="Fußzeilenplatzhalter 2">
            <a:extLst>
              <a:ext uri="{FF2B5EF4-FFF2-40B4-BE49-F238E27FC236}">
                <a16:creationId xmlns:a16="http://schemas.microsoft.com/office/drawing/2014/main" id="{D0B27D1B-FCAF-B745-BB98-B54B1D78874C}"/>
              </a:ext>
            </a:extLst>
          </p:cNvPr>
          <p:cNvSpPr>
            <a:spLocks noGrp="1"/>
          </p:cNvSpPr>
          <p:nvPr>
            <p:ph type="ftr" sz="quarter" idx="11"/>
          </p:nvPr>
        </p:nvSpPr>
        <p:spPr>
          <a:xfrm>
            <a:off x="518319" y="6634666"/>
            <a:ext cx="5469732" cy="123111"/>
          </a:xfrm>
        </p:spPr>
        <p:txBody>
          <a:bodyPr/>
          <a:lstStyle/>
          <a:p>
            <a:r>
              <a:rPr lang="de-DE" sz="800" dirty="0"/>
              <a:t>Friedrich-Alexander-Universität Erlangen-Nürnberg</a:t>
            </a:r>
          </a:p>
        </p:txBody>
      </p:sp>
      <p:sp>
        <p:nvSpPr>
          <p:cNvPr id="10" name="Foliennummernplatzhalter 3">
            <a:extLst>
              <a:ext uri="{FF2B5EF4-FFF2-40B4-BE49-F238E27FC236}">
                <a16:creationId xmlns:a16="http://schemas.microsoft.com/office/drawing/2014/main" id="{AE5479A4-73DC-F447-AF50-7C8A424F1E90}"/>
              </a:ext>
            </a:extLst>
          </p:cNvPr>
          <p:cNvSpPr>
            <a:spLocks noGrp="1"/>
          </p:cNvSpPr>
          <p:nvPr>
            <p:ph type="sldNum" sz="quarter" idx="12"/>
          </p:nvPr>
        </p:nvSpPr>
        <p:spPr>
          <a:xfrm>
            <a:off x="11618355" y="6634666"/>
            <a:ext cx="57708" cy="123111"/>
          </a:xfrm>
        </p:spPr>
        <p:txBody>
          <a:bodyPr/>
          <a:lstStyle/>
          <a:p>
            <a:fld id="{D949F9DF-37BD-4CD6-BF49-65BA579E1D7A}" type="slidenum">
              <a:rPr lang="de-DE" sz="800" smtClean="0"/>
              <a:pPr/>
              <a:t>21</a:t>
            </a:fld>
            <a:endParaRPr lang="de-DE" sz="800"/>
          </a:p>
        </p:txBody>
      </p:sp>
      <p:sp>
        <p:nvSpPr>
          <p:cNvPr id="15" name="Titel 8">
            <a:extLst>
              <a:ext uri="{FF2B5EF4-FFF2-40B4-BE49-F238E27FC236}">
                <a16:creationId xmlns:a16="http://schemas.microsoft.com/office/drawing/2014/main" id="{80F7C2D1-EEDA-F94E-9D1D-12FB712D1255}"/>
              </a:ext>
            </a:extLst>
          </p:cNvPr>
          <p:cNvSpPr>
            <a:spLocks noGrp="1"/>
          </p:cNvSpPr>
          <p:nvPr>
            <p:ph type="title"/>
          </p:nvPr>
        </p:nvSpPr>
        <p:spPr>
          <a:xfrm>
            <a:off x="518318" y="301185"/>
            <a:ext cx="6844385" cy="332399"/>
          </a:xfrm>
        </p:spPr>
        <p:txBody>
          <a:bodyPr/>
          <a:lstStyle/>
          <a:p>
            <a:r>
              <a:rPr lang="de-DE" sz="2400" dirty="0"/>
              <a:t>Folie zur freien Gestaltung | Dunkelblau</a:t>
            </a:r>
          </a:p>
        </p:txBody>
      </p:sp>
      <p:sp>
        <p:nvSpPr>
          <p:cNvPr id="16" name="Textplatzhalter 9">
            <a:extLst>
              <a:ext uri="{FF2B5EF4-FFF2-40B4-BE49-F238E27FC236}">
                <a16:creationId xmlns:a16="http://schemas.microsoft.com/office/drawing/2014/main" id="{7A21AD3C-CBEA-2442-8EC5-C68F994813B7}"/>
              </a:ext>
            </a:extLst>
          </p:cNvPr>
          <p:cNvSpPr txBox="1">
            <a:spLocks/>
          </p:cNvSpPr>
          <p:nvPr/>
        </p:nvSpPr>
        <p:spPr>
          <a:xfrm>
            <a:off x="429829" y="687598"/>
            <a:ext cx="6844385" cy="249812"/>
          </a:xfrm>
          <a:prstGeom prst="rect">
            <a:avLst/>
          </a:prstGeom>
        </p:spPr>
        <p:txBody>
          <a:bodyPr/>
          <a:lstStyle>
            <a:lvl1pPr marL="0" indent="0" algn="l" defTabSz="685800" rtl="0" eaLnBrk="1" latinLnBrk="0" hangingPunct="1">
              <a:lnSpc>
                <a:spcPct val="11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4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kern="1200">
                <a:solidFill>
                  <a:schemeClr val="tx1"/>
                </a:solidFill>
                <a:latin typeface="+mn-lt"/>
                <a:ea typeface="+mn-ea"/>
                <a:cs typeface="+mn-cs"/>
              </a:defRPr>
            </a:lvl4pPr>
            <a:lvl5pPr marL="72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5pPr>
            <a:lvl6pPr marL="90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6pPr>
            <a:lvl7pPr marL="10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7pPr>
            <a:lvl8pPr marL="12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8pPr>
            <a:lvl9pPr marL="14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9pPr>
          </a:lstStyle>
          <a:p>
            <a:r>
              <a:rPr lang="de-DE" sz="1600" dirty="0">
                <a:latin typeface="FAUSans Office" panose="020B0504010101010104" pitchFamily="34" charset="77"/>
                <a:cs typeface="FAUSans Office" panose="020B0504010101010104" pitchFamily="34" charset="77"/>
              </a:rPr>
              <a:t>Subheadline möglich. Gegebenenfalls löschen.</a:t>
            </a:r>
          </a:p>
        </p:txBody>
      </p:sp>
    </p:spTree>
    <p:extLst>
      <p:ext uri="{BB962C8B-B14F-4D97-AF65-F5344CB8AC3E}">
        <p14:creationId xmlns:p14="http://schemas.microsoft.com/office/powerpoint/2010/main" val="2778199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EEF788ED-50FF-42A5-81F3-F7E58B0D9043}"/>
              </a:ext>
            </a:extLst>
          </p:cNvPr>
          <p:cNvSpPr>
            <a:spLocks noGrp="1"/>
          </p:cNvSpPr>
          <p:nvPr>
            <p:ph type="pic" sz="quarter" idx="38"/>
          </p:nvPr>
        </p:nvSpPr>
        <p:spPr/>
      </p:sp>
      <p:grpSp>
        <p:nvGrpSpPr>
          <p:cNvPr id="41" name="Gruppieren 40">
            <a:extLst>
              <a:ext uri="{FF2B5EF4-FFF2-40B4-BE49-F238E27FC236}">
                <a16:creationId xmlns:a16="http://schemas.microsoft.com/office/drawing/2014/main" id="{74AA3173-FB61-4DCD-92AD-CFD87F81E2E7}"/>
              </a:ext>
            </a:extLst>
          </p:cNvPr>
          <p:cNvGrpSpPr/>
          <p:nvPr/>
        </p:nvGrpSpPr>
        <p:grpSpPr>
          <a:xfrm>
            <a:off x="1912738" y="2089530"/>
            <a:ext cx="8367912" cy="3596216"/>
            <a:chOff x="388738" y="1987930"/>
            <a:chExt cx="8367912" cy="3596216"/>
          </a:xfrm>
        </p:grpSpPr>
        <p:cxnSp>
          <p:nvCxnSpPr>
            <p:cNvPr id="8" name="Gerader Verbinder 7">
              <a:extLst>
                <a:ext uri="{FF2B5EF4-FFF2-40B4-BE49-F238E27FC236}">
                  <a16:creationId xmlns:a16="http://schemas.microsoft.com/office/drawing/2014/main" id="{0ADB4F99-C110-4110-A0E2-C9BDD145CA39}"/>
                </a:ext>
              </a:extLst>
            </p:cNvPr>
            <p:cNvCxnSpPr>
              <a:cxnSpLocks/>
            </p:cNvCxnSpPr>
            <p:nvPr/>
          </p:nvCxnSpPr>
          <p:spPr>
            <a:xfrm>
              <a:off x="388738" y="3786038"/>
              <a:ext cx="8367912" cy="0"/>
            </a:xfrm>
            <a:prstGeom prst="line">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uppieren 39">
              <a:extLst>
                <a:ext uri="{FF2B5EF4-FFF2-40B4-BE49-F238E27FC236}">
                  <a16:creationId xmlns:a16="http://schemas.microsoft.com/office/drawing/2014/main" id="{7F34A47D-35EA-442E-9857-C6626841C363}"/>
                </a:ext>
              </a:extLst>
            </p:cNvPr>
            <p:cNvGrpSpPr/>
            <p:nvPr/>
          </p:nvGrpSpPr>
          <p:grpSpPr>
            <a:xfrm>
              <a:off x="608719" y="1987930"/>
              <a:ext cx="1777055" cy="1978108"/>
              <a:chOff x="748738" y="1987930"/>
              <a:chExt cx="1777055" cy="1978108"/>
            </a:xfrm>
          </p:grpSpPr>
          <p:sp>
            <p:nvSpPr>
              <p:cNvPr id="9" name="Rechteck 8">
                <a:extLst>
                  <a:ext uri="{FF2B5EF4-FFF2-40B4-BE49-F238E27FC236}">
                    <a16:creationId xmlns:a16="http://schemas.microsoft.com/office/drawing/2014/main" id="{47997FA4-93FF-4406-801A-901009E0950C}"/>
                  </a:ext>
                </a:extLst>
              </p:cNvPr>
              <p:cNvSpPr/>
              <p:nvPr/>
            </p:nvSpPr>
            <p:spPr>
              <a:xfrm>
                <a:off x="748738"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10000"/>
                  </a:lnSpc>
                  <a:spcAft>
                    <a:spcPts val="1200"/>
                  </a:spcAft>
                </a:pPr>
                <a:r>
                  <a:rPr lang="de-DE" sz="1400" b="1" dirty="0">
                    <a:solidFill>
                      <a:schemeClr val="bg1"/>
                    </a:solidFill>
                    <a:latin typeface="FAUSans Office" panose="020B0504010101010104" pitchFamily="34" charset="77"/>
                    <a:cs typeface="FAUSans Office" panose="020B0504010101010104" pitchFamily="34" charset="77"/>
                  </a:rPr>
                  <a:t>01</a:t>
                </a:r>
              </a:p>
            </p:txBody>
          </p:sp>
          <p:sp>
            <p:nvSpPr>
              <p:cNvPr id="10" name="Textfeld 9">
                <a:extLst>
                  <a:ext uri="{FF2B5EF4-FFF2-40B4-BE49-F238E27FC236}">
                    <a16:creationId xmlns:a16="http://schemas.microsoft.com/office/drawing/2014/main" id="{733F77B8-BDD2-4C83-BDC6-AEFC149A643E}"/>
                  </a:ext>
                </a:extLst>
              </p:cNvPr>
              <p:cNvSpPr txBox="1"/>
              <p:nvPr/>
            </p:nvSpPr>
            <p:spPr>
              <a:xfrm>
                <a:off x="1108738" y="1987930"/>
                <a:ext cx="1417055" cy="950709"/>
              </a:xfrm>
              <a:prstGeom prst="rect">
                <a:avLst/>
              </a:prstGeom>
              <a:noFill/>
            </p:spPr>
            <p:txBody>
              <a:bodyPr wrap="none" lIns="0" tIns="0" rIns="0" bIns="0" rtlCol="0">
                <a:noAutofit/>
              </a:bodyPr>
              <a:lstStyle/>
              <a:p>
                <a:pPr>
                  <a:lnSpc>
                    <a:spcPct val="110000"/>
                  </a:lnSpc>
                  <a:spcAft>
                    <a:spcPts val="1200"/>
                  </a:spcAft>
                </a:pPr>
                <a:r>
                  <a:rPr lang="de-DE" sz="1200" b="1" dirty="0">
                    <a:latin typeface="FAUSans Office" panose="020B0504010101010104" pitchFamily="34" charset="77"/>
                    <a:cs typeface="FAUSans Office" panose="020B0504010101010104" pitchFamily="34" charset="77"/>
                  </a:rPr>
                  <a:t>XXXX</a:t>
                </a:r>
                <a:br>
                  <a:rPr lang="de-DE" sz="1200" dirty="0">
                    <a:latin typeface="FAUSans Office" panose="020B0504010101010104" pitchFamily="34" charset="77"/>
                    <a:cs typeface="FAUSans Office" panose="020B0504010101010104" pitchFamily="34" charset="77"/>
                  </a:rPr>
                </a:br>
                <a:r>
                  <a:rPr lang="de-DE" sz="1200" dirty="0">
                    <a:latin typeface="FAUSans Office" panose="020B0504010101010104" pitchFamily="34" charset="77"/>
                    <a:cs typeface="FAUSans Office" panose="020B0504010101010104" pitchFamily="34" charset="77"/>
                  </a:rPr>
                  <a:t>Lorem ipsum</a:t>
                </a:r>
              </a:p>
              <a:p>
                <a:pPr>
                  <a:lnSpc>
                    <a:spcPct val="110000"/>
                  </a:lnSpc>
                  <a:spcAft>
                    <a:spcPts val="1200"/>
                  </a:spcAft>
                </a:pPr>
                <a:r>
                  <a:rPr lang="de-DE" sz="1200" dirty="0">
                    <a:latin typeface="FAUSans Office" panose="020B0504010101010104" pitchFamily="34" charset="77"/>
                    <a:cs typeface="FAUSans Office" panose="020B0504010101010104" pitchFamily="34" charset="77"/>
                  </a:rPr>
                  <a:t>dolor sit amet, conse</a:t>
                </a:r>
                <a:br>
                  <a:rPr lang="de-DE" sz="1200" dirty="0">
                    <a:latin typeface="FAUSans Office" panose="020B0504010101010104" pitchFamily="34" charset="77"/>
                    <a:cs typeface="FAUSans Office" panose="020B0504010101010104" pitchFamily="34" charset="77"/>
                  </a:rPr>
                </a:br>
                <a:r>
                  <a:rPr lang="de-DE" sz="1200" dirty="0">
                    <a:latin typeface="FAUSans Office" panose="020B0504010101010104" pitchFamily="34" charset="77"/>
                    <a:cs typeface="FAUSans Office" panose="020B0504010101010104" pitchFamily="34" charset="77"/>
                  </a:rPr>
                  <a:t>tetur sadipscing elitr.</a:t>
                </a:r>
              </a:p>
            </p:txBody>
          </p:sp>
          <p:cxnSp>
            <p:nvCxnSpPr>
              <p:cNvPr id="14" name="Gerader Verbinder 13">
                <a:extLst>
                  <a:ext uri="{FF2B5EF4-FFF2-40B4-BE49-F238E27FC236}">
                    <a16:creationId xmlns:a16="http://schemas.microsoft.com/office/drawing/2014/main" id="{E8824D4B-F556-4E19-93B6-84A5669D0A55}"/>
                  </a:ext>
                </a:extLst>
              </p:cNvPr>
              <p:cNvCxnSpPr>
                <a:cxnSpLocks/>
              </p:cNvCxnSpPr>
              <p:nvPr/>
            </p:nvCxnSpPr>
            <p:spPr>
              <a:xfrm>
                <a:off x="928738" y="1987930"/>
                <a:ext cx="0" cy="1618108"/>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9" name="Gruppieren 38">
              <a:extLst>
                <a:ext uri="{FF2B5EF4-FFF2-40B4-BE49-F238E27FC236}">
                  <a16:creationId xmlns:a16="http://schemas.microsoft.com/office/drawing/2014/main" id="{7E9C9D3B-8BF7-4935-9B9B-698C820DF030}"/>
                </a:ext>
              </a:extLst>
            </p:cNvPr>
            <p:cNvGrpSpPr/>
            <p:nvPr/>
          </p:nvGrpSpPr>
          <p:grpSpPr>
            <a:xfrm>
              <a:off x="1879085" y="3606038"/>
              <a:ext cx="1777055" cy="1978108"/>
              <a:chOff x="1609173" y="3606038"/>
              <a:chExt cx="1777055" cy="1978108"/>
            </a:xfrm>
          </p:grpSpPr>
          <p:sp>
            <p:nvSpPr>
              <p:cNvPr id="15" name="Rechteck 14">
                <a:extLst>
                  <a:ext uri="{FF2B5EF4-FFF2-40B4-BE49-F238E27FC236}">
                    <a16:creationId xmlns:a16="http://schemas.microsoft.com/office/drawing/2014/main" id="{3215DCB7-9F27-413A-83EA-82A5F3669E9E}"/>
                  </a:ext>
                </a:extLst>
              </p:cNvPr>
              <p:cNvSpPr/>
              <p:nvPr/>
            </p:nvSpPr>
            <p:spPr>
              <a:xfrm>
                <a:off x="1609173"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10000"/>
                  </a:lnSpc>
                  <a:spcAft>
                    <a:spcPts val="1200"/>
                  </a:spcAft>
                </a:pPr>
                <a:r>
                  <a:rPr lang="de-DE" sz="1400" b="1" dirty="0">
                    <a:solidFill>
                      <a:schemeClr val="bg1"/>
                    </a:solidFill>
                    <a:latin typeface="FAUSans Office" panose="020B0504010101010104" pitchFamily="34" charset="77"/>
                    <a:cs typeface="FAUSans Office" panose="020B0504010101010104" pitchFamily="34" charset="77"/>
                  </a:rPr>
                  <a:t>02</a:t>
                </a:r>
              </a:p>
            </p:txBody>
          </p:sp>
          <p:sp>
            <p:nvSpPr>
              <p:cNvPr id="16" name="Textfeld 15">
                <a:extLst>
                  <a:ext uri="{FF2B5EF4-FFF2-40B4-BE49-F238E27FC236}">
                    <a16:creationId xmlns:a16="http://schemas.microsoft.com/office/drawing/2014/main" id="{846EA05C-5C5F-4D26-BB07-22031CFA8702}"/>
                  </a:ext>
                </a:extLst>
              </p:cNvPr>
              <p:cNvSpPr txBox="1"/>
              <p:nvPr/>
            </p:nvSpPr>
            <p:spPr>
              <a:xfrm>
                <a:off x="1969173" y="4500708"/>
                <a:ext cx="1417055" cy="950709"/>
              </a:xfrm>
              <a:prstGeom prst="rect">
                <a:avLst/>
              </a:prstGeom>
              <a:noFill/>
            </p:spPr>
            <p:txBody>
              <a:bodyPr wrap="none" lIns="0" tIns="0" rIns="0" bIns="0" rtlCol="0">
                <a:noAutofit/>
              </a:bodyPr>
              <a:lstStyle/>
              <a:p>
                <a:pPr>
                  <a:lnSpc>
                    <a:spcPct val="110000"/>
                  </a:lnSpc>
                  <a:spcAft>
                    <a:spcPts val="1200"/>
                  </a:spcAft>
                </a:pPr>
                <a:r>
                  <a:rPr lang="de-DE" sz="1200" b="1" dirty="0">
                    <a:latin typeface="FAUSans Office" panose="020B0504010101010104" pitchFamily="34" charset="77"/>
                    <a:cs typeface="FAUSans Office" panose="020B0504010101010104" pitchFamily="34" charset="77"/>
                  </a:rPr>
                  <a:t>XXXX</a:t>
                </a:r>
                <a:br>
                  <a:rPr lang="de-DE" sz="1200" dirty="0">
                    <a:latin typeface="FAUSans Office" panose="020B0504010101010104" pitchFamily="34" charset="77"/>
                    <a:cs typeface="FAUSans Office" panose="020B0504010101010104" pitchFamily="34" charset="77"/>
                  </a:rPr>
                </a:br>
                <a:r>
                  <a:rPr lang="de-DE" sz="1200" dirty="0">
                    <a:latin typeface="FAUSans Office" panose="020B0504010101010104" pitchFamily="34" charset="77"/>
                    <a:cs typeface="FAUSans Office" panose="020B0504010101010104" pitchFamily="34" charset="77"/>
                  </a:rPr>
                  <a:t>Lorem ipsum</a:t>
                </a:r>
              </a:p>
              <a:p>
                <a:pPr>
                  <a:lnSpc>
                    <a:spcPct val="110000"/>
                  </a:lnSpc>
                  <a:spcAft>
                    <a:spcPts val="1200"/>
                  </a:spcAft>
                </a:pPr>
                <a:r>
                  <a:rPr lang="de-DE" sz="1200" dirty="0">
                    <a:latin typeface="FAUSans Office" panose="020B0504010101010104" pitchFamily="34" charset="77"/>
                    <a:cs typeface="FAUSans Office" panose="020B0504010101010104" pitchFamily="34" charset="77"/>
                  </a:rPr>
                  <a:t>dolor sit amet, conse</a:t>
                </a:r>
                <a:br>
                  <a:rPr lang="de-DE" sz="1200" dirty="0">
                    <a:latin typeface="FAUSans Office" panose="020B0504010101010104" pitchFamily="34" charset="77"/>
                    <a:cs typeface="FAUSans Office" panose="020B0504010101010104" pitchFamily="34" charset="77"/>
                  </a:rPr>
                </a:br>
                <a:r>
                  <a:rPr lang="de-DE" sz="1200" dirty="0">
                    <a:latin typeface="FAUSans Office" panose="020B0504010101010104" pitchFamily="34" charset="77"/>
                    <a:cs typeface="FAUSans Office" panose="020B0504010101010104" pitchFamily="34" charset="77"/>
                  </a:rPr>
                  <a:t>tetur sadipscing elitr.</a:t>
                </a:r>
              </a:p>
            </p:txBody>
          </p:sp>
          <p:cxnSp>
            <p:nvCxnSpPr>
              <p:cNvPr id="17" name="Gerader Verbinder 16">
                <a:extLst>
                  <a:ext uri="{FF2B5EF4-FFF2-40B4-BE49-F238E27FC236}">
                    <a16:creationId xmlns:a16="http://schemas.microsoft.com/office/drawing/2014/main" id="{F2FC1847-091C-4BBE-B8F8-6A487362A527}"/>
                  </a:ext>
                </a:extLst>
              </p:cNvPr>
              <p:cNvCxnSpPr>
                <a:cxnSpLocks/>
              </p:cNvCxnSpPr>
              <p:nvPr/>
            </p:nvCxnSpPr>
            <p:spPr>
              <a:xfrm>
                <a:off x="1789173" y="3966038"/>
                <a:ext cx="0" cy="1618108"/>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8" name="Gruppieren 37">
              <a:extLst>
                <a:ext uri="{FF2B5EF4-FFF2-40B4-BE49-F238E27FC236}">
                  <a16:creationId xmlns:a16="http://schemas.microsoft.com/office/drawing/2014/main" id="{C1C29E51-D8C7-45A2-B0B0-C7064FDBB9C4}"/>
                </a:ext>
              </a:extLst>
            </p:cNvPr>
            <p:cNvGrpSpPr/>
            <p:nvPr/>
          </p:nvGrpSpPr>
          <p:grpSpPr>
            <a:xfrm>
              <a:off x="3149451" y="1987930"/>
              <a:ext cx="1777055" cy="1978108"/>
              <a:chOff x="3256658" y="1987930"/>
              <a:chExt cx="1777055" cy="1978108"/>
            </a:xfrm>
          </p:grpSpPr>
          <p:sp>
            <p:nvSpPr>
              <p:cNvPr id="18" name="Rechteck 17">
                <a:extLst>
                  <a:ext uri="{FF2B5EF4-FFF2-40B4-BE49-F238E27FC236}">
                    <a16:creationId xmlns:a16="http://schemas.microsoft.com/office/drawing/2014/main" id="{5708AE73-BAE9-4F34-A3AE-90D51F2A30AD}"/>
                  </a:ext>
                </a:extLst>
              </p:cNvPr>
              <p:cNvSpPr/>
              <p:nvPr/>
            </p:nvSpPr>
            <p:spPr>
              <a:xfrm>
                <a:off x="3256658"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10000"/>
                  </a:lnSpc>
                  <a:spcAft>
                    <a:spcPts val="1200"/>
                  </a:spcAft>
                </a:pPr>
                <a:r>
                  <a:rPr lang="de-DE" sz="1400" b="1" dirty="0">
                    <a:solidFill>
                      <a:schemeClr val="bg1"/>
                    </a:solidFill>
                    <a:latin typeface="FAUSans Office" panose="020B0504010101010104" pitchFamily="34" charset="77"/>
                    <a:cs typeface="FAUSans Office" panose="020B0504010101010104" pitchFamily="34" charset="77"/>
                  </a:rPr>
                  <a:t>03</a:t>
                </a:r>
              </a:p>
            </p:txBody>
          </p:sp>
          <p:sp>
            <p:nvSpPr>
              <p:cNvPr id="19" name="Textfeld 18">
                <a:extLst>
                  <a:ext uri="{FF2B5EF4-FFF2-40B4-BE49-F238E27FC236}">
                    <a16:creationId xmlns:a16="http://schemas.microsoft.com/office/drawing/2014/main" id="{B29A71AE-6B63-49E4-A808-93D154D4B60A}"/>
                  </a:ext>
                </a:extLst>
              </p:cNvPr>
              <p:cNvSpPr txBox="1"/>
              <p:nvPr/>
            </p:nvSpPr>
            <p:spPr>
              <a:xfrm>
                <a:off x="3616658" y="1987930"/>
                <a:ext cx="1417055" cy="950709"/>
              </a:xfrm>
              <a:prstGeom prst="rect">
                <a:avLst/>
              </a:prstGeom>
              <a:noFill/>
            </p:spPr>
            <p:txBody>
              <a:bodyPr wrap="none" lIns="0" tIns="0" rIns="0" bIns="0" rtlCol="0">
                <a:noAutofit/>
              </a:bodyPr>
              <a:lstStyle/>
              <a:p>
                <a:pPr>
                  <a:lnSpc>
                    <a:spcPct val="110000"/>
                  </a:lnSpc>
                  <a:spcAft>
                    <a:spcPts val="1200"/>
                  </a:spcAft>
                </a:pPr>
                <a:r>
                  <a:rPr lang="de-DE" sz="1200" b="1" dirty="0">
                    <a:latin typeface="FAUSans Office" panose="020B0504010101010104" pitchFamily="34" charset="77"/>
                    <a:cs typeface="FAUSans Office" panose="020B0504010101010104" pitchFamily="34" charset="77"/>
                  </a:rPr>
                  <a:t>XXXX</a:t>
                </a:r>
                <a:br>
                  <a:rPr lang="de-DE" sz="1200" dirty="0">
                    <a:latin typeface="FAUSans Office" panose="020B0504010101010104" pitchFamily="34" charset="77"/>
                    <a:cs typeface="FAUSans Office" panose="020B0504010101010104" pitchFamily="34" charset="77"/>
                  </a:rPr>
                </a:br>
                <a:r>
                  <a:rPr lang="de-DE" sz="1200" dirty="0">
                    <a:latin typeface="FAUSans Office" panose="020B0504010101010104" pitchFamily="34" charset="77"/>
                    <a:cs typeface="FAUSans Office" panose="020B0504010101010104" pitchFamily="34" charset="77"/>
                  </a:rPr>
                  <a:t>Lorem ipsum</a:t>
                </a:r>
              </a:p>
              <a:p>
                <a:pPr>
                  <a:lnSpc>
                    <a:spcPct val="110000"/>
                  </a:lnSpc>
                  <a:spcAft>
                    <a:spcPts val="1200"/>
                  </a:spcAft>
                </a:pPr>
                <a:r>
                  <a:rPr lang="de-DE" sz="1200" dirty="0">
                    <a:latin typeface="FAUSans Office" panose="020B0504010101010104" pitchFamily="34" charset="77"/>
                    <a:cs typeface="FAUSans Office" panose="020B0504010101010104" pitchFamily="34" charset="77"/>
                  </a:rPr>
                  <a:t>dolor sit amet, conse</a:t>
                </a:r>
                <a:br>
                  <a:rPr lang="de-DE" sz="1200" dirty="0">
                    <a:latin typeface="FAUSans Office" panose="020B0504010101010104" pitchFamily="34" charset="77"/>
                    <a:cs typeface="FAUSans Office" panose="020B0504010101010104" pitchFamily="34" charset="77"/>
                  </a:rPr>
                </a:br>
                <a:r>
                  <a:rPr lang="de-DE" sz="1200" dirty="0">
                    <a:latin typeface="FAUSans Office" panose="020B0504010101010104" pitchFamily="34" charset="77"/>
                    <a:cs typeface="FAUSans Office" panose="020B0504010101010104" pitchFamily="34" charset="77"/>
                  </a:rPr>
                  <a:t>tetur sadipscing elitr.</a:t>
                </a:r>
              </a:p>
            </p:txBody>
          </p:sp>
          <p:cxnSp>
            <p:nvCxnSpPr>
              <p:cNvPr id="20" name="Gerader Verbinder 19">
                <a:extLst>
                  <a:ext uri="{FF2B5EF4-FFF2-40B4-BE49-F238E27FC236}">
                    <a16:creationId xmlns:a16="http://schemas.microsoft.com/office/drawing/2014/main" id="{F77860AF-9FD7-4A8F-A3CE-1BAF7AD97831}"/>
                  </a:ext>
                </a:extLst>
              </p:cNvPr>
              <p:cNvCxnSpPr>
                <a:cxnSpLocks/>
              </p:cNvCxnSpPr>
              <p:nvPr/>
            </p:nvCxnSpPr>
            <p:spPr>
              <a:xfrm>
                <a:off x="3436658" y="1987930"/>
                <a:ext cx="0" cy="1618108"/>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7" name="Gruppieren 36">
              <a:extLst>
                <a:ext uri="{FF2B5EF4-FFF2-40B4-BE49-F238E27FC236}">
                  <a16:creationId xmlns:a16="http://schemas.microsoft.com/office/drawing/2014/main" id="{259B343E-0F31-4FA4-8EEA-3739DA9B5913}"/>
                </a:ext>
              </a:extLst>
            </p:cNvPr>
            <p:cNvGrpSpPr/>
            <p:nvPr/>
          </p:nvGrpSpPr>
          <p:grpSpPr>
            <a:xfrm>
              <a:off x="4419817" y="3606038"/>
              <a:ext cx="1777055" cy="1978108"/>
              <a:chOff x="4829863" y="3606038"/>
              <a:chExt cx="1777055" cy="1978108"/>
            </a:xfrm>
          </p:grpSpPr>
          <p:sp>
            <p:nvSpPr>
              <p:cNvPr id="21" name="Rechteck 20">
                <a:extLst>
                  <a:ext uri="{FF2B5EF4-FFF2-40B4-BE49-F238E27FC236}">
                    <a16:creationId xmlns:a16="http://schemas.microsoft.com/office/drawing/2014/main" id="{93362E1E-A10A-4BEB-89C0-75F76E8A24D9}"/>
                  </a:ext>
                </a:extLst>
              </p:cNvPr>
              <p:cNvSpPr/>
              <p:nvPr/>
            </p:nvSpPr>
            <p:spPr>
              <a:xfrm>
                <a:off x="4829863"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10000"/>
                  </a:lnSpc>
                  <a:spcAft>
                    <a:spcPts val="1200"/>
                  </a:spcAft>
                </a:pPr>
                <a:r>
                  <a:rPr lang="de-DE" sz="1400" b="1" dirty="0">
                    <a:solidFill>
                      <a:schemeClr val="bg1"/>
                    </a:solidFill>
                    <a:latin typeface="FAUSans Office" panose="020B0504010101010104" pitchFamily="34" charset="77"/>
                    <a:cs typeface="FAUSans Office" panose="020B0504010101010104" pitchFamily="34" charset="77"/>
                  </a:rPr>
                  <a:t>04</a:t>
                </a:r>
              </a:p>
            </p:txBody>
          </p:sp>
          <p:sp>
            <p:nvSpPr>
              <p:cNvPr id="22" name="Textfeld 21">
                <a:extLst>
                  <a:ext uri="{FF2B5EF4-FFF2-40B4-BE49-F238E27FC236}">
                    <a16:creationId xmlns:a16="http://schemas.microsoft.com/office/drawing/2014/main" id="{35E8BCCE-9E21-41AD-B1AA-CD63FB2C6D7C}"/>
                  </a:ext>
                </a:extLst>
              </p:cNvPr>
              <p:cNvSpPr txBox="1"/>
              <p:nvPr/>
            </p:nvSpPr>
            <p:spPr>
              <a:xfrm>
                <a:off x="5189863" y="4500708"/>
                <a:ext cx="1417055" cy="950709"/>
              </a:xfrm>
              <a:prstGeom prst="rect">
                <a:avLst/>
              </a:prstGeom>
              <a:noFill/>
            </p:spPr>
            <p:txBody>
              <a:bodyPr wrap="none" lIns="0" tIns="0" rIns="0" bIns="0" rtlCol="0">
                <a:noAutofit/>
              </a:bodyPr>
              <a:lstStyle/>
              <a:p>
                <a:pPr>
                  <a:lnSpc>
                    <a:spcPct val="110000"/>
                  </a:lnSpc>
                  <a:spcAft>
                    <a:spcPts val="1200"/>
                  </a:spcAft>
                </a:pPr>
                <a:r>
                  <a:rPr lang="de-DE" sz="1200" b="1" dirty="0">
                    <a:latin typeface="FAUSans Office" panose="020B0504010101010104" pitchFamily="34" charset="77"/>
                    <a:cs typeface="FAUSans Office" panose="020B0504010101010104" pitchFamily="34" charset="77"/>
                  </a:rPr>
                  <a:t>XXXX</a:t>
                </a:r>
                <a:br>
                  <a:rPr lang="de-DE" sz="1200" dirty="0">
                    <a:latin typeface="FAUSans Office" panose="020B0504010101010104" pitchFamily="34" charset="77"/>
                    <a:cs typeface="FAUSans Office" panose="020B0504010101010104" pitchFamily="34" charset="77"/>
                  </a:rPr>
                </a:br>
                <a:r>
                  <a:rPr lang="de-DE" sz="1200" dirty="0">
                    <a:latin typeface="FAUSans Office" panose="020B0504010101010104" pitchFamily="34" charset="77"/>
                    <a:cs typeface="FAUSans Office" panose="020B0504010101010104" pitchFamily="34" charset="77"/>
                  </a:rPr>
                  <a:t>Lorem ipsum</a:t>
                </a:r>
              </a:p>
              <a:p>
                <a:pPr>
                  <a:lnSpc>
                    <a:spcPct val="110000"/>
                  </a:lnSpc>
                  <a:spcAft>
                    <a:spcPts val="1200"/>
                  </a:spcAft>
                </a:pPr>
                <a:r>
                  <a:rPr lang="de-DE" sz="1200" dirty="0">
                    <a:latin typeface="FAUSans Office" panose="020B0504010101010104" pitchFamily="34" charset="77"/>
                    <a:cs typeface="FAUSans Office" panose="020B0504010101010104" pitchFamily="34" charset="77"/>
                  </a:rPr>
                  <a:t>dolor sit amet, conse</a:t>
                </a:r>
                <a:br>
                  <a:rPr lang="de-DE" sz="1200" dirty="0">
                    <a:latin typeface="FAUSans Office" panose="020B0504010101010104" pitchFamily="34" charset="77"/>
                    <a:cs typeface="FAUSans Office" panose="020B0504010101010104" pitchFamily="34" charset="77"/>
                  </a:rPr>
                </a:br>
                <a:r>
                  <a:rPr lang="de-DE" sz="1200" dirty="0">
                    <a:latin typeface="FAUSans Office" panose="020B0504010101010104" pitchFamily="34" charset="77"/>
                    <a:cs typeface="FAUSans Office" panose="020B0504010101010104" pitchFamily="34" charset="77"/>
                  </a:rPr>
                  <a:t>tetur sadipscing elitr.</a:t>
                </a:r>
              </a:p>
            </p:txBody>
          </p:sp>
          <p:cxnSp>
            <p:nvCxnSpPr>
              <p:cNvPr id="23" name="Gerader Verbinder 22">
                <a:extLst>
                  <a:ext uri="{FF2B5EF4-FFF2-40B4-BE49-F238E27FC236}">
                    <a16:creationId xmlns:a16="http://schemas.microsoft.com/office/drawing/2014/main" id="{6AFABC96-712C-4ED6-A9CC-B3D940A3DDF4}"/>
                  </a:ext>
                </a:extLst>
              </p:cNvPr>
              <p:cNvCxnSpPr>
                <a:cxnSpLocks/>
              </p:cNvCxnSpPr>
              <p:nvPr/>
            </p:nvCxnSpPr>
            <p:spPr>
              <a:xfrm>
                <a:off x="5009863" y="3966038"/>
                <a:ext cx="0" cy="1618108"/>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6" name="Gruppieren 35">
              <a:extLst>
                <a:ext uri="{FF2B5EF4-FFF2-40B4-BE49-F238E27FC236}">
                  <a16:creationId xmlns:a16="http://schemas.microsoft.com/office/drawing/2014/main" id="{6F7FE693-C361-4869-B876-04ACAE255573}"/>
                </a:ext>
              </a:extLst>
            </p:cNvPr>
            <p:cNvGrpSpPr/>
            <p:nvPr/>
          </p:nvGrpSpPr>
          <p:grpSpPr>
            <a:xfrm>
              <a:off x="5690183" y="1987930"/>
              <a:ext cx="1777055" cy="1978108"/>
              <a:chOff x="5730254" y="1987930"/>
              <a:chExt cx="1777055" cy="1978108"/>
            </a:xfrm>
          </p:grpSpPr>
          <p:sp>
            <p:nvSpPr>
              <p:cNvPr id="24" name="Rechteck 23">
                <a:extLst>
                  <a:ext uri="{FF2B5EF4-FFF2-40B4-BE49-F238E27FC236}">
                    <a16:creationId xmlns:a16="http://schemas.microsoft.com/office/drawing/2014/main" id="{4696E2B7-B35C-4878-82B0-19EFA9F3440F}"/>
                  </a:ext>
                </a:extLst>
              </p:cNvPr>
              <p:cNvSpPr/>
              <p:nvPr/>
            </p:nvSpPr>
            <p:spPr>
              <a:xfrm>
                <a:off x="5730254"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10000"/>
                  </a:lnSpc>
                  <a:spcAft>
                    <a:spcPts val="1200"/>
                  </a:spcAft>
                </a:pPr>
                <a:r>
                  <a:rPr lang="de-DE" sz="1400" b="1" dirty="0">
                    <a:solidFill>
                      <a:schemeClr val="bg1"/>
                    </a:solidFill>
                    <a:latin typeface="FAUSans Office" panose="020B0504010101010104" pitchFamily="34" charset="77"/>
                    <a:cs typeface="FAUSans Office" panose="020B0504010101010104" pitchFamily="34" charset="77"/>
                  </a:rPr>
                  <a:t>05</a:t>
                </a:r>
              </a:p>
            </p:txBody>
          </p:sp>
          <p:sp>
            <p:nvSpPr>
              <p:cNvPr id="25" name="Textfeld 24">
                <a:extLst>
                  <a:ext uri="{FF2B5EF4-FFF2-40B4-BE49-F238E27FC236}">
                    <a16:creationId xmlns:a16="http://schemas.microsoft.com/office/drawing/2014/main" id="{454D1343-2CC0-4D24-9D3B-C184502458C2}"/>
                  </a:ext>
                </a:extLst>
              </p:cNvPr>
              <p:cNvSpPr txBox="1"/>
              <p:nvPr/>
            </p:nvSpPr>
            <p:spPr>
              <a:xfrm>
                <a:off x="6090254" y="1987930"/>
                <a:ext cx="1417055" cy="950709"/>
              </a:xfrm>
              <a:prstGeom prst="rect">
                <a:avLst/>
              </a:prstGeom>
              <a:noFill/>
            </p:spPr>
            <p:txBody>
              <a:bodyPr wrap="none" lIns="0" tIns="0" rIns="0" bIns="0" rtlCol="0">
                <a:noAutofit/>
              </a:bodyPr>
              <a:lstStyle/>
              <a:p>
                <a:pPr>
                  <a:lnSpc>
                    <a:spcPct val="110000"/>
                  </a:lnSpc>
                  <a:spcAft>
                    <a:spcPts val="1200"/>
                  </a:spcAft>
                </a:pPr>
                <a:r>
                  <a:rPr lang="de-DE" sz="1200" b="1" dirty="0">
                    <a:latin typeface="FAUSans Office" panose="020B0504010101010104" pitchFamily="34" charset="77"/>
                    <a:cs typeface="FAUSans Office" panose="020B0504010101010104" pitchFamily="34" charset="77"/>
                  </a:rPr>
                  <a:t>XXXX</a:t>
                </a:r>
                <a:br>
                  <a:rPr lang="de-DE" sz="1200" dirty="0">
                    <a:latin typeface="FAUSans Office" panose="020B0504010101010104" pitchFamily="34" charset="77"/>
                    <a:cs typeface="FAUSans Office" panose="020B0504010101010104" pitchFamily="34" charset="77"/>
                  </a:rPr>
                </a:br>
                <a:r>
                  <a:rPr lang="de-DE" sz="1200" dirty="0">
                    <a:latin typeface="FAUSans Office" panose="020B0504010101010104" pitchFamily="34" charset="77"/>
                    <a:cs typeface="FAUSans Office" panose="020B0504010101010104" pitchFamily="34" charset="77"/>
                  </a:rPr>
                  <a:t>Lorem ipsum</a:t>
                </a:r>
              </a:p>
              <a:p>
                <a:pPr>
                  <a:lnSpc>
                    <a:spcPct val="110000"/>
                  </a:lnSpc>
                  <a:spcAft>
                    <a:spcPts val="1200"/>
                  </a:spcAft>
                </a:pPr>
                <a:r>
                  <a:rPr lang="de-DE" sz="1200" dirty="0">
                    <a:latin typeface="FAUSans Office" panose="020B0504010101010104" pitchFamily="34" charset="77"/>
                    <a:cs typeface="FAUSans Office" panose="020B0504010101010104" pitchFamily="34" charset="77"/>
                  </a:rPr>
                  <a:t>dolor sit amet, conse</a:t>
                </a:r>
                <a:br>
                  <a:rPr lang="de-DE" sz="1200" dirty="0">
                    <a:latin typeface="FAUSans Office" panose="020B0504010101010104" pitchFamily="34" charset="77"/>
                    <a:cs typeface="FAUSans Office" panose="020B0504010101010104" pitchFamily="34" charset="77"/>
                  </a:rPr>
                </a:br>
                <a:r>
                  <a:rPr lang="de-DE" sz="1200" dirty="0">
                    <a:latin typeface="FAUSans Office" panose="020B0504010101010104" pitchFamily="34" charset="77"/>
                    <a:cs typeface="FAUSans Office" panose="020B0504010101010104" pitchFamily="34" charset="77"/>
                  </a:rPr>
                  <a:t>tetur sadipscing elitr.</a:t>
                </a:r>
              </a:p>
            </p:txBody>
          </p:sp>
          <p:cxnSp>
            <p:nvCxnSpPr>
              <p:cNvPr id="26" name="Gerader Verbinder 25">
                <a:extLst>
                  <a:ext uri="{FF2B5EF4-FFF2-40B4-BE49-F238E27FC236}">
                    <a16:creationId xmlns:a16="http://schemas.microsoft.com/office/drawing/2014/main" id="{E08F32CF-B42B-4E66-AFB1-05F5FE55AED1}"/>
                  </a:ext>
                </a:extLst>
              </p:cNvPr>
              <p:cNvCxnSpPr>
                <a:cxnSpLocks/>
              </p:cNvCxnSpPr>
              <p:nvPr/>
            </p:nvCxnSpPr>
            <p:spPr>
              <a:xfrm>
                <a:off x="5910254" y="1987930"/>
                <a:ext cx="0" cy="1618108"/>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5" name="Gruppieren 34">
              <a:extLst>
                <a:ext uri="{FF2B5EF4-FFF2-40B4-BE49-F238E27FC236}">
                  <a16:creationId xmlns:a16="http://schemas.microsoft.com/office/drawing/2014/main" id="{711DEDAE-CF30-4663-A73F-B0A23FAC04BC}"/>
                </a:ext>
              </a:extLst>
            </p:cNvPr>
            <p:cNvGrpSpPr/>
            <p:nvPr/>
          </p:nvGrpSpPr>
          <p:grpSpPr>
            <a:xfrm>
              <a:off x="6960547" y="3606038"/>
              <a:ext cx="1777055" cy="1978108"/>
              <a:chOff x="6846211" y="3606038"/>
              <a:chExt cx="1777055" cy="1978108"/>
            </a:xfrm>
          </p:grpSpPr>
          <p:sp>
            <p:nvSpPr>
              <p:cNvPr id="27" name="Rechteck 26">
                <a:extLst>
                  <a:ext uri="{FF2B5EF4-FFF2-40B4-BE49-F238E27FC236}">
                    <a16:creationId xmlns:a16="http://schemas.microsoft.com/office/drawing/2014/main" id="{4B349549-1113-46B7-97FA-1412309A32DC}"/>
                  </a:ext>
                </a:extLst>
              </p:cNvPr>
              <p:cNvSpPr/>
              <p:nvPr/>
            </p:nvSpPr>
            <p:spPr>
              <a:xfrm>
                <a:off x="6846211"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10000"/>
                  </a:lnSpc>
                  <a:spcAft>
                    <a:spcPts val="1200"/>
                  </a:spcAft>
                </a:pPr>
                <a:r>
                  <a:rPr lang="de-DE" sz="1400" b="1" dirty="0">
                    <a:solidFill>
                      <a:schemeClr val="bg1"/>
                    </a:solidFill>
                    <a:latin typeface="FAUSans Office" panose="020B0504010101010104" pitchFamily="34" charset="77"/>
                    <a:cs typeface="FAUSans Office" panose="020B0504010101010104" pitchFamily="34" charset="77"/>
                  </a:rPr>
                  <a:t>06</a:t>
                </a:r>
              </a:p>
            </p:txBody>
          </p:sp>
          <p:sp>
            <p:nvSpPr>
              <p:cNvPr id="28" name="Textfeld 27">
                <a:extLst>
                  <a:ext uri="{FF2B5EF4-FFF2-40B4-BE49-F238E27FC236}">
                    <a16:creationId xmlns:a16="http://schemas.microsoft.com/office/drawing/2014/main" id="{02720106-3FBF-4413-BF5F-428980EAAA51}"/>
                  </a:ext>
                </a:extLst>
              </p:cNvPr>
              <p:cNvSpPr txBox="1"/>
              <p:nvPr/>
            </p:nvSpPr>
            <p:spPr>
              <a:xfrm>
                <a:off x="7206211" y="4500708"/>
                <a:ext cx="1417055" cy="950709"/>
              </a:xfrm>
              <a:prstGeom prst="rect">
                <a:avLst/>
              </a:prstGeom>
              <a:noFill/>
            </p:spPr>
            <p:txBody>
              <a:bodyPr wrap="none" lIns="0" tIns="0" rIns="0" bIns="0" rtlCol="0">
                <a:noAutofit/>
              </a:bodyPr>
              <a:lstStyle/>
              <a:p>
                <a:pPr>
                  <a:lnSpc>
                    <a:spcPct val="110000"/>
                  </a:lnSpc>
                  <a:spcAft>
                    <a:spcPts val="1200"/>
                  </a:spcAft>
                </a:pPr>
                <a:r>
                  <a:rPr lang="de-DE" sz="1200" b="1" dirty="0">
                    <a:latin typeface="FAUSans Office" panose="020B0504010101010104" pitchFamily="34" charset="77"/>
                    <a:cs typeface="FAUSans Office" panose="020B0504010101010104" pitchFamily="34" charset="77"/>
                  </a:rPr>
                  <a:t>XXXX</a:t>
                </a:r>
                <a:br>
                  <a:rPr lang="de-DE" sz="1200" dirty="0">
                    <a:latin typeface="FAUSans Office" panose="020B0504010101010104" pitchFamily="34" charset="77"/>
                    <a:cs typeface="FAUSans Office" panose="020B0504010101010104" pitchFamily="34" charset="77"/>
                  </a:rPr>
                </a:br>
                <a:r>
                  <a:rPr lang="de-DE" sz="1200" dirty="0">
                    <a:latin typeface="FAUSans Office" panose="020B0504010101010104" pitchFamily="34" charset="77"/>
                    <a:cs typeface="FAUSans Office" panose="020B0504010101010104" pitchFamily="34" charset="77"/>
                  </a:rPr>
                  <a:t>Lorem ipsum</a:t>
                </a:r>
              </a:p>
              <a:p>
                <a:pPr>
                  <a:lnSpc>
                    <a:spcPct val="110000"/>
                  </a:lnSpc>
                  <a:spcAft>
                    <a:spcPts val="1200"/>
                  </a:spcAft>
                </a:pPr>
                <a:r>
                  <a:rPr lang="de-DE" sz="1200" dirty="0">
                    <a:latin typeface="FAUSans Office" panose="020B0504010101010104" pitchFamily="34" charset="77"/>
                    <a:cs typeface="FAUSans Office" panose="020B0504010101010104" pitchFamily="34" charset="77"/>
                  </a:rPr>
                  <a:t>dolor sit amet, conse</a:t>
                </a:r>
                <a:br>
                  <a:rPr lang="de-DE" sz="1200" dirty="0">
                    <a:latin typeface="FAUSans Office" panose="020B0504010101010104" pitchFamily="34" charset="77"/>
                    <a:cs typeface="FAUSans Office" panose="020B0504010101010104" pitchFamily="34" charset="77"/>
                  </a:rPr>
                </a:br>
                <a:r>
                  <a:rPr lang="de-DE" sz="1200" dirty="0">
                    <a:latin typeface="FAUSans Office" panose="020B0504010101010104" pitchFamily="34" charset="77"/>
                    <a:cs typeface="FAUSans Office" panose="020B0504010101010104" pitchFamily="34" charset="77"/>
                  </a:rPr>
                  <a:t>tetur sadipscing elitr.</a:t>
                </a:r>
              </a:p>
            </p:txBody>
          </p:sp>
          <p:cxnSp>
            <p:nvCxnSpPr>
              <p:cNvPr id="29" name="Gerader Verbinder 28">
                <a:extLst>
                  <a:ext uri="{FF2B5EF4-FFF2-40B4-BE49-F238E27FC236}">
                    <a16:creationId xmlns:a16="http://schemas.microsoft.com/office/drawing/2014/main" id="{9E7A083F-C5C2-49FD-AF46-E8A698622B7A}"/>
                  </a:ext>
                </a:extLst>
              </p:cNvPr>
              <p:cNvCxnSpPr>
                <a:cxnSpLocks/>
              </p:cNvCxnSpPr>
              <p:nvPr/>
            </p:nvCxnSpPr>
            <p:spPr>
              <a:xfrm>
                <a:off x="7026211" y="3966038"/>
                <a:ext cx="0" cy="1618108"/>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sp>
        <p:nvSpPr>
          <p:cNvPr id="34" name="Datumsplatzhalter 1">
            <a:extLst>
              <a:ext uri="{FF2B5EF4-FFF2-40B4-BE49-F238E27FC236}">
                <a16:creationId xmlns:a16="http://schemas.microsoft.com/office/drawing/2014/main" id="{EB76ECF8-ACA0-3049-8735-2EE159EBD17F}"/>
              </a:ext>
            </a:extLst>
          </p:cNvPr>
          <p:cNvSpPr>
            <a:spLocks noGrp="1"/>
          </p:cNvSpPr>
          <p:nvPr>
            <p:ph type="dt" sz="half" idx="10"/>
          </p:nvPr>
        </p:nvSpPr>
        <p:spPr>
          <a:xfrm>
            <a:off x="10644979" y="6634666"/>
            <a:ext cx="621965" cy="123111"/>
          </a:xfrm>
        </p:spPr>
        <p:txBody>
          <a:bodyPr/>
          <a:lstStyle/>
          <a:p>
            <a:fld id="{DBA85DB1-DD21-4EC7-A605-4C4239D6ACEA}" type="datetime4">
              <a:rPr lang="de-DE" sz="800" smtClean="0"/>
              <a:pPr/>
              <a:t>13. Juli 2022</a:t>
            </a:fld>
            <a:endParaRPr lang="de-DE" sz="800" dirty="0"/>
          </a:p>
        </p:txBody>
      </p:sp>
      <p:sp>
        <p:nvSpPr>
          <p:cNvPr id="42" name="Fußzeilenplatzhalter 2">
            <a:extLst>
              <a:ext uri="{FF2B5EF4-FFF2-40B4-BE49-F238E27FC236}">
                <a16:creationId xmlns:a16="http://schemas.microsoft.com/office/drawing/2014/main" id="{E8E2A7A9-A65D-C64D-A325-0E965409CF24}"/>
              </a:ext>
            </a:extLst>
          </p:cNvPr>
          <p:cNvSpPr>
            <a:spLocks noGrp="1"/>
          </p:cNvSpPr>
          <p:nvPr>
            <p:ph type="ftr" sz="quarter" idx="11"/>
          </p:nvPr>
        </p:nvSpPr>
        <p:spPr>
          <a:xfrm>
            <a:off x="518319" y="6634666"/>
            <a:ext cx="5469732" cy="123111"/>
          </a:xfrm>
        </p:spPr>
        <p:txBody>
          <a:bodyPr/>
          <a:lstStyle/>
          <a:p>
            <a:r>
              <a:rPr lang="de-DE" sz="800" dirty="0"/>
              <a:t>Friedrich-Alexander-Universität Erlangen-Nürnberg</a:t>
            </a:r>
          </a:p>
        </p:txBody>
      </p:sp>
      <p:sp>
        <p:nvSpPr>
          <p:cNvPr id="43" name="Foliennummernplatzhalter 3">
            <a:extLst>
              <a:ext uri="{FF2B5EF4-FFF2-40B4-BE49-F238E27FC236}">
                <a16:creationId xmlns:a16="http://schemas.microsoft.com/office/drawing/2014/main" id="{46000507-6637-A844-BEC7-07B00D938053}"/>
              </a:ext>
            </a:extLst>
          </p:cNvPr>
          <p:cNvSpPr>
            <a:spLocks noGrp="1"/>
          </p:cNvSpPr>
          <p:nvPr>
            <p:ph type="sldNum" sz="quarter" idx="12"/>
          </p:nvPr>
        </p:nvSpPr>
        <p:spPr>
          <a:xfrm>
            <a:off x="11618355" y="6634666"/>
            <a:ext cx="57708" cy="123111"/>
          </a:xfrm>
        </p:spPr>
        <p:txBody>
          <a:bodyPr/>
          <a:lstStyle/>
          <a:p>
            <a:fld id="{D949F9DF-37BD-4CD6-BF49-65BA579E1D7A}" type="slidenum">
              <a:rPr lang="de-DE" sz="800" smtClean="0"/>
              <a:pPr/>
              <a:t>22</a:t>
            </a:fld>
            <a:endParaRPr lang="de-DE" sz="800"/>
          </a:p>
        </p:txBody>
      </p:sp>
      <p:sp>
        <p:nvSpPr>
          <p:cNvPr id="44" name="Titel 8">
            <a:extLst>
              <a:ext uri="{FF2B5EF4-FFF2-40B4-BE49-F238E27FC236}">
                <a16:creationId xmlns:a16="http://schemas.microsoft.com/office/drawing/2014/main" id="{EF6F3CDD-EA00-3E43-A177-CF0A32CAE80D}"/>
              </a:ext>
            </a:extLst>
          </p:cNvPr>
          <p:cNvSpPr>
            <a:spLocks noGrp="1"/>
          </p:cNvSpPr>
          <p:nvPr>
            <p:ph type="title"/>
          </p:nvPr>
        </p:nvSpPr>
        <p:spPr>
          <a:xfrm>
            <a:off x="518318" y="301185"/>
            <a:ext cx="6844385" cy="332399"/>
          </a:xfrm>
        </p:spPr>
        <p:txBody>
          <a:bodyPr/>
          <a:lstStyle/>
          <a:p>
            <a:r>
              <a:rPr lang="de-DE" sz="2400" dirty="0"/>
              <a:t>Folie zur freien Gestaltung | Beispiel: Zeitstrahl</a:t>
            </a:r>
          </a:p>
        </p:txBody>
      </p:sp>
      <p:sp>
        <p:nvSpPr>
          <p:cNvPr id="45" name="Textplatzhalter 9">
            <a:extLst>
              <a:ext uri="{FF2B5EF4-FFF2-40B4-BE49-F238E27FC236}">
                <a16:creationId xmlns:a16="http://schemas.microsoft.com/office/drawing/2014/main" id="{33F6B75B-C28F-B64A-9FF2-A248931EB18E}"/>
              </a:ext>
            </a:extLst>
          </p:cNvPr>
          <p:cNvSpPr txBox="1">
            <a:spLocks/>
          </p:cNvSpPr>
          <p:nvPr/>
        </p:nvSpPr>
        <p:spPr>
          <a:xfrm>
            <a:off x="429829" y="687598"/>
            <a:ext cx="6844385" cy="249812"/>
          </a:xfrm>
          <a:prstGeom prst="rect">
            <a:avLst/>
          </a:prstGeom>
        </p:spPr>
        <p:txBody>
          <a:bodyPr/>
          <a:lstStyle>
            <a:lvl1pPr marL="0" indent="0" algn="l" defTabSz="685800" rtl="0" eaLnBrk="1" latinLnBrk="0" hangingPunct="1">
              <a:lnSpc>
                <a:spcPct val="11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4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kern="1200">
                <a:solidFill>
                  <a:schemeClr val="tx1"/>
                </a:solidFill>
                <a:latin typeface="+mn-lt"/>
                <a:ea typeface="+mn-ea"/>
                <a:cs typeface="+mn-cs"/>
              </a:defRPr>
            </a:lvl4pPr>
            <a:lvl5pPr marL="72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5pPr>
            <a:lvl6pPr marL="90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6pPr>
            <a:lvl7pPr marL="10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7pPr>
            <a:lvl8pPr marL="12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8pPr>
            <a:lvl9pPr marL="14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9pPr>
          </a:lstStyle>
          <a:p>
            <a:r>
              <a:rPr lang="de-DE" sz="1600" dirty="0">
                <a:latin typeface="FAUSans Office" panose="020B0504010101010104" pitchFamily="34" charset="77"/>
                <a:cs typeface="FAUSans Office" panose="020B0504010101010104" pitchFamily="34" charset="77"/>
              </a:rPr>
              <a:t>Subheadline möglich. Gegebenenfalls löschen.</a:t>
            </a:r>
          </a:p>
        </p:txBody>
      </p:sp>
    </p:spTree>
    <p:extLst>
      <p:ext uri="{BB962C8B-B14F-4D97-AF65-F5344CB8AC3E}">
        <p14:creationId xmlns:p14="http://schemas.microsoft.com/office/powerpoint/2010/main" val="3599039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A17CC3B4-4F69-4A56-8BD6-221BAE067B33}"/>
              </a:ext>
            </a:extLst>
          </p:cNvPr>
          <p:cNvSpPr>
            <a:spLocks noGrp="1"/>
          </p:cNvSpPr>
          <p:nvPr>
            <p:ph type="pic" sz="quarter" idx="38"/>
          </p:nvPr>
        </p:nvSpPr>
        <p:spPr/>
      </p:sp>
      <p:sp>
        <p:nvSpPr>
          <p:cNvPr id="8" name="Datumsplatzhalter 1">
            <a:extLst>
              <a:ext uri="{FF2B5EF4-FFF2-40B4-BE49-F238E27FC236}">
                <a16:creationId xmlns:a16="http://schemas.microsoft.com/office/drawing/2014/main" id="{E0ED7772-C3D1-7048-BD04-B6DDBAAFAE5A}"/>
              </a:ext>
            </a:extLst>
          </p:cNvPr>
          <p:cNvSpPr>
            <a:spLocks noGrp="1"/>
          </p:cNvSpPr>
          <p:nvPr>
            <p:ph type="dt" sz="half" idx="10"/>
          </p:nvPr>
        </p:nvSpPr>
        <p:spPr>
          <a:xfrm>
            <a:off x="10644979" y="6634666"/>
            <a:ext cx="621965" cy="123111"/>
          </a:xfrm>
        </p:spPr>
        <p:txBody>
          <a:bodyPr/>
          <a:lstStyle/>
          <a:p>
            <a:fld id="{DBA85DB1-DD21-4EC7-A605-4C4239D6ACEA}" type="datetime4">
              <a:rPr lang="de-DE" sz="800" smtClean="0"/>
              <a:pPr/>
              <a:t>13. Juli 2022</a:t>
            </a:fld>
            <a:endParaRPr lang="de-DE" sz="800" dirty="0"/>
          </a:p>
        </p:txBody>
      </p:sp>
      <p:sp>
        <p:nvSpPr>
          <p:cNvPr id="9" name="Fußzeilenplatzhalter 2">
            <a:extLst>
              <a:ext uri="{FF2B5EF4-FFF2-40B4-BE49-F238E27FC236}">
                <a16:creationId xmlns:a16="http://schemas.microsoft.com/office/drawing/2014/main" id="{2A49E1BE-015C-D24B-A209-623A96C65BC1}"/>
              </a:ext>
            </a:extLst>
          </p:cNvPr>
          <p:cNvSpPr>
            <a:spLocks noGrp="1"/>
          </p:cNvSpPr>
          <p:nvPr>
            <p:ph type="ftr" sz="quarter" idx="11"/>
          </p:nvPr>
        </p:nvSpPr>
        <p:spPr>
          <a:xfrm>
            <a:off x="518319" y="6634666"/>
            <a:ext cx="5469732" cy="123111"/>
          </a:xfrm>
        </p:spPr>
        <p:txBody>
          <a:bodyPr/>
          <a:lstStyle/>
          <a:p>
            <a:r>
              <a:rPr lang="de-DE" sz="800" dirty="0"/>
              <a:t>Friedrich-Alexander-Universität Erlangen-Nürnberg</a:t>
            </a:r>
          </a:p>
        </p:txBody>
      </p:sp>
      <p:sp>
        <p:nvSpPr>
          <p:cNvPr id="10" name="Foliennummernplatzhalter 3">
            <a:extLst>
              <a:ext uri="{FF2B5EF4-FFF2-40B4-BE49-F238E27FC236}">
                <a16:creationId xmlns:a16="http://schemas.microsoft.com/office/drawing/2014/main" id="{A6E948B7-309E-4047-92BE-65FD167A4193}"/>
              </a:ext>
            </a:extLst>
          </p:cNvPr>
          <p:cNvSpPr>
            <a:spLocks noGrp="1"/>
          </p:cNvSpPr>
          <p:nvPr>
            <p:ph type="sldNum" sz="quarter" idx="12"/>
          </p:nvPr>
        </p:nvSpPr>
        <p:spPr>
          <a:xfrm>
            <a:off x="11618355" y="6634666"/>
            <a:ext cx="57708" cy="123111"/>
          </a:xfrm>
        </p:spPr>
        <p:txBody>
          <a:bodyPr/>
          <a:lstStyle/>
          <a:p>
            <a:fld id="{D949F9DF-37BD-4CD6-BF49-65BA579E1D7A}" type="slidenum">
              <a:rPr lang="de-DE" sz="800" smtClean="0"/>
              <a:pPr/>
              <a:t>23</a:t>
            </a:fld>
            <a:endParaRPr lang="de-DE" sz="800"/>
          </a:p>
        </p:txBody>
      </p:sp>
      <p:sp>
        <p:nvSpPr>
          <p:cNvPr id="15" name="Textplatzhalter 7">
            <a:extLst>
              <a:ext uri="{FF2B5EF4-FFF2-40B4-BE49-F238E27FC236}">
                <a16:creationId xmlns:a16="http://schemas.microsoft.com/office/drawing/2014/main" id="{719FA155-BF25-CF45-99A6-8752E4F6B5C1}"/>
              </a:ext>
            </a:extLst>
          </p:cNvPr>
          <p:cNvSpPr txBox="1">
            <a:spLocks/>
          </p:cNvSpPr>
          <p:nvPr/>
        </p:nvSpPr>
        <p:spPr>
          <a:xfrm>
            <a:off x="422524" y="687598"/>
            <a:ext cx="6844386" cy="249812"/>
          </a:xfrm>
          <a:prstGeom prst="rect">
            <a:avLst/>
          </a:prstGeom>
        </p:spPr>
        <p:txBody>
          <a:bodyPr/>
          <a:lstStyle>
            <a:lvl1pPr marL="0" indent="0" algn="l" defTabSz="685800" rtl="0" eaLnBrk="1" latinLnBrk="0" hangingPunct="1">
              <a:lnSpc>
                <a:spcPct val="11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4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kern="1200">
                <a:solidFill>
                  <a:schemeClr val="tx1"/>
                </a:solidFill>
                <a:latin typeface="+mn-lt"/>
                <a:ea typeface="+mn-ea"/>
                <a:cs typeface="+mn-cs"/>
              </a:defRPr>
            </a:lvl4pPr>
            <a:lvl5pPr marL="72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5pPr>
            <a:lvl6pPr marL="90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6pPr>
            <a:lvl7pPr marL="10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7pPr>
            <a:lvl8pPr marL="12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8pPr>
            <a:lvl9pPr marL="14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9pPr>
          </a:lstStyle>
          <a:p>
            <a:r>
              <a:rPr lang="de-DE" sz="1600" dirty="0">
                <a:solidFill>
                  <a:srgbClr val="041E42"/>
                </a:solidFill>
                <a:latin typeface="FAUSans Office" panose="020B0504010101010104" pitchFamily="34" charset="77"/>
                <a:cs typeface="FAUSans Office" panose="020B0504010101010104" pitchFamily="34" charset="77"/>
              </a:rPr>
              <a:t>Subheadline möglich. Gegebenenfalls löschen.</a:t>
            </a:r>
          </a:p>
        </p:txBody>
      </p:sp>
      <p:sp>
        <p:nvSpPr>
          <p:cNvPr id="16" name="Titel 5">
            <a:extLst>
              <a:ext uri="{FF2B5EF4-FFF2-40B4-BE49-F238E27FC236}">
                <a16:creationId xmlns:a16="http://schemas.microsoft.com/office/drawing/2014/main" id="{A7A44332-853D-3848-97BA-0FFC33074C50}"/>
              </a:ext>
            </a:extLst>
          </p:cNvPr>
          <p:cNvSpPr>
            <a:spLocks noGrp="1"/>
          </p:cNvSpPr>
          <p:nvPr>
            <p:ph type="title"/>
          </p:nvPr>
        </p:nvSpPr>
        <p:spPr>
          <a:xfrm>
            <a:off x="518318" y="301185"/>
            <a:ext cx="6844385" cy="332399"/>
          </a:xfrm>
        </p:spPr>
        <p:txBody>
          <a:bodyPr/>
          <a:lstStyle/>
          <a:p>
            <a:r>
              <a:rPr lang="de-DE" sz="2400" dirty="0"/>
              <a:t>Folie zur freien Gestaltung | weiß</a:t>
            </a:r>
          </a:p>
        </p:txBody>
      </p:sp>
    </p:spTree>
    <p:extLst>
      <p:ext uri="{BB962C8B-B14F-4D97-AF65-F5344CB8AC3E}">
        <p14:creationId xmlns:p14="http://schemas.microsoft.com/office/powerpoint/2010/main" val="3184467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A17CC3B4-4F69-4A56-8BD6-221BAE067B33}"/>
              </a:ext>
            </a:extLst>
          </p:cNvPr>
          <p:cNvSpPr>
            <a:spLocks noGrp="1"/>
          </p:cNvSpPr>
          <p:nvPr>
            <p:ph type="pic" sz="quarter" idx="38"/>
          </p:nvPr>
        </p:nvSpPr>
        <p:spPr/>
      </p:sp>
      <p:sp>
        <p:nvSpPr>
          <p:cNvPr id="36" name="Datumsplatzhalter 1">
            <a:extLst>
              <a:ext uri="{FF2B5EF4-FFF2-40B4-BE49-F238E27FC236}">
                <a16:creationId xmlns:a16="http://schemas.microsoft.com/office/drawing/2014/main" id="{FF9E37B9-A858-A849-819F-E6474E0B1E42}"/>
              </a:ext>
            </a:extLst>
          </p:cNvPr>
          <p:cNvSpPr>
            <a:spLocks noGrp="1"/>
          </p:cNvSpPr>
          <p:nvPr>
            <p:ph type="dt" sz="half" idx="10"/>
          </p:nvPr>
        </p:nvSpPr>
        <p:spPr>
          <a:xfrm>
            <a:off x="10644979" y="6634666"/>
            <a:ext cx="621965" cy="123111"/>
          </a:xfrm>
        </p:spPr>
        <p:txBody>
          <a:bodyPr/>
          <a:lstStyle/>
          <a:p>
            <a:fld id="{DBA85DB1-DD21-4EC7-A605-4C4239D6ACEA}" type="datetime4">
              <a:rPr lang="de-DE" sz="800" smtClean="0"/>
              <a:pPr/>
              <a:t>13. Juli 2022</a:t>
            </a:fld>
            <a:endParaRPr lang="de-DE" sz="800" dirty="0"/>
          </a:p>
        </p:txBody>
      </p:sp>
      <p:sp>
        <p:nvSpPr>
          <p:cNvPr id="37" name="Fußzeilenplatzhalter 2">
            <a:extLst>
              <a:ext uri="{FF2B5EF4-FFF2-40B4-BE49-F238E27FC236}">
                <a16:creationId xmlns:a16="http://schemas.microsoft.com/office/drawing/2014/main" id="{19DF26C9-D477-2046-A7DE-90D9C7BD8946}"/>
              </a:ext>
            </a:extLst>
          </p:cNvPr>
          <p:cNvSpPr>
            <a:spLocks noGrp="1"/>
          </p:cNvSpPr>
          <p:nvPr>
            <p:ph type="ftr" sz="quarter" idx="11"/>
          </p:nvPr>
        </p:nvSpPr>
        <p:spPr>
          <a:xfrm>
            <a:off x="518319" y="6634666"/>
            <a:ext cx="5469732" cy="123111"/>
          </a:xfrm>
        </p:spPr>
        <p:txBody>
          <a:bodyPr/>
          <a:lstStyle/>
          <a:p>
            <a:r>
              <a:rPr lang="de-DE" sz="800" dirty="0"/>
              <a:t>Friedrich-Alexander-Universität Erlangen-Nürnberg</a:t>
            </a:r>
          </a:p>
        </p:txBody>
      </p:sp>
      <p:sp>
        <p:nvSpPr>
          <p:cNvPr id="38" name="Foliennummernplatzhalter 3">
            <a:extLst>
              <a:ext uri="{FF2B5EF4-FFF2-40B4-BE49-F238E27FC236}">
                <a16:creationId xmlns:a16="http://schemas.microsoft.com/office/drawing/2014/main" id="{E362F04F-FDAD-7E4B-8526-7B6F569F9EF0}"/>
              </a:ext>
            </a:extLst>
          </p:cNvPr>
          <p:cNvSpPr>
            <a:spLocks noGrp="1"/>
          </p:cNvSpPr>
          <p:nvPr>
            <p:ph type="sldNum" sz="quarter" idx="12"/>
          </p:nvPr>
        </p:nvSpPr>
        <p:spPr>
          <a:xfrm>
            <a:off x="11618355" y="6634666"/>
            <a:ext cx="57708" cy="123111"/>
          </a:xfrm>
        </p:spPr>
        <p:txBody>
          <a:bodyPr/>
          <a:lstStyle/>
          <a:p>
            <a:fld id="{D949F9DF-37BD-4CD6-BF49-65BA579E1D7A}" type="slidenum">
              <a:rPr lang="de-DE" sz="800" smtClean="0"/>
              <a:pPr/>
              <a:t>24</a:t>
            </a:fld>
            <a:endParaRPr lang="de-DE" sz="800"/>
          </a:p>
        </p:txBody>
      </p:sp>
      <p:sp>
        <p:nvSpPr>
          <p:cNvPr id="42" name="Textplatzhalter 7">
            <a:extLst>
              <a:ext uri="{FF2B5EF4-FFF2-40B4-BE49-F238E27FC236}">
                <a16:creationId xmlns:a16="http://schemas.microsoft.com/office/drawing/2014/main" id="{9A469AEA-F538-7E49-8796-C2593D6AC9D3}"/>
              </a:ext>
            </a:extLst>
          </p:cNvPr>
          <p:cNvSpPr txBox="1">
            <a:spLocks/>
          </p:cNvSpPr>
          <p:nvPr/>
        </p:nvSpPr>
        <p:spPr>
          <a:xfrm>
            <a:off x="422524" y="687598"/>
            <a:ext cx="6844386" cy="249812"/>
          </a:xfrm>
          <a:prstGeom prst="rect">
            <a:avLst/>
          </a:prstGeom>
        </p:spPr>
        <p:txBody>
          <a:bodyPr/>
          <a:lstStyle>
            <a:lvl1pPr marL="0" indent="0" algn="l" defTabSz="685800" rtl="0" eaLnBrk="1" latinLnBrk="0" hangingPunct="1">
              <a:lnSpc>
                <a:spcPct val="11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4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kern="1200">
                <a:solidFill>
                  <a:schemeClr val="tx1"/>
                </a:solidFill>
                <a:latin typeface="+mn-lt"/>
                <a:ea typeface="+mn-ea"/>
                <a:cs typeface="+mn-cs"/>
              </a:defRPr>
            </a:lvl4pPr>
            <a:lvl5pPr marL="72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5pPr>
            <a:lvl6pPr marL="90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6pPr>
            <a:lvl7pPr marL="10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7pPr>
            <a:lvl8pPr marL="12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8pPr>
            <a:lvl9pPr marL="14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9pPr>
          </a:lstStyle>
          <a:p>
            <a:r>
              <a:rPr lang="de-DE" sz="1600" dirty="0">
                <a:solidFill>
                  <a:srgbClr val="041E42"/>
                </a:solidFill>
                <a:latin typeface="FAUSans Office" panose="020B0504010101010104" pitchFamily="34" charset="77"/>
                <a:cs typeface="FAUSans Office" panose="020B0504010101010104" pitchFamily="34" charset="77"/>
              </a:rPr>
              <a:t>Subheadline möglich. Gegebenenfalls löschen.</a:t>
            </a:r>
          </a:p>
        </p:txBody>
      </p:sp>
      <p:sp>
        <p:nvSpPr>
          <p:cNvPr id="43" name="Titel 5">
            <a:extLst>
              <a:ext uri="{FF2B5EF4-FFF2-40B4-BE49-F238E27FC236}">
                <a16:creationId xmlns:a16="http://schemas.microsoft.com/office/drawing/2014/main" id="{4FDE9DAC-08CF-F246-8089-E9E2A6D882E0}"/>
              </a:ext>
            </a:extLst>
          </p:cNvPr>
          <p:cNvSpPr>
            <a:spLocks noGrp="1"/>
          </p:cNvSpPr>
          <p:nvPr>
            <p:ph type="title"/>
          </p:nvPr>
        </p:nvSpPr>
        <p:spPr>
          <a:xfrm>
            <a:off x="518318" y="301185"/>
            <a:ext cx="6844385" cy="332399"/>
          </a:xfrm>
        </p:spPr>
        <p:txBody>
          <a:bodyPr/>
          <a:lstStyle/>
          <a:p>
            <a:r>
              <a:rPr lang="de-DE" sz="2400" dirty="0"/>
              <a:t>Folie zur freien Gestaltung | Beispiel: Zeitstrahl</a:t>
            </a:r>
          </a:p>
        </p:txBody>
      </p:sp>
      <p:cxnSp>
        <p:nvCxnSpPr>
          <p:cNvPr id="44" name="Gerader Verbinder 13">
            <a:extLst>
              <a:ext uri="{FF2B5EF4-FFF2-40B4-BE49-F238E27FC236}">
                <a16:creationId xmlns:a16="http://schemas.microsoft.com/office/drawing/2014/main" id="{C4F46D42-1EED-164B-BA0C-D19D3AD027B3}"/>
              </a:ext>
            </a:extLst>
          </p:cNvPr>
          <p:cNvCxnSpPr>
            <a:cxnSpLocks/>
          </p:cNvCxnSpPr>
          <p:nvPr/>
        </p:nvCxnSpPr>
        <p:spPr>
          <a:xfrm>
            <a:off x="518317" y="3786038"/>
            <a:ext cx="11157746" cy="0"/>
          </a:xfrm>
          <a:prstGeom prst="line">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45" name="Rechteck 44">
            <a:extLst>
              <a:ext uri="{FF2B5EF4-FFF2-40B4-BE49-F238E27FC236}">
                <a16:creationId xmlns:a16="http://schemas.microsoft.com/office/drawing/2014/main" id="{910CBB6F-7F29-AB45-A563-70C285851D71}"/>
              </a:ext>
            </a:extLst>
          </p:cNvPr>
          <p:cNvSpPr/>
          <p:nvPr/>
        </p:nvSpPr>
        <p:spPr>
          <a:xfrm>
            <a:off x="878317" y="3606038"/>
            <a:ext cx="360000" cy="360000"/>
          </a:xfrm>
          <a:prstGeom prst="rect">
            <a:avLst/>
          </a:prstGeom>
          <a:solidFill>
            <a:srgbClr val="041E4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latin typeface="FAUSans Office" panose="020B0504010101010104" pitchFamily="34" charset="77"/>
                <a:cs typeface="FAUSans Office" panose="020B0504010101010104" pitchFamily="34" charset="77"/>
              </a:rPr>
              <a:t>01</a:t>
            </a:r>
            <a:endParaRPr kumimoji="0" lang="de-DE" b="1" u="none" strike="noStrike" kern="1200" cap="none" spc="0" normalizeH="0" baseline="0" noProof="0" dirty="0">
              <a:ln>
                <a:noFill/>
              </a:ln>
              <a:solidFill>
                <a:schemeClr val="bg1"/>
              </a:solidFill>
              <a:effectLst/>
              <a:uLnTx/>
              <a:uFillTx/>
              <a:latin typeface="FAUSans Office" panose="020B0504010101010104" pitchFamily="34" charset="77"/>
              <a:cs typeface="FAUSans Office" panose="020B0504010101010104" pitchFamily="34" charset="77"/>
            </a:endParaRPr>
          </a:p>
        </p:txBody>
      </p:sp>
      <p:sp>
        <p:nvSpPr>
          <p:cNvPr id="46" name="Textfeld 45">
            <a:extLst>
              <a:ext uri="{FF2B5EF4-FFF2-40B4-BE49-F238E27FC236}">
                <a16:creationId xmlns:a16="http://schemas.microsoft.com/office/drawing/2014/main" id="{B09793B4-A843-1047-B62C-D6D619E4D32C}"/>
              </a:ext>
            </a:extLst>
          </p:cNvPr>
          <p:cNvSpPr txBox="1"/>
          <p:nvPr/>
        </p:nvSpPr>
        <p:spPr>
          <a:xfrm>
            <a:off x="1238317" y="1987930"/>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XXXX</a:t>
            </a:r>
            <a:b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b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dolor sit amet, conse</a:t>
            </a:r>
            <a:b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b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tetur sadipscing elitr.</a:t>
            </a:r>
          </a:p>
        </p:txBody>
      </p:sp>
      <p:cxnSp>
        <p:nvCxnSpPr>
          <p:cNvPr id="47" name="Gerader Verbinder 21">
            <a:extLst>
              <a:ext uri="{FF2B5EF4-FFF2-40B4-BE49-F238E27FC236}">
                <a16:creationId xmlns:a16="http://schemas.microsoft.com/office/drawing/2014/main" id="{BA7CBC56-B21C-5B42-B902-256384864970}"/>
              </a:ext>
            </a:extLst>
          </p:cNvPr>
          <p:cNvCxnSpPr>
            <a:cxnSpLocks/>
          </p:cNvCxnSpPr>
          <p:nvPr/>
        </p:nvCxnSpPr>
        <p:spPr>
          <a:xfrm>
            <a:off x="1058317" y="1987930"/>
            <a:ext cx="0" cy="1618108"/>
          </a:xfrm>
          <a:prstGeom prst="line">
            <a:avLst/>
          </a:prstGeom>
          <a:ln w="12700">
            <a:gradFill>
              <a:gsLst>
                <a:gs pos="0">
                  <a:schemeClr val="bg1"/>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48" name="Rechteck 47">
            <a:extLst>
              <a:ext uri="{FF2B5EF4-FFF2-40B4-BE49-F238E27FC236}">
                <a16:creationId xmlns:a16="http://schemas.microsoft.com/office/drawing/2014/main" id="{D80E176D-5006-734E-A735-1D3AF2639236}"/>
              </a:ext>
            </a:extLst>
          </p:cNvPr>
          <p:cNvSpPr/>
          <p:nvPr/>
        </p:nvSpPr>
        <p:spPr>
          <a:xfrm>
            <a:off x="2536282" y="3606038"/>
            <a:ext cx="360000" cy="360000"/>
          </a:xfrm>
          <a:prstGeom prst="rect">
            <a:avLst/>
          </a:prstGeom>
          <a:solidFill>
            <a:srgbClr val="041E4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latin typeface="FAUSans Office" panose="020B0504010101010104" pitchFamily="34" charset="77"/>
                <a:cs typeface="FAUSans Office" panose="020B0504010101010104" pitchFamily="34" charset="77"/>
              </a:rPr>
              <a:t>02</a:t>
            </a:r>
            <a:endParaRPr kumimoji="0" lang="de-DE" b="1" u="none" strike="noStrike" kern="1200" cap="none" spc="0" normalizeH="0" baseline="0" noProof="0" dirty="0">
              <a:ln>
                <a:noFill/>
              </a:ln>
              <a:solidFill>
                <a:schemeClr val="bg1"/>
              </a:solidFill>
              <a:effectLst/>
              <a:uLnTx/>
              <a:uFillTx/>
              <a:latin typeface="FAUSans Office" panose="020B0504010101010104" pitchFamily="34" charset="77"/>
              <a:cs typeface="FAUSans Office" panose="020B0504010101010104" pitchFamily="34" charset="77"/>
            </a:endParaRPr>
          </a:p>
        </p:txBody>
      </p:sp>
      <p:sp>
        <p:nvSpPr>
          <p:cNvPr id="49" name="Textfeld 48">
            <a:extLst>
              <a:ext uri="{FF2B5EF4-FFF2-40B4-BE49-F238E27FC236}">
                <a16:creationId xmlns:a16="http://schemas.microsoft.com/office/drawing/2014/main" id="{94B4C5A7-8A7C-5A49-8B54-2E6DD0AF67AD}"/>
              </a:ext>
            </a:extLst>
          </p:cNvPr>
          <p:cNvSpPr txBox="1"/>
          <p:nvPr/>
        </p:nvSpPr>
        <p:spPr>
          <a:xfrm>
            <a:off x="2896282" y="4500708"/>
            <a:ext cx="1785540" cy="1083438"/>
          </a:xfrm>
          <a:prstGeom prst="rect">
            <a:avLst/>
          </a:prstGeom>
          <a:noFill/>
        </p:spPr>
        <p:txBody>
          <a:bodyPr wrap="square" lIns="0" tIns="0" rIns="0" bIns="0" rtlCol="0">
            <a:noAutofit/>
          </a:bodyPr>
          <a:lstStyle/>
          <a:p>
            <a:pPr>
              <a:lnSpc>
                <a:spcPct val="110000"/>
              </a:lnSpc>
              <a:spcAft>
                <a:spcPts val="1200"/>
              </a:spcAft>
            </a:pPr>
            <a:r>
              <a:rPr lang="de-DE" sz="1400" b="1" dirty="0">
                <a:solidFill>
                  <a:prstClr val="black"/>
                </a:solidFill>
                <a:latin typeface="FAUSans Office" panose="020B0504010101010104" pitchFamily="34" charset="77"/>
                <a:cs typeface="FAUSans Office" panose="020B0504010101010104" pitchFamily="34" charset="77"/>
              </a:rPr>
              <a:t>XXXX</a:t>
            </a:r>
            <a:b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b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dolor sit amet, conse</a:t>
            </a:r>
            <a:b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b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tetur sadipscing elitr.</a:t>
            </a:r>
          </a:p>
        </p:txBody>
      </p:sp>
      <p:cxnSp>
        <p:nvCxnSpPr>
          <p:cNvPr id="50" name="Gerader Verbinder 29">
            <a:extLst>
              <a:ext uri="{FF2B5EF4-FFF2-40B4-BE49-F238E27FC236}">
                <a16:creationId xmlns:a16="http://schemas.microsoft.com/office/drawing/2014/main" id="{022EF1B2-8E27-224A-A5A0-09751EAE868C}"/>
              </a:ext>
            </a:extLst>
          </p:cNvPr>
          <p:cNvCxnSpPr>
            <a:cxnSpLocks/>
          </p:cNvCxnSpPr>
          <p:nvPr/>
        </p:nvCxnSpPr>
        <p:spPr>
          <a:xfrm>
            <a:off x="2716282" y="3966038"/>
            <a:ext cx="0" cy="1618108"/>
          </a:xfrm>
          <a:prstGeom prst="line">
            <a:avLst/>
          </a:prstGeom>
          <a:ln w="12700">
            <a:gradFill>
              <a:gsLst>
                <a:gs pos="0">
                  <a:schemeClr val="accent4"/>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51" name="Rechteck 50">
            <a:extLst>
              <a:ext uri="{FF2B5EF4-FFF2-40B4-BE49-F238E27FC236}">
                <a16:creationId xmlns:a16="http://schemas.microsoft.com/office/drawing/2014/main" id="{330AB216-EFBB-8C47-98D6-211C3554B960}"/>
              </a:ext>
            </a:extLst>
          </p:cNvPr>
          <p:cNvSpPr/>
          <p:nvPr/>
        </p:nvSpPr>
        <p:spPr>
          <a:xfrm>
            <a:off x="4194247" y="3606038"/>
            <a:ext cx="360000" cy="360000"/>
          </a:xfrm>
          <a:prstGeom prst="rect">
            <a:avLst/>
          </a:prstGeom>
          <a:solidFill>
            <a:srgbClr val="041E4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latin typeface="FAUSans Office" panose="020B0504010101010104" pitchFamily="34" charset="77"/>
                <a:cs typeface="FAUSans Office" panose="020B0504010101010104" pitchFamily="34" charset="77"/>
              </a:rPr>
              <a:t>03</a:t>
            </a:r>
            <a:endParaRPr kumimoji="0" lang="de-DE" b="1" u="none" strike="noStrike" kern="1200" cap="none" spc="0" normalizeH="0" baseline="0" noProof="0" dirty="0">
              <a:ln>
                <a:noFill/>
              </a:ln>
              <a:solidFill>
                <a:schemeClr val="bg1"/>
              </a:solidFill>
              <a:effectLst/>
              <a:uLnTx/>
              <a:uFillTx/>
              <a:latin typeface="FAUSans Office" panose="020B0504010101010104" pitchFamily="34" charset="77"/>
              <a:cs typeface="FAUSans Office" panose="020B0504010101010104" pitchFamily="34" charset="77"/>
            </a:endParaRPr>
          </a:p>
        </p:txBody>
      </p:sp>
      <p:sp>
        <p:nvSpPr>
          <p:cNvPr id="52" name="Textfeld 51">
            <a:extLst>
              <a:ext uri="{FF2B5EF4-FFF2-40B4-BE49-F238E27FC236}">
                <a16:creationId xmlns:a16="http://schemas.microsoft.com/office/drawing/2014/main" id="{5F7A8D34-1EAC-C347-BF80-5B4D1070F15D}"/>
              </a:ext>
            </a:extLst>
          </p:cNvPr>
          <p:cNvSpPr txBox="1"/>
          <p:nvPr/>
        </p:nvSpPr>
        <p:spPr>
          <a:xfrm>
            <a:off x="4554247" y="1987930"/>
            <a:ext cx="1785540" cy="1083438"/>
          </a:xfrm>
          <a:prstGeom prst="rect">
            <a:avLst/>
          </a:prstGeom>
          <a:noFill/>
        </p:spPr>
        <p:txBody>
          <a:bodyPr wrap="square" lIns="0" tIns="0" rIns="0" bIns="0" rtlCol="0">
            <a:noAutofit/>
          </a:bodyPr>
          <a:lstStyle/>
          <a:p>
            <a:pPr>
              <a:lnSpc>
                <a:spcPct val="110000"/>
              </a:lnSpc>
              <a:spcAft>
                <a:spcPts val="1200"/>
              </a:spcAft>
            </a:pPr>
            <a:r>
              <a:rPr lang="de-DE" sz="1400" b="1" dirty="0">
                <a:solidFill>
                  <a:prstClr val="black"/>
                </a:solidFill>
                <a:latin typeface="FAUSans Office" panose="020B0504010101010104" pitchFamily="34" charset="77"/>
                <a:cs typeface="FAUSans Office" panose="020B0504010101010104" pitchFamily="34" charset="77"/>
              </a:rPr>
              <a:t>XXXX</a:t>
            </a:r>
            <a:b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b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dolor sit amet, conse</a:t>
            </a:r>
            <a:b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b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tetur sadipscing elitr.</a:t>
            </a:r>
          </a:p>
        </p:txBody>
      </p:sp>
      <p:cxnSp>
        <p:nvCxnSpPr>
          <p:cNvPr id="53" name="Gerader Verbinder 34">
            <a:extLst>
              <a:ext uri="{FF2B5EF4-FFF2-40B4-BE49-F238E27FC236}">
                <a16:creationId xmlns:a16="http://schemas.microsoft.com/office/drawing/2014/main" id="{7678BF7E-B359-1344-92A6-89714365F7D9}"/>
              </a:ext>
            </a:extLst>
          </p:cNvPr>
          <p:cNvCxnSpPr>
            <a:cxnSpLocks/>
          </p:cNvCxnSpPr>
          <p:nvPr/>
        </p:nvCxnSpPr>
        <p:spPr>
          <a:xfrm>
            <a:off x="4374247" y="1987930"/>
            <a:ext cx="0" cy="1618108"/>
          </a:xfrm>
          <a:prstGeom prst="line">
            <a:avLst/>
          </a:prstGeom>
          <a:ln w="12700">
            <a:gradFill>
              <a:gsLst>
                <a:gs pos="0">
                  <a:schemeClr val="bg1"/>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54" name="Rechteck 53">
            <a:extLst>
              <a:ext uri="{FF2B5EF4-FFF2-40B4-BE49-F238E27FC236}">
                <a16:creationId xmlns:a16="http://schemas.microsoft.com/office/drawing/2014/main" id="{E2515684-D730-6B44-9ED3-81DDD6F995EE}"/>
              </a:ext>
            </a:extLst>
          </p:cNvPr>
          <p:cNvSpPr/>
          <p:nvPr/>
        </p:nvSpPr>
        <p:spPr>
          <a:xfrm>
            <a:off x="5852212" y="3606038"/>
            <a:ext cx="360000" cy="360000"/>
          </a:xfrm>
          <a:prstGeom prst="rect">
            <a:avLst/>
          </a:prstGeom>
          <a:solidFill>
            <a:srgbClr val="041E4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latin typeface="FAUSans Office" panose="020B0504010101010104" pitchFamily="34" charset="77"/>
                <a:cs typeface="FAUSans Office" panose="020B0504010101010104" pitchFamily="34" charset="77"/>
              </a:rPr>
              <a:t>04</a:t>
            </a:r>
            <a:endParaRPr kumimoji="0" lang="de-DE" b="1" u="none" strike="noStrike" kern="1200" cap="none" spc="0" normalizeH="0" baseline="0" noProof="0" dirty="0">
              <a:ln>
                <a:noFill/>
              </a:ln>
              <a:solidFill>
                <a:schemeClr val="bg1"/>
              </a:solidFill>
              <a:effectLst/>
              <a:uLnTx/>
              <a:uFillTx/>
              <a:latin typeface="FAUSans Office" panose="020B0504010101010104" pitchFamily="34" charset="77"/>
              <a:cs typeface="FAUSans Office" panose="020B0504010101010104" pitchFamily="34" charset="77"/>
            </a:endParaRPr>
          </a:p>
        </p:txBody>
      </p:sp>
      <p:sp>
        <p:nvSpPr>
          <p:cNvPr id="55" name="Textfeld 54">
            <a:extLst>
              <a:ext uri="{FF2B5EF4-FFF2-40B4-BE49-F238E27FC236}">
                <a16:creationId xmlns:a16="http://schemas.microsoft.com/office/drawing/2014/main" id="{9AADDC50-68B5-3B4E-A7D4-97DDBE7A201D}"/>
              </a:ext>
            </a:extLst>
          </p:cNvPr>
          <p:cNvSpPr txBox="1"/>
          <p:nvPr/>
        </p:nvSpPr>
        <p:spPr>
          <a:xfrm>
            <a:off x="6212212" y="4500708"/>
            <a:ext cx="1785540" cy="1083438"/>
          </a:xfrm>
          <a:prstGeom prst="rect">
            <a:avLst/>
          </a:prstGeom>
          <a:noFill/>
        </p:spPr>
        <p:txBody>
          <a:bodyPr wrap="square" lIns="0" tIns="0" rIns="0" bIns="0" rtlCol="0">
            <a:noAutofit/>
          </a:bodyPr>
          <a:lstStyle/>
          <a:p>
            <a:pPr>
              <a:lnSpc>
                <a:spcPct val="110000"/>
              </a:lnSpc>
              <a:spcAft>
                <a:spcPts val="1200"/>
              </a:spcAft>
            </a:pPr>
            <a:r>
              <a:rPr lang="de-DE" sz="1400" b="1" dirty="0">
                <a:solidFill>
                  <a:prstClr val="black"/>
                </a:solidFill>
                <a:latin typeface="FAUSans Office" panose="020B0504010101010104" pitchFamily="34" charset="77"/>
                <a:cs typeface="FAUSans Office" panose="020B0504010101010104" pitchFamily="34" charset="77"/>
              </a:rPr>
              <a:t>XXXX</a:t>
            </a:r>
            <a:b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b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dolor sit amet, conse</a:t>
            </a:r>
            <a:b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b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tetur sadipscing elitr.</a:t>
            </a:r>
          </a:p>
        </p:txBody>
      </p:sp>
      <p:cxnSp>
        <p:nvCxnSpPr>
          <p:cNvPr id="56" name="Gerader Verbinder 38">
            <a:extLst>
              <a:ext uri="{FF2B5EF4-FFF2-40B4-BE49-F238E27FC236}">
                <a16:creationId xmlns:a16="http://schemas.microsoft.com/office/drawing/2014/main" id="{DD0FD1A4-0E71-0049-B835-EEAF52F52B40}"/>
              </a:ext>
            </a:extLst>
          </p:cNvPr>
          <p:cNvCxnSpPr>
            <a:cxnSpLocks/>
          </p:cNvCxnSpPr>
          <p:nvPr/>
        </p:nvCxnSpPr>
        <p:spPr>
          <a:xfrm>
            <a:off x="6032212" y="3966038"/>
            <a:ext cx="0" cy="1618108"/>
          </a:xfrm>
          <a:prstGeom prst="line">
            <a:avLst/>
          </a:prstGeom>
          <a:ln w="12700">
            <a:gradFill>
              <a:gsLst>
                <a:gs pos="0">
                  <a:schemeClr val="accent4"/>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57" name="Rechteck 56">
            <a:extLst>
              <a:ext uri="{FF2B5EF4-FFF2-40B4-BE49-F238E27FC236}">
                <a16:creationId xmlns:a16="http://schemas.microsoft.com/office/drawing/2014/main" id="{4683394F-E862-7247-B697-958F4E5B79D4}"/>
              </a:ext>
            </a:extLst>
          </p:cNvPr>
          <p:cNvSpPr/>
          <p:nvPr/>
        </p:nvSpPr>
        <p:spPr>
          <a:xfrm>
            <a:off x="7510177" y="3606038"/>
            <a:ext cx="360000" cy="360000"/>
          </a:xfrm>
          <a:prstGeom prst="rect">
            <a:avLst/>
          </a:prstGeom>
          <a:solidFill>
            <a:srgbClr val="041E4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latin typeface="FAUSans Office" panose="020B0504010101010104" pitchFamily="34" charset="77"/>
                <a:cs typeface="FAUSans Office" panose="020B0504010101010104" pitchFamily="34" charset="77"/>
              </a:rPr>
              <a:t>05</a:t>
            </a:r>
            <a:endParaRPr kumimoji="0" lang="de-DE" b="1" u="none" strike="noStrike" kern="1200" cap="none" spc="0" normalizeH="0" baseline="0" noProof="0" dirty="0">
              <a:ln>
                <a:noFill/>
              </a:ln>
              <a:solidFill>
                <a:schemeClr val="bg1"/>
              </a:solidFill>
              <a:effectLst/>
              <a:uLnTx/>
              <a:uFillTx/>
              <a:latin typeface="FAUSans Office" panose="020B0504010101010104" pitchFamily="34" charset="77"/>
              <a:cs typeface="FAUSans Office" panose="020B0504010101010104" pitchFamily="34" charset="77"/>
            </a:endParaRPr>
          </a:p>
        </p:txBody>
      </p:sp>
      <p:sp>
        <p:nvSpPr>
          <p:cNvPr id="58" name="Textfeld 57">
            <a:extLst>
              <a:ext uri="{FF2B5EF4-FFF2-40B4-BE49-F238E27FC236}">
                <a16:creationId xmlns:a16="http://schemas.microsoft.com/office/drawing/2014/main" id="{B65955F4-4DEB-6E4D-9869-D3AAE847031E}"/>
              </a:ext>
            </a:extLst>
          </p:cNvPr>
          <p:cNvSpPr txBox="1"/>
          <p:nvPr/>
        </p:nvSpPr>
        <p:spPr>
          <a:xfrm>
            <a:off x="7870177" y="1987930"/>
            <a:ext cx="1785540" cy="1083438"/>
          </a:xfrm>
          <a:prstGeom prst="rect">
            <a:avLst/>
          </a:prstGeom>
          <a:noFill/>
        </p:spPr>
        <p:txBody>
          <a:bodyPr wrap="square" lIns="0" tIns="0" rIns="0" bIns="0" rtlCol="0">
            <a:noAutofit/>
          </a:bodyPr>
          <a:lstStyle/>
          <a:p>
            <a:pPr>
              <a:lnSpc>
                <a:spcPct val="110000"/>
              </a:lnSpc>
              <a:spcAft>
                <a:spcPts val="1200"/>
              </a:spcAft>
            </a:pPr>
            <a:r>
              <a:rPr lang="de-DE" sz="1400" b="1" dirty="0">
                <a:solidFill>
                  <a:prstClr val="black"/>
                </a:solidFill>
                <a:latin typeface="FAUSans Office" panose="020B0504010101010104" pitchFamily="34" charset="77"/>
                <a:cs typeface="FAUSans Office" panose="020B0504010101010104" pitchFamily="34" charset="77"/>
              </a:rPr>
              <a:t>XXXX</a:t>
            </a:r>
            <a:b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b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dolor sit amet, conse</a:t>
            </a:r>
            <a:b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b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tetur sadipscing elitr.</a:t>
            </a:r>
          </a:p>
        </p:txBody>
      </p:sp>
      <p:cxnSp>
        <p:nvCxnSpPr>
          <p:cNvPr id="59" name="Gerader Verbinder 42">
            <a:extLst>
              <a:ext uri="{FF2B5EF4-FFF2-40B4-BE49-F238E27FC236}">
                <a16:creationId xmlns:a16="http://schemas.microsoft.com/office/drawing/2014/main" id="{74FEAF0F-DEEA-134A-98B5-D89C89D0C4B0}"/>
              </a:ext>
            </a:extLst>
          </p:cNvPr>
          <p:cNvCxnSpPr>
            <a:cxnSpLocks/>
          </p:cNvCxnSpPr>
          <p:nvPr/>
        </p:nvCxnSpPr>
        <p:spPr>
          <a:xfrm>
            <a:off x="7690177" y="1987930"/>
            <a:ext cx="0" cy="1618108"/>
          </a:xfrm>
          <a:prstGeom prst="line">
            <a:avLst/>
          </a:prstGeom>
          <a:ln w="12700">
            <a:gradFill>
              <a:gsLst>
                <a:gs pos="0">
                  <a:schemeClr val="bg1"/>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60" name="Rechteck 59">
            <a:extLst>
              <a:ext uri="{FF2B5EF4-FFF2-40B4-BE49-F238E27FC236}">
                <a16:creationId xmlns:a16="http://schemas.microsoft.com/office/drawing/2014/main" id="{760378E2-78D0-F548-9820-E64DDCCFDFAD}"/>
              </a:ext>
            </a:extLst>
          </p:cNvPr>
          <p:cNvSpPr/>
          <p:nvPr/>
        </p:nvSpPr>
        <p:spPr>
          <a:xfrm>
            <a:off x="9168143" y="3606038"/>
            <a:ext cx="360000" cy="360000"/>
          </a:xfrm>
          <a:prstGeom prst="rect">
            <a:avLst/>
          </a:prstGeom>
          <a:solidFill>
            <a:srgbClr val="041E4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latin typeface="FAUSans Office" panose="020B0504010101010104" pitchFamily="34" charset="77"/>
                <a:cs typeface="FAUSans Office" panose="020B0504010101010104" pitchFamily="34" charset="77"/>
              </a:rPr>
              <a:t>06</a:t>
            </a:r>
            <a:endParaRPr kumimoji="0" lang="de-DE" b="1" u="none" strike="noStrike" kern="1200" cap="none" spc="0" normalizeH="0" baseline="0" noProof="0" dirty="0">
              <a:ln>
                <a:noFill/>
              </a:ln>
              <a:solidFill>
                <a:schemeClr val="bg1"/>
              </a:solidFill>
              <a:effectLst/>
              <a:uLnTx/>
              <a:uFillTx/>
              <a:latin typeface="FAUSans Office" panose="020B0504010101010104" pitchFamily="34" charset="77"/>
              <a:cs typeface="FAUSans Office" panose="020B0504010101010104" pitchFamily="34" charset="77"/>
            </a:endParaRPr>
          </a:p>
        </p:txBody>
      </p:sp>
      <p:sp>
        <p:nvSpPr>
          <p:cNvPr id="61" name="Textfeld 60">
            <a:extLst>
              <a:ext uri="{FF2B5EF4-FFF2-40B4-BE49-F238E27FC236}">
                <a16:creationId xmlns:a16="http://schemas.microsoft.com/office/drawing/2014/main" id="{9C857891-41E8-604B-BF5D-C64743A53C5D}"/>
              </a:ext>
            </a:extLst>
          </p:cNvPr>
          <p:cNvSpPr txBox="1"/>
          <p:nvPr/>
        </p:nvSpPr>
        <p:spPr>
          <a:xfrm>
            <a:off x="9528143" y="4500708"/>
            <a:ext cx="1785540" cy="1083438"/>
          </a:xfrm>
          <a:prstGeom prst="rect">
            <a:avLst/>
          </a:prstGeom>
          <a:noFill/>
        </p:spPr>
        <p:txBody>
          <a:bodyPr wrap="square" lIns="0" tIns="0" rIns="0" bIns="0" rtlCol="0">
            <a:noAutofit/>
          </a:bodyPr>
          <a:lstStyle/>
          <a:p>
            <a:pPr>
              <a:lnSpc>
                <a:spcPct val="110000"/>
              </a:lnSpc>
              <a:spcAft>
                <a:spcPts val="1200"/>
              </a:spcAft>
            </a:pPr>
            <a:r>
              <a:rPr lang="de-DE" sz="1400" b="1" dirty="0">
                <a:solidFill>
                  <a:prstClr val="black"/>
                </a:solidFill>
                <a:latin typeface="FAUSans Office" panose="020B0504010101010104" pitchFamily="34" charset="77"/>
                <a:cs typeface="FAUSans Office" panose="020B0504010101010104" pitchFamily="34" charset="77"/>
              </a:rPr>
              <a:t>XXXX</a:t>
            </a:r>
            <a:b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b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dolor sit amet, conse</a:t>
            </a:r>
            <a:b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b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tetur sadipscing elitr.</a:t>
            </a:r>
          </a:p>
        </p:txBody>
      </p:sp>
      <p:cxnSp>
        <p:nvCxnSpPr>
          <p:cNvPr id="62" name="Gerader Verbinder 46">
            <a:extLst>
              <a:ext uri="{FF2B5EF4-FFF2-40B4-BE49-F238E27FC236}">
                <a16:creationId xmlns:a16="http://schemas.microsoft.com/office/drawing/2014/main" id="{CDDA124E-87BF-6749-A1FE-86FF566E2231}"/>
              </a:ext>
            </a:extLst>
          </p:cNvPr>
          <p:cNvCxnSpPr>
            <a:cxnSpLocks/>
          </p:cNvCxnSpPr>
          <p:nvPr/>
        </p:nvCxnSpPr>
        <p:spPr>
          <a:xfrm>
            <a:off x="9348143" y="3966038"/>
            <a:ext cx="0" cy="1618108"/>
          </a:xfrm>
          <a:prstGeom prst="line">
            <a:avLst/>
          </a:prstGeom>
          <a:ln w="12700">
            <a:gradFill>
              <a:gsLst>
                <a:gs pos="0">
                  <a:schemeClr val="accent4"/>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021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ildplatzhalter 10">
            <a:extLst>
              <a:ext uri="{FF2B5EF4-FFF2-40B4-BE49-F238E27FC236}">
                <a16:creationId xmlns:a16="http://schemas.microsoft.com/office/drawing/2014/main" id="{16EE15A5-5AD8-4F67-9744-16B1B632F74F}"/>
              </a:ext>
            </a:extLst>
          </p:cNvPr>
          <p:cNvSpPr>
            <a:spLocks noGrp="1"/>
          </p:cNvSpPr>
          <p:nvPr>
            <p:ph type="pic" sz="quarter" idx="38"/>
          </p:nvPr>
        </p:nvSpPr>
        <p:spPr/>
      </p:sp>
      <p:sp>
        <p:nvSpPr>
          <p:cNvPr id="12" name="Datumsplatzhalter 1">
            <a:extLst>
              <a:ext uri="{FF2B5EF4-FFF2-40B4-BE49-F238E27FC236}">
                <a16:creationId xmlns:a16="http://schemas.microsoft.com/office/drawing/2014/main" id="{B7EEFC61-E90E-5749-A4D2-CC8B626A5312}"/>
              </a:ext>
            </a:extLst>
          </p:cNvPr>
          <p:cNvSpPr>
            <a:spLocks noGrp="1"/>
          </p:cNvSpPr>
          <p:nvPr>
            <p:ph type="dt" sz="half" idx="10"/>
          </p:nvPr>
        </p:nvSpPr>
        <p:spPr>
          <a:xfrm>
            <a:off x="10644979" y="6634666"/>
            <a:ext cx="621965" cy="123111"/>
          </a:xfrm>
        </p:spPr>
        <p:txBody>
          <a:bodyPr/>
          <a:lstStyle/>
          <a:p>
            <a:fld id="{DBA85DB1-DD21-4EC7-A605-4C4239D6ACEA}" type="datetime4">
              <a:rPr lang="de-DE" sz="800" smtClean="0"/>
              <a:pPr/>
              <a:t>13. Juli 2022</a:t>
            </a:fld>
            <a:endParaRPr lang="de-DE" sz="800" dirty="0"/>
          </a:p>
        </p:txBody>
      </p:sp>
      <p:sp>
        <p:nvSpPr>
          <p:cNvPr id="13" name="Fußzeilenplatzhalter 2">
            <a:extLst>
              <a:ext uri="{FF2B5EF4-FFF2-40B4-BE49-F238E27FC236}">
                <a16:creationId xmlns:a16="http://schemas.microsoft.com/office/drawing/2014/main" id="{AA19D9FA-92C8-9C44-9DEF-6AF9AD703B8F}"/>
              </a:ext>
            </a:extLst>
          </p:cNvPr>
          <p:cNvSpPr>
            <a:spLocks noGrp="1"/>
          </p:cNvSpPr>
          <p:nvPr>
            <p:ph type="ftr" sz="quarter" idx="11"/>
          </p:nvPr>
        </p:nvSpPr>
        <p:spPr>
          <a:xfrm>
            <a:off x="518319" y="6634666"/>
            <a:ext cx="5469732" cy="123111"/>
          </a:xfrm>
        </p:spPr>
        <p:txBody>
          <a:bodyPr/>
          <a:lstStyle/>
          <a:p>
            <a:r>
              <a:rPr lang="de-DE" sz="800" dirty="0"/>
              <a:t>Friedrich-Alexander-Universität Erlangen-Nürnberg</a:t>
            </a:r>
          </a:p>
        </p:txBody>
      </p:sp>
      <p:sp>
        <p:nvSpPr>
          <p:cNvPr id="14" name="Foliennummernplatzhalter 3">
            <a:extLst>
              <a:ext uri="{FF2B5EF4-FFF2-40B4-BE49-F238E27FC236}">
                <a16:creationId xmlns:a16="http://schemas.microsoft.com/office/drawing/2014/main" id="{0EA5EF1C-B1F1-A64A-A6CB-244CBD9453D6}"/>
              </a:ext>
            </a:extLst>
          </p:cNvPr>
          <p:cNvSpPr>
            <a:spLocks noGrp="1"/>
          </p:cNvSpPr>
          <p:nvPr>
            <p:ph type="sldNum" sz="quarter" idx="12"/>
          </p:nvPr>
        </p:nvSpPr>
        <p:spPr>
          <a:xfrm>
            <a:off x="11618355" y="6634666"/>
            <a:ext cx="57708" cy="123111"/>
          </a:xfrm>
        </p:spPr>
        <p:txBody>
          <a:bodyPr/>
          <a:lstStyle/>
          <a:p>
            <a:fld id="{D949F9DF-37BD-4CD6-BF49-65BA579E1D7A}" type="slidenum">
              <a:rPr lang="de-DE" sz="800" smtClean="0"/>
              <a:pPr/>
              <a:t>25</a:t>
            </a:fld>
            <a:endParaRPr lang="de-DE" sz="800"/>
          </a:p>
        </p:txBody>
      </p:sp>
      <p:sp>
        <p:nvSpPr>
          <p:cNvPr id="16" name="Textplatzhalter 7">
            <a:extLst>
              <a:ext uri="{FF2B5EF4-FFF2-40B4-BE49-F238E27FC236}">
                <a16:creationId xmlns:a16="http://schemas.microsoft.com/office/drawing/2014/main" id="{57B0567A-E434-A748-969C-2C2DBB6E7EC5}"/>
              </a:ext>
            </a:extLst>
          </p:cNvPr>
          <p:cNvSpPr txBox="1">
            <a:spLocks/>
          </p:cNvSpPr>
          <p:nvPr/>
        </p:nvSpPr>
        <p:spPr>
          <a:xfrm>
            <a:off x="422524" y="687598"/>
            <a:ext cx="6844386" cy="249812"/>
          </a:xfrm>
          <a:prstGeom prst="rect">
            <a:avLst/>
          </a:prstGeom>
        </p:spPr>
        <p:txBody>
          <a:bodyPr/>
          <a:lstStyle>
            <a:lvl1pPr marL="0" indent="0" algn="l" defTabSz="685800" rtl="0" eaLnBrk="1" latinLnBrk="0" hangingPunct="1">
              <a:lnSpc>
                <a:spcPct val="11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4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kern="1200">
                <a:solidFill>
                  <a:schemeClr val="tx1"/>
                </a:solidFill>
                <a:latin typeface="+mn-lt"/>
                <a:ea typeface="+mn-ea"/>
                <a:cs typeface="+mn-cs"/>
              </a:defRPr>
            </a:lvl4pPr>
            <a:lvl5pPr marL="72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5pPr>
            <a:lvl6pPr marL="90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6pPr>
            <a:lvl7pPr marL="10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7pPr>
            <a:lvl8pPr marL="12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8pPr>
            <a:lvl9pPr marL="14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9pPr>
          </a:lstStyle>
          <a:p>
            <a:r>
              <a:rPr lang="de-DE" sz="1600" dirty="0">
                <a:solidFill>
                  <a:srgbClr val="041E42"/>
                </a:solidFill>
                <a:latin typeface="FAUSans Office" panose="020B0504010101010104" pitchFamily="34" charset="77"/>
                <a:cs typeface="FAUSans Office" panose="020B0504010101010104" pitchFamily="34" charset="77"/>
              </a:rPr>
              <a:t>Subheadline möglich. Gegebenenfalls löschen.</a:t>
            </a:r>
          </a:p>
        </p:txBody>
      </p:sp>
      <p:sp>
        <p:nvSpPr>
          <p:cNvPr id="17" name="Titel 5">
            <a:extLst>
              <a:ext uri="{FF2B5EF4-FFF2-40B4-BE49-F238E27FC236}">
                <a16:creationId xmlns:a16="http://schemas.microsoft.com/office/drawing/2014/main" id="{0FE7E999-6B80-7948-98DE-AD3BF80469B3}"/>
              </a:ext>
            </a:extLst>
          </p:cNvPr>
          <p:cNvSpPr>
            <a:spLocks noGrp="1"/>
          </p:cNvSpPr>
          <p:nvPr>
            <p:ph type="title"/>
          </p:nvPr>
        </p:nvSpPr>
        <p:spPr>
          <a:xfrm>
            <a:off x="518318" y="301185"/>
            <a:ext cx="6844385" cy="332399"/>
          </a:xfrm>
        </p:spPr>
        <p:txBody>
          <a:bodyPr/>
          <a:lstStyle/>
          <a:p>
            <a:r>
              <a:rPr lang="de-DE" sz="2400" dirty="0"/>
              <a:t>Zitatfolie</a:t>
            </a:r>
          </a:p>
        </p:txBody>
      </p:sp>
      <p:sp>
        <p:nvSpPr>
          <p:cNvPr id="20" name="Textplatzhalter 8">
            <a:extLst>
              <a:ext uri="{FF2B5EF4-FFF2-40B4-BE49-F238E27FC236}">
                <a16:creationId xmlns:a16="http://schemas.microsoft.com/office/drawing/2014/main" id="{8AA75294-F8A6-8248-97BD-D752C360B65A}"/>
              </a:ext>
            </a:extLst>
          </p:cNvPr>
          <p:cNvSpPr txBox="1">
            <a:spLocks/>
          </p:cNvSpPr>
          <p:nvPr/>
        </p:nvSpPr>
        <p:spPr>
          <a:xfrm>
            <a:off x="2499779" y="2835964"/>
            <a:ext cx="7200000" cy="2160000"/>
          </a:xfrm>
          <a:prstGeom prst="rect">
            <a:avLst/>
          </a:prstGeom>
        </p:spPr>
        <p:txBody>
          <a:bodyPr vert="horz" lIns="0" tIns="0" rIns="0" bIns="0" rtlCol="0" anchor="ctr" anchorCtr="0">
            <a:normAutofit/>
          </a:bodyPr>
          <a:lstStyle>
            <a:lvl1pPr marL="0" indent="0" algn="ctr" defTabSz="685800" rtl="0" eaLnBrk="1" latinLnBrk="0" hangingPunct="1">
              <a:lnSpc>
                <a:spcPct val="110000"/>
              </a:lnSpc>
              <a:spcBef>
                <a:spcPts val="0"/>
              </a:spcBef>
              <a:spcAft>
                <a:spcPts val="800"/>
              </a:spcAft>
              <a:buFont typeface="Arial" panose="020B0604020202020204" pitchFamily="34" charset="0"/>
              <a:buNone/>
              <a:defRPr sz="1600" i="1" kern="1200">
                <a:solidFill>
                  <a:srgbClr val="041E42"/>
                </a:solidFill>
                <a:latin typeface="+mn-lt"/>
                <a:ea typeface="+mn-ea"/>
                <a:cs typeface="+mn-cs"/>
              </a:defRPr>
            </a:lvl1pPr>
            <a:lvl2pPr marL="0" indent="0" algn="l" defTabSz="685800" rtl="0" eaLnBrk="1" latinLnBrk="0" hangingPunct="1">
              <a:lnSpc>
                <a:spcPct val="110000"/>
              </a:lnSpc>
              <a:spcBef>
                <a:spcPts val="0"/>
              </a:spcBef>
              <a:spcAft>
                <a:spcPts val="800"/>
              </a:spcAft>
              <a:buClr>
                <a:schemeClr val="accent4"/>
              </a:buClr>
              <a:buFont typeface="Symbol" panose="05050102010706020507" pitchFamily="18" charset="2"/>
              <a:buNone/>
              <a:defRPr sz="14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kern="1200">
                <a:solidFill>
                  <a:schemeClr val="tx1"/>
                </a:solidFill>
                <a:latin typeface="+mn-lt"/>
                <a:ea typeface="+mn-ea"/>
                <a:cs typeface="+mn-cs"/>
              </a:defRPr>
            </a:lvl4pPr>
            <a:lvl5pPr marL="72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5pPr>
            <a:lvl6pPr marL="90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6pPr>
            <a:lvl7pPr marL="10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7pPr>
            <a:lvl8pPr marL="12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8pPr>
            <a:lvl9pPr marL="14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9pPr>
          </a:lstStyle>
          <a:p>
            <a:r>
              <a:rPr lang="de-DE" sz="2000" dirty="0">
                <a:latin typeface="FAUSans Office" panose="020B0504010101010104" pitchFamily="34" charset="77"/>
                <a:cs typeface="FAUSans Office" panose="020B0504010101010104" pitchFamily="34" charset="77"/>
              </a:rPr>
              <a:t>„</a:t>
            </a:r>
            <a:r>
              <a:rPr lang="de-DE" sz="2000" dirty="0" err="1">
                <a:latin typeface="FAUSans Office" panose="020B0504010101010104" pitchFamily="34" charset="77"/>
                <a:cs typeface="FAUSans Office" panose="020B0504010101010104" pitchFamily="34" charset="77"/>
              </a:rPr>
              <a:t>Lorem</a:t>
            </a:r>
            <a:r>
              <a:rPr lang="de-DE" sz="2000" dirty="0">
                <a:latin typeface="FAUSans Office" panose="020B0504010101010104" pitchFamily="34" charset="77"/>
                <a:cs typeface="FAUSans Office" panose="020B0504010101010104" pitchFamily="34" charset="77"/>
              </a:rPr>
              <a:t> </a:t>
            </a:r>
            <a:r>
              <a:rPr lang="de-DE" sz="2000" dirty="0" err="1">
                <a:latin typeface="FAUSans Office" panose="020B0504010101010104" pitchFamily="34" charset="77"/>
                <a:cs typeface="FAUSans Office" panose="020B0504010101010104" pitchFamily="34" charset="77"/>
              </a:rPr>
              <a:t>ipsum</a:t>
            </a:r>
            <a:r>
              <a:rPr lang="de-DE" sz="2000" dirty="0">
                <a:latin typeface="FAUSans Office" panose="020B0504010101010104" pitchFamily="34" charset="77"/>
                <a:cs typeface="FAUSans Office" panose="020B0504010101010104" pitchFamily="34" charset="77"/>
              </a:rPr>
              <a:t> </a:t>
            </a:r>
            <a:r>
              <a:rPr lang="de-DE" sz="2000" dirty="0" err="1">
                <a:latin typeface="FAUSans Office" panose="020B0504010101010104" pitchFamily="34" charset="77"/>
                <a:cs typeface="FAUSans Office" panose="020B0504010101010104" pitchFamily="34" charset="77"/>
              </a:rPr>
              <a:t>dolor</a:t>
            </a:r>
            <a:r>
              <a:rPr lang="de-DE" sz="2000" dirty="0">
                <a:latin typeface="FAUSans Office" panose="020B0504010101010104" pitchFamily="34" charset="77"/>
                <a:cs typeface="FAUSans Office" panose="020B0504010101010104" pitchFamily="34" charset="77"/>
              </a:rPr>
              <a:t> </a:t>
            </a:r>
            <a:r>
              <a:rPr lang="de-DE" sz="2000" dirty="0" err="1">
                <a:latin typeface="FAUSans Office" panose="020B0504010101010104" pitchFamily="34" charset="77"/>
                <a:cs typeface="FAUSans Office" panose="020B0504010101010104" pitchFamily="34" charset="77"/>
              </a:rPr>
              <a:t>sit</a:t>
            </a:r>
            <a:r>
              <a:rPr lang="de-DE" sz="2000" dirty="0">
                <a:latin typeface="FAUSans Office" panose="020B0504010101010104" pitchFamily="34" charset="77"/>
                <a:cs typeface="FAUSans Office" panose="020B0504010101010104" pitchFamily="34" charset="77"/>
              </a:rPr>
              <a:t> </a:t>
            </a:r>
            <a:r>
              <a:rPr lang="de-DE" sz="2000" dirty="0" err="1">
                <a:latin typeface="FAUSans Office" panose="020B0504010101010104" pitchFamily="34" charset="77"/>
                <a:cs typeface="FAUSans Office" panose="020B0504010101010104" pitchFamily="34" charset="77"/>
              </a:rPr>
              <a:t>amet</a:t>
            </a:r>
            <a:r>
              <a:rPr lang="de-DE" sz="2000" dirty="0">
                <a:latin typeface="FAUSans Office" panose="020B0504010101010104" pitchFamily="34" charset="77"/>
                <a:cs typeface="FAUSans Office" panose="020B0504010101010104" pitchFamily="34" charset="77"/>
              </a:rPr>
              <a:t>, </a:t>
            </a:r>
            <a:r>
              <a:rPr lang="de-DE" sz="2000" dirty="0" err="1">
                <a:latin typeface="FAUSans Office" panose="020B0504010101010104" pitchFamily="34" charset="77"/>
                <a:cs typeface="FAUSans Office" panose="020B0504010101010104" pitchFamily="34" charset="77"/>
              </a:rPr>
              <a:t>consetetur</a:t>
            </a:r>
            <a:r>
              <a:rPr lang="de-DE" sz="2000" dirty="0">
                <a:latin typeface="FAUSans Office" panose="020B0504010101010104" pitchFamily="34" charset="77"/>
                <a:cs typeface="FAUSans Office" panose="020B0504010101010104" pitchFamily="34" charset="77"/>
              </a:rPr>
              <a:t> </a:t>
            </a:r>
            <a:r>
              <a:rPr lang="de-DE" sz="2000" dirty="0" err="1">
                <a:latin typeface="FAUSans Office" panose="020B0504010101010104" pitchFamily="34" charset="77"/>
                <a:cs typeface="FAUSans Office" panose="020B0504010101010104" pitchFamily="34" charset="77"/>
              </a:rPr>
              <a:t>sadipscing</a:t>
            </a:r>
            <a:r>
              <a:rPr lang="de-DE" sz="2000" dirty="0">
                <a:latin typeface="FAUSans Office" panose="020B0504010101010104" pitchFamily="34" charset="77"/>
                <a:cs typeface="FAUSans Office" panose="020B0504010101010104" pitchFamily="34" charset="77"/>
              </a:rPr>
              <a:t> </a:t>
            </a:r>
            <a:r>
              <a:rPr lang="de-DE" sz="2000" dirty="0" err="1">
                <a:latin typeface="FAUSans Office" panose="020B0504010101010104" pitchFamily="34" charset="77"/>
                <a:cs typeface="FAUSans Office" panose="020B0504010101010104" pitchFamily="34" charset="77"/>
              </a:rPr>
              <a:t>elitr</a:t>
            </a:r>
            <a:r>
              <a:rPr lang="de-DE" sz="2000" dirty="0">
                <a:latin typeface="FAUSans Office" panose="020B0504010101010104" pitchFamily="34" charset="77"/>
                <a:cs typeface="FAUSans Office" panose="020B0504010101010104" pitchFamily="34" charset="77"/>
              </a:rPr>
              <a:t>, </a:t>
            </a:r>
            <a:r>
              <a:rPr lang="de-DE" sz="2000" dirty="0" err="1">
                <a:latin typeface="FAUSans Office" panose="020B0504010101010104" pitchFamily="34" charset="77"/>
                <a:cs typeface="FAUSans Office" panose="020B0504010101010104" pitchFamily="34" charset="77"/>
              </a:rPr>
              <a:t>sed</a:t>
            </a:r>
            <a:r>
              <a:rPr lang="de-DE" sz="2000" dirty="0">
                <a:latin typeface="FAUSans Office" panose="020B0504010101010104" pitchFamily="34" charset="77"/>
                <a:cs typeface="FAUSans Office" panose="020B0504010101010104" pitchFamily="34" charset="77"/>
              </a:rPr>
              <a:t> </a:t>
            </a:r>
            <a:r>
              <a:rPr lang="de-DE" sz="2000" dirty="0" err="1">
                <a:latin typeface="FAUSans Office" panose="020B0504010101010104" pitchFamily="34" charset="77"/>
                <a:cs typeface="FAUSans Office" panose="020B0504010101010104" pitchFamily="34" charset="77"/>
              </a:rPr>
              <a:t>diam</a:t>
            </a:r>
            <a:r>
              <a:rPr lang="de-DE" sz="2000" dirty="0">
                <a:latin typeface="FAUSans Office" panose="020B0504010101010104" pitchFamily="34" charset="77"/>
                <a:cs typeface="FAUSans Office" panose="020B0504010101010104" pitchFamily="34" charset="77"/>
              </a:rPr>
              <a:t> </a:t>
            </a:r>
            <a:r>
              <a:rPr lang="de-DE" sz="2000" dirty="0" err="1">
                <a:latin typeface="FAUSans Office" panose="020B0504010101010104" pitchFamily="34" charset="77"/>
                <a:cs typeface="FAUSans Office" panose="020B0504010101010104" pitchFamily="34" charset="77"/>
              </a:rPr>
              <a:t>nonumy</a:t>
            </a:r>
            <a:r>
              <a:rPr lang="de-DE" sz="2000" dirty="0">
                <a:latin typeface="FAUSans Office" panose="020B0504010101010104" pitchFamily="34" charset="77"/>
                <a:cs typeface="FAUSans Office" panose="020B0504010101010104" pitchFamily="34" charset="77"/>
              </a:rPr>
              <a:t> </a:t>
            </a:r>
            <a:r>
              <a:rPr lang="de-DE" sz="2000" dirty="0" err="1">
                <a:latin typeface="FAUSans Office" panose="020B0504010101010104" pitchFamily="34" charset="77"/>
                <a:cs typeface="FAUSans Office" panose="020B0504010101010104" pitchFamily="34" charset="77"/>
              </a:rPr>
              <a:t>eirmod</a:t>
            </a:r>
            <a:r>
              <a:rPr lang="de-DE" sz="2000" dirty="0">
                <a:latin typeface="FAUSans Office" panose="020B0504010101010104" pitchFamily="34" charset="77"/>
                <a:cs typeface="FAUSans Office" panose="020B0504010101010104" pitchFamily="34" charset="77"/>
              </a:rPr>
              <a:t> </a:t>
            </a:r>
            <a:r>
              <a:rPr lang="de-DE" sz="2000" dirty="0" err="1">
                <a:latin typeface="FAUSans Office" panose="020B0504010101010104" pitchFamily="34" charset="77"/>
                <a:cs typeface="FAUSans Office" panose="020B0504010101010104" pitchFamily="34" charset="77"/>
              </a:rPr>
              <a:t>tempor</a:t>
            </a:r>
            <a:r>
              <a:rPr lang="de-DE" sz="2000" dirty="0">
                <a:latin typeface="FAUSans Office" panose="020B0504010101010104" pitchFamily="34" charset="77"/>
                <a:cs typeface="FAUSans Office" panose="020B0504010101010104" pitchFamily="34" charset="77"/>
              </a:rPr>
              <a:t> </a:t>
            </a:r>
            <a:r>
              <a:rPr lang="de-DE" sz="2000" dirty="0" err="1">
                <a:latin typeface="FAUSans Office" panose="020B0504010101010104" pitchFamily="34" charset="77"/>
                <a:cs typeface="FAUSans Office" panose="020B0504010101010104" pitchFamily="34" charset="77"/>
              </a:rPr>
              <a:t>invidunt</a:t>
            </a:r>
            <a:r>
              <a:rPr lang="de-DE" sz="2000" dirty="0">
                <a:latin typeface="FAUSans Office" panose="020B0504010101010104" pitchFamily="34" charset="77"/>
                <a:cs typeface="FAUSans Office" panose="020B0504010101010104" pitchFamily="34" charset="77"/>
              </a:rPr>
              <a:t> </a:t>
            </a:r>
            <a:r>
              <a:rPr lang="de-DE" sz="2000" dirty="0" err="1">
                <a:latin typeface="FAUSans Office" panose="020B0504010101010104" pitchFamily="34" charset="77"/>
                <a:cs typeface="FAUSans Office" panose="020B0504010101010104" pitchFamily="34" charset="77"/>
              </a:rPr>
              <a:t>ut</a:t>
            </a:r>
            <a:r>
              <a:rPr lang="de-DE" sz="2000" dirty="0">
                <a:latin typeface="FAUSans Office" panose="020B0504010101010104" pitchFamily="34" charset="77"/>
                <a:cs typeface="FAUSans Office" panose="020B0504010101010104" pitchFamily="34" charset="77"/>
              </a:rPr>
              <a:t> </a:t>
            </a:r>
            <a:r>
              <a:rPr lang="de-DE" sz="2000" dirty="0" err="1">
                <a:latin typeface="FAUSans Office" panose="020B0504010101010104" pitchFamily="34" charset="77"/>
                <a:cs typeface="FAUSans Office" panose="020B0504010101010104" pitchFamily="34" charset="77"/>
              </a:rPr>
              <a:t>labore</a:t>
            </a:r>
            <a:r>
              <a:rPr lang="de-DE" sz="2000" dirty="0">
                <a:latin typeface="FAUSans Office" panose="020B0504010101010104" pitchFamily="34" charset="77"/>
                <a:cs typeface="FAUSans Office" panose="020B0504010101010104" pitchFamily="34" charset="77"/>
              </a:rPr>
              <a:t> et </a:t>
            </a:r>
            <a:r>
              <a:rPr lang="de-DE" sz="2000" dirty="0" err="1">
                <a:latin typeface="FAUSans Office" panose="020B0504010101010104" pitchFamily="34" charset="77"/>
                <a:cs typeface="FAUSans Office" panose="020B0504010101010104" pitchFamily="34" charset="77"/>
              </a:rPr>
              <a:t>dolore</a:t>
            </a:r>
            <a:r>
              <a:rPr lang="de-DE" sz="2000" dirty="0">
                <a:latin typeface="FAUSans Office" panose="020B0504010101010104" pitchFamily="34" charset="77"/>
                <a:cs typeface="FAUSans Office" panose="020B0504010101010104" pitchFamily="34" charset="77"/>
              </a:rPr>
              <a:t> magna </a:t>
            </a:r>
            <a:r>
              <a:rPr lang="de-DE" sz="2000" dirty="0" err="1">
                <a:latin typeface="FAUSans Office" panose="020B0504010101010104" pitchFamily="34" charset="77"/>
                <a:cs typeface="FAUSans Office" panose="020B0504010101010104" pitchFamily="34" charset="77"/>
              </a:rPr>
              <a:t>aliquyam</a:t>
            </a:r>
            <a:r>
              <a:rPr lang="de-DE" sz="2000" dirty="0">
                <a:latin typeface="FAUSans Office" panose="020B0504010101010104" pitchFamily="34" charset="77"/>
                <a:cs typeface="FAUSans Office" panose="020B0504010101010104" pitchFamily="34" charset="77"/>
              </a:rPr>
              <a:t> </a:t>
            </a:r>
            <a:r>
              <a:rPr lang="de-DE" sz="2000" dirty="0" err="1">
                <a:latin typeface="FAUSans Office" panose="020B0504010101010104" pitchFamily="34" charset="77"/>
                <a:cs typeface="FAUSans Office" panose="020B0504010101010104" pitchFamily="34" charset="77"/>
              </a:rPr>
              <a:t>erat</a:t>
            </a:r>
            <a:r>
              <a:rPr lang="de-DE" sz="2000" dirty="0">
                <a:latin typeface="FAUSans Office" panose="020B0504010101010104" pitchFamily="34" charset="77"/>
                <a:cs typeface="FAUSans Office" panose="020B0504010101010104" pitchFamily="34" charset="77"/>
              </a:rPr>
              <a:t>, </a:t>
            </a:r>
            <a:r>
              <a:rPr lang="de-DE" sz="2000" dirty="0" err="1">
                <a:latin typeface="FAUSans Office" panose="020B0504010101010104" pitchFamily="34" charset="77"/>
                <a:cs typeface="FAUSans Office" panose="020B0504010101010104" pitchFamily="34" charset="77"/>
              </a:rPr>
              <a:t>sed</a:t>
            </a:r>
            <a:r>
              <a:rPr lang="de-DE" sz="2000" dirty="0">
                <a:latin typeface="FAUSans Office" panose="020B0504010101010104" pitchFamily="34" charset="77"/>
                <a:cs typeface="FAUSans Office" panose="020B0504010101010104" pitchFamily="34" charset="77"/>
              </a:rPr>
              <a:t> </a:t>
            </a:r>
            <a:r>
              <a:rPr lang="de-DE" sz="2000" dirty="0" err="1">
                <a:latin typeface="FAUSans Office" panose="020B0504010101010104" pitchFamily="34" charset="77"/>
                <a:cs typeface="FAUSans Office" panose="020B0504010101010104" pitchFamily="34" charset="77"/>
              </a:rPr>
              <a:t>diam</a:t>
            </a:r>
            <a:r>
              <a:rPr lang="de-DE" sz="2000" dirty="0">
                <a:latin typeface="FAUSans Office" panose="020B0504010101010104" pitchFamily="34" charset="77"/>
                <a:cs typeface="FAUSans Office" panose="020B0504010101010104" pitchFamily="34" charset="77"/>
              </a:rPr>
              <a:t> </a:t>
            </a:r>
            <a:r>
              <a:rPr lang="de-DE" sz="2000" dirty="0" err="1">
                <a:latin typeface="FAUSans Office" panose="020B0504010101010104" pitchFamily="34" charset="77"/>
                <a:cs typeface="FAUSans Office" panose="020B0504010101010104" pitchFamily="34" charset="77"/>
              </a:rPr>
              <a:t>voluptua</a:t>
            </a:r>
            <a:r>
              <a:rPr lang="de-DE" sz="2000" dirty="0">
                <a:latin typeface="FAUSans Office" panose="020B0504010101010104" pitchFamily="34" charset="77"/>
                <a:cs typeface="FAUSans Office" panose="020B0504010101010104" pitchFamily="34" charset="77"/>
              </a:rPr>
              <a:t>.“</a:t>
            </a:r>
          </a:p>
        </p:txBody>
      </p:sp>
    </p:spTree>
    <p:extLst>
      <p:ext uri="{BB962C8B-B14F-4D97-AF65-F5344CB8AC3E}">
        <p14:creationId xmlns:p14="http://schemas.microsoft.com/office/powerpoint/2010/main" val="958638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descr="Ein Bild, das Szene, Weg, Straße, Autobahn enthält.&#10;&#10;Automatisch generierte Beschreibung">
            <a:extLst>
              <a:ext uri="{FF2B5EF4-FFF2-40B4-BE49-F238E27FC236}">
                <a16:creationId xmlns:a16="http://schemas.microsoft.com/office/drawing/2014/main" id="{E86390C0-C01B-445D-9A1B-142CA918DE18}"/>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653" t="20300" r="20953"/>
          <a:stretch/>
        </p:blipFill>
        <p:spPr>
          <a:xfrm>
            <a:off x="21771" y="1628775"/>
            <a:ext cx="12170229" cy="5229226"/>
          </a:xfrm>
        </p:spPr>
      </p:pic>
      <p:sp>
        <p:nvSpPr>
          <p:cNvPr id="2" name="Textplatzhalter 1">
            <a:extLst>
              <a:ext uri="{FF2B5EF4-FFF2-40B4-BE49-F238E27FC236}">
                <a16:creationId xmlns:a16="http://schemas.microsoft.com/office/drawing/2014/main" id="{F0C1BF07-6E4A-4A46-8CE3-DE174C70D793}"/>
              </a:ext>
            </a:extLst>
          </p:cNvPr>
          <p:cNvSpPr>
            <a:spLocks noGrp="1"/>
          </p:cNvSpPr>
          <p:nvPr>
            <p:ph type="body" sz="quarter" idx="11"/>
          </p:nvPr>
        </p:nvSpPr>
        <p:spPr>
          <a:xfrm>
            <a:off x="21771" y="1628775"/>
            <a:ext cx="12170229" cy="5229225"/>
          </a:xfrm>
        </p:spPr>
        <p:txBody>
          <a:bodyPr/>
          <a:lstStyle/>
          <a:p>
            <a:endParaRPr lang="de-DE" dirty="0"/>
          </a:p>
        </p:txBody>
      </p:sp>
      <p:sp>
        <p:nvSpPr>
          <p:cNvPr id="7" name="Textplatzhalter 11">
            <a:extLst>
              <a:ext uri="{FF2B5EF4-FFF2-40B4-BE49-F238E27FC236}">
                <a16:creationId xmlns:a16="http://schemas.microsoft.com/office/drawing/2014/main" id="{982729DC-CBDC-194A-A538-3BBDDC855288}"/>
              </a:ext>
            </a:extLst>
          </p:cNvPr>
          <p:cNvSpPr txBox="1">
            <a:spLocks/>
          </p:cNvSpPr>
          <p:nvPr/>
        </p:nvSpPr>
        <p:spPr>
          <a:xfrm>
            <a:off x="438277" y="2647950"/>
            <a:ext cx="11158538" cy="1562100"/>
          </a:xfrm>
          <a:prstGeom prst="rect">
            <a:avLst/>
          </a:prstGeom>
        </p:spPr>
        <p:txBody>
          <a:bodyPr/>
          <a:lstStyle>
            <a:lvl1pPr marL="0" indent="0" algn="l" defTabSz="685800" rtl="0" eaLnBrk="1" latinLnBrk="0" hangingPunct="1">
              <a:lnSpc>
                <a:spcPct val="11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4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kern="1200">
                <a:solidFill>
                  <a:schemeClr val="tx1"/>
                </a:solidFill>
                <a:latin typeface="+mn-lt"/>
                <a:ea typeface="+mn-ea"/>
                <a:cs typeface="+mn-cs"/>
              </a:defRPr>
            </a:lvl4pPr>
            <a:lvl5pPr marL="72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5pPr>
            <a:lvl6pPr marL="90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6pPr>
            <a:lvl7pPr marL="10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7pPr>
            <a:lvl8pPr marL="12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8pPr>
            <a:lvl9pPr marL="14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9pPr>
          </a:lstStyle>
          <a:p>
            <a:r>
              <a:rPr lang="de-DE" sz="4800" b="1" dirty="0">
                <a:latin typeface="FAUSans Office" panose="020B0504010101010104" pitchFamily="34" charset="77"/>
                <a:cs typeface="FAUSans Office" panose="020B0504010101010104" pitchFamily="34" charset="77"/>
              </a:rPr>
              <a:t>Vielen Dank</a:t>
            </a:r>
          </a:p>
          <a:p>
            <a:r>
              <a:rPr lang="de-DE" sz="4800" b="1" dirty="0">
                <a:latin typeface="FAUSans Office" panose="020B0504010101010104" pitchFamily="34" charset="77"/>
                <a:cs typeface="FAUSans Office" panose="020B0504010101010104" pitchFamily="34" charset="77"/>
              </a:rPr>
              <a:t>für Ihre Aufmerksamkeit!</a:t>
            </a:r>
          </a:p>
        </p:txBody>
      </p:sp>
    </p:spTree>
    <p:extLst>
      <p:ext uri="{BB962C8B-B14F-4D97-AF65-F5344CB8AC3E}">
        <p14:creationId xmlns:p14="http://schemas.microsoft.com/office/powerpoint/2010/main" val="3765072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Bildplatzhalter 11">
            <a:extLst>
              <a:ext uri="{FF2B5EF4-FFF2-40B4-BE49-F238E27FC236}">
                <a16:creationId xmlns:a16="http://schemas.microsoft.com/office/drawing/2014/main" id="{74AE2546-F479-40AE-BCBD-04C32EC7D3E0}"/>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11017" r="11017"/>
          <a:stretch/>
        </p:blipFill>
        <p:spPr>
          <a:xfrm>
            <a:off x="6203950" y="1631156"/>
            <a:ext cx="5472113" cy="3951164"/>
          </a:xfrm>
        </p:spPr>
      </p:pic>
      <p:sp>
        <p:nvSpPr>
          <p:cNvPr id="15" name="Textplatzhalter 14">
            <a:extLst>
              <a:ext uri="{FF2B5EF4-FFF2-40B4-BE49-F238E27FC236}">
                <a16:creationId xmlns:a16="http://schemas.microsoft.com/office/drawing/2014/main" id="{EEB38967-9EA5-421D-B0D2-91019A16C69B}"/>
              </a:ext>
            </a:extLst>
          </p:cNvPr>
          <p:cNvSpPr>
            <a:spLocks noGrp="1"/>
          </p:cNvSpPr>
          <p:nvPr>
            <p:ph type="body" sz="quarter" idx="26"/>
          </p:nvPr>
        </p:nvSpPr>
        <p:spPr>
          <a:xfrm>
            <a:off x="6203950" y="5690271"/>
            <a:ext cx="4102299" cy="511084"/>
          </a:xfrm>
        </p:spPr>
        <p:txBody>
          <a:bodyPr/>
          <a:lstStyle/>
          <a:p>
            <a:r>
              <a:rPr lang="de-DE" sz="1400" dirty="0">
                <a:cs typeface="FAUSans Office" panose="020B0504010101010104" pitchFamily="34" charset="77"/>
              </a:rPr>
              <a:t>Bildunterschrift oder Beschreibung möglich.</a:t>
            </a:r>
            <a:br>
              <a:rPr lang="de-DE" sz="1400" dirty="0">
                <a:cs typeface="FAUSans Office" panose="020B0504010101010104" pitchFamily="34" charset="77"/>
              </a:rPr>
            </a:br>
            <a:r>
              <a:rPr lang="de-DE" sz="1400" dirty="0">
                <a:cs typeface="FAUSans Office" panose="020B0504010101010104" pitchFamily="34" charset="77"/>
              </a:rPr>
              <a:t>Gegebenenfalls löschen.</a:t>
            </a:r>
          </a:p>
        </p:txBody>
      </p:sp>
      <p:sp>
        <p:nvSpPr>
          <p:cNvPr id="75" name="Bildplatzhalter 74">
            <a:extLst>
              <a:ext uri="{FF2B5EF4-FFF2-40B4-BE49-F238E27FC236}">
                <a16:creationId xmlns:a16="http://schemas.microsoft.com/office/drawing/2014/main" id="{9F70188E-5A4A-472C-9BB7-CDA5CD2C8418}"/>
              </a:ext>
            </a:extLst>
          </p:cNvPr>
          <p:cNvSpPr>
            <a:spLocks noGrp="1"/>
          </p:cNvSpPr>
          <p:nvPr>
            <p:ph type="pic" sz="quarter" idx="38"/>
          </p:nvPr>
        </p:nvSpPr>
        <p:spPr/>
      </p:sp>
      <p:sp>
        <p:nvSpPr>
          <p:cNvPr id="22" name="Datumsplatzhalter 1">
            <a:extLst>
              <a:ext uri="{FF2B5EF4-FFF2-40B4-BE49-F238E27FC236}">
                <a16:creationId xmlns:a16="http://schemas.microsoft.com/office/drawing/2014/main" id="{3EC40AAE-7B4A-A34E-8534-39FE36884FCC}"/>
              </a:ext>
            </a:extLst>
          </p:cNvPr>
          <p:cNvSpPr>
            <a:spLocks noGrp="1"/>
          </p:cNvSpPr>
          <p:nvPr>
            <p:ph type="dt" sz="half" idx="10"/>
          </p:nvPr>
        </p:nvSpPr>
        <p:spPr>
          <a:xfrm>
            <a:off x="10644979" y="6634666"/>
            <a:ext cx="621965" cy="123111"/>
          </a:xfrm>
        </p:spPr>
        <p:txBody>
          <a:bodyPr/>
          <a:lstStyle/>
          <a:p>
            <a:fld id="{DBA85DB1-DD21-4EC7-A605-4C4239D6ACEA}" type="datetime4">
              <a:rPr lang="de-DE" sz="800" smtClean="0"/>
              <a:pPr/>
              <a:t>13. Juli 2022</a:t>
            </a:fld>
            <a:endParaRPr lang="de-DE" sz="800" dirty="0"/>
          </a:p>
        </p:txBody>
      </p:sp>
      <p:sp>
        <p:nvSpPr>
          <p:cNvPr id="23" name="Fußzeilenplatzhalter 2">
            <a:extLst>
              <a:ext uri="{FF2B5EF4-FFF2-40B4-BE49-F238E27FC236}">
                <a16:creationId xmlns:a16="http://schemas.microsoft.com/office/drawing/2014/main" id="{ACED32B4-E22A-4A4D-ADB7-E1520BA2ECCE}"/>
              </a:ext>
            </a:extLst>
          </p:cNvPr>
          <p:cNvSpPr>
            <a:spLocks noGrp="1"/>
          </p:cNvSpPr>
          <p:nvPr>
            <p:ph type="ftr" sz="quarter" idx="11"/>
          </p:nvPr>
        </p:nvSpPr>
        <p:spPr>
          <a:xfrm>
            <a:off x="518319" y="6634666"/>
            <a:ext cx="5469732" cy="123111"/>
          </a:xfrm>
        </p:spPr>
        <p:txBody>
          <a:bodyPr/>
          <a:lstStyle/>
          <a:p>
            <a:r>
              <a:rPr lang="de-DE" sz="800" dirty="0"/>
              <a:t>Friedrich-Alexander-Universität Erlangen-Nürnberg</a:t>
            </a:r>
          </a:p>
        </p:txBody>
      </p:sp>
      <p:sp>
        <p:nvSpPr>
          <p:cNvPr id="24" name="Foliennummernplatzhalter 3">
            <a:extLst>
              <a:ext uri="{FF2B5EF4-FFF2-40B4-BE49-F238E27FC236}">
                <a16:creationId xmlns:a16="http://schemas.microsoft.com/office/drawing/2014/main" id="{08A0271D-F124-834C-ACAA-141B49693B9A}"/>
              </a:ext>
            </a:extLst>
          </p:cNvPr>
          <p:cNvSpPr>
            <a:spLocks noGrp="1"/>
          </p:cNvSpPr>
          <p:nvPr>
            <p:ph type="sldNum" sz="quarter" idx="12"/>
          </p:nvPr>
        </p:nvSpPr>
        <p:spPr>
          <a:xfrm>
            <a:off x="11618355" y="6634666"/>
            <a:ext cx="57708" cy="123111"/>
          </a:xfrm>
        </p:spPr>
        <p:txBody>
          <a:bodyPr/>
          <a:lstStyle/>
          <a:p>
            <a:fld id="{D949F9DF-37BD-4CD6-BF49-65BA579E1D7A}" type="slidenum">
              <a:rPr lang="de-DE" sz="800" smtClean="0"/>
              <a:pPr/>
              <a:t>3</a:t>
            </a:fld>
            <a:endParaRPr lang="de-DE" sz="800"/>
          </a:p>
        </p:txBody>
      </p:sp>
      <p:sp>
        <p:nvSpPr>
          <p:cNvPr id="33" name="Titel 26">
            <a:extLst>
              <a:ext uri="{FF2B5EF4-FFF2-40B4-BE49-F238E27FC236}">
                <a16:creationId xmlns:a16="http://schemas.microsoft.com/office/drawing/2014/main" id="{301040D0-D962-9045-BF10-4509956222E4}"/>
              </a:ext>
            </a:extLst>
          </p:cNvPr>
          <p:cNvSpPr>
            <a:spLocks noGrp="1"/>
          </p:cNvSpPr>
          <p:nvPr>
            <p:ph type="title"/>
          </p:nvPr>
        </p:nvSpPr>
        <p:spPr>
          <a:xfrm>
            <a:off x="518318" y="301185"/>
            <a:ext cx="6844385" cy="332399"/>
          </a:xfrm>
        </p:spPr>
        <p:txBody>
          <a:bodyPr/>
          <a:lstStyle/>
          <a:p>
            <a:r>
              <a:rPr lang="de-DE" sz="2400" dirty="0"/>
              <a:t>Agenda | mit Bild</a:t>
            </a:r>
          </a:p>
        </p:txBody>
      </p:sp>
      <p:sp>
        <p:nvSpPr>
          <p:cNvPr id="34" name="Textplatzhalter 27">
            <a:extLst>
              <a:ext uri="{FF2B5EF4-FFF2-40B4-BE49-F238E27FC236}">
                <a16:creationId xmlns:a16="http://schemas.microsoft.com/office/drawing/2014/main" id="{BE0B1520-DC70-EB43-B8F7-891345946B90}"/>
              </a:ext>
            </a:extLst>
          </p:cNvPr>
          <p:cNvSpPr>
            <a:spLocks noGrp="1"/>
          </p:cNvSpPr>
          <p:nvPr>
            <p:ph type="body" sz="quarter" idx="37"/>
          </p:nvPr>
        </p:nvSpPr>
        <p:spPr>
          <a:xfrm>
            <a:off x="518317" y="687598"/>
            <a:ext cx="6844385" cy="249812"/>
          </a:xfrm>
        </p:spPr>
        <p:txBody>
          <a:bodyPr/>
          <a:lstStyle/>
          <a:p>
            <a:r>
              <a:rPr lang="de-DE" sz="1600" dirty="0"/>
              <a:t>Subheadline möglich. Gegebenenfalls löschen.</a:t>
            </a:r>
          </a:p>
        </p:txBody>
      </p:sp>
      <p:pic>
        <p:nvPicPr>
          <p:cNvPr id="57" name="Bildplatzhalter 11">
            <a:extLst>
              <a:ext uri="{FF2B5EF4-FFF2-40B4-BE49-F238E27FC236}">
                <a16:creationId xmlns:a16="http://schemas.microsoft.com/office/drawing/2014/main" id="{B8CEBCC2-8E09-A745-8D51-44922A4EBD9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912" b="1912"/>
          <a:stretch/>
        </p:blipFill>
        <p:spPr>
          <a:xfrm>
            <a:off x="6206329" y="1631156"/>
            <a:ext cx="5469732" cy="3951164"/>
          </a:xfrm>
          <a:prstGeom prst="rect">
            <a:avLst/>
          </a:prstGeom>
          <a:solidFill>
            <a:schemeClr val="bg1">
              <a:lumMod val="95000"/>
            </a:schemeClr>
          </a:solidFill>
        </p:spPr>
      </p:pic>
      <p:sp>
        <p:nvSpPr>
          <p:cNvPr id="59" name="Textplatzhalter 4">
            <a:extLst>
              <a:ext uri="{FF2B5EF4-FFF2-40B4-BE49-F238E27FC236}">
                <a16:creationId xmlns:a16="http://schemas.microsoft.com/office/drawing/2014/main" id="{CB1D1519-E2E9-074B-9C98-ACBE6F75E358}"/>
              </a:ext>
            </a:extLst>
          </p:cNvPr>
          <p:cNvSpPr>
            <a:spLocks noGrp="1"/>
          </p:cNvSpPr>
          <p:nvPr>
            <p:ph type="body" sz="quarter" idx="15"/>
          </p:nvPr>
        </p:nvSpPr>
        <p:spPr>
          <a:xfrm>
            <a:off x="948060" y="2354711"/>
            <a:ext cx="5039989" cy="281103"/>
          </a:xfrm>
        </p:spPr>
        <p:txBody>
          <a:bodyPr/>
          <a:lstStyle/>
          <a:p>
            <a:r>
              <a:rPr lang="de-DE" sz="1800"/>
              <a:t>Agendapunkt / Kapitelthema</a:t>
            </a:r>
            <a:endParaRPr lang="de-DE" sz="1800" dirty="0"/>
          </a:p>
        </p:txBody>
      </p:sp>
      <p:sp>
        <p:nvSpPr>
          <p:cNvPr id="60" name="Textplatzhalter 5">
            <a:extLst>
              <a:ext uri="{FF2B5EF4-FFF2-40B4-BE49-F238E27FC236}">
                <a16:creationId xmlns:a16="http://schemas.microsoft.com/office/drawing/2014/main" id="{8DBEE2B2-C080-A745-8E6D-B1C65BC45D87}"/>
              </a:ext>
            </a:extLst>
          </p:cNvPr>
          <p:cNvSpPr>
            <a:spLocks noGrp="1"/>
          </p:cNvSpPr>
          <p:nvPr>
            <p:ph type="body" sz="quarter" idx="16"/>
          </p:nvPr>
        </p:nvSpPr>
        <p:spPr>
          <a:xfrm>
            <a:off x="518318" y="2354711"/>
            <a:ext cx="320601" cy="281103"/>
          </a:xfrm>
        </p:spPr>
        <p:txBody>
          <a:bodyPr/>
          <a:lstStyle/>
          <a:p>
            <a:r>
              <a:rPr lang="de-DE" sz="1800" dirty="0"/>
              <a:t>02</a:t>
            </a:r>
          </a:p>
        </p:txBody>
      </p:sp>
      <p:sp>
        <p:nvSpPr>
          <p:cNvPr id="61" name="Textplatzhalter 6">
            <a:extLst>
              <a:ext uri="{FF2B5EF4-FFF2-40B4-BE49-F238E27FC236}">
                <a16:creationId xmlns:a16="http://schemas.microsoft.com/office/drawing/2014/main" id="{F5D5D476-7A3E-A540-A7A8-3EC2A48740A6}"/>
              </a:ext>
            </a:extLst>
          </p:cNvPr>
          <p:cNvSpPr>
            <a:spLocks noGrp="1"/>
          </p:cNvSpPr>
          <p:nvPr>
            <p:ph type="body" sz="quarter" idx="17"/>
          </p:nvPr>
        </p:nvSpPr>
        <p:spPr>
          <a:xfrm>
            <a:off x="948060" y="4525376"/>
            <a:ext cx="5039989" cy="281103"/>
          </a:xfrm>
        </p:spPr>
        <p:txBody>
          <a:bodyPr/>
          <a:lstStyle/>
          <a:p>
            <a:r>
              <a:rPr lang="de-DE" sz="1800"/>
              <a:t>Agendapunkt / Kapitelthema</a:t>
            </a:r>
            <a:endParaRPr lang="de-DE" sz="1800" dirty="0"/>
          </a:p>
        </p:txBody>
      </p:sp>
      <p:sp>
        <p:nvSpPr>
          <p:cNvPr id="62" name="Textplatzhalter 7">
            <a:extLst>
              <a:ext uri="{FF2B5EF4-FFF2-40B4-BE49-F238E27FC236}">
                <a16:creationId xmlns:a16="http://schemas.microsoft.com/office/drawing/2014/main" id="{3597662C-3DF8-0647-B5BE-4AADC7AEEA1C}"/>
              </a:ext>
            </a:extLst>
          </p:cNvPr>
          <p:cNvSpPr>
            <a:spLocks noGrp="1"/>
          </p:cNvSpPr>
          <p:nvPr>
            <p:ph type="body" sz="quarter" idx="18"/>
          </p:nvPr>
        </p:nvSpPr>
        <p:spPr>
          <a:xfrm>
            <a:off x="518318" y="4525376"/>
            <a:ext cx="320601" cy="281103"/>
          </a:xfrm>
        </p:spPr>
        <p:txBody>
          <a:bodyPr/>
          <a:lstStyle/>
          <a:p>
            <a:r>
              <a:rPr lang="de-DE" sz="1800" dirty="0"/>
              <a:t>05</a:t>
            </a:r>
          </a:p>
        </p:txBody>
      </p:sp>
      <p:sp>
        <p:nvSpPr>
          <p:cNvPr id="63" name="Textplatzhalter 8">
            <a:extLst>
              <a:ext uri="{FF2B5EF4-FFF2-40B4-BE49-F238E27FC236}">
                <a16:creationId xmlns:a16="http://schemas.microsoft.com/office/drawing/2014/main" id="{7FAC9DC0-B32D-DA4C-B977-08EFD1DC72C7}"/>
              </a:ext>
            </a:extLst>
          </p:cNvPr>
          <p:cNvSpPr>
            <a:spLocks noGrp="1"/>
          </p:cNvSpPr>
          <p:nvPr>
            <p:ph type="body" sz="quarter" idx="19"/>
          </p:nvPr>
        </p:nvSpPr>
        <p:spPr>
          <a:xfrm>
            <a:off x="948060" y="3078266"/>
            <a:ext cx="5039989" cy="281103"/>
          </a:xfrm>
        </p:spPr>
        <p:txBody>
          <a:bodyPr/>
          <a:lstStyle/>
          <a:p>
            <a:r>
              <a:rPr lang="de-DE" sz="1800" dirty="0"/>
              <a:t>Agendapunkt / Kapitelthema</a:t>
            </a:r>
          </a:p>
        </p:txBody>
      </p:sp>
      <p:sp>
        <p:nvSpPr>
          <p:cNvPr id="64" name="Textplatzhalter 9">
            <a:extLst>
              <a:ext uri="{FF2B5EF4-FFF2-40B4-BE49-F238E27FC236}">
                <a16:creationId xmlns:a16="http://schemas.microsoft.com/office/drawing/2014/main" id="{1874411B-7A08-D743-9651-77C3D32CC959}"/>
              </a:ext>
            </a:extLst>
          </p:cNvPr>
          <p:cNvSpPr>
            <a:spLocks noGrp="1"/>
          </p:cNvSpPr>
          <p:nvPr>
            <p:ph type="body" sz="quarter" idx="20"/>
          </p:nvPr>
        </p:nvSpPr>
        <p:spPr>
          <a:xfrm>
            <a:off x="518318" y="3078266"/>
            <a:ext cx="320601" cy="281103"/>
          </a:xfrm>
        </p:spPr>
        <p:txBody>
          <a:bodyPr/>
          <a:lstStyle/>
          <a:p>
            <a:r>
              <a:rPr lang="de-DE" sz="1800" dirty="0"/>
              <a:t>03</a:t>
            </a:r>
          </a:p>
        </p:txBody>
      </p:sp>
      <p:sp>
        <p:nvSpPr>
          <p:cNvPr id="65" name="Textplatzhalter 10">
            <a:extLst>
              <a:ext uri="{FF2B5EF4-FFF2-40B4-BE49-F238E27FC236}">
                <a16:creationId xmlns:a16="http://schemas.microsoft.com/office/drawing/2014/main" id="{BCAF99AD-557D-864A-A799-1D315087A7A8}"/>
              </a:ext>
            </a:extLst>
          </p:cNvPr>
          <p:cNvSpPr>
            <a:spLocks noGrp="1"/>
          </p:cNvSpPr>
          <p:nvPr>
            <p:ph type="body" sz="quarter" idx="21"/>
          </p:nvPr>
        </p:nvSpPr>
        <p:spPr>
          <a:xfrm>
            <a:off x="948060" y="3801821"/>
            <a:ext cx="5039989" cy="281103"/>
          </a:xfrm>
        </p:spPr>
        <p:txBody>
          <a:bodyPr/>
          <a:lstStyle/>
          <a:p>
            <a:r>
              <a:rPr lang="de-DE" sz="1800"/>
              <a:t>Agendapunkt / Kapitelthema</a:t>
            </a:r>
            <a:endParaRPr lang="de-DE" sz="1800" dirty="0"/>
          </a:p>
        </p:txBody>
      </p:sp>
      <p:sp>
        <p:nvSpPr>
          <p:cNvPr id="66" name="Textplatzhalter 11">
            <a:extLst>
              <a:ext uri="{FF2B5EF4-FFF2-40B4-BE49-F238E27FC236}">
                <a16:creationId xmlns:a16="http://schemas.microsoft.com/office/drawing/2014/main" id="{B340E96F-32C1-BF46-9CFF-206F636D366B}"/>
              </a:ext>
            </a:extLst>
          </p:cNvPr>
          <p:cNvSpPr>
            <a:spLocks noGrp="1"/>
          </p:cNvSpPr>
          <p:nvPr>
            <p:ph type="body" sz="quarter" idx="22"/>
          </p:nvPr>
        </p:nvSpPr>
        <p:spPr>
          <a:xfrm>
            <a:off x="518318" y="3801821"/>
            <a:ext cx="320601" cy="281103"/>
          </a:xfrm>
        </p:spPr>
        <p:txBody>
          <a:bodyPr/>
          <a:lstStyle/>
          <a:p>
            <a:r>
              <a:rPr lang="de-DE" sz="1800" dirty="0"/>
              <a:t>04</a:t>
            </a:r>
          </a:p>
        </p:txBody>
      </p:sp>
      <p:sp>
        <p:nvSpPr>
          <p:cNvPr id="67" name="Textplatzhalter 12">
            <a:extLst>
              <a:ext uri="{FF2B5EF4-FFF2-40B4-BE49-F238E27FC236}">
                <a16:creationId xmlns:a16="http://schemas.microsoft.com/office/drawing/2014/main" id="{F173B1AB-9043-5248-8797-E03F9AEC18DF}"/>
              </a:ext>
            </a:extLst>
          </p:cNvPr>
          <p:cNvSpPr>
            <a:spLocks noGrp="1"/>
          </p:cNvSpPr>
          <p:nvPr>
            <p:ph type="body" sz="quarter" idx="23"/>
          </p:nvPr>
        </p:nvSpPr>
        <p:spPr>
          <a:xfrm>
            <a:off x="948060" y="5248930"/>
            <a:ext cx="5039989" cy="281103"/>
          </a:xfrm>
        </p:spPr>
        <p:txBody>
          <a:bodyPr/>
          <a:lstStyle/>
          <a:p>
            <a:r>
              <a:rPr lang="de-DE" sz="1800"/>
              <a:t>Agendapunkt / Kapitelthema</a:t>
            </a:r>
            <a:endParaRPr lang="de-DE" sz="1800" dirty="0"/>
          </a:p>
        </p:txBody>
      </p:sp>
      <p:sp>
        <p:nvSpPr>
          <p:cNvPr id="68" name="Textplatzhalter 13">
            <a:extLst>
              <a:ext uri="{FF2B5EF4-FFF2-40B4-BE49-F238E27FC236}">
                <a16:creationId xmlns:a16="http://schemas.microsoft.com/office/drawing/2014/main" id="{423D37FB-8AFD-5F41-BCEE-01CE6895459C}"/>
              </a:ext>
            </a:extLst>
          </p:cNvPr>
          <p:cNvSpPr>
            <a:spLocks noGrp="1"/>
          </p:cNvSpPr>
          <p:nvPr>
            <p:ph type="body" sz="quarter" idx="24"/>
          </p:nvPr>
        </p:nvSpPr>
        <p:spPr>
          <a:xfrm>
            <a:off x="518318" y="5248930"/>
            <a:ext cx="320601" cy="281103"/>
          </a:xfrm>
        </p:spPr>
        <p:txBody>
          <a:bodyPr/>
          <a:lstStyle/>
          <a:p>
            <a:r>
              <a:rPr lang="de-DE" sz="1800" dirty="0"/>
              <a:t>06</a:t>
            </a:r>
          </a:p>
        </p:txBody>
      </p:sp>
      <p:sp>
        <p:nvSpPr>
          <p:cNvPr id="69" name="Textplatzhalter 28">
            <a:extLst>
              <a:ext uri="{FF2B5EF4-FFF2-40B4-BE49-F238E27FC236}">
                <a16:creationId xmlns:a16="http://schemas.microsoft.com/office/drawing/2014/main" id="{DE97F1C7-5F3B-5947-8D43-ACD22BC94108}"/>
              </a:ext>
            </a:extLst>
          </p:cNvPr>
          <p:cNvSpPr>
            <a:spLocks noGrp="1"/>
          </p:cNvSpPr>
          <p:nvPr>
            <p:ph type="body" sz="quarter" idx="13"/>
          </p:nvPr>
        </p:nvSpPr>
        <p:spPr>
          <a:xfrm>
            <a:off x="948060" y="1631156"/>
            <a:ext cx="5039989" cy="281103"/>
          </a:xfrm>
        </p:spPr>
        <p:txBody>
          <a:bodyPr/>
          <a:lstStyle/>
          <a:p>
            <a:r>
              <a:rPr lang="de-DE" sz="1800" dirty="0"/>
              <a:t>Agendapunkt / Kapitelthema</a:t>
            </a:r>
          </a:p>
        </p:txBody>
      </p:sp>
      <p:sp>
        <p:nvSpPr>
          <p:cNvPr id="70" name="Textplatzhalter 29">
            <a:extLst>
              <a:ext uri="{FF2B5EF4-FFF2-40B4-BE49-F238E27FC236}">
                <a16:creationId xmlns:a16="http://schemas.microsoft.com/office/drawing/2014/main" id="{22D366B4-09F0-5641-A9A8-A47555808CE8}"/>
              </a:ext>
            </a:extLst>
          </p:cNvPr>
          <p:cNvSpPr>
            <a:spLocks noGrp="1"/>
          </p:cNvSpPr>
          <p:nvPr>
            <p:ph type="body" sz="quarter" idx="14"/>
          </p:nvPr>
        </p:nvSpPr>
        <p:spPr>
          <a:xfrm>
            <a:off x="518318" y="1631156"/>
            <a:ext cx="320601" cy="281103"/>
          </a:xfrm>
        </p:spPr>
        <p:txBody>
          <a:bodyPr/>
          <a:lstStyle/>
          <a:p>
            <a:r>
              <a:rPr lang="de-DE" sz="1800" dirty="0"/>
              <a:t>01</a:t>
            </a:r>
          </a:p>
        </p:txBody>
      </p:sp>
    </p:spTree>
    <p:extLst>
      <p:ext uri="{BB962C8B-B14F-4D97-AF65-F5344CB8AC3E}">
        <p14:creationId xmlns:p14="http://schemas.microsoft.com/office/powerpoint/2010/main" val="3753675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21">
            <a:extLst>
              <a:ext uri="{FF2B5EF4-FFF2-40B4-BE49-F238E27FC236}">
                <a16:creationId xmlns:a16="http://schemas.microsoft.com/office/drawing/2014/main" id="{04D6F6A2-2760-4CE9-A251-AAF72F9ED810}"/>
              </a:ext>
            </a:extLst>
          </p:cNvPr>
          <p:cNvSpPr>
            <a:spLocks noGrp="1"/>
          </p:cNvSpPr>
          <p:nvPr>
            <p:ph type="title"/>
          </p:nvPr>
        </p:nvSpPr>
        <p:spPr/>
        <p:txBody>
          <a:bodyPr/>
          <a:lstStyle/>
          <a:p>
            <a:r>
              <a:rPr lang="de-DE" dirty="0" err="1">
                <a:cs typeface="FAUSans Office" panose="020B0504010101010104" pitchFamily="34" charset="77"/>
              </a:rPr>
              <a:t>Kapiteltrenner</a:t>
            </a:r>
            <a:br>
              <a:rPr lang="de-DE" dirty="0">
                <a:cs typeface="FAUSans Office" panose="020B0504010101010104" pitchFamily="34" charset="77"/>
              </a:rPr>
            </a:br>
            <a:r>
              <a:rPr lang="de-DE" dirty="0">
                <a:cs typeface="FAUSans Office" panose="020B0504010101010104" pitchFamily="34" charset="77"/>
              </a:rPr>
              <a:t>Mehrzeilig möglich</a:t>
            </a:r>
          </a:p>
        </p:txBody>
      </p:sp>
      <p:sp>
        <p:nvSpPr>
          <p:cNvPr id="6" name="Datumsplatzhalter 1">
            <a:extLst>
              <a:ext uri="{FF2B5EF4-FFF2-40B4-BE49-F238E27FC236}">
                <a16:creationId xmlns:a16="http://schemas.microsoft.com/office/drawing/2014/main" id="{4918E62F-8CCB-FF4F-B103-40BD6507D27B}"/>
              </a:ext>
            </a:extLst>
          </p:cNvPr>
          <p:cNvSpPr>
            <a:spLocks noGrp="1"/>
          </p:cNvSpPr>
          <p:nvPr>
            <p:ph type="dt" sz="half" idx="10"/>
          </p:nvPr>
        </p:nvSpPr>
        <p:spPr>
          <a:xfrm>
            <a:off x="10644979" y="6634666"/>
            <a:ext cx="621965" cy="123111"/>
          </a:xfrm>
        </p:spPr>
        <p:txBody>
          <a:bodyPr/>
          <a:lstStyle/>
          <a:p>
            <a:fld id="{DBA85DB1-DD21-4EC7-A605-4C4239D6ACEA}" type="datetime4">
              <a:rPr lang="de-DE" sz="800" smtClean="0"/>
              <a:pPr/>
              <a:t>13. Juli 2022</a:t>
            </a:fld>
            <a:endParaRPr lang="de-DE" sz="800" dirty="0"/>
          </a:p>
        </p:txBody>
      </p:sp>
      <p:sp>
        <p:nvSpPr>
          <p:cNvPr id="7" name="Fußzeilenplatzhalter 2">
            <a:extLst>
              <a:ext uri="{FF2B5EF4-FFF2-40B4-BE49-F238E27FC236}">
                <a16:creationId xmlns:a16="http://schemas.microsoft.com/office/drawing/2014/main" id="{FDDBD503-D122-9F44-9510-E10D32226D14}"/>
              </a:ext>
            </a:extLst>
          </p:cNvPr>
          <p:cNvSpPr>
            <a:spLocks noGrp="1"/>
          </p:cNvSpPr>
          <p:nvPr>
            <p:ph type="ftr" sz="quarter" idx="11"/>
          </p:nvPr>
        </p:nvSpPr>
        <p:spPr>
          <a:xfrm>
            <a:off x="518319" y="6634666"/>
            <a:ext cx="5469732" cy="123111"/>
          </a:xfrm>
        </p:spPr>
        <p:txBody>
          <a:bodyPr/>
          <a:lstStyle/>
          <a:p>
            <a:r>
              <a:rPr lang="de-DE" sz="800" dirty="0"/>
              <a:t>Friedrich-Alexander-Universität Erlangen-Nürnberg</a:t>
            </a:r>
          </a:p>
        </p:txBody>
      </p:sp>
      <p:sp>
        <p:nvSpPr>
          <p:cNvPr id="8" name="Foliennummernplatzhalter 3">
            <a:extLst>
              <a:ext uri="{FF2B5EF4-FFF2-40B4-BE49-F238E27FC236}">
                <a16:creationId xmlns:a16="http://schemas.microsoft.com/office/drawing/2014/main" id="{9F8CE68E-BF3E-B340-9750-1302A94E0520}"/>
              </a:ext>
            </a:extLst>
          </p:cNvPr>
          <p:cNvSpPr>
            <a:spLocks noGrp="1"/>
          </p:cNvSpPr>
          <p:nvPr>
            <p:ph type="sldNum" sz="quarter" idx="12"/>
          </p:nvPr>
        </p:nvSpPr>
        <p:spPr>
          <a:xfrm>
            <a:off x="11618355" y="6634666"/>
            <a:ext cx="57708" cy="123111"/>
          </a:xfrm>
        </p:spPr>
        <p:txBody>
          <a:bodyPr/>
          <a:lstStyle/>
          <a:p>
            <a:fld id="{D949F9DF-37BD-4CD6-BF49-65BA579E1D7A}" type="slidenum">
              <a:rPr lang="de-DE" sz="800" smtClean="0"/>
              <a:pPr/>
              <a:t>4</a:t>
            </a:fld>
            <a:endParaRPr lang="de-DE" sz="800"/>
          </a:p>
        </p:txBody>
      </p:sp>
    </p:spTree>
    <p:extLst>
      <p:ext uri="{BB962C8B-B14F-4D97-AF65-F5344CB8AC3E}">
        <p14:creationId xmlns:p14="http://schemas.microsoft.com/office/powerpoint/2010/main" val="432639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Bildplatzhalter 22">
            <a:extLst>
              <a:ext uri="{FF2B5EF4-FFF2-40B4-BE49-F238E27FC236}">
                <a16:creationId xmlns:a16="http://schemas.microsoft.com/office/drawing/2014/main" id="{5041F302-27BA-45A2-9128-B45853647EC1}"/>
              </a:ext>
            </a:extLst>
          </p:cNvPr>
          <p:cNvSpPr>
            <a:spLocks noGrp="1"/>
          </p:cNvSpPr>
          <p:nvPr>
            <p:ph type="pic" sz="quarter" idx="38"/>
          </p:nvPr>
        </p:nvSpPr>
        <p:spPr/>
      </p:sp>
      <p:sp>
        <p:nvSpPr>
          <p:cNvPr id="9" name="Datumsplatzhalter 1">
            <a:extLst>
              <a:ext uri="{FF2B5EF4-FFF2-40B4-BE49-F238E27FC236}">
                <a16:creationId xmlns:a16="http://schemas.microsoft.com/office/drawing/2014/main" id="{BFA1250C-6103-1842-92A0-35BF33839D95}"/>
              </a:ext>
            </a:extLst>
          </p:cNvPr>
          <p:cNvSpPr>
            <a:spLocks noGrp="1"/>
          </p:cNvSpPr>
          <p:nvPr>
            <p:ph type="dt" sz="half" idx="10"/>
          </p:nvPr>
        </p:nvSpPr>
        <p:spPr>
          <a:xfrm>
            <a:off x="10644979" y="6634666"/>
            <a:ext cx="621965" cy="123111"/>
          </a:xfrm>
        </p:spPr>
        <p:txBody>
          <a:bodyPr/>
          <a:lstStyle/>
          <a:p>
            <a:fld id="{DBA85DB1-DD21-4EC7-A605-4C4239D6ACEA}" type="datetime4">
              <a:rPr lang="de-DE" sz="800" smtClean="0"/>
              <a:pPr/>
              <a:t>13. Juli 2022</a:t>
            </a:fld>
            <a:endParaRPr lang="de-DE" sz="800" dirty="0"/>
          </a:p>
        </p:txBody>
      </p:sp>
      <p:sp>
        <p:nvSpPr>
          <p:cNvPr id="10" name="Fußzeilenplatzhalter 2">
            <a:extLst>
              <a:ext uri="{FF2B5EF4-FFF2-40B4-BE49-F238E27FC236}">
                <a16:creationId xmlns:a16="http://schemas.microsoft.com/office/drawing/2014/main" id="{09C330B0-EC15-3143-898A-65D8B18B4EB4}"/>
              </a:ext>
            </a:extLst>
          </p:cNvPr>
          <p:cNvSpPr>
            <a:spLocks noGrp="1"/>
          </p:cNvSpPr>
          <p:nvPr>
            <p:ph type="ftr" sz="quarter" idx="11"/>
          </p:nvPr>
        </p:nvSpPr>
        <p:spPr>
          <a:xfrm>
            <a:off x="518319" y="6634666"/>
            <a:ext cx="5469732" cy="123111"/>
          </a:xfrm>
        </p:spPr>
        <p:txBody>
          <a:bodyPr/>
          <a:lstStyle/>
          <a:p>
            <a:r>
              <a:rPr lang="de-DE" sz="800" dirty="0"/>
              <a:t>Friedrich-Alexander-Universität Erlangen-Nürnberg</a:t>
            </a:r>
          </a:p>
        </p:txBody>
      </p:sp>
      <p:sp>
        <p:nvSpPr>
          <p:cNvPr id="11" name="Foliennummernplatzhalter 3">
            <a:extLst>
              <a:ext uri="{FF2B5EF4-FFF2-40B4-BE49-F238E27FC236}">
                <a16:creationId xmlns:a16="http://schemas.microsoft.com/office/drawing/2014/main" id="{7BCC9250-D012-9348-B146-946BC49944F3}"/>
              </a:ext>
            </a:extLst>
          </p:cNvPr>
          <p:cNvSpPr>
            <a:spLocks noGrp="1"/>
          </p:cNvSpPr>
          <p:nvPr>
            <p:ph type="sldNum" sz="quarter" idx="12"/>
          </p:nvPr>
        </p:nvSpPr>
        <p:spPr>
          <a:xfrm>
            <a:off x="11618355" y="6634666"/>
            <a:ext cx="57708" cy="123111"/>
          </a:xfrm>
        </p:spPr>
        <p:txBody>
          <a:bodyPr/>
          <a:lstStyle/>
          <a:p>
            <a:fld id="{D949F9DF-37BD-4CD6-BF49-65BA579E1D7A}" type="slidenum">
              <a:rPr lang="de-DE" sz="800" smtClean="0"/>
              <a:pPr/>
              <a:t>5</a:t>
            </a:fld>
            <a:endParaRPr lang="de-DE" sz="800"/>
          </a:p>
        </p:txBody>
      </p:sp>
      <p:sp>
        <p:nvSpPr>
          <p:cNvPr id="18" name="Textplatzhalter 7">
            <a:extLst>
              <a:ext uri="{FF2B5EF4-FFF2-40B4-BE49-F238E27FC236}">
                <a16:creationId xmlns:a16="http://schemas.microsoft.com/office/drawing/2014/main" id="{DD7E6F7C-81A3-0B40-A454-BF3291400AE6}"/>
              </a:ext>
            </a:extLst>
          </p:cNvPr>
          <p:cNvSpPr txBox="1">
            <a:spLocks/>
          </p:cNvSpPr>
          <p:nvPr/>
        </p:nvSpPr>
        <p:spPr>
          <a:xfrm>
            <a:off x="422524" y="687598"/>
            <a:ext cx="6844386" cy="249812"/>
          </a:xfrm>
          <a:prstGeom prst="rect">
            <a:avLst/>
          </a:prstGeom>
        </p:spPr>
        <p:txBody>
          <a:bodyPr/>
          <a:lstStyle>
            <a:lvl1pPr marL="0" indent="0" algn="l" defTabSz="685800" rtl="0" eaLnBrk="1" latinLnBrk="0" hangingPunct="1">
              <a:lnSpc>
                <a:spcPct val="11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4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kern="1200">
                <a:solidFill>
                  <a:schemeClr val="tx1"/>
                </a:solidFill>
                <a:latin typeface="+mn-lt"/>
                <a:ea typeface="+mn-ea"/>
                <a:cs typeface="+mn-cs"/>
              </a:defRPr>
            </a:lvl4pPr>
            <a:lvl5pPr marL="72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5pPr>
            <a:lvl6pPr marL="90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6pPr>
            <a:lvl7pPr marL="10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7pPr>
            <a:lvl8pPr marL="12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8pPr>
            <a:lvl9pPr marL="14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9pPr>
          </a:lstStyle>
          <a:p>
            <a:r>
              <a:rPr lang="de-DE" sz="1600" dirty="0">
                <a:latin typeface="FAUSans Office" panose="020B0504010101010104" pitchFamily="34" charset="77"/>
                <a:cs typeface="FAUSans Office" panose="020B0504010101010104" pitchFamily="34" charset="77"/>
              </a:rPr>
              <a:t>Subheadline möglich. Gegebenenfalls löschen.</a:t>
            </a:r>
          </a:p>
        </p:txBody>
      </p:sp>
      <p:sp>
        <p:nvSpPr>
          <p:cNvPr id="19" name="Titel 5">
            <a:extLst>
              <a:ext uri="{FF2B5EF4-FFF2-40B4-BE49-F238E27FC236}">
                <a16:creationId xmlns:a16="http://schemas.microsoft.com/office/drawing/2014/main" id="{DC4000C3-8A93-A843-8C7C-589E8A467130}"/>
              </a:ext>
            </a:extLst>
          </p:cNvPr>
          <p:cNvSpPr>
            <a:spLocks noGrp="1"/>
          </p:cNvSpPr>
          <p:nvPr>
            <p:ph type="title"/>
          </p:nvPr>
        </p:nvSpPr>
        <p:spPr>
          <a:xfrm>
            <a:off x="518318" y="301185"/>
            <a:ext cx="6844385" cy="332399"/>
          </a:xfrm>
        </p:spPr>
        <p:txBody>
          <a:bodyPr/>
          <a:lstStyle/>
          <a:p>
            <a:r>
              <a:rPr lang="de-DE" sz="2400" dirty="0"/>
              <a:t>Textfolie</a:t>
            </a:r>
          </a:p>
        </p:txBody>
      </p:sp>
      <p:sp>
        <p:nvSpPr>
          <p:cNvPr id="22" name="Textplatzhalter 6">
            <a:extLst>
              <a:ext uri="{FF2B5EF4-FFF2-40B4-BE49-F238E27FC236}">
                <a16:creationId xmlns:a16="http://schemas.microsoft.com/office/drawing/2014/main" id="{16722C1D-902A-334B-AF10-99496CB6AEAB}"/>
              </a:ext>
            </a:extLst>
          </p:cNvPr>
          <p:cNvSpPr txBox="1">
            <a:spLocks/>
          </p:cNvSpPr>
          <p:nvPr/>
        </p:nvSpPr>
        <p:spPr>
          <a:xfrm>
            <a:off x="518317" y="1628775"/>
            <a:ext cx="11157745" cy="4569619"/>
          </a:xfrm>
          <a:prstGeom prst="rect">
            <a:avLst/>
          </a:prstGeom>
        </p:spPr>
        <p:txBody>
          <a:bodyPr vert="horz" lIns="0" tIns="0" rIns="360000" bIns="0" rtlCol="0" anchor="t" anchorCtr="0">
            <a:normAutofit/>
          </a:bodyPr>
          <a:lstStyle>
            <a:lvl1pPr marL="0" indent="0" algn="l" defTabSz="685800" rtl="0" eaLnBrk="1" latinLnBrk="0" hangingPunct="1">
              <a:lnSpc>
                <a:spcPct val="11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4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kern="1200">
                <a:solidFill>
                  <a:schemeClr val="tx1"/>
                </a:solidFill>
                <a:latin typeface="+mn-lt"/>
                <a:ea typeface="+mn-ea"/>
                <a:cs typeface="+mn-cs"/>
              </a:defRPr>
            </a:lvl4pPr>
            <a:lvl5pPr marL="72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5pPr>
            <a:lvl6pPr marL="90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6pPr>
            <a:lvl7pPr marL="10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7pPr>
            <a:lvl8pPr marL="12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8pPr>
            <a:lvl9pPr marL="14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9pPr>
          </a:lstStyle>
          <a:p>
            <a:r>
              <a:rPr lang="de-DE" sz="1600" b="1" dirty="0" err="1">
                <a:latin typeface="FAUSans Office" panose="020B0504010101010104" pitchFamily="34" charset="77"/>
                <a:cs typeface="FAUSans Office" panose="020B0504010101010104" pitchFamily="34" charset="77"/>
              </a:rPr>
              <a:t>Lorem</a:t>
            </a:r>
            <a:r>
              <a:rPr lang="de-DE" sz="1600" b="1" dirty="0">
                <a:latin typeface="FAUSans Office" panose="020B0504010101010104" pitchFamily="34" charset="77"/>
                <a:cs typeface="FAUSans Office" panose="020B0504010101010104" pitchFamily="34" charset="77"/>
              </a:rPr>
              <a:t> </a:t>
            </a:r>
            <a:r>
              <a:rPr lang="de-DE" sz="1600" b="1" dirty="0" err="1">
                <a:latin typeface="FAUSans Office" panose="020B0504010101010104" pitchFamily="34" charset="77"/>
                <a:cs typeface="FAUSans Office" panose="020B0504010101010104" pitchFamily="34" charset="77"/>
              </a:rPr>
              <a:t>ipsum</a:t>
            </a:r>
            <a:r>
              <a:rPr lang="de-DE" sz="1600" b="1" dirty="0">
                <a:latin typeface="FAUSans Office" panose="020B0504010101010104" pitchFamily="34" charset="77"/>
                <a:cs typeface="FAUSans Office" panose="020B0504010101010104" pitchFamily="34" charset="77"/>
              </a:rPr>
              <a:t> </a:t>
            </a:r>
            <a:r>
              <a:rPr lang="de-DE" sz="1600" b="1" dirty="0" err="1">
                <a:latin typeface="FAUSans Office" panose="020B0504010101010104" pitchFamily="34" charset="77"/>
                <a:cs typeface="FAUSans Office" panose="020B0504010101010104" pitchFamily="34" charset="77"/>
              </a:rPr>
              <a:t>dolor</a:t>
            </a:r>
            <a:r>
              <a:rPr lang="de-DE" sz="1600" b="1" dirty="0">
                <a:latin typeface="FAUSans Office" panose="020B0504010101010104" pitchFamily="34" charset="77"/>
                <a:cs typeface="FAUSans Office" panose="020B0504010101010104" pitchFamily="34" charset="77"/>
              </a:rPr>
              <a:t> </a:t>
            </a:r>
            <a:r>
              <a:rPr lang="de-DE" sz="1600" b="1" dirty="0" err="1">
                <a:latin typeface="FAUSans Office" panose="020B0504010101010104" pitchFamily="34" charset="77"/>
                <a:cs typeface="FAUSans Office" panose="020B0504010101010104" pitchFamily="34" charset="77"/>
              </a:rPr>
              <a:t>sit</a:t>
            </a:r>
            <a:r>
              <a:rPr lang="de-DE" sz="1600" b="1" dirty="0">
                <a:latin typeface="FAUSans Office" panose="020B0504010101010104" pitchFamily="34" charset="77"/>
                <a:cs typeface="FAUSans Office" panose="020B0504010101010104" pitchFamily="34" charset="77"/>
              </a:rPr>
              <a:t> </a:t>
            </a:r>
            <a:r>
              <a:rPr lang="de-DE" sz="1600" b="1" dirty="0" err="1">
                <a:latin typeface="FAUSans Office" panose="020B0504010101010104" pitchFamily="34" charset="77"/>
                <a:cs typeface="FAUSans Office" panose="020B0504010101010104" pitchFamily="34" charset="77"/>
              </a:rPr>
              <a:t>amet</a:t>
            </a:r>
            <a:r>
              <a:rPr lang="de-DE" sz="1600" b="1" dirty="0">
                <a:latin typeface="FAUSans Office" panose="020B0504010101010104" pitchFamily="34" charset="77"/>
                <a:cs typeface="FAUSans Office" panose="020B0504010101010104" pitchFamily="34" charset="77"/>
              </a:rPr>
              <a:t>,</a:t>
            </a:r>
          </a:p>
          <a:p>
            <a:r>
              <a:rPr lang="de-DE" sz="1600" dirty="0" err="1">
                <a:latin typeface="FAUSans Office" panose="020B0504010101010104" pitchFamily="34" charset="77"/>
                <a:cs typeface="FAUSans Office" panose="020B0504010101010104" pitchFamily="34" charset="77"/>
              </a:rPr>
              <a:t>consetetur</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sadipscing</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elitr</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sed</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diam</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nonumy</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eirmod</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tempor</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invidunt</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ut</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labore</a:t>
            </a:r>
            <a:r>
              <a:rPr lang="de-DE" sz="1600" dirty="0">
                <a:latin typeface="FAUSans Office" panose="020B0504010101010104" pitchFamily="34" charset="77"/>
                <a:cs typeface="FAUSans Office" panose="020B0504010101010104" pitchFamily="34" charset="77"/>
              </a:rPr>
              <a:t> et </a:t>
            </a:r>
            <a:r>
              <a:rPr lang="de-DE" sz="1600" dirty="0" err="1">
                <a:latin typeface="FAUSans Office" panose="020B0504010101010104" pitchFamily="34" charset="77"/>
                <a:cs typeface="FAUSans Office" panose="020B0504010101010104" pitchFamily="34" charset="77"/>
              </a:rPr>
              <a:t>dolore</a:t>
            </a:r>
            <a:r>
              <a:rPr lang="de-DE" sz="1600" dirty="0">
                <a:latin typeface="FAUSans Office" panose="020B0504010101010104" pitchFamily="34" charset="77"/>
                <a:cs typeface="FAUSans Office" panose="020B0504010101010104" pitchFamily="34" charset="77"/>
              </a:rPr>
              <a:t> magna </a:t>
            </a:r>
            <a:r>
              <a:rPr lang="de-DE" sz="1600" dirty="0" err="1">
                <a:latin typeface="FAUSans Office" panose="020B0504010101010104" pitchFamily="34" charset="77"/>
                <a:cs typeface="FAUSans Office" panose="020B0504010101010104" pitchFamily="34" charset="77"/>
              </a:rPr>
              <a:t>aliquyam</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erat</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sed</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diam</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voluptua</a:t>
            </a:r>
            <a:r>
              <a:rPr lang="de-DE" sz="1600" dirty="0">
                <a:latin typeface="FAUSans Office" panose="020B0504010101010104" pitchFamily="34" charset="77"/>
                <a:cs typeface="FAUSans Office" panose="020B0504010101010104" pitchFamily="34" charset="77"/>
              </a:rPr>
              <a:t>. At </a:t>
            </a:r>
            <a:r>
              <a:rPr lang="de-DE" sz="1600" dirty="0" err="1">
                <a:latin typeface="FAUSans Office" panose="020B0504010101010104" pitchFamily="34" charset="77"/>
                <a:cs typeface="FAUSans Office" panose="020B0504010101010104" pitchFamily="34" charset="77"/>
              </a:rPr>
              <a:t>vero</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eos</a:t>
            </a:r>
            <a:r>
              <a:rPr lang="de-DE" sz="1600" dirty="0">
                <a:latin typeface="FAUSans Office" panose="020B0504010101010104" pitchFamily="34" charset="77"/>
                <a:cs typeface="FAUSans Office" panose="020B0504010101010104" pitchFamily="34" charset="77"/>
              </a:rPr>
              <a:t> et </a:t>
            </a:r>
            <a:r>
              <a:rPr lang="de-DE" sz="1600" dirty="0" err="1">
                <a:latin typeface="FAUSans Office" panose="020B0504010101010104" pitchFamily="34" charset="77"/>
                <a:cs typeface="FAUSans Office" panose="020B0504010101010104" pitchFamily="34" charset="77"/>
              </a:rPr>
              <a:t>accusam</a:t>
            </a:r>
            <a:r>
              <a:rPr lang="de-DE" sz="1600" dirty="0">
                <a:latin typeface="FAUSans Office" panose="020B0504010101010104" pitchFamily="34" charset="77"/>
                <a:cs typeface="FAUSans Office" panose="020B0504010101010104" pitchFamily="34" charset="77"/>
              </a:rPr>
              <a:t> et </a:t>
            </a:r>
            <a:r>
              <a:rPr lang="de-DE" sz="1600" dirty="0" err="1">
                <a:latin typeface="FAUSans Office" panose="020B0504010101010104" pitchFamily="34" charset="77"/>
                <a:cs typeface="FAUSans Office" panose="020B0504010101010104" pitchFamily="34" charset="77"/>
              </a:rPr>
              <a:t>justo</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duo</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dolores</a:t>
            </a:r>
            <a:r>
              <a:rPr lang="de-DE" sz="1600" dirty="0">
                <a:latin typeface="FAUSans Office" panose="020B0504010101010104" pitchFamily="34" charset="77"/>
                <a:cs typeface="FAUSans Office" panose="020B0504010101010104" pitchFamily="34" charset="77"/>
              </a:rPr>
              <a:t> et </a:t>
            </a:r>
            <a:r>
              <a:rPr lang="de-DE" sz="1600" dirty="0" err="1">
                <a:latin typeface="FAUSans Office" panose="020B0504010101010104" pitchFamily="34" charset="77"/>
                <a:cs typeface="FAUSans Office" panose="020B0504010101010104" pitchFamily="34" charset="77"/>
              </a:rPr>
              <a:t>ea</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rebum</a:t>
            </a:r>
            <a:r>
              <a:rPr lang="de-DE" sz="1600" dirty="0">
                <a:latin typeface="FAUSans Office" panose="020B0504010101010104" pitchFamily="34" charset="77"/>
                <a:cs typeface="FAUSans Office" panose="020B0504010101010104" pitchFamily="34" charset="77"/>
              </a:rPr>
              <a:t>. Stet </a:t>
            </a:r>
            <a:r>
              <a:rPr lang="de-DE" sz="1600" dirty="0" err="1">
                <a:latin typeface="FAUSans Office" panose="020B0504010101010104" pitchFamily="34" charset="77"/>
                <a:cs typeface="FAUSans Office" panose="020B0504010101010104" pitchFamily="34" charset="77"/>
              </a:rPr>
              <a:t>clita</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kasd</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gubergren</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no</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sea</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takimata</a:t>
            </a:r>
            <a:r>
              <a:rPr lang="de-DE" sz="1600" dirty="0">
                <a:latin typeface="FAUSans Office" panose="020B0504010101010104" pitchFamily="34" charset="77"/>
                <a:cs typeface="FAUSans Office" panose="020B0504010101010104" pitchFamily="34" charset="77"/>
              </a:rPr>
              <a:t> sanctus </a:t>
            </a:r>
            <a:r>
              <a:rPr lang="de-DE" sz="1600" dirty="0" err="1">
                <a:latin typeface="FAUSans Office" panose="020B0504010101010104" pitchFamily="34" charset="77"/>
                <a:cs typeface="FAUSans Office" panose="020B0504010101010104" pitchFamily="34" charset="77"/>
              </a:rPr>
              <a:t>est</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Lorem</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ipsum</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dolor</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sit</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amet</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Lorem</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ipsum</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dolor</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sit</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amet</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consetetur</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sadipscing</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elitr</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sed</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diam</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nonumy</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eirmod</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tempor</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invidunt</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ut</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labore</a:t>
            </a:r>
            <a:r>
              <a:rPr lang="de-DE" sz="1600" dirty="0">
                <a:latin typeface="FAUSans Office" panose="020B0504010101010104" pitchFamily="34" charset="77"/>
                <a:cs typeface="FAUSans Office" panose="020B0504010101010104" pitchFamily="34" charset="77"/>
              </a:rPr>
              <a:t> et </a:t>
            </a:r>
            <a:r>
              <a:rPr lang="de-DE" sz="1600" dirty="0" err="1">
                <a:latin typeface="FAUSans Office" panose="020B0504010101010104" pitchFamily="34" charset="77"/>
                <a:cs typeface="FAUSans Office" panose="020B0504010101010104" pitchFamily="34" charset="77"/>
              </a:rPr>
              <a:t>dolore</a:t>
            </a:r>
            <a:r>
              <a:rPr lang="de-DE" sz="1600" dirty="0">
                <a:latin typeface="FAUSans Office" panose="020B0504010101010104" pitchFamily="34" charset="77"/>
                <a:cs typeface="FAUSans Office" panose="020B0504010101010104" pitchFamily="34" charset="77"/>
              </a:rPr>
              <a:t> magna </a:t>
            </a:r>
            <a:r>
              <a:rPr lang="de-DE" sz="1600" dirty="0" err="1">
                <a:latin typeface="FAUSans Office" panose="020B0504010101010104" pitchFamily="34" charset="77"/>
                <a:cs typeface="FAUSans Office" panose="020B0504010101010104" pitchFamily="34" charset="77"/>
              </a:rPr>
              <a:t>aliquyam</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erat</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sed</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diam</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voluptua</a:t>
            </a:r>
            <a:r>
              <a:rPr lang="de-DE" sz="1600" dirty="0">
                <a:latin typeface="FAUSans Office" panose="020B0504010101010104" pitchFamily="34" charset="77"/>
                <a:cs typeface="FAUSans Office" panose="020B0504010101010104" pitchFamily="34" charset="77"/>
              </a:rPr>
              <a:t>. </a:t>
            </a:r>
          </a:p>
          <a:p>
            <a:pPr lvl="1"/>
            <a:r>
              <a:rPr lang="de-DE" sz="1600" dirty="0">
                <a:latin typeface="FAUSans Office" panose="020B0504010101010104" pitchFamily="34" charset="77"/>
                <a:cs typeface="FAUSans Office" panose="020B0504010101010104" pitchFamily="34" charset="77"/>
              </a:rPr>
              <a:t>Duis </a:t>
            </a:r>
            <a:r>
              <a:rPr lang="de-DE" sz="1600" dirty="0" err="1">
                <a:latin typeface="FAUSans Office" panose="020B0504010101010104" pitchFamily="34" charset="77"/>
                <a:cs typeface="FAUSans Office" panose="020B0504010101010104" pitchFamily="34" charset="77"/>
              </a:rPr>
              <a:t>autem</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vel</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eum</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iriure</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dolor</a:t>
            </a:r>
            <a:r>
              <a:rPr lang="de-DE" sz="1600" dirty="0">
                <a:latin typeface="FAUSans Office" panose="020B0504010101010104" pitchFamily="34" charset="77"/>
                <a:cs typeface="FAUSans Office" panose="020B0504010101010104" pitchFamily="34" charset="77"/>
              </a:rPr>
              <a:t> in </a:t>
            </a:r>
            <a:r>
              <a:rPr lang="de-DE" sz="1600" dirty="0" err="1">
                <a:latin typeface="FAUSans Office" panose="020B0504010101010104" pitchFamily="34" charset="77"/>
                <a:cs typeface="FAUSans Office" panose="020B0504010101010104" pitchFamily="34" charset="77"/>
              </a:rPr>
              <a:t>hendrerit</a:t>
            </a:r>
            <a:r>
              <a:rPr lang="de-DE" sz="1600" dirty="0">
                <a:latin typeface="FAUSans Office" panose="020B0504010101010104" pitchFamily="34" charset="77"/>
                <a:cs typeface="FAUSans Office" panose="020B0504010101010104" pitchFamily="34" charset="77"/>
              </a:rPr>
              <a:t> in </a:t>
            </a:r>
            <a:r>
              <a:rPr lang="de-DE" sz="1600" dirty="0" err="1">
                <a:latin typeface="FAUSans Office" panose="020B0504010101010104" pitchFamily="34" charset="77"/>
                <a:cs typeface="FAUSans Office" panose="020B0504010101010104" pitchFamily="34" charset="77"/>
              </a:rPr>
              <a:t>vulputate</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velit</a:t>
            </a:r>
            <a:r>
              <a:rPr lang="de-DE" sz="1600" dirty="0">
                <a:latin typeface="FAUSans Office" panose="020B0504010101010104" pitchFamily="34" charset="77"/>
                <a:cs typeface="FAUSans Office" panose="020B0504010101010104" pitchFamily="34" charset="77"/>
              </a:rPr>
              <a:t> esse </a:t>
            </a:r>
            <a:r>
              <a:rPr lang="de-DE" sz="1600" dirty="0" err="1">
                <a:latin typeface="FAUSans Office" panose="020B0504010101010104" pitchFamily="34" charset="77"/>
                <a:cs typeface="FAUSans Office" panose="020B0504010101010104" pitchFamily="34" charset="77"/>
              </a:rPr>
              <a:t>molestie</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consequat</a:t>
            </a:r>
            <a:r>
              <a:rPr lang="de-DE" sz="1600" dirty="0">
                <a:latin typeface="FAUSans Office" panose="020B0504010101010104" pitchFamily="34" charset="77"/>
                <a:cs typeface="FAUSans Office" panose="020B0504010101010104" pitchFamily="34" charset="77"/>
              </a:rPr>
              <a:t>,</a:t>
            </a:r>
            <a:br>
              <a:rPr lang="de-DE" sz="1600" dirty="0">
                <a:latin typeface="FAUSans Office" panose="020B0504010101010104" pitchFamily="34" charset="77"/>
                <a:cs typeface="FAUSans Office" panose="020B0504010101010104" pitchFamily="34" charset="77"/>
              </a:rPr>
            </a:br>
            <a:r>
              <a:rPr lang="de-DE" sz="1600" dirty="0" err="1">
                <a:latin typeface="FAUSans Office" panose="020B0504010101010104" pitchFamily="34" charset="77"/>
                <a:cs typeface="FAUSans Office" panose="020B0504010101010104" pitchFamily="34" charset="77"/>
              </a:rPr>
              <a:t>vel</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illum</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dolore</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eu</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feugiat</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nulla</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facilisis</a:t>
            </a:r>
            <a:r>
              <a:rPr lang="de-DE" sz="1600" dirty="0">
                <a:latin typeface="FAUSans Office" panose="020B0504010101010104" pitchFamily="34" charset="77"/>
                <a:cs typeface="FAUSans Office" panose="020B0504010101010104" pitchFamily="34" charset="77"/>
              </a:rPr>
              <a:t> at </a:t>
            </a:r>
            <a:r>
              <a:rPr lang="de-DE" sz="1600" dirty="0" err="1">
                <a:latin typeface="FAUSans Office" panose="020B0504010101010104" pitchFamily="34" charset="77"/>
                <a:cs typeface="FAUSans Office" panose="020B0504010101010104" pitchFamily="34" charset="77"/>
              </a:rPr>
              <a:t>vero</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eros</a:t>
            </a:r>
            <a:r>
              <a:rPr lang="de-DE" sz="1600" dirty="0">
                <a:latin typeface="FAUSans Office" panose="020B0504010101010104" pitchFamily="34" charset="77"/>
                <a:cs typeface="FAUSans Office" panose="020B0504010101010104" pitchFamily="34" charset="77"/>
              </a:rPr>
              <a:t> et </a:t>
            </a:r>
            <a:r>
              <a:rPr lang="de-DE" sz="1600" dirty="0" err="1">
                <a:latin typeface="FAUSans Office" panose="020B0504010101010104" pitchFamily="34" charset="77"/>
                <a:cs typeface="FAUSans Office" panose="020B0504010101010104" pitchFamily="34" charset="77"/>
              </a:rPr>
              <a:t>accumsan</a:t>
            </a:r>
            <a:r>
              <a:rPr lang="de-DE" sz="1600" dirty="0">
                <a:latin typeface="FAUSans Office" panose="020B0504010101010104" pitchFamily="34" charset="77"/>
                <a:cs typeface="FAUSans Office" panose="020B0504010101010104" pitchFamily="34" charset="77"/>
              </a:rPr>
              <a:t> et </a:t>
            </a:r>
            <a:r>
              <a:rPr lang="de-DE" sz="1600" dirty="0" err="1">
                <a:latin typeface="FAUSans Office" panose="020B0504010101010104" pitchFamily="34" charset="77"/>
                <a:cs typeface="FAUSans Office" panose="020B0504010101010104" pitchFamily="34" charset="77"/>
              </a:rPr>
              <a:t>iusto</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odio</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dignissim</a:t>
            </a:r>
            <a:br>
              <a:rPr lang="de-DE" sz="1600" dirty="0">
                <a:latin typeface="FAUSans Office" panose="020B0504010101010104" pitchFamily="34" charset="77"/>
                <a:cs typeface="FAUSans Office" panose="020B0504010101010104" pitchFamily="34" charset="77"/>
              </a:rPr>
            </a:br>
            <a:r>
              <a:rPr lang="de-DE" sz="1600" dirty="0" err="1">
                <a:latin typeface="FAUSans Office" panose="020B0504010101010104" pitchFamily="34" charset="77"/>
                <a:cs typeface="FAUSans Office" panose="020B0504010101010104" pitchFamily="34" charset="77"/>
              </a:rPr>
              <a:t>qui</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blandit</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praesent</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luptatum</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zzril</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delenit</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augue</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duis</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dolore</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te</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feugait</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nulla</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facilisi</a:t>
            </a:r>
            <a:r>
              <a:rPr lang="de-DE" sz="1600" dirty="0">
                <a:latin typeface="FAUSans Office" panose="020B0504010101010104" pitchFamily="34" charset="77"/>
                <a:cs typeface="FAUSans Office" panose="020B0504010101010104" pitchFamily="34" charset="77"/>
              </a:rPr>
              <a:t>.</a:t>
            </a:r>
          </a:p>
        </p:txBody>
      </p:sp>
    </p:spTree>
    <p:extLst>
      <p:ext uri="{BB962C8B-B14F-4D97-AF65-F5344CB8AC3E}">
        <p14:creationId xmlns:p14="http://schemas.microsoft.com/office/powerpoint/2010/main" val="3344611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Bildplatzhalter 20">
            <a:extLst>
              <a:ext uri="{FF2B5EF4-FFF2-40B4-BE49-F238E27FC236}">
                <a16:creationId xmlns:a16="http://schemas.microsoft.com/office/drawing/2014/main" id="{CB4749F3-0381-4496-AE01-04162DCF1CDC}"/>
              </a:ext>
            </a:extLst>
          </p:cNvPr>
          <p:cNvSpPr>
            <a:spLocks noGrp="1"/>
          </p:cNvSpPr>
          <p:nvPr>
            <p:ph type="pic" sz="quarter" idx="38"/>
          </p:nvPr>
        </p:nvSpPr>
        <p:spPr/>
      </p:sp>
      <p:sp>
        <p:nvSpPr>
          <p:cNvPr id="13" name="Datumsplatzhalter 1">
            <a:extLst>
              <a:ext uri="{FF2B5EF4-FFF2-40B4-BE49-F238E27FC236}">
                <a16:creationId xmlns:a16="http://schemas.microsoft.com/office/drawing/2014/main" id="{87403845-1290-7D4D-B1E4-B28386945DE4}"/>
              </a:ext>
            </a:extLst>
          </p:cNvPr>
          <p:cNvSpPr>
            <a:spLocks noGrp="1"/>
          </p:cNvSpPr>
          <p:nvPr>
            <p:ph type="dt" sz="half" idx="10"/>
          </p:nvPr>
        </p:nvSpPr>
        <p:spPr>
          <a:xfrm>
            <a:off x="10644979" y="6634666"/>
            <a:ext cx="621965" cy="123111"/>
          </a:xfrm>
        </p:spPr>
        <p:txBody>
          <a:bodyPr/>
          <a:lstStyle/>
          <a:p>
            <a:fld id="{DBA85DB1-DD21-4EC7-A605-4C4239D6ACEA}" type="datetime4">
              <a:rPr lang="de-DE" sz="800" smtClean="0"/>
              <a:pPr/>
              <a:t>13. Juli 2022</a:t>
            </a:fld>
            <a:endParaRPr lang="de-DE" sz="800" dirty="0"/>
          </a:p>
        </p:txBody>
      </p:sp>
      <p:sp>
        <p:nvSpPr>
          <p:cNvPr id="14" name="Fußzeilenplatzhalter 2">
            <a:extLst>
              <a:ext uri="{FF2B5EF4-FFF2-40B4-BE49-F238E27FC236}">
                <a16:creationId xmlns:a16="http://schemas.microsoft.com/office/drawing/2014/main" id="{0840FC76-2EE7-6F49-8C20-89807B27333A}"/>
              </a:ext>
            </a:extLst>
          </p:cNvPr>
          <p:cNvSpPr>
            <a:spLocks noGrp="1"/>
          </p:cNvSpPr>
          <p:nvPr>
            <p:ph type="ftr" sz="quarter" idx="11"/>
          </p:nvPr>
        </p:nvSpPr>
        <p:spPr>
          <a:xfrm>
            <a:off x="518319" y="6634666"/>
            <a:ext cx="5469732" cy="123111"/>
          </a:xfrm>
        </p:spPr>
        <p:txBody>
          <a:bodyPr/>
          <a:lstStyle/>
          <a:p>
            <a:r>
              <a:rPr lang="de-DE" sz="800" dirty="0"/>
              <a:t>Friedrich-Alexander-Universität Erlangen-Nürnberg</a:t>
            </a:r>
          </a:p>
        </p:txBody>
      </p:sp>
      <p:sp>
        <p:nvSpPr>
          <p:cNvPr id="15" name="Foliennummernplatzhalter 3">
            <a:extLst>
              <a:ext uri="{FF2B5EF4-FFF2-40B4-BE49-F238E27FC236}">
                <a16:creationId xmlns:a16="http://schemas.microsoft.com/office/drawing/2014/main" id="{488B305B-AE5F-2947-BBE1-14CF16FD45FB}"/>
              </a:ext>
            </a:extLst>
          </p:cNvPr>
          <p:cNvSpPr>
            <a:spLocks noGrp="1"/>
          </p:cNvSpPr>
          <p:nvPr>
            <p:ph type="sldNum" sz="quarter" idx="12"/>
          </p:nvPr>
        </p:nvSpPr>
        <p:spPr>
          <a:xfrm>
            <a:off x="11618355" y="6634666"/>
            <a:ext cx="57708" cy="123111"/>
          </a:xfrm>
        </p:spPr>
        <p:txBody>
          <a:bodyPr/>
          <a:lstStyle/>
          <a:p>
            <a:fld id="{D949F9DF-37BD-4CD6-BF49-65BA579E1D7A}" type="slidenum">
              <a:rPr lang="de-DE" sz="800" smtClean="0"/>
              <a:pPr/>
              <a:t>6</a:t>
            </a:fld>
            <a:endParaRPr lang="de-DE" sz="800"/>
          </a:p>
        </p:txBody>
      </p:sp>
      <p:sp>
        <p:nvSpPr>
          <p:cNvPr id="17" name="Textplatzhalter 7">
            <a:extLst>
              <a:ext uri="{FF2B5EF4-FFF2-40B4-BE49-F238E27FC236}">
                <a16:creationId xmlns:a16="http://schemas.microsoft.com/office/drawing/2014/main" id="{4F2721DB-B968-1546-988C-34C54AD94E19}"/>
              </a:ext>
            </a:extLst>
          </p:cNvPr>
          <p:cNvSpPr txBox="1">
            <a:spLocks/>
          </p:cNvSpPr>
          <p:nvPr/>
        </p:nvSpPr>
        <p:spPr>
          <a:xfrm>
            <a:off x="422524" y="687598"/>
            <a:ext cx="6844386" cy="249812"/>
          </a:xfrm>
          <a:prstGeom prst="rect">
            <a:avLst/>
          </a:prstGeom>
        </p:spPr>
        <p:txBody>
          <a:bodyPr/>
          <a:lstStyle>
            <a:lvl1pPr marL="0" indent="0" algn="l" defTabSz="685800" rtl="0" eaLnBrk="1" latinLnBrk="0" hangingPunct="1">
              <a:lnSpc>
                <a:spcPct val="11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4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kern="1200">
                <a:solidFill>
                  <a:schemeClr val="tx1"/>
                </a:solidFill>
                <a:latin typeface="+mn-lt"/>
                <a:ea typeface="+mn-ea"/>
                <a:cs typeface="+mn-cs"/>
              </a:defRPr>
            </a:lvl4pPr>
            <a:lvl5pPr marL="72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5pPr>
            <a:lvl6pPr marL="90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6pPr>
            <a:lvl7pPr marL="10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7pPr>
            <a:lvl8pPr marL="12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8pPr>
            <a:lvl9pPr marL="14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9pPr>
          </a:lstStyle>
          <a:p>
            <a:r>
              <a:rPr lang="de-DE" sz="1600" dirty="0">
                <a:solidFill>
                  <a:srgbClr val="041E42"/>
                </a:solidFill>
                <a:latin typeface="FAUSans Office" panose="020B0504010101010104" pitchFamily="34" charset="77"/>
                <a:cs typeface="FAUSans Office" panose="020B0504010101010104" pitchFamily="34" charset="77"/>
              </a:rPr>
              <a:t>Subheadline möglich. Gegebenenfalls löschen.</a:t>
            </a:r>
          </a:p>
        </p:txBody>
      </p:sp>
      <p:sp>
        <p:nvSpPr>
          <p:cNvPr id="18" name="Titel 5">
            <a:extLst>
              <a:ext uri="{FF2B5EF4-FFF2-40B4-BE49-F238E27FC236}">
                <a16:creationId xmlns:a16="http://schemas.microsoft.com/office/drawing/2014/main" id="{AC76C5F5-060F-EE48-BE1F-FD02BD4674CC}"/>
              </a:ext>
            </a:extLst>
          </p:cNvPr>
          <p:cNvSpPr>
            <a:spLocks noGrp="1"/>
          </p:cNvSpPr>
          <p:nvPr>
            <p:ph type="title"/>
          </p:nvPr>
        </p:nvSpPr>
        <p:spPr>
          <a:xfrm>
            <a:off x="518318" y="301185"/>
            <a:ext cx="6844385" cy="332399"/>
          </a:xfrm>
        </p:spPr>
        <p:txBody>
          <a:bodyPr/>
          <a:lstStyle/>
          <a:p>
            <a:r>
              <a:rPr lang="de-DE" sz="2400" dirty="0"/>
              <a:t>Textfolie | zweispaltig</a:t>
            </a:r>
          </a:p>
        </p:txBody>
      </p:sp>
      <p:sp>
        <p:nvSpPr>
          <p:cNvPr id="23" name="Textplatzhalter 8">
            <a:extLst>
              <a:ext uri="{FF2B5EF4-FFF2-40B4-BE49-F238E27FC236}">
                <a16:creationId xmlns:a16="http://schemas.microsoft.com/office/drawing/2014/main" id="{8CA8265E-731C-1B42-B31F-7D76A86CE4C6}"/>
              </a:ext>
            </a:extLst>
          </p:cNvPr>
          <p:cNvSpPr>
            <a:spLocks noGrp="1"/>
          </p:cNvSpPr>
          <p:nvPr>
            <p:ph type="body" sz="quarter" idx="13"/>
          </p:nvPr>
        </p:nvSpPr>
        <p:spPr>
          <a:xfrm>
            <a:off x="518318" y="1631156"/>
            <a:ext cx="5469732" cy="4569619"/>
          </a:xfrm>
        </p:spPr>
        <p:txBody>
          <a:bodyPr>
            <a:normAutofit/>
          </a:bodyPr>
          <a:lstStyle/>
          <a:p>
            <a:r>
              <a:rPr lang="de-DE" sz="1600" b="1" dirty="0"/>
              <a:t>Lorem ipsum dolor sit amet,</a:t>
            </a:r>
          </a:p>
          <a:p>
            <a:r>
              <a:rPr lang="de-DE" sz="1600" dirty="0"/>
              <a:t>consetetur sadipscing elitr, sed diam nonumy eirmod tempor invidunt ut labore et dolore magna aliquyam erat, sed diam voluptua. At vero eos et accusam et justo duo dolores et ea rebum. Stet clita kasd gubergren, no sea takimata sanctus est Lorem ipsum dolor sit amet.</a:t>
            </a:r>
          </a:p>
          <a:p>
            <a:pPr lvl="1"/>
            <a:r>
              <a:rPr lang="de-DE" sz="1600" dirty="0"/>
              <a:t>Lorem ipsum dolor sit amet, consetetur sadipscing elitr, sed diam nonumy eirmod tempor invidunt ut labore et dolore magna aliquyam erat, sed diam. </a:t>
            </a:r>
          </a:p>
          <a:p>
            <a:endParaRPr lang="de-DE" sz="1600" dirty="0"/>
          </a:p>
        </p:txBody>
      </p:sp>
      <p:sp>
        <p:nvSpPr>
          <p:cNvPr id="24" name="Textplatzhalter 9">
            <a:extLst>
              <a:ext uri="{FF2B5EF4-FFF2-40B4-BE49-F238E27FC236}">
                <a16:creationId xmlns:a16="http://schemas.microsoft.com/office/drawing/2014/main" id="{006EF78F-DED9-3443-98E4-B7C276010271}"/>
              </a:ext>
            </a:extLst>
          </p:cNvPr>
          <p:cNvSpPr>
            <a:spLocks noGrp="1"/>
          </p:cNvSpPr>
          <p:nvPr>
            <p:ph type="body" sz="quarter" idx="14"/>
          </p:nvPr>
        </p:nvSpPr>
        <p:spPr>
          <a:xfrm>
            <a:off x="6206329" y="1631156"/>
            <a:ext cx="5469732" cy="4569619"/>
          </a:xfrm>
        </p:spPr>
        <p:txBody>
          <a:bodyPr>
            <a:normAutofit/>
          </a:bodyPr>
          <a:lstStyle/>
          <a:p>
            <a:r>
              <a:rPr lang="de-DE" sz="1600" b="1" dirty="0"/>
              <a:t>Lorem ipsum dolor sit amet,</a:t>
            </a:r>
          </a:p>
          <a:p>
            <a:r>
              <a:rPr lang="de-DE" sz="1600" dirty="0"/>
              <a:t>consetetur sadipscing elitr, sed diam nonumy eirmod tempor invidunt ut labore et dolore magna aliquyam erat, sed diam voluptua. At vero eos et accusam et justo duo dolores et ea rebum. Stet clita kasd gubergren, no sea takimata sanctus est Lorem ipsum dolor sit amet.</a:t>
            </a:r>
          </a:p>
          <a:p>
            <a:pPr lvl="1"/>
            <a:r>
              <a:rPr lang="de-DE" sz="1600" dirty="0"/>
              <a:t>Lorem ipsum dolor sit amet, consetetur sadipscing elitr, sed diam nonumy eirmod tempor invidunt ut labore et dolore magna aliquyam erat, sed diam. </a:t>
            </a:r>
          </a:p>
        </p:txBody>
      </p:sp>
    </p:spTree>
    <p:extLst>
      <p:ext uri="{BB962C8B-B14F-4D97-AF65-F5344CB8AC3E}">
        <p14:creationId xmlns:p14="http://schemas.microsoft.com/office/powerpoint/2010/main" val="646218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Bildplatzhalter 32">
            <a:extLst>
              <a:ext uri="{FF2B5EF4-FFF2-40B4-BE49-F238E27FC236}">
                <a16:creationId xmlns:a16="http://schemas.microsoft.com/office/drawing/2014/main" id="{3F5F07AA-C541-4428-BCF6-309772617E05}"/>
              </a:ext>
            </a:extLst>
          </p:cNvPr>
          <p:cNvSpPr>
            <a:spLocks noGrp="1"/>
          </p:cNvSpPr>
          <p:nvPr>
            <p:ph type="pic" sz="quarter" idx="38"/>
          </p:nvPr>
        </p:nvSpPr>
        <p:spPr/>
      </p:sp>
      <p:sp>
        <p:nvSpPr>
          <p:cNvPr id="12" name="Datumsplatzhalter 1">
            <a:extLst>
              <a:ext uri="{FF2B5EF4-FFF2-40B4-BE49-F238E27FC236}">
                <a16:creationId xmlns:a16="http://schemas.microsoft.com/office/drawing/2014/main" id="{CC9AD167-C022-3345-82F9-D5BB8F60FBC0}"/>
              </a:ext>
            </a:extLst>
          </p:cNvPr>
          <p:cNvSpPr>
            <a:spLocks noGrp="1"/>
          </p:cNvSpPr>
          <p:nvPr>
            <p:ph type="dt" sz="half" idx="10"/>
          </p:nvPr>
        </p:nvSpPr>
        <p:spPr>
          <a:xfrm>
            <a:off x="10644979" y="6634666"/>
            <a:ext cx="621965" cy="123111"/>
          </a:xfrm>
        </p:spPr>
        <p:txBody>
          <a:bodyPr/>
          <a:lstStyle/>
          <a:p>
            <a:fld id="{DBA85DB1-DD21-4EC7-A605-4C4239D6ACEA}" type="datetime4">
              <a:rPr lang="de-DE" sz="800" smtClean="0"/>
              <a:pPr/>
              <a:t>13. Juli 2022</a:t>
            </a:fld>
            <a:endParaRPr lang="de-DE" sz="800" dirty="0"/>
          </a:p>
        </p:txBody>
      </p:sp>
      <p:sp>
        <p:nvSpPr>
          <p:cNvPr id="13" name="Fußzeilenplatzhalter 2">
            <a:extLst>
              <a:ext uri="{FF2B5EF4-FFF2-40B4-BE49-F238E27FC236}">
                <a16:creationId xmlns:a16="http://schemas.microsoft.com/office/drawing/2014/main" id="{4587F0D0-78E5-3445-A9A6-B05D856D004B}"/>
              </a:ext>
            </a:extLst>
          </p:cNvPr>
          <p:cNvSpPr>
            <a:spLocks noGrp="1"/>
          </p:cNvSpPr>
          <p:nvPr>
            <p:ph type="ftr" sz="quarter" idx="11"/>
          </p:nvPr>
        </p:nvSpPr>
        <p:spPr>
          <a:xfrm>
            <a:off x="518319" y="6634666"/>
            <a:ext cx="5469732" cy="123111"/>
          </a:xfrm>
        </p:spPr>
        <p:txBody>
          <a:bodyPr/>
          <a:lstStyle/>
          <a:p>
            <a:r>
              <a:rPr lang="de-DE" sz="800"/>
              <a:t>Friedrich-Alexander-Universität Erlangen-Nürnberg</a:t>
            </a:r>
            <a:endParaRPr lang="de-DE" sz="800" dirty="0"/>
          </a:p>
        </p:txBody>
      </p:sp>
      <p:sp>
        <p:nvSpPr>
          <p:cNvPr id="15" name="Foliennummernplatzhalter 3">
            <a:extLst>
              <a:ext uri="{FF2B5EF4-FFF2-40B4-BE49-F238E27FC236}">
                <a16:creationId xmlns:a16="http://schemas.microsoft.com/office/drawing/2014/main" id="{F1A53B77-5B19-4346-B6C0-D3FC39A03CA9}"/>
              </a:ext>
            </a:extLst>
          </p:cNvPr>
          <p:cNvSpPr>
            <a:spLocks noGrp="1"/>
          </p:cNvSpPr>
          <p:nvPr>
            <p:ph type="sldNum" sz="quarter" idx="12"/>
          </p:nvPr>
        </p:nvSpPr>
        <p:spPr>
          <a:xfrm>
            <a:off x="11618355" y="6634666"/>
            <a:ext cx="57708" cy="123111"/>
          </a:xfrm>
        </p:spPr>
        <p:txBody>
          <a:bodyPr/>
          <a:lstStyle/>
          <a:p>
            <a:fld id="{D949F9DF-37BD-4CD6-BF49-65BA579E1D7A}" type="slidenum">
              <a:rPr lang="de-DE" sz="800" smtClean="0"/>
              <a:pPr/>
              <a:t>7</a:t>
            </a:fld>
            <a:endParaRPr lang="de-DE" sz="800"/>
          </a:p>
        </p:txBody>
      </p:sp>
      <p:sp>
        <p:nvSpPr>
          <p:cNvPr id="19" name="Textplatzhalter 7">
            <a:extLst>
              <a:ext uri="{FF2B5EF4-FFF2-40B4-BE49-F238E27FC236}">
                <a16:creationId xmlns:a16="http://schemas.microsoft.com/office/drawing/2014/main" id="{F802FAE9-75B9-E34F-8B2C-B72CDE2FE0EB}"/>
              </a:ext>
            </a:extLst>
          </p:cNvPr>
          <p:cNvSpPr txBox="1">
            <a:spLocks/>
          </p:cNvSpPr>
          <p:nvPr/>
        </p:nvSpPr>
        <p:spPr>
          <a:xfrm>
            <a:off x="422524" y="687598"/>
            <a:ext cx="6844386" cy="249812"/>
          </a:xfrm>
          <a:prstGeom prst="rect">
            <a:avLst/>
          </a:prstGeom>
        </p:spPr>
        <p:txBody>
          <a:bodyPr/>
          <a:lstStyle>
            <a:lvl1pPr marL="0" indent="0" algn="l" defTabSz="685800" rtl="0" eaLnBrk="1" latinLnBrk="0" hangingPunct="1">
              <a:lnSpc>
                <a:spcPct val="11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4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kern="1200">
                <a:solidFill>
                  <a:schemeClr val="tx1"/>
                </a:solidFill>
                <a:latin typeface="+mn-lt"/>
                <a:ea typeface="+mn-ea"/>
                <a:cs typeface="+mn-cs"/>
              </a:defRPr>
            </a:lvl4pPr>
            <a:lvl5pPr marL="72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5pPr>
            <a:lvl6pPr marL="90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6pPr>
            <a:lvl7pPr marL="10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7pPr>
            <a:lvl8pPr marL="12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8pPr>
            <a:lvl9pPr marL="14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9pPr>
          </a:lstStyle>
          <a:p>
            <a:r>
              <a:rPr lang="de-DE" sz="1600" dirty="0">
                <a:solidFill>
                  <a:srgbClr val="041E42"/>
                </a:solidFill>
                <a:latin typeface="FAUSans Office" panose="020B0504010101010104" pitchFamily="34" charset="77"/>
                <a:cs typeface="FAUSans Office" panose="020B0504010101010104" pitchFamily="34" charset="77"/>
              </a:rPr>
              <a:t>Subheadline möglich. Gegebenenfalls löschen.</a:t>
            </a:r>
          </a:p>
        </p:txBody>
      </p:sp>
      <p:sp>
        <p:nvSpPr>
          <p:cNvPr id="20" name="Titel 5">
            <a:extLst>
              <a:ext uri="{FF2B5EF4-FFF2-40B4-BE49-F238E27FC236}">
                <a16:creationId xmlns:a16="http://schemas.microsoft.com/office/drawing/2014/main" id="{850D6E2C-C05E-F942-8B0F-CEFF346AC8F4}"/>
              </a:ext>
            </a:extLst>
          </p:cNvPr>
          <p:cNvSpPr>
            <a:spLocks noGrp="1"/>
          </p:cNvSpPr>
          <p:nvPr>
            <p:ph type="title"/>
          </p:nvPr>
        </p:nvSpPr>
        <p:spPr>
          <a:xfrm>
            <a:off x="518318" y="301185"/>
            <a:ext cx="6844385" cy="332399"/>
          </a:xfrm>
        </p:spPr>
        <p:txBody>
          <a:bodyPr/>
          <a:lstStyle/>
          <a:p>
            <a:r>
              <a:rPr lang="de-DE" sz="2400" dirty="0"/>
              <a:t>Textfolie | dreispaltig</a:t>
            </a:r>
          </a:p>
        </p:txBody>
      </p:sp>
      <p:sp>
        <p:nvSpPr>
          <p:cNvPr id="27" name="Textplatzhalter 7">
            <a:extLst>
              <a:ext uri="{FF2B5EF4-FFF2-40B4-BE49-F238E27FC236}">
                <a16:creationId xmlns:a16="http://schemas.microsoft.com/office/drawing/2014/main" id="{86F9A42B-2D98-0A47-87D1-5709E29297EE}"/>
              </a:ext>
            </a:extLst>
          </p:cNvPr>
          <p:cNvSpPr>
            <a:spLocks noGrp="1"/>
          </p:cNvSpPr>
          <p:nvPr>
            <p:ph type="body" sz="quarter" idx="16"/>
          </p:nvPr>
        </p:nvSpPr>
        <p:spPr>
          <a:xfrm>
            <a:off x="518318" y="1631157"/>
            <a:ext cx="3568821" cy="4569618"/>
          </a:xfrm>
        </p:spPr>
        <p:txBody>
          <a:bodyPr>
            <a:normAutofit/>
          </a:bodyPr>
          <a:lstStyle/>
          <a:p>
            <a:r>
              <a:rPr lang="de-DE" sz="1600" b="1" dirty="0"/>
              <a:t>Lorem ipsum dolor sit amet,</a:t>
            </a:r>
          </a:p>
          <a:p>
            <a:r>
              <a:rPr lang="de-DE" sz="1600" dirty="0"/>
              <a:t>consetetur sadipscing elitr, sed diam nonumy eirmod tempor invidunt ut labore et dolore magna aliquyam erat, sed diam voluptua.</a:t>
            </a:r>
          </a:p>
          <a:p>
            <a:pPr lvl="1"/>
            <a:r>
              <a:rPr lang="de-DE" sz="1600" dirty="0"/>
              <a:t>At vero eos et accusam et justo duo dolores et ea rebum. Stet clita kasd gubergren, no sea takimata sanctus.</a:t>
            </a:r>
          </a:p>
        </p:txBody>
      </p:sp>
      <p:sp>
        <p:nvSpPr>
          <p:cNvPr id="28" name="Textplatzhalter 11">
            <a:extLst>
              <a:ext uri="{FF2B5EF4-FFF2-40B4-BE49-F238E27FC236}">
                <a16:creationId xmlns:a16="http://schemas.microsoft.com/office/drawing/2014/main" id="{1C545E0B-776E-8D43-A611-CD5EEF0FE40D}"/>
              </a:ext>
            </a:extLst>
          </p:cNvPr>
          <p:cNvSpPr>
            <a:spLocks noGrp="1"/>
          </p:cNvSpPr>
          <p:nvPr>
            <p:ph type="body" sz="quarter" idx="17"/>
          </p:nvPr>
        </p:nvSpPr>
        <p:spPr>
          <a:xfrm>
            <a:off x="8107242" y="1631157"/>
            <a:ext cx="3568821" cy="4569618"/>
          </a:xfrm>
        </p:spPr>
        <p:txBody>
          <a:bodyPr>
            <a:normAutofit/>
          </a:bodyPr>
          <a:lstStyle/>
          <a:p>
            <a:r>
              <a:rPr lang="de-DE" sz="1600" b="1" dirty="0"/>
              <a:t>Lorem ipsum dolor sit amet,</a:t>
            </a:r>
          </a:p>
          <a:p>
            <a:r>
              <a:rPr lang="de-DE" sz="1600" dirty="0"/>
              <a:t>consetetur sadipscing elitr, sed diam nonumy eirmod tempor invidunt ut labore et dolore magna aliquyam erat, sed diam voluptua.</a:t>
            </a:r>
          </a:p>
          <a:p>
            <a:pPr lvl="1"/>
            <a:r>
              <a:rPr lang="de-DE" sz="1600" dirty="0"/>
              <a:t>At vero eos et accusam et justo duo dolores et ea rebum. Stet clita kasd gubergren, no sea takimata sanctus.</a:t>
            </a:r>
          </a:p>
        </p:txBody>
      </p:sp>
      <p:sp>
        <p:nvSpPr>
          <p:cNvPr id="29" name="Textplatzhalter 12">
            <a:extLst>
              <a:ext uri="{FF2B5EF4-FFF2-40B4-BE49-F238E27FC236}">
                <a16:creationId xmlns:a16="http://schemas.microsoft.com/office/drawing/2014/main" id="{C06645F2-5DA2-CF45-90A3-1821BF4F92B5}"/>
              </a:ext>
            </a:extLst>
          </p:cNvPr>
          <p:cNvSpPr>
            <a:spLocks noGrp="1"/>
          </p:cNvSpPr>
          <p:nvPr>
            <p:ph type="body" sz="quarter" idx="18"/>
          </p:nvPr>
        </p:nvSpPr>
        <p:spPr>
          <a:xfrm>
            <a:off x="4312780" y="1631157"/>
            <a:ext cx="3568821" cy="4569618"/>
          </a:xfrm>
        </p:spPr>
        <p:txBody>
          <a:bodyPr>
            <a:normAutofit/>
          </a:bodyPr>
          <a:lstStyle/>
          <a:p>
            <a:r>
              <a:rPr lang="de-DE" sz="1600" b="1" dirty="0"/>
              <a:t>Lorem ipsum dolor sit amet,</a:t>
            </a:r>
          </a:p>
          <a:p>
            <a:r>
              <a:rPr lang="de-DE" sz="1600" dirty="0"/>
              <a:t>consetetur sadipscing elitr, sed diam nonumy eirmod tempor invidunt ut labore et dolore magna aliquyam erat, sed diam voluptua.</a:t>
            </a:r>
          </a:p>
          <a:p>
            <a:pPr lvl="1"/>
            <a:r>
              <a:rPr lang="de-DE" sz="1600" dirty="0"/>
              <a:t>At vero eos et accusam et justo duo dolores et ea rebum. Stet clita kasd gubergren, no sea takimata sanctus.</a:t>
            </a:r>
          </a:p>
        </p:txBody>
      </p:sp>
    </p:spTree>
    <p:extLst>
      <p:ext uri="{BB962C8B-B14F-4D97-AF65-F5344CB8AC3E}">
        <p14:creationId xmlns:p14="http://schemas.microsoft.com/office/powerpoint/2010/main" val="1945702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Bildplatzhalter 23">
            <a:extLst>
              <a:ext uri="{FF2B5EF4-FFF2-40B4-BE49-F238E27FC236}">
                <a16:creationId xmlns:a16="http://schemas.microsoft.com/office/drawing/2014/main" id="{FA067BC6-B31D-4BF7-A10A-7DD54B157DC5}"/>
              </a:ext>
            </a:extLst>
          </p:cNvPr>
          <p:cNvSpPr>
            <a:spLocks noGrp="1"/>
          </p:cNvSpPr>
          <p:nvPr>
            <p:ph type="pic" sz="quarter" idx="38"/>
          </p:nvPr>
        </p:nvSpPr>
        <p:spPr/>
      </p:sp>
      <p:sp>
        <p:nvSpPr>
          <p:cNvPr id="10" name="Datumsplatzhalter 1">
            <a:extLst>
              <a:ext uri="{FF2B5EF4-FFF2-40B4-BE49-F238E27FC236}">
                <a16:creationId xmlns:a16="http://schemas.microsoft.com/office/drawing/2014/main" id="{B2C7BF50-7B60-2745-BBF1-6DF0848E5336}"/>
              </a:ext>
            </a:extLst>
          </p:cNvPr>
          <p:cNvSpPr>
            <a:spLocks noGrp="1"/>
          </p:cNvSpPr>
          <p:nvPr>
            <p:ph type="dt" sz="half" idx="10"/>
          </p:nvPr>
        </p:nvSpPr>
        <p:spPr>
          <a:xfrm>
            <a:off x="10644979" y="6634666"/>
            <a:ext cx="621965" cy="123111"/>
          </a:xfrm>
        </p:spPr>
        <p:txBody>
          <a:bodyPr/>
          <a:lstStyle/>
          <a:p>
            <a:fld id="{DBA85DB1-DD21-4EC7-A605-4C4239D6ACEA}" type="datetime4">
              <a:rPr lang="de-DE" sz="800" smtClean="0"/>
              <a:pPr/>
              <a:t>13. Juli 2022</a:t>
            </a:fld>
            <a:endParaRPr lang="de-DE" sz="800" dirty="0"/>
          </a:p>
        </p:txBody>
      </p:sp>
      <p:sp>
        <p:nvSpPr>
          <p:cNvPr id="13" name="Fußzeilenplatzhalter 2">
            <a:extLst>
              <a:ext uri="{FF2B5EF4-FFF2-40B4-BE49-F238E27FC236}">
                <a16:creationId xmlns:a16="http://schemas.microsoft.com/office/drawing/2014/main" id="{07BC8DF7-F4DA-064D-9ED7-4F0A6DCCE33B}"/>
              </a:ext>
            </a:extLst>
          </p:cNvPr>
          <p:cNvSpPr>
            <a:spLocks noGrp="1"/>
          </p:cNvSpPr>
          <p:nvPr>
            <p:ph type="ftr" sz="quarter" idx="11"/>
          </p:nvPr>
        </p:nvSpPr>
        <p:spPr>
          <a:xfrm>
            <a:off x="518319" y="6634666"/>
            <a:ext cx="5469732" cy="123111"/>
          </a:xfrm>
        </p:spPr>
        <p:txBody>
          <a:bodyPr/>
          <a:lstStyle/>
          <a:p>
            <a:r>
              <a:rPr lang="de-DE" sz="800" dirty="0"/>
              <a:t>Friedrich-Alexander-Universität Erlangen-Nürnberg</a:t>
            </a:r>
          </a:p>
        </p:txBody>
      </p:sp>
      <p:sp>
        <p:nvSpPr>
          <p:cNvPr id="15" name="Foliennummernplatzhalter 3">
            <a:extLst>
              <a:ext uri="{FF2B5EF4-FFF2-40B4-BE49-F238E27FC236}">
                <a16:creationId xmlns:a16="http://schemas.microsoft.com/office/drawing/2014/main" id="{26179336-6079-8D47-B09C-DD530741A34D}"/>
              </a:ext>
            </a:extLst>
          </p:cNvPr>
          <p:cNvSpPr>
            <a:spLocks noGrp="1"/>
          </p:cNvSpPr>
          <p:nvPr>
            <p:ph type="sldNum" sz="quarter" idx="12"/>
          </p:nvPr>
        </p:nvSpPr>
        <p:spPr>
          <a:xfrm>
            <a:off x="11618355" y="6634666"/>
            <a:ext cx="57708" cy="123111"/>
          </a:xfrm>
        </p:spPr>
        <p:txBody>
          <a:bodyPr/>
          <a:lstStyle/>
          <a:p>
            <a:fld id="{D949F9DF-37BD-4CD6-BF49-65BA579E1D7A}" type="slidenum">
              <a:rPr lang="de-DE" sz="800" smtClean="0"/>
              <a:pPr/>
              <a:t>8</a:t>
            </a:fld>
            <a:endParaRPr lang="de-DE" sz="800"/>
          </a:p>
        </p:txBody>
      </p:sp>
      <p:sp>
        <p:nvSpPr>
          <p:cNvPr id="17" name="Textplatzhalter 7">
            <a:extLst>
              <a:ext uri="{FF2B5EF4-FFF2-40B4-BE49-F238E27FC236}">
                <a16:creationId xmlns:a16="http://schemas.microsoft.com/office/drawing/2014/main" id="{2934DCE8-5F06-E046-B03A-2C005D91DAA4}"/>
              </a:ext>
            </a:extLst>
          </p:cNvPr>
          <p:cNvSpPr txBox="1">
            <a:spLocks/>
          </p:cNvSpPr>
          <p:nvPr/>
        </p:nvSpPr>
        <p:spPr>
          <a:xfrm>
            <a:off x="422524" y="687598"/>
            <a:ext cx="6844386" cy="249812"/>
          </a:xfrm>
          <a:prstGeom prst="rect">
            <a:avLst/>
          </a:prstGeom>
        </p:spPr>
        <p:txBody>
          <a:bodyPr/>
          <a:lstStyle>
            <a:lvl1pPr marL="0" indent="0" algn="l" defTabSz="685800" rtl="0" eaLnBrk="1" latinLnBrk="0" hangingPunct="1">
              <a:lnSpc>
                <a:spcPct val="11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4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kern="1200">
                <a:solidFill>
                  <a:schemeClr val="tx1"/>
                </a:solidFill>
                <a:latin typeface="+mn-lt"/>
                <a:ea typeface="+mn-ea"/>
                <a:cs typeface="+mn-cs"/>
              </a:defRPr>
            </a:lvl4pPr>
            <a:lvl5pPr marL="72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5pPr>
            <a:lvl6pPr marL="90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6pPr>
            <a:lvl7pPr marL="10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7pPr>
            <a:lvl8pPr marL="12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8pPr>
            <a:lvl9pPr marL="14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9pPr>
          </a:lstStyle>
          <a:p>
            <a:r>
              <a:rPr lang="de-DE" sz="1600" dirty="0">
                <a:solidFill>
                  <a:srgbClr val="041E42"/>
                </a:solidFill>
                <a:latin typeface="FAUSans Office" panose="020B0504010101010104" pitchFamily="34" charset="77"/>
                <a:cs typeface="FAUSans Office" panose="020B0504010101010104" pitchFamily="34" charset="77"/>
              </a:rPr>
              <a:t>Subheadline möglich. Gegebenenfalls löschen.</a:t>
            </a:r>
          </a:p>
        </p:txBody>
      </p:sp>
      <p:sp>
        <p:nvSpPr>
          <p:cNvPr id="18" name="Titel 5">
            <a:extLst>
              <a:ext uri="{FF2B5EF4-FFF2-40B4-BE49-F238E27FC236}">
                <a16:creationId xmlns:a16="http://schemas.microsoft.com/office/drawing/2014/main" id="{5E9211ED-F890-0D42-9F2E-D54A569D7043}"/>
              </a:ext>
            </a:extLst>
          </p:cNvPr>
          <p:cNvSpPr>
            <a:spLocks noGrp="1"/>
          </p:cNvSpPr>
          <p:nvPr>
            <p:ph type="title"/>
          </p:nvPr>
        </p:nvSpPr>
        <p:spPr>
          <a:xfrm>
            <a:off x="518318" y="301185"/>
            <a:ext cx="6844385" cy="332399"/>
          </a:xfrm>
        </p:spPr>
        <p:txBody>
          <a:bodyPr/>
          <a:lstStyle/>
          <a:p>
            <a:r>
              <a:rPr lang="de-DE" sz="2400" dirty="0"/>
              <a:t>Text- | Bildfolie</a:t>
            </a:r>
          </a:p>
        </p:txBody>
      </p:sp>
      <p:sp>
        <p:nvSpPr>
          <p:cNvPr id="21" name="Bildplatzhalter 20">
            <a:extLst>
              <a:ext uri="{FF2B5EF4-FFF2-40B4-BE49-F238E27FC236}">
                <a16:creationId xmlns:a16="http://schemas.microsoft.com/office/drawing/2014/main" id="{818E05C9-CBEA-314D-90A0-D88B2F08DC13}"/>
              </a:ext>
            </a:extLst>
          </p:cNvPr>
          <p:cNvSpPr>
            <a:spLocks noGrp="1"/>
          </p:cNvSpPr>
          <p:nvPr>
            <p:ph type="pic" sz="quarter" idx="25"/>
          </p:nvPr>
        </p:nvSpPr>
        <p:spPr/>
      </p:sp>
      <p:sp>
        <p:nvSpPr>
          <p:cNvPr id="23" name="Textplatzhalter 10">
            <a:extLst>
              <a:ext uri="{FF2B5EF4-FFF2-40B4-BE49-F238E27FC236}">
                <a16:creationId xmlns:a16="http://schemas.microsoft.com/office/drawing/2014/main" id="{C57696F7-5057-7343-B2EF-A922F020A76B}"/>
              </a:ext>
            </a:extLst>
          </p:cNvPr>
          <p:cNvSpPr>
            <a:spLocks noGrp="1"/>
          </p:cNvSpPr>
          <p:nvPr>
            <p:ph type="body" sz="quarter" idx="13"/>
          </p:nvPr>
        </p:nvSpPr>
        <p:spPr>
          <a:xfrm>
            <a:off x="518318" y="1631156"/>
            <a:ext cx="5469732" cy="4569619"/>
          </a:xfrm>
        </p:spPr>
        <p:txBody>
          <a:bodyPr>
            <a:normAutofit/>
          </a:bodyPr>
          <a:lstStyle/>
          <a:p>
            <a:r>
              <a:rPr lang="de-DE" sz="1600" b="1" dirty="0"/>
              <a:t>Lorem ipsum dolor sit amet,</a:t>
            </a:r>
          </a:p>
          <a:p>
            <a:r>
              <a:rPr lang="de-DE" sz="1600" dirty="0"/>
              <a:t>consetetur sadipscing elitr, sed diam nonumy eirmod tempor invidunt ut labore et dolore magna aliquyam erat, sed diam voluptua. At vero eos et accusam et justo duo dolores et ea rebum. Stet clita kasd gubergren, no sea takimata sanctus est Lorem ipsum dolor sit amet.</a:t>
            </a:r>
          </a:p>
          <a:p>
            <a:pPr lvl="1"/>
            <a:r>
              <a:rPr lang="de-DE" sz="1600" dirty="0"/>
              <a:t>Lorem ipsum dolor sit amet, consetetur sadipscing elitr, sed diam nonumy eirmod tempor invidunt ut labore et dolore magna aliquyam erat, sed diam. </a:t>
            </a:r>
          </a:p>
        </p:txBody>
      </p:sp>
      <p:pic>
        <p:nvPicPr>
          <p:cNvPr id="25" name="Bildplatzhalter 11">
            <a:extLst>
              <a:ext uri="{FF2B5EF4-FFF2-40B4-BE49-F238E27FC236}">
                <a16:creationId xmlns:a16="http://schemas.microsoft.com/office/drawing/2014/main" id="{CAE19917-F2B5-7F47-9E83-1518F90A883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055" r="5055"/>
          <a:stretch/>
        </p:blipFill>
        <p:spPr>
          <a:xfrm>
            <a:off x="6206329" y="1631155"/>
            <a:ext cx="5469732" cy="4569619"/>
          </a:xfrm>
          <a:prstGeom prst="rect">
            <a:avLst/>
          </a:prstGeom>
          <a:solidFill>
            <a:schemeClr val="bg1">
              <a:lumMod val="95000"/>
            </a:schemeClr>
          </a:solidFill>
        </p:spPr>
      </p:pic>
    </p:spTree>
    <p:extLst>
      <p:ext uri="{BB962C8B-B14F-4D97-AF65-F5344CB8AC3E}">
        <p14:creationId xmlns:p14="http://schemas.microsoft.com/office/powerpoint/2010/main" val="980347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platzhalter 11">
            <a:extLst>
              <a:ext uri="{FF2B5EF4-FFF2-40B4-BE49-F238E27FC236}">
                <a16:creationId xmlns:a16="http://schemas.microsoft.com/office/drawing/2014/main" id="{304636D8-0880-4F6B-89B6-7EDC70B87454}"/>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16298" r="16298"/>
          <a:stretch/>
        </p:blipFill>
        <p:spPr>
          <a:xfrm>
            <a:off x="518320" y="1631157"/>
            <a:ext cx="5496720" cy="4569619"/>
          </a:xfrm>
        </p:spPr>
      </p:pic>
      <p:sp>
        <p:nvSpPr>
          <p:cNvPr id="17" name="Bildplatzhalter 16">
            <a:extLst>
              <a:ext uri="{FF2B5EF4-FFF2-40B4-BE49-F238E27FC236}">
                <a16:creationId xmlns:a16="http://schemas.microsoft.com/office/drawing/2014/main" id="{9DB389EA-02A7-42C2-B265-33DDE418A823}"/>
              </a:ext>
            </a:extLst>
          </p:cNvPr>
          <p:cNvSpPr>
            <a:spLocks noGrp="1"/>
          </p:cNvSpPr>
          <p:nvPr>
            <p:ph type="pic" sz="quarter" idx="38"/>
          </p:nvPr>
        </p:nvSpPr>
        <p:spPr/>
      </p:sp>
      <p:sp>
        <p:nvSpPr>
          <p:cNvPr id="10" name="Datumsplatzhalter 1">
            <a:extLst>
              <a:ext uri="{FF2B5EF4-FFF2-40B4-BE49-F238E27FC236}">
                <a16:creationId xmlns:a16="http://schemas.microsoft.com/office/drawing/2014/main" id="{710C0A36-7EF4-1D4B-A050-DA90B1CFBE56}"/>
              </a:ext>
            </a:extLst>
          </p:cNvPr>
          <p:cNvSpPr>
            <a:spLocks noGrp="1"/>
          </p:cNvSpPr>
          <p:nvPr>
            <p:ph type="dt" sz="half" idx="10"/>
          </p:nvPr>
        </p:nvSpPr>
        <p:spPr>
          <a:xfrm>
            <a:off x="10644979" y="6634666"/>
            <a:ext cx="621965" cy="123111"/>
          </a:xfrm>
        </p:spPr>
        <p:txBody>
          <a:bodyPr/>
          <a:lstStyle/>
          <a:p>
            <a:fld id="{DBA85DB1-DD21-4EC7-A605-4C4239D6ACEA}" type="datetime4">
              <a:rPr lang="de-DE" sz="800" smtClean="0"/>
              <a:pPr/>
              <a:t>13. Juli 2022</a:t>
            </a:fld>
            <a:endParaRPr lang="de-DE" sz="800" dirty="0"/>
          </a:p>
        </p:txBody>
      </p:sp>
      <p:sp>
        <p:nvSpPr>
          <p:cNvPr id="13" name="Fußzeilenplatzhalter 2">
            <a:extLst>
              <a:ext uri="{FF2B5EF4-FFF2-40B4-BE49-F238E27FC236}">
                <a16:creationId xmlns:a16="http://schemas.microsoft.com/office/drawing/2014/main" id="{DB9EC22C-EE8B-6C41-96F2-E0906277A84C}"/>
              </a:ext>
            </a:extLst>
          </p:cNvPr>
          <p:cNvSpPr>
            <a:spLocks noGrp="1"/>
          </p:cNvSpPr>
          <p:nvPr>
            <p:ph type="ftr" sz="quarter" idx="11"/>
          </p:nvPr>
        </p:nvSpPr>
        <p:spPr>
          <a:xfrm>
            <a:off x="518319" y="6634666"/>
            <a:ext cx="5469732" cy="123111"/>
          </a:xfrm>
        </p:spPr>
        <p:txBody>
          <a:bodyPr/>
          <a:lstStyle/>
          <a:p>
            <a:r>
              <a:rPr lang="de-DE" sz="800" dirty="0"/>
              <a:t>Friedrich-Alexander-Universität Erlangen-Nürnberg</a:t>
            </a:r>
          </a:p>
        </p:txBody>
      </p:sp>
      <p:sp>
        <p:nvSpPr>
          <p:cNvPr id="15" name="Foliennummernplatzhalter 3">
            <a:extLst>
              <a:ext uri="{FF2B5EF4-FFF2-40B4-BE49-F238E27FC236}">
                <a16:creationId xmlns:a16="http://schemas.microsoft.com/office/drawing/2014/main" id="{3F229F91-C9F6-4C41-8B10-5AB20C79F50F}"/>
              </a:ext>
            </a:extLst>
          </p:cNvPr>
          <p:cNvSpPr>
            <a:spLocks noGrp="1"/>
          </p:cNvSpPr>
          <p:nvPr>
            <p:ph type="sldNum" sz="quarter" idx="12"/>
          </p:nvPr>
        </p:nvSpPr>
        <p:spPr>
          <a:xfrm>
            <a:off x="11618355" y="6634666"/>
            <a:ext cx="57708" cy="123111"/>
          </a:xfrm>
        </p:spPr>
        <p:txBody>
          <a:bodyPr/>
          <a:lstStyle/>
          <a:p>
            <a:fld id="{D949F9DF-37BD-4CD6-BF49-65BA579E1D7A}" type="slidenum">
              <a:rPr lang="de-DE" sz="800" smtClean="0"/>
              <a:pPr/>
              <a:t>9</a:t>
            </a:fld>
            <a:endParaRPr lang="de-DE" sz="800"/>
          </a:p>
        </p:txBody>
      </p:sp>
      <p:sp>
        <p:nvSpPr>
          <p:cNvPr id="18" name="Textplatzhalter 7">
            <a:extLst>
              <a:ext uri="{FF2B5EF4-FFF2-40B4-BE49-F238E27FC236}">
                <a16:creationId xmlns:a16="http://schemas.microsoft.com/office/drawing/2014/main" id="{D7830E4E-5CD9-F44D-9D32-1B14D89DA21E}"/>
              </a:ext>
            </a:extLst>
          </p:cNvPr>
          <p:cNvSpPr txBox="1">
            <a:spLocks/>
          </p:cNvSpPr>
          <p:nvPr/>
        </p:nvSpPr>
        <p:spPr>
          <a:xfrm>
            <a:off x="422524" y="687598"/>
            <a:ext cx="6844386" cy="249812"/>
          </a:xfrm>
          <a:prstGeom prst="rect">
            <a:avLst/>
          </a:prstGeom>
        </p:spPr>
        <p:txBody>
          <a:bodyPr/>
          <a:lstStyle>
            <a:lvl1pPr marL="0" indent="0" algn="l" defTabSz="685800" rtl="0" eaLnBrk="1" latinLnBrk="0" hangingPunct="1">
              <a:lnSpc>
                <a:spcPct val="11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4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kern="1200">
                <a:solidFill>
                  <a:schemeClr val="tx1"/>
                </a:solidFill>
                <a:latin typeface="+mn-lt"/>
                <a:ea typeface="+mn-ea"/>
                <a:cs typeface="+mn-cs"/>
              </a:defRPr>
            </a:lvl4pPr>
            <a:lvl5pPr marL="72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5pPr>
            <a:lvl6pPr marL="90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6pPr>
            <a:lvl7pPr marL="10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7pPr>
            <a:lvl8pPr marL="12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8pPr>
            <a:lvl9pPr marL="14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9pPr>
          </a:lstStyle>
          <a:p>
            <a:r>
              <a:rPr lang="de-DE" sz="1600" dirty="0">
                <a:solidFill>
                  <a:srgbClr val="041E42"/>
                </a:solidFill>
                <a:latin typeface="FAUSans Office" panose="020B0504010101010104" pitchFamily="34" charset="77"/>
                <a:cs typeface="FAUSans Office" panose="020B0504010101010104" pitchFamily="34" charset="77"/>
              </a:rPr>
              <a:t>Subheadline möglich. Gegebenenfalls löschen.</a:t>
            </a:r>
          </a:p>
        </p:txBody>
      </p:sp>
      <p:sp>
        <p:nvSpPr>
          <p:cNvPr id="19" name="Titel 5">
            <a:extLst>
              <a:ext uri="{FF2B5EF4-FFF2-40B4-BE49-F238E27FC236}">
                <a16:creationId xmlns:a16="http://schemas.microsoft.com/office/drawing/2014/main" id="{C5C573F0-A648-C148-A660-EED49FC98FAB}"/>
              </a:ext>
            </a:extLst>
          </p:cNvPr>
          <p:cNvSpPr>
            <a:spLocks noGrp="1"/>
          </p:cNvSpPr>
          <p:nvPr>
            <p:ph type="title"/>
          </p:nvPr>
        </p:nvSpPr>
        <p:spPr>
          <a:xfrm>
            <a:off x="518318" y="301185"/>
            <a:ext cx="6844385" cy="332399"/>
          </a:xfrm>
        </p:spPr>
        <p:txBody>
          <a:bodyPr/>
          <a:lstStyle/>
          <a:p>
            <a:r>
              <a:rPr lang="de-DE" sz="2400" dirty="0"/>
              <a:t>Text- | Bildfolie</a:t>
            </a:r>
          </a:p>
        </p:txBody>
      </p:sp>
      <p:sp>
        <p:nvSpPr>
          <p:cNvPr id="20" name="Textplatzhalter 10">
            <a:extLst>
              <a:ext uri="{FF2B5EF4-FFF2-40B4-BE49-F238E27FC236}">
                <a16:creationId xmlns:a16="http://schemas.microsoft.com/office/drawing/2014/main" id="{79546EA4-0D10-BA46-A613-E298C390A0F8}"/>
              </a:ext>
            </a:extLst>
          </p:cNvPr>
          <p:cNvSpPr txBox="1">
            <a:spLocks/>
          </p:cNvSpPr>
          <p:nvPr/>
        </p:nvSpPr>
        <p:spPr>
          <a:xfrm>
            <a:off x="6221022" y="1631156"/>
            <a:ext cx="5469732" cy="4569619"/>
          </a:xfrm>
          <a:prstGeom prst="rect">
            <a:avLst/>
          </a:prstGeom>
        </p:spPr>
        <p:txBody>
          <a:bodyPr vert="horz" lIns="0" tIns="0" rIns="360000" bIns="0" rtlCol="0" anchor="t" anchorCtr="0">
            <a:normAutofit/>
          </a:bodyPr>
          <a:lstStyle>
            <a:lvl1pPr marL="0" indent="0" algn="l" defTabSz="685800" rtl="0" eaLnBrk="1" latinLnBrk="0" hangingPunct="1">
              <a:lnSpc>
                <a:spcPct val="11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4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kern="1200">
                <a:solidFill>
                  <a:schemeClr val="tx1"/>
                </a:solidFill>
                <a:latin typeface="+mn-lt"/>
                <a:ea typeface="+mn-ea"/>
                <a:cs typeface="+mn-cs"/>
              </a:defRPr>
            </a:lvl4pPr>
            <a:lvl5pPr marL="72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5pPr>
            <a:lvl6pPr marL="90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6pPr>
            <a:lvl7pPr marL="10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7pPr>
            <a:lvl8pPr marL="12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8pPr>
            <a:lvl9pPr marL="14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9pPr>
          </a:lstStyle>
          <a:p>
            <a:r>
              <a:rPr lang="de-DE" sz="1600" b="1" dirty="0" err="1">
                <a:latin typeface="FAUSans Office" panose="020B0504010101010104" pitchFamily="34" charset="77"/>
                <a:cs typeface="FAUSans Office" panose="020B0504010101010104" pitchFamily="34" charset="77"/>
              </a:rPr>
              <a:t>Lorem</a:t>
            </a:r>
            <a:r>
              <a:rPr lang="de-DE" sz="1600" b="1" dirty="0">
                <a:latin typeface="FAUSans Office" panose="020B0504010101010104" pitchFamily="34" charset="77"/>
                <a:cs typeface="FAUSans Office" panose="020B0504010101010104" pitchFamily="34" charset="77"/>
              </a:rPr>
              <a:t> </a:t>
            </a:r>
            <a:r>
              <a:rPr lang="de-DE" sz="1600" b="1" dirty="0" err="1">
                <a:latin typeface="FAUSans Office" panose="020B0504010101010104" pitchFamily="34" charset="77"/>
                <a:cs typeface="FAUSans Office" panose="020B0504010101010104" pitchFamily="34" charset="77"/>
              </a:rPr>
              <a:t>ipsum</a:t>
            </a:r>
            <a:r>
              <a:rPr lang="de-DE" sz="1600" b="1" dirty="0">
                <a:latin typeface="FAUSans Office" panose="020B0504010101010104" pitchFamily="34" charset="77"/>
                <a:cs typeface="FAUSans Office" panose="020B0504010101010104" pitchFamily="34" charset="77"/>
              </a:rPr>
              <a:t> </a:t>
            </a:r>
            <a:r>
              <a:rPr lang="de-DE" sz="1600" b="1" dirty="0" err="1">
                <a:latin typeface="FAUSans Office" panose="020B0504010101010104" pitchFamily="34" charset="77"/>
                <a:cs typeface="FAUSans Office" panose="020B0504010101010104" pitchFamily="34" charset="77"/>
              </a:rPr>
              <a:t>dolor</a:t>
            </a:r>
            <a:r>
              <a:rPr lang="de-DE" sz="1600" b="1" dirty="0">
                <a:latin typeface="FAUSans Office" panose="020B0504010101010104" pitchFamily="34" charset="77"/>
                <a:cs typeface="FAUSans Office" panose="020B0504010101010104" pitchFamily="34" charset="77"/>
              </a:rPr>
              <a:t> </a:t>
            </a:r>
            <a:r>
              <a:rPr lang="de-DE" sz="1600" b="1" dirty="0" err="1">
                <a:latin typeface="FAUSans Office" panose="020B0504010101010104" pitchFamily="34" charset="77"/>
                <a:cs typeface="FAUSans Office" panose="020B0504010101010104" pitchFamily="34" charset="77"/>
              </a:rPr>
              <a:t>sit</a:t>
            </a:r>
            <a:r>
              <a:rPr lang="de-DE" sz="1600" b="1" dirty="0">
                <a:latin typeface="FAUSans Office" panose="020B0504010101010104" pitchFamily="34" charset="77"/>
                <a:cs typeface="FAUSans Office" panose="020B0504010101010104" pitchFamily="34" charset="77"/>
              </a:rPr>
              <a:t> </a:t>
            </a:r>
            <a:r>
              <a:rPr lang="de-DE" sz="1600" b="1" dirty="0" err="1">
                <a:latin typeface="FAUSans Office" panose="020B0504010101010104" pitchFamily="34" charset="77"/>
                <a:cs typeface="FAUSans Office" panose="020B0504010101010104" pitchFamily="34" charset="77"/>
              </a:rPr>
              <a:t>amet</a:t>
            </a:r>
            <a:r>
              <a:rPr lang="de-DE" sz="1600" b="1" dirty="0">
                <a:latin typeface="FAUSans Office" panose="020B0504010101010104" pitchFamily="34" charset="77"/>
                <a:cs typeface="FAUSans Office" panose="020B0504010101010104" pitchFamily="34" charset="77"/>
              </a:rPr>
              <a:t>,</a:t>
            </a:r>
          </a:p>
          <a:p>
            <a:r>
              <a:rPr lang="de-DE" sz="1600" dirty="0" err="1">
                <a:latin typeface="FAUSans Office" panose="020B0504010101010104" pitchFamily="34" charset="77"/>
                <a:cs typeface="FAUSans Office" panose="020B0504010101010104" pitchFamily="34" charset="77"/>
              </a:rPr>
              <a:t>consetetur</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sadipscing</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elitr</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sed</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diam</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nonumy</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eirmod</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tempor</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invidunt</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ut</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labore</a:t>
            </a:r>
            <a:r>
              <a:rPr lang="de-DE" sz="1600" dirty="0">
                <a:latin typeface="FAUSans Office" panose="020B0504010101010104" pitchFamily="34" charset="77"/>
                <a:cs typeface="FAUSans Office" panose="020B0504010101010104" pitchFamily="34" charset="77"/>
              </a:rPr>
              <a:t> et </a:t>
            </a:r>
            <a:r>
              <a:rPr lang="de-DE" sz="1600" dirty="0" err="1">
                <a:latin typeface="FAUSans Office" panose="020B0504010101010104" pitchFamily="34" charset="77"/>
                <a:cs typeface="FAUSans Office" panose="020B0504010101010104" pitchFamily="34" charset="77"/>
              </a:rPr>
              <a:t>dolore</a:t>
            </a:r>
            <a:r>
              <a:rPr lang="de-DE" sz="1600" dirty="0">
                <a:latin typeface="FAUSans Office" panose="020B0504010101010104" pitchFamily="34" charset="77"/>
                <a:cs typeface="FAUSans Office" panose="020B0504010101010104" pitchFamily="34" charset="77"/>
              </a:rPr>
              <a:t> magna </a:t>
            </a:r>
            <a:r>
              <a:rPr lang="de-DE" sz="1600" dirty="0" err="1">
                <a:latin typeface="FAUSans Office" panose="020B0504010101010104" pitchFamily="34" charset="77"/>
                <a:cs typeface="FAUSans Office" panose="020B0504010101010104" pitchFamily="34" charset="77"/>
              </a:rPr>
              <a:t>aliquyam</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erat</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sed</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diam</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voluptua</a:t>
            </a:r>
            <a:r>
              <a:rPr lang="de-DE" sz="1600" dirty="0">
                <a:latin typeface="FAUSans Office" panose="020B0504010101010104" pitchFamily="34" charset="77"/>
                <a:cs typeface="FAUSans Office" panose="020B0504010101010104" pitchFamily="34" charset="77"/>
              </a:rPr>
              <a:t>. At </a:t>
            </a:r>
            <a:r>
              <a:rPr lang="de-DE" sz="1600" dirty="0" err="1">
                <a:latin typeface="FAUSans Office" panose="020B0504010101010104" pitchFamily="34" charset="77"/>
                <a:cs typeface="FAUSans Office" panose="020B0504010101010104" pitchFamily="34" charset="77"/>
              </a:rPr>
              <a:t>vero</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eos</a:t>
            </a:r>
            <a:r>
              <a:rPr lang="de-DE" sz="1600" dirty="0">
                <a:latin typeface="FAUSans Office" panose="020B0504010101010104" pitchFamily="34" charset="77"/>
                <a:cs typeface="FAUSans Office" panose="020B0504010101010104" pitchFamily="34" charset="77"/>
              </a:rPr>
              <a:t> et </a:t>
            </a:r>
            <a:r>
              <a:rPr lang="de-DE" sz="1600" dirty="0" err="1">
                <a:latin typeface="FAUSans Office" panose="020B0504010101010104" pitchFamily="34" charset="77"/>
                <a:cs typeface="FAUSans Office" panose="020B0504010101010104" pitchFamily="34" charset="77"/>
              </a:rPr>
              <a:t>accusam</a:t>
            </a:r>
            <a:r>
              <a:rPr lang="de-DE" sz="1600" dirty="0">
                <a:latin typeface="FAUSans Office" panose="020B0504010101010104" pitchFamily="34" charset="77"/>
                <a:cs typeface="FAUSans Office" panose="020B0504010101010104" pitchFamily="34" charset="77"/>
              </a:rPr>
              <a:t> et </a:t>
            </a:r>
            <a:r>
              <a:rPr lang="de-DE" sz="1600" dirty="0" err="1">
                <a:latin typeface="FAUSans Office" panose="020B0504010101010104" pitchFamily="34" charset="77"/>
                <a:cs typeface="FAUSans Office" panose="020B0504010101010104" pitchFamily="34" charset="77"/>
              </a:rPr>
              <a:t>justo</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duo</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dolores</a:t>
            </a:r>
            <a:r>
              <a:rPr lang="de-DE" sz="1600" dirty="0">
                <a:latin typeface="FAUSans Office" panose="020B0504010101010104" pitchFamily="34" charset="77"/>
                <a:cs typeface="FAUSans Office" panose="020B0504010101010104" pitchFamily="34" charset="77"/>
              </a:rPr>
              <a:t> et </a:t>
            </a:r>
            <a:r>
              <a:rPr lang="de-DE" sz="1600" dirty="0" err="1">
                <a:latin typeface="FAUSans Office" panose="020B0504010101010104" pitchFamily="34" charset="77"/>
                <a:cs typeface="FAUSans Office" panose="020B0504010101010104" pitchFamily="34" charset="77"/>
              </a:rPr>
              <a:t>ea</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rebum</a:t>
            </a:r>
            <a:r>
              <a:rPr lang="de-DE" sz="1600" dirty="0">
                <a:latin typeface="FAUSans Office" panose="020B0504010101010104" pitchFamily="34" charset="77"/>
                <a:cs typeface="FAUSans Office" panose="020B0504010101010104" pitchFamily="34" charset="77"/>
              </a:rPr>
              <a:t>. Stet </a:t>
            </a:r>
            <a:r>
              <a:rPr lang="de-DE" sz="1600" dirty="0" err="1">
                <a:latin typeface="FAUSans Office" panose="020B0504010101010104" pitchFamily="34" charset="77"/>
                <a:cs typeface="FAUSans Office" panose="020B0504010101010104" pitchFamily="34" charset="77"/>
              </a:rPr>
              <a:t>clita</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kasd</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gubergren</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no</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sea</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takimata</a:t>
            </a:r>
            <a:r>
              <a:rPr lang="de-DE" sz="1600" dirty="0">
                <a:latin typeface="FAUSans Office" panose="020B0504010101010104" pitchFamily="34" charset="77"/>
                <a:cs typeface="FAUSans Office" panose="020B0504010101010104" pitchFamily="34" charset="77"/>
              </a:rPr>
              <a:t> sanctus </a:t>
            </a:r>
            <a:r>
              <a:rPr lang="de-DE" sz="1600" dirty="0" err="1">
                <a:latin typeface="FAUSans Office" panose="020B0504010101010104" pitchFamily="34" charset="77"/>
                <a:cs typeface="FAUSans Office" panose="020B0504010101010104" pitchFamily="34" charset="77"/>
              </a:rPr>
              <a:t>est</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Lorem</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ipsum</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dolor</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sit</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amet</a:t>
            </a:r>
            <a:r>
              <a:rPr lang="de-DE" sz="1600" dirty="0">
                <a:latin typeface="FAUSans Office" panose="020B0504010101010104" pitchFamily="34" charset="77"/>
                <a:cs typeface="FAUSans Office" panose="020B0504010101010104" pitchFamily="34" charset="77"/>
              </a:rPr>
              <a:t>.</a:t>
            </a:r>
          </a:p>
          <a:p>
            <a:pPr lvl="1"/>
            <a:r>
              <a:rPr lang="de-DE" sz="1600" dirty="0" err="1">
                <a:latin typeface="FAUSans Office" panose="020B0504010101010104" pitchFamily="34" charset="77"/>
                <a:cs typeface="FAUSans Office" panose="020B0504010101010104" pitchFamily="34" charset="77"/>
              </a:rPr>
              <a:t>Lorem</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ipsum</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dolor</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sit</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amet</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consetetur</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sadipscing</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elitr</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sed</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diam</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nonumy</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eirmod</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tempor</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invidunt</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ut</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labore</a:t>
            </a:r>
            <a:r>
              <a:rPr lang="de-DE" sz="1600" dirty="0">
                <a:latin typeface="FAUSans Office" panose="020B0504010101010104" pitchFamily="34" charset="77"/>
                <a:cs typeface="FAUSans Office" panose="020B0504010101010104" pitchFamily="34" charset="77"/>
              </a:rPr>
              <a:t> et </a:t>
            </a:r>
            <a:r>
              <a:rPr lang="de-DE" sz="1600" dirty="0" err="1">
                <a:latin typeface="FAUSans Office" panose="020B0504010101010104" pitchFamily="34" charset="77"/>
                <a:cs typeface="FAUSans Office" panose="020B0504010101010104" pitchFamily="34" charset="77"/>
              </a:rPr>
              <a:t>dolore</a:t>
            </a:r>
            <a:r>
              <a:rPr lang="de-DE" sz="1600" dirty="0">
                <a:latin typeface="FAUSans Office" panose="020B0504010101010104" pitchFamily="34" charset="77"/>
                <a:cs typeface="FAUSans Office" panose="020B0504010101010104" pitchFamily="34" charset="77"/>
              </a:rPr>
              <a:t> magna </a:t>
            </a:r>
            <a:r>
              <a:rPr lang="de-DE" sz="1600" dirty="0" err="1">
                <a:latin typeface="FAUSans Office" panose="020B0504010101010104" pitchFamily="34" charset="77"/>
                <a:cs typeface="FAUSans Office" panose="020B0504010101010104" pitchFamily="34" charset="77"/>
              </a:rPr>
              <a:t>aliquyam</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erat</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sed</a:t>
            </a:r>
            <a:r>
              <a:rPr lang="de-DE" sz="1600" dirty="0">
                <a:latin typeface="FAUSans Office" panose="020B0504010101010104" pitchFamily="34" charset="77"/>
                <a:cs typeface="FAUSans Office" panose="020B0504010101010104" pitchFamily="34" charset="77"/>
              </a:rPr>
              <a:t> </a:t>
            </a:r>
            <a:r>
              <a:rPr lang="de-DE" sz="1600" dirty="0" err="1">
                <a:latin typeface="FAUSans Office" panose="020B0504010101010104" pitchFamily="34" charset="77"/>
                <a:cs typeface="FAUSans Office" panose="020B0504010101010104" pitchFamily="34" charset="77"/>
              </a:rPr>
              <a:t>diam</a:t>
            </a:r>
            <a:r>
              <a:rPr lang="de-DE" sz="1600" dirty="0">
                <a:latin typeface="FAUSans Office" panose="020B0504010101010104" pitchFamily="34" charset="77"/>
                <a:cs typeface="FAUSans Office" panose="020B0504010101010104" pitchFamily="34" charset="77"/>
              </a:rPr>
              <a:t>. </a:t>
            </a:r>
          </a:p>
        </p:txBody>
      </p:sp>
    </p:spTree>
    <p:extLst>
      <p:ext uri="{BB962C8B-B14F-4D97-AF65-F5344CB8AC3E}">
        <p14:creationId xmlns:p14="http://schemas.microsoft.com/office/powerpoint/2010/main" val="3266969262"/>
      </p:ext>
    </p:extLst>
  </p:cSld>
  <p:clrMapOvr>
    <a:masterClrMapping/>
  </p:clrMapOvr>
</p:sld>
</file>

<file path=ppt/theme/theme1.xml><?xml version="1.0" encoding="utf-8"?>
<a:theme xmlns:a="http://schemas.openxmlformats.org/drawingml/2006/main" name="FAU Erlangen-Nürnberg">
  <a:themeElements>
    <a:clrScheme name="FAU">
      <a:dk1>
        <a:sysClr val="windowText" lastClr="000000"/>
      </a:dk1>
      <a:lt1>
        <a:srgbClr val="FFFFFF"/>
      </a:lt1>
      <a:dk2>
        <a:srgbClr val="04316A"/>
      </a:dk2>
      <a:lt2>
        <a:srgbClr val="FFFFFF"/>
      </a:lt2>
      <a:accent1>
        <a:srgbClr val="7F7F7F"/>
      </a:accent1>
      <a:accent2>
        <a:srgbClr val="041E42"/>
      </a:accent2>
      <a:accent3>
        <a:srgbClr val="004A9F"/>
      </a:accent3>
      <a:accent4>
        <a:srgbClr val="04316A"/>
      </a:accent4>
      <a:accent5>
        <a:srgbClr val="CED9E7"/>
      </a:accent5>
      <a:accent6>
        <a:srgbClr val="C7C7C7"/>
      </a:accent6>
      <a:hlink>
        <a:srgbClr val="004A9F"/>
      </a:hlink>
      <a:folHlink>
        <a:srgbClr val="000000"/>
      </a:folHlink>
    </a:clrScheme>
    <a:fontScheme name="FA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lIns="180000" tIns="180000" rIns="180000" bIns="180000" rtlCol="0" anchor="ctr"/>
      <a:lstStyle>
        <a:defPPr marL="0" marR="0" indent="0" algn="ctr" defTabSz="685800" rtl="0" eaLnBrk="1" fontAlgn="auto" latinLnBrk="0" hangingPunct="1">
          <a:lnSpc>
            <a:spcPct val="110000"/>
          </a:lnSpc>
          <a:spcBef>
            <a:spcPts val="0"/>
          </a:spcBef>
          <a:spcAft>
            <a:spcPts val="800"/>
          </a:spcAft>
          <a:buClrTx/>
          <a:buSzTx/>
          <a:buFont typeface="Arial" panose="020B0604020202020204" pitchFamily="34" charset="0"/>
          <a:buNone/>
          <a:tabLst/>
          <a:defRPr kumimoji="0" sz="1400" b="0" i="0" u="none" strike="noStrike" kern="1200" cap="none" spc="0" normalizeH="0" baseline="0" noProof="0" dirty="0" smtClean="0">
            <a:ln>
              <a:noFill/>
            </a:ln>
            <a:solidFill>
              <a:prstClr val="black"/>
            </a:solidFill>
            <a:effectLst/>
            <a:uLnTx/>
            <a:uFillTx/>
            <a:latin typeface="Arial"/>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marR="0" indent="0" algn="l" defTabSz="685800" rtl="0" eaLnBrk="1" fontAlgn="auto" latinLnBrk="0" hangingPunct="1">
          <a:lnSpc>
            <a:spcPct val="110000"/>
          </a:lnSpc>
          <a:spcBef>
            <a:spcPts val="0"/>
          </a:spcBef>
          <a:spcAft>
            <a:spcPts val="800"/>
          </a:spcAft>
          <a:buClrTx/>
          <a:buSzTx/>
          <a:buFont typeface="Arial" panose="020B0604020202020204" pitchFamily="34" charset="0"/>
          <a:buNone/>
          <a:tabLst/>
          <a:defRPr kumimoji="0" sz="1400" b="0" i="0" u="none" strike="noStrike" kern="1200" cap="none" spc="0" normalizeH="0" baseline="0" noProof="0" dirty="0" smtClean="0">
            <a:ln>
              <a:noFill/>
            </a:ln>
            <a:solidFill>
              <a:prstClr val="black"/>
            </a:solidFill>
            <a:effectLst/>
            <a:uLnTx/>
            <a:uFillTx/>
            <a:latin typeface="Arial"/>
            <a:ea typeface="+mn-ea"/>
            <a:cs typeface="+mn-cs"/>
          </a:defRPr>
        </a:defPPr>
      </a:lstStyle>
    </a:txDef>
  </a:objectDefaults>
  <a:extraClrSchemeLst/>
  <a:extLst>
    <a:ext uri="{05A4C25C-085E-4340-85A3-A5531E510DB2}">
      <thm15:themeFamily xmlns:thm15="http://schemas.microsoft.com/office/thememl/2012/main" name="PP-Master-FAU_zentral_16zu9_alt" id="{D6915FE5-4033-0B42-91AC-9D3399C4964F}" vid="{38B0ED35-1071-4849-9168-195EA0507289}"/>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7C64748B88E4F4A81E78C320064AA18" ma:contentTypeVersion="13" ma:contentTypeDescription="Ein neues Dokument erstellen." ma:contentTypeScope="" ma:versionID="7d7fe78eff81fbacf66dc0ff6aeec5a3">
  <xsd:schema xmlns:xsd="http://www.w3.org/2001/XMLSchema" xmlns:xs="http://www.w3.org/2001/XMLSchema" xmlns:p="http://schemas.microsoft.com/office/2006/metadata/properties" xmlns:ns2="e1a9e197-d112-4abb-aa0c-4ed035d690a3" xmlns:ns3="5d4c14f1-5e26-4315-944b-e10ebb29e5be" targetNamespace="http://schemas.microsoft.com/office/2006/metadata/properties" ma:root="true" ma:fieldsID="798e591f6d3205a21a5c8f3fdff7cfef" ns2:_="" ns3:_="">
    <xsd:import namespace="e1a9e197-d112-4abb-aa0c-4ed035d690a3"/>
    <xsd:import namespace="5d4c14f1-5e26-4315-944b-e10ebb29e5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a9e197-d112-4abb-aa0c-4ed035d690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d4c14f1-5e26-4315-944b-e10ebb29e5be"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1BAAA0-6C80-401B-8D33-2A1970EF48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a9e197-d112-4abb-aa0c-4ed035d690a3"/>
    <ds:schemaRef ds:uri="5d4c14f1-5e26-4315-944b-e10ebb29e5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1A7FE3-81F7-4596-A188-3EE8D4188E1F}">
  <ds:schemaRefs>
    <ds:schemaRef ds:uri="http://www.w3.org/XML/1998/namespace"/>
    <ds:schemaRef ds:uri="http://schemas.microsoft.com/office/2006/metadata/properties"/>
    <ds:schemaRef ds:uri="http://schemas.microsoft.com/office/2006/documentManagement/types"/>
    <ds:schemaRef ds:uri="fb85ab14-7e8c-4c52-9b70-946b4c29b102"/>
    <ds:schemaRef ds:uri="http://purl.org/dc/dcmitype/"/>
    <ds:schemaRef ds:uri="http://schemas.microsoft.com/office/infopath/2007/PartnerControls"/>
    <ds:schemaRef ds:uri="http://purl.org/dc/terms/"/>
    <ds:schemaRef ds:uri="http://purl.org/dc/elements/1.1/"/>
    <ds:schemaRef ds:uri="http://schemas.openxmlformats.org/package/2006/metadata/core-properties"/>
    <ds:schemaRef ds:uri="484bbf3a-33cc-4cbe-8ce2-0ccc6fd65326"/>
  </ds:schemaRefs>
</ds:datastoreItem>
</file>

<file path=customXml/itemProps3.xml><?xml version="1.0" encoding="utf-8"?>
<ds:datastoreItem xmlns:ds="http://schemas.openxmlformats.org/officeDocument/2006/customXml" ds:itemID="{E457329C-FB5F-4A4D-B331-82D30E9A74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1692</Words>
  <Application>Microsoft Macintosh PowerPoint</Application>
  <PresentationFormat>Breitbild</PresentationFormat>
  <Paragraphs>332</Paragraphs>
  <Slides>26</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26</vt:i4>
      </vt:variant>
    </vt:vector>
  </HeadingPairs>
  <TitlesOfParts>
    <vt:vector size="31" baseType="lpstr">
      <vt:lpstr>Arial</vt:lpstr>
      <vt:lpstr>Calibri</vt:lpstr>
      <vt:lpstr>FAUSans Office</vt:lpstr>
      <vt:lpstr>Symbol</vt:lpstr>
      <vt:lpstr>FAU Erlangen-Nürnberg</vt:lpstr>
      <vt:lpstr>Willkommen</vt:lpstr>
      <vt:lpstr>Agenda</vt:lpstr>
      <vt:lpstr>Agenda | mit Bild</vt:lpstr>
      <vt:lpstr>Kapiteltrenner Mehrzeilig möglich</vt:lpstr>
      <vt:lpstr>Textfolie</vt:lpstr>
      <vt:lpstr>Textfolie | zweispaltig</vt:lpstr>
      <vt:lpstr>Textfolie | dreispaltig</vt:lpstr>
      <vt:lpstr>Text- | Bildfolie</vt:lpstr>
      <vt:lpstr>Text- | Bildfolie</vt:lpstr>
      <vt:lpstr>PowerPoint-Präsentation</vt:lpstr>
      <vt:lpstr>Bildfolie</vt:lpstr>
      <vt:lpstr>Bildfolie | zweispaltig</vt:lpstr>
      <vt:lpstr>Bildfolie | dreispaltig</vt:lpstr>
      <vt:lpstr>Inhaltsfolie | Säulendiagramm</vt:lpstr>
      <vt:lpstr>Inhaltsfolie | Säulendiagramm</vt:lpstr>
      <vt:lpstr>Inhaltsfolie | Torten- &amp; Ringdiagramm</vt:lpstr>
      <vt:lpstr>Inhaltsfolie mit Text | Torten- &amp; Ringdiagramm</vt:lpstr>
      <vt:lpstr>Inhaltsfolie mit Text | Torten- &amp; Ringdiagramm</vt:lpstr>
      <vt:lpstr>Inhaltsfolie | Tabellenbeispiel</vt:lpstr>
      <vt:lpstr>Inhaltsfolie | Tabellenbeispiel</vt:lpstr>
      <vt:lpstr>Folie zur freien Gestaltung | Dunkelblau</vt:lpstr>
      <vt:lpstr>Folie zur freien Gestaltung | Beispiel: Zeitstrahl</vt:lpstr>
      <vt:lpstr>Folie zur freien Gestaltung | weiß</vt:lpstr>
      <vt:lpstr>Folie zur freien Gestaltung | Beispiel: Zeitstrahl</vt:lpstr>
      <vt:lpstr>Zitatfolie</vt:lpstr>
      <vt:lpstr>PowerPoint-Präsentation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Willkommen</dc:title>
  <dc:creator>Julia Gutschmidt</dc:creator>
  <cp:lastModifiedBy>Microsoft Office User</cp:lastModifiedBy>
  <cp:revision>145</cp:revision>
  <dcterms:created xsi:type="dcterms:W3CDTF">2021-11-18T07:49:57Z</dcterms:created>
  <dcterms:modified xsi:type="dcterms:W3CDTF">2022-07-13T16:46:20Z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0x010100B7C64748B88E4F4A81E78C320064AA18</vt:lpwstr>
  </property>
</Properties>
</file>