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74" r:id="rId12"/>
    <p:sldId id="275" r:id="rId13"/>
    <p:sldId id="263" r:id="rId14"/>
    <p:sldId id="264" r:id="rId15"/>
    <p:sldId id="265" r:id="rId16"/>
    <p:sldId id="266" r:id="rId17"/>
    <p:sldId id="267" r:id="rId18"/>
    <p:sldId id="268" r:id="rId19"/>
    <p:sldId id="277" r:id="rId20"/>
    <p:sldId id="278" r:id="rId21"/>
    <p:sldId id="279" r:id="rId22"/>
    <p:sldId id="269" r:id="rId23"/>
    <p:sldId id="270" r:id="rId24"/>
    <p:sldId id="271" r:id="rId25"/>
    <p:sldId id="281" r:id="rId26"/>
    <p:sldId id="272" r:id="rId27"/>
    <p:sldId id="280" r:id="rId28"/>
    <p:sldId id="276" r:id="rId29"/>
    <p:sldId id="273"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185" autoAdjust="0"/>
  </p:normalViewPr>
  <p:slideViewPr>
    <p:cSldViewPr snapToGrid="0" showGuides="1">
      <p:cViewPr varScale="1">
        <p:scale>
          <a:sx n="145" d="100"/>
          <a:sy n="145" d="100"/>
        </p:scale>
        <p:origin x="132" y="452"/>
      </p:cViewPr>
      <p:guideLst/>
    </p:cSldViewPr>
  </p:slideViewPr>
  <p:outlineViewPr>
    <p:cViewPr>
      <p:scale>
        <a:sx n="33" d="100"/>
        <a:sy n="33" d="100"/>
      </p:scale>
      <p:origin x="0" y="-27840"/>
    </p:cViewPr>
  </p:outlineViewPr>
  <p:notesTextViewPr>
    <p:cViewPr>
      <p:scale>
        <a:sx n="3" d="2"/>
        <a:sy n="3" d="2"/>
      </p:scale>
      <p:origin x="0" y="0"/>
    </p:cViewPr>
  </p:notesTextViewPr>
  <p:sorterViewPr>
    <p:cViewPr varScale="1">
      <p:scale>
        <a:sx n="1" d="1"/>
        <a:sy n="1" d="1"/>
      </p:scale>
      <p:origin x="0" y="-2796"/>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D512-4B0A-9522-AEE2B17EF155}"/>
            </c:ext>
          </c:extLst>
        </c:ser>
        <c:ser>
          <c:idx val="1"/>
          <c:order val="1"/>
          <c:tx>
            <c:strRef>
              <c:f>Tabelle1!$C$1</c:f>
              <c:strCache>
                <c:ptCount val="1"/>
                <c:pt idx="0">
                  <c:v>#041E42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D512-4B0A-9522-AEE2B17EF155}"/>
            </c:ext>
          </c:extLst>
        </c:ser>
        <c:ser>
          <c:idx val="2"/>
          <c:order val="2"/>
          <c:tx>
            <c:strRef>
              <c:f>Tabelle1!$D$1</c:f>
              <c:strCache>
                <c:ptCount val="1"/>
                <c:pt idx="0">
                  <c:v>#0044A9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D512-4B0A-9522-AEE2B17EF155}"/>
            </c:ext>
          </c:extLst>
        </c:ser>
        <c:ser>
          <c:idx val="3"/>
          <c:order val="3"/>
          <c:tx>
            <c:strRef>
              <c:f>Tabelle1!$E$1</c:f>
              <c:strCache>
                <c:ptCount val="1"/>
                <c:pt idx="0">
                  <c:v>#04316A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D512-4B0A-9522-AEE2B17EF155}"/>
            </c:ext>
          </c:extLst>
        </c:ser>
        <c:ser>
          <c:idx val="4"/>
          <c:order val="4"/>
          <c:tx>
            <c:strRef>
              <c:f>Tabelle1!$F$1</c:f>
              <c:strCache>
                <c:ptCount val="1"/>
                <c:pt idx="0">
                  <c:v>#CED9E7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D512-4B0A-9522-AEE2B17EF155}"/>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D512-4B0A-9522-AEE2B17EF155}"/>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0.21746651190513536"/>
          <c:y val="0.93371228813318075"/>
          <c:w val="0.56506697618972923"/>
          <c:h val="6.6287711866819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413509068338569E-2"/>
          <c:y val="3.9175591120524253E-2"/>
          <c:w val="0.95706514773302742"/>
          <c:h val="0.76879088595487388"/>
        </c:manualLayout>
      </c:layout>
      <c:barChart>
        <c:barDir val="col"/>
        <c:grouping val="clustered"/>
        <c:varyColors val="0"/>
        <c:ser>
          <c:idx val="0"/>
          <c:order val="0"/>
          <c:tx>
            <c:strRef>
              <c:f>Tabelle1!$B$1</c:f>
              <c:strCache>
                <c:ptCount val="1"/>
                <c:pt idx="0">
                  <c:v>#7F7F7F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Tabelle1!$B$2</c:f>
              <c:numCache>
                <c:formatCode>General</c:formatCode>
                <c:ptCount val="1"/>
                <c:pt idx="0">
                  <c:v>4.3</c:v>
                </c:pt>
              </c:numCache>
            </c:numRef>
          </c:val>
          <c:extLst>
            <c:ext xmlns:c16="http://schemas.microsoft.com/office/drawing/2014/chart" uri="{C3380CC4-5D6E-409C-BE32-E72D297353CC}">
              <c16:uniqueId val="{00000000-E4BA-4205-B2A4-C4073A8A301C}"/>
            </c:ext>
          </c:extLst>
        </c:ser>
        <c:ser>
          <c:idx val="1"/>
          <c:order val="1"/>
          <c:tx>
            <c:strRef>
              <c:f>Tabelle1!$C$1</c:f>
              <c:strCache>
                <c:ptCount val="1"/>
                <c:pt idx="0">
                  <c:v>#041E42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Tabelle1!$C$2</c:f>
              <c:numCache>
                <c:formatCode>General</c:formatCode>
                <c:ptCount val="1"/>
                <c:pt idx="0">
                  <c:v>3</c:v>
                </c:pt>
              </c:numCache>
            </c:numRef>
          </c:val>
          <c:extLst>
            <c:ext xmlns:c16="http://schemas.microsoft.com/office/drawing/2014/chart" uri="{C3380CC4-5D6E-409C-BE32-E72D297353CC}">
              <c16:uniqueId val="{00000001-E4BA-4205-B2A4-C4073A8A301C}"/>
            </c:ext>
          </c:extLst>
        </c:ser>
        <c:ser>
          <c:idx val="2"/>
          <c:order val="2"/>
          <c:tx>
            <c:strRef>
              <c:f>Tabelle1!$D$1</c:f>
              <c:strCache>
                <c:ptCount val="1"/>
                <c:pt idx="0">
                  <c:v>#0044A9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Tabelle1!$D$2</c:f>
              <c:numCache>
                <c:formatCode>General</c:formatCode>
                <c:ptCount val="1"/>
                <c:pt idx="0">
                  <c:v>2</c:v>
                </c:pt>
              </c:numCache>
            </c:numRef>
          </c:val>
          <c:extLst>
            <c:ext xmlns:c16="http://schemas.microsoft.com/office/drawing/2014/chart" uri="{C3380CC4-5D6E-409C-BE32-E72D297353CC}">
              <c16:uniqueId val="{00000002-E4BA-4205-B2A4-C4073A8A301C}"/>
            </c:ext>
          </c:extLst>
        </c:ser>
        <c:ser>
          <c:idx val="3"/>
          <c:order val="3"/>
          <c:tx>
            <c:strRef>
              <c:f>Tabelle1!$E$1</c:f>
              <c:strCache>
                <c:ptCount val="1"/>
                <c:pt idx="0">
                  <c:v>#04316A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Tabelle1!$E$2</c:f>
              <c:numCache>
                <c:formatCode>General</c:formatCode>
                <c:ptCount val="1"/>
                <c:pt idx="0">
                  <c:v>3.5</c:v>
                </c:pt>
              </c:numCache>
            </c:numRef>
          </c:val>
          <c:extLst>
            <c:ext xmlns:c16="http://schemas.microsoft.com/office/drawing/2014/chart" uri="{C3380CC4-5D6E-409C-BE32-E72D297353CC}">
              <c16:uniqueId val="{00000003-E4BA-4205-B2A4-C4073A8A301C}"/>
            </c:ext>
          </c:extLst>
        </c:ser>
        <c:ser>
          <c:idx val="4"/>
          <c:order val="4"/>
          <c:tx>
            <c:strRef>
              <c:f>Tabelle1!$F$1</c:f>
              <c:strCache>
                <c:ptCount val="1"/>
                <c:pt idx="0">
                  <c:v>#CED9E7</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Tabelle1!$F$2</c:f>
              <c:numCache>
                <c:formatCode>General</c:formatCode>
                <c:ptCount val="1"/>
                <c:pt idx="0">
                  <c:v>2.5</c:v>
                </c:pt>
              </c:numCache>
            </c:numRef>
          </c:val>
          <c:extLst>
            <c:ext xmlns:c16="http://schemas.microsoft.com/office/drawing/2014/chart" uri="{C3380CC4-5D6E-409C-BE32-E72D297353CC}">
              <c16:uniqueId val="{00000004-E4BA-4205-B2A4-C4073A8A301C}"/>
            </c:ext>
          </c:extLst>
        </c:ser>
        <c:ser>
          <c:idx val="5"/>
          <c:order val="5"/>
          <c:tx>
            <c:strRef>
              <c:f>Tabelle1!$G$1</c:f>
              <c:strCache>
                <c:ptCount val="1"/>
                <c:pt idx="0">
                  <c:v>#C7C7C7</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Automatische Farbreihenfolge aus der Farbpalette</c:v>
                </c:pt>
              </c:strCache>
            </c:strRef>
          </c:cat>
          <c:val>
            <c:numRef>
              <c:f>Tabelle1!$G$2</c:f>
              <c:numCache>
                <c:formatCode>General</c:formatCode>
                <c:ptCount val="1"/>
                <c:pt idx="0">
                  <c:v>3.5</c:v>
                </c:pt>
              </c:numCache>
            </c:numRef>
          </c:val>
          <c:extLst>
            <c:ext xmlns:c16="http://schemas.microsoft.com/office/drawing/2014/chart" uri="{C3380CC4-5D6E-409C-BE32-E72D297353CC}">
              <c16:uniqueId val="{00000005-E4BA-4205-B2A4-C4073A8A301C}"/>
            </c:ext>
          </c:extLst>
        </c:ser>
        <c:dLbls>
          <c:dLblPos val="outEnd"/>
          <c:showLegendKey val="0"/>
          <c:showVal val="1"/>
          <c:showCatName val="0"/>
          <c:showSerName val="0"/>
          <c:showPercent val="0"/>
          <c:showBubbleSize val="0"/>
        </c:dLbls>
        <c:gapWidth val="250"/>
        <c:overlap val="-100"/>
        <c:axId val="1434660416"/>
        <c:axId val="1434658752"/>
      </c:barChart>
      <c:catAx>
        <c:axId val="1434660416"/>
        <c:scaling>
          <c:orientation val="minMax"/>
        </c:scaling>
        <c:delete val="0"/>
        <c:axPos val="b"/>
        <c:numFmt formatCode="General" sourceLinked="1"/>
        <c:majorTickMark val="none"/>
        <c:minorTickMark val="none"/>
        <c:tickLblPos val="nextTo"/>
        <c:spPr>
          <a:noFill/>
          <a:ln w="6350" cap="flat" cmpd="sng" algn="ctr">
            <a:solidFill>
              <a:schemeClr val="accent1"/>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58752"/>
        <c:crosses val="autoZero"/>
        <c:auto val="1"/>
        <c:lblAlgn val="ctr"/>
        <c:lblOffset val="100"/>
        <c:noMultiLvlLbl val="0"/>
      </c:catAx>
      <c:valAx>
        <c:axId val="1434658752"/>
        <c:scaling>
          <c:orientation val="minMax"/>
        </c:scaling>
        <c:delete val="0"/>
        <c:axPos val="l"/>
        <c:majorGridlines>
          <c:spPr>
            <a:ln w="6350" cap="flat" cmpd="sng" algn="ctr">
              <a:solidFill>
                <a:schemeClr val="accent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crossAx val="1434660416"/>
        <c:crosses val="autoZero"/>
        <c:crossBetween val="between"/>
        <c:majorUnit val="1"/>
      </c:valAx>
      <c:spPr>
        <a:noFill/>
        <a:ln>
          <a:noFill/>
        </a:ln>
        <a:effectLst/>
      </c:spPr>
    </c:plotArea>
    <c:legend>
      <c:legendPos val="b"/>
      <c:layout>
        <c:manualLayout>
          <c:xMode val="edge"/>
          <c:yMode val="edge"/>
          <c:x val="7.0883178333425889E-2"/>
          <c:y val="0.93371228813318075"/>
          <c:w val="0.85606605713177686"/>
          <c:h val="6.6287711866819254E-2"/>
        </c:manualLayout>
      </c:layout>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lgn="ctr">
        <a:defRPr lang="en-US" sz="1400" b="0" i="0" u="none" strike="noStrike" kern="1200" baseline="0">
          <a:solidFill>
            <a:schemeClr val="tx1"/>
          </a:solidFill>
          <a:latin typeface="+mn-lt"/>
          <a:ea typeface="+mn-ea"/>
          <a:cs typeface="+mn-cs"/>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A431-41FC-9AA4-04DA8CE4B610}"/>
              </c:ext>
            </c:extLst>
          </c:dPt>
          <c:dPt>
            <c:idx val="1"/>
            <c:bubble3D val="0"/>
            <c:spPr>
              <a:solidFill>
                <a:schemeClr val="accent2"/>
              </a:solidFill>
              <a:ln w="12700">
                <a:noFill/>
              </a:ln>
              <a:effectLst/>
            </c:spPr>
            <c:extLst>
              <c:ext xmlns:c16="http://schemas.microsoft.com/office/drawing/2014/chart" uri="{C3380CC4-5D6E-409C-BE32-E72D297353CC}">
                <c16:uniqueId val="{00000003-A431-41FC-9AA4-04DA8CE4B610}"/>
              </c:ext>
            </c:extLst>
          </c:dPt>
          <c:dPt>
            <c:idx val="2"/>
            <c:bubble3D val="0"/>
            <c:spPr>
              <a:solidFill>
                <a:schemeClr val="accent3"/>
              </a:solidFill>
              <a:ln w="12700">
                <a:noFill/>
              </a:ln>
              <a:effectLst/>
            </c:spPr>
            <c:extLst>
              <c:ext xmlns:c16="http://schemas.microsoft.com/office/drawing/2014/chart" uri="{C3380CC4-5D6E-409C-BE32-E72D297353CC}">
                <c16:uniqueId val="{00000002-B0C7-472A-8E3B-9164A9882764}"/>
              </c:ext>
            </c:extLst>
          </c:dPt>
          <c:dPt>
            <c:idx val="3"/>
            <c:bubble3D val="0"/>
            <c:spPr>
              <a:solidFill>
                <a:schemeClr val="accent4"/>
              </a:solidFill>
              <a:ln w="12700">
                <a:noFill/>
              </a:ln>
              <a:effectLst/>
            </c:spPr>
            <c:extLst>
              <c:ext xmlns:c16="http://schemas.microsoft.com/office/drawing/2014/chart" uri="{C3380CC4-5D6E-409C-BE32-E72D297353CC}">
                <c16:uniqueId val="{00000007-A431-41FC-9AA4-04DA8CE4B610}"/>
              </c:ext>
            </c:extLst>
          </c:dPt>
          <c:dPt>
            <c:idx val="4"/>
            <c:bubble3D val="0"/>
            <c:spPr>
              <a:solidFill>
                <a:schemeClr val="accent5"/>
              </a:solidFill>
              <a:ln w="12700">
                <a:noFill/>
              </a:ln>
              <a:effectLst/>
            </c:spPr>
            <c:extLst>
              <c:ext xmlns:c16="http://schemas.microsoft.com/office/drawing/2014/chart" uri="{C3380CC4-5D6E-409C-BE32-E72D297353CC}">
                <c16:uniqueId val="{00000009-A431-41FC-9AA4-04DA8CE4B610}"/>
              </c:ext>
            </c:extLst>
          </c:dPt>
          <c:dPt>
            <c:idx val="5"/>
            <c:bubble3D val="0"/>
            <c:spPr>
              <a:solidFill>
                <a:schemeClr val="accent6"/>
              </a:solidFill>
              <a:ln w="12700">
                <a:noFill/>
              </a:ln>
              <a:effectLst/>
            </c:spPr>
            <c:extLst>
              <c:ext xmlns:c16="http://schemas.microsoft.com/office/drawing/2014/chart" uri="{C3380CC4-5D6E-409C-BE32-E72D297353CC}">
                <c16:uniqueId val="{0000000B-A431-41FC-9AA4-04DA8CE4B61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Tabelle1!$A$2:$A$7</c:f>
              <c:strCache>
                <c:ptCount val="6"/>
                <c:pt idx="0">
                  <c:v>#7F7F7F</c:v>
                </c:pt>
                <c:pt idx="1">
                  <c:v>#041E42</c:v>
                </c:pt>
                <c:pt idx="2">
                  <c:v>#0044A9</c:v>
                </c:pt>
                <c:pt idx="3">
                  <c:v>#04316A</c:v>
                </c:pt>
                <c:pt idx="4">
                  <c:v>#CED9E7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B0C7-472A-8E3B-9164A9882764}"/>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339624624693"/>
          <c:y val="8.4822331115881888E-2"/>
          <c:w val="0.58353302470969426"/>
          <c:h val="0.69845606916838132"/>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AA09-4A45-B573-4F663693638C}"/>
              </c:ext>
            </c:extLst>
          </c:dPt>
          <c:dPt>
            <c:idx val="1"/>
            <c:bubble3D val="0"/>
            <c:spPr>
              <a:solidFill>
                <a:schemeClr val="accent2"/>
              </a:solidFill>
              <a:ln w="12700">
                <a:noFill/>
              </a:ln>
              <a:effectLst/>
            </c:spPr>
            <c:extLst>
              <c:ext xmlns:c16="http://schemas.microsoft.com/office/drawing/2014/chart" uri="{C3380CC4-5D6E-409C-BE32-E72D297353CC}">
                <c16:uniqueId val="{00000003-AA09-4A45-B573-4F663693638C}"/>
              </c:ext>
            </c:extLst>
          </c:dPt>
          <c:dPt>
            <c:idx val="2"/>
            <c:bubble3D val="0"/>
            <c:spPr>
              <a:solidFill>
                <a:schemeClr val="accent3"/>
              </a:solidFill>
              <a:ln w="12700">
                <a:noFill/>
              </a:ln>
              <a:effectLst/>
            </c:spPr>
            <c:extLst>
              <c:ext xmlns:c16="http://schemas.microsoft.com/office/drawing/2014/chart" uri="{C3380CC4-5D6E-409C-BE32-E72D297353CC}">
                <c16:uniqueId val="{00000005-AA09-4A45-B573-4F663693638C}"/>
              </c:ext>
            </c:extLst>
          </c:dPt>
          <c:dPt>
            <c:idx val="3"/>
            <c:bubble3D val="0"/>
            <c:spPr>
              <a:solidFill>
                <a:schemeClr val="accent4"/>
              </a:solidFill>
              <a:ln w="12700">
                <a:noFill/>
              </a:ln>
              <a:effectLst/>
            </c:spPr>
            <c:extLst>
              <c:ext xmlns:c16="http://schemas.microsoft.com/office/drawing/2014/chart" uri="{C3380CC4-5D6E-409C-BE32-E72D297353CC}">
                <c16:uniqueId val="{00000007-AA09-4A45-B573-4F663693638C}"/>
              </c:ext>
            </c:extLst>
          </c:dPt>
          <c:dPt>
            <c:idx val="4"/>
            <c:bubble3D val="0"/>
            <c:spPr>
              <a:solidFill>
                <a:schemeClr val="accent5"/>
              </a:solidFill>
              <a:ln w="12700">
                <a:noFill/>
              </a:ln>
              <a:effectLst/>
            </c:spPr>
            <c:extLst>
              <c:ext xmlns:c16="http://schemas.microsoft.com/office/drawing/2014/chart" uri="{C3380CC4-5D6E-409C-BE32-E72D297353CC}">
                <c16:uniqueId val="{00000009-AA09-4A45-B573-4F663693638C}"/>
              </c:ext>
            </c:extLst>
          </c:dPt>
          <c:dPt>
            <c:idx val="5"/>
            <c:bubble3D val="0"/>
            <c:spPr>
              <a:solidFill>
                <a:schemeClr val="accent6"/>
              </a:solidFill>
              <a:ln w="12700">
                <a:noFill/>
              </a:ln>
              <a:effectLst/>
            </c:spPr>
            <c:extLst>
              <c:ext xmlns:c16="http://schemas.microsoft.com/office/drawing/2014/chart" uri="{C3380CC4-5D6E-409C-BE32-E72D297353CC}">
                <c16:uniqueId val="{0000000B-AA09-4A45-B573-4F663693638C}"/>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A09-4A45-B573-4F663693638C}"/>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A09-4A45-B573-4F663693638C}"/>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A09-4A45-B573-4F663693638C}"/>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A09-4A45-B573-4F663693638C}"/>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A09-4A45-B573-4F663693638C}"/>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A09-4A45-B573-4F663693638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#041E42</c:v>
                </c:pt>
                <c:pt idx="2">
                  <c:v>#0044A9</c:v>
                </c:pt>
                <c:pt idx="3">
                  <c:v>#04316A</c:v>
                </c:pt>
                <c:pt idx="4">
                  <c:v>#CED9E7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AA09-4A45-B573-4F663693638C}"/>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8107-40DE-AAD9-660E2D5BF015}"/>
              </c:ext>
            </c:extLst>
          </c:dPt>
          <c:dPt>
            <c:idx val="1"/>
            <c:bubble3D val="0"/>
            <c:spPr>
              <a:solidFill>
                <a:schemeClr val="accent2"/>
              </a:solidFill>
              <a:ln w="12700">
                <a:noFill/>
              </a:ln>
              <a:effectLst/>
            </c:spPr>
            <c:extLst>
              <c:ext xmlns:c16="http://schemas.microsoft.com/office/drawing/2014/chart" uri="{C3380CC4-5D6E-409C-BE32-E72D297353CC}">
                <c16:uniqueId val="{00000003-8107-40DE-AAD9-660E2D5BF015}"/>
              </c:ext>
            </c:extLst>
          </c:dPt>
          <c:dPt>
            <c:idx val="2"/>
            <c:bubble3D val="0"/>
            <c:spPr>
              <a:solidFill>
                <a:schemeClr val="accent3"/>
              </a:solidFill>
              <a:ln w="12700">
                <a:noFill/>
              </a:ln>
              <a:effectLst/>
            </c:spPr>
            <c:extLst>
              <c:ext xmlns:c16="http://schemas.microsoft.com/office/drawing/2014/chart" uri="{C3380CC4-5D6E-409C-BE32-E72D297353CC}">
                <c16:uniqueId val="{00000005-8107-40DE-AAD9-660E2D5BF015}"/>
              </c:ext>
            </c:extLst>
          </c:dPt>
          <c:dPt>
            <c:idx val="3"/>
            <c:bubble3D val="0"/>
            <c:spPr>
              <a:solidFill>
                <a:schemeClr val="accent4"/>
              </a:solidFill>
              <a:ln w="12700">
                <a:noFill/>
              </a:ln>
              <a:effectLst/>
            </c:spPr>
            <c:extLst>
              <c:ext xmlns:c16="http://schemas.microsoft.com/office/drawing/2014/chart" uri="{C3380CC4-5D6E-409C-BE32-E72D297353CC}">
                <c16:uniqueId val="{00000007-8107-40DE-AAD9-660E2D5BF015}"/>
              </c:ext>
            </c:extLst>
          </c:dPt>
          <c:dPt>
            <c:idx val="4"/>
            <c:bubble3D val="0"/>
            <c:spPr>
              <a:solidFill>
                <a:schemeClr val="accent5"/>
              </a:solidFill>
              <a:ln w="12700">
                <a:noFill/>
              </a:ln>
              <a:effectLst/>
            </c:spPr>
            <c:extLst>
              <c:ext xmlns:c16="http://schemas.microsoft.com/office/drawing/2014/chart" uri="{C3380CC4-5D6E-409C-BE32-E72D297353CC}">
                <c16:uniqueId val="{00000009-8107-40DE-AAD9-660E2D5BF015}"/>
              </c:ext>
            </c:extLst>
          </c:dPt>
          <c:dPt>
            <c:idx val="5"/>
            <c:bubble3D val="0"/>
            <c:spPr>
              <a:solidFill>
                <a:schemeClr val="accent6"/>
              </a:solidFill>
              <a:ln w="12700">
                <a:noFill/>
              </a:ln>
              <a:effectLst/>
            </c:spPr>
            <c:extLst>
              <c:ext xmlns:c16="http://schemas.microsoft.com/office/drawing/2014/chart" uri="{C3380CC4-5D6E-409C-BE32-E72D297353CC}">
                <c16:uniqueId val="{0000000B-8107-40DE-AAD9-660E2D5BF01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Tabelle1!$A$2:$A$7</c:f>
              <c:strCache>
                <c:ptCount val="6"/>
                <c:pt idx="0">
                  <c:v>#7F7F7F</c:v>
                </c:pt>
                <c:pt idx="1">
                  <c:v>#041E42</c:v>
                </c:pt>
                <c:pt idx="2">
                  <c:v>#0044A9</c:v>
                </c:pt>
                <c:pt idx="3">
                  <c:v>#04316A</c:v>
                </c:pt>
                <c:pt idx="4">
                  <c:v>#CED9E7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8107-40DE-AAD9-660E2D5BF015}"/>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1256506459616054E-4"/>
          <c:y val="0.89704254233535186"/>
          <c:w val="0.99832593763852651"/>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3339624624693"/>
          <c:y val="8.4822331115881888E-2"/>
          <c:w val="0.58353302470969426"/>
          <c:h val="0.69845606916838132"/>
        </c:manualLayout>
      </c:layout>
      <c:doughnutChart>
        <c:varyColors val="1"/>
        <c:ser>
          <c:idx val="0"/>
          <c:order val="0"/>
          <c:tx>
            <c:strRef>
              <c:f>Tabelle1!$B$1</c:f>
              <c:strCache>
                <c:ptCount val="1"/>
                <c:pt idx="0">
                  <c:v>Verkauf</c:v>
                </c:pt>
              </c:strCache>
            </c:strRef>
          </c:tx>
          <c:spPr>
            <a:ln w="12700">
              <a:noFill/>
            </a:ln>
          </c:spPr>
          <c:dPt>
            <c:idx val="0"/>
            <c:bubble3D val="0"/>
            <c:spPr>
              <a:solidFill>
                <a:schemeClr val="accent1"/>
              </a:solidFill>
              <a:ln w="12700">
                <a:noFill/>
              </a:ln>
              <a:effectLst/>
            </c:spPr>
            <c:extLst>
              <c:ext xmlns:c16="http://schemas.microsoft.com/office/drawing/2014/chart" uri="{C3380CC4-5D6E-409C-BE32-E72D297353CC}">
                <c16:uniqueId val="{00000001-2302-4F9C-8347-5DC0D3B3CFB3}"/>
              </c:ext>
            </c:extLst>
          </c:dPt>
          <c:dPt>
            <c:idx val="1"/>
            <c:bubble3D val="0"/>
            <c:spPr>
              <a:solidFill>
                <a:schemeClr val="accent2"/>
              </a:solidFill>
              <a:ln w="12700">
                <a:noFill/>
              </a:ln>
              <a:effectLst/>
            </c:spPr>
            <c:extLst>
              <c:ext xmlns:c16="http://schemas.microsoft.com/office/drawing/2014/chart" uri="{C3380CC4-5D6E-409C-BE32-E72D297353CC}">
                <c16:uniqueId val="{00000003-2302-4F9C-8347-5DC0D3B3CFB3}"/>
              </c:ext>
            </c:extLst>
          </c:dPt>
          <c:dPt>
            <c:idx val="2"/>
            <c:bubble3D val="0"/>
            <c:spPr>
              <a:solidFill>
                <a:schemeClr val="accent3"/>
              </a:solidFill>
              <a:ln w="12700">
                <a:noFill/>
              </a:ln>
              <a:effectLst/>
            </c:spPr>
            <c:extLst>
              <c:ext xmlns:c16="http://schemas.microsoft.com/office/drawing/2014/chart" uri="{C3380CC4-5D6E-409C-BE32-E72D297353CC}">
                <c16:uniqueId val="{00000005-2302-4F9C-8347-5DC0D3B3CFB3}"/>
              </c:ext>
            </c:extLst>
          </c:dPt>
          <c:dPt>
            <c:idx val="3"/>
            <c:bubble3D val="0"/>
            <c:spPr>
              <a:solidFill>
                <a:schemeClr val="accent4"/>
              </a:solidFill>
              <a:ln w="12700">
                <a:noFill/>
              </a:ln>
              <a:effectLst/>
            </c:spPr>
            <c:extLst>
              <c:ext xmlns:c16="http://schemas.microsoft.com/office/drawing/2014/chart" uri="{C3380CC4-5D6E-409C-BE32-E72D297353CC}">
                <c16:uniqueId val="{00000007-2302-4F9C-8347-5DC0D3B3CFB3}"/>
              </c:ext>
            </c:extLst>
          </c:dPt>
          <c:dPt>
            <c:idx val="4"/>
            <c:bubble3D val="0"/>
            <c:spPr>
              <a:solidFill>
                <a:schemeClr val="accent5"/>
              </a:solidFill>
              <a:ln w="12700">
                <a:noFill/>
              </a:ln>
              <a:effectLst/>
            </c:spPr>
            <c:extLst>
              <c:ext xmlns:c16="http://schemas.microsoft.com/office/drawing/2014/chart" uri="{C3380CC4-5D6E-409C-BE32-E72D297353CC}">
                <c16:uniqueId val="{00000009-2302-4F9C-8347-5DC0D3B3CFB3}"/>
              </c:ext>
            </c:extLst>
          </c:dPt>
          <c:dPt>
            <c:idx val="5"/>
            <c:bubble3D val="0"/>
            <c:spPr>
              <a:solidFill>
                <a:schemeClr val="accent6"/>
              </a:solidFill>
              <a:ln w="12700">
                <a:noFill/>
              </a:ln>
              <a:effectLst/>
            </c:spPr>
            <c:extLst>
              <c:ext xmlns:c16="http://schemas.microsoft.com/office/drawing/2014/chart" uri="{C3380CC4-5D6E-409C-BE32-E72D297353CC}">
                <c16:uniqueId val="{0000000B-2302-4F9C-8347-5DC0D3B3CFB3}"/>
              </c:ext>
            </c:extLst>
          </c:dPt>
          <c:dLbls>
            <c:dLbl>
              <c:idx val="0"/>
              <c:layout>
                <c:manualLayout>
                  <c:x val="5.1073708647707487E-2"/>
                  <c:y val="-6.1132344305064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302-4F9C-8347-5DC0D3B3CFB3}"/>
                </c:ext>
              </c:extLst>
            </c:dLbl>
            <c:dLbl>
              <c:idx val="1"/>
              <c:layout>
                <c:manualLayout>
                  <c:x val="6.7324434126523502E-2"/>
                  <c:y val="-1.38937146147875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302-4F9C-8347-5DC0D3B3CFB3}"/>
                </c:ext>
              </c:extLst>
            </c:dLbl>
            <c:dLbl>
              <c:idx val="2"/>
              <c:layout>
                <c:manualLayout>
                  <c:x val="4.6430644225188708E-2"/>
                  <c:y val="5.55748584591498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302-4F9C-8347-5DC0D3B3CFB3}"/>
                </c:ext>
              </c:extLst>
            </c:dLbl>
            <c:dLbl>
              <c:idx val="3"/>
              <c:layout>
                <c:manualLayout>
                  <c:x val="-3.4822983168891465E-2"/>
                  <c:y val="6.66898301509799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302-4F9C-8347-5DC0D3B3CFB3}"/>
                </c:ext>
              </c:extLst>
            </c:dLbl>
            <c:dLbl>
              <c:idx val="4"/>
              <c:layout>
                <c:manualLayout>
                  <c:x val="-6.5002901915264102E-2"/>
                  <c:y val="-1.38937146147875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302-4F9C-8347-5DC0D3B3CFB3}"/>
                </c:ext>
              </c:extLst>
            </c:dLbl>
            <c:dLbl>
              <c:idx val="5"/>
              <c:layout>
                <c:manualLayout>
                  <c:x val="-4.8752176436448101E-2"/>
                  <c:y val="-6.11323443050648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2302-4F9C-8347-5DC0D3B3CF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#7F7F7F</c:v>
                </c:pt>
                <c:pt idx="1">
                  <c:v>#041E42</c:v>
                </c:pt>
                <c:pt idx="2">
                  <c:v>#0044A9</c:v>
                </c:pt>
                <c:pt idx="3">
                  <c:v>#04316A</c:v>
                </c:pt>
                <c:pt idx="4">
                  <c:v>#CED9E7</c:v>
                </c:pt>
                <c:pt idx="5">
                  <c:v>#C7C7C7</c:v>
                </c:pt>
              </c:strCache>
            </c:strRef>
          </c:cat>
          <c:val>
            <c:numRef>
              <c:f>Tabelle1!$B$2:$B$7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2302-4F9C-8347-5DC0D3B3CFB3}"/>
            </c:ext>
          </c:extLst>
        </c:ser>
        <c:dLbls>
          <c:showLegendKey val="0"/>
          <c:showVal val="0"/>
          <c:showCatName val="0"/>
          <c:showSerName val="0"/>
          <c:showPercent val="0"/>
          <c:showBubbleSize val="0"/>
          <c:showLeaderLines val="1"/>
        </c:dLbls>
        <c:firstSliceAng val="0"/>
        <c:holeSize val="80"/>
      </c:doughnutChart>
      <c:spPr>
        <a:noFill/>
        <a:ln>
          <a:noFill/>
        </a:ln>
        <a:effectLst/>
      </c:spPr>
    </c:plotArea>
    <c:legend>
      <c:legendPos val="b"/>
      <c:layout>
        <c:manualLayout>
          <c:xMode val="edge"/>
          <c:yMode val="edge"/>
          <c:x val="5.1256506459616054E-4"/>
          <c:y val="0.89704254233535186"/>
          <c:w val="0.99948743493540382"/>
          <c:h val="0.102957457664648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05.04.2022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05.04.2022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5"/>
            <a:ext cx="12192000" cy="5229225"/>
          </a:xfrm>
          <a:gradFill>
            <a:gsLst>
              <a:gs pos="50000">
                <a:srgbClr val="04316A">
                  <a:alpha val="50000"/>
                </a:srgb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520163" y="2913731"/>
            <a:ext cx="4979505" cy="1030539"/>
          </a:xfrm>
        </p:spPr>
        <p:txBody>
          <a:bodyPr wrap="none" tIns="0" rIns="0"/>
          <a:lstStyle>
            <a:lvl1pPr algn="l">
              <a:lnSpc>
                <a:spcPct val="110000"/>
              </a:lnSpc>
              <a:defRPr sz="6600">
                <a:solidFill>
                  <a:schemeClr val="tx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reihandform: Form 5">
            <a:extLst>
              <a:ext uri="{FF2B5EF4-FFF2-40B4-BE49-F238E27FC236}">
                <a16:creationId xmlns:a16="http://schemas.microsoft.com/office/drawing/2014/main" id="{DB0B422D-422E-4796-8EA3-E0C93BC35646}"/>
              </a:ext>
            </a:extLst>
          </p:cNvPr>
          <p:cNvSpPr/>
          <p:nvPr/>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7" name="Grafik 58">
            <a:extLst>
              <a:ext uri="{FF2B5EF4-FFF2-40B4-BE49-F238E27FC236}">
                <a16:creationId xmlns:a16="http://schemas.microsoft.com/office/drawing/2014/main" id="{2DC4FFC6-FAE6-4875-89B0-1ECA9FE11309}"/>
              </a:ext>
            </a:extLst>
          </p:cNvPr>
          <p:cNvGrpSpPr/>
          <p:nvPr/>
        </p:nvGrpSpPr>
        <p:grpSpPr>
          <a:xfrm>
            <a:off x="520163" y="293688"/>
            <a:ext cx="2592823" cy="362285"/>
            <a:chOff x="2151786" y="327912"/>
            <a:chExt cx="2333060" cy="325989"/>
          </a:xfrm>
          <a:solidFill>
            <a:schemeClr val="tx1"/>
          </a:solidFill>
        </p:grpSpPr>
        <p:sp>
          <p:nvSpPr>
            <p:cNvPr id="8" name="Freihandform: Form 7">
              <a:extLst>
                <a:ext uri="{FF2B5EF4-FFF2-40B4-BE49-F238E27FC236}">
                  <a16:creationId xmlns:a16="http://schemas.microsoft.com/office/drawing/2014/main" id="{052ECEA4-6656-46DE-9913-B481507F2246}"/>
                </a:ext>
              </a:extLst>
            </p:cNvPr>
            <p:cNvSpPr/>
            <p:nvPr/>
          </p:nvSpPr>
          <p:spPr>
            <a:xfrm>
              <a:off x="2151786" y="334274"/>
              <a:ext cx="70316" cy="111996"/>
            </a:xfrm>
            <a:custGeom>
              <a:avLst/>
              <a:gdLst>
                <a:gd name="connsiteX0" fmla="*/ 70317 w 70316"/>
                <a:gd name="connsiteY0" fmla="*/ 18294 h 111996"/>
                <a:gd name="connsiteX1" fmla="*/ 19886 w 70316"/>
                <a:gd name="connsiteY1" fmla="*/ 18294 h 111996"/>
                <a:gd name="connsiteX2" fmla="*/ 19886 w 70316"/>
                <a:gd name="connsiteY2" fmla="*/ 46135 h 111996"/>
                <a:gd name="connsiteX3" fmla="*/ 57588 w 70316"/>
                <a:gd name="connsiteY3" fmla="*/ 46135 h 111996"/>
                <a:gd name="connsiteX4" fmla="*/ 57588 w 70316"/>
                <a:gd name="connsiteY4" fmla="*/ 64273 h 111996"/>
                <a:gd name="connsiteX5" fmla="*/ 19886 w 70316"/>
                <a:gd name="connsiteY5" fmla="*/ 64273 h 111996"/>
                <a:gd name="connsiteX6" fmla="*/ 19886 w 70316"/>
                <a:gd name="connsiteY6" fmla="*/ 111997 h 111996"/>
                <a:gd name="connsiteX7" fmla="*/ 0 w 70316"/>
                <a:gd name="connsiteY7" fmla="*/ 111997 h 111996"/>
                <a:gd name="connsiteX8" fmla="*/ 0 w 70316"/>
                <a:gd name="connsiteY8" fmla="*/ 0 h 111996"/>
                <a:gd name="connsiteX9" fmla="*/ 70317 w 70316"/>
                <a:gd name="connsiteY9" fmla="*/ 0 h 111996"/>
                <a:gd name="connsiteX10" fmla="*/ 70317 w 70316"/>
                <a:gd name="connsiteY10" fmla="*/ 18294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16" h="111996">
                  <a:moveTo>
                    <a:pt x="70317" y="18294"/>
                  </a:moveTo>
                  <a:lnTo>
                    <a:pt x="19886" y="18294"/>
                  </a:lnTo>
                  <a:lnTo>
                    <a:pt x="19886" y="46135"/>
                  </a:lnTo>
                  <a:lnTo>
                    <a:pt x="57588" y="46135"/>
                  </a:lnTo>
                  <a:lnTo>
                    <a:pt x="57588" y="64273"/>
                  </a:lnTo>
                  <a:lnTo>
                    <a:pt x="19886" y="64273"/>
                  </a:lnTo>
                  <a:lnTo>
                    <a:pt x="19886" y="111997"/>
                  </a:lnTo>
                  <a:lnTo>
                    <a:pt x="0" y="111997"/>
                  </a:lnTo>
                  <a:lnTo>
                    <a:pt x="0" y="0"/>
                  </a:lnTo>
                  <a:lnTo>
                    <a:pt x="70317" y="0"/>
                  </a:lnTo>
                  <a:lnTo>
                    <a:pt x="70317" y="18294"/>
                  </a:lnTo>
                  <a:close/>
                </a:path>
              </a:pathLst>
            </a:custGeom>
            <a:solidFill>
              <a:schemeClr val="tx1"/>
            </a:solidFill>
            <a:ln w="2892" cap="flat">
              <a:noFill/>
              <a:prstDash val="solid"/>
              <a:miter/>
            </a:ln>
          </p:spPr>
          <p:txBody>
            <a:bodyPr rtlCol="0" anchor="ctr"/>
            <a:lstStyle/>
            <a:p>
              <a:endParaRPr lang="de-DE"/>
            </a:p>
          </p:txBody>
        </p:sp>
        <p:sp>
          <p:nvSpPr>
            <p:cNvPr id="9" name="Freihandform: Form 8">
              <a:extLst>
                <a:ext uri="{FF2B5EF4-FFF2-40B4-BE49-F238E27FC236}">
                  <a16:creationId xmlns:a16="http://schemas.microsoft.com/office/drawing/2014/main" id="{79E51346-5508-499A-8840-A445143E194B}"/>
                </a:ext>
              </a:extLst>
            </p:cNvPr>
            <p:cNvSpPr/>
            <p:nvPr/>
          </p:nvSpPr>
          <p:spPr>
            <a:xfrm>
              <a:off x="2232916" y="363231"/>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1" y="-3"/>
                    <a:pt x="46132" y="474"/>
                    <a:pt x="48996" y="1747"/>
                  </a:cubicBezTo>
                  <a:close/>
                </a:path>
              </a:pathLst>
            </a:custGeom>
            <a:solidFill>
              <a:schemeClr val="tx1"/>
            </a:solidFill>
            <a:ln w="2892"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EC65699C-B90A-4423-8DFB-925E7DB6372A}"/>
                </a:ext>
              </a:extLst>
            </p:cNvPr>
            <p:cNvSpPr/>
            <p:nvPr/>
          </p:nvSpPr>
          <p:spPr>
            <a:xfrm>
              <a:off x="2295365" y="329344"/>
              <a:ext cx="24022" cy="116926"/>
            </a:xfrm>
            <a:custGeom>
              <a:avLst/>
              <a:gdLst>
                <a:gd name="connsiteX0" fmla="*/ 24022 w 24022"/>
                <a:gd name="connsiteY0" fmla="*/ 11453 h 116926"/>
                <a:gd name="connsiteX1" fmla="*/ 11930 w 24022"/>
                <a:gd name="connsiteY1" fmla="*/ 22906 h 116926"/>
                <a:gd name="connsiteX2" fmla="*/ 0 w 24022"/>
                <a:gd name="connsiteY2" fmla="*/ 11453 h 116926"/>
                <a:gd name="connsiteX3" fmla="*/ 11930 w 24022"/>
                <a:gd name="connsiteY3" fmla="*/ 0 h 116926"/>
                <a:gd name="connsiteX4" fmla="*/ 24022 w 24022"/>
                <a:gd name="connsiteY4" fmla="*/ 11453 h 116926"/>
                <a:gd name="connsiteX5" fmla="*/ 21477 w 24022"/>
                <a:gd name="connsiteY5" fmla="*/ 116926 h 116926"/>
                <a:gd name="connsiteX6" fmla="*/ 2546 w 24022"/>
                <a:gd name="connsiteY6" fmla="*/ 116926 h 116926"/>
                <a:gd name="connsiteX7" fmla="*/ 2546 w 24022"/>
                <a:gd name="connsiteY7" fmla="*/ 35952 h 116926"/>
                <a:gd name="connsiteX8" fmla="*/ 21477 w 24022"/>
                <a:gd name="connsiteY8" fmla="*/ 35952 h 116926"/>
                <a:gd name="connsiteX9" fmla="*/ 21477 w 24022"/>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2" h="116926">
                  <a:moveTo>
                    <a:pt x="24022" y="11453"/>
                  </a:moveTo>
                  <a:cubicBezTo>
                    <a:pt x="24022" y="18135"/>
                    <a:pt x="18613" y="22906"/>
                    <a:pt x="11930" y="22906"/>
                  </a:cubicBezTo>
                  <a:cubicBezTo>
                    <a:pt x="5410" y="22906"/>
                    <a:pt x="0" y="18132"/>
                    <a:pt x="0" y="11453"/>
                  </a:cubicBezTo>
                  <a:cubicBezTo>
                    <a:pt x="0" y="4929"/>
                    <a:pt x="5410" y="0"/>
                    <a:pt x="11930" y="0"/>
                  </a:cubicBezTo>
                  <a:cubicBezTo>
                    <a:pt x="18613" y="0"/>
                    <a:pt x="24022" y="4929"/>
                    <a:pt x="24022" y="11453"/>
                  </a:cubicBezTo>
                  <a:close/>
                  <a:moveTo>
                    <a:pt x="21477" y="116926"/>
                  </a:moveTo>
                  <a:lnTo>
                    <a:pt x="2546" y="116926"/>
                  </a:lnTo>
                  <a:lnTo>
                    <a:pt x="2546" y="35952"/>
                  </a:lnTo>
                  <a:lnTo>
                    <a:pt x="21477" y="35952"/>
                  </a:lnTo>
                  <a:lnTo>
                    <a:pt x="21477" y="116926"/>
                  </a:lnTo>
                  <a:close/>
                </a:path>
              </a:pathLst>
            </a:custGeom>
            <a:solidFill>
              <a:schemeClr val="tx1"/>
            </a:solidFill>
            <a:ln w="2892"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2FCA0445-E885-4586-965F-FFAEC07B96ED}"/>
                </a:ext>
              </a:extLst>
            </p:cNvPr>
            <p:cNvSpPr/>
            <p:nvPr/>
          </p:nvSpPr>
          <p:spPr>
            <a:xfrm>
              <a:off x="2336779" y="363231"/>
              <a:ext cx="73976" cy="84948"/>
            </a:xfrm>
            <a:custGeom>
              <a:avLst/>
              <a:gdLst>
                <a:gd name="connsiteX0" fmla="*/ 40089 w 73976"/>
                <a:gd name="connsiteY0" fmla="*/ 84949 h 84948"/>
                <a:gd name="connsiteX1" fmla="*/ 0 w 73976"/>
                <a:gd name="connsiteY1" fmla="*/ 42317 h 84948"/>
                <a:gd name="connsiteX2" fmla="*/ 38024 w 73976"/>
                <a:gd name="connsiteY2" fmla="*/ 0 h 84948"/>
                <a:gd name="connsiteX3" fmla="*/ 73976 w 73976"/>
                <a:gd name="connsiteY3" fmla="*/ 41203 h 84948"/>
                <a:gd name="connsiteX4" fmla="*/ 73658 w 73976"/>
                <a:gd name="connsiteY4" fmla="*/ 48999 h 84948"/>
                <a:gd name="connsiteX5" fmla="*/ 19249 w 73976"/>
                <a:gd name="connsiteY5" fmla="*/ 48999 h 84948"/>
                <a:gd name="connsiteX6" fmla="*/ 40248 w 73976"/>
                <a:gd name="connsiteY6" fmla="*/ 68725 h 84948"/>
                <a:gd name="connsiteX7" fmla="*/ 60134 w 73976"/>
                <a:gd name="connsiteY7" fmla="*/ 59179 h 84948"/>
                <a:gd name="connsiteX8" fmla="*/ 71905 w 73976"/>
                <a:gd name="connsiteY8" fmla="*/ 71589 h 84948"/>
                <a:gd name="connsiteX9" fmla="*/ 40089 w 73976"/>
                <a:gd name="connsiteY9" fmla="*/ 84949 h 84948"/>
                <a:gd name="connsiteX10" fmla="*/ 18931 w 73976"/>
                <a:gd name="connsiteY10" fmla="*/ 35154 h 84948"/>
                <a:gd name="connsiteX11" fmla="*/ 55679 w 73976"/>
                <a:gd name="connsiteY11" fmla="*/ 35154 h 84948"/>
                <a:gd name="connsiteX12" fmla="*/ 37703 w 73976"/>
                <a:gd name="connsiteY12" fmla="*/ 15587 h 84948"/>
                <a:gd name="connsiteX13" fmla="*/ 18931 w 73976"/>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48">
                  <a:moveTo>
                    <a:pt x="40089" y="84949"/>
                  </a:moveTo>
                  <a:cubicBezTo>
                    <a:pt x="16067" y="84949"/>
                    <a:pt x="0" y="67927"/>
                    <a:pt x="0" y="42317"/>
                  </a:cubicBezTo>
                  <a:cubicBezTo>
                    <a:pt x="0" y="17181"/>
                    <a:pt x="15430" y="0"/>
                    <a:pt x="38024" y="0"/>
                  </a:cubicBezTo>
                  <a:cubicBezTo>
                    <a:pt x="59818" y="0"/>
                    <a:pt x="73976" y="16226"/>
                    <a:pt x="73976" y="41203"/>
                  </a:cubicBezTo>
                  <a:cubicBezTo>
                    <a:pt x="73976" y="43908"/>
                    <a:pt x="73817" y="46769"/>
                    <a:pt x="73658" y="48999"/>
                  </a:cubicBezTo>
                  <a:lnTo>
                    <a:pt x="19249" y="48999"/>
                  </a:lnTo>
                  <a:cubicBezTo>
                    <a:pt x="21318" y="61566"/>
                    <a:pt x="28793" y="68725"/>
                    <a:pt x="40248" y="68725"/>
                  </a:cubicBezTo>
                  <a:cubicBezTo>
                    <a:pt x="47723" y="68725"/>
                    <a:pt x="53769" y="65862"/>
                    <a:pt x="60134" y="59179"/>
                  </a:cubicBezTo>
                  <a:lnTo>
                    <a:pt x="71905" y="71589"/>
                  </a:lnTo>
                  <a:cubicBezTo>
                    <a:pt x="62680" y="80653"/>
                    <a:pt x="52341" y="84949"/>
                    <a:pt x="40089" y="84949"/>
                  </a:cubicBezTo>
                  <a:close/>
                  <a:moveTo>
                    <a:pt x="18931" y="35154"/>
                  </a:moveTo>
                  <a:lnTo>
                    <a:pt x="55679" y="35154"/>
                  </a:lnTo>
                  <a:cubicBezTo>
                    <a:pt x="54883" y="22744"/>
                    <a:pt x="48360" y="15587"/>
                    <a:pt x="37703" y="15587"/>
                  </a:cubicBezTo>
                  <a:cubicBezTo>
                    <a:pt x="27204" y="15587"/>
                    <a:pt x="20522" y="22587"/>
                    <a:pt x="18931" y="35154"/>
                  </a:cubicBezTo>
                  <a:close/>
                </a:path>
              </a:pathLst>
            </a:custGeom>
            <a:solidFill>
              <a:schemeClr val="tx1"/>
            </a:solidFill>
            <a:ln w="2892"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90404EAA-0A9F-4486-BEA0-E1D3BC2B6829}"/>
                </a:ext>
              </a:extLst>
            </p:cNvPr>
            <p:cNvSpPr/>
            <p:nvPr/>
          </p:nvSpPr>
          <p:spPr>
            <a:xfrm>
              <a:off x="2427215" y="327912"/>
              <a:ext cx="75723" cy="120267"/>
            </a:xfrm>
            <a:custGeom>
              <a:avLst/>
              <a:gdLst>
                <a:gd name="connsiteX0" fmla="*/ 0 w 75723"/>
                <a:gd name="connsiteY0" fmla="*/ 77635 h 120267"/>
                <a:gd name="connsiteX1" fmla="*/ 32929 w 75723"/>
                <a:gd name="connsiteY1" fmla="*/ 35319 h 120267"/>
                <a:gd name="connsiteX2" fmla="*/ 56474 w 75723"/>
                <a:gd name="connsiteY2" fmla="*/ 46294 h 120267"/>
                <a:gd name="connsiteX3" fmla="*/ 56792 w 75723"/>
                <a:gd name="connsiteY3" fmla="*/ 46294 h 120267"/>
                <a:gd name="connsiteX4" fmla="*/ 56792 w 75723"/>
                <a:gd name="connsiteY4" fmla="*/ 4773 h 120267"/>
                <a:gd name="connsiteX5" fmla="*/ 75723 w 75723"/>
                <a:gd name="connsiteY5" fmla="*/ 0 h 120267"/>
                <a:gd name="connsiteX6" fmla="*/ 75723 w 75723"/>
                <a:gd name="connsiteY6" fmla="*/ 118358 h 120267"/>
                <a:gd name="connsiteX7" fmla="*/ 57270 w 75723"/>
                <a:gd name="connsiteY7" fmla="*/ 118358 h 120267"/>
                <a:gd name="connsiteX8" fmla="*/ 57270 w 75723"/>
                <a:gd name="connsiteY8" fmla="*/ 108815 h 120267"/>
                <a:gd name="connsiteX9" fmla="*/ 56952 w 75723"/>
                <a:gd name="connsiteY9" fmla="*/ 108815 h 120267"/>
                <a:gd name="connsiteX10" fmla="*/ 32611 w 75723"/>
                <a:gd name="connsiteY10" fmla="*/ 120267 h 120267"/>
                <a:gd name="connsiteX11" fmla="*/ 0 w 75723"/>
                <a:gd name="connsiteY11" fmla="*/ 77635 h 120267"/>
                <a:gd name="connsiteX12" fmla="*/ 18772 w 75723"/>
                <a:gd name="connsiteY12" fmla="*/ 77635 h 120267"/>
                <a:gd name="connsiteX13" fmla="*/ 37543 w 75723"/>
                <a:gd name="connsiteY13" fmla="*/ 103564 h 120267"/>
                <a:gd name="connsiteX14" fmla="*/ 56792 w 75723"/>
                <a:gd name="connsiteY14" fmla="*/ 92904 h 120267"/>
                <a:gd name="connsiteX15" fmla="*/ 56792 w 75723"/>
                <a:gd name="connsiteY15" fmla="*/ 63316 h 120267"/>
                <a:gd name="connsiteX16" fmla="*/ 37543 w 75723"/>
                <a:gd name="connsiteY16" fmla="*/ 52497 h 120267"/>
                <a:gd name="connsiteX17" fmla="*/ 18772 w 75723"/>
                <a:gd name="connsiteY17" fmla="*/ 77635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23" h="120267">
                  <a:moveTo>
                    <a:pt x="0" y="77635"/>
                  </a:moveTo>
                  <a:cubicBezTo>
                    <a:pt x="0" y="51542"/>
                    <a:pt x="13203" y="35319"/>
                    <a:pt x="32929" y="35319"/>
                  </a:cubicBezTo>
                  <a:cubicBezTo>
                    <a:pt x="43112" y="35319"/>
                    <a:pt x="51065" y="39615"/>
                    <a:pt x="56474" y="46294"/>
                  </a:cubicBezTo>
                  <a:lnTo>
                    <a:pt x="56792" y="46294"/>
                  </a:lnTo>
                  <a:lnTo>
                    <a:pt x="56792" y="4773"/>
                  </a:lnTo>
                  <a:lnTo>
                    <a:pt x="75723" y="0"/>
                  </a:lnTo>
                  <a:lnTo>
                    <a:pt x="75723" y="118358"/>
                  </a:lnTo>
                  <a:lnTo>
                    <a:pt x="57270" y="118358"/>
                  </a:lnTo>
                  <a:lnTo>
                    <a:pt x="57270" y="108815"/>
                  </a:lnTo>
                  <a:lnTo>
                    <a:pt x="56952" y="108815"/>
                  </a:lnTo>
                  <a:cubicBezTo>
                    <a:pt x="51065" y="115974"/>
                    <a:pt x="42632" y="120267"/>
                    <a:pt x="32611" y="120267"/>
                  </a:cubicBezTo>
                  <a:cubicBezTo>
                    <a:pt x="13362" y="120267"/>
                    <a:pt x="0" y="103882"/>
                    <a:pt x="0" y="77635"/>
                  </a:cubicBezTo>
                  <a:close/>
                  <a:moveTo>
                    <a:pt x="18772" y="77635"/>
                  </a:moveTo>
                  <a:cubicBezTo>
                    <a:pt x="18772" y="94180"/>
                    <a:pt x="25610" y="103564"/>
                    <a:pt x="37543" y="103564"/>
                  </a:cubicBezTo>
                  <a:cubicBezTo>
                    <a:pt x="44862" y="103564"/>
                    <a:pt x="50908" y="100064"/>
                    <a:pt x="56792" y="92904"/>
                  </a:cubicBezTo>
                  <a:lnTo>
                    <a:pt x="56792" y="63316"/>
                  </a:lnTo>
                  <a:cubicBezTo>
                    <a:pt x="51383" y="55997"/>
                    <a:pt x="45178" y="52497"/>
                    <a:pt x="37543" y="52497"/>
                  </a:cubicBezTo>
                  <a:cubicBezTo>
                    <a:pt x="25295" y="52497"/>
                    <a:pt x="18772" y="61407"/>
                    <a:pt x="18772" y="77635"/>
                  </a:cubicBezTo>
                  <a:close/>
                </a:path>
              </a:pathLst>
            </a:custGeom>
            <a:solidFill>
              <a:schemeClr val="tx1"/>
            </a:solidFill>
            <a:ln w="2892"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467CE4D5-5969-4819-A1C9-F28582C22293}"/>
                </a:ext>
              </a:extLst>
            </p:cNvPr>
            <p:cNvSpPr/>
            <p:nvPr/>
          </p:nvSpPr>
          <p:spPr>
            <a:xfrm>
              <a:off x="2527597" y="363231"/>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1" y="-3"/>
                    <a:pt x="46132" y="474"/>
                    <a:pt x="48996" y="1747"/>
                  </a:cubicBezTo>
                  <a:close/>
                </a:path>
              </a:pathLst>
            </a:custGeom>
            <a:solidFill>
              <a:schemeClr val="tx1"/>
            </a:solidFill>
            <a:ln w="2892"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CDAFAB8A-499E-49DF-862C-32DB81723988}"/>
                </a:ext>
              </a:extLst>
            </p:cNvPr>
            <p:cNvSpPr/>
            <p:nvPr/>
          </p:nvSpPr>
          <p:spPr>
            <a:xfrm>
              <a:off x="2590043" y="329344"/>
              <a:ext cx="24022" cy="116926"/>
            </a:xfrm>
            <a:custGeom>
              <a:avLst/>
              <a:gdLst>
                <a:gd name="connsiteX0" fmla="*/ 24022 w 24022"/>
                <a:gd name="connsiteY0" fmla="*/ 11453 h 116926"/>
                <a:gd name="connsiteX1" fmla="*/ 11930 w 24022"/>
                <a:gd name="connsiteY1" fmla="*/ 22906 h 116926"/>
                <a:gd name="connsiteX2" fmla="*/ 0 w 24022"/>
                <a:gd name="connsiteY2" fmla="*/ 11453 h 116926"/>
                <a:gd name="connsiteX3" fmla="*/ 11930 w 24022"/>
                <a:gd name="connsiteY3" fmla="*/ 0 h 116926"/>
                <a:gd name="connsiteX4" fmla="*/ 24022 w 24022"/>
                <a:gd name="connsiteY4" fmla="*/ 11453 h 116926"/>
                <a:gd name="connsiteX5" fmla="*/ 21476 w 24022"/>
                <a:gd name="connsiteY5" fmla="*/ 116926 h 116926"/>
                <a:gd name="connsiteX6" fmla="*/ 2546 w 24022"/>
                <a:gd name="connsiteY6" fmla="*/ 116926 h 116926"/>
                <a:gd name="connsiteX7" fmla="*/ 2546 w 24022"/>
                <a:gd name="connsiteY7" fmla="*/ 35952 h 116926"/>
                <a:gd name="connsiteX8" fmla="*/ 21476 w 24022"/>
                <a:gd name="connsiteY8" fmla="*/ 35952 h 116926"/>
                <a:gd name="connsiteX9" fmla="*/ 21476 w 24022"/>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2" h="116926">
                  <a:moveTo>
                    <a:pt x="24022" y="11453"/>
                  </a:moveTo>
                  <a:cubicBezTo>
                    <a:pt x="24022" y="18135"/>
                    <a:pt x="18613" y="22906"/>
                    <a:pt x="11930" y="22906"/>
                  </a:cubicBezTo>
                  <a:cubicBezTo>
                    <a:pt x="5410" y="22906"/>
                    <a:pt x="0" y="18132"/>
                    <a:pt x="0" y="11453"/>
                  </a:cubicBezTo>
                  <a:cubicBezTo>
                    <a:pt x="0" y="4929"/>
                    <a:pt x="5410" y="0"/>
                    <a:pt x="11930" y="0"/>
                  </a:cubicBezTo>
                  <a:cubicBezTo>
                    <a:pt x="18613" y="0"/>
                    <a:pt x="24022" y="4929"/>
                    <a:pt x="24022" y="11453"/>
                  </a:cubicBezTo>
                  <a:close/>
                  <a:moveTo>
                    <a:pt x="21476" y="116926"/>
                  </a:moveTo>
                  <a:lnTo>
                    <a:pt x="2546" y="116926"/>
                  </a:lnTo>
                  <a:lnTo>
                    <a:pt x="2546" y="35952"/>
                  </a:lnTo>
                  <a:lnTo>
                    <a:pt x="21476" y="35952"/>
                  </a:lnTo>
                  <a:lnTo>
                    <a:pt x="21476" y="116926"/>
                  </a:lnTo>
                  <a:close/>
                </a:path>
              </a:pathLst>
            </a:custGeom>
            <a:solidFill>
              <a:schemeClr val="tx1"/>
            </a:solidFill>
            <a:ln w="2892"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B3236A54-2054-449A-AC93-3D0F670D2A9A}"/>
                </a:ext>
              </a:extLst>
            </p:cNvPr>
            <p:cNvSpPr/>
            <p:nvPr/>
          </p:nvSpPr>
          <p:spPr>
            <a:xfrm>
              <a:off x="2631824" y="363228"/>
              <a:ext cx="68245" cy="84951"/>
            </a:xfrm>
            <a:custGeom>
              <a:avLst/>
              <a:gdLst>
                <a:gd name="connsiteX0" fmla="*/ 67771 w 68245"/>
                <a:gd name="connsiteY0" fmla="*/ 71908 h 84951"/>
                <a:gd name="connsiteX1" fmla="*/ 38816 w 68245"/>
                <a:gd name="connsiteY1" fmla="*/ 84951 h 84951"/>
                <a:gd name="connsiteX2" fmla="*/ 0 w 68245"/>
                <a:gd name="connsiteY2" fmla="*/ 42794 h 84951"/>
                <a:gd name="connsiteX3" fmla="*/ 39134 w 68245"/>
                <a:gd name="connsiteY3" fmla="*/ 0 h 84951"/>
                <a:gd name="connsiteX4" fmla="*/ 68245 w 68245"/>
                <a:gd name="connsiteY4" fmla="*/ 13839 h 84951"/>
                <a:gd name="connsiteX5" fmla="*/ 55201 w 68245"/>
                <a:gd name="connsiteY5" fmla="*/ 26250 h 84951"/>
                <a:gd name="connsiteX6" fmla="*/ 38975 w 68245"/>
                <a:gd name="connsiteY6" fmla="*/ 17340 h 84951"/>
                <a:gd name="connsiteX7" fmla="*/ 18931 w 68245"/>
                <a:gd name="connsiteY7" fmla="*/ 42476 h 84951"/>
                <a:gd name="connsiteX8" fmla="*/ 38816 w 68245"/>
                <a:gd name="connsiteY8" fmla="*/ 67771 h 84951"/>
                <a:gd name="connsiteX9" fmla="*/ 55520 w 68245"/>
                <a:gd name="connsiteY9" fmla="*/ 58861 h 84951"/>
                <a:gd name="connsiteX10" fmla="*/ 67771 w 68245"/>
                <a:gd name="connsiteY10" fmla="*/ 71908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245" h="84951">
                  <a:moveTo>
                    <a:pt x="67771" y="71908"/>
                  </a:moveTo>
                  <a:cubicBezTo>
                    <a:pt x="59656" y="80818"/>
                    <a:pt x="50428" y="84951"/>
                    <a:pt x="38816" y="84951"/>
                  </a:cubicBezTo>
                  <a:cubicBezTo>
                    <a:pt x="15590" y="84951"/>
                    <a:pt x="0" y="68248"/>
                    <a:pt x="0" y="42794"/>
                  </a:cubicBezTo>
                  <a:cubicBezTo>
                    <a:pt x="0" y="17340"/>
                    <a:pt x="15749" y="0"/>
                    <a:pt x="39134" y="0"/>
                  </a:cubicBezTo>
                  <a:cubicBezTo>
                    <a:pt x="51227" y="0"/>
                    <a:pt x="61248" y="4773"/>
                    <a:pt x="68245" y="13839"/>
                  </a:cubicBezTo>
                  <a:lnTo>
                    <a:pt x="55201" y="26250"/>
                  </a:lnTo>
                  <a:cubicBezTo>
                    <a:pt x="50428" y="20045"/>
                    <a:pt x="45337" y="17340"/>
                    <a:pt x="38975" y="17340"/>
                  </a:cubicBezTo>
                  <a:cubicBezTo>
                    <a:pt x="27042" y="17340"/>
                    <a:pt x="18931" y="27204"/>
                    <a:pt x="18931" y="42476"/>
                  </a:cubicBezTo>
                  <a:cubicBezTo>
                    <a:pt x="18931" y="57588"/>
                    <a:pt x="27045" y="67771"/>
                    <a:pt x="38816" y="67771"/>
                  </a:cubicBezTo>
                  <a:cubicBezTo>
                    <a:pt x="45181" y="67771"/>
                    <a:pt x="50269" y="64907"/>
                    <a:pt x="55520" y="58861"/>
                  </a:cubicBezTo>
                  <a:lnTo>
                    <a:pt x="67771" y="71908"/>
                  </a:lnTo>
                  <a:close/>
                </a:path>
              </a:pathLst>
            </a:custGeom>
            <a:solidFill>
              <a:schemeClr val="tx1"/>
            </a:solidFill>
            <a:ln w="2892"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FE11870F-FADC-4794-A5C5-3C43EAD0C96E}"/>
                </a:ext>
              </a:extLst>
            </p:cNvPr>
            <p:cNvSpPr/>
            <p:nvPr/>
          </p:nvSpPr>
          <p:spPr>
            <a:xfrm>
              <a:off x="2716310" y="327912"/>
              <a:ext cx="69680" cy="118358"/>
            </a:xfrm>
            <a:custGeom>
              <a:avLst/>
              <a:gdLst>
                <a:gd name="connsiteX0" fmla="*/ 69677 w 69680"/>
                <a:gd name="connsiteY0" fmla="*/ 118358 h 118358"/>
                <a:gd name="connsiteX1" fmla="*/ 50746 w 69680"/>
                <a:gd name="connsiteY1" fmla="*/ 118358 h 118358"/>
                <a:gd name="connsiteX2" fmla="*/ 50746 w 69680"/>
                <a:gd name="connsiteY2" fmla="*/ 72067 h 118358"/>
                <a:gd name="connsiteX3" fmla="*/ 35793 w 69680"/>
                <a:gd name="connsiteY3" fmla="*/ 52340 h 118358"/>
                <a:gd name="connsiteX4" fmla="*/ 18931 w 69680"/>
                <a:gd name="connsiteY4" fmla="*/ 71908 h 118358"/>
                <a:gd name="connsiteX5" fmla="*/ 18931 w 69680"/>
                <a:gd name="connsiteY5" fmla="*/ 118358 h 118358"/>
                <a:gd name="connsiteX6" fmla="*/ 0 w 69680"/>
                <a:gd name="connsiteY6" fmla="*/ 118358 h 118358"/>
                <a:gd name="connsiteX7" fmla="*/ 0 w 69680"/>
                <a:gd name="connsiteY7" fmla="*/ 4773 h 118358"/>
                <a:gd name="connsiteX8" fmla="*/ 18931 w 69680"/>
                <a:gd name="connsiteY8" fmla="*/ 0 h 118358"/>
                <a:gd name="connsiteX9" fmla="*/ 18931 w 69680"/>
                <a:gd name="connsiteY9" fmla="*/ 47090 h 118358"/>
                <a:gd name="connsiteX10" fmla="*/ 19249 w 69680"/>
                <a:gd name="connsiteY10" fmla="*/ 47090 h 118358"/>
                <a:gd name="connsiteX11" fmla="*/ 42953 w 69680"/>
                <a:gd name="connsiteY11" fmla="*/ 35319 h 118358"/>
                <a:gd name="connsiteX12" fmla="*/ 69680 w 69680"/>
                <a:gd name="connsiteY12" fmla="*/ 68092 h 118358"/>
                <a:gd name="connsiteX13" fmla="*/ 69680 w 69680"/>
                <a:gd name="connsiteY13" fmla="*/ 118358 h 11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118358">
                  <a:moveTo>
                    <a:pt x="69677" y="118358"/>
                  </a:moveTo>
                  <a:lnTo>
                    <a:pt x="50746" y="118358"/>
                  </a:lnTo>
                  <a:lnTo>
                    <a:pt x="50746" y="72067"/>
                  </a:lnTo>
                  <a:cubicBezTo>
                    <a:pt x="50746" y="60134"/>
                    <a:pt x="47087" y="52340"/>
                    <a:pt x="35793" y="52340"/>
                  </a:cubicBezTo>
                  <a:cubicBezTo>
                    <a:pt x="22749" y="52340"/>
                    <a:pt x="18931" y="62679"/>
                    <a:pt x="18931" y="71908"/>
                  </a:cubicBezTo>
                  <a:lnTo>
                    <a:pt x="18931" y="118358"/>
                  </a:lnTo>
                  <a:lnTo>
                    <a:pt x="0" y="118358"/>
                  </a:lnTo>
                  <a:lnTo>
                    <a:pt x="0" y="4773"/>
                  </a:lnTo>
                  <a:lnTo>
                    <a:pt x="18931" y="0"/>
                  </a:lnTo>
                  <a:lnTo>
                    <a:pt x="18931" y="47090"/>
                  </a:lnTo>
                  <a:lnTo>
                    <a:pt x="19249" y="47090"/>
                  </a:lnTo>
                  <a:cubicBezTo>
                    <a:pt x="23863" y="39933"/>
                    <a:pt x="32293" y="35319"/>
                    <a:pt x="42953" y="35319"/>
                  </a:cubicBezTo>
                  <a:cubicBezTo>
                    <a:pt x="61725" y="35319"/>
                    <a:pt x="69680" y="49317"/>
                    <a:pt x="69680" y="68092"/>
                  </a:cubicBezTo>
                  <a:lnTo>
                    <a:pt x="69680" y="118358"/>
                  </a:lnTo>
                  <a:close/>
                </a:path>
              </a:pathLst>
            </a:custGeom>
            <a:solidFill>
              <a:schemeClr val="tx1"/>
            </a:solidFill>
            <a:ln w="2892"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8D950FC3-3406-4DBD-8342-8E86902B49E9}"/>
                </a:ext>
              </a:extLst>
            </p:cNvPr>
            <p:cNvSpPr/>
            <p:nvPr/>
          </p:nvSpPr>
          <p:spPr>
            <a:xfrm>
              <a:off x="2807713" y="387569"/>
              <a:ext cx="39770" cy="17979"/>
            </a:xfrm>
            <a:custGeom>
              <a:avLst/>
              <a:gdLst>
                <a:gd name="connsiteX0" fmla="*/ 39771 w 39770"/>
                <a:gd name="connsiteY0" fmla="*/ 17979 h 17979"/>
                <a:gd name="connsiteX1" fmla="*/ 0 w 39770"/>
                <a:gd name="connsiteY1" fmla="*/ 17979 h 17979"/>
                <a:gd name="connsiteX2" fmla="*/ 0 w 39770"/>
                <a:gd name="connsiteY2" fmla="*/ 0 h 17979"/>
                <a:gd name="connsiteX3" fmla="*/ 39771 w 39770"/>
                <a:gd name="connsiteY3" fmla="*/ 0 h 17979"/>
                <a:gd name="connsiteX4" fmla="*/ 39771 w 39770"/>
                <a:gd name="connsiteY4" fmla="*/ 17979 h 1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0" h="17979">
                  <a:moveTo>
                    <a:pt x="39771" y="17979"/>
                  </a:moveTo>
                  <a:lnTo>
                    <a:pt x="0" y="17979"/>
                  </a:lnTo>
                  <a:lnTo>
                    <a:pt x="0" y="0"/>
                  </a:lnTo>
                  <a:lnTo>
                    <a:pt x="39771" y="0"/>
                  </a:lnTo>
                  <a:lnTo>
                    <a:pt x="39771" y="17979"/>
                  </a:lnTo>
                  <a:close/>
                </a:path>
              </a:pathLst>
            </a:custGeom>
            <a:solidFill>
              <a:schemeClr val="tx1"/>
            </a:solidFill>
            <a:ln w="2892"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ED61DEE7-FA97-4D40-AD1F-DFB7333BE0D3}"/>
                </a:ext>
              </a:extLst>
            </p:cNvPr>
            <p:cNvSpPr/>
            <p:nvPr/>
          </p:nvSpPr>
          <p:spPr>
            <a:xfrm>
              <a:off x="2857227" y="334274"/>
              <a:ext cx="104359" cy="111996"/>
            </a:xfrm>
            <a:custGeom>
              <a:avLst/>
              <a:gdLst>
                <a:gd name="connsiteX0" fmla="*/ 41680 w 104359"/>
                <a:gd name="connsiteY0" fmla="*/ 0 h 111996"/>
                <a:gd name="connsiteX1" fmla="*/ 62680 w 104359"/>
                <a:gd name="connsiteY1" fmla="*/ 0 h 111996"/>
                <a:gd name="connsiteX2" fmla="*/ 104360 w 104359"/>
                <a:gd name="connsiteY2" fmla="*/ 111997 h 111996"/>
                <a:gd name="connsiteX3" fmla="*/ 82568 w 104359"/>
                <a:gd name="connsiteY3" fmla="*/ 111997 h 111996"/>
                <a:gd name="connsiteX4" fmla="*/ 74453 w 104359"/>
                <a:gd name="connsiteY4" fmla="*/ 88134 h 111996"/>
                <a:gd name="connsiteX5" fmla="*/ 29273 w 104359"/>
                <a:gd name="connsiteY5" fmla="*/ 88134 h 111996"/>
                <a:gd name="connsiteX6" fmla="*/ 21158 w 104359"/>
                <a:gd name="connsiteY6" fmla="*/ 111997 h 111996"/>
                <a:gd name="connsiteX7" fmla="*/ 0 w 104359"/>
                <a:gd name="connsiteY7" fmla="*/ 111997 h 111996"/>
                <a:gd name="connsiteX8" fmla="*/ 41680 w 104359"/>
                <a:gd name="connsiteY8" fmla="*/ 0 h 111996"/>
                <a:gd name="connsiteX9" fmla="*/ 35475 w 104359"/>
                <a:gd name="connsiteY9" fmla="*/ 70317 h 111996"/>
                <a:gd name="connsiteX10" fmla="*/ 68245 w 104359"/>
                <a:gd name="connsiteY10" fmla="*/ 70317 h 111996"/>
                <a:gd name="connsiteX11" fmla="*/ 52022 w 104359"/>
                <a:gd name="connsiteY11" fmla="*/ 22749 h 111996"/>
                <a:gd name="connsiteX12" fmla="*/ 51704 w 104359"/>
                <a:gd name="connsiteY12" fmla="*/ 22749 h 111996"/>
                <a:gd name="connsiteX13" fmla="*/ 35475 w 104359"/>
                <a:gd name="connsiteY13" fmla="*/ 70317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59" h="111996">
                  <a:moveTo>
                    <a:pt x="41680" y="0"/>
                  </a:moveTo>
                  <a:lnTo>
                    <a:pt x="62680" y="0"/>
                  </a:lnTo>
                  <a:lnTo>
                    <a:pt x="104360" y="111997"/>
                  </a:lnTo>
                  <a:lnTo>
                    <a:pt x="82568" y="111997"/>
                  </a:lnTo>
                  <a:lnTo>
                    <a:pt x="74453" y="88134"/>
                  </a:lnTo>
                  <a:lnTo>
                    <a:pt x="29273" y="88134"/>
                  </a:lnTo>
                  <a:lnTo>
                    <a:pt x="21158" y="111997"/>
                  </a:lnTo>
                  <a:lnTo>
                    <a:pt x="0" y="111997"/>
                  </a:lnTo>
                  <a:lnTo>
                    <a:pt x="41680" y="0"/>
                  </a:lnTo>
                  <a:close/>
                  <a:moveTo>
                    <a:pt x="35475" y="70317"/>
                  </a:moveTo>
                  <a:lnTo>
                    <a:pt x="68245" y="70317"/>
                  </a:lnTo>
                  <a:lnTo>
                    <a:pt x="52022" y="22749"/>
                  </a:lnTo>
                  <a:lnTo>
                    <a:pt x="51704" y="22749"/>
                  </a:lnTo>
                  <a:lnTo>
                    <a:pt x="35475" y="70317"/>
                  </a:lnTo>
                  <a:close/>
                </a:path>
              </a:pathLst>
            </a:custGeom>
            <a:solidFill>
              <a:schemeClr val="tx1"/>
            </a:solidFill>
            <a:ln w="2892"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CF48D468-4FD0-47CD-9EFA-213DAF6460DE}"/>
                </a:ext>
              </a:extLst>
            </p:cNvPr>
            <p:cNvSpPr/>
            <p:nvPr/>
          </p:nvSpPr>
          <p:spPr>
            <a:xfrm>
              <a:off x="2978197" y="328074"/>
              <a:ext cx="18930" cy="118196"/>
            </a:xfrm>
            <a:custGeom>
              <a:avLst/>
              <a:gdLst>
                <a:gd name="connsiteX0" fmla="*/ 18931 w 18930"/>
                <a:gd name="connsiteY0" fmla="*/ 118196 h 118196"/>
                <a:gd name="connsiteX1" fmla="*/ 0 w 18930"/>
                <a:gd name="connsiteY1" fmla="*/ 118196 h 118196"/>
                <a:gd name="connsiteX2" fmla="*/ 0 w 18930"/>
                <a:gd name="connsiteY2" fmla="*/ 4293 h 118196"/>
                <a:gd name="connsiteX3" fmla="*/ 18931 w 18930"/>
                <a:gd name="connsiteY3" fmla="*/ 0 h 118196"/>
                <a:gd name="connsiteX4" fmla="*/ 18931 w 18930"/>
                <a:gd name="connsiteY4" fmla="*/ 118196 h 11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 h="118196">
                  <a:moveTo>
                    <a:pt x="18931" y="118196"/>
                  </a:moveTo>
                  <a:lnTo>
                    <a:pt x="0" y="118196"/>
                  </a:lnTo>
                  <a:lnTo>
                    <a:pt x="0" y="4293"/>
                  </a:lnTo>
                  <a:lnTo>
                    <a:pt x="18931" y="0"/>
                  </a:lnTo>
                  <a:lnTo>
                    <a:pt x="18931" y="118196"/>
                  </a:lnTo>
                  <a:close/>
                </a:path>
              </a:pathLst>
            </a:custGeom>
            <a:solidFill>
              <a:schemeClr val="tx1"/>
            </a:solidFill>
            <a:ln w="2892"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B572A9B8-BB77-4409-9957-B5EF1AF3C647}"/>
                </a:ext>
              </a:extLst>
            </p:cNvPr>
            <p:cNvSpPr/>
            <p:nvPr/>
          </p:nvSpPr>
          <p:spPr>
            <a:xfrm>
              <a:off x="3017659" y="363231"/>
              <a:ext cx="73976" cy="84948"/>
            </a:xfrm>
            <a:custGeom>
              <a:avLst/>
              <a:gdLst>
                <a:gd name="connsiteX0" fmla="*/ 40086 w 73976"/>
                <a:gd name="connsiteY0" fmla="*/ 84949 h 84948"/>
                <a:gd name="connsiteX1" fmla="*/ 0 w 73976"/>
                <a:gd name="connsiteY1" fmla="*/ 42317 h 84948"/>
                <a:gd name="connsiteX2" fmla="*/ 38021 w 73976"/>
                <a:gd name="connsiteY2" fmla="*/ 0 h 84948"/>
                <a:gd name="connsiteX3" fmla="*/ 73976 w 73976"/>
                <a:gd name="connsiteY3" fmla="*/ 41203 h 84948"/>
                <a:gd name="connsiteX4" fmla="*/ 73658 w 73976"/>
                <a:gd name="connsiteY4" fmla="*/ 48999 h 84948"/>
                <a:gd name="connsiteX5" fmla="*/ 19252 w 73976"/>
                <a:gd name="connsiteY5" fmla="*/ 48999 h 84948"/>
                <a:gd name="connsiteX6" fmla="*/ 40251 w 73976"/>
                <a:gd name="connsiteY6" fmla="*/ 68725 h 84948"/>
                <a:gd name="connsiteX7" fmla="*/ 60137 w 73976"/>
                <a:gd name="connsiteY7" fmla="*/ 59179 h 84948"/>
                <a:gd name="connsiteX8" fmla="*/ 71908 w 73976"/>
                <a:gd name="connsiteY8" fmla="*/ 71589 h 84948"/>
                <a:gd name="connsiteX9" fmla="*/ 40086 w 73976"/>
                <a:gd name="connsiteY9" fmla="*/ 84949 h 84948"/>
                <a:gd name="connsiteX10" fmla="*/ 18928 w 73976"/>
                <a:gd name="connsiteY10" fmla="*/ 35154 h 84948"/>
                <a:gd name="connsiteX11" fmla="*/ 55676 w 73976"/>
                <a:gd name="connsiteY11" fmla="*/ 35154 h 84948"/>
                <a:gd name="connsiteX12" fmla="*/ 37700 w 73976"/>
                <a:gd name="connsiteY12" fmla="*/ 15587 h 84948"/>
                <a:gd name="connsiteX13" fmla="*/ 18928 w 73976"/>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48">
                  <a:moveTo>
                    <a:pt x="40086" y="84949"/>
                  </a:moveTo>
                  <a:cubicBezTo>
                    <a:pt x="16064" y="84949"/>
                    <a:pt x="0" y="67927"/>
                    <a:pt x="0" y="42317"/>
                  </a:cubicBezTo>
                  <a:cubicBezTo>
                    <a:pt x="0" y="17181"/>
                    <a:pt x="15430" y="0"/>
                    <a:pt x="38021" y="0"/>
                  </a:cubicBezTo>
                  <a:cubicBezTo>
                    <a:pt x="59816" y="0"/>
                    <a:pt x="73976" y="16226"/>
                    <a:pt x="73976" y="41203"/>
                  </a:cubicBezTo>
                  <a:cubicBezTo>
                    <a:pt x="73976" y="43908"/>
                    <a:pt x="73817" y="46769"/>
                    <a:pt x="73658" y="48999"/>
                  </a:cubicBezTo>
                  <a:lnTo>
                    <a:pt x="19252" y="48999"/>
                  </a:lnTo>
                  <a:cubicBezTo>
                    <a:pt x="21320" y="61566"/>
                    <a:pt x="28795" y="68725"/>
                    <a:pt x="40251" y="68725"/>
                  </a:cubicBezTo>
                  <a:cubicBezTo>
                    <a:pt x="47726" y="68725"/>
                    <a:pt x="53772" y="65862"/>
                    <a:pt x="60137" y="59179"/>
                  </a:cubicBezTo>
                  <a:lnTo>
                    <a:pt x="71908" y="71589"/>
                  </a:lnTo>
                  <a:cubicBezTo>
                    <a:pt x="62680" y="80653"/>
                    <a:pt x="52335" y="84949"/>
                    <a:pt x="40086" y="84949"/>
                  </a:cubicBezTo>
                  <a:close/>
                  <a:moveTo>
                    <a:pt x="18928" y="35154"/>
                  </a:moveTo>
                  <a:lnTo>
                    <a:pt x="55676" y="35154"/>
                  </a:lnTo>
                  <a:cubicBezTo>
                    <a:pt x="54883" y="22744"/>
                    <a:pt x="48360" y="15587"/>
                    <a:pt x="37700" y="15587"/>
                  </a:cubicBezTo>
                  <a:cubicBezTo>
                    <a:pt x="27201" y="15587"/>
                    <a:pt x="20519" y="22587"/>
                    <a:pt x="18928" y="35154"/>
                  </a:cubicBezTo>
                  <a:close/>
                </a:path>
              </a:pathLst>
            </a:custGeom>
            <a:solidFill>
              <a:schemeClr val="tx1"/>
            </a:solidFill>
            <a:ln w="2892" cap="flat">
              <a:noFill/>
              <a:prstDash val="solid"/>
              <a:miter/>
            </a:ln>
          </p:spPr>
          <p:txBody>
            <a:bodyPr rtlCol="0" anchor="ctr"/>
            <a:lstStyle/>
            <a:p>
              <a:endParaRPr lang="de-DE"/>
            </a:p>
          </p:txBody>
        </p:sp>
        <p:sp>
          <p:nvSpPr>
            <p:cNvPr id="21" name="Freihandform: Form 20">
              <a:extLst>
                <a:ext uri="{FF2B5EF4-FFF2-40B4-BE49-F238E27FC236}">
                  <a16:creationId xmlns:a16="http://schemas.microsoft.com/office/drawing/2014/main" id="{C3D82CBA-6BA9-4E0E-89A1-9DB55B624275}"/>
                </a:ext>
              </a:extLst>
            </p:cNvPr>
            <p:cNvSpPr/>
            <p:nvPr/>
          </p:nvSpPr>
          <p:spPr>
            <a:xfrm>
              <a:off x="3101685" y="365297"/>
              <a:ext cx="77470" cy="80973"/>
            </a:xfrm>
            <a:custGeom>
              <a:avLst/>
              <a:gdLst>
                <a:gd name="connsiteX0" fmla="*/ 77471 w 77470"/>
                <a:gd name="connsiteY0" fmla="*/ 80974 h 80973"/>
                <a:gd name="connsiteX1" fmla="*/ 55835 w 77470"/>
                <a:gd name="connsiteY1" fmla="*/ 80974 h 80973"/>
                <a:gd name="connsiteX2" fmla="*/ 38495 w 77470"/>
                <a:gd name="connsiteY2" fmla="*/ 52974 h 80973"/>
                <a:gd name="connsiteX3" fmla="*/ 38180 w 77470"/>
                <a:gd name="connsiteY3" fmla="*/ 52974 h 80973"/>
                <a:gd name="connsiteX4" fmla="*/ 21315 w 77470"/>
                <a:gd name="connsiteY4" fmla="*/ 80974 h 80973"/>
                <a:gd name="connsiteX5" fmla="*/ 0 w 77470"/>
                <a:gd name="connsiteY5" fmla="*/ 80974 h 80973"/>
                <a:gd name="connsiteX6" fmla="*/ 27679 w 77470"/>
                <a:gd name="connsiteY6" fmla="*/ 38975 h 80973"/>
                <a:gd name="connsiteX7" fmla="*/ 2065 w 77470"/>
                <a:gd name="connsiteY7" fmla="*/ 0 h 80973"/>
                <a:gd name="connsiteX8" fmla="*/ 23383 w 77470"/>
                <a:gd name="connsiteY8" fmla="*/ 0 h 80973"/>
                <a:gd name="connsiteX9" fmla="*/ 38654 w 77470"/>
                <a:gd name="connsiteY9" fmla="*/ 24818 h 80973"/>
                <a:gd name="connsiteX10" fmla="*/ 38970 w 77470"/>
                <a:gd name="connsiteY10" fmla="*/ 24818 h 80973"/>
                <a:gd name="connsiteX11" fmla="*/ 54085 w 77470"/>
                <a:gd name="connsiteY11" fmla="*/ 0 h 80973"/>
                <a:gd name="connsiteX12" fmla="*/ 75084 w 77470"/>
                <a:gd name="connsiteY12" fmla="*/ 0 h 80973"/>
                <a:gd name="connsiteX13" fmla="*/ 49630 w 77470"/>
                <a:gd name="connsiteY13" fmla="*/ 38657 h 80973"/>
                <a:gd name="connsiteX14" fmla="*/ 77471 w 77470"/>
                <a:gd name="connsiteY14" fmla="*/ 80974 h 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70" h="80973">
                  <a:moveTo>
                    <a:pt x="77471" y="80974"/>
                  </a:moveTo>
                  <a:lnTo>
                    <a:pt x="55835" y="80974"/>
                  </a:lnTo>
                  <a:lnTo>
                    <a:pt x="38495" y="52974"/>
                  </a:lnTo>
                  <a:lnTo>
                    <a:pt x="38180" y="52974"/>
                  </a:lnTo>
                  <a:lnTo>
                    <a:pt x="21315" y="80974"/>
                  </a:lnTo>
                  <a:lnTo>
                    <a:pt x="0" y="80974"/>
                  </a:lnTo>
                  <a:lnTo>
                    <a:pt x="27679" y="38975"/>
                  </a:lnTo>
                  <a:lnTo>
                    <a:pt x="2065" y="0"/>
                  </a:lnTo>
                  <a:lnTo>
                    <a:pt x="23383" y="0"/>
                  </a:lnTo>
                  <a:lnTo>
                    <a:pt x="38654" y="24818"/>
                  </a:lnTo>
                  <a:lnTo>
                    <a:pt x="38970" y="24818"/>
                  </a:lnTo>
                  <a:lnTo>
                    <a:pt x="54085" y="0"/>
                  </a:lnTo>
                  <a:lnTo>
                    <a:pt x="75084" y="0"/>
                  </a:lnTo>
                  <a:lnTo>
                    <a:pt x="49630" y="38657"/>
                  </a:lnTo>
                  <a:lnTo>
                    <a:pt x="77471" y="80974"/>
                  </a:lnTo>
                  <a:close/>
                </a:path>
              </a:pathLst>
            </a:custGeom>
            <a:solidFill>
              <a:schemeClr val="tx1"/>
            </a:solidFill>
            <a:ln w="2892" cap="flat">
              <a:noFill/>
              <a:prstDash val="solid"/>
              <a:miter/>
            </a:ln>
          </p:spPr>
          <p:txBody>
            <a:bodyPr rtlCol="0" anchor="ctr"/>
            <a:lstStyle/>
            <a:p>
              <a:endParaRPr lang="de-DE"/>
            </a:p>
          </p:txBody>
        </p:sp>
        <p:sp>
          <p:nvSpPr>
            <p:cNvPr id="22" name="Freihandform: Form 21">
              <a:extLst>
                <a:ext uri="{FF2B5EF4-FFF2-40B4-BE49-F238E27FC236}">
                  <a16:creationId xmlns:a16="http://schemas.microsoft.com/office/drawing/2014/main" id="{F0B7101C-8A06-4C31-8B9D-1DD14C7ECCED}"/>
                </a:ext>
              </a:extLst>
            </p:cNvPr>
            <p:cNvSpPr/>
            <p:nvPr/>
          </p:nvSpPr>
          <p:spPr>
            <a:xfrm>
              <a:off x="3189064" y="363228"/>
              <a:ext cx="68722" cy="84951"/>
            </a:xfrm>
            <a:custGeom>
              <a:avLst/>
              <a:gdLst>
                <a:gd name="connsiteX0" fmla="*/ 34836 w 68722"/>
                <a:gd name="connsiteY0" fmla="*/ 32773 h 84951"/>
                <a:gd name="connsiteX1" fmla="*/ 50107 w 68722"/>
                <a:gd name="connsiteY1" fmla="*/ 34520 h 84951"/>
                <a:gd name="connsiteX2" fmla="*/ 50107 w 68722"/>
                <a:gd name="connsiteY2" fmla="*/ 31656 h 84951"/>
                <a:gd name="connsiteX3" fmla="*/ 32290 w 68722"/>
                <a:gd name="connsiteY3" fmla="*/ 15908 h 84951"/>
                <a:gd name="connsiteX4" fmla="*/ 11768 w 68722"/>
                <a:gd name="connsiteY4" fmla="*/ 20522 h 84951"/>
                <a:gd name="connsiteX5" fmla="*/ 7631 w 68722"/>
                <a:gd name="connsiteY5" fmla="*/ 4614 h 84951"/>
                <a:gd name="connsiteX6" fmla="*/ 34199 w 68722"/>
                <a:gd name="connsiteY6" fmla="*/ 0 h 84951"/>
                <a:gd name="connsiteX7" fmla="*/ 68723 w 68722"/>
                <a:gd name="connsiteY7" fmla="*/ 31338 h 84951"/>
                <a:gd name="connsiteX8" fmla="*/ 68723 w 68722"/>
                <a:gd name="connsiteY8" fmla="*/ 83042 h 84951"/>
                <a:gd name="connsiteX9" fmla="*/ 50744 w 68722"/>
                <a:gd name="connsiteY9" fmla="*/ 83042 h 84951"/>
                <a:gd name="connsiteX10" fmla="*/ 50744 w 68722"/>
                <a:gd name="connsiteY10" fmla="*/ 74453 h 84951"/>
                <a:gd name="connsiteX11" fmla="*/ 50428 w 68722"/>
                <a:gd name="connsiteY11" fmla="*/ 74453 h 84951"/>
                <a:gd name="connsiteX12" fmla="*/ 26724 w 68722"/>
                <a:gd name="connsiteY12" fmla="*/ 84951 h 84951"/>
                <a:gd name="connsiteX13" fmla="*/ 0 w 68722"/>
                <a:gd name="connsiteY13" fmla="*/ 59179 h 84951"/>
                <a:gd name="connsiteX14" fmla="*/ 34836 w 68722"/>
                <a:gd name="connsiteY14" fmla="*/ 32773 h 84951"/>
                <a:gd name="connsiteX15" fmla="*/ 31654 w 68722"/>
                <a:gd name="connsiteY15" fmla="*/ 70794 h 84951"/>
                <a:gd name="connsiteX16" fmla="*/ 50107 w 68722"/>
                <a:gd name="connsiteY16" fmla="*/ 61091 h 84951"/>
                <a:gd name="connsiteX17" fmla="*/ 50107 w 68722"/>
                <a:gd name="connsiteY17" fmla="*/ 46934 h 84951"/>
                <a:gd name="connsiteX18" fmla="*/ 36904 w 68722"/>
                <a:gd name="connsiteY18" fmla="*/ 45343 h 84951"/>
                <a:gd name="connsiteX19" fmla="*/ 18132 w 68722"/>
                <a:gd name="connsiteY19" fmla="*/ 58705 h 84951"/>
                <a:gd name="connsiteX20" fmla="*/ 31654 w 68722"/>
                <a:gd name="connsiteY20" fmla="*/ 7079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22" h="84951">
                  <a:moveTo>
                    <a:pt x="34836" y="32773"/>
                  </a:moveTo>
                  <a:cubicBezTo>
                    <a:pt x="40083" y="32773"/>
                    <a:pt x="44860" y="33091"/>
                    <a:pt x="50107" y="34520"/>
                  </a:cubicBezTo>
                  <a:lnTo>
                    <a:pt x="50107" y="31656"/>
                  </a:lnTo>
                  <a:cubicBezTo>
                    <a:pt x="50107" y="21315"/>
                    <a:pt x="44061" y="15908"/>
                    <a:pt x="32290" y="15908"/>
                  </a:cubicBezTo>
                  <a:cubicBezTo>
                    <a:pt x="25767" y="15908"/>
                    <a:pt x="18451" y="17499"/>
                    <a:pt x="11768" y="20522"/>
                  </a:cubicBezTo>
                  <a:lnTo>
                    <a:pt x="7631" y="4614"/>
                  </a:lnTo>
                  <a:cubicBezTo>
                    <a:pt x="15106" y="1750"/>
                    <a:pt x="24971" y="0"/>
                    <a:pt x="34199" y="0"/>
                  </a:cubicBezTo>
                  <a:cubicBezTo>
                    <a:pt x="56949" y="0"/>
                    <a:pt x="68723" y="10660"/>
                    <a:pt x="68723" y="31338"/>
                  </a:cubicBezTo>
                  <a:lnTo>
                    <a:pt x="68723" y="83042"/>
                  </a:lnTo>
                  <a:lnTo>
                    <a:pt x="50744" y="83042"/>
                  </a:lnTo>
                  <a:lnTo>
                    <a:pt x="50744" y="74453"/>
                  </a:lnTo>
                  <a:lnTo>
                    <a:pt x="50428" y="74453"/>
                  </a:lnTo>
                  <a:cubicBezTo>
                    <a:pt x="43428" y="81610"/>
                    <a:pt x="36111" y="84951"/>
                    <a:pt x="26724" y="84951"/>
                  </a:cubicBezTo>
                  <a:cubicBezTo>
                    <a:pt x="10498" y="84951"/>
                    <a:pt x="0" y="74931"/>
                    <a:pt x="0" y="59179"/>
                  </a:cubicBezTo>
                  <a:cubicBezTo>
                    <a:pt x="-3" y="41998"/>
                    <a:pt x="12245" y="32773"/>
                    <a:pt x="34836" y="32773"/>
                  </a:cubicBezTo>
                  <a:close/>
                  <a:moveTo>
                    <a:pt x="31654" y="70794"/>
                  </a:moveTo>
                  <a:cubicBezTo>
                    <a:pt x="38492" y="70794"/>
                    <a:pt x="44857" y="67453"/>
                    <a:pt x="50107" y="61091"/>
                  </a:cubicBezTo>
                  <a:lnTo>
                    <a:pt x="50107" y="46934"/>
                  </a:lnTo>
                  <a:cubicBezTo>
                    <a:pt x="45652" y="45820"/>
                    <a:pt x="41038" y="45343"/>
                    <a:pt x="36904" y="45343"/>
                  </a:cubicBezTo>
                  <a:cubicBezTo>
                    <a:pt x="24974" y="45343"/>
                    <a:pt x="18132" y="50116"/>
                    <a:pt x="18132" y="58705"/>
                  </a:cubicBezTo>
                  <a:cubicBezTo>
                    <a:pt x="18130" y="66180"/>
                    <a:pt x="23383" y="70794"/>
                    <a:pt x="31654" y="70794"/>
                  </a:cubicBezTo>
                  <a:close/>
                </a:path>
              </a:pathLst>
            </a:custGeom>
            <a:solidFill>
              <a:schemeClr val="tx1"/>
            </a:solidFill>
            <a:ln w="2892" cap="flat">
              <a:noFill/>
              <a:prstDash val="solid"/>
              <a:miter/>
            </a:ln>
          </p:spPr>
          <p:txBody>
            <a:bodyPr rtlCol="0" anchor="ctr"/>
            <a:lstStyle/>
            <a:p>
              <a:endParaRPr lang="de-DE"/>
            </a:p>
          </p:txBody>
        </p:sp>
        <p:sp>
          <p:nvSpPr>
            <p:cNvPr id="23" name="Freihandform: Form 22">
              <a:extLst>
                <a:ext uri="{FF2B5EF4-FFF2-40B4-BE49-F238E27FC236}">
                  <a16:creationId xmlns:a16="http://schemas.microsoft.com/office/drawing/2014/main" id="{C6588993-91D7-4B87-B499-9787249D68ED}"/>
                </a:ext>
              </a:extLst>
            </p:cNvPr>
            <p:cNvSpPr/>
            <p:nvPr/>
          </p:nvSpPr>
          <p:spPr>
            <a:xfrm>
              <a:off x="3281785" y="363228"/>
              <a:ext cx="69668" cy="83042"/>
            </a:xfrm>
            <a:custGeom>
              <a:avLst/>
              <a:gdLst>
                <a:gd name="connsiteX0" fmla="*/ 69669 w 69668"/>
                <a:gd name="connsiteY0" fmla="*/ 83042 h 83042"/>
                <a:gd name="connsiteX1" fmla="*/ 50749 w 69668"/>
                <a:gd name="connsiteY1" fmla="*/ 83042 h 83042"/>
                <a:gd name="connsiteX2" fmla="*/ 50749 w 69668"/>
                <a:gd name="connsiteY2" fmla="*/ 36751 h 83042"/>
                <a:gd name="connsiteX3" fmla="*/ 35793 w 69668"/>
                <a:gd name="connsiteY3" fmla="*/ 17024 h 83042"/>
                <a:gd name="connsiteX4" fmla="*/ 18931 w 69668"/>
                <a:gd name="connsiteY4" fmla="*/ 36592 h 83042"/>
                <a:gd name="connsiteX5" fmla="*/ 18931 w 69668"/>
                <a:gd name="connsiteY5" fmla="*/ 83042 h 83042"/>
                <a:gd name="connsiteX6" fmla="*/ 0 w 69668"/>
                <a:gd name="connsiteY6" fmla="*/ 83042 h 83042"/>
                <a:gd name="connsiteX7" fmla="*/ 0 w 69668"/>
                <a:gd name="connsiteY7" fmla="*/ 2068 h 83042"/>
                <a:gd name="connsiteX8" fmla="*/ 18772 w 69668"/>
                <a:gd name="connsiteY8" fmla="*/ 2068 h 83042"/>
                <a:gd name="connsiteX9" fmla="*/ 18772 w 69668"/>
                <a:gd name="connsiteY9" fmla="*/ 11771 h 83042"/>
                <a:gd name="connsiteX10" fmla="*/ 19087 w 69668"/>
                <a:gd name="connsiteY10" fmla="*/ 11771 h 83042"/>
                <a:gd name="connsiteX11" fmla="*/ 42939 w 69668"/>
                <a:gd name="connsiteY11" fmla="*/ 0 h 83042"/>
                <a:gd name="connsiteX12" fmla="*/ 69669 w 69668"/>
                <a:gd name="connsiteY12" fmla="*/ 32773 h 83042"/>
                <a:gd name="connsiteX13" fmla="*/ 69669 w 69668"/>
                <a:gd name="connsiteY13" fmla="*/ 83042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68" h="83042">
                  <a:moveTo>
                    <a:pt x="69669" y="83042"/>
                  </a:moveTo>
                  <a:lnTo>
                    <a:pt x="50749" y="83042"/>
                  </a:lnTo>
                  <a:lnTo>
                    <a:pt x="50749" y="36751"/>
                  </a:lnTo>
                  <a:cubicBezTo>
                    <a:pt x="50749" y="24977"/>
                    <a:pt x="47249" y="17024"/>
                    <a:pt x="35793" y="17024"/>
                  </a:cubicBezTo>
                  <a:cubicBezTo>
                    <a:pt x="22590" y="17024"/>
                    <a:pt x="18931" y="27841"/>
                    <a:pt x="18931" y="36592"/>
                  </a:cubicBezTo>
                  <a:lnTo>
                    <a:pt x="18931" y="83042"/>
                  </a:lnTo>
                  <a:lnTo>
                    <a:pt x="0" y="83042"/>
                  </a:lnTo>
                  <a:lnTo>
                    <a:pt x="0" y="2068"/>
                  </a:lnTo>
                  <a:lnTo>
                    <a:pt x="18772" y="2068"/>
                  </a:lnTo>
                  <a:lnTo>
                    <a:pt x="18772" y="11771"/>
                  </a:lnTo>
                  <a:lnTo>
                    <a:pt x="19087" y="11771"/>
                  </a:lnTo>
                  <a:cubicBezTo>
                    <a:pt x="23860" y="4614"/>
                    <a:pt x="32467" y="0"/>
                    <a:pt x="42939" y="0"/>
                  </a:cubicBezTo>
                  <a:cubicBezTo>
                    <a:pt x="61395" y="0"/>
                    <a:pt x="69669" y="13521"/>
                    <a:pt x="69669" y="32773"/>
                  </a:cubicBezTo>
                  <a:lnTo>
                    <a:pt x="69669" y="83042"/>
                  </a:lnTo>
                  <a:close/>
                </a:path>
              </a:pathLst>
            </a:custGeom>
            <a:solidFill>
              <a:schemeClr val="tx1"/>
            </a:solidFill>
            <a:ln w="2892"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530EAFC5-9213-43E9-9190-5CFA81311F29}"/>
                </a:ext>
              </a:extLst>
            </p:cNvPr>
            <p:cNvSpPr/>
            <p:nvPr/>
          </p:nvSpPr>
          <p:spPr>
            <a:xfrm>
              <a:off x="3371502" y="327912"/>
              <a:ext cx="75706" cy="120267"/>
            </a:xfrm>
            <a:custGeom>
              <a:avLst/>
              <a:gdLst>
                <a:gd name="connsiteX0" fmla="*/ 0 w 75706"/>
                <a:gd name="connsiteY0" fmla="*/ 77635 h 120267"/>
                <a:gd name="connsiteX1" fmla="*/ 32921 w 75706"/>
                <a:gd name="connsiteY1" fmla="*/ 35319 h 120267"/>
                <a:gd name="connsiteX2" fmla="*/ 56468 w 75706"/>
                <a:gd name="connsiteY2" fmla="*/ 46294 h 120267"/>
                <a:gd name="connsiteX3" fmla="*/ 56787 w 75706"/>
                <a:gd name="connsiteY3" fmla="*/ 46294 h 120267"/>
                <a:gd name="connsiteX4" fmla="*/ 56787 w 75706"/>
                <a:gd name="connsiteY4" fmla="*/ 4773 h 120267"/>
                <a:gd name="connsiteX5" fmla="*/ 75706 w 75706"/>
                <a:gd name="connsiteY5" fmla="*/ 0 h 120267"/>
                <a:gd name="connsiteX6" fmla="*/ 75706 w 75706"/>
                <a:gd name="connsiteY6" fmla="*/ 118358 h 120267"/>
                <a:gd name="connsiteX7" fmla="*/ 57250 w 75706"/>
                <a:gd name="connsiteY7" fmla="*/ 118358 h 120267"/>
                <a:gd name="connsiteX8" fmla="*/ 57250 w 75706"/>
                <a:gd name="connsiteY8" fmla="*/ 108815 h 120267"/>
                <a:gd name="connsiteX9" fmla="*/ 56931 w 75706"/>
                <a:gd name="connsiteY9" fmla="*/ 108815 h 120267"/>
                <a:gd name="connsiteX10" fmla="*/ 32602 w 75706"/>
                <a:gd name="connsiteY10" fmla="*/ 120267 h 120267"/>
                <a:gd name="connsiteX11" fmla="*/ 0 w 75706"/>
                <a:gd name="connsiteY11" fmla="*/ 77635 h 120267"/>
                <a:gd name="connsiteX12" fmla="*/ 18775 w 75706"/>
                <a:gd name="connsiteY12" fmla="*/ 77635 h 120267"/>
                <a:gd name="connsiteX13" fmla="*/ 37520 w 75706"/>
                <a:gd name="connsiteY13" fmla="*/ 103564 h 120267"/>
                <a:gd name="connsiteX14" fmla="*/ 56787 w 75706"/>
                <a:gd name="connsiteY14" fmla="*/ 92904 h 120267"/>
                <a:gd name="connsiteX15" fmla="*/ 56787 w 75706"/>
                <a:gd name="connsiteY15" fmla="*/ 63316 h 120267"/>
                <a:gd name="connsiteX16" fmla="*/ 37520 w 75706"/>
                <a:gd name="connsiteY16" fmla="*/ 52497 h 120267"/>
                <a:gd name="connsiteX17" fmla="*/ 18775 w 75706"/>
                <a:gd name="connsiteY17" fmla="*/ 77635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06" h="120267">
                  <a:moveTo>
                    <a:pt x="0" y="77635"/>
                  </a:moveTo>
                  <a:cubicBezTo>
                    <a:pt x="0" y="51542"/>
                    <a:pt x="13191" y="35319"/>
                    <a:pt x="32921" y="35319"/>
                  </a:cubicBezTo>
                  <a:cubicBezTo>
                    <a:pt x="43103" y="35319"/>
                    <a:pt x="51059" y="39615"/>
                    <a:pt x="56468" y="46294"/>
                  </a:cubicBezTo>
                  <a:lnTo>
                    <a:pt x="56787" y="46294"/>
                  </a:lnTo>
                  <a:lnTo>
                    <a:pt x="56787" y="4773"/>
                  </a:lnTo>
                  <a:lnTo>
                    <a:pt x="75706" y="0"/>
                  </a:lnTo>
                  <a:lnTo>
                    <a:pt x="75706" y="118358"/>
                  </a:lnTo>
                  <a:lnTo>
                    <a:pt x="57250" y="118358"/>
                  </a:lnTo>
                  <a:lnTo>
                    <a:pt x="57250" y="108815"/>
                  </a:lnTo>
                  <a:lnTo>
                    <a:pt x="56931" y="108815"/>
                  </a:lnTo>
                  <a:cubicBezTo>
                    <a:pt x="51059" y="115974"/>
                    <a:pt x="42641" y="120267"/>
                    <a:pt x="32602" y="120267"/>
                  </a:cubicBezTo>
                  <a:cubicBezTo>
                    <a:pt x="13365" y="120267"/>
                    <a:pt x="0" y="103882"/>
                    <a:pt x="0" y="77635"/>
                  </a:cubicBezTo>
                  <a:close/>
                  <a:moveTo>
                    <a:pt x="18775" y="77635"/>
                  </a:moveTo>
                  <a:cubicBezTo>
                    <a:pt x="18775" y="94180"/>
                    <a:pt x="25602" y="103564"/>
                    <a:pt x="37520" y="103564"/>
                  </a:cubicBezTo>
                  <a:cubicBezTo>
                    <a:pt x="44839" y="103564"/>
                    <a:pt x="50885" y="100064"/>
                    <a:pt x="56787" y="92904"/>
                  </a:cubicBezTo>
                  <a:lnTo>
                    <a:pt x="56787" y="63316"/>
                  </a:lnTo>
                  <a:cubicBezTo>
                    <a:pt x="51377" y="55997"/>
                    <a:pt x="45158" y="52497"/>
                    <a:pt x="37520" y="52497"/>
                  </a:cubicBezTo>
                  <a:cubicBezTo>
                    <a:pt x="25284" y="52497"/>
                    <a:pt x="18775" y="61407"/>
                    <a:pt x="18775" y="77635"/>
                  </a:cubicBezTo>
                  <a:close/>
                </a:path>
              </a:pathLst>
            </a:custGeom>
            <a:solidFill>
              <a:schemeClr val="tx1"/>
            </a:solidFill>
            <a:ln w="2892"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1BA7E68F-6407-47E4-8F15-79F9D15B1416}"/>
                </a:ext>
              </a:extLst>
            </p:cNvPr>
            <p:cNvSpPr/>
            <p:nvPr/>
          </p:nvSpPr>
          <p:spPr>
            <a:xfrm>
              <a:off x="3467776" y="363231"/>
              <a:ext cx="73970" cy="84948"/>
            </a:xfrm>
            <a:custGeom>
              <a:avLst/>
              <a:gdLst>
                <a:gd name="connsiteX0" fmla="*/ 40066 w 73970"/>
                <a:gd name="connsiteY0" fmla="*/ 84949 h 84948"/>
                <a:gd name="connsiteX1" fmla="*/ 0 w 73970"/>
                <a:gd name="connsiteY1" fmla="*/ 42317 h 84948"/>
                <a:gd name="connsiteX2" fmla="*/ 38012 w 73970"/>
                <a:gd name="connsiteY2" fmla="*/ 0 h 84948"/>
                <a:gd name="connsiteX3" fmla="*/ 73971 w 73970"/>
                <a:gd name="connsiteY3" fmla="*/ 41203 h 84948"/>
                <a:gd name="connsiteX4" fmla="*/ 73652 w 73970"/>
                <a:gd name="connsiteY4" fmla="*/ 48999 h 84948"/>
                <a:gd name="connsiteX5" fmla="*/ 19238 w 73970"/>
                <a:gd name="connsiteY5" fmla="*/ 48999 h 84948"/>
                <a:gd name="connsiteX6" fmla="*/ 40240 w 73970"/>
                <a:gd name="connsiteY6" fmla="*/ 68725 h 84948"/>
                <a:gd name="connsiteX7" fmla="*/ 60143 w 73970"/>
                <a:gd name="connsiteY7" fmla="*/ 59179 h 84948"/>
                <a:gd name="connsiteX8" fmla="*/ 71887 w 73970"/>
                <a:gd name="connsiteY8" fmla="*/ 71589 h 84948"/>
                <a:gd name="connsiteX9" fmla="*/ 40066 w 73970"/>
                <a:gd name="connsiteY9" fmla="*/ 84949 h 84948"/>
                <a:gd name="connsiteX10" fmla="*/ 18919 w 73970"/>
                <a:gd name="connsiteY10" fmla="*/ 35154 h 84948"/>
                <a:gd name="connsiteX11" fmla="*/ 55659 w 73970"/>
                <a:gd name="connsiteY11" fmla="*/ 35154 h 84948"/>
                <a:gd name="connsiteX12" fmla="*/ 37694 w 73970"/>
                <a:gd name="connsiteY12" fmla="*/ 15587 h 84948"/>
                <a:gd name="connsiteX13" fmla="*/ 18919 w 73970"/>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0" h="84948">
                  <a:moveTo>
                    <a:pt x="40066" y="84949"/>
                  </a:moveTo>
                  <a:cubicBezTo>
                    <a:pt x="16055" y="84949"/>
                    <a:pt x="0" y="67927"/>
                    <a:pt x="0" y="42317"/>
                  </a:cubicBezTo>
                  <a:cubicBezTo>
                    <a:pt x="0" y="17181"/>
                    <a:pt x="15419" y="0"/>
                    <a:pt x="38012" y="0"/>
                  </a:cubicBezTo>
                  <a:cubicBezTo>
                    <a:pt x="59795" y="0"/>
                    <a:pt x="73971" y="16226"/>
                    <a:pt x="73971" y="41203"/>
                  </a:cubicBezTo>
                  <a:cubicBezTo>
                    <a:pt x="73971" y="43908"/>
                    <a:pt x="73797" y="46769"/>
                    <a:pt x="73652" y="48999"/>
                  </a:cubicBezTo>
                  <a:lnTo>
                    <a:pt x="19238" y="48999"/>
                  </a:lnTo>
                  <a:cubicBezTo>
                    <a:pt x="21320" y="61566"/>
                    <a:pt x="28784" y="68725"/>
                    <a:pt x="40240" y="68725"/>
                  </a:cubicBezTo>
                  <a:cubicBezTo>
                    <a:pt x="47703" y="68725"/>
                    <a:pt x="53778" y="65862"/>
                    <a:pt x="60143" y="59179"/>
                  </a:cubicBezTo>
                  <a:lnTo>
                    <a:pt x="71887" y="71589"/>
                  </a:lnTo>
                  <a:cubicBezTo>
                    <a:pt x="62659" y="80653"/>
                    <a:pt x="52332" y="84949"/>
                    <a:pt x="40066" y="84949"/>
                  </a:cubicBezTo>
                  <a:close/>
                  <a:moveTo>
                    <a:pt x="18919" y="35154"/>
                  </a:moveTo>
                  <a:lnTo>
                    <a:pt x="55659" y="35154"/>
                  </a:lnTo>
                  <a:cubicBezTo>
                    <a:pt x="54877" y="22744"/>
                    <a:pt x="48340" y="15587"/>
                    <a:pt x="37694" y="15587"/>
                  </a:cubicBezTo>
                  <a:cubicBezTo>
                    <a:pt x="27193" y="15587"/>
                    <a:pt x="20511" y="22587"/>
                    <a:pt x="18919" y="35154"/>
                  </a:cubicBezTo>
                  <a:close/>
                </a:path>
              </a:pathLst>
            </a:custGeom>
            <a:solidFill>
              <a:schemeClr val="tx1"/>
            </a:solidFill>
            <a:ln w="2892"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B2556C23-7C99-4EF2-9C85-0B8D8E280B7F}"/>
                </a:ext>
              </a:extLst>
            </p:cNvPr>
            <p:cNvSpPr/>
            <p:nvPr/>
          </p:nvSpPr>
          <p:spPr>
            <a:xfrm>
              <a:off x="3562430" y="363231"/>
              <a:ext cx="48976" cy="83039"/>
            </a:xfrm>
            <a:custGeom>
              <a:avLst/>
              <a:gdLst>
                <a:gd name="connsiteX0" fmla="*/ 48976 w 48976"/>
                <a:gd name="connsiteY0" fmla="*/ 1747 h 83039"/>
                <a:gd name="connsiteX1" fmla="*/ 45968 w 48976"/>
                <a:gd name="connsiteY1" fmla="*/ 21155 h 83039"/>
                <a:gd name="connsiteX2" fmla="*/ 35466 w 48976"/>
                <a:gd name="connsiteY2" fmla="*/ 18610 h 83039"/>
                <a:gd name="connsiteX3" fmla="*/ 18919 w 48976"/>
                <a:gd name="connsiteY3" fmla="*/ 41518 h 83039"/>
                <a:gd name="connsiteX4" fmla="*/ 18919 w 48976"/>
                <a:gd name="connsiteY4" fmla="*/ 83039 h 83039"/>
                <a:gd name="connsiteX5" fmla="*/ 0 w 48976"/>
                <a:gd name="connsiteY5" fmla="*/ 83039 h 83039"/>
                <a:gd name="connsiteX6" fmla="*/ 0 w 48976"/>
                <a:gd name="connsiteY6" fmla="*/ 2066 h 83039"/>
                <a:gd name="connsiteX7" fmla="*/ 18601 w 48976"/>
                <a:gd name="connsiteY7" fmla="*/ 2066 h 83039"/>
                <a:gd name="connsiteX8" fmla="*/ 18601 w 48976"/>
                <a:gd name="connsiteY8" fmla="*/ 12248 h 83039"/>
                <a:gd name="connsiteX9" fmla="*/ 18919 w 48976"/>
                <a:gd name="connsiteY9" fmla="*/ 12248 h 83039"/>
                <a:gd name="connsiteX10" fmla="*/ 40066 w 48976"/>
                <a:gd name="connsiteY10" fmla="*/ 0 h 83039"/>
                <a:gd name="connsiteX11" fmla="*/ 48976 w 4897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76" h="83039">
                  <a:moveTo>
                    <a:pt x="48976" y="1747"/>
                  </a:moveTo>
                  <a:lnTo>
                    <a:pt x="45968" y="21155"/>
                  </a:lnTo>
                  <a:cubicBezTo>
                    <a:pt x="43104" y="19564"/>
                    <a:pt x="39603" y="18610"/>
                    <a:pt x="35466" y="18610"/>
                  </a:cubicBezTo>
                  <a:cubicBezTo>
                    <a:pt x="22420" y="18610"/>
                    <a:pt x="18919" y="29111"/>
                    <a:pt x="18919" y="41518"/>
                  </a:cubicBezTo>
                  <a:lnTo>
                    <a:pt x="18919" y="83039"/>
                  </a:lnTo>
                  <a:lnTo>
                    <a:pt x="0" y="83039"/>
                  </a:lnTo>
                  <a:lnTo>
                    <a:pt x="0" y="2066"/>
                  </a:lnTo>
                  <a:lnTo>
                    <a:pt x="18601" y="2066"/>
                  </a:lnTo>
                  <a:lnTo>
                    <a:pt x="18601" y="12248"/>
                  </a:lnTo>
                  <a:lnTo>
                    <a:pt x="18919" y="12248"/>
                  </a:lnTo>
                  <a:cubicBezTo>
                    <a:pt x="23201" y="4614"/>
                    <a:pt x="30838" y="0"/>
                    <a:pt x="40066" y="0"/>
                  </a:cubicBezTo>
                  <a:cubicBezTo>
                    <a:pt x="42785" y="-3"/>
                    <a:pt x="46112" y="474"/>
                    <a:pt x="48976" y="1747"/>
                  </a:cubicBezTo>
                  <a:close/>
                </a:path>
              </a:pathLst>
            </a:custGeom>
            <a:solidFill>
              <a:schemeClr val="tx1"/>
            </a:solidFill>
            <a:ln w="2892"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F2740D03-BE3A-462A-AAB6-346D31E4A20B}"/>
                </a:ext>
              </a:extLst>
            </p:cNvPr>
            <p:cNvSpPr/>
            <p:nvPr/>
          </p:nvSpPr>
          <p:spPr>
            <a:xfrm>
              <a:off x="3623180" y="387569"/>
              <a:ext cx="39776" cy="17979"/>
            </a:xfrm>
            <a:custGeom>
              <a:avLst/>
              <a:gdLst>
                <a:gd name="connsiteX0" fmla="*/ 39777 w 39776"/>
                <a:gd name="connsiteY0" fmla="*/ 17979 h 17979"/>
                <a:gd name="connsiteX1" fmla="*/ 0 w 39776"/>
                <a:gd name="connsiteY1" fmla="*/ 17979 h 17979"/>
                <a:gd name="connsiteX2" fmla="*/ 0 w 39776"/>
                <a:gd name="connsiteY2" fmla="*/ 0 h 17979"/>
                <a:gd name="connsiteX3" fmla="*/ 39777 w 39776"/>
                <a:gd name="connsiteY3" fmla="*/ 0 h 17979"/>
                <a:gd name="connsiteX4" fmla="*/ 39777 w 39776"/>
                <a:gd name="connsiteY4" fmla="*/ 17979 h 1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6" h="17979">
                  <a:moveTo>
                    <a:pt x="39777" y="17979"/>
                  </a:moveTo>
                  <a:lnTo>
                    <a:pt x="0" y="17979"/>
                  </a:lnTo>
                  <a:lnTo>
                    <a:pt x="0" y="0"/>
                  </a:lnTo>
                  <a:lnTo>
                    <a:pt x="39777" y="0"/>
                  </a:lnTo>
                  <a:lnTo>
                    <a:pt x="39777" y="17979"/>
                  </a:lnTo>
                  <a:close/>
                </a:path>
              </a:pathLst>
            </a:custGeom>
            <a:solidFill>
              <a:schemeClr val="tx1"/>
            </a:solidFill>
            <a:ln w="2892"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2F843795-2408-4DE2-B9E7-B8419EDB119F}"/>
                </a:ext>
              </a:extLst>
            </p:cNvPr>
            <p:cNvSpPr/>
            <p:nvPr/>
          </p:nvSpPr>
          <p:spPr>
            <a:xfrm>
              <a:off x="3687112" y="334274"/>
              <a:ext cx="87508" cy="113903"/>
            </a:xfrm>
            <a:custGeom>
              <a:avLst/>
              <a:gdLst>
                <a:gd name="connsiteX0" fmla="*/ 87509 w 87508"/>
                <a:gd name="connsiteY0" fmla="*/ 67612 h 113903"/>
                <a:gd name="connsiteX1" fmla="*/ 43595 w 87508"/>
                <a:gd name="connsiteY1" fmla="*/ 113903 h 113903"/>
                <a:gd name="connsiteX2" fmla="*/ 0 w 87508"/>
                <a:gd name="connsiteY2" fmla="*/ 67612 h 113903"/>
                <a:gd name="connsiteX3" fmla="*/ 0 w 87508"/>
                <a:gd name="connsiteY3" fmla="*/ 0 h 113903"/>
                <a:gd name="connsiteX4" fmla="*/ 20365 w 87508"/>
                <a:gd name="connsiteY4" fmla="*/ 0 h 113903"/>
                <a:gd name="connsiteX5" fmla="*/ 20365 w 87508"/>
                <a:gd name="connsiteY5" fmla="*/ 66498 h 113903"/>
                <a:gd name="connsiteX6" fmla="*/ 44232 w 87508"/>
                <a:gd name="connsiteY6" fmla="*/ 94816 h 113903"/>
                <a:gd name="connsiteX7" fmla="*/ 67317 w 87508"/>
                <a:gd name="connsiteY7" fmla="*/ 66498 h 113903"/>
                <a:gd name="connsiteX8" fmla="*/ 67317 w 87508"/>
                <a:gd name="connsiteY8" fmla="*/ 0 h 113903"/>
                <a:gd name="connsiteX9" fmla="*/ 87509 w 87508"/>
                <a:gd name="connsiteY9" fmla="*/ 0 h 113903"/>
                <a:gd name="connsiteX10" fmla="*/ 87509 w 87508"/>
                <a:gd name="connsiteY10" fmla="*/ 67612 h 11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08" h="113903">
                  <a:moveTo>
                    <a:pt x="87509" y="67612"/>
                  </a:moveTo>
                  <a:cubicBezTo>
                    <a:pt x="87509" y="94657"/>
                    <a:pt x="73652" y="113903"/>
                    <a:pt x="43595" y="113903"/>
                  </a:cubicBezTo>
                  <a:cubicBezTo>
                    <a:pt x="13683" y="113903"/>
                    <a:pt x="0" y="94813"/>
                    <a:pt x="0" y="67612"/>
                  </a:cubicBezTo>
                  <a:lnTo>
                    <a:pt x="0" y="0"/>
                  </a:lnTo>
                  <a:lnTo>
                    <a:pt x="20365" y="0"/>
                  </a:lnTo>
                  <a:lnTo>
                    <a:pt x="20365" y="66498"/>
                  </a:lnTo>
                  <a:cubicBezTo>
                    <a:pt x="20365" y="83360"/>
                    <a:pt x="27684" y="94816"/>
                    <a:pt x="44232" y="94816"/>
                  </a:cubicBezTo>
                  <a:cubicBezTo>
                    <a:pt x="60779" y="94816"/>
                    <a:pt x="67317" y="83522"/>
                    <a:pt x="67317" y="66498"/>
                  </a:cubicBezTo>
                  <a:lnTo>
                    <a:pt x="67317" y="0"/>
                  </a:lnTo>
                  <a:lnTo>
                    <a:pt x="87509" y="0"/>
                  </a:lnTo>
                  <a:lnTo>
                    <a:pt x="87509" y="67612"/>
                  </a:lnTo>
                  <a:close/>
                </a:path>
              </a:pathLst>
            </a:custGeom>
            <a:solidFill>
              <a:schemeClr val="tx1"/>
            </a:solidFill>
            <a:ln w="2892"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6CE6EA25-7BE1-4052-8087-731858ED9056}"/>
                </a:ext>
              </a:extLst>
            </p:cNvPr>
            <p:cNvSpPr/>
            <p:nvPr/>
          </p:nvSpPr>
          <p:spPr>
            <a:xfrm>
              <a:off x="3799760" y="363228"/>
              <a:ext cx="69660" cy="83042"/>
            </a:xfrm>
            <a:custGeom>
              <a:avLst/>
              <a:gdLst>
                <a:gd name="connsiteX0" fmla="*/ 69660 w 69660"/>
                <a:gd name="connsiteY0" fmla="*/ 83042 h 83042"/>
                <a:gd name="connsiteX1" fmla="*/ 50741 w 69660"/>
                <a:gd name="connsiteY1" fmla="*/ 83042 h 83042"/>
                <a:gd name="connsiteX2" fmla="*/ 50741 w 69660"/>
                <a:gd name="connsiteY2" fmla="*/ 36751 h 83042"/>
                <a:gd name="connsiteX3" fmla="*/ 35785 w 69660"/>
                <a:gd name="connsiteY3" fmla="*/ 17024 h 83042"/>
                <a:gd name="connsiteX4" fmla="*/ 18919 w 69660"/>
                <a:gd name="connsiteY4" fmla="*/ 36592 h 83042"/>
                <a:gd name="connsiteX5" fmla="*/ 18919 w 69660"/>
                <a:gd name="connsiteY5" fmla="*/ 83042 h 83042"/>
                <a:gd name="connsiteX6" fmla="*/ 0 w 69660"/>
                <a:gd name="connsiteY6" fmla="*/ 83042 h 83042"/>
                <a:gd name="connsiteX7" fmla="*/ 0 w 69660"/>
                <a:gd name="connsiteY7" fmla="*/ 2068 h 83042"/>
                <a:gd name="connsiteX8" fmla="*/ 18775 w 69660"/>
                <a:gd name="connsiteY8" fmla="*/ 2068 h 83042"/>
                <a:gd name="connsiteX9" fmla="*/ 18775 w 69660"/>
                <a:gd name="connsiteY9" fmla="*/ 11771 h 83042"/>
                <a:gd name="connsiteX10" fmla="*/ 19064 w 69660"/>
                <a:gd name="connsiteY10" fmla="*/ 11771 h 83042"/>
                <a:gd name="connsiteX11" fmla="*/ 42930 w 69660"/>
                <a:gd name="connsiteY11" fmla="*/ 0 h 83042"/>
                <a:gd name="connsiteX12" fmla="*/ 69660 w 69660"/>
                <a:gd name="connsiteY12" fmla="*/ 32773 h 83042"/>
                <a:gd name="connsiteX13" fmla="*/ 69660 w 69660"/>
                <a:gd name="connsiteY13" fmla="*/ 83042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60" h="83042">
                  <a:moveTo>
                    <a:pt x="69660" y="83042"/>
                  </a:moveTo>
                  <a:lnTo>
                    <a:pt x="50741" y="83042"/>
                  </a:lnTo>
                  <a:lnTo>
                    <a:pt x="50741" y="36751"/>
                  </a:lnTo>
                  <a:cubicBezTo>
                    <a:pt x="50741" y="24977"/>
                    <a:pt x="47241" y="17024"/>
                    <a:pt x="35785" y="17024"/>
                  </a:cubicBezTo>
                  <a:cubicBezTo>
                    <a:pt x="22593" y="17024"/>
                    <a:pt x="18919" y="27841"/>
                    <a:pt x="18919" y="36592"/>
                  </a:cubicBezTo>
                  <a:lnTo>
                    <a:pt x="18919" y="83042"/>
                  </a:lnTo>
                  <a:lnTo>
                    <a:pt x="0" y="83042"/>
                  </a:lnTo>
                  <a:lnTo>
                    <a:pt x="0" y="2068"/>
                  </a:lnTo>
                  <a:lnTo>
                    <a:pt x="18775" y="2068"/>
                  </a:lnTo>
                  <a:lnTo>
                    <a:pt x="18775" y="11771"/>
                  </a:lnTo>
                  <a:lnTo>
                    <a:pt x="19064" y="11771"/>
                  </a:lnTo>
                  <a:cubicBezTo>
                    <a:pt x="23837" y="4614"/>
                    <a:pt x="32429" y="0"/>
                    <a:pt x="42930" y="0"/>
                  </a:cubicBezTo>
                  <a:cubicBezTo>
                    <a:pt x="61386" y="0"/>
                    <a:pt x="69660" y="13521"/>
                    <a:pt x="69660" y="32773"/>
                  </a:cubicBezTo>
                  <a:lnTo>
                    <a:pt x="69660" y="83042"/>
                  </a:lnTo>
                  <a:close/>
                </a:path>
              </a:pathLst>
            </a:custGeom>
            <a:solidFill>
              <a:schemeClr val="tx1"/>
            </a:solidFill>
            <a:ln w="2892"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C9F2AD7C-ED67-46D2-8E7E-860830754931}"/>
                </a:ext>
              </a:extLst>
            </p:cNvPr>
            <p:cNvSpPr/>
            <p:nvPr/>
          </p:nvSpPr>
          <p:spPr>
            <a:xfrm>
              <a:off x="3890769" y="329344"/>
              <a:ext cx="24010" cy="116926"/>
            </a:xfrm>
            <a:custGeom>
              <a:avLst/>
              <a:gdLst>
                <a:gd name="connsiteX0" fmla="*/ 24011 w 24010"/>
                <a:gd name="connsiteY0" fmla="*/ 11453 h 116926"/>
                <a:gd name="connsiteX1" fmla="*/ 11919 w 24010"/>
                <a:gd name="connsiteY1" fmla="*/ 22906 h 116926"/>
                <a:gd name="connsiteX2" fmla="*/ 0 w 24010"/>
                <a:gd name="connsiteY2" fmla="*/ 11453 h 116926"/>
                <a:gd name="connsiteX3" fmla="*/ 11919 w 24010"/>
                <a:gd name="connsiteY3" fmla="*/ 0 h 116926"/>
                <a:gd name="connsiteX4" fmla="*/ 24011 w 24010"/>
                <a:gd name="connsiteY4" fmla="*/ 11453 h 116926"/>
                <a:gd name="connsiteX5" fmla="*/ 21465 w 24010"/>
                <a:gd name="connsiteY5" fmla="*/ 116926 h 116926"/>
                <a:gd name="connsiteX6" fmla="*/ 2546 w 24010"/>
                <a:gd name="connsiteY6" fmla="*/ 116926 h 116926"/>
                <a:gd name="connsiteX7" fmla="*/ 2546 w 24010"/>
                <a:gd name="connsiteY7" fmla="*/ 35952 h 116926"/>
                <a:gd name="connsiteX8" fmla="*/ 21465 w 24010"/>
                <a:gd name="connsiteY8" fmla="*/ 35952 h 116926"/>
                <a:gd name="connsiteX9" fmla="*/ 21465 w 24010"/>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0" h="116926">
                  <a:moveTo>
                    <a:pt x="24011" y="11453"/>
                  </a:moveTo>
                  <a:cubicBezTo>
                    <a:pt x="24011" y="18135"/>
                    <a:pt x="18601" y="22906"/>
                    <a:pt x="11919" y="22906"/>
                  </a:cubicBezTo>
                  <a:cubicBezTo>
                    <a:pt x="5410" y="22906"/>
                    <a:pt x="0" y="18132"/>
                    <a:pt x="0" y="11453"/>
                  </a:cubicBezTo>
                  <a:cubicBezTo>
                    <a:pt x="0" y="4929"/>
                    <a:pt x="5410" y="0"/>
                    <a:pt x="11919" y="0"/>
                  </a:cubicBezTo>
                  <a:cubicBezTo>
                    <a:pt x="18601" y="0"/>
                    <a:pt x="24011" y="4929"/>
                    <a:pt x="24011" y="11453"/>
                  </a:cubicBezTo>
                  <a:close/>
                  <a:moveTo>
                    <a:pt x="21465" y="116926"/>
                  </a:moveTo>
                  <a:lnTo>
                    <a:pt x="2546" y="116926"/>
                  </a:lnTo>
                  <a:lnTo>
                    <a:pt x="2546" y="35952"/>
                  </a:lnTo>
                  <a:lnTo>
                    <a:pt x="21465" y="35952"/>
                  </a:lnTo>
                  <a:lnTo>
                    <a:pt x="21465" y="116926"/>
                  </a:lnTo>
                  <a:close/>
                </a:path>
              </a:pathLst>
            </a:custGeom>
            <a:solidFill>
              <a:schemeClr val="tx1"/>
            </a:solidFill>
            <a:ln w="2892"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5C890DC2-DA6A-4DE9-976A-00CEAD68A42D}"/>
                </a:ext>
              </a:extLst>
            </p:cNvPr>
            <p:cNvSpPr/>
            <p:nvPr/>
          </p:nvSpPr>
          <p:spPr>
            <a:xfrm>
              <a:off x="3928290" y="365297"/>
              <a:ext cx="78598" cy="80973"/>
            </a:xfrm>
            <a:custGeom>
              <a:avLst/>
              <a:gdLst>
                <a:gd name="connsiteX0" fmla="*/ 78599 w 78598"/>
                <a:gd name="connsiteY0" fmla="*/ 0 h 80973"/>
                <a:gd name="connsiteX1" fmla="*/ 49150 w 78598"/>
                <a:gd name="connsiteY1" fmla="*/ 80974 h 80973"/>
                <a:gd name="connsiteX2" fmla="*/ 29420 w 78598"/>
                <a:gd name="connsiteY2" fmla="*/ 80974 h 80973"/>
                <a:gd name="connsiteX3" fmla="*/ 0 w 78598"/>
                <a:gd name="connsiteY3" fmla="*/ 0 h 80973"/>
                <a:gd name="connsiteX4" fmla="*/ 20857 w 78598"/>
                <a:gd name="connsiteY4" fmla="*/ 0 h 80973"/>
                <a:gd name="connsiteX5" fmla="*/ 39459 w 78598"/>
                <a:gd name="connsiteY5" fmla="*/ 58861 h 80973"/>
                <a:gd name="connsiteX6" fmla="*/ 39777 w 78598"/>
                <a:gd name="connsiteY6" fmla="*/ 58861 h 80973"/>
                <a:gd name="connsiteX7" fmla="*/ 58378 w 78598"/>
                <a:gd name="connsiteY7" fmla="*/ 0 h 80973"/>
                <a:gd name="connsiteX8" fmla="*/ 78599 w 78598"/>
                <a:gd name="connsiteY8" fmla="*/ 0 h 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98" h="80973">
                  <a:moveTo>
                    <a:pt x="78599" y="0"/>
                  </a:moveTo>
                  <a:lnTo>
                    <a:pt x="49150" y="80974"/>
                  </a:lnTo>
                  <a:lnTo>
                    <a:pt x="29420" y="80974"/>
                  </a:lnTo>
                  <a:lnTo>
                    <a:pt x="0" y="0"/>
                  </a:lnTo>
                  <a:lnTo>
                    <a:pt x="20857" y="0"/>
                  </a:lnTo>
                  <a:lnTo>
                    <a:pt x="39459" y="58861"/>
                  </a:lnTo>
                  <a:lnTo>
                    <a:pt x="39777" y="58861"/>
                  </a:lnTo>
                  <a:lnTo>
                    <a:pt x="58378" y="0"/>
                  </a:lnTo>
                  <a:lnTo>
                    <a:pt x="78599" y="0"/>
                  </a:lnTo>
                  <a:close/>
                </a:path>
              </a:pathLst>
            </a:custGeom>
            <a:solidFill>
              <a:schemeClr val="tx1"/>
            </a:solidFill>
            <a:ln w="2892"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3026ADC9-3D08-44CA-B5E2-65596CD49C59}"/>
                </a:ext>
              </a:extLst>
            </p:cNvPr>
            <p:cNvSpPr/>
            <p:nvPr/>
          </p:nvSpPr>
          <p:spPr>
            <a:xfrm>
              <a:off x="4015683" y="363231"/>
              <a:ext cx="73999" cy="84948"/>
            </a:xfrm>
            <a:custGeom>
              <a:avLst/>
              <a:gdLst>
                <a:gd name="connsiteX0" fmla="*/ 40095 w 73999"/>
                <a:gd name="connsiteY0" fmla="*/ 84949 h 84948"/>
                <a:gd name="connsiteX1" fmla="*/ 0 w 73999"/>
                <a:gd name="connsiteY1" fmla="*/ 42317 h 84948"/>
                <a:gd name="connsiteX2" fmla="*/ 38041 w 73999"/>
                <a:gd name="connsiteY2" fmla="*/ 0 h 84948"/>
                <a:gd name="connsiteX3" fmla="*/ 73999 w 73999"/>
                <a:gd name="connsiteY3" fmla="*/ 41203 h 84948"/>
                <a:gd name="connsiteX4" fmla="*/ 73681 w 73999"/>
                <a:gd name="connsiteY4" fmla="*/ 48999 h 84948"/>
                <a:gd name="connsiteX5" fmla="*/ 19267 w 73999"/>
                <a:gd name="connsiteY5" fmla="*/ 48999 h 84948"/>
                <a:gd name="connsiteX6" fmla="*/ 40269 w 73999"/>
                <a:gd name="connsiteY6" fmla="*/ 68725 h 84948"/>
                <a:gd name="connsiteX7" fmla="*/ 60143 w 73999"/>
                <a:gd name="connsiteY7" fmla="*/ 59179 h 84948"/>
                <a:gd name="connsiteX8" fmla="*/ 71916 w 73999"/>
                <a:gd name="connsiteY8" fmla="*/ 71589 h 84948"/>
                <a:gd name="connsiteX9" fmla="*/ 40095 w 73999"/>
                <a:gd name="connsiteY9" fmla="*/ 84949 h 84948"/>
                <a:gd name="connsiteX10" fmla="*/ 18948 w 73999"/>
                <a:gd name="connsiteY10" fmla="*/ 35154 h 84948"/>
                <a:gd name="connsiteX11" fmla="*/ 55688 w 73999"/>
                <a:gd name="connsiteY11" fmla="*/ 35154 h 84948"/>
                <a:gd name="connsiteX12" fmla="*/ 37723 w 73999"/>
                <a:gd name="connsiteY12" fmla="*/ 15587 h 84948"/>
                <a:gd name="connsiteX13" fmla="*/ 18948 w 73999"/>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99" h="84948">
                  <a:moveTo>
                    <a:pt x="40095" y="84949"/>
                  </a:moveTo>
                  <a:cubicBezTo>
                    <a:pt x="16084" y="84949"/>
                    <a:pt x="0" y="67927"/>
                    <a:pt x="0" y="42317"/>
                  </a:cubicBezTo>
                  <a:cubicBezTo>
                    <a:pt x="0" y="17181"/>
                    <a:pt x="15448" y="0"/>
                    <a:pt x="38041" y="0"/>
                  </a:cubicBezTo>
                  <a:cubicBezTo>
                    <a:pt x="59824" y="0"/>
                    <a:pt x="73999" y="16226"/>
                    <a:pt x="73999" y="41203"/>
                  </a:cubicBezTo>
                  <a:cubicBezTo>
                    <a:pt x="73999" y="43908"/>
                    <a:pt x="73826" y="46769"/>
                    <a:pt x="73681" y="48999"/>
                  </a:cubicBezTo>
                  <a:lnTo>
                    <a:pt x="19267" y="48999"/>
                  </a:lnTo>
                  <a:cubicBezTo>
                    <a:pt x="21320" y="61566"/>
                    <a:pt x="28813" y="68725"/>
                    <a:pt x="40269" y="68725"/>
                  </a:cubicBezTo>
                  <a:cubicBezTo>
                    <a:pt x="47732" y="68725"/>
                    <a:pt x="53778" y="65862"/>
                    <a:pt x="60143" y="59179"/>
                  </a:cubicBezTo>
                  <a:lnTo>
                    <a:pt x="71916" y="71589"/>
                  </a:lnTo>
                  <a:cubicBezTo>
                    <a:pt x="62688" y="80653"/>
                    <a:pt x="52332" y="84949"/>
                    <a:pt x="40095" y="84949"/>
                  </a:cubicBezTo>
                  <a:close/>
                  <a:moveTo>
                    <a:pt x="18948" y="35154"/>
                  </a:moveTo>
                  <a:lnTo>
                    <a:pt x="55688" y="35154"/>
                  </a:lnTo>
                  <a:cubicBezTo>
                    <a:pt x="54906" y="22744"/>
                    <a:pt x="48368" y="15587"/>
                    <a:pt x="37723" y="15587"/>
                  </a:cubicBezTo>
                  <a:cubicBezTo>
                    <a:pt x="27222" y="15587"/>
                    <a:pt x="20539" y="22587"/>
                    <a:pt x="18948" y="35154"/>
                  </a:cubicBezTo>
                  <a:close/>
                </a:path>
              </a:pathLst>
            </a:custGeom>
            <a:solidFill>
              <a:schemeClr val="tx1"/>
            </a:solidFill>
            <a:ln w="2892"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830A4AC1-FAFE-4085-97C7-4BABD2C59760}"/>
                </a:ext>
              </a:extLst>
            </p:cNvPr>
            <p:cNvSpPr/>
            <p:nvPr/>
          </p:nvSpPr>
          <p:spPr>
            <a:xfrm>
              <a:off x="4110337" y="363231"/>
              <a:ext cx="49005" cy="83039"/>
            </a:xfrm>
            <a:custGeom>
              <a:avLst/>
              <a:gdLst>
                <a:gd name="connsiteX0" fmla="*/ 49005 w 49005"/>
                <a:gd name="connsiteY0" fmla="*/ 1747 h 83039"/>
                <a:gd name="connsiteX1" fmla="*/ 45968 w 49005"/>
                <a:gd name="connsiteY1" fmla="*/ 21155 h 83039"/>
                <a:gd name="connsiteX2" fmla="*/ 35495 w 49005"/>
                <a:gd name="connsiteY2" fmla="*/ 18610 h 83039"/>
                <a:gd name="connsiteX3" fmla="*/ 18948 w 49005"/>
                <a:gd name="connsiteY3" fmla="*/ 41518 h 83039"/>
                <a:gd name="connsiteX4" fmla="*/ 18948 w 49005"/>
                <a:gd name="connsiteY4" fmla="*/ 83039 h 83039"/>
                <a:gd name="connsiteX5" fmla="*/ 0 w 49005"/>
                <a:gd name="connsiteY5" fmla="*/ 83039 h 83039"/>
                <a:gd name="connsiteX6" fmla="*/ 0 w 49005"/>
                <a:gd name="connsiteY6" fmla="*/ 2066 h 83039"/>
                <a:gd name="connsiteX7" fmla="*/ 18630 w 49005"/>
                <a:gd name="connsiteY7" fmla="*/ 2066 h 83039"/>
                <a:gd name="connsiteX8" fmla="*/ 18630 w 49005"/>
                <a:gd name="connsiteY8" fmla="*/ 12248 h 83039"/>
                <a:gd name="connsiteX9" fmla="*/ 18948 w 49005"/>
                <a:gd name="connsiteY9" fmla="*/ 12248 h 83039"/>
                <a:gd name="connsiteX10" fmla="*/ 40095 w 49005"/>
                <a:gd name="connsiteY10" fmla="*/ 0 h 83039"/>
                <a:gd name="connsiteX11" fmla="*/ 49005 w 49005"/>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5" h="83039">
                  <a:moveTo>
                    <a:pt x="49005" y="1747"/>
                  </a:moveTo>
                  <a:lnTo>
                    <a:pt x="45968" y="21155"/>
                  </a:lnTo>
                  <a:cubicBezTo>
                    <a:pt x="43104" y="19564"/>
                    <a:pt x="39632" y="18610"/>
                    <a:pt x="35495" y="18610"/>
                  </a:cubicBezTo>
                  <a:cubicBezTo>
                    <a:pt x="22449" y="18610"/>
                    <a:pt x="18948" y="29111"/>
                    <a:pt x="18948" y="41518"/>
                  </a:cubicBezTo>
                  <a:lnTo>
                    <a:pt x="18948" y="83039"/>
                  </a:lnTo>
                  <a:lnTo>
                    <a:pt x="0" y="83039"/>
                  </a:lnTo>
                  <a:lnTo>
                    <a:pt x="0" y="2066"/>
                  </a:lnTo>
                  <a:lnTo>
                    <a:pt x="18630" y="2066"/>
                  </a:lnTo>
                  <a:lnTo>
                    <a:pt x="18630" y="12248"/>
                  </a:lnTo>
                  <a:lnTo>
                    <a:pt x="18948" y="12248"/>
                  </a:lnTo>
                  <a:cubicBezTo>
                    <a:pt x="23230" y="4614"/>
                    <a:pt x="30867" y="0"/>
                    <a:pt x="40095" y="0"/>
                  </a:cubicBezTo>
                  <a:cubicBezTo>
                    <a:pt x="42814" y="-3"/>
                    <a:pt x="46141" y="474"/>
                    <a:pt x="49005" y="1747"/>
                  </a:cubicBezTo>
                  <a:close/>
                </a:path>
              </a:pathLst>
            </a:custGeom>
            <a:solidFill>
              <a:schemeClr val="tx1"/>
            </a:solidFill>
            <a:ln w="2892"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0A743164-F39A-4D7A-9201-55B5DF800CAA}"/>
                </a:ext>
              </a:extLst>
            </p:cNvPr>
            <p:cNvSpPr/>
            <p:nvPr/>
          </p:nvSpPr>
          <p:spPr>
            <a:xfrm>
              <a:off x="4168165" y="363231"/>
              <a:ext cx="62370" cy="84951"/>
            </a:xfrm>
            <a:custGeom>
              <a:avLst/>
              <a:gdLst>
                <a:gd name="connsiteX0" fmla="*/ 9084 w 62370"/>
                <a:gd name="connsiteY0" fmla="*/ 60134 h 84951"/>
                <a:gd name="connsiteX1" fmla="*/ 31995 w 62370"/>
                <a:gd name="connsiteY1" fmla="*/ 69203 h 84951"/>
                <a:gd name="connsiteX2" fmla="*/ 43914 w 62370"/>
                <a:gd name="connsiteY2" fmla="*/ 61088 h 84951"/>
                <a:gd name="connsiteX3" fmla="*/ 3356 w 62370"/>
                <a:gd name="connsiteY3" fmla="*/ 25136 h 84951"/>
                <a:gd name="connsiteX4" fmla="*/ 33905 w 62370"/>
                <a:gd name="connsiteY4" fmla="*/ 0 h 84951"/>
                <a:gd name="connsiteX5" fmla="*/ 61907 w 62370"/>
                <a:gd name="connsiteY5" fmla="*/ 8433 h 84951"/>
                <a:gd name="connsiteX6" fmla="*/ 52997 w 62370"/>
                <a:gd name="connsiteY6" fmla="*/ 23227 h 84951"/>
                <a:gd name="connsiteX7" fmla="*/ 33586 w 62370"/>
                <a:gd name="connsiteY7" fmla="*/ 16067 h 84951"/>
                <a:gd name="connsiteX8" fmla="*/ 21957 w 62370"/>
                <a:gd name="connsiteY8" fmla="*/ 23545 h 84951"/>
                <a:gd name="connsiteX9" fmla="*/ 62370 w 62370"/>
                <a:gd name="connsiteY9" fmla="*/ 59338 h 84951"/>
                <a:gd name="connsiteX10" fmla="*/ 31185 w 62370"/>
                <a:gd name="connsiteY10" fmla="*/ 84951 h 84951"/>
                <a:gd name="connsiteX11" fmla="*/ 0 w 62370"/>
                <a:gd name="connsiteY11" fmla="*/ 75090 h 84951"/>
                <a:gd name="connsiteX12" fmla="*/ 9084 w 62370"/>
                <a:gd name="connsiteY12" fmla="*/ 6013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70" h="84951">
                  <a:moveTo>
                    <a:pt x="9084" y="60134"/>
                  </a:moveTo>
                  <a:cubicBezTo>
                    <a:pt x="17039" y="66177"/>
                    <a:pt x="24821" y="69203"/>
                    <a:pt x="31995" y="69203"/>
                  </a:cubicBezTo>
                  <a:cubicBezTo>
                    <a:pt x="38996" y="69203"/>
                    <a:pt x="43914" y="66018"/>
                    <a:pt x="43914" y="61088"/>
                  </a:cubicBezTo>
                  <a:cubicBezTo>
                    <a:pt x="43914" y="47246"/>
                    <a:pt x="3356" y="52178"/>
                    <a:pt x="3356" y="25136"/>
                  </a:cubicBezTo>
                  <a:cubicBezTo>
                    <a:pt x="3356" y="10183"/>
                    <a:pt x="15766" y="0"/>
                    <a:pt x="33905" y="0"/>
                  </a:cubicBezTo>
                  <a:cubicBezTo>
                    <a:pt x="43596" y="0"/>
                    <a:pt x="53316" y="2864"/>
                    <a:pt x="61907" y="8433"/>
                  </a:cubicBezTo>
                  <a:lnTo>
                    <a:pt x="52997" y="23227"/>
                  </a:lnTo>
                  <a:cubicBezTo>
                    <a:pt x="45997" y="18454"/>
                    <a:pt x="39777" y="16067"/>
                    <a:pt x="33586" y="16067"/>
                  </a:cubicBezTo>
                  <a:cubicBezTo>
                    <a:pt x="26586" y="16067"/>
                    <a:pt x="21957" y="19090"/>
                    <a:pt x="21957" y="23545"/>
                  </a:cubicBezTo>
                  <a:cubicBezTo>
                    <a:pt x="21957" y="36748"/>
                    <a:pt x="62370" y="32134"/>
                    <a:pt x="62370" y="59338"/>
                  </a:cubicBezTo>
                  <a:cubicBezTo>
                    <a:pt x="62370" y="74610"/>
                    <a:pt x="49815" y="84951"/>
                    <a:pt x="31185" y="84951"/>
                  </a:cubicBezTo>
                  <a:cubicBezTo>
                    <a:pt x="20366" y="84951"/>
                    <a:pt x="9402" y="81610"/>
                    <a:pt x="0" y="75090"/>
                  </a:cubicBezTo>
                  <a:lnTo>
                    <a:pt x="9084" y="60134"/>
                  </a:lnTo>
                  <a:close/>
                </a:path>
              </a:pathLst>
            </a:custGeom>
            <a:solidFill>
              <a:schemeClr val="tx1"/>
            </a:solidFill>
            <a:ln w="2892"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15F62335-97D3-4DC8-B924-1F2A2E4FE3F4}"/>
                </a:ext>
              </a:extLst>
            </p:cNvPr>
            <p:cNvSpPr/>
            <p:nvPr/>
          </p:nvSpPr>
          <p:spPr>
            <a:xfrm>
              <a:off x="4248240" y="329344"/>
              <a:ext cx="24010" cy="116926"/>
            </a:xfrm>
            <a:custGeom>
              <a:avLst/>
              <a:gdLst>
                <a:gd name="connsiteX0" fmla="*/ 24011 w 24010"/>
                <a:gd name="connsiteY0" fmla="*/ 11453 h 116926"/>
                <a:gd name="connsiteX1" fmla="*/ 11919 w 24010"/>
                <a:gd name="connsiteY1" fmla="*/ 22906 h 116926"/>
                <a:gd name="connsiteX2" fmla="*/ 0 w 24010"/>
                <a:gd name="connsiteY2" fmla="*/ 11453 h 116926"/>
                <a:gd name="connsiteX3" fmla="*/ 11919 w 24010"/>
                <a:gd name="connsiteY3" fmla="*/ 0 h 116926"/>
                <a:gd name="connsiteX4" fmla="*/ 24011 w 24010"/>
                <a:gd name="connsiteY4" fmla="*/ 11453 h 116926"/>
                <a:gd name="connsiteX5" fmla="*/ 21465 w 24010"/>
                <a:gd name="connsiteY5" fmla="*/ 116926 h 116926"/>
                <a:gd name="connsiteX6" fmla="*/ 2546 w 24010"/>
                <a:gd name="connsiteY6" fmla="*/ 116926 h 116926"/>
                <a:gd name="connsiteX7" fmla="*/ 2546 w 24010"/>
                <a:gd name="connsiteY7" fmla="*/ 35952 h 116926"/>
                <a:gd name="connsiteX8" fmla="*/ 21465 w 24010"/>
                <a:gd name="connsiteY8" fmla="*/ 35952 h 116926"/>
                <a:gd name="connsiteX9" fmla="*/ 21465 w 24010"/>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0" h="116926">
                  <a:moveTo>
                    <a:pt x="24011" y="11453"/>
                  </a:moveTo>
                  <a:cubicBezTo>
                    <a:pt x="24011" y="18135"/>
                    <a:pt x="18601" y="22906"/>
                    <a:pt x="11919" y="22906"/>
                  </a:cubicBezTo>
                  <a:cubicBezTo>
                    <a:pt x="5410" y="22906"/>
                    <a:pt x="0" y="18132"/>
                    <a:pt x="0" y="11453"/>
                  </a:cubicBezTo>
                  <a:cubicBezTo>
                    <a:pt x="0" y="4929"/>
                    <a:pt x="5410" y="0"/>
                    <a:pt x="11919" y="0"/>
                  </a:cubicBezTo>
                  <a:cubicBezTo>
                    <a:pt x="18601" y="0"/>
                    <a:pt x="24011" y="4929"/>
                    <a:pt x="24011" y="11453"/>
                  </a:cubicBezTo>
                  <a:close/>
                  <a:moveTo>
                    <a:pt x="21465" y="116926"/>
                  </a:moveTo>
                  <a:lnTo>
                    <a:pt x="2546" y="116926"/>
                  </a:lnTo>
                  <a:lnTo>
                    <a:pt x="2546" y="35952"/>
                  </a:lnTo>
                  <a:lnTo>
                    <a:pt x="21465" y="35952"/>
                  </a:lnTo>
                  <a:lnTo>
                    <a:pt x="21465" y="116926"/>
                  </a:lnTo>
                  <a:close/>
                </a:path>
              </a:pathLst>
            </a:custGeom>
            <a:solidFill>
              <a:schemeClr val="tx1"/>
            </a:solidFill>
            <a:ln w="2892"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3FD4BF07-72DC-4EDB-880B-1727E5AB33D9}"/>
                </a:ext>
              </a:extLst>
            </p:cNvPr>
            <p:cNvSpPr/>
            <p:nvPr/>
          </p:nvSpPr>
          <p:spPr>
            <a:xfrm>
              <a:off x="4285760" y="339047"/>
              <a:ext cx="50451" cy="109132"/>
            </a:xfrm>
            <a:custGeom>
              <a:avLst/>
              <a:gdLst>
                <a:gd name="connsiteX0" fmla="*/ 50452 w 50451"/>
                <a:gd name="connsiteY0" fmla="*/ 89887 h 109132"/>
                <a:gd name="connsiteX1" fmla="*/ 50452 w 50451"/>
                <a:gd name="connsiteY1" fmla="*/ 106113 h 109132"/>
                <a:gd name="connsiteX2" fmla="*/ 34541 w 50451"/>
                <a:gd name="connsiteY2" fmla="*/ 109133 h 109132"/>
                <a:gd name="connsiteX3" fmla="*/ 12410 w 50451"/>
                <a:gd name="connsiteY3" fmla="*/ 86383 h 109132"/>
                <a:gd name="connsiteX4" fmla="*/ 12410 w 50451"/>
                <a:gd name="connsiteY4" fmla="*/ 41998 h 109132"/>
                <a:gd name="connsiteX5" fmla="*/ 0 w 50451"/>
                <a:gd name="connsiteY5" fmla="*/ 41998 h 109132"/>
                <a:gd name="connsiteX6" fmla="*/ 0 w 50451"/>
                <a:gd name="connsiteY6" fmla="*/ 26250 h 109132"/>
                <a:gd name="connsiteX7" fmla="*/ 12266 w 50451"/>
                <a:gd name="connsiteY7" fmla="*/ 26250 h 109132"/>
                <a:gd name="connsiteX8" fmla="*/ 12266 w 50451"/>
                <a:gd name="connsiteY8" fmla="*/ 4137 h 109132"/>
                <a:gd name="connsiteX9" fmla="*/ 31185 w 50451"/>
                <a:gd name="connsiteY9" fmla="*/ 0 h 109132"/>
                <a:gd name="connsiteX10" fmla="*/ 31185 w 50451"/>
                <a:gd name="connsiteY10" fmla="*/ 26250 h 109132"/>
                <a:gd name="connsiteX11" fmla="*/ 50452 w 50451"/>
                <a:gd name="connsiteY11" fmla="*/ 26250 h 109132"/>
                <a:gd name="connsiteX12" fmla="*/ 50452 w 50451"/>
                <a:gd name="connsiteY12" fmla="*/ 41998 h 109132"/>
                <a:gd name="connsiteX13" fmla="*/ 31185 w 50451"/>
                <a:gd name="connsiteY13" fmla="*/ 41998 h 109132"/>
                <a:gd name="connsiteX14" fmla="*/ 31185 w 50451"/>
                <a:gd name="connsiteY14" fmla="*/ 81928 h 109132"/>
                <a:gd name="connsiteX15" fmla="*/ 39951 w 50451"/>
                <a:gd name="connsiteY15" fmla="*/ 92589 h 109132"/>
                <a:gd name="connsiteX16" fmla="*/ 50452 w 50451"/>
                <a:gd name="connsiteY16" fmla="*/ 89887 h 10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51" h="109132">
                  <a:moveTo>
                    <a:pt x="50452" y="89887"/>
                  </a:moveTo>
                  <a:lnTo>
                    <a:pt x="50452" y="106113"/>
                  </a:lnTo>
                  <a:cubicBezTo>
                    <a:pt x="46315" y="108022"/>
                    <a:pt x="40095" y="109133"/>
                    <a:pt x="34541" y="109133"/>
                  </a:cubicBezTo>
                  <a:cubicBezTo>
                    <a:pt x="20221" y="109133"/>
                    <a:pt x="12410" y="101177"/>
                    <a:pt x="12410" y="86383"/>
                  </a:cubicBezTo>
                  <a:lnTo>
                    <a:pt x="12410" y="41998"/>
                  </a:lnTo>
                  <a:lnTo>
                    <a:pt x="0" y="41998"/>
                  </a:lnTo>
                  <a:lnTo>
                    <a:pt x="0" y="26250"/>
                  </a:lnTo>
                  <a:lnTo>
                    <a:pt x="12266" y="26250"/>
                  </a:lnTo>
                  <a:lnTo>
                    <a:pt x="12266" y="4137"/>
                  </a:lnTo>
                  <a:lnTo>
                    <a:pt x="31185" y="0"/>
                  </a:lnTo>
                  <a:lnTo>
                    <a:pt x="31185" y="26250"/>
                  </a:lnTo>
                  <a:lnTo>
                    <a:pt x="50452" y="26250"/>
                  </a:lnTo>
                  <a:lnTo>
                    <a:pt x="50452" y="41998"/>
                  </a:lnTo>
                  <a:lnTo>
                    <a:pt x="31185" y="41998"/>
                  </a:lnTo>
                  <a:lnTo>
                    <a:pt x="31185" y="81928"/>
                  </a:lnTo>
                  <a:cubicBezTo>
                    <a:pt x="31185" y="89404"/>
                    <a:pt x="33731" y="92589"/>
                    <a:pt x="39951" y="92589"/>
                  </a:cubicBezTo>
                  <a:cubicBezTo>
                    <a:pt x="43451" y="92589"/>
                    <a:pt x="47269" y="91475"/>
                    <a:pt x="50452" y="89887"/>
                  </a:cubicBezTo>
                  <a:close/>
                </a:path>
              </a:pathLst>
            </a:custGeom>
            <a:solidFill>
              <a:schemeClr val="tx1"/>
            </a:solidFill>
            <a:ln w="2892"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1F0A8475-C6A2-40ED-AE15-51D256F29762}"/>
                </a:ext>
              </a:extLst>
            </p:cNvPr>
            <p:cNvSpPr/>
            <p:nvPr/>
          </p:nvSpPr>
          <p:spPr>
            <a:xfrm>
              <a:off x="4350994" y="330617"/>
              <a:ext cx="68734" cy="117562"/>
            </a:xfrm>
            <a:custGeom>
              <a:avLst/>
              <a:gdLst>
                <a:gd name="connsiteX0" fmla="*/ 34830 w 68734"/>
                <a:gd name="connsiteY0" fmla="*/ 65384 h 117562"/>
                <a:gd name="connsiteX1" fmla="*/ 50104 w 68734"/>
                <a:gd name="connsiteY1" fmla="*/ 67132 h 117562"/>
                <a:gd name="connsiteX2" fmla="*/ 50104 w 68734"/>
                <a:gd name="connsiteY2" fmla="*/ 64268 h 117562"/>
                <a:gd name="connsiteX3" fmla="*/ 32284 w 68734"/>
                <a:gd name="connsiteY3" fmla="*/ 48519 h 117562"/>
                <a:gd name="connsiteX4" fmla="*/ 11774 w 68734"/>
                <a:gd name="connsiteY4" fmla="*/ 53133 h 117562"/>
                <a:gd name="connsiteX5" fmla="*/ 7637 w 68734"/>
                <a:gd name="connsiteY5" fmla="*/ 37225 h 117562"/>
                <a:gd name="connsiteX6" fmla="*/ 34193 w 68734"/>
                <a:gd name="connsiteY6" fmla="*/ 32611 h 117562"/>
                <a:gd name="connsiteX7" fmla="*/ 68734 w 68734"/>
                <a:gd name="connsiteY7" fmla="*/ 63949 h 117562"/>
                <a:gd name="connsiteX8" fmla="*/ 68734 w 68734"/>
                <a:gd name="connsiteY8" fmla="*/ 115653 h 117562"/>
                <a:gd name="connsiteX9" fmla="*/ 50740 w 68734"/>
                <a:gd name="connsiteY9" fmla="*/ 115653 h 117562"/>
                <a:gd name="connsiteX10" fmla="*/ 50740 w 68734"/>
                <a:gd name="connsiteY10" fmla="*/ 107064 h 117562"/>
                <a:gd name="connsiteX11" fmla="*/ 50422 w 68734"/>
                <a:gd name="connsiteY11" fmla="*/ 107064 h 117562"/>
                <a:gd name="connsiteX12" fmla="*/ 26730 w 68734"/>
                <a:gd name="connsiteY12" fmla="*/ 117563 h 117562"/>
                <a:gd name="connsiteX13" fmla="*/ 0 w 68734"/>
                <a:gd name="connsiteY13" fmla="*/ 91790 h 117562"/>
                <a:gd name="connsiteX14" fmla="*/ 34830 w 68734"/>
                <a:gd name="connsiteY14" fmla="*/ 65384 h 117562"/>
                <a:gd name="connsiteX15" fmla="*/ 19411 w 68734"/>
                <a:gd name="connsiteY15" fmla="*/ 22113 h 117562"/>
                <a:gd name="connsiteX16" fmla="*/ 8100 w 68734"/>
                <a:gd name="connsiteY16" fmla="*/ 11135 h 117562"/>
                <a:gd name="connsiteX17" fmla="*/ 19411 w 68734"/>
                <a:gd name="connsiteY17" fmla="*/ 0 h 117562"/>
                <a:gd name="connsiteX18" fmla="*/ 30693 w 68734"/>
                <a:gd name="connsiteY18" fmla="*/ 11135 h 117562"/>
                <a:gd name="connsiteX19" fmla="*/ 19411 w 68734"/>
                <a:gd name="connsiteY19" fmla="*/ 22113 h 117562"/>
                <a:gd name="connsiteX20" fmla="*/ 31648 w 68734"/>
                <a:gd name="connsiteY20" fmla="*/ 103405 h 117562"/>
                <a:gd name="connsiteX21" fmla="*/ 50104 w 68734"/>
                <a:gd name="connsiteY21" fmla="*/ 93702 h 117562"/>
                <a:gd name="connsiteX22" fmla="*/ 50104 w 68734"/>
                <a:gd name="connsiteY22" fmla="*/ 79545 h 117562"/>
                <a:gd name="connsiteX23" fmla="*/ 36913 w 68734"/>
                <a:gd name="connsiteY23" fmla="*/ 77954 h 117562"/>
                <a:gd name="connsiteX24" fmla="*/ 18138 w 68734"/>
                <a:gd name="connsiteY24" fmla="*/ 91316 h 117562"/>
                <a:gd name="connsiteX25" fmla="*/ 31648 w 68734"/>
                <a:gd name="connsiteY25" fmla="*/ 103405 h 117562"/>
                <a:gd name="connsiteX26" fmla="*/ 52505 w 68734"/>
                <a:gd name="connsiteY26" fmla="*/ 22113 h 117562"/>
                <a:gd name="connsiteX27" fmla="*/ 41194 w 68734"/>
                <a:gd name="connsiteY27" fmla="*/ 11135 h 117562"/>
                <a:gd name="connsiteX28" fmla="*/ 52505 w 68734"/>
                <a:gd name="connsiteY28" fmla="*/ 0 h 117562"/>
                <a:gd name="connsiteX29" fmla="*/ 63787 w 68734"/>
                <a:gd name="connsiteY29" fmla="*/ 11135 h 117562"/>
                <a:gd name="connsiteX30" fmla="*/ 52505 w 68734"/>
                <a:gd name="connsiteY30" fmla="*/ 22113 h 1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734" h="117562">
                  <a:moveTo>
                    <a:pt x="34830" y="65384"/>
                  </a:moveTo>
                  <a:cubicBezTo>
                    <a:pt x="40095" y="65384"/>
                    <a:pt x="44868" y="65702"/>
                    <a:pt x="50104" y="67132"/>
                  </a:cubicBezTo>
                  <a:lnTo>
                    <a:pt x="50104" y="64268"/>
                  </a:lnTo>
                  <a:cubicBezTo>
                    <a:pt x="50104" y="53926"/>
                    <a:pt x="44058" y="48519"/>
                    <a:pt x="32284" y="48519"/>
                  </a:cubicBezTo>
                  <a:cubicBezTo>
                    <a:pt x="25775" y="48519"/>
                    <a:pt x="18456" y="50110"/>
                    <a:pt x="11774" y="53133"/>
                  </a:cubicBezTo>
                  <a:lnTo>
                    <a:pt x="7637" y="37225"/>
                  </a:lnTo>
                  <a:cubicBezTo>
                    <a:pt x="15101" y="34361"/>
                    <a:pt x="24965" y="32611"/>
                    <a:pt x="34193" y="32611"/>
                  </a:cubicBezTo>
                  <a:cubicBezTo>
                    <a:pt x="56931" y="32611"/>
                    <a:pt x="68734" y="43271"/>
                    <a:pt x="68734" y="63949"/>
                  </a:cubicBezTo>
                  <a:lnTo>
                    <a:pt x="68734" y="115653"/>
                  </a:lnTo>
                  <a:lnTo>
                    <a:pt x="50740" y="115653"/>
                  </a:lnTo>
                  <a:lnTo>
                    <a:pt x="50740" y="107064"/>
                  </a:lnTo>
                  <a:lnTo>
                    <a:pt x="50422" y="107064"/>
                  </a:lnTo>
                  <a:cubicBezTo>
                    <a:pt x="43422" y="114221"/>
                    <a:pt x="36103" y="117563"/>
                    <a:pt x="26730" y="117563"/>
                  </a:cubicBezTo>
                  <a:cubicBezTo>
                    <a:pt x="10501" y="117563"/>
                    <a:pt x="0" y="107542"/>
                    <a:pt x="0" y="91790"/>
                  </a:cubicBezTo>
                  <a:cubicBezTo>
                    <a:pt x="0" y="74610"/>
                    <a:pt x="12237" y="65384"/>
                    <a:pt x="34830" y="65384"/>
                  </a:cubicBezTo>
                  <a:close/>
                  <a:moveTo>
                    <a:pt x="19411" y="22113"/>
                  </a:moveTo>
                  <a:cubicBezTo>
                    <a:pt x="13365" y="22113"/>
                    <a:pt x="8100" y="17022"/>
                    <a:pt x="8100" y="11135"/>
                  </a:cubicBezTo>
                  <a:cubicBezTo>
                    <a:pt x="8100" y="5248"/>
                    <a:pt x="13365" y="0"/>
                    <a:pt x="19411" y="0"/>
                  </a:cubicBezTo>
                  <a:cubicBezTo>
                    <a:pt x="25457" y="0"/>
                    <a:pt x="30693" y="5248"/>
                    <a:pt x="30693" y="11135"/>
                  </a:cubicBezTo>
                  <a:cubicBezTo>
                    <a:pt x="30693" y="17022"/>
                    <a:pt x="25457" y="22113"/>
                    <a:pt x="19411" y="22113"/>
                  </a:cubicBezTo>
                  <a:close/>
                  <a:moveTo>
                    <a:pt x="31648" y="103405"/>
                  </a:moveTo>
                  <a:cubicBezTo>
                    <a:pt x="38475" y="103405"/>
                    <a:pt x="44868" y="100064"/>
                    <a:pt x="50104" y="93702"/>
                  </a:cubicBezTo>
                  <a:lnTo>
                    <a:pt x="50104" y="79545"/>
                  </a:lnTo>
                  <a:cubicBezTo>
                    <a:pt x="45649" y="78431"/>
                    <a:pt x="41021" y="77954"/>
                    <a:pt x="36913" y="77954"/>
                  </a:cubicBezTo>
                  <a:cubicBezTo>
                    <a:pt x="24965" y="77954"/>
                    <a:pt x="18138" y="82727"/>
                    <a:pt x="18138" y="91316"/>
                  </a:cubicBezTo>
                  <a:cubicBezTo>
                    <a:pt x="18138" y="98791"/>
                    <a:pt x="23374" y="103405"/>
                    <a:pt x="31648" y="103405"/>
                  </a:cubicBezTo>
                  <a:close/>
                  <a:moveTo>
                    <a:pt x="52505" y="22113"/>
                  </a:moveTo>
                  <a:cubicBezTo>
                    <a:pt x="46430" y="22113"/>
                    <a:pt x="41194" y="17022"/>
                    <a:pt x="41194" y="11135"/>
                  </a:cubicBezTo>
                  <a:cubicBezTo>
                    <a:pt x="41194" y="5248"/>
                    <a:pt x="46430" y="0"/>
                    <a:pt x="52505" y="0"/>
                  </a:cubicBezTo>
                  <a:cubicBezTo>
                    <a:pt x="58551" y="0"/>
                    <a:pt x="63787" y="5248"/>
                    <a:pt x="63787" y="11135"/>
                  </a:cubicBezTo>
                  <a:cubicBezTo>
                    <a:pt x="63787" y="17022"/>
                    <a:pt x="58551" y="22113"/>
                    <a:pt x="52505" y="22113"/>
                  </a:cubicBezTo>
                  <a:close/>
                </a:path>
              </a:pathLst>
            </a:custGeom>
            <a:solidFill>
              <a:schemeClr val="tx1"/>
            </a:solidFill>
            <a:ln w="2892"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472698C7-FAED-464E-8C95-A8A527C9439B}"/>
                </a:ext>
              </a:extLst>
            </p:cNvPr>
            <p:cNvSpPr/>
            <p:nvPr/>
          </p:nvSpPr>
          <p:spPr>
            <a:xfrm>
              <a:off x="4434424" y="339047"/>
              <a:ext cx="50422" cy="109132"/>
            </a:xfrm>
            <a:custGeom>
              <a:avLst/>
              <a:gdLst>
                <a:gd name="connsiteX0" fmla="*/ 50423 w 50422"/>
                <a:gd name="connsiteY0" fmla="*/ 89887 h 109132"/>
                <a:gd name="connsiteX1" fmla="*/ 50423 w 50422"/>
                <a:gd name="connsiteY1" fmla="*/ 106113 h 109132"/>
                <a:gd name="connsiteX2" fmla="*/ 34512 w 50422"/>
                <a:gd name="connsiteY2" fmla="*/ 109133 h 109132"/>
                <a:gd name="connsiteX3" fmla="*/ 12410 w 50422"/>
                <a:gd name="connsiteY3" fmla="*/ 86383 h 109132"/>
                <a:gd name="connsiteX4" fmla="*/ 12410 w 50422"/>
                <a:gd name="connsiteY4" fmla="*/ 41998 h 109132"/>
                <a:gd name="connsiteX5" fmla="*/ 0 w 50422"/>
                <a:gd name="connsiteY5" fmla="*/ 41998 h 109132"/>
                <a:gd name="connsiteX6" fmla="*/ 0 w 50422"/>
                <a:gd name="connsiteY6" fmla="*/ 26250 h 109132"/>
                <a:gd name="connsiteX7" fmla="*/ 12237 w 50422"/>
                <a:gd name="connsiteY7" fmla="*/ 26250 h 109132"/>
                <a:gd name="connsiteX8" fmla="*/ 12237 w 50422"/>
                <a:gd name="connsiteY8" fmla="*/ 4137 h 109132"/>
                <a:gd name="connsiteX9" fmla="*/ 31185 w 50422"/>
                <a:gd name="connsiteY9" fmla="*/ 0 h 109132"/>
                <a:gd name="connsiteX10" fmla="*/ 31185 w 50422"/>
                <a:gd name="connsiteY10" fmla="*/ 26250 h 109132"/>
                <a:gd name="connsiteX11" fmla="*/ 50423 w 50422"/>
                <a:gd name="connsiteY11" fmla="*/ 26250 h 109132"/>
                <a:gd name="connsiteX12" fmla="*/ 50423 w 50422"/>
                <a:gd name="connsiteY12" fmla="*/ 41998 h 109132"/>
                <a:gd name="connsiteX13" fmla="*/ 31185 w 50422"/>
                <a:gd name="connsiteY13" fmla="*/ 41998 h 109132"/>
                <a:gd name="connsiteX14" fmla="*/ 31185 w 50422"/>
                <a:gd name="connsiteY14" fmla="*/ 81928 h 109132"/>
                <a:gd name="connsiteX15" fmla="*/ 39922 w 50422"/>
                <a:gd name="connsiteY15" fmla="*/ 92589 h 109132"/>
                <a:gd name="connsiteX16" fmla="*/ 50423 w 50422"/>
                <a:gd name="connsiteY16" fmla="*/ 89887 h 10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22" h="109132">
                  <a:moveTo>
                    <a:pt x="50423" y="89887"/>
                  </a:moveTo>
                  <a:lnTo>
                    <a:pt x="50423" y="106113"/>
                  </a:lnTo>
                  <a:cubicBezTo>
                    <a:pt x="46286" y="108022"/>
                    <a:pt x="40095" y="109133"/>
                    <a:pt x="34512" y="109133"/>
                  </a:cubicBezTo>
                  <a:cubicBezTo>
                    <a:pt x="20192" y="109133"/>
                    <a:pt x="12410" y="101177"/>
                    <a:pt x="12410" y="86383"/>
                  </a:cubicBezTo>
                  <a:lnTo>
                    <a:pt x="12410" y="41998"/>
                  </a:lnTo>
                  <a:lnTo>
                    <a:pt x="0" y="41998"/>
                  </a:lnTo>
                  <a:lnTo>
                    <a:pt x="0" y="26250"/>
                  </a:lnTo>
                  <a:lnTo>
                    <a:pt x="12237" y="26250"/>
                  </a:lnTo>
                  <a:lnTo>
                    <a:pt x="12237" y="4137"/>
                  </a:lnTo>
                  <a:lnTo>
                    <a:pt x="31185" y="0"/>
                  </a:lnTo>
                  <a:lnTo>
                    <a:pt x="31185" y="26250"/>
                  </a:lnTo>
                  <a:lnTo>
                    <a:pt x="50423" y="26250"/>
                  </a:lnTo>
                  <a:lnTo>
                    <a:pt x="50423" y="41998"/>
                  </a:lnTo>
                  <a:lnTo>
                    <a:pt x="31185" y="41998"/>
                  </a:lnTo>
                  <a:lnTo>
                    <a:pt x="31185" y="81928"/>
                  </a:lnTo>
                  <a:cubicBezTo>
                    <a:pt x="31185" y="89404"/>
                    <a:pt x="33731" y="92589"/>
                    <a:pt x="39922" y="92589"/>
                  </a:cubicBezTo>
                  <a:cubicBezTo>
                    <a:pt x="43422" y="92589"/>
                    <a:pt x="47240" y="91475"/>
                    <a:pt x="50423" y="89887"/>
                  </a:cubicBezTo>
                  <a:close/>
                </a:path>
              </a:pathLst>
            </a:custGeom>
            <a:solidFill>
              <a:schemeClr val="tx1"/>
            </a:solidFill>
            <a:ln w="2892"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5687A4E5-6D4C-4960-BF60-EF280571D6B7}"/>
                </a:ext>
              </a:extLst>
            </p:cNvPr>
            <p:cNvSpPr/>
            <p:nvPr/>
          </p:nvSpPr>
          <p:spPr>
            <a:xfrm>
              <a:off x="2151789" y="509291"/>
              <a:ext cx="73180" cy="111996"/>
            </a:xfrm>
            <a:custGeom>
              <a:avLst/>
              <a:gdLst>
                <a:gd name="connsiteX0" fmla="*/ 73178 w 73180"/>
                <a:gd name="connsiteY0" fmla="*/ 111997 h 111996"/>
                <a:gd name="connsiteX1" fmla="*/ 0 w 73180"/>
                <a:gd name="connsiteY1" fmla="*/ 111997 h 111996"/>
                <a:gd name="connsiteX2" fmla="*/ 0 w 73180"/>
                <a:gd name="connsiteY2" fmla="*/ 0 h 111996"/>
                <a:gd name="connsiteX3" fmla="*/ 71112 w 73180"/>
                <a:gd name="connsiteY3" fmla="*/ 0 h 111996"/>
                <a:gd name="connsiteX4" fmla="*/ 71112 w 73180"/>
                <a:gd name="connsiteY4" fmla="*/ 18135 h 111996"/>
                <a:gd name="connsiteX5" fmla="*/ 19726 w 73180"/>
                <a:gd name="connsiteY5" fmla="*/ 18135 h 111996"/>
                <a:gd name="connsiteX6" fmla="*/ 19726 w 73180"/>
                <a:gd name="connsiteY6" fmla="*/ 44862 h 111996"/>
                <a:gd name="connsiteX7" fmla="*/ 58861 w 73180"/>
                <a:gd name="connsiteY7" fmla="*/ 44862 h 111996"/>
                <a:gd name="connsiteX8" fmla="*/ 58861 w 73180"/>
                <a:gd name="connsiteY8" fmla="*/ 62839 h 111996"/>
                <a:gd name="connsiteX9" fmla="*/ 19726 w 73180"/>
                <a:gd name="connsiteY9" fmla="*/ 62839 h 111996"/>
                <a:gd name="connsiteX10" fmla="*/ 19726 w 73180"/>
                <a:gd name="connsiteY10" fmla="*/ 93861 h 111996"/>
                <a:gd name="connsiteX11" fmla="*/ 73181 w 73180"/>
                <a:gd name="connsiteY11" fmla="*/ 93861 h 111996"/>
                <a:gd name="connsiteX12" fmla="*/ 73181 w 73180"/>
                <a:gd name="connsiteY12" fmla="*/ 111997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80" h="111996">
                  <a:moveTo>
                    <a:pt x="73178" y="111997"/>
                  </a:moveTo>
                  <a:lnTo>
                    <a:pt x="0" y="111997"/>
                  </a:lnTo>
                  <a:lnTo>
                    <a:pt x="0" y="0"/>
                  </a:lnTo>
                  <a:lnTo>
                    <a:pt x="71112" y="0"/>
                  </a:lnTo>
                  <a:lnTo>
                    <a:pt x="71112" y="18135"/>
                  </a:lnTo>
                  <a:lnTo>
                    <a:pt x="19726" y="18135"/>
                  </a:lnTo>
                  <a:lnTo>
                    <a:pt x="19726" y="44862"/>
                  </a:lnTo>
                  <a:lnTo>
                    <a:pt x="58861" y="44862"/>
                  </a:lnTo>
                  <a:lnTo>
                    <a:pt x="58861" y="62839"/>
                  </a:lnTo>
                  <a:lnTo>
                    <a:pt x="19726" y="62839"/>
                  </a:lnTo>
                  <a:lnTo>
                    <a:pt x="19726" y="93861"/>
                  </a:lnTo>
                  <a:lnTo>
                    <a:pt x="73181" y="93861"/>
                  </a:lnTo>
                  <a:lnTo>
                    <a:pt x="73181" y="111997"/>
                  </a:lnTo>
                  <a:close/>
                </a:path>
              </a:pathLst>
            </a:custGeom>
            <a:solidFill>
              <a:schemeClr val="tx1"/>
            </a:solidFill>
            <a:ln w="2892"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C1F9927D-2299-4C7E-B7FB-ED71EED437E0}"/>
                </a:ext>
              </a:extLst>
            </p:cNvPr>
            <p:cNvSpPr/>
            <p:nvPr/>
          </p:nvSpPr>
          <p:spPr>
            <a:xfrm>
              <a:off x="2244499" y="538249"/>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4" y="-3"/>
                    <a:pt x="46135" y="474"/>
                    <a:pt x="48996" y="1747"/>
                  </a:cubicBezTo>
                  <a:close/>
                </a:path>
              </a:pathLst>
            </a:custGeom>
            <a:solidFill>
              <a:schemeClr val="tx1"/>
            </a:solidFill>
            <a:ln w="2892" cap="flat">
              <a:no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8EDB79E9-0BB3-429F-A0D0-C6421D380BCF}"/>
                </a:ext>
              </a:extLst>
            </p:cNvPr>
            <p:cNvSpPr/>
            <p:nvPr/>
          </p:nvSpPr>
          <p:spPr>
            <a:xfrm>
              <a:off x="2309493" y="503089"/>
              <a:ext cx="18930" cy="118199"/>
            </a:xfrm>
            <a:custGeom>
              <a:avLst/>
              <a:gdLst>
                <a:gd name="connsiteX0" fmla="*/ 18931 w 18930"/>
                <a:gd name="connsiteY0" fmla="*/ 118199 h 118199"/>
                <a:gd name="connsiteX1" fmla="*/ 0 w 18930"/>
                <a:gd name="connsiteY1" fmla="*/ 118199 h 118199"/>
                <a:gd name="connsiteX2" fmla="*/ 0 w 18930"/>
                <a:gd name="connsiteY2" fmla="*/ 4293 h 118199"/>
                <a:gd name="connsiteX3" fmla="*/ 18931 w 18930"/>
                <a:gd name="connsiteY3" fmla="*/ 0 h 118199"/>
                <a:gd name="connsiteX4" fmla="*/ 18931 w 18930"/>
                <a:gd name="connsiteY4" fmla="*/ 118199 h 11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 h="118199">
                  <a:moveTo>
                    <a:pt x="18931" y="118199"/>
                  </a:moveTo>
                  <a:lnTo>
                    <a:pt x="0" y="118199"/>
                  </a:lnTo>
                  <a:lnTo>
                    <a:pt x="0" y="4293"/>
                  </a:lnTo>
                  <a:lnTo>
                    <a:pt x="18931" y="0"/>
                  </a:lnTo>
                  <a:lnTo>
                    <a:pt x="18931" y="118199"/>
                  </a:lnTo>
                  <a:close/>
                </a:path>
              </a:pathLst>
            </a:custGeom>
            <a:solidFill>
              <a:schemeClr val="tx1"/>
            </a:solidFill>
            <a:ln w="2892"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211CCF14-D088-4F12-87A3-F02BA433223E}"/>
                </a:ext>
              </a:extLst>
            </p:cNvPr>
            <p:cNvSpPr/>
            <p:nvPr/>
          </p:nvSpPr>
          <p:spPr>
            <a:xfrm>
              <a:off x="2348159" y="538246"/>
              <a:ext cx="68722" cy="84951"/>
            </a:xfrm>
            <a:custGeom>
              <a:avLst/>
              <a:gdLst>
                <a:gd name="connsiteX0" fmla="*/ 34836 w 68722"/>
                <a:gd name="connsiteY0" fmla="*/ 32773 h 84951"/>
                <a:gd name="connsiteX1" fmla="*/ 50107 w 68722"/>
                <a:gd name="connsiteY1" fmla="*/ 34520 h 84951"/>
                <a:gd name="connsiteX2" fmla="*/ 50107 w 68722"/>
                <a:gd name="connsiteY2" fmla="*/ 31656 h 84951"/>
                <a:gd name="connsiteX3" fmla="*/ 32290 w 68722"/>
                <a:gd name="connsiteY3" fmla="*/ 15908 h 84951"/>
                <a:gd name="connsiteX4" fmla="*/ 11768 w 68722"/>
                <a:gd name="connsiteY4" fmla="*/ 20522 h 84951"/>
                <a:gd name="connsiteX5" fmla="*/ 7631 w 68722"/>
                <a:gd name="connsiteY5" fmla="*/ 4614 h 84951"/>
                <a:gd name="connsiteX6" fmla="*/ 34199 w 68722"/>
                <a:gd name="connsiteY6" fmla="*/ 0 h 84951"/>
                <a:gd name="connsiteX7" fmla="*/ 68723 w 68722"/>
                <a:gd name="connsiteY7" fmla="*/ 31338 h 84951"/>
                <a:gd name="connsiteX8" fmla="*/ 68723 w 68722"/>
                <a:gd name="connsiteY8" fmla="*/ 83042 h 84951"/>
                <a:gd name="connsiteX9" fmla="*/ 50746 w 68722"/>
                <a:gd name="connsiteY9" fmla="*/ 83042 h 84951"/>
                <a:gd name="connsiteX10" fmla="*/ 50746 w 68722"/>
                <a:gd name="connsiteY10" fmla="*/ 74453 h 84951"/>
                <a:gd name="connsiteX11" fmla="*/ 50428 w 68722"/>
                <a:gd name="connsiteY11" fmla="*/ 74453 h 84951"/>
                <a:gd name="connsiteX12" fmla="*/ 26724 w 68722"/>
                <a:gd name="connsiteY12" fmla="*/ 84951 h 84951"/>
                <a:gd name="connsiteX13" fmla="*/ 0 w 68722"/>
                <a:gd name="connsiteY13" fmla="*/ 59179 h 84951"/>
                <a:gd name="connsiteX14" fmla="*/ 34836 w 68722"/>
                <a:gd name="connsiteY14" fmla="*/ 32773 h 84951"/>
                <a:gd name="connsiteX15" fmla="*/ 31654 w 68722"/>
                <a:gd name="connsiteY15" fmla="*/ 70794 h 84951"/>
                <a:gd name="connsiteX16" fmla="*/ 50107 w 68722"/>
                <a:gd name="connsiteY16" fmla="*/ 61091 h 84951"/>
                <a:gd name="connsiteX17" fmla="*/ 50107 w 68722"/>
                <a:gd name="connsiteY17" fmla="*/ 46934 h 84951"/>
                <a:gd name="connsiteX18" fmla="*/ 36904 w 68722"/>
                <a:gd name="connsiteY18" fmla="*/ 45343 h 84951"/>
                <a:gd name="connsiteX19" fmla="*/ 18132 w 68722"/>
                <a:gd name="connsiteY19" fmla="*/ 58705 h 84951"/>
                <a:gd name="connsiteX20" fmla="*/ 31654 w 68722"/>
                <a:gd name="connsiteY20" fmla="*/ 7079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22" h="84951">
                  <a:moveTo>
                    <a:pt x="34836" y="32773"/>
                  </a:moveTo>
                  <a:cubicBezTo>
                    <a:pt x="40086" y="32773"/>
                    <a:pt x="44859" y="33091"/>
                    <a:pt x="50107" y="34520"/>
                  </a:cubicBezTo>
                  <a:lnTo>
                    <a:pt x="50107" y="31656"/>
                  </a:lnTo>
                  <a:cubicBezTo>
                    <a:pt x="50107" y="21315"/>
                    <a:pt x="44064" y="15908"/>
                    <a:pt x="32290" y="15908"/>
                  </a:cubicBezTo>
                  <a:cubicBezTo>
                    <a:pt x="25769" y="15908"/>
                    <a:pt x="18451" y="17499"/>
                    <a:pt x="11768" y="20522"/>
                  </a:cubicBezTo>
                  <a:lnTo>
                    <a:pt x="7631" y="4614"/>
                  </a:lnTo>
                  <a:cubicBezTo>
                    <a:pt x="15106" y="1750"/>
                    <a:pt x="24971" y="0"/>
                    <a:pt x="34199" y="0"/>
                  </a:cubicBezTo>
                  <a:cubicBezTo>
                    <a:pt x="56949" y="0"/>
                    <a:pt x="68723" y="10660"/>
                    <a:pt x="68723" y="31338"/>
                  </a:cubicBezTo>
                  <a:lnTo>
                    <a:pt x="68723" y="83042"/>
                  </a:lnTo>
                  <a:lnTo>
                    <a:pt x="50746" y="83042"/>
                  </a:lnTo>
                  <a:lnTo>
                    <a:pt x="50746" y="74453"/>
                  </a:lnTo>
                  <a:lnTo>
                    <a:pt x="50428" y="74453"/>
                  </a:lnTo>
                  <a:cubicBezTo>
                    <a:pt x="43427" y="81610"/>
                    <a:pt x="36109" y="84951"/>
                    <a:pt x="26724" y="84951"/>
                  </a:cubicBezTo>
                  <a:cubicBezTo>
                    <a:pt x="10498" y="84951"/>
                    <a:pt x="0" y="74931"/>
                    <a:pt x="0" y="59179"/>
                  </a:cubicBezTo>
                  <a:cubicBezTo>
                    <a:pt x="-3" y="41998"/>
                    <a:pt x="12245" y="32773"/>
                    <a:pt x="34836" y="32773"/>
                  </a:cubicBezTo>
                  <a:close/>
                  <a:moveTo>
                    <a:pt x="31654" y="70794"/>
                  </a:moveTo>
                  <a:cubicBezTo>
                    <a:pt x="38495" y="70794"/>
                    <a:pt x="44857" y="67453"/>
                    <a:pt x="50107" y="61091"/>
                  </a:cubicBezTo>
                  <a:lnTo>
                    <a:pt x="50107" y="46934"/>
                  </a:lnTo>
                  <a:cubicBezTo>
                    <a:pt x="45652" y="45820"/>
                    <a:pt x="41041" y="45343"/>
                    <a:pt x="36904" y="45343"/>
                  </a:cubicBezTo>
                  <a:cubicBezTo>
                    <a:pt x="24974" y="45343"/>
                    <a:pt x="18132" y="50116"/>
                    <a:pt x="18132" y="58705"/>
                  </a:cubicBezTo>
                  <a:cubicBezTo>
                    <a:pt x="18132" y="66180"/>
                    <a:pt x="23380" y="70794"/>
                    <a:pt x="31654" y="70794"/>
                  </a:cubicBezTo>
                  <a:close/>
                </a:path>
              </a:pathLst>
            </a:custGeom>
            <a:solidFill>
              <a:schemeClr val="tx1"/>
            </a:solidFill>
            <a:ln w="2892"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25C55DBA-F1D8-477B-8454-DE3391EEE5ED}"/>
                </a:ext>
              </a:extLst>
            </p:cNvPr>
            <p:cNvSpPr/>
            <p:nvPr/>
          </p:nvSpPr>
          <p:spPr>
            <a:xfrm>
              <a:off x="2440884" y="538249"/>
              <a:ext cx="69680" cy="83042"/>
            </a:xfrm>
            <a:custGeom>
              <a:avLst/>
              <a:gdLst>
                <a:gd name="connsiteX0" fmla="*/ 69677 w 69680"/>
                <a:gd name="connsiteY0" fmla="*/ 83039 h 83042"/>
                <a:gd name="connsiteX1" fmla="*/ 50746 w 69680"/>
                <a:gd name="connsiteY1" fmla="*/ 83039 h 83042"/>
                <a:gd name="connsiteX2" fmla="*/ 50746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90 w 69680"/>
                <a:gd name="connsiteY10" fmla="*/ 11771 h 83042"/>
                <a:gd name="connsiteX11" fmla="*/ 42953 w 69680"/>
                <a:gd name="connsiteY11" fmla="*/ 0 h 83042"/>
                <a:gd name="connsiteX12" fmla="*/ 69680 w 69680"/>
                <a:gd name="connsiteY12" fmla="*/ 32773 h 83042"/>
                <a:gd name="connsiteX13" fmla="*/ 69680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77" y="83039"/>
                  </a:moveTo>
                  <a:lnTo>
                    <a:pt x="50746" y="83039"/>
                  </a:lnTo>
                  <a:lnTo>
                    <a:pt x="50746" y="36748"/>
                  </a:lnTo>
                  <a:cubicBezTo>
                    <a:pt x="50746" y="24974"/>
                    <a:pt x="47246" y="17022"/>
                    <a:pt x="35793" y="17022"/>
                  </a:cubicBezTo>
                  <a:cubicBezTo>
                    <a:pt x="22590" y="17022"/>
                    <a:pt x="18931" y="27838"/>
                    <a:pt x="18931" y="36589"/>
                  </a:cubicBezTo>
                  <a:lnTo>
                    <a:pt x="18931" y="83042"/>
                  </a:lnTo>
                  <a:lnTo>
                    <a:pt x="0" y="83042"/>
                  </a:lnTo>
                  <a:lnTo>
                    <a:pt x="0" y="2068"/>
                  </a:lnTo>
                  <a:lnTo>
                    <a:pt x="18772" y="2068"/>
                  </a:lnTo>
                  <a:lnTo>
                    <a:pt x="18772" y="11771"/>
                  </a:lnTo>
                  <a:lnTo>
                    <a:pt x="19090" y="11771"/>
                  </a:lnTo>
                  <a:cubicBezTo>
                    <a:pt x="23860" y="4614"/>
                    <a:pt x="32452" y="0"/>
                    <a:pt x="42953" y="0"/>
                  </a:cubicBezTo>
                  <a:cubicBezTo>
                    <a:pt x="61407" y="0"/>
                    <a:pt x="69680" y="13521"/>
                    <a:pt x="69680" y="32773"/>
                  </a:cubicBezTo>
                  <a:lnTo>
                    <a:pt x="69680" y="83039"/>
                  </a:lnTo>
                  <a:close/>
                </a:path>
              </a:pathLst>
            </a:custGeom>
            <a:solidFill>
              <a:schemeClr val="tx1"/>
            </a:solidFill>
            <a:ln w="2892"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D150D2AE-0BE5-4800-B534-94FF96EE9342}"/>
                </a:ext>
              </a:extLst>
            </p:cNvPr>
            <p:cNvSpPr/>
            <p:nvPr/>
          </p:nvSpPr>
          <p:spPr>
            <a:xfrm>
              <a:off x="2530661" y="538246"/>
              <a:ext cx="75726" cy="115656"/>
            </a:xfrm>
            <a:custGeom>
              <a:avLst/>
              <a:gdLst>
                <a:gd name="connsiteX0" fmla="*/ 21320 w 75726"/>
                <a:gd name="connsiteY0" fmla="*/ 100700 h 115656"/>
                <a:gd name="connsiteX1" fmla="*/ 25457 w 75726"/>
                <a:gd name="connsiteY1" fmla="*/ 100541 h 115656"/>
                <a:gd name="connsiteX2" fmla="*/ 56795 w 75726"/>
                <a:gd name="connsiteY2" fmla="*/ 77473 h 115656"/>
                <a:gd name="connsiteX3" fmla="*/ 56795 w 75726"/>
                <a:gd name="connsiteY3" fmla="*/ 72223 h 115656"/>
                <a:gd name="connsiteX4" fmla="*/ 56636 w 75726"/>
                <a:gd name="connsiteY4" fmla="*/ 72223 h 115656"/>
                <a:gd name="connsiteX5" fmla="*/ 32137 w 75726"/>
                <a:gd name="connsiteY5" fmla="*/ 83520 h 115656"/>
                <a:gd name="connsiteX6" fmla="*/ 0 w 75726"/>
                <a:gd name="connsiteY6" fmla="*/ 42476 h 115656"/>
                <a:gd name="connsiteX7" fmla="*/ 32932 w 75726"/>
                <a:gd name="connsiteY7" fmla="*/ 0 h 115656"/>
                <a:gd name="connsiteX8" fmla="*/ 56795 w 75726"/>
                <a:gd name="connsiteY8" fmla="*/ 11297 h 115656"/>
                <a:gd name="connsiteX9" fmla="*/ 57114 w 75726"/>
                <a:gd name="connsiteY9" fmla="*/ 11297 h 115656"/>
                <a:gd name="connsiteX10" fmla="*/ 57114 w 75726"/>
                <a:gd name="connsiteY10" fmla="*/ 2068 h 115656"/>
                <a:gd name="connsiteX11" fmla="*/ 75726 w 75726"/>
                <a:gd name="connsiteY11" fmla="*/ 2068 h 115656"/>
                <a:gd name="connsiteX12" fmla="*/ 75726 w 75726"/>
                <a:gd name="connsiteY12" fmla="*/ 74769 h 115656"/>
                <a:gd name="connsiteX13" fmla="*/ 27204 w 75726"/>
                <a:gd name="connsiteY13" fmla="*/ 115494 h 115656"/>
                <a:gd name="connsiteX14" fmla="*/ 23227 w 75726"/>
                <a:gd name="connsiteY14" fmla="*/ 115656 h 115656"/>
                <a:gd name="connsiteX15" fmla="*/ 21320 w 75726"/>
                <a:gd name="connsiteY15" fmla="*/ 100700 h 115656"/>
                <a:gd name="connsiteX16" fmla="*/ 18778 w 75726"/>
                <a:gd name="connsiteY16" fmla="*/ 41998 h 115656"/>
                <a:gd name="connsiteX17" fmla="*/ 37708 w 75726"/>
                <a:gd name="connsiteY17" fmla="*/ 67293 h 115656"/>
                <a:gd name="connsiteX18" fmla="*/ 56798 w 75726"/>
                <a:gd name="connsiteY18" fmla="*/ 56633 h 115656"/>
                <a:gd name="connsiteX19" fmla="*/ 56798 w 75726"/>
                <a:gd name="connsiteY19" fmla="*/ 27682 h 115656"/>
                <a:gd name="connsiteX20" fmla="*/ 37549 w 75726"/>
                <a:gd name="connsiteY20" fmla="*/ 17022 h 115656"/>
                <a:gd name="connsiteX21" fmla="*/ 18778 w 75726"/>
                <a:gd name="connsiteY21" fmla="*/ 41998 h 1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26" h="115656">
                  <a:moveTo>
                    <a:pt x="21320" y="100700"/>
                  </a:moveTo>
                  <a:lnTo>
                    <a:pt x="25457" y="100541"/>
                  </a:lnTo>
                  <a:cubicBezTo>
                    <a:pt x="49639" y="99586"/>
                    <a:pt x="56795" y="92745"/>
                    <a:pt x="56795" y="77473"/>
                  </a:cubicBezTo>
                  <a:lnTo>
                    <a:pt x="56795" y="72223"/>
                  </a:lnTo>
                  <a:lnTo>
                    <a:pt x="56636" y="72223"/>
                  </a:lnTo>
                  <a:cubicBezTo>
                    <a:pt x="50909" y="79542"/>
                    <a:pt x="41842" y="83520"/>
                    <a:pt x="32137" y="83520"/>
                  </a:cubicBezTo>
                  <a:cubicBezTo>
                    <a:pt x="12570" y="83520"/>
                    <a:pt x="0" y="67450"/>
                    <a:pt x="0" y="42476"/>
                  </a:cubicBezTo>
                  <a:cubicBezTo>
                    <a:pt x="0" y="16862"/>
                    <a:pt x="13203" y="0"/>
                    <a:pt x="32932" y="0"/>
                  </a:cubicBezTo>
                  <a:cubicBezTo>
                    <a:pt x="42635" y="0"/>
                    <a:pt x="51386" y="4137"/>
                    <a:pt x="56795" y="11297"/>
                  </a:cubicBezTo>
                  <a:lnTo>
                    <a:pt x="57114" y="11297"/>
                  </a:lnTo>
                  <a:lnTo>
                    <a:pt x="57114" y="2068"/>
                  </a:lnTo>
                  <a:lnTo>
                    <a:pt x="75726" y="2068"/>
                  </a:lnTo>
                  <a:lnTo>
                    <a:pt x="75726" y="74769"/>
                  </a:lnTo>
                  <a:cubicBezTo>
                    <a:pt x="75726" y="101018"/>
                    <a:pt x="62361" y="114062"/>
                    <a:pt x="27204" y="115494"/>
                  </a:cubicBezTo>
                  <a:lnTo>
                    <a:pt x="23227" y="115656"/>
                  </a:lnTo>
                  <a:lnTo>
                    <a:pt x="21320" y="100700"/>
                  </a:lnTo>
                  <a:close/>
                  <a:moveTo>
                    <a:pt x="18778" y="41998"/>
                  </a:moveTo>
                  <a:cubicBezTo>
                    <a:pt x="18778" y="57906"/>
                    <a:pt x="25778" y="67293"/>
                    <a:pt x="37708" y="67293"/>
                  </a:cubicBezTo>
                  <a:cubicBezTo>
                    <a:pt x="44868" y="67293"/>
                    <a:pt x="50911" y="63793"/>
                    <a:pt x="56798" y="56633"/>
                  </a:cubicBezTo>
                  <a:lnTo>
                    <a:pt x="56798" y="27682"/>
                  </a:lnTo>
                  <a:cubicBezTo>
                    <a:pt x="51233" y="20681"/>
                    <a:pt x="44868" y="17022"/>
                    <a:pt x="37549" y="17022"/>
                  </a:cubicBezTo>
                  <a:cubicBezTo>
                    <a:pt x="25775" y="17022"/>
                    <a:pt x="18778" y="26091"/>
                    <a:pt x="18778" y="41998"/>
                  </a:cubicBezTo>
                  <a:close/>
                </a:path>
              </a:pathLst>
            </a:custGeom>
            <a:solidFill>
              <a:schemeClr val="tx1"/>
            </a:solidFill>
            <a:ln w="2892" cap="flat">
              <a:noFill/>
              <a:prstDash val="solid"/>
              <a:miter/>
            </a:ln>
          </p:spPr>
          <p:txBody>
            <a:bodyPr rtlCol="0" anchor="ctr"/>
            <a:lstStyle/>
            <a:p>
              <a:endParaRPr lang="de-DE"/>
            </a:p>
          </p:txBody>
        </p:sp>
        <p:sp>
          <p:nvSpPr>
            <p:cNvPr id="45" name="Freihandform: Form 44">
              <a:extLst>
                <a:ext uri="{FF2B5EF4-FFF2-40B4-BE49-F238E27FC236}">
                  <a16:creationId xmlns:a16="http://schemas.microsoft.com/office/drawing/2014/main" id="{F2D7A54C-FE5A-43FA-B6B0-501E9CF23730}"/>
                </a:ext>
              </a:extLst>
            </p:cNvPr>
            <p:cNvSpPr/>
            <p:nvPr/>
          </p:nvSpPr>
          <p:spPr>
            <a:xfrm>
              <a:off x="2626796" y="538246"/>
              <a:ext cx="73976" cy="84951"/>
            </a:xfrm>
            <a:custGeom>
              <a:avLst/>
              <a:gdLst>
                <a:gd name="connsiteX0" fmla="*/ 40089 w 73976"/>
                <a:gd name="connsiteY0" fmla="*/ 84951 h 84951"/>
                <a:gd name="connsiteX1" fmla="*/ 0 w 73976"/>
                <a:gd name="connsiteY1" fmla="*/ 42317 h 84951"/>
                <a:gd name="connsiteX2" fmla="*/ 38024 w 73976"/>
                <a:gd name="connsiteY2" fmla="*/ 0 h 84951"/>
                <a:gd name="connsiteX3" fmla="*/ 73976 w 73976"/>
                <a:gd name="connsiteY3" fmla="*/ 41203 h 84951"/>
                <a:gd name="connsiteX4" fmla="*/ 73658 w 73976"/>
                <a:gd name="connsiteY4" fmla="*/ 48999 h 84951"/>
                <a:gd name="connsiteX5" fmla="*/ 19249 w 73976"/>
                <a:gd name="connsiteY5" fmla="*/ 48999 h 84951"/>
                <a:gd name="connsiteX6" fmla="*/ 40248 w 73976"/>
                <a:gd name="connsiteY6" fmla="*/ 68725 h 84951"/>
                <a:gd name="connsiteX7" fmla="*/ 60134 w 73976"/>
                <a:gd name="connsiteY7" fmla="*/ 59179 h 84951"/>
                <a:gd name="connsiteX8" fmla="*/ 71905 w 73976"/>
                <a:gd name="connsiteY8" fmla="*/ 71589 h 84951"/>
                <a:gd name="connsiteX9" fmla="*/ 40089 w 73976"/>
                <a:gd name="connsiteY9" fmla="*/ 84951 h 84951"/>
                <a:gd name="connsiteX10" fmla="*/ 18931 w 73976"/>
                <a:gd name="connsiteY10" fmla="*/ 35157 h 84951"/>
                <a:gd name="connsiteX11" fmla="*/ 55679 w 73976"/>
                <a:gd name="connsiteY11" fmla="*/ 35157 h 84951"/>
                <a:gd name="connsiteX12" fmla="*/ 37703 w 73976"/>
                <a:gd name="connsiteY12" fmla="*/ 15590 h 84951"/>
                <a:gd name="connsiteX13" fmla="*/ 18931 w 73976"/>
                <a:gd name="connsiteY13" fmla="*/ 35157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51">
                  <a:moveTo>
                    <a:pt x="40089" y="84951"/>
                  </a:moveTo>
                  <a:cubicBezTo>
                    <a:pt x="16067" y="84951"/>
                    <a:pt x="0" y="67930"/>
                    <a:pt x="0" y="42317"/>
                  </a:cubicBezTo>
                  <a:cubicBezTo>
                    <a:pt x="0" y="17181"/>
                    <a:pt x="15430" y="0"/>
                    <a:pt x="38024" y="0"/>
                  </a:cubicBezTo>
                  <a:cubicBezTo>
                    <a:pt x="59819" y="0"/>
                    <a:pt x="73976" y="16226"/>
                    <a:pt x="73976" y="41203"/>
                  </a:cubicBezTo>
                  <a:cubicBezTo>
                    <a:pt x="73976" y="43908"/>
                    <a:pt x="73817" y="46769"/>
                    <a:pt x="73658" y="48999"/>
                  </a:cubicBezTo>
                  <a:lnTo>
                    <a:pt x="19249" y="48999"/>
                  </a:lnTo>
                  <a:cubicBezTo>
                    <a:pt x="21318" y="61566"/>
                    <a:pt x="28793" y="68725"/>
                    <a:pt x="40248" y="68725"/>
                  </a:cubicBezTo>
                  <a:cubicBezTo>
                    <a:pt x="47723" y="68725"/>
                    <a:pt x="53770" y="65862"/>
                    <a:pt x="60134" y="59179"/>
                  </a:cubicBezTo>
                  <a:lnTo>
                    <a:pt x="71905" y="71589"/>
                  </a:lnTo>
                  <a:cubicBezTo>
                    <a:pt x="62680" y="80656"/>
                    <a:pt x="52341" y="84951"/>
                    <a:pt x="40089" y="84951"/>
                  </a:cubicBezTo>
                  <a:close/>
                  <a:moveTo>
                    <a:pt x="18931" y="35157"/>
                  </a:moveTo>
                  <a:lnTo>
                    <a:pt x="55679" y="35157"/>
                  </a:lnTo>
                  <a:cubicBezTo>
                    <a:pt x="54883" y="22746"/>
                    <a:pt x="48360" y="15590"/>
                    <a:pt x="37703" y="15590"/>
                  </a:cubicBezTo>
                  <a:cubicBezTo>
                    <a:pt x="27204" y="15590"/>
                    <a:pt x="20522" y="22590"/>
                    <a:pt x="18931" y="35157"/>
                  </a:cubicBezTo>
                  <a:close/>
                </a:path>
              </a:pathLst>
            </a:custGeom>
            <a:solidFill>
              <a:schemeClr val="tx1"/>
            </a:solidFill>
            <a:ln w="2892" cap="flat">
              <a:noFill/>
              <a:prstDash val="solid"/>
              <a:miter/>
            </a:ln>
          </p:spPr>
          <p:txBody>
            <a:bodyPr rtlCol="0" anchor="ctr"/>
            <a:lstStyle/>
            <a:p>
              <a:endParaRPr lang="de-DE"/>
            </a:p>
          </p:txBody>
        </p:sp>
        <p:sp>
          <p:nvSpPr>
            <p:cNvPr id="46" name="Freihandform: Form 45">
              <a:extLst>
                <a:ext uri="{FF2B5EF4-FFF2-40B4-BE49-F238E27FC236}">
                  <a16:creationId xmlns:a16="http://schemas.microsoft.com/office/drawing/2014/main" id="{9B116172-570C-491B-A5D3-32EDF4F069E1}"/>
                </a:ext>
              </a:extLst>
            </p:cNvPr>
            <p:cNvSpPr/>
            <p:nvPr/>
          </p:nvSpPr>
          <p:spPr>
            <a:xfrm>
              <a:off x="2721451" y="538249"/>
              <a:ext cx="69680" cy="83042"/>
            </a:xfrm>
            <a:custGeom>
              <a:avLst/>
              <a:gdLst>
                <a:gd name="connsiteX0" fmla="*/ 69677 w 69680"/>
                <a:gd name="connsiteY0" fmla="*/ 83039 h 83042"/>
                <a:gd name="connsiteX1" fmla="*/ 50746 w 69680"/>
                <a:gd name="connsiteY1" fmla="*/ 83039 h 83042"/>
                <a:gd name="connsiteX2" fmla="*/ 50746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90 w 69680"/>
                <a:gd name="connsiteY10" fmla="*/ 11771 h 83042"/>
                <a:gd name="connsiteX11" fmla="*/ 42953 w 69680"/>
                <a:gd name="connsiteY11" fmla="*/ 0 h 83042"/>
                <a:gd name="connsiteX12" fmla="*/ 69680 w 69680"/>
                <a:gd name="connsiteY12" fmla="*/ 32773 h 83042"/>
                <a:gd name="connsiteX13" fmla="*/ 69680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77" y="83039"/>
                  </a:moveTo>
                  <a:lnTo>
                    <a:pt x="50746" y="83039"/>
                  </a:lnTo>
                  <a:lnTo>
                    <a:pt x="50746" y="36748"/>
                  </a:lnTo>
                  <a:cubicBezTo>
                    <a:pt x="50746" y="24974"/>
                    <a:pt x="47246" y="17022"/>
                    <a:pt x="35793" y="17022"/>
                  </a:cubicBezTo>
                  <a:cubicBezTo>
                    <a:pt x="22590" y="17022"/>
                    <a:pt x="18931" y="27838"/>
                    <a:pt x="18931" y="36589"/>
                  </a:cubicBezTo>
                  <a:lnTo>
                    <a:pt x="18931" y="83042"/>
                  </a:lnTo>
                  <a:lnTo>
                    <a:pt x="0" y="83042"/>
                  </a:lnTo>
                  <a:lnTo>
                    <a:pt x="0" y="2068"/>
                  </a:lnTo>
                  <a:lnTo>
                    <a:pt x="18772" y="2068"/>
                  </a:lnTo>
                  <a:lnTo>
                    <a:pt x="18772" y="11771"/>
                  </a:lnTo>
                  <a:lnTo>
                    <a:pt x="19090" y="11771"/>
                  </a:lnTo>
                  <a:cubicBezTo>
                    <a:pt x="23860" y="4614"/>
                    <a:pt x="32452" y="0"/>
                    <a:pt x="42953" y="0"/>
                  </a:cubicBezTo>
                  <a:cubicBezTo>
                    <a:pt x="61407" y="0"/>
                    <a:pt x="69680" y="13521"/>
                    <a:pt x="69680" y="32773"/>
                  </a:cubicBezTo>
                  <a:lnTo>
                    <a:pt x="69680" y="83039"/>
                  </a:lnTo>
                  <a:close/>
                </a:path>
              </a:pathLst>
            </a:custGeom>
            <a:solidFill>
              <a:schemeClr val="tx1"/>
            </a:solidFill>
            <a:ln w="2892" cap="flat">
              <a:noFill/>
              <a:prstDash val="solid"/>
              <a:miter/>
            </a:ln>
          </p:spPr>
          <p:txBody>
            <a:bodyPr rtlCol="0" anchor="ctr"/>
            <a:lstStyle/>
            <a:p>
              <a:endParaRPr lang="de-DE"/>
            </a:p>
          </p:txBody>
        </p:sp>
        <p:sp>
          <p:nvSpPr>
            <p:cNvPr id="47" name="Freihandform: Form 46">
              <a:extLst>
                <a:ext uri="{FF2B5EF4-FFF2-40B4-BE49-F238E27FC236}">
                  <a16:creationId xmlns:a16="http://schemas.microsoft.com/office/drawing/2014/main" id="{3C509B38-8B16-4AED-A22D-35AA7AFA0153}"/>
                </a:ext>
              </a:extLst>
            </p:cNvPr>
            <p:cNvSpPr/>
            <p:nvPr/>
          </p:nvSpPr>
          <p:spPr>
            <a:xfrm>
              <a:off x="2812856" y="562586"/>
              <a:ext cx="39770" cy="17976"/>
            </a:xfrm>
            <a:custGeom>
              <a:avLst/>
              <a:gdLst>
                <a:gd name="connsiteX0" fmla="*/ 39771 w 39770"/>
                <a:gd name="connsiteY0" fmla="*/ 17976 h 17976"/>
                <a:gd name="connsiteX1" fmla="*/ 0 w 39770"/>
                <a:gd name="connsiteY1" fmla="*/ 17976 h 17976"/>
                <a:gd name="connsiteX2" fmla="*/ 0 w 39770"/>
                <a:gd name="connsiteY2" fmla="*/ 0 h 17976"/>
                <a:gd name="connsiteX3" fmla="*/ 39771 w 39770"/>
                <a:gd name="connsiteY3" fmla="*/ 0 h 17976"/>
                <a:gd name="connsiteX4" fmla="*/ 39771 w 39770"/>
                <a:gd name="connsiteY4" fmla="*/ 17976 h 1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0" h="17976">
                  <a:moveTo>
                    <a:pt x="39771" y="17976"/>
                  </a:moveTo>
                  <a:lnTo>
                    <a:pt x="0" y="17976"/>
                  </a:lnTo>
                  <a:lnTo>
                    <a:pt x="0" y="0"/>
                  </a:lnTo>
                  <a:lnTo>
                    <a:pt x="39771" y="0"/>
                  </a:lnTo>
                  <a:lnTo>
                    <a:pt x="39771" y="17976"/>
                  </a:lnTo>
                  <a:close/>
                </a:path>
              </a:pathLst>
            </a:custGeom>
            <a:solidFill>
              <a:schemeClr val="tx1"/>
            </a:solidFill>
            <a:ln w="2892" cap="flat">
              <a:noFill/>
              <a:prstDash val="solid"/>
              <a:miter/>
            </a:ln>
          </p:spPr>
          <p:txBody>
            <a:bodyPr rtlCol="0" anchor="ctr"/>
            <a:lstStyle/>
            <a:p>
              <a:endParaRPr lang="de-DE"/>
            </a:p>
          </p:txBody>
        </p:sp>
        <p:sp>
          <p:nvSpPr>
            <p:cNvPr id="48" name="Freihandform: Form 47">
              <a:extLst>
                <a:ext uri="{FF2B5EF4-FFF2-40B4-BE49-F238E27FC236}">
                  <a16:creationId xmlns:a16="http://schemas.microsoft.com/office/drawing/2014/main" id="{67F6E260-C839-43D5-AF3A-3AD26008F1A3}"/>
                </a:ext>
              </a:extLst>
            </p:cNvPr>
            <p:cNvSpPr/>
            <p:nvPr/>
          </p:nvSpPr>
          <p:spPr>
            <a:xfrm>
              <a:off x="2877211" y="509291"/>
              <a:ext cx="89088" cy="111996"/>
            </a:xfrm>
            <a:custGeom>
              <a:avLst/>
              <a:gdLst>
                <a:gd name="connsiteX0" fmla="*/ 3 w 89088"/>
                <a:gd name="connsiteY0" fmla="*/ 0 h 111996"/>
                <a:gd name="connsiteX1" fmla="*/ 20207 w 89088"/>
                <a:gd name="connsiteY1" fmla="*/ 0 h 111996"/>
                <a:gd name="connsiteX2" fmla="*/ 69999 w 89088"/>
                <a:gd name="connsiteY2" fmla="*/ 78110 h 111996"/>
                <a:gd name="connsiteX3" fmla="*/ 70317 w 89088"/>
                <a:gd name="connsiteY3" fmla="*/ 78110 h 111996"/>
                <a:gd name="connsiteX4" fmla="*/ 69839 w 89088"/>
                <a:gd name="connsiteY4" fmla="*/ 0 h 111996"/>
                <a:gd name="connsiteX5" fmla="*/ 89088 w 89088"/>
                <a:gd name="connsiteY5" fmla="*/ 0 h 111996"/>
                <a:gd name="connsiteX6" fmla="*/ 89088 w 89088"/>
                <a:gd name="connsiteY6" fmla="*/ 111997 h 111996"/>
                <a:gd name="connsiteX7" fmla="*/ 69362 w 89088"/>
                <a:gd name="connsiteY7" fmla="*/ 111997 h 111996"/>
                <a:gd name="connsiteX8" fmla="*/ 19408 w 89088"/>
                <a:gd name="connsiteY8" fmla="*/ 33407 h 111996"/>
                <a:gd name="connsiteX9" fmla="*/ 19090 w 89088"/>
                <a:gd name="connsiteY9" fmla="*/ 33407 h 111996"/>
                <a:gd name="connsiteX10" fmla="*/ 19408 w 89088"/>
                <a:gd name="connsiteY10" fmla="*/ 111997 h 111996"/>
                <a:gd name="connsiteX11" fmla="*/ 0 w 89088"/>
                <a:gd name="connsiteY11" fmla="*/ 111997 h 111996"/>
                <a:gd name="connsiteX12" fmla="*/ 0 w 89088"/>
                <a:gd name="connsiteY12" fmla="*/ 0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88" h="111996">
                  <a:moveTo>
                    <a:pt x="3" y="0"/>
                  </a:moveTo>
                  <a:lnTo>
                    <a:pt x="20207" y="0"/>
                  </a:lnTo>
                  <a:lnTo>
                    <a:pt x="69999" y="78110"/>
                  </a:lnTo>
                  <a:lnTo>
                    <a:pt x="70317" y="78110"/>
                  </a:lnTo>
                  <a:lnTo>
                    <a:pt x="69839" y="0"/>
                  </a:lnTo>
                  <a:lnTo>
                    <a:pt x="89088" y="0"/>
                  </a:lnTo>
                  <a:lnTo>
                    <a:pt x="89088" y="111997"/>
                  </a:lnTo>
                  <a:lnTo>
                    <a:pt x="69362" y="111997"/>
                  </a:lnTo>
                  <a:lnTo>
                    <a:pt x="19408" y="33407"/>
                  </a:lnTo>
                  <a:lnTo>
                    <a:pt x="19090" y="33407"/>
                  </a:lnTo>
                  <a:lnTo>
                    <a:pt x="19408" y="111997"/>
                  </a:lnTo>
                  <a:lnTo>
                    <a:pt x="0" y="111997"/>
                  </a:lnTo>
                  <a:lnTo>
                    <a:pt x="0" y="0"/>
                  </a:lnTo>
                  <a:close/>
                </a:path>
              </a:pathLst>
            </a:custGeom>
            <a:solidFill>
              <a:schemeClr val="tx1"/>
            </a:solidFill>
            <a:ln w="2892"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DA26BA3C-01B4-4427-AE71-1BD21FD24DBB}"/>
                </a:ext>
              </a:extLst>
            </p:cNvPr>
            <p:cNvSpPr/>
            <p:nvPr/>
          </p:nvSpPr>
          <p:spPr>
            <a:xfrm>
              <a:off x="2992135" y="505635"/>
              <a:ext cx="69677" cy="117562"/>
            </a:xfrm>
            <a:custGeom>
              <a:avLst/>
              <a:gdLst>
                <a:gd name="connsiteX0" fmla="*/ 18931 w 69677"/>
                <a:gd name="connsiteY0" fmla="*/ 83360 h 117562"/>
                <a:gd name="connsiteX1" fmla="*/ 34998 w 69677"/>
                <a:gd name="connsiteY1" fmla="*/ 100382 h 117562"/>
                <a:gd name="connsiteX2" fmla="*/ 50746 w 69677"/>
                <a:gd name="connsiteY2" fmla="*/ 83201 h 117562"/>
                <a:gd name="connsiteX3" fmla="*/ 50746 w 69677"/>
                <a:gd name="connsiteY3" fmla="*/ 34680 h 117562"/>
                <a:gd name="connsiteX4" fmla="*/ 69677 w 69677"/>
                <a:gd name="connsiteY4" fmla="*/ 34680 h 117562"/>
                <a:gd name="connsiteX5" fmla="*/ 69677 w 69677"/>
                <a:gd name="connsiteY5" fmla="*/ 83838 h 117562"/>
                <a:gd name="connsiteX6" fmla="*/ 35475 w 69677"/>
                <a:gd name="connsiteY6" fmla="*/ 117563 h 117562"/>
                <a:gd name="connsiteX7" fmla="*/ 0 w 69677"/>
                <a:gd name="connsiteY7" fmla="*/ 83997 h 117562"/>
                <a:gd name="connsiteX8" fmla="*/ 0 w 69677"/>
                <a:gd name="connsiteY8" fmla="*/ 34680 h 117562"/>
                <a:gd name="connsiteX9" fmla="*/ 18931 w 69677"/>
                <a:gd name="connsiteY9" fmla="*/ 34680 h 117562"/>
                <a:gd name="connsiteX10" fmla="*/ 18931 w 69677"/>
                <a:gd name="connsiteY10" fmla="*/ 83360 h 117562"/>
                <a:gd name="connsiteX11" fmla="*/ 18294 w 69677"/>
                <a:gd name="connsiteY11" fmla="*/ 22113 h 117562"/>
                <a:gd name="connsiteX12" fmla="*/ 6998 w 69677"/>
                <a:gd name="connsiteY12" fmla="*/ 11135 h 117562"/>
                <a:gd name="connsiteX13" fmla="*/ 18294 w 69677"/>
                <a:gd name="connsiteY13" fmla="*/ 0 h 117562"/>
                <a:gd name="connsiteX14" fmla="*/ 29588 w 69677"/>
                <a:gd name="connsiteY14" fmla="*/ 11135 h 117562"/>
                <a:gd name="connsiteX15" fmla="*/ 18294 w 69677"/>
                <a:gd name="connsiteY15" fmla="*/ 22113 h 117562"/>
                <a:gd name="connsiteX16" fmla="*/ 51383 w 69677"/>
                <a:gd name="connsiteY16" fmla="*/ 22113 h 117562"/>
                <a:gd name="connsiteX17" fmla="*/ 40089 w 69677"/>
                <a:gd name="connsiteY17" fmla="*/ 11135 h 117562"/>
                <a:gd name="connsiteX18" fmla="*/ 51383 w 69677"/>
                <a:gd name="connsiteY18" fmla="*/ 0 h 117562"/>
                <a:gd name="connsiteX19" fmla="*/ 62680 w 69677"/>
                <a:gd name="connsiteY19" fmla="*/ 11135 h 117562"/>
                <a:gd name="connsiteX20" fmla="*/ 51383 w 69677"/>
                <a:gd name="connsiteY20" fmla="*/ 22113 h 1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677" h="117562">
                  <a:moveTo>
                    <a:pt x="18931" y="83360"/>
                  </a:moveTo>
                  <a:cubicBezTo>
                    <a:pt x="18931" y="94498"/>
                    <a:pt x="24500" y="100382"/>
                    <a:pt x="34998" y="100382"/>
                  </a:cubicBezTo>
                  <a:cubicBezTo>
                    <a:pt x="45340" y="100382"/>
                    <a:pt x="50746" y="94654"/>
                    <a:pt x="50746" y="83201"/>
                  </a:cubicBezTo>
                  <a:lnTo>
                    <a:pt x="50746" y="34680"/>
                  </a:lnTo>
                  <a:lnTo>
                    <a:pt x="69677" y="34680"/>
                  </a:lnTo>
                  <a:lnTo>
                    <a:pt x="69677" y="83838"/>
                  </a:lnTo>
                  <a:cubicBezTo>
                    <a:pt x="69677" y="105155"/>
                    <a:pt x="57747" y="117563"/>
                    <a:pt x="35475" y="117563"/>
                  </a:cubicBezTo>
                  <a:cubicBezTo>
                    <a:pt x="13362" y="117563"/>
                    <a:pt x="0" y="105155"/>
                    <a:pt x="0" y="83997"/>
                  </a:cubicBezTo>
                  <a:lnTo>
                    <a:pt x="0" y="34680"/>
                  </a:lnTo>
                  <a:lnTo>
                    <a:pt x="18931" y="34680"/>
                  </a:lnTo>
                  <a:lnTo>
                    <a:pt x="18931" y="83360"/>
                  </a:lnTo>
                  <a:close/>
                  <a:moveTo>
                    <a:pt x="18294" y="22113"/>
                  </a:moveTo>
                  <a:cubicBezTo>
                    <a:pt x="12248" y="22113"/>
                    <a:pt x="6998" y="17022"/>
                    <a:pt x="6998" y="11135"/>
                  </a:cubicBezTo>
                  <a:cubicBezTo>
                    <a:pt x="6998" y="5248"/>
                    <a:pt x="12248" y="0"/>
                    <a:pt x="18294" y="0"/>
                  </a:cubicBezTo>
                  <a:cubicBezTo>
                    <a:pt x="24338" y="0"/>
                    <a:pt x="29588" y="5248"/>
                    <a:pt x="29588" y="11135"/>
                  </a:cubicBezTo>
                  <a:cubicBezTo>
                    <a:pt x="29591" y="17022"/>
                    <a:pt x="24338" y="22113"/>
                    <a:pt x="18294" y="22113"/>
                  </a:cubicBezTo>
                  <a:close/>
                  <a:moveTo>
                    <a:pt x="51383" y="22113"/>
                  </a:moveTo>
                  <a:cubicBezTo>
                    <a:pt x="45340" y="22113"/>
                    <a:pt x="40089" y="17022"/>
                    <a:pt x="40089" y="11135"/>
                  </a:cubicBezTo>
                  <a:cubicBezTo>
                    <a:pt x="40089" y="5248"/>
                    <a:pt x="45340" y="0"/>
                    <a:pt x="51383" y="0"/>
                  </a:cubicBezTo>
                  <a:cubicBezTo>
                    <a:pt x="57429" y="0"/>
                    <a:pt x="62680" y="5248"/>
                    <a:pt x="62680" y="11135"/>
                  </a:cubicBezTo>
                  <a:cubicBezTo>
                    <a:pt x="62680" y="17022"/>
                    <a:pt x="57429" y="22113"/>
                    <a:pt x="51383" y="22113"/>
                  </a:cubicBezTo>
                  <a:close/>
                </a:path>
              </a:pathLst>
            </a:custGeom>
            <a:solidFill>
              <a:schemeClr val="tx1"/>
            </a:solidFill>
            <a:ln w="2892"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7B4639F7-98A7-4328-8641-FA27C26ADC90}"/>
                </a:ext>
              </a:extLst>
            </p:cNvPr>
            <p:cNvSpPr/>
            <p:nvPr/>
          </p:nvSpPr>
          <p:spPr>
            <a:xfrm>
              <a:off x="3085817" y="538249"/>
              <a:ext cx="48999" cy="83039"/>
            </a:xfrm>
            <a:custGeom>
              <a:avLst/>
              <a:gdLst>
                <a:gd name="connsiteX0" fmla="*/ 48999 w 48999"/>
                <a:gd name="connsiteY0" fmla="*/ 1747 h 83039"/>
                <a:gd name="connsiteX1" fmla="*/ 45976 w 48999"/>
                <a:gd name="connsiteY1" fmla="*/ 21155 h 83039"/>
                <a:gd name="connsiteX2" fmla="*/ 35475 w 48999"/>
                <a:gd name="connsiteY2" fmla="*/ 18610 h 83039"/>
                <a:gd name="connsiteX3" fmla="*/ 18931 w 48999"/>
                <a:gd name="connsiteY3" fmla="*/ 41518 h 83039"/>
                <a:gd name="connsiteX4" fmla="*/ 18931 w 48999"/>
                <a:gd name="connsiteY4" fmla="*/ 83039 h 83039"/>
                <a:gd name="connsiteX5" fmla="*/ 0 w 48999"/>
                <a:gd name="connsiteY5" fmla="*/ 83039 h 83039"/>
                <a:gd name="connsiteX6" fmla="*/ 0 w 48999"/>
                <a:gd name="connsiteY6" fmla="*/ 2066 h 83039"/>
                <a:gd name="connsiteX7" fmla="*/ 18613 w 48999"/>
                <a:gd name="connsiteY7" fmla="*/ 2066 h 83039"/>
                <a:gd name="connsiteX8" fmla="*/ 18613 w 48999"/>
                <a:gd name="connsiteY8" fmla="*/ 12248 h 83039"/>
                <a:gd name="connsiteX9" fmla="*/ 18931 w 48999"/>
                <a:gd name="connsiteY9" fmla="*/ 12248 h 83039"/>
                <a:gd name="connsiteX10" fmla="*/ 40089 w 48999"/>
                <a:gd name="connsiteY10" fmla="*/ 0 h 83039"/>
                <a:gd name="connsiteX11" fmla="*/ 48999 w 48999"/>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9" h="83039">
                  <a:moveTo>
                    <a:pt x="48999" y="1747"/>
                  </a:moveTo>
                  <a:lnTo>
                    <a:pt x="45976" y="21155"/>
                  </a:lnTo>
                  <a:cubicBezTo>
                    <a:pt x="43115" y="19564"/>
                    <a:pt x="39615"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4" y="4614"/>
                    <a:pt x="30861" y="0"/>
                    <a:pt x="40089" y="0"/>
                  </a:cubicBezTo>
                  <a:cubicBezTo>
                    <a:pt x="42794" y="-3"/>
                    <a:pt x="46132" y="474"/>
                    <a:pt x="48999" y="1747"/>
                  </a:cubicBezTo>
                  <a:close/>
                </a:path>
              </a:pathLst>
            </a:custGeom>
            <a:solidFill>
              <a:schemeClr val="tx1"/>
            </a:solidFill>
            <a:ln w="2892"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2EF2C88B-8A45-4AF9-9D20-04519AD81DF9}"/>
                </a:ext>
              </a:extLst>
            </p:cNvPr>
            <p:cNvSpPr/>
            <p:nvPr/>
          </p:nvSpPr>
          <p:spPr>
            <a:xfrm>
              <a:off x="3150589" y="538249"/>
              <a:ext cx="69680" cy="83042"/>
            </a:xfrm>
            <a:custGeom>
              <a:avLst/>
              <a:gdLst>
                <a:gd name="connsiteX0" fmla="*/ 69680 w 69680"/>
                <a:gd name="connsiteY0" fmla="*/ 83039 h 83042"/>
                <a:gd name="connsiteX1" fmla="*/ 50749 w 69680"/>
                <a:gd name="connsiteY1" fmla="*/ 83039 h 83042"/>
                <a:gd name="connsiteX2" fmla="*/ 50749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87 w 69680"/>
                <a:gd name="connsiteY10" fmla="*/ 11771 h 83042"/>
                <a:gd name="connsiteX11" fmla="*/ 42950 w 69680"/>
                <a:gd name="connsiteY11" fmla="*/ 0 h 83042"/>
                <a:gd name="connsiteX12" fmla="*/ 69677 w 69680"/>
                <a:gd name="connsiteY12" fmla="*/ 32773 h 83042"/>
                <a:gd name="connsiteX13" fmla="*/ 69677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80" y="83039"/>
                  </a:moveTo>
                  <a:lnTo>
                    <a:pt x="50749" y="83039"/>
                  </a:lnTo>
                  <a:lnTo>
                    <a:pt x="50749" y="36748"/>
                  </a:lnTo>
                  <a:cubicBezTo>
                    <a:pt x="50749" y="24974"/>
                    <a:pt x="47249" y="17022"/>
                    <a:pt x="35793" y="17022"/>
                  </a:cubicBezTo>
                  <a:cubicBezTo>
                    <a:pt x="22590" y="17022"/>
                    <a:pt x="18931" y="27838"/>
                    <a:pt x="18931" y="36589"/>
                  </a:cubicBezTo>
                  <a:lnTo>
                    <a:pt x="18931" y="83042"/>
                  </a:lnTo>
                  <a:lnTo>
                    <a:pt x="0" y="83042"/>
                  </a:lnTo>
                  <a:lnTo>
                    <a:pt x="0" y="2068"/>
                  </a:lnTo>
                  <a:lnTo>
                    <a:pt x="18772" y="2068"/>
                  </a:lnTo>
                  <a:lnTo>
                    <a:pt x="18772" y="11771"/>
                  </a:lnTo>
                  <a:lnTo>
                    <a:pt x="19087" y="11771"/>
                  </a:lnTo>
                  <a:cubicBezTo>
                    <a:pt x="23860" y="4614"/>
                    <a:pt x="32452" y="0"/>
                    <a:pt x="42950" y="0"/>
                  </a:cubicBezTo>
                  <a:cubicBezTo>
                    <a:pt x="61404" y="0"/>
                    <a:pt x="69677" y="13521"/>
                    <a:pt x="69677" y="32773"/>
                  </a:cubicBezTo>
                  <a:lnTo>
                    <a:pt x="69677" y="83039"/>
                  </a:lnTo>
                  <a:close/>
                </a:path>
              </a:pathLst>
            </a:custGeom>
            <a:solidFill>
              <a:schemeClr val="tx1"/>
            </a:solidFill>
            <a:ln w="2892"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87B86B0B-C4A7-4AFD-8122-DF386EF962BF}"/>
                </a:ext>
              </a:extLst>
            </p:cNvPr>
            <p:cNvSpPr/>
            <p:nvPr/>
          </p:nvSpPr>
          <p:spPr>
            <a:xfrm>
              <a:off x="3244410" y="502930"/>
              <a:ext cx="75570" cy="120267"/>
            </a:xfrm>
            <a:custGeom>
              <a:avLst/>
              <a:gdLst>
                <a:gd name="connsiteX0" fmla="*/ 75570 w 75570"/>
                <a:gd name="connsiteY0" fmla="*/ 77314 h 120267"/>
                <a:gd name="connsiteX1" fmla="*/ 42479 w 75570"/>
                <a:gd name="connsiteY1" fmla="*/ 120267 h 120267"/>
                <a:gd name="connsiteX2" fmla="*/ 18453 w 75570"/>
                <a:gd name="connsiteY2" fmla="*/ 108974 h 120267"/>
                <a:gd name="connsiteX3" fmla="*/ 18138 w 75570"/>
                <a:gd name="connsiteY3" fmla="*/ 108974 h 120267"/>
                <a:gd name="connsiteX4" fmla="*/ 18138 w 75570"/>
                <a:gd name="connsiteY4" fmla="*/ 118361 h 120267"/>
                <a:gd name="connsiteX5" fmla="*/ 0 w 75570"/>
                <a:gd name="connsiteY5" fmla="*/ 118361 h 120267"/>
                <a:gd name="connsiteX6" fmla="*/ 0 w 75570"/>
                <a:gd name="connsiteY6" fmla="*/ 4773 h 120267"/>
                <a:gd name="connsiteX7" fmla="*/ 18931 w 75570"/>
                <a:gd name="connsiteY7" fmla="*/ 0 h 120267"/>
                <a:gd name="connsiteX8" fmla="*/ 18931 w 75570"/>
                <a:gd name="connsiteY8" fmla="*/ 46772 h 120267"/>
                <a:gd name="connsiteX9" fmla="*/ 19249 w 75570"/>
                <a:gd name="connsiteY9" fmla="*/ 46772 h 120267"/>
                <a:gd name="connsiteX10" fmla="*/ 42953 w 75570"/>
                <a:gd name="connsiteY10" fmla="*/ 35319 h 120267"/>
                <a:gd name="connsiteX11" fmla="*/ 75570 w 75570"/>
                <a:gd name="connsiteY11" fmla="*/ 77314 h 120267"/>
                <a:gd name="connsiteX12" fmla="*/ 56955 w 75570"/>
                <a:gd name="connsiteY12" fmla="*/ 77792 h 120267"/>
                <a:gd name="connsiteX13" fmla="*/ 38024 w 75570"/>
                <a:gd name="connsiteY13" fmla="*/ 52337 h 120267"/>
                <a:gd name="connsiteX14" fmla="*/ 18931 w 75570"/>
                <a:gd name="connsiteY14" fmla="*/ 62836 h 120267"/>
                <a:gd name="connsiteX15" fmla="*/ 18931 w 75570"/>
                <a:gd name="connsiteY15" fmla="*/ 92427 h 120267"/>
                <a:gd name="connsiteX16" fmla="*/ 38180 w 75570"/>
                <a:gd name="connsiteY16" fmla="*/ 103402 h 120267"/>
                <a:gd name="connsiteX17" fmla="*/ 56955 w 75570"/>
                <a:gd name="connsiteY17" fmla="*/ 77792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570" h="120267">
                  <a:moveTo>
                    <a:pt x="75570" y="77314"/>
                  </a:moveTo>
                  <a:cubicBezTo>
                    <a:pt x="75570" y="103405"/>
                    <a:pt x="62379" y="120267"/>
                    <a:pt x="42479" y="120267"/>
                  </a:cubicBezTo>
                  <a:cubicBezTo>
                    <a:pt x="32296" y="120267"/>
                    <a:pt x="23863" y="115974"/>
                    <a:pt x="18453" y="108974"/>
                  </a:cubicBezTo>
                  <a:lnTo>
                    <a:pt x="18138" y="108974"/>
                  </a:lnTo>
                  <a:lnTo>
                    <a:pt x="18138" y="118361"/>
                  </a:lnTo>
                  <a:lnTo>
                    <a:pt x="0" y="118361"/>
                  </a:lnTo>
                  <a:lnTo>
                    <a:pt x="0" y="4773"/>
                  </a:lnTo>
                  <a:lnTo>
                    <a:pt x="18931" y="0"/>
                  </a:lnTo>
                  <a:lnTo>
                    <a:pt x="18931" y="46772"/>
                  </a:lnTo>
                  <a:lnTo>
                    <a:pt x="19249" y="46772"/>
                  </a:lnTo>
                  <a:cubicBezTo>
                    <a:pt x="24659" y="39612"/>
                    <a:pt x="32929" y="35319"/>
                    <a:pt x="42953" y="35319"/>
                  </a:cubicBezTo>
                  <a:cubicBezTo>
                    <a:pt x="62379" y="35316"/>
                    <a:pt x="75570" y="51065"/>
                    <a:pt x="75570" y="77314"/>
                  </a:cubicBezTo>
                  <a:close/>
                  <a:moveTo>
                    <a:pt x="56955" y="77792"/>
                  </a:moveTo>
                  <a:cubicBezTo>
                    <a:pt x="56955" y="61088"/>
                    <a:pt x="50116" y="52337"/>
                    <a:pt x="38024" y="52337"/>
                  </a:cubicBezTo>
                  <a:cubicBezTo>
                    <a:pt x="30705" y="52337"/>
                    <a:pt x="24821" y="55520"/>
                    <a:pt x="18931" y="62836"/>
                  </a:cubicBezTo>
                  <a:lnTo>
                    <a:pt x="18931" y="92427"/>
                  </a:lnTo>
                  <a:cubicBezTo>
                    <a:pt x="24341" y="99586"/>
                    <a:pt x="30386" y="103402"/>
                    <a:pt x="38180" y="103402"/>
                  </a:cubicBezTo>
                  <a:cubicBezTo>
                    <a:pt x="50431" y="103405"/>
                    <a:pt x="56955" y="94018"/>
                    <a:pt x="56955" y="77792"/>
                  </a:cubicBezTo>
                  <a:close/>
                </a:path>
              </a:pathLst>
            </a:custGeom>
            <a:solidFill>
              <a:schemeClr val="tx1"/>
            </a:solidFill>
            <a:ln w="2892"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B64A0984-5057-43BB-9735-F9390B9601F9}"/>
                </a:ext>
              </a:extLst>
            </p:cNvPr>
            <p:cNvSpPr/>
            <p:nvPr/>
          </p:nvSpPr>
          <p:spPr>
            <a:xfrm>
              <a:off x="3336585" y="538246"/>
              <a:ext cx="73999" cy="84951"/>
            </a:xfrm>
            <a:custGeom>
              <a:avLst/>
              <a:gdLst>
                <a:gd name="connsiteX0" fmla="*/ 40095 w 73999"/>
                <a:gd name="connsiteY0" fmla="*/ 84951 h 84951"/>
                <a:gd name="connsiteX1" fmla="*/ 0 w 73999"/>
                <a:gd name="connsiteY1" fmla="*/ 42317 h 84951"/>
                <a:gd name="connsiteX2" fmla="*/ 38041 w 73999"/>
                <a:gd name="connsiteY2" fmla="*/ 0 h 84951"/>
                <a:gd name="connsiteX3" fmla="*/ 73999 w 73999"/>
                <a:gd name="connsiteY3" fmla="*/ 41203 h 84951"/>
                <a:gd name="connsiteX4" fmla="*/ 73681 w 73999"/>
                <a:gd name="connsiteY4" fmla="*/ 48999 h 84951"/>
                <a:gd name="connsiteX5" fmla="*/ 19267 w 73999"/>
                <a:gd name="connsiteY5" fmla="*/ 48999 h 84951"/>
                <a:gd name="connsiteX6" fmla="*/ 40269 w 73999"/>
                <a:gd name="connsiteY6" fmla="*/ 68725 h 84951"/>
                <a:gd name="connsiteX7" fmla="*/ 60143 w 73999"/>
                <a:gd name="connsiteY7" fmla="*/ 59179 h 84951"/>
                <a:gd name="connsiteX8" fmla="*/ 71916 w 73999"/>
                <a:gd name="connsiteY8" fmla="*/ 71589 h 84951"/>
                <a:gd name="connsiteX9" fmla="*/ 40095 w 73999"/>
                <a:gd name="connsiteY9" fmla="*/ 84951 h 84951"/>
                <a:gd name="connsiteX10" fmla="*/ 18948 w 73999"/>
                <a:gd name="connsiteY10" fmla="*/ 35157 h 84951"/>
                <a:gd name="connsiteX11" fmla="*/ 55688 w 73999"/>
                <a:gd name="connsiteY11" fmla="*/ 35157 h 84951"/>
                <a:gd name="connsiteX12" fmla="*/ 37723 w 73999"/>
                <a:gd name="connsiteY12" fmla="*/ 15590 h 84951"/>
                <a:gd name="connsiteX13" fmla="*/ 18948 w 73999"/>
                <a:gd name="connsiteY13" fmla="*/ 35157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99" h="84951">
                  <a:moveTo>
                    <a:pt x="40095" y="84951"/>
                  </a:moveTo>
                  <a:cubicBezTo>
                    <a:pt x="16084" y="84951"/>
                    <a:pt x="0" y="67930"/>
                    <a:pt x="0" y="42317"/>
                  </a:cubicBezTo>
                  <a:cubicBezTo>
                    <a:pt x="0" y="17181"/>
                    <a:pt x="15448" y="0"/>
                    <a:pt x="38041" y="0"/>
                  </a:cubicBezTo>
                  <a:cubicBezTo>
                    <a:pt x="59824" y="0"/>
                    <a:pt x="73999" y="16226"/>
                    <a:pt x="73999" y="41203"/>
                  </a:cubicBezTo>
                  <a:cubicBezTo>
                    <a:pt x="73999" y="43908"/>
                    <a:pt x="73826" y="46769"/>
                    <a:pt x="73681" y="48999"/>
                  </a:cubicBezTo>
                  <a:lnTo>
                    <a:pt x="19267" y="48999"/>
                  </a:lnTo>
                  <a:cubicBezTo>
                    <a:pt x="21320" y="61566"/>
                    <a:pt x="28813" y="68725"/>
                    <a:pt x="40269" y="68725"/>
                  </a:cubicBezTo>
                  <a:cubicBezTo>
                    <a:pt x="47732" y="68725"/>
                    <a:pt x="53778" y="65862"/>
                    <a:pt x="60143" y="59179"/>
                  </a:cubicBezTo>
                  <a:lnTo>
                    <a:pt x="71916" y="71589"/>
                  </a:lnTo>
                  <a:cubicBezTo>
                    <a:pt x="62688" y="80656"/>
                    <a:pt x="52361" y="84951"/>
                    <a:pt x="40095" y="84951"/>
                  </a:cubicBezTo>
                  <a:close/>
                  <a:moveTo>
                    <a:pt x="18948" y="35157"/>
                  </a:moveTo>
                  <a:lnTo>
                    <a:pt x="55688" y="35157"/>
                  </a:lnTo>
                  <a:cubicBezTo>
                    <a:pt x="54906" y="22746"/>
                    <a:pt x="48368" y="15590"/>
                    <a:pt x="37723" y="15590"/>
                  </a:cubicBezTo>
                  <a:cubicBezTo>
                    <a:pt x="27222" y="15590"/>
                    <a:pt x="20539" y="22590"/>
                    <a:pt x="18948" y="35157"/>
                  </a:cubicBezTo>
                  <a:close/>
                </a:path>
              </a:pathLst>
            </a:custGeom>
            <a:solidFill>
              <a:schemeClr val="tx1"/>
            </a:solidFill>
            <a:ln w="2892"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3DFDDD7B-43D5-4745-92F5-08C0F71D8E2E}"/>
                </a:ext>
              </a:extLst>
            </p:cNvPr>
            <p:cNvSpPr/>
            <p:nvPr/>
          </p:nvSpPr>
          <p:spPr>
            <a:xfrm>
              <a:off x="3431239" y="538249"/>
              <a:ext cx="49005" cy="83039"/>
            </a:xfrm>
            <a:custGeom>
              <a:avLst/>
              <a:gdLst>
                <a:gd name="connsiteX0" fmla="*/ 49005 w 49005"/>
                <a:gd name="connsiteY0" fmla="*/ 1747 h 83039"/>
                <a:gd name="connsiteX1" fmla="*/ 45997 w 49005"/>
                <a:gd name="connsiteY1" fmla="*/ 21155 h 83039"/>
                <a:gd name="connsiteX2" fmla="*/ 35495 w 49005"/>
                <a:gd name="connsiteY2" fmla="*/ 18610 h 83039"/>
                <a:gd name="connsiteX3" fmla="*/ 18948 w 49005"/>
                <a:gd name="connsiteY3" fmla="*/ 41518 h 83039"/>
                <a:gd name="connsiteX4" fmla="*/ 18948 w 49005"/>
                <a:gd name="connsiteY4" fmla="*/ 83039 h 83039"/>
                <a:gd name="connsiteX5" fmla="*/ 0 w 49005"/>
                <a:gd name="connsiteY5" fmla="*/ 83039 h 83039"/>
                <a:gd name="connsiteX6" fmla="*/ 0 w 49005"/>
                <a:gd name="connsiteY6" fmla="*/ 2066 h 83039"/>
                <a:gd name="connsiteX7" fmla="*/ 18630 w 49005"/>
                <a:gd name="connsiteY7" fmla="*/ 2066 h 83039"/>
                <a:gd name="connsiteX8" fmla="*/ 18630 w 49005"/>
                <a:gd name="connsiteY8" fmla="*/ 12248 h 83039"/>
                <a:gd name="connsiteX9" fmla="*/ 18948 w 49005"/>
                <a:gd name="connsiteY9" fmla="*/ 12248 h 83039"/>
                <a:gd name="connsiteX10" fmla="*/ 40095 w 49005"/>
                <a:gd name="connsiteY10" fmla="*/ 0 h 83039"/>
                <a:gd name="connsiteX11" fmla="*/ 49005 w 49005"/>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5" h="83039">
                  <a:moveTo>
                    <a:pt x="49005" y="1747"/>
                  </a:moveTo>
                  <a:lnTo>
                    <a:pt x="45997" y="21155"/>
                  </a:lnTo>
                  <a:cubicBezTo>
                    <a:pt x="43133" y="19564"/>
                    <a:pt x="39632" y="18610"/>
                    <a:pt x="35495" y="18610"/>
                  </a:cubicBezTo>
                  <a:cubicBezTo>
                    <a:pt x="22449" y="18610"/>
                    <a:pt x="18948" y="29111"/>
                    <a:pt x="18948" y="41518"/>
                  </a:cubicBezTo>
                  <a:lnTo>
                    <a:pt x="18948" y="83039"/>
                  </a:lnTo>
                  <a:lnTo>
                    <a:pt x="0" y="83039"/>
                  </a:lnTo>
                  <a:lnTo>
                    <a:pt x="0" y="2066"/>
                  </a:lnTo>
                  <a:lnTo>
                    <a:pt x="18630" y="2066"/>
                  </a:lnTo>
                  <a:lnTo>
                    <a:pt x="18630" y="12248"/>
                  </a:lnTo>
                  <a:lnTo>
                    <a:pt x="18948" y="12248"/>
                  </a:lnTo>
                  <a:cubicBezTo>
                    <a:pt x="23230" y="4614"/>
                    <a:pt x="30867" y="0"/>
                    <a:pt x="40095" y="0"/>
                  </a:cubicBezTo>
                  <a:cubicBezTo>
                    <a:pt x="42814" y="-3"/>
                    <a:pt x="46141" y="474"/>
                    <a:pt x="49005" y="1747"/>
                  </a:cubicBezTo>
                  <a:close/>
                </a:path>
              </a:pathLst>
            </a:custGeom>
            <a:solidFill>
              <a:schemeClr val="tx1"/>
            </a:solidFill>
            <a:ln w="2892"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40503A6E-2755-4882-BD30-B3AE0CF6AD1E}"/>
                </a:ext>
              </a:extLst>
            </p:cNvPr>
            <p:cNvSpPr/>
            <p:nvPr/>
          </p:nvSpPr>
          <p:spPr>
            <a:xfrm>
              <a:off x="3490948" y="538246"/>
              <a:ext cx="75706" cy="115656"/>
            </a:xfrm>
            <a:custGeom>
              <a:avLst/>
              <a:gdLst>
                <a:gd name="connsiteX0" fmla="*/ 21320 w 75706"/>
                <a:gd name="connsiteY0" fmla="*/ 100700 h 115656"/>
                <a:gd name="connsiteX1" fmla="*/ 25457 w 75706"/>
                <a:gd name="connsiteY1" fmla="*/ 100541 h 115656"/>
                <a:gd name="connsiteX2" fmla="*/ 56787 w 75706"/>
                <a:gd name="connsiteY2" fmla="*/ 77473 h 115656"/>
                <a:gd name="connsiteX3" fmla="*/ 56787 w 75706"/>
                <a:gd name="connsiteY3" fmla="*/ 72223 h 115656"/>
                <a:gd name="connsiteX4" fmla="*/ 56642 w 75706"/>
                <a:gd name="connsiteY4" fmla="*/ 72223 h 115656"/>
                <a:gd name="connsiteX5" fmla="*/ 32140 w 75706"/>
                <a:gd name="connsiteY5" fmla="*/ 83520 h 115656"/>
                <a:gd name="connsiteX6" fmla="*/ 0 w 75706"/>
                <a:gd name="connsiteY6" fmla="*/ 42476 h 115656"/>
                <a:gd name="connsiteX7" fmla="*/ 32921 w 75706"/>
                <a:gd name="connsiteY7" fmla="*/ 0 h 115656"/>
                <a:gd name="connsiteX8" fmla="*/ 56787 w 75706"/>
                <a:gd name="connsiteY8" fmla="*/ 11297 h 115656"/>
                <a:gd name="connsiteX9" fmla="*/ 57105 w 75706"/>
                <a:gd name="connsiteY9" fmla="*/ 11297 h 115656"/>
                <a:gd name="connsiteX10" fmla="*/ 57105 w 75706"/>
                <a:gd name="connsiteY10" fmla="*/ 2068 h 115656"/>
                <a:gd name="connsiteX11" fmla="*/ 75706 w 75706"/>
                <a:gd name="connsiteY11" fmla="*/ 2068 h 115656"/>
                <a:gd name="connsiteX12" fmla="*/ 75706 w 75706"/>
                <a:gd name="connsiteY12" fmla="*/ 74769 h 115656"/>
                <a:gd name="connsiteX13" fmla="*/ 27193 w 75706"/>
                <a:gd name="connsiteY13" fmla="*/ 115494 h 115656"/>
                <a:gd name="connsiteX14" fmla="*/ 23230 w 75706"/>
                <a:gd name="connsiteY14" fmla="*/ 115656 h 115656"/>
                <a:gd name="connsiteX15" fmla="*/ 21320 w 75706"/>
                <a:gd name="connsiteY15" fmla="*/ 100700 h 115656"/>
                <a:gd name="connsiteX16" fmla="*/ 18775 w 75706"/>
                <a:gd name="connsiteY16" fmla="*/ 41998 h 115656"/>
                <a:gd name="connsiteX17" fmla="*/ 37694 w 75706"/>
                <a:gd name="connsiteY17" fmla="*/ 67293 h 115656"/>
                <a:gd name="connsiteX18" fmla="*/ 56787 w 75706"/>
                <a:gd name="connsiteY18" fmla="*/ 56633 h 115656"/>
                <a:gd name="connsiteX19" fmla="*/ 56787 w 75706"/>
                <a:gd name="connsiteY19" fmla="*/ 27682 h 115656"/>
                <a:gd name="connsiteX20" fmla="*/ 37549 w 75706"/>
                <a:gd name="connsiteY20" fmla="*/ 17022 h 115656"/>
                <a:gd name="connsiteX21" fmla="*/ 18775 w 75706"/>
                <a:gd name="connsiteY21" fmla="*/ 41998 h 1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06" h="115656">
                  <a:moveTo>
                    <a:pt x="21320" y="100700"/>
                  </a:moveTo>
                  <a:lnTo>
                    <a:pt x="25457" y="100541"/>
                  </a:lnTo>
                  <a:cubicBezTo>
                    <a:pt x="49642" y="99586"/>
                    <a:pt x="56787" y="92745"/>
                    <a:pt x="56787" y="77473"/>
                  </a:cubicBezTo>
                  <a:lnTo>
                    <a:pt x="56787" y="72223"/>
                  </a:lnTo>
                  <a:lnTo>
                    <a:pt x="56642" y="72223"/>
                  </a:lnTo>
                  <a:cubicBezTo>
                    <a:pt x="50914" y="79542"/>
                    <a:pt x="41831" y="83520"/>
                    <a:pt x="32140" y="83520"/>
                  </a:cubicBezTo>
                  <a:cubicBezTo>
                    <a:pt x="12555" y="83520"/>
                    <a:pt x="0" y="67450"/>
                    <a:pt x="0" y="42476"/>
                  </a:cubicBezTo>
                  <a:cubicBezTo>
                    <a:pt x="0" y="16862"/>
                    <a:pt x="13192" y="0"/>
                    <a:pt x="32921" y="0"/>
                  </a:cubicBezTo>
                  <a:cubicBezTo>
                    <a:pt x="42612" y="0"/>
                    <a:pt x="51377" y="4137"/>
                    <a:pt x="56787" y="11297"/>
                  </a:cubicBezTo>
                  <a:lnTo>
                    <a:pt x="57105" y="11297"/>
                  </a:lnTo>
                  <a:lnTo>
                    <a:pt x="57105" y="2068"/>
                  </a:lnTo>
                  <a:lnTo>
                    <a:pt x="75706" y="2068"/>
                  </a:lnTo>
                  <a:lnTo>
                    <a:pt x="75706" y="74769"/>
                  </a:lnTo>
                  <a:cubicBezTo>
                    <a:pt x="75706" y="101018"/>
                    <a:pt x="62370" y="114062"/>
                    <a:pt x="27193" y="115494"/>
                  </a:cubicBezTo>
                  <a:lnTo>
                    <a:pt x="23230" y="115656"/>
                  </a:lnTo>
                  <a:lnTo>
                    <a:pt x="21320" y="100700"/>
                  </a:lnTo>
                  <a:close/>
                  <a:moveTo>
                    <a:pt x="18775" y="41998"/>
                  </a:moveTo>
                  <a:cubicBezTo>
                    <a:pt x="18775" y="57906"/>
                    <a:pt x="25775" y="67293"/>
                    <a:pt x="37694" y="67293"/>
                  </a:cubicBezTo>
                  <a:cubicBezTo>
                    <a:pt x="44868" y="67293"/>
                    <a:pt x="50885" y="63793"/>
                    <a:pt x="56787" y="56633"/>
                  </a:cubicBezTo>
                  <a:lnTo>
                    <a:pt x="56787" y="27682"/>
                  </a:lnTo>
                  <a:cubicBezTo>
                    <a:pt x="51232" y="20681"/>
                    <a:pt x="44868" y="17022"/>
                    <a:pt x="37549" y="17022"/>
                  </a:cubicBezTo>
                  <a:cubicBezTo>
                    <a:pt x="25775" y="17022"/>
                    <a:pt x="18775" y="26091"/>
                    <a:pt x="18775" y="41998"/>
                  </a:cubicBezTo>
                  <a:close/>
                </a:path>
              </a:pathLst>
            </a:custGeom>
            <a:solidFill>
              <a:schemeClr val="tx1"/>
            </a:solidFill>
            <a:ln w="2892" cap="flat">
              <a:noFill/>
              <a:prstDash val="solid"/>
              <a:miter/>
            </a:ln>
          </p:spPr>
          <p:txBody>
            <a:bodyPr rtlCol="0" anchor="ctr"/>
            <a:lstStyle/>
            <a:p>
              <a:endParaRPr lang="de-DE"/>
            </a:p>
          </p:txBody>
        </p:sp>
      </p:gr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390525" y="160153"/>
            <a:ext cx="333375"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390525" y="1131703"/>
            <a:ext cx="333375"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390525" y="1491963"/>
            <a:ext cx="333375"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390525" y="3292188"/>
            <a:ext cx="333375"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390525" y="6063963"/>
            <a:ext cx="333375"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390525" y="6495763"/>
            <a:ext cx="333375"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281643" y="-299136"/>
            <a:ext cx="333375" cy="136808"/>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5752963" y="-299136"/>
            <a:ext cx="333375" cy="136804"/>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6203950" y="-397424"/>
            <a:ext cx="124906" cy="333375"/>
            <a:chOff x="6416680" y="-397424"/>
            <a:chExt cx="124906"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11447325" y="-299139"/>
            <a:ext cx="333375" cy="1368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17109852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12192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518319" y="3431381"/>
            <a:ext cx="3571200" cy="2769394"/>
          </a:xfrm>
          <a:solidFill>
            <a:schemeClr val="bg1"/>
          </a:solidFill>
        </p:spPr>
        <p:txBody>
          <a:bodyPr wrap="square" lIns="180000" tIns="180000" rIns="36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390525" y="160153"/>
            <a:ext cx="333375"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390525" y="1131703"/>
            <a:ext cx="333375"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390525" y="1491963"/>
            <a:ext cx="333375"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390525" y="3292188"/>
            <a:ext cx="333375"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390525" y="6063963"/>
            <a:ext cx="333375"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390525" y="6495763"/>
            <a:ext cx="333375"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281643" y="-299136"/>
            <a:ext cx="333375" cy="136808"/>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5752963" y="-299136"/>
            <a:ext cx="333375" cy="136804"/>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6203950" y="-397424"/>
            <a:ext cx="124906" cy="333375"/>
            <a:chOff x="6416680" y="-397424"/>
            <a:chExt cx="124906"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11447325" y="-299139"/>
            <a:ext cx="333375" cy="1368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99556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41A9DCC-C083-464B-9188-7EB255ADBFD1}" type="datetime4">
              <a:rPr lang="de-DE" smtClean="0"/>
              <a:t>5. April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p>
            <a:r>
              <a:rPr lang="de-DE"/>
              <a:t>Mastertitelformat bearbeiten</a:t>
            </a:r>
          </a:p>
        </p:txBody>
      </p:sp>
      <p:sp>
        <p:nvSpPr>
          <p:cNvPr id="8" name="Textplatzhalter 9">
            <a:extLst>
              <a:ext uri="{FF2B5EF4-FFF2-40B4-BE49-F238E27FC236}">
                <a16:creationId xmlns:a16="http://schemas.microsoft.com/office/drawing/2014/main" id="{1FE3678F-E977-4C19-90B6-B0E629A1CC2C}"/>
              </a:ext>
            </a:extLst>
          </p:cNvPr>
          <p:cNvSpPr>
            <a:spLocks noGrp="1"/>
          </p:cNvSpPr>
          <p:nvPr>
            <p:ph type="body" sz="quarter" idx="15"/>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518317" y="1631156"/>
            <a:ext cx="11157746"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518317" y="5690271"/>
            <a:ext cx="11157746"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204239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96855CD5-F537-4FAF-90D9-1AC1A1040E1E}" type="datetime4">
              <a:rPr lang="de-DE" smtClean="0"/>
              <a:t>5. April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p>
            <a:r>
              <a:rPr lang="de-DE"/>
              <a:t>Mastertitelformat bearbeiten</a:t>
            </a:r>
          </a:p>
        </p:txBody>
      </p:sp>
      <p:sp>
        <p:nvSpPr>
          <p:cNvPr id="13" name="Textplatzhalter 9">
            <a:extLst>
              <a:ext uri="{FF2B5EF4-FFF2-40B4-BE49-F238E27FC236}">
                <a16:creationId xmlns:a16="http://schemas.microsoft.com/office/drawing/2014/main" id="{E5921DB5-C487-446D-8EFE-53C3F04AF6A7}"/>
              </a:ext>
            </a:extLst>
          </p:cNvPr>
          <p:cNvSpPr>
            <a:spLocks noGrp="1"/>
          </p:cNvSpPr>
          <p:nvPr>
            <p:ph type="body" sz="quarter" idx="18"/>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518317" y="1631156"/>
            <a:ext cx="5469732"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518317"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6206331" y="1631156"/>
            <a:ext cx="5469732"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6206331"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420908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F615DA6-A43F-49F3-9CC7-A754E4C8C46B}" type="datetime4">
              <a:rPr lang="de-DE" smtClean="0"/>
              <a:t>5. April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p>
            <a:r>
              <a:rPr lang="de-DE"/>
              <a:t>Mastertitelformat bearbeiten</a:t>
            </a:r>
          </a:p>
        </p:txBody>
      </p:sp>
      <p:sp>
        <p:nvSpPr>
          <p:cNvPr id="20" name="Textplatzhalter 9">
            <a:extLst>
              <a:ext uri="{FF2B5EF4-FFF2-40B4-BE49-F238E27FC236}">
                <a16:creationId xmlns:a16="http://schemas.microsoft.com/office/drawing/2014/main" id="{6AAB2FBA-AC5D-4A9E-A6B0-6FC88EB49D7D}"/>
              </a:ext>
            </a:extLst>
          </p:cNvPr>
          <p:cNvSpPr>
            <a:spLocks noGrp="1"/>
          </p:cNvSpPr>
          <p:nvPr>
            <p:ph type="body" sz="quarter" idx="23"/>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518317" y="1631156"/>
            <a:ext cx="3569758"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518317"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8106305" y="1631156"/>
            <a:ext cx="3569758"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8106305"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4312311" y="1631156"/>
            <a:ext cx="3569758"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4312311" y="5690271"/>
            <a:ext cx="3569758"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275031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7E239E1-AF18-4617-91A6-7099A8F6B4D9}" type="datetime4">
              <a:rPr lang="de-DE" smtClean="0"/>
              <a:t>5. April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11155366"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7" name="Textplatzhalter 9">
            <a:extLst>
              <a:ext uri="{FF2B5EF4-FFF2-40B4-BE49-F238E27FC236}">
                <a16:creationId xmlns:a16="http://schemas.microsoft.com/office/drawing/2014/main" id="{1D129A85-2DE5-4A1E-9787-1EAAF84A5537}"/>
              </a:ext>
            </a:extLst>
          </p:cNvPr>
          <p:cNvSpPr>
            <a:spLocks noGrp="1"/>
          </p:cNvSpPr>
          <p:nvPr>
            <p:ph type="body" sz="quarter" idx="23"/>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191023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47E239E1-AF18-4617-91A6-7099A8F6B4D9}" type="datetime4">
              <a:rPr lang="de-DE" smtClean="0"/>
              <a:t>5. April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518317" y="1631156"/>
            <a:ext cx="5469733"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7" name="Textplatzhalter 9">
            <a:extLst>
              <a:ext uri="{FF2B5EF4-FFF2-40B4-BE49-F238E27FC236}">
                <a16:creationId xmlns:a16="http://schemas.microsoft.com/office/drawing/2014/main" id="{1D129A85-2DE5-4A1E-9787-1EAAF84A5537}"/>
              </a:ext>
            </a:extLst>
          </p:cNvPr>
          <p:cNvSpPr>
            <a:spLocks noGrp="1"/>
          </p:cNvSpPr>
          <p:nvPr>
            <p:ph type="body" sz="quarter" idx="23"/>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6206330" y="1631156"/>
            <a:ext cx="5469733" cy="4569619"/>
          </a:xfrm>
        </p:spPr>
        <p:txBody>
          <a:bodyPr/>
          <a:lstStyle/>
          <a:p>
            <a:pPr lvl="0"/>
            <a:r>
              <a:rPr lang="de-DE" dirty="0"/>
              <a:t> </a:t>
            </a:r>
          </a:p>
        </p:txBody>
      </p:sp>
    </p:spTree>
    <p:extLst>
      <p:ext uri="{BB962C8B-B14F-4D97-AF65-F5344CB8AC3E}">
        <p14:creationId xmlns:p14="http://schemas.microsoft.com/office/powerpoint/2010/main" val="355005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3B5C864-F6DA-44D7-8038-5A32107BEE9F}" type="datetime4">
              <a:rPr lang="de-DE" smtClean="0"/>
              <a:t>5. April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8104861" y="1631156"/>
            <a:ext cx="3571200" cy="456962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518317" y="1631157"/>
            <a:ext cx="7363752" cy="4569620"/>
          </a:xfrm>
        </p:spPr>
        <p:txBody>
          <a:bodyPr/>
          <a:lstStyle/>
          <a:p>
            <a:pPr lvl="0"/>
            <a:r>
              <a:rPr lang="de-DE" dirty="0"/>
              <a:t> </a:t>
            </a:r>
          </a:p>
        </p:txBody>
      </p:sp>
      <p:sp>
        <p:nvSpPr>
          <p:cNvPr id="10" name="Textplatzhalter 9">
            <a:extLst>
              <a:ext uri="{FF2B5EF4-FFF2-40B4-BE49-F238E27FC236}">
                <a16:creationId xmlns:a16="http://schemas.microsoft.com/office/drawing/2014/main" id="{8BEB0DE0-0528-4763-98E8-6E08E83F85C4}"/>
              </a:ext>
            </a:extLst>
          </p:cNvPr>
          <p:cNvSpPr>
            <a:spLocks noGrp="1"/>
          </p:cNvSpPr>
          <p:nvPr>
            <p:ph type="body" sz="quarter" idx="23"/>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322351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Blau">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tx1"/>
                </a:solidFill>
              </a:defRPr>
            </a:lvl1p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2A2B9C23-6B33-4CFF-B2CE-B6C8CE8A6694}" type="datetime4">
              <a:rPr lang="de-DE" smtClean="0"/>
              <a:t>5. April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1925060-7FCF-4CBC-B0DA-0731E3E98579}"/>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9">
            <a:extLst>
              <a:ext uri="{FF2B5EF4-FFF2-40B4-BE49-F238E27FC236}">
                <a16:creationId xmlns:a16="http://schemas.microsoft.com/office/drawing/2014/main" id="{A9FF3927-CA7B-4361-998A-3A60E5D23F53}"/>
              </a:ext>
            </a:extLst>
          </p:cNvPr>
          <p:cNvSpPr>
            <a:spLocks noGrp="1"/>
          </p:cNvSpPr>
          <p:nvPr>
            <p:ph type="body" sz="quarter" idx="23"/>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61" name="Freihandform: Form 60">
            <a:extLst>
              <a:ext uri="{FF2B5EF4-FFF2-40B4-BE49-F238E27FC236}">
                <a16:creationId xmlns:a16="http://schemas.microsoft.com/office/drawing/2014/main" id="{BC19384B-1D95-4C0D-B3F0-61407A015F56}"/>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chemeClr val="tx1"/>
          </a:solidFill>
          <a:ln w="9525" cap="flat">
            <a:noFill/>
            <a:prstDash val="solid"/>
            <a:miter/>
          </a:ln>
        </p:spPr>
        <p:txBody>
          <a:bodyPr rtlCol="0" anchor="ctr"/>
          <a:lstStyle/>
          <a:p>
            <a:endParaRPr lang="de-DE"/>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390525" y="160153"/>
            <a:ext cx="333375"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390525" y="1131703"/>
            <a:ext cx="333375"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390525" y="1491963"/>
            <a:ext cx="333375"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390525" y="3292188"/>
            <a:ext cx="333375"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390525" y="6063963"/>
            <a:ext cx="333375"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390525" y="6495763"/>
            <a:ext cx="333375"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281643" y="-299136"/>
            <a:ext cx="333375" cy="136808"/>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5752963" y="-299136"/>
            <a:ext cx="333375" cy="136804"/>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6203950" y="-397424"/>
            <a:ext cx="124906" cy="333375"/>
            <a:chOff x="6416680" y="-397424"/>
            <a:chExt cx="124906"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11447325" y="-299139"/>
            <a:ext cx="333375" cy="1368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19357727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2D4E023-0D02-4C20-A2A8-E1D551708249}" type="datetime4">
              <a:rPr lang="de-DE" smtClean="0"/>
              <a:t>5. April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6" name="Textplatzhalter 9">
            <a:extLst>
              <a:ext uri="{FF2B5EF4-FFF2-40B4-BE49-F238E27FC236}">
                <a16:creationId xmlns:a16="http://schemas.microsoft.com/office/drawing/2014/main" id="{042E1E51-BB05-4BC9-B9E7-88B48544B485}"/>
              </a:ext>
            </a:extLst>
          </p:cNvPr>
          <p:cNvSpPr>
            <a:spLocks noGrp="1"/>
          </p:cNvSpPr>
          <p:nvPr>
            <p:ph type="body" sz="quarter" idx="23"/>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260379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82D4E023-0D02-4C20-A2A8-E1D551708249}" type="datetime4">
              <a:rPr lang="de-DE" smtClean="0"/>
              <a:t>5. April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6" name="Textplatzhalter 9">
            <a:extLst>
              <a:ext uri="{FF2B5EF4-FFF2-40B4-BE49-F238E27FC236}">
                <a16:creationId xmlns:a16="http://schemas.microsoft.com/office/drawing/2014/main" id="{042E1E51-BB05-4BC9-B9E7-88B48544B485}"/>
              </a:ext>
            </a:extLst>
          </p:cNvPr>
          <p:cNvSpPr>
            <a:spLocks noGrp="1"/>
          </p:cNvSpPr>
          <p:nvPr>
            <p:ph type="body" sz="quarter" idx="23"/>
          </p:nvPr>
        </p:nvSpPr>
        <p:spPr>
          <a:xfrm>
            <a:off x="518318" y="687598"/>
            <a:ext cx="6844386" cy="249812"/>
          </a:xfrm>
        </p:spPr>
        <p:txBody>
          <a:bodyPr wrap="square">
            <a:spAutoFit/>
          </a:bodyPr>
          <a:lstStyle>
            <a:lvl1pPr>
              <a:defRPr sz="1600">
                <a:solidFill>
                  <a:schemeClr val="tx2"/>
                </a:solidFill>
              </a:defRPr>
            </a:lvl1pPr>
          </a:lstStyle>
          <a:p>
            <a:pPr lvl="0"/>
            <a:r>
              <a:rPr lang="de-DE" dirty="0"/>
              <a:t>Mastertextformat bearbeiten</a:t>
            </a:r>
          </a:p>
        </p:txBody>
      </p:sp>
      <p:sp>
        <p:nvSpPr>
          <p:cNvPr id="7" name="Rechteck 6">
            <a:extLst>
              <a:ext uri="{FF2B5EF4-FFF2-40B4-BE49-F238E27FC236}">
                <a16:creationId xmlns:a16="http://schemas.microsoft.com/office/drawing/2014/main" id="{EB25E710-D493-4189-8EF7-00ABE0AB56E5}"/>
              </a:ext>
            </a:extLst>
          </p:cNvPr>
          <p:cNvSpPr/>
          <p:nvPr userDrawn="1"/>
        </p:nvSpPr>
        <p:spPr>
          <a:xfrm>
            <a:off x="518317" y="1631155"/>
            <a:ext cx="11157746"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endParaRPr kumimoji="0" lang="de-DE" sz="16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2497190" y="2835964"/>
            <a:ext cx="7200000" cy="2160000"/>
          </a:xfrm>
        </p:spPr>
        <p:txBody>
          <a:bodyPr rIns="0" anchor="ctr" anchorCtr="0">
            <a:normAutofit/>
          </a:bodyPr>
          <a:lstStyle>
            <a:lvl1pPr algn="ctr">
              <a:defRPr sz="2000" i="1"/>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10155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BA85DB1-DD21-4EC7-A605-4C4239D6ACEA}" type="datetime4">
              <a:rPr lang="de-DE" smtClean="0"/>
              <a:t>5. April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948060" y="2354711"/>
            <a:ext cx="5039989" cy="281103"/>
          </a:xfrm>
        </p:spPr>
        <p:txBody>
          <a:bodyPr wrap="square">
            <a:noAutofit/>
          </a:bodyPr>
          <a:lstStyle>
            <a:lvl1pPr>
              <a:defRPr sz="18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chemeClr val="tx2"/>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948060" y="4525376"/>
            <a:ext cx="5039989" cy="281103"/>
          </a:xfrm>
        </p:spPr>
        <p:txBody>
          <a:bodyPr wrap="square">
            <a:noAutofit/>
          </a:bodyPr>
          <a:lstStyle>
            <a:lvl1pPr>
              <a:defRPr sz="18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chemeClr val="tx2"/>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948060" y="3078266"/>
            <a:ext cx="5039989" cy="281103"/>
          </a:xfrm>
        </p:spPr>
        <p:txBody>
          <a:bodyPr wrap="square">
            <a:noAutofit/>
          </a:bodyPr>
          <a:lstStyle>
            <a:lvl1pPr>
              <a:defRPr sz="18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chemeClr val="tx2"/>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948060" y="3801821"/>
            <a:ext cx="5039989" cy="281103"/>
          </a:xfrm>
        </p:spPr>
        <p:txBody>
          <a:bodyPr wrap="square">
            <a:noAutofit/>
          </a:bodyPr>
          <a:lstStyle>
            <a:lvl1pPr>
              <a:defRPr sz="18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chemeClr val="tx2"/>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948060" y="5248930"/>
            <a:ext cx="5039989" cy="281103"/>
          </a:xfrm>
        </p:spPr>
        <p:txBody>
          <a:bodyPr wrap="square">
            <a:noAutofit/>
          </a:bodyPr>
          <a:lstStyle>
            <a:lvl1pPr>
              <a:defRPr sz="18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chemeClr val="tx2"/>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6636190" y="1632184"/>
            <a:ext cx="5039873" cy="281103"/>
          </a:xfrm>
        </p:spPr>
        <p:txBody>
          <a:bodyPr wrap="square">
            <a:noAutofit/>
          </a:bodyPr>
          <a:lstStyle>
            <a:lvl1pPr>
              <a:defRPr sz="18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6206332" y="1632184"/>
            <a:ext cx="320601" cy="281103"/>
          </a:xfrm>
        </p:spPr>
        <p:txBody>
          <a:bodyPr wrap="none" rIns="0">
            <a:noAutofit/>
          </a:bodyPr>
          <a:lstStyle>
            <a:lvl1pPr>
              <a:defRPr sz="1800" b="1">
                <a:solidFill>
                  <a:schemeClr val="tx2"/>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6636190" y="2355533"/>
            <a:ext cx="5039873" cy="281103"/>
          </a:xfrm>
        </p:spPr>
        <p:txBody>
          <a:bodyPr wrap="square">
            <a:noAutofit/>
          </a:bodyPr>
          <a:lstStyle>
            <a:lvl1pPr>
              <a:defRPr sz="18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6206332" y="2355533"/>
            <a:ext cx="320601" cy="281103"/>
          </a:xfrm>
        </p:spPr>
        <p:txBody>
          <a:bodyPr wrap="none" rIns="0">
            <a:noAutofit/>
          </a:bodyPr>
          <a:lstStyle>
            <a:lvl1pPr>
              <a:defRPr sz="1800" b="1">
                <a:solidFill>
                  <a:schemeClr val="tx2"/>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6636190" y="4525580"/>
            <a:ext cx="5039873" cy="281103"/>
          </a:xfrm>
        </p:spPr>
        <p:txBody>
          <a:bodyPr wrap="square">
            <a:noAutofit/>
          </a:bodyPr>
          <a:lstStyle>
            <a:lvl1pPr>
              <a:defRPr sz="18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6206332" y="4525580"/>
            <a:ext cx="307841" cy="281103"/>
          </a:xfrm>
        </p:spPr>
        <p:txBody>
          <a:bodyPr wrap="none" rIns="0">
            <a:noAutofit/>
          </a:bodyPr>
          <a:lstStyle>
            <a:lvl1pPr>
              <a:defRPr sz="1800" b="1">
                <a:solidFill>
                  <a:schemeClr val="tx2"/>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6636190" y="3078882"/>
            <a:ext cx="5039873" cy="281103"/>
          </a:xfrm>
        </p:spPr>
        <p:txBody>
          <a:bodyPr wrap="square">
            <a:noAutofit/>
          </a:bodyPr>
          <a:lstStyle>
            <a:lvl1pPr>
              <a:defRPr sz="18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6206332" y="3078882"/>
            <a:ext cx="320601" cy="281103"/>
          </a:xfrm>
        </p:spPr>
        <p:txBody>
          <a:bodyPr wrap="none" rIns="0">
            <a:noAutofit/>
          </a:bodyPr>
          <a:lstStyle>
            <a:lvl1pPr>
              <a:defRPr sz="1800" b="1">
                <a:solidFill>
                  <a:schemeClr val="tx2"/>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6636190" y="3802231"/>
            <a:ext cx="5039873" cy="281103"/>
          </a:xfrm>
        </p:spPr>
        <p:txBody>
          <a:bodyPr wrap="square">
            <a:noAutofit/>
          </a:bodyPr>
          <a:lstStyle>
            <a:lvl1pPr>
              <a:defRPr sz="18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6206332" y="3802231"/>
            <a:ext cx="320601" cy="281103"/>
          </a:xfrm>
        </p:spPr>
        <p:txBody>
          <a:bodyPr wrap="none" rIns="0">
            <a:noAutofit/>
          </a:bodyPr>
          <a:lstStyle>
            <a:lvl1pPr>
              <a:defRPr sz="1800" b="1">
                <a:solidFill>
                  <a:schemeClr val="tx2"/>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6636190" y="5248930"/>
            <a:ext cx="5039873" cy="281103"/>
          </a:xfrm>
        </p:spPr>
        <p:txBody>
          <a:bodyPr wrap="square">
            <a:noAutofit/>
          </a:bodyPr>
          <a:lstStyle>
            <a:lvl1pPr>
              <a:defRPr sz="18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6206332" y="5248930"/>
            <a:ext cx="320601" cy="281103"/>
          </a:xfrm>
        </p:spPr>
        <p:txBody>
          <a:bodyPr wrap="none" rIns="0">
            <a:noAutofit/>
          </a:bodyPr>
          <a:lstStyle>
            <a:lvl1pPr>
              <a:defRPr sz="1800" b="1">
                <a:solidFill>
                  <a:schemeClr val="tx2"/>
                </a:solidFill>
              </a:defRPr>
            </a:lvl1pPr>
          </a:lstStyle>
          <a:p>
            <a:pPr lvl="0"/>
            <a:r>
              <a:rPr lang="de-DE" dirty="0"/>
              <a:t>12 </a:t>
            </a:r>
          </a:p>
        </p:txBody>
      </p:sp>
      <p:sp>
        <p:nvSpPr>
          <p:cNvPr id="6" name="Titel 5">
            <a:extLst>
              <a:ext uri="{FF2B5EF4-FFF2-40B4-BE49-F238E27FC236}">
                <a16:creationId xmlns:a16="http://schemas.microsoft.com/office/drawing/2014/main" id="{B83D1D4D-3108-48AF-9002-E2787CA11C49}"/>
              </a:ext>
            </a:extLst>
          </p:cNvPr>
          <p:cNvSpPr>
            <a:spLocks noGrp="1"/>
          </p:cNvSpPr>
          <p:nvPr>
            <p:ph type="title"/>
          </p:nvPr>
        </p:nvSpPr>
        <p:spPr>
          <a:xfrm>
            <a:off x="518318" y="301185"/>
            <a:ext cx="6844385" cy="332399"/>
          </a:xfrm>
        </p:spPr>
        <p:txBody>
          <a:bodyPr/>
          <a:lstStyle/>
          <a:p>
            <a:r>
              <a:rPr lang="de-DE"/>
              <a:t>Mastertitelformat bearbeiten</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518317" y="687598"/>
            <a:ext cx="6844385" cy="249812"/>
          </a:xfrm>
        </p:spPr>
        <p:txBody>
          <a:bodyPr wrap="square">
            <a:spAutoFit/>
          </a:bodyPr>
          <a:lstStyle>
            <a:lvl1pPr>
              <a:defRPr sz="1600">
                <a:solidFill>
                  <a:schemeClr val="tx2"/>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948060" y="1631156"/>
            <a:ext cx="5039989" cy="281103"/>
          </a:xfrm>
        </p:spPr>
        <p:txBody>
          <a:bodyPr wrap="square">
            <a:noAutofit/>
          </a:bodyPr>
          <a:lstStyle>
            <a:lvl1pPr>
              <a:defRPr sz="18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chemeClr val="tx2"/>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135019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5"/>
            <a:ext cx="12192000" cy="5229225"/>
          </a:xfrm>
          <a:gradFill>
            <a:gsLst>
              <a:gs pos="50000">
                <a:srgbClr val="04316A">
                  <a:alpha val="50000"/>
                </a:srgb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4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12192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518317" y="2647985"/>
            <a:ext cx="11157745" cy="1562031"/>
          </a:xfrm>
        </p:spPr>
        <p:txBody>
          <a:bodyPr vert="horz" wrap="square" lIns="0" tIns="0" rIns="360000" bIns="0" rtlCol="0" anchor="ctr" anchorCtr="0">
            <a:spAutoFit/>
          </a:bodyPr>
          <a:lstStyle>
            <a:lvl1pPr>
              <a:spcAft>
                <a:spcPts val="0"/>
              </a:spcAft>
              <a:defRPr lang="de-DE" sz="4800" b="1" dirty="0" smtClean="0">
                <a:latin typeface="+mj-lt"/>
                <a:ea typeface="+mj-ea"/>
                <a:cs typeface="+mj-cs"/>
              </a:defRPr>
            </a:lvl1pPr>
          </a:lstStyle>
          <a:p>
            <a:pPr lvl="0">
              <a:spcBef>
                <a:spcPct val="0"/>
              </a:spcBef>
            </a:pPr>
            <a:r>
              <a:rPr lang="de-DE" dirty="0"/>
              <a:t>Vielen Dank</a:t>
            </a:r>
            <a:br>
              <a:rPr lang="de-DE" dirty="0"/>
            </a:br>
            <a:r>
              <a:rPr lang="de-DE" dirty="0"/>
              <a:t>für Ihre Aufmerksamkeit!</a:t>
            </a:r>
          </a:p>
        </p:txBody>
      </p:sp>
      <p:sp>
        <p:nvSpPr>
          <p:cNvPr id="58" name="Freihandform: Form 57">
            <a:extLst>
              <a:ext uri="{FF2B5EF4-FFF2-40B4-BE49-F238E27FC236}">
                <a16:creationId xmlns:a16="http://schemas.microsoft.com/office/drawing/2014/main" id="{1A7F7BEE-9A4B-44B2-960F-97720F4BC3DA}"/>
              </a:ext>
            </a:extLst>
          </p:cNvPr>
          <p:cNvSpPr/>
          <p:nvPr userDrawn="1"/>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61" name="Grafik 58">
            <a:extLst>
              <a:ext uri="{FF2B5EF4-FFF2-40B4-BE49-F238E27FC236}">
                <a16:creationId xmlns:a16="http://schemas.microsoft.com/office/drawing/2014/main" id="{53522CE8-55BD-4F7C-96A7-79F46A813B4D}"/>
              </a:ext>
            </a:extLst>
          </p:cNvPr>
          <p:cNvGrpSpPr/>
          <p:nvPr userDrawn="1"/>
        </p:nvGrpSpPr>
        <p:grpSpPr>
          <a:xfrm>
            <a:off x="520163" y="293688"/>
            <a:ext cx="2592823" cy="362285"/>
            <a:chOff x="2151786" y="327912"/>
            <a:chExt cx="2333060" cy="325989"/>
          </a:xfrm>
          <a:solidFill>
            <a:schemeClr val="tx1"/>
          </a:solidFill>
        </p:grpSpPr>
        <p:sp>
          <p:nvSpPr>
            <p:cNvPr id="65" name="Freihandform: Form 64">
              <a:extLst>
                <a:ext uri="{FF2B5EF4-FFF2-40B4-BE49-F238E27FC236}">
                  <a16:creationId xmlns:a16="http://schemas.microsoft.com/office/drawing/2014/main" id="{72A3A2F6-F6A4-4C76-BB8D-53E82635E162}"/>
                </a:ext>
              </a:extLst>
            </p:cNvPr>
            <p:cNvSpPr/>
            <p:nvPr/>
          </p:nvSpPr>
          <p:spPr>
            <a:xfrm>
              <a:off x="2151786" y="334274"/>
              <a:ext cx="70316" cy="111996"/>
            </a:xfrm>
            <a:custGeom>
              <a:avLst/>
              <a:gdLst>
                <a:gd name="connsiteX0" fmla="*/ 70317 w 70316"/>
                <a:gd name="connsiteY0" fmla="*/ 18294 h 111996"/>
                <a:gd name="connsiteX1" fmla="*/ 19886 w 70316"/>
                <a:gd name="connsiteY1" fmla="*/ 18294 h 111996"/>
                <a:gd name="connsiteX2" fmla="*/ 19886 w 70316"/>
                <a:gd name="connsiteY2" fmla="*/ 46135 h 111996"/>
                <a:gd name="connsiteX3" fmla="*/ 57588 w 70316"/>
                <a:gd name="connsiteY3" fmla="*/ 46135 h 111996"/>
                <a:gd name="connsiteX4" fmla="*/ 57588 w 70316"/>
                <a:gd name="connsiteY4" fmla="*/ 64273 h 111996"/>
                <a:gd name="connsiteX5" fmla="*/ 19886 w 70316"/>
                <a:gd name="connsiteY5" fmla="*/ 64273 h 111996"/>
                <a:gd name="connsiteX6" fmla="*/ 19886 w 70316"/>
                <a:gd name="connsiteY6" fmla="*/ 111997 h 111996"/>
                <a:gd name="connsiteX7" fmla="*/ 0 w 70316"/>
                <a:gd name="connsiteY7" fmla="*/ 111997 h 111996"/>
                <a:gd name="connsiteX8" fmla="*/ 0 w 70316"/>
                <a:gd name="connsiteY8" fmla="*/ 0 h 111996"/>
                <a:gd name="connsiteX9" fmla="*/ 70317 w 70316"/>
                <a:gd name="connsiteY9" fmla="*/ 0 h 111996"/>
                <a:gd name="connsiteX10" fmla="*/ 70317 w 70316"/>
                <a:gd name="connsiteY10" fmla="*/ 18294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16" h="111996">
                  <a:moveTo>
                    <a:pt x="70317" y="18294"/>
                  </a:moveTo>
                  <a:lnTo>
                    <a:pt x="19886" y="18294"/>
                  </a:lnTo>
                  <a:lnTo>
                    <a:pt x="19886" y="46135"/>
                  </a:lnTo>
                  <a:lnTo>
                    <a:pt x="57588" y="46135"/>
                  </a:lnTo>
                  <a:lnTo>
                    <a:pt x="57588" y="64273"/>
                  </a:lnTo>
                  <a:lnTo>
                    <a:pt x="19886" y="64273"/>
                  </a:lnTo>
                  <a:lnTo>
                    <a:pt x="19886" y="111997"/>
                  </a:lnTo>
                  <a:lnTo>
                    <a:pt x="0" y="111997"/>
                  </a:lnTo>
                  <a:lnTo>
                    <a:pt x="0" y="0"/>
                  </a:lnTo>
                  <a:lnTo>
                    <a:pt x="70317" y="0"/>
                  </a:lnTo>
                  <a:lnTo>
                    <a:pt x="70317" y="18294"/>
                  </a:lnTo>
                  <a:close/>
                </a:path>
              </a:pathLst>
            </a:custGeom>
            <a:solidFill>
              <a:schemeClr val="tx1"/>
            </a:solidFill>
            <a:ln w="2892" cap="flat">
              <a:noFill/>
              <a:prstDash val="solid"/>
              <a:miter/>
            </a:ln>
          </p:spPr>
          <p:txBody>
            <a:bodyPr rtlCol="0" anchor="ctr"/>
            <a:lstStyle/>
            <a:p>
              <a:endParaRPr lang="de-DE"/>
            </a:p>
          </p:txBody>
        </p:sp>
        <p:sp>
          <p:nvSpPr>
            <p:cNvPr id="115" name="Freihandform: Form 114">
              <a:extLst>
                <a:ext uri="{FF2B5EF4-FFF2-40B4-BE49-F238E27FC236}">
                  <a16:creationId xmlns:a16="http://schemas.microsoft.com/office/drawing/2014/main" id="{4236E5B6-6BA4-4472-B31E-2FDC6165E221}"/>
                </a:ext>
              </a:extLst>
            </p:cNvPr>
            <p:cNvSpPr/>
            <p:nvPr/>
          </p:nvSpPr>
          <p:spPr>
            <a:xfrm>
              <a:off x="2232916" y="363231"/>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1" y="-3"/>
                    <a:pt x="46132" y="474"/>
                    <a:pt x="48996" y="1747"/>
                  </a:cubicBezTo>
                  <a:close/>
                </a:path>
              </a:pathLst>
            </a:custGeom>
            <a:solidFill>
              <a:schemeClr val="tx1"/>
            </a:solidFill>
            <a:ln w="2892" cap="flat">
              <a:noFill/>
              <a:prstDash val="solid"/>
              <a:miter/>
            </a:ln>
          </p:spPr>
          <p:txBody>
            <a:bodyPr rtlCol="0" anchor="ctr"/>
            <a:lstStyle/>
            <a:p>
              <a:endParaRPr lang="de-DE"/>
            </a:p>
          </p:txBody>
        </p:sp>
        <p:sp>
          <p:nvSpPr>
            <p:cNvPr id="116" name="Freihandform: Form 115">
              <a:extLst>
                <a:ext uri="{FF2B5EF4-FFF2-40B4-BE49-F238E27FC236}">
                  <a16:creationId xmlns:a16="http://schemas.microsoft.com/office/drawing/2014/main" id="{7CE22197-C271-49C5-A47A-0D6E2767685B}"/>
                </a:ext>
              </a:extLst>
            </p:cNvPr>
            <p:cNvSpPr/>
            <p:nvPr/>
          </p:nvSpPr>
          <p:spPr>
            <a:xfrm>
              <a:off x="2295365" y="329344"/>
              <a:ext cx="24022" cy="116926"/>
            </a:xfrm>
            <a:custGeom>
              <a:avLst/>
              <a:gdLst>
                <a:gd name="connsiteX0" fmla="*/ 24022 w 24022"/>
                <a:gd name="connsiteY0" fmla="*/ 11453 h 116926"/>
                <a:gd name="connsiteX1" fmla="*/ 11930 w 24022"/>
                <a:gd name="connsiteY1" fmla="*/ 22906 h 116926"/>
                <a:gd name="connsiteX2" fmla="*/ 0 w 24022"/>
                <a:gd name="connsiteY2" fmla="*/ 11453 h 116926"/>
                <a:gd name="connsiteX3" fmla="*/ 11930 w 24022"/>
                <a:gd name="connsiteY3" fmla="*/ 0 h 116926"/>
                <a:gd name="connsiteX4" fmla="*/ 24022 w 24022"/>
                <a:gd name="connsiteY4" fmla="*/ 11453 h 116926"/>
                <a:gd name="connsiteX5" fmla="*/ 21477 w 24022"/>
                <a:gd name="connsiteY5" fmla="*/ 116926 h 116926"/>
                <a:gd name="connsiteX6" fmla="*/ 2546 w 24022"/>
                <a:gd name="connsiteY6" fmla="*/ 116926 h 116926"/>
                <a:gd name="connsiteX7" fmla="*/ 2546 w 24022"/>
                <a:gd name="connsiteY7" fmla="*/ 35952 h 116926"/>
                <a:gd name="connsiteX8" fmla="*/ 21477 w 24022"/>
                <a:gd name="connsiteY8" fmla="*/ 35952 h 116926"/>
                <a:gd name="connsiteX9" fmla="*/ 21477 w 24022"/>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2" h="116926">
                  <a:moveTo>
                    <a:pt x="24022" y="11453"/>
                  </a:moveTo>
                  <a:cubicBezTo>
                    <a:pt x="24022" y="18135"/>
                    <a:pt x="18613" y="22906"/>
                    <a:pt x="11930" y="22906"/>
                  </a:cubicBezTo>
                  <a:cubicBezTo>
                    <a:pt x="5410" y="22906"/>
                    <a:pt x="0" y="18132"/>
                    <a:pt x="0" y="11453"/>
                  </a:cubicBezTo>
                  <a:cubicBezTo>
                    <a:pt x="0" y="4929"/>
                    <a:pt x="5410" y="0"/>
                    <a:pt x="11930" y="0"/>
                  </a:cubicBezTo>
                  <a:cubicBezTo>
                    <a:pt x="18613" y="0"/>
                    <a:pt x="24022" y="4929"/>
                    <a:pt x="24022" y="11453"/>
                  </a:cubicBezTo>
                  <a:close/>
                  <a:moveTo>
                    <a:pt x="21477" y="116926"/>
                  </a:moveTo>
                  <a:lnTo>
                    <a:pt x="2546" y="116926"/>
                  </a:lnTo>
                  <a:lnTo>
                    <a:pt x="2546" y="35952"/>
                  </a:lnTo>
                  <a:lnTo>
                    <a:pt x="21477" y="35952"/>
                  </a:lnTo>
                  <a:lnTo>
                    <a:pt x="21477" y="116926"/>
                  </a:lnTo>
                  <a:close/>
                </a:path>
              </a:pathLst>
            </a:custGeom>
            <a:solidFill>
              <a:schemeClr val="tx1"/>
            </a:solidFill>
            <a:ln w="2892" cap="flat">
              <a:noFill/>
              <a:prstDash val="solid"/>
              <a:miter/>
            </a:ln>
          </p:spPr>
          <p:txBody>
            <a:bodyPr rtlCol="0" anchor="ctr"/>
            <a:lstStyle/>
            <a:p>
              <a:endParaRPr lang="de-DE"/>
            </a:p>
          </p:txBody>
        </p:sp>
        <p:sp>
          <p:nvSpPr>
            <p:cNvPr id="117" name="Freihandform: Form 116">
              <a:extLst>
                <a:ext uri="{FF2B5EF4-FFF2-40B4-BE49-F238E27FC236}">
                  <a16:creationId xmlns:a16="http://schemas.microsoft.com/office/drawing/2014/main" id="{17B446CD-4932-4B54-8534-38B12ED35FCC}"/>
                </a:ext>
              </a:extLst>
            </p:cNvPr>
            <p:cNvSpPr/>
            <p:nvPr/>
          </p:nvSpPr>
          <p:spPr>
            <a:xfrm>
              <a:off x="2336779" y="363231"/>
              <a:ext cx="73976" cy="84948"/>
            </a:xfrm>
            <a:custGeom>
              <a:avLst/>
              <a:gdLst>
                <a:gd name="connsiteX0" fmla="*/ 40089 w 73976"/>
                <a:gd name="connsiteY0" fmla="*/ 84949 h 84948"/>
                <a:gd name="connsiteX1" fmla="*/ 0 w 73976"/>
                <a:gd name="connsiteY1" fmla="*/ 42317 h 84948"/>
                <a:gd name="connsiteX2" fmla="*/ 38024 w 73976"/>
                <a:gd name="connsiteY2" fmla="*/ 0 h 84948"/>
                <a:gd name="connsiteX3" fmla="*/ 73976 w 73976"/>
                <a:gd name="connsiteY3" fmla="*/ 41203 h 84948"/>
                <a:gd name="connsiteX4" fmla="*/ 73658 w 73976"/>
                <a:gd name="connsiteY4" fmla="*/ 48999 h 84948"/>
                <a:gd name="connsiteX5" fmla="*/ 19249 w 73976"/>
                <a:gd name="connsiteY5" fmla="*/ 48999 h 84948"/>
                <a:gd name="connsiteX6" fmla="*/ 40248 w 73976"/>
                <a:gd name="connsiteY6" fmla="*/ 68725 h 84948"/>
                <a:gd name="connsiteX7" fmla="*/ 60134 w 73976"/>
                <a:gd name="connsiteY7" fmla="*/ 59179 h 84948"/>
                <a:gd name="connsiteX8" fmla="*/ 71905 w 73976"/>
                <a:gd name="connsiteY8" fmla="*/ 71589 h 84948"/>
                <a:gd name="connsiteX9" fmla="*/ 40089 w 73976"/>
                <a:gd name="connsiteY9" fmla="*/ 84949 h 84948"/>
                <a:gd name="connsiteX10" fmla="*/ 18931 w 73976"/>
                <a:gd name="connsiteY10" fmla="*/ 35154 h 84948"/>
                <a:gd name="connsiteX11" fmla="*/ 55679 w 73976"/>
                <a:gd name="connsiteY11" fmla="*/ 35154 h 84948"/>
                <a:gd name="connsiteX12" fmla="*/ 37703 w 73976"/>
                <a:gd name="connsiteY12" fmla="*/ 15587 h 84948"/>
                <a:gd name="connsiteX13" fmla="*/ 18931 w 73976"/>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48">
                  <a:moveTo>
                    <a:pt x="40089" y="84949"/>
                  </a:moveTo>
                  <a:cubicBezTo>
                    <a:pt x="16067" y="84949"/>
                    <a:pt x="0" y="67927"/>
                    <a:pt x="0" y="42317"/>
                  </a:cubicBezTo>
                  <a:cubicBezTo>
                    <a:pt x="0" y="17181"/>
                    <a:pt x="15430" y="0"/>
                    <a:pt x="38024" y="0"/>
                  </a:cubicBezTo>
                  <a:cubicBezTo>
                    <a:pt x="59818" y="0"/>
                    <a:pt x="73976" y="16226"/>
                    <a:pt x="73976" y="41203"/>
                  </a:cubicBezTo>
                  <a:cubicBezTo>
                    <a:pt x="73976" y="43908"/>
                    <a:pt x="73817" y="46769"/>
                    <a:pt x="73658" y="48999"/>
                  </a:cubicBezTo>
                  <a:lnTo>
                    <a:pt x="19249" y="48999"/>
                  </a:lnTo>
                  <a:cubicBezTo>
                    <a:pt x="21318" y="61566"/>
                    <a:pt x="28793" y="68725"/>
                    <a:pt x="40248" y="68725"/>
                  </a:cubicBezTo>
                  <a:cubicBezTo>
                    <a:pt x="47723" y="68725"/>
                    <a:pt x="53769" y="65862"/>
                    <a:pt x="60134" y="59179"/>
                  </a:cubicBezTo>
                  <a:lnTo>
                    <a:pt x="71905" y="71589"/>
                  </a:lnTo>
                  <a:cubicBezTo>
                    <a:pt x="62680" y="80653"/>
                    <a:pt x="52341" y="84949"/>
                    <a:pt x="40089" y="84949"/>
                  </a:cubicBezTo>
                  <a:close/>
                  <a:moveTo>
                    <a:pt x="18931" y="35154"/>
                  </a:moveTo>
                  <a:lnTo>
                    <a:pt x="55679" y="35154"/>
                  </a:lnTo>
                  <a:cubicBezTo>
                    <a:pt x="54883" y="22744"/>
                    <a:pt x="48360" y="15587"/>
                    <a:pt x="37703" y="15587"/>
                  </a:cubicBezTo>
                  <a:cubicBezTo>
                    <a:pt x="27204" y="15587"/>
                    <a:pt x="20522" y="22587"/>
                    <a:pt x="18931" y="35154"/>
                  </a:cubicBezTo>
                  <a:close/>
                </a:path>
              </a:pathLst>
            </a:custGeom>
            <a:solidFill>
              <a:schemeClr val="tx1"/>
            </a:solidFill>
            <a:ln w="2892" cap="flat">
              <a:noFill/>
              <a:prstDash val="solid"/>
              <a:miter/>
            </a:ln>
          </p:spPr>
          <p:txBody>
            <a:bodyPr rtlCol="0" anchor="ctr"/>
            <a:lstStyle/>
            <a:p>
              <a:endParaRPr lang="de-DE"/>
            </a:p>
          </p:txBody>
        </p:sp>
        <p:sp>
          <p:nvSpPr>
            <p:cNvPr id="118" name="Freihandform: Form 117">
              <a:extLst>
                <a:ext uri="{FF2B5EF4-FFF2-40B4-BE49-F238E27FC236}">
                  <a16:creationId xmlns:a16="http://schemas.microsoft.com/office/drawing/2014/main" id="{8CAD835C-D576-43D7-BD53-372D42EA8BE4}"/>
                </a:ext>
              </a:extLst>
            </p:cNvPr>
            <p:cNvSpPr/>
            <p:nvPr/>
          </p:nvSpPr>
          <p:spPr>
            <a:xfrm>
              <a:off x="2427215" y="327912"/>
              <a:ext cx="75723" cy="120267"/>
            </a:xfrm>
            <a:custGeom>
              <a:avLst/>
              <a:gdLst>
                <a:gd name="connsiteX0" fmla="*/ 0 w 75723"/>
                <a:gd name="connsiteY0" fmla="*/ 77635 h 120267"/>
                <a:gd name="connsiteX1" fmla="*/ 32929 w 75723"/>
                <a:gd name="connsiteY1" fmla="*/ 35319 h 120267"/>
                <a:gd name="connsiteX2" fmla="*/ 56474 w 75723"/>
                <a:gd name="connsiteY2" fmla="*/ 46294 h 120267"/>
                <a:gd name="connsiteX3" fmla="*/ 56792 w 75723"/>
                <a:gd name="connsiteY3" fmla="*/ 46294 h 120267"/>
                <a:gd name="connsiteX4" fmla="*/ 56792 w 75723"/>
                <a:gd name="connsiteY4" fmla="*/ 4773 h 120267"/>
                <a:gd name="connsiteX5" fmla="*/ 75723 w 75723"/>
                <a:gd name="connsiteY5" fmla="*/ 0 h 120267"/>
                <a:gd name="connsiteX6" fmla="*/ 75723 w 75723"/>
                <a:gd name="connsiteY6" fmla="*/ 118358 h 120267"/>
                <a:gd name="connsiteX7" fmla="*/ 57270 w 75723"/>
                <a:gd name="connsiteY7" fmla="*/ 118358 h 120267"/>
                <a:gd name="connsiteX8" fmla="*/ 57270 w 75723"/>
                <a:gd name="connsiteY8" fmla="*/ 108815 h 120267"/>
                <a:gd name="connsiteX9" fmla="*/ 56952 w 75723"/>
                <a:gd name="connsiteY9" fmla="*/ 108815 h 120267"/>
                <a:gd name="connsiteX10" fmla="*/ 32611 w 75723"/>
                <a:gd name="connsiteY10" fmla="*/ 120267 h 120267"/>
                <a:gd name="connsiteX11" fmla="*/ 0 w 75723"/>
                <a:gd name="connsiteY11" fmla="*/ 77635 h 120267"/>
                <a:gd name="connsiteX12" fmla="*/ 18772 w 75723"/>
                <a:gd name="connsiteY12" fmla="*/ 77635 h 120267"/>
                <a:gd name="connsiteX13" fmla="*/ 37543 w 75723"/>
                <a:gd name="connsiteY13" fmla="*/ 103564 h 120267"/>
                <a:gd name="connsiteX14" fmla="*/ 56792 w 75723"/>
                <a:gd name="connsiteY14" fmla="*/ 92904 h 120267"/>
                <a:gd name="connsiteX15" fmla="*/ 56792 w 75723"/>
                <a:gd name="connsiteY15" fmla="*/ 63316 h 120267"/>
                <a:gd name="connsiteX16" fmla="*/ 37543 w 75723"/>
                <a:gd name="connsiteY16" fmla="*/ 52497 h 120267"/>
                <a:gd name="connsiteX17" fmla="*/ 18772 w 75723"/>
                <a:gd name="connsiteY17" fmla="*/ 77635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23" h="120267">
                  <a:moveTo>
                    <a:pt x="0" y="77635"/>
                  </a:moveTo>
                  <a:cubicBezTo>
                    <a:pt x="0" y="51542"/>
                    <a:pt x="13203" y="35319"/>
                    <a:pt x="32929" y="35319"/>
                  </a:cubicBezTo>
                  <a:cubicBezTo>
                    <a:pt x="43112" y="35319"/>
                    <a:pt x="51065" y="39615"/>
                    <a:pt x="56474" y="46294"/>
                  </a:cubicBezTo>
                  <a:lnTo>
                    <a:pt x="56792" y="46294"/>
                  </a:lnTo>
                  <a:lnTo>
                    <a:pt x="56792" y="4773"/>
                  </a:lnTo>
                  <a:lnTo>
                    <a:pt x="75723" y="0"/>
                  </a:lnTo>
                  <a:lnTo>
                    <a:pt x="75723" y="118358"/>
                  </a:lnTo>
                  <a:lnTo>
                    <a:pt x="57270" y="118358"/>
                  </a:lnTo>
                  <a:lnTo>
                    <a:pt x="57270" y="108815"/>
                  </a:lnTo>
                  <a:lnTo>
                    <a:pt x="56952" y="108815"/>
                  </a:lnTo>
                  <a:cubicBezTo>
                    <a:pt x="51065" y="115974"/>
                    <a:pt x="42632" y="120267"/>
                    <a:pt x="32611" y="120267"/>
                  </a:cubicBezTo>
                  <a:cubicBezTo>
                    <a:pt x="13362" y="120267"/>
                    <a:pt x="0" y="103882"/>
                    <a:pt x="0" y="77635"/>
                  </a:cubicBezTo>
                  <a:close/>
                  <a:moveTo>
                    <a:pt x="18772" y="77635"/>
                  </a:moveTo>
                  <a:cubicBezTo>
                    <a:pt x="18772" y="94180"/>
                    <a:pt x="25610" y="103564"/>
                    <a:pt x="37543" y="103564"/>
                  </a:cubicBezTo>
                  <a:cubicBezTo>
                    <a:pt x="44862" y="103564"/>
                    <a:pt x="50908" y="100064"/>
                    <a:pt x="56792" y="92904"/>
                  </a:cubicBezTo>
                  <a:lnTo>
                    <a:pt x="56792" y="63316"/>
                  </a:lnTo>
                  <a:cubicBezTo>
                    <a:pt x="51383" y="55997"/>
                    <a:pt x="45178" y="52497"/>
                    <a:pt x="37543" y="52497"/>
                  </a:cubicBezTo>
                  <a:cubicBezTo>
                    <a:pt x="25295" y="52497"/>
                    <a:pt x="18772" y="61407"/>
                    <a:pt x="18772" y="77635"/>
                  </a:cubicBezTo>
                  <a:close/>
                </a:path>
              </a:pathLst>
            </a:custGeom>
            <a:solidFill>
              <a:schemeClr val="tx1"/>
            </a:solidFill>
            <a:ln w="2892"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5B1A81BE-49EB-4592-B058-727964682DA9}"/>
                </a:ext>
              </a:extLst>
            </p:cNvPr>
            <p:cNvSpPr/>
            <p:nvPr/>
          </p:nvSpPr>
          <p:spPr>
            <a:xfrm>
              <a:off x="2527597" y="363231"/>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1" y="-3"/>
                    <a:pt x="46132" y="474"/>
                    <a:pt x="48996" y="1747"/>
                  </a:cubicBezTo>
                  <a:close/>
                </a:path>
              </a:pathLst>
            </a:custGeom>
            <a:solidFill>
              <a:schemeClr val="tx1"/>
            </a:solidFill>
            <a:ln w="2892" cap="flat">
              <a:noFill/>
              <a:prstDash val="solid"/>
              <a:miter/>
            </a:ln>
          </p:spPr>
          <p:txBody>
            <a:bodyPr rtlCol="0" anchor="ctr"/>
            <a:lstStyle/>
            <a:p>
              <a:endParaRPr lang="de-DE"/>
            </a:p>
          </p:txBody>
        </p:sp>
        <p:sp>
          <p:nvSpPr>
            <p:cNvPr id="120" name="Freihandform: Form 119">
              <a:extLst>
                <a:ext uri="{FF2B5EF4-FFF2-40B4-BE49-F238E27FC236}">
                  <a16:creationId xmlns:a16="http://schemas.microsoft.com/office/drawing/2014/main" id="{81686319-9D28-4AA4-8BCB-B200EC8076AE}"/>
                </a:ext>
              </a:extLst>
            </p:cNvPr>
            <p:cNvSpPr/>
            <p:nvPr/>
          </p:nvSpPr>
          <p:spPr>
            <a:xfrm>
              <a:off x="2590043" y="329344"/>
              <a:ext cx="24022" cy="116926"/>
            </a:xfrm>
            <a:custGeom>
              <a:avLst/>
              <a:gdLst>
                <a:gd name="connsiteX0" fmla="*/ 24022 w 24022"/>
                <a:gd name="connsiteY0" fmla="*/ 11453 h 116926"/>
                <a:gd name="connsiteX1" fmla="*/ 11930 w 24022"/>
                <a:gd name="connsiteY1" fmla="*/ 22906 h 116926"/>
                <a:gd name="connsiteX2" fmla="*/ 0 w 24022"/>
                <a:gd name="connsiteY2" fmla="*/ 11453 h 116926"/>
                <a:gd name="connsiteX3" fmla="*/ 11930 w 24022"/>
                <a:gd name="connsiteY3" fmla="*/ 0 h 116926"/>
                <a:gd name="connsiteX4" fmla="*/ 24022 w 24022"/>
                <a:gd name="connsiteY4" fmla="*/ 11453 h 116926"/>
                <a:gd name="connsiteX5" fmla="*/ 21476 w 24022"/>
                <a:gd name="connsiteY5" fmla="*/ 116926 h 116926"/>
                <a:gd name="connsiteX6" fmla="*/ 2546 w 24022"/>
                <a:gd name="connsiteY6" fmla="*/ 116926 h 116926"/>
                <a:gd name="connsiteX7" fmla="*/ 2546 w 24022"/>
                <a:gd name="connsiteY7" fmla="*/ 35952 h 116926"/>
                <a:gd name="connsiteX8" fmla="*/ 21476 w 24022"/>
                <a:gd name="connsiteY8" fmla="*/ 35952 h 116926"/>
                <a:gd name="connsiteX9" fmla="*/ 21476 w 24022"/>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2" h="116926">
                  <a:moveTo>
                    <a:pt x="24022" y="11453"/>
                  </a:moveTo>
                  <a:cubicBezTo>
                    <a:pt x="24022" y="18135"/>
                    <a:pt x="18613" y="22906"/>
                    <a:pt x="11930" y="22906"/>
                  </a:cubicBezTo>
                  <a:cubicBezTo>
                    <a:pt x="5410" y="22906"/>
                    <a:pt x="0" y="18132"/>
                    <a:pt x="0" y="11453"/>
                  </a:cubicBezTo>
                  <a:cubicBezTo>
                    <a:pt x="0" y="4929"/>
                    <a:pt x="5410" y="0"/>
                    <a:pt x="11930" y="0"/>
                  </a:cubicBezTo>
                  <a:cubicBezTo>
                    <a:pt x="18613" y="0"/>
                    <a:pt x="24022" y="4929"/>
                    <a:pt x="24022" y="11453"/>
                  </a:cubicBezTo>
                  <a:close/>
                  <a:moveTo>
                    <a:pt x="21476" y="116926"/>
                  </a:moveTo>
                  <a:lnTo>
                    <a:pt x="2546" y="116926"/>
                  </a:lnTo>
                  <a:lnTo>
                    <a:pt x="2546" y="35952"/>
                  </a:lnTo>
                  <a:lnTo>
                    <a:pt x="21476" y="35952"/>
                  </a:lnTo>
                  <a:lnTo>
                    <a:pt x="21476" y="116926"/>
                  </a:lnTo>
                  <a:close/>
                </a:path>
              </a:pathLst>
            </a:custGeom>
            <a:solidFill>
              <a:schemeClr val="tx1"/>
            </a:solidFill>
            <a:ln w="2892" cap="flat">
              <a:noFill/>
              <a:prstDash val="solid"/>
              <a:miter/>
            </a:ln>
          </p:spPr>
          <p:txBody>
            <a:bodyPr rtlCol="0" anchor="ctr"/>
            <a:lstStyle/>
            <a:p>
              <a:endParaRPr lang="de-DE"/>
            </a:p>
          </p:txBody>
        </p:sp>
        <p:sp>
          <p:nvSpPr>
            <p:cNvPr id="121" name="Freihandform: Form 120">
              <a:extLst>
                <a:ext uri="{FF2B5EF4-FFF2-40B4-BE49-F238E27FC236}">
                  <a16:creationId xmlns:a16="http://schemas.microsoft.com/office/drawing/2014/main" id="{2883316F-93DD-470B-AE6D-EC7199E90E5A}"/>
                </a:ext>
              </a:extLst>
            </p:cNvPr>
            <p:cNvSpPr/>
            <p:nvPr/>
          </p:nvSpPr>
          <p:spPr>
            <a:xfrm>
              <a:off x="2631824" y="363228"/>
              <a:ext cx="68245" cy="84951"/>
            </a:xfrm>
            <a:custGeom>
              <a:avLst/>
              <a:gdLst>
                <a:gd name="connsiteX0" fmla="*/ 67771 w 68245"/>
                <a:gd name="connsiteY0" fmla="*/ 71908 h 84951"/>
                <a:gd name="connsiteX1" fmla="*/ 38816 w 68245"/>
                <a:gd name="connsiteY1" fmla="*/ 84951 h 84951"/>
                <a:gd name="connsiteX2" fmla="*/ 0 w 68245"/>
                <a:gd name="connsiteY2" fmla="*/ 42794 h 84951"/>
                <a:gd name="connsiteX3" fmla="*/ 39134 w 68245"/>
                <a:gd name="connsiteY3" fmla="*/ 0 h 84951"/>
                <a:gd name="connsiteX4" fmla="*/ 68245 w 68245"/>
                <a:gd name="connsiteY4" fmla="*/ 13839 h 84951"/>
                <a:gd name="connsiteX5" fmla="*/ 55201 w 68245"/>
                <a:gd name="connsiteY5" fmla="*/ 26250 h 84951"/>
                <a:gd name="connsiteX6" fmla="*/ 38975 w 68245"/>
                <a:gd name="connsiteY6" fmla="*/ 17340 h 84951"/>
                <a:gd name="connsiteX7" fmla="*/ 18931 w 68245"/>
                <a:gd name="connsiteY7" fmla="*/ 42476 h 84951"/>
                <a:gd name="connsiteX8" fmla="*/ 38816 w 68245"/>
                <a:gd name="connsiteY8" fmla="*/ 67771 h 84951"/>
                <a:gd name="connsiteX9" fmla="*/ 55520 w 68245"/>
                <a:gd name="connsiteY9" fmla="*/ 58861 h 84951"/>
                <a:gd name="connsiteX10" fmla="*/ 67771 w 68245"/>
                <a:gd name="connsiteY10" fmla="*/ 71908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245" h="84951">
                  <a:moveTo>
                    <a:pt x="67771" y="71908"/>
                  </a:moveTo>
                  <a:cubicBezTo>
                    <a:pt x="59656" y="80818"/>
                    <a:pt x="50428" y="84951"/>
                    <a:pt x="38816" y="84951"/>
                  </a:cubicBezTo>
                  <a:cubicBezTo>
                    <a:pt x="15590" y="84951"/>
                    <a:pt x="0" y="68248"/>
                    <a:pt x="0" y="42794"/>
                  </a:cubicBezTo>
                  <a:cubicBezTo>
                    <a:pt x="0" y="17340"/>
                    <a:pt x="15749" y="0"/>
                    <a:pt x="39134" y="0"/>
                  </a:cubicBezTo>
                  <a:cubicBezTo>
                    <a:pt x="51227" y="0"/>
                    <a:pt x="61248" y="4773"/>
                    <a:pt x="68245" y="13839"/>
                  </a:cubicBezTo>
                  <a:lnTo>
                    <a:pt x="55201" y="26250"/>
                  </a:lnTo>
                  <a:cubicBezTo>
                    <a:pt x="50428" y="20045"/>
                    <a:pt x="45337" y="17340"/>
                    <a:pt x="38975" y="17340"/>
                  </a:cubicBezTo>
                  <a:cubicBezTo>
                    <a:pt x="27042" y="17340"/>
                    <a:pt x="18931" y="27204"/>
                    <a:pt x="18931" y="42476"/>
                  </a:cubicBezTo>
                  <a:cubicBezTo>
                    <a:pt x="18931" y="57588"/>
                    <a:pt x="27045" y="67771"/>
                    <a:pt x="38816" y="67771"/>
                  </a:cubicBezTo>
                  <a:cubicBezTo>
                    <a:pt x="45181" y="67771"/>
                    <a:pt x="50269" y="64907"/>
                    <a:pt x="55520" y="58861"/>
                  </a:cubicBezTo>
                  <a:lnTo>
                    <a:pt x="67771" y="71908"/>
                  </a:lnTo>
                  <a:close/>
                </a:path>
              </a:pathLst>
            </a:custGeom>
            <a:solidFill>
              <a:schemeClr val="tx1"/>
            </a:solidFill>
            <a:ln w="2892" cap="flat">
              <a:noFill/>
              <a:prstDash val="solid"/>
              <a:miter/>
            </a:ln>
          </p:spPr>
          <p:txBody>
            <a:bodyPr rtlCol="0" anchor="ctr"/>
            <a:lstStyle/>
            <a:p>
              <a:endParaRPr lang="de-DE"/>
            </a:p>
          </p:txBody>
        </p:sp>
        <p:sp>
          <p:nvSpPr>
            <p:cNvPr id="122" name="Freihandform: Form 121">
              <a:extLst>
                <a:ext uri="{FF2B5EF4-FFF2-40B4-BE49-F238E27FC236}">
                  <a16:creationId xmlns:a16="http://schemas.microsoft.com/office/drawing/2014/main" id="{3A03AE6D-731D-486D-BF03-B7682CE73877}"/>
                </a:ext>
              </a:extLst>
            </p:cNvPr>
            <p:cNvSpPr/>
            <p:nvPr/>
          </p:nvSpPr>
          <p:spPr>
            <a:xfrm>
              <a:off x="2716310" y="327912"/>
              <a:ext cx="69680" cy="118358"/>
            </a:xfrm>
            <a:custGeom>
              <a:avLst/>
              <a:gdLst>
                <a:gd name="connsiteX0" fmla="*/ 69677 w 69680"/>
                <a:gd name="connsiteY0" fmla="*/ 118358 h 118358"/>
                <a:gd name="connsiteX1" fmla="*/ 50746 w 69680"/>
                <a:gd name="connsiteY1" fmla="*/ 118358 h 118358"/>
                <a:gd name="connsiteX2" fmla="*/ 50746 w 69680"/>
                <a:gd name="connsiteY2" fmla="*/ 72067 h 118358"/>
                <a:gd name="connsiteX3" fmla="*/ 35793 w 69680"/>
                <a:gd name="connsiteY3" fmla="*/ 52340 h 118358"/>
                <a:gd name="connsiteX4" fmla="*/ 18931 w 69680"/>
                <a:gd name="connsiteY4" fmla="*/ 71908 h 118358"/>
                <a:gd name="connsiteX5" fmla="*/ 18931 w 69680"/>
                <a:gd name="connsiteY5" fmla="*/ 118358 h 118358"/>
                <a:gd name="connsiteX6" fmla="*/ 0 w 69680"/>
                <a:gd name="connsiteY6" fmla="*/ 118358 h 118358"/>
                <a:gd name="connsiteX7" fmla="*/ 0 w 69680"/>
                <a:gd name="connsiteY7" fmla="*/ 4773 h 118358"/>
                <a:gd name="connsiteX8" fmla="*/ 18931 w 69680"/>
                <a:gd name="connsiteY8" fmla="*/ 0 h 118358"/>
                <a:gd name="connsiteX9" fmla="*/ 18931 w 69680"/>
                <a:gd name="connsiteY9" fmla="*/ 47090 h 118358"/>
                <a:gd name="connsiteX10" fmla="*/ 19249 w 69680"/>
                <a:gd name="connsiteY10" fmla="*/ 47090 h 118358"/>
                <a:gd name="connsiteX11" fmla="*/ 42953 w 69680"/>
                <a:gd name="connsiteY11" fmla="*/ 35319 h 118358"/>
                <a:gd name="connsiteX12" fmla="*/ 69680 w 69680"/>
                <a:gd name="connsiteY12" fmla="*/ 68092 h 118358"/>
                <a:gd name="connsiteX13" fmla="*/ 69680 w 69680"/>
                <a:gd name="connsiteY13" fmla="*/ 118358 h 11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118358">
                  <a:moveTo>
                    <a:pt x="69677" y="118358"/>
                  </a:moveTo>
                  <a:lnTo>
                    <a:pt x="50746" y="118358"/>
                  </a:lnTo>
                  <a:lnTo>
                    <a:pt x="50746" y="72067"/>
                  </a:lnTo>
                  <a:cubicBezTo>
                    <a:pt x="50746" y="60134"/>
                    <a:pt x="47087" y="52340"/>
                    <a:pt x="35793" y="52340"/>
                  </a:cubicBezTo>
                  <a:cubicBezTo>
                    <a:pt x="22749" y="52340"/>
                    <a:pt x="18931" y="62679"/>
                    <a:pt x="18931" y="71908"/>
                  </a:cubicBezTo>
                  <a:lnTo>
                    <a:pt x="18931" y="118358"/>
                  </a:lnTo>
                  <a:lnTo>
                    <a:pt x="0" y="118358"/>
                  </a:lnTo>
                  <a:lnTo>
                    <a:pt x="0" y="4773"/>
                  </a:lnTo>
                  <a:lnTo>
                    <a:pt x="18931" y="0"/>
                  </a:lnTo>
                  <a:lnTo>
                    <a:pt x="18931" y="47090"/>
                  </a:lnTo>
                  <a:lnTo>
                    <a:pt x="19249" y="47090"/>
                  </a:lnTo>
                  <a:cubicBezTo>
                    <a:pt x="23863" y="39933"/>
                    <a:pt x="32293" y="35319"/>
                    <a:pt x="42953" y="35319"/>
                  </a:cubicBezTo>
                  <a:cubicBezTo>
                    <a:pt x="61725" y="35319"/>
                    <a:pt x="69680" y="49317"/>
                    <a:pt x="69680" y="68092"/>
                  </a:cubicBezTo>
                  <a:lnTo>
                    <a:pt x="69680" y="118358"/>
                  </a:lnTo>
                  <a:close/>
                </a:path>
              </a:pathLst>
            </a:custGeom>
            <a:solidFill>
              <a:schemeClr val="tx1"/>
            </a:solidFill>
            <a:ln w="2892" cap="flat">
              <a:noFill/>
              <a:prstDash val="solid"/>
              <a:miter/>
            </a:ln>
          </p:spPr>
          <p:txBody>
            <a:bodyPr rtlCol="0" anchor="ctr"/>
            <a:lstStyle/>
            <a:p>
              <a:endParaRPr lang="de-DE"/>
            </a:p>
          </p:txBody>
        </p:sp>
        <p:sp>
          <p:nvSpPr>
            <p:cNvPr id="123" name="Freihandform: Form 122">
              <a:extLst>
                <a:ext uri="{FF2B5EF4-FFF2-40B4-BE49-F238E27FC236}">
                  <a16:creationId xmlns:a16="http://schemas.microsoft.com/office/drawing/2014/main" id="{0BC58715-4234-4BAF-9DEC-E1A633B3E880}"/>
                </a:ext>
              </a:extLst>
            </p:cNvPr>
            <p:cNvSpPr/>
            <p:nvPr/>
          </p:nvSpPr>
          <p:spPr>
            <a:xfrm>
              <a:off x="2807713" y="387569"/>
              <a:ext cx="39770" cy="17979"/>
            </a:xfrm>
            <a:custGeom>
              <a:avLst/>
              <a:gdLst>
                <a:gd name="connsiteX0" fmla="*/ 39771 w 39770"/>
                <a:gd name="connsiteY0" fmla="*/ 17979 h 17979"/>
                <a:gd name="connsiteX1" fmla="*/ 0 w 39770"/>
                <a:gd name="connsiteY1" fmla="*/ 17979 h 17979"/>
                <a:gd name="connsiteX2" fmla="*/ 0 w 39770"/>
                <a:gd name="connsiteY2" fmla="*/ 0 h 17979"/>
                <a:gd name="connsiteX3" fmla="*/ 39771 w 39770"/>
                <a:gd name="connsiteY3" fmla="*/ 0 h 17979"/>
                <a:gd name="connsiteX4" fmla="*/ 39771 w 39770"/>
                <a:gd name="connsiteY4" fmla="*/ 17979 h 1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0" h="17979">
                  <a:moveTo>
                    <a:pt x="39771" y="17979"/>
                  </a:moveTo>
                  <a:lnTo>
                    <a:pt x="0" y="17979"/>
                  </a:lnTo>
                  <a:lnTo>
                    <a:pt x="0" y="0"/>
                  </a:lnTo>
                  <a:lnTo>
                    <a:pt x="39771" y="0"/>
                  </a:lnTo>
                  <a:lnTo>
                    <a:pt x="39771" y="17979"/>
                  </a:lnTo>
                  <a:close/>
                </a:path>
              </a:pathLst>
            </a:custGeom>
            <a:solidFill>
              <a:schemeClr val="tx1"/>
            </a:solidFill>
            <a:ln w="2892" cap="flat">
              <a:noFill/>
              <a:prstDash val="solid"/>
              <a:miter/>
            </a:ln>
          </p:spPr>
          <p:txBody>
            <a:bodyPr rtlCol="0" anchor="ctr"/>
            <a:lstStyle/>
            <a:p>
              <a:endParaRPr lang="de-DE"/>
            </a:p>
          </p:txBody>
        </p:sp>
        <p:sp>
          <p:nvSpPr>
            <p:cNvPr id="124" name="Freihandform: Form 123">
              <a:extLst>
                <a:ext uri="{FF2B5EF4-FFF2-40B4-BE49-F238E27FC236}">
                  <a16:creationId xmlns:a16="http://schemas.microsoft.com/office/drawing/2014/main" id="{AB177348-6304-4C03-8E10-5755939A6B4D}"/>
                </a:ext>
              </a:extLst>
            </p:cNvPr>
            <p:cNvSpPr/>
            <p:nvPr/>
          </p:nvSpPr>
          <p:spPr>
            <a:xfrm>
              <a:off x="2857227" y="334274"/>
              <a:ext cx="104359" cy="111996"/>
            </a:xfrm>
            <a:custGeom>
              <a:avLst/>
              <a:gdLst>
                <a:gd name="connsiteX0" fmla="*/ 41680 w 104359"/>
                <a:gd name="connsiteY0" fmla="*/ 0 h 111996"/>
                <a:gd name="connsiteX1" fmla="*/ 62680 w 104359"/>
                <a:gd name="connsiteY1" fmla="*/ 0 h 111996"/>
                <a:gd name="connsiteX2" fmla="*/ 104360 w 104359"/>
                <a:gd name="connsiteY2" fmla="*/ 111997 h 111996"/>
                <a:gd name="connsiteX3" fmla="*/ 82568 w 104359"/>
                <a:gd name="connsiteY3" fmla="*/ 111997 h 111996"/>
                <a:gd name="connsiteX4" fmla="*/ 74453 w 104359"/>
                <a:gd name="connsiteY4" fmla="*/ 88134 h 111996"/>
                <a:gd name="connsiteX5" fmla="*/ 29273 w 104359"/>
                <a:gd name="connsiteY5" fmla="*/ 88134 h 111996"/>
                <a:gd name="connsiteX6" fmla="*/ 21158 w 104359"/>
                <a:gd name="connsiteY6" fmla="*/ 111997 h 111996"/>
                <a:gd name="connsiteX7" fmla="*/ 0 w 104359"/>
                <a:gd name="connsiteY7" fmla="*/ 111997 h 111996"/>
                <a:gd name="connsiteX8" fmla="*/ 41680 w 104359"/>
                <a:gd name="connsiteY8" fmla="*/ 0 h 111996"/>
                <a:gd name="connsiteX9" fmla="*/ 35475 w 104359"/>
                <a:gd name="connsiteY9" fmla="*/ 70317 h 111996"/>
                <a:gd name="connsiteX10" fmla="*/ 68245 w 104359"/>
                <a:gd name="connsiteY10" fmla="*/ 70317 h 111996"/>
                <a:gd name="connsiteX11" fmla="*/ 52022 w 104359"/>
                <a:gd name="connsiteY11" fmla="*/ 22749 h 111996"/>
                <a:gd name="connsiteX12" fmla="*/ 51704 w 104359"/>
                <a:gd name="connsiteY12" fmla="*/ 22749 h 111996"/>
                <a:gd name="connsiteX13" fmla="*/ 35475 w 104359"/>
                <a:gd name="connsiteY13" fmla="*/ 70317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59" h="111996">
                  <a:moveTo>
                    <a:pt x="41680" y="0"/>
                  </a:moveTo>
                  <a:lnTo>
                    <a:pt x="62680" y="0"/>
                  </a:lnTo>
                  <a:lnTo>
                    <a:pt x="104360" y="111997"/>
                  </a:lnTo>
                  <a:lnTo>
                    <a:pt x="82568" y="111997"/>
                  </a:lnTo>
                  <a:lnTo>
                    <a:pt x="74453" y="88134"/>
                  </a:lnTo>
                  <a:lnTo>
                    <a:pt x="29273" y="88134"/>
                  </a:lnTo>
                  <a:lnTo>
                    <a:pt x="21158" y="111997"/>
                  </a:lnTo>
                  <a:lnTo>
                    <a:pt x="0" y="111997"/>
                  </a:lnTo>
                  <a:lnTo>
                    <a:pt x="41680" y="0"/>
                  </a:lnTo>
                  <a:close/>
                  <a:moveTo>
                    <a:pt x="35475" y="70317"/>
                  </a:moveTo>
                  <a:lnTo>
                    <a:pt x="68245" y="70317"/>
                  </a:lnTo>
                  <a:lnTo>
                    <a:pt x="52022" y="22749"/>
                  </a:lnTo>
                  <a:lnTo>
                    <a:pt x="51704" y="22749"/>
                  </a:lnTo>
                  <a:lnTo>
                    <a:pt x="35475" y="70317"/>
                  </a:lnTo>
                  <a:close/>
                </a:path>
              </a:pathLst>
            </a:custGeom>
            <a:solidFill>
              <a:schemeClr val="tx1"/>
            </a:solidFill>
            <a:ln w="2892" cap="flat">
              <a:noFill/>
              <a:prstDash val="solid"/>
              <a:miter/>
            </a:ln>
          </p:spPr>
          <p:txBody>
            <a:bodyPr rtlCol="0" anchor="ctr"/>
            <a:lstStyle/>
            <a:p>
              <a:endParaRPr lang="de-DE"/>
            </a:p>
          </p:txBody>
        </p:sp>
        <p:sp>
          <p:nvSpPr>
            <p:cNvPr id="125" name="Freihandform: Form 124">
              <a:extLst>
                <a:ext uri="{FF2B5EF4-FFF2-40B4-BE49-F238E27FC236}">
                  <a16:creationId xmlns:a16="http://schemas.microsoft.com/office/drawing/2014/main" id="{1AE1C54B-2C42-4179-9369-683AD0CB8417}"/>
                </a:ext>
              </a:extLst>
            </p:cNvPr>
            <p:cNvSpPr/>
            <p:nvPr/>
          </p:nvSpPr>
          <p:spPr>
            <a:xfrm>
              <a:off x="2978197" y="328074"/>
              <a:ext cx="18930" cy="118196"/>
            </a:xfrm>
            <a:custGeom>
              <a:avLst/>
              <a:gdLst>
                <a:gd name="connsiteX0" fmla="*/ 18931 w 18930"/>
                <a:gd name="connsiteY0" fmla="*/ 118196 h 118196"/>
                <a:gd name="connsiteX1" fmla="*/ 0 w 18930"/>
                <a:gd name="connsiteY1" fmla="*/ 118196 h 118196"/>
                <a:gd name="connsiteX2" fmla="*/ 0 w 18930"/>
                <a:gd name="connsiteY2" fmla="*/ 4293 h 118196"/>
                <a:gd name="connsiteX3" fmla="*/ 18931 w 18930"/>
                <a:gd name="connsiteY3" fmla="*/ 0 h 118196"/>
                <a:gd name="connsiteX4" fmla="*/ 18931 w 18930"/>
                <a:gd name="connsiteY4" fmla="*/ 118196 h 11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 h="118196">
                  <a:moveTo>
                    <a:pt x="18931" y="118196"/>
                  </a:moveTo>
                  <a:lnTo>
                    <a:pt x="0" y="118196"/>
                  </a:lnTo>
                  <a:lnTo>
                    <a:pt x="0" y="4293"/>
                  </a:lnTo>
                  <a:lnTo>
                    <a:pt x="18931" y="0"/>
                  </a:lnTo>
                  <a:lnTo>
                    <a:pt x="18931" y="118196"/>
                  </a:lnTo>
                  <a:close/>
                </a:path>
              </a:pathLst>
            </a:custGeom>
            <a:solidFill>
              <a:schemeClr val="tx1"/>
            </a:solidFill>
            <a:ln w="2892" cap="flat">
              <a:noFill/>
              <a:prstDash val="solid"/>
              <a:miter/>
            </a:ln>
          </p:spPr>
          <p:txBody>
            <a:bodyPr rtlCol="0" anchor="ctr"/>
            <a:lstStyle/>
            <a:p>
              <a:endParaRPr lang="de-DE"/>
            </a:p>
          </p:txBody>
        </p:sp>
        <p:sp>
          <p:nvSpPr>
            <p:cNvPr id="126" name="Freihandform: Form 125">
              <a:extLst>
                <a:ext uri="{FF2B5EF4-FFF2-40B4-BE49-F238E27FC236}">
                  <a16:creationId xmlns:a16="http://schemas.microsoft.com/office/drawing/2014/main" id="{0C911568-388A-4D51-92C0-68D1EF2D3260}"/>
                </a:ext>
              </a:extLst>
            </p:cNvPr>
            <p:cNvSpPr/>
            <p:nvPr/>
          </p:nvSpPr>
          <p:spPr>
            <a:xfrm>
              <a:off x="3017659" y="363231"/>
              <a:ext cx="73976" cy="84948"/>
            </a:xfrm>
            <a:custGeom>
              <a:avLst/>
              <a:gdLst>
                <a:gd name="connsiteX0" fmla="*/ 40086 w 73976"/>
                <a:gd name="connsiteY0" fmla="*/ 84949 h 84948"/>
                <a:gd name="connsiteX1" fmla="*/ 0 w 73976"/>
                <a:gd name="connsiteY1" fmla="*/ 42317 h 84948"/>
                <a:gd name="connsiteX2" fmla="*/ 38021 w 73976"/>
                <a:gd name="connsiteY2" fmla="*/ 0 h 84948"/>
                <a:gd name="connsiteX3" fmla="*/ 73976 w 73976"/>
                <a:gd name="connsiteY3" fmla="*/ 41203 h 84948"/>
                <a:gd name="connsiteX4" fmla="*/ 73658 w 73976"/>
                <a:gd name="connsiteY4" fmla="*/ 48999 h 84948"/>
                <a:gd name="connsiteX5" fmla="*/ 19252 w 73976"/>
                <a:gd name="connsiteY5" fmla="*/ 48999 h 84948"/>
                <a:gd name="connsiteX6" fmla="*/ 40251 w 73976"/>
                <a:gd name="connsiteY6" fmla="*/ 68725 h 84948"/>
                <a:gd name="connsiteX7" fmla="*/ 60137 w 73976"/>
                <a:gd name="connsiteY7" fmla="*/ 59179 h 84948"/>
                <a:gd name="connsiteX8" fmla="*/ 71908 w 73976"/>
                <a:gd name="connsiteY8" fmla="*/ 71589 h 84948"/>
                <a:gd name="connsiteX9" fmla="*/ 40086 w 73976"/>
                <a:gd name="connsiteY9" fmla="*/ 84949 h 84948"/>
                <a:gd name="connsiteX10" fmla="*/ 18928 w 73976"/>
                <a:gd name="connsiteY10" fmla="*/ 35154 h 84948"/>
                <a:gd name="connsiteX11" fmla="*/ 55676 w 73976"/>
                <a:gd name="connsiteY11" fmla="*/ 35154 h 84948"/>
                <a:gd name="connsiteX12" fmla="*/ 37700 w 73976"/>
                <a:gd name="connsiteY12" fmla="*/ 15587 h 84948"/>
                <a:gd name="connsiteX13" fmla="*/ 18928 w 73976"/>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48">
                  <a:moveTo>
                    <a:pt x="40086" y="84949"/>
                  </a:moveTo>
                  <a:cubicBezTo>
                    <a:pt x="16064" y="84949"/>
                    <a:pt x="0" y="67927"/>
                    <a:pt x="0" y="42317"/>
                  </a:cubicBezTo>
                  <a:cubicBezTo>
                    <a:pt x="0" y="17181"/>
                    <a:pt x="15430" y="0"/>
                    <a:pt x="38021" y="0"/>
                  </a:cubicBezTo>
                  <a:cubicBezTo>
                    <a:pt x="59816" y="0"/>
                    <a:pt x="73976" y="16226"/>
                    <a:pt x="73976" y="41203"/>
                  </a:cubicBezTo>
                  <a:cubicBezTo>
                    <a:pt x="73976" y="43908"/>
                    <a:pt x="73817" y="46769"/>
                    <a:pt x="73658" y="48999"/>
                  </a:cubicBezTo>
                  <a:lnTo>
                    <a:pt x="19252" y="48999"/>
                  </a:lnTo>
                  <a:cubicBezTo>
                    <a:pt x="21320" y="61566"/>
                    <a:pt x="28795" y="68725"/>
                    <a:pt x="40251" y="68725"/>
                  </a:cubicBezTo>
                  <a:cubicBezTo>
                    <a:pt x="47726" y="68725"/>
                    <a:pt x="53772" y="65862"/>
                    <a:pt x="60137" y="59179"/>
                  </a:cubicBezTo>
                  <a:lnTo>
                    <a:pt x="71908" y="71589"/>
                  </a:lnTo>
                  <a:cubicBezTo>
                    <a:pt x="62680" y="80653"/>
                    <a:pt x="52335" y="84949"/>
                    <a:pt x="40086" y="84949"/>
                  </a:cubicBezTo>
                  <a:close/>
                  <a:moveTo>
                    <a:pt x="18928" y="35154"/>
                  </a:moveTo>
                  <a:lnTo>
                    <a:pt x="55676" y="35154"/>
                  </a:lnTo>
                  <a:cubicBezTo>
                    <a:pt x="54883" y="22744"/>
                    <a:pt x="48360" y="15587"/>
                    <a:pt x="37700" y="15587"/>
                  </a:cubicBezTo>
                  <a:cubicBezTo>
                    <a:pt x="27201" y="15587"/>
                    <a:pt x="20519" y="22587"/>
                    <a:pt x="18928" y="35154"/>
                  </a:cubicBezTo>
                  <a:close/>
                </a:path>
              </a:pathLst>
            </a:custGeom>
            <a:solidFill>
              <a:schemeClr val="tx1"/>
            </a:solidFill>
            <a:ln w="2892"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16FAC825-E8EA-4AB3-9C88-D18F28BB7C1C}"/>
                </a:ext>
              </a:extLst>
            </p:cNvPr>
            <p:cNvSpPr/>
            <p:nvPr/>
          </p:nvSpPr>
          <p:spPr>
            <a:xfrm>
              <a:off x="3101685" y="365297"/>
              <a:ext cx="77470" cy="80973"/>
            </a:xfrm>
            <a:custGeom>
              <a:avLst/>
              <a:gdLst>
                <a:gd name="connsiteX0" fmla="*/ 77471 w 77470"/>
                <a:gd name="connsiteY0" fmla="*/ 80974 h 80973"/>
                <a:gd name="connsiteX1" fmla="*/ 55835 w 77470"/>
                <a:gd name="connsiteY1" fmla="*/ 80974 h 80973"/>
                <a:gd name="connsiteX2" fmla="*/ 38495 w 77470"/>
                <a:gd name="connsiteY2" fmla="*/ 52974 h 80973"/>
                <a:gd name="connsiteX3" fmla="*/ 38180 w 77470"/>
                <a:gd name="connsiteY3" fmla="*/ 52974 h 80973"/>
                <a:gd name="connsiteX4" fmla="*/ 21315 w 77470"/>
                <a:gd name="connsiteY4" fmla="*/ 80974 h 80973"/>
                <a:gd name="connsiteX5" fmla="*/ 0 w 77470"/>
                <a:gd name="connsiteY5" fmla="*/ 80974 h 80973"/>
                <a:gd name="connsiteX6" fmla="*/ 27679 w 77470"/>
                <a:gd name="connsiteY6" fmla="*/ 38975 h 80973"/>
                <a:gd name="connsiteX7" fmla="*/ 2065 w 77470"/>
                <a:gd name="connsiteY7" fmla="*/ 0 h 80973"/>
                <a:gd name="connsiteX8" fmla="*/ 23383 w 77470"/>
                <a:gd name="connsiteY8" fmla="*/ 0 h 80973"/>
                <a:gd name="connsiteX9" fmla="*/ 38654 w 77470"/>
                <a:gd name="connsiteY9" fmla="*/ 24818 h 80973"/>
                <a:gd name="connsiteX10" fmla="*/ 38970 w 77470"/>
                <a:gd name="connsiteY10" fmla="*/ 24818 h 80973"/>
                <a:gd name="connsiteX11" fmla="*/ 54085 w 77470"/>
                <a:gd name="connsiteY11" fmla="*/ 0 h 80973"/>
                <a:gd name="connsiteX12" fmla="*/ 75084 w 77470"/>
                <a:gd name="connsiteY12" fmla="*/ 0 h 80973"/>
                <a:gd name="connsiteX13" fmla="*/ 49630 w 77470"/>
                <a:gd name="connsiteY13" fmla="*/ 38657 h 80973"/>
                <a:gd name="connsiteX14" fmla="*/ 77471 w 77470"/>
                <a:gd name="connsiteY14" fmla="*/ 80974 h 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70" h="80973">
                  <a:moveTo>
                    <a:pt x="77471" y="80974"/>
                  </a:moveTo>
                  <a:lnTo>
                    <a:pt x="55835" y="80974"/>
                  </a:lnTo>
                  <a:lnTo>
                    <a:pt x="38495" y="52974"/>
                  </a:lnTo>
                  <a:lnTo>
                    <a:pt x="38180" y="52974"/>
                  </a:lnTo>
                  <a:lnTo>
                    <a:pt x="21315" y="80974"/>
                  </a:lnTo>
                  <a:lnTo>
                    <a:pt x="0" y="80974"/>
                  </a:lnTo>
                  <a:lnTo>
                    <a:pt x="27679" y="38975"/>
                  </a:lnTo>
                  <a:lnTo>
                    <a:pt x="2065" y="0"/>
                  </a:lnTo>
                  <a:lnTo>
                    <a:pt x="23383" y="0"/>
                  </a:lnTo>
                  <a:lnTo>
                    <a:pt x="38654" y="24818"/>
                  </a:lnTo>
                  <a:lnTo>
                    <a:pt x="38970" y="24818"/>
                  </a:lnTo>
                  <a:lnTo>
                    <a:pt x="54085" y="0"/>
                  </a:lnTo>
                  <a:lnTo>
                    <a:pt x="75084" y="0"/>
                  </a:lnTo>
                  <a:lnTo>
                    <a:pt x="49630" y="38657"/>
                  </a:lnTo>
                  <a:lnTo>
                    <a:pt x="77471" y="80974"/>
                  </a:lnTo>
                  <a:close/>
                </a:path>
              </a:pathLst>
            </a:custGeom>
            <a:solidFill>
              <a:schemeClr val="tx1"/>
            </a:solidFill>
            <a:ln w="2892"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12BD6337-35D1-4F86-A79F-38D3FC1E5ED4}"/>
                </a:ext>
              </a:extLst>
            </p:cNvPr>
            <p:cNvSpPr/>
            <p:nvPr/>
          </p:nvSpPr>
          <p:spPr>
            <a:xfrm>
              <a:off x="3189064" y="363228"/>
              <a:ext cx="68722" cy="84951"/>
            </a:xfrm>
            <a:custGeom>
              <a:avLst/>
              <a:gdLst>
                <a:gd name="connsiteX0" fmla="*/ 34836 w 68722"/>
                <a:gd name="connsiteY0" fmla="*/ 32773 h 84951"/>
                <a:gd name="connsiteX1" fmla="*/ 50107 w 68722"/>
                <a:gd name="connsiteY1" fmla="*/ 34520 h 84951"/>
                <a:gd name="connsiteX2" fmla="*/ 50107 w 68722"/>
                <a:gd name="connsiteY2" fmla="*/ 31656 h 84951"/>
                <a:gd name="connsiteX3" fmla="*/ 32290 w 68722"/>
                <a:gd name="connsiteY3" fmla="*/ 15908 h 84951"/>
                <a:gd name="connsiteX4" fmla="*/ 11768 w 68722"/>
                <a:gd name="connsiteY4" fmla="*/ 20522 h 84951"/>
                <a:gd name="connsiteX5" fmla="*/ 7631 w 68722"/>
                <a:gd name="connsiteY5" fmla="*/ 4614 h 84951"/>
                <a:gd name="connsiteX6" fmla="*/ 34199 w 68722"/>
                <a:gd name="connsiteY6" fmla="*/ 0 h 84951"/>
                <a:gd name="connsiteX7" fmla="*/ 68723 w 68722"/>
                <a:gd name="connsiteY7" fmla="*/ 31338 h 84951"/>
                <a:gd name="connsiteX8" fmla="*/ 68723 w 68722"/>
                <a:gd name="connsiteY8" fmla="*/ 83042 h 84951"/>
                <a:gd name="connsiteX9" fmla="*/ 50744 w 68722"/>
                <a:gd name="connsiteY9" fmla="*/ 83042 h 84951"/>
                <a:gd name="connsiteX10" fmla="*/ 50744 w 68722"/>
                <a:gd name="connsiteY10" fmla="*/ 74453 h 84951"/>
                <a:gd name="connsiteX11" fmla="*/ 50428 w 68722"/>
                <a:gd name="connsiteY11" fmla="*/ 74453 h 84951"/>
                <a:gd name="connsiteX12" fmla="*/ 26724 w 68722"/>
                <a:gd name="connsiteY12" fmla="*/ 84951 h 84951"/>
                <a:gd name="connsiteX13" fmla="*/ 0 w 68722"/>
                <a:gd name="connsiteY13" fmla="*/ 59179 h 84951"/>
                <a:gd name="connsiteX14" fmla="*/ 34836 w 68722"/>
                <a:gd name="connsiteY14" fmla="*/ 32773 h 84951"/>
                <a:gd name="connsiteX15" fmla="*/ 31654 w 68722"/>
                <a:gd name="connsiteY15" fmla="*/ 70794 h 84951"/>
                <a:gd name="connsiteX16" fmla="*/ 50107 w 68722"/>
                <a:gd name="connsiteY16" fmla="*/ 61091 h 84951"/>
                <a:gd name="connsiteX17" fmla="*/ 50107 w 68722"/>
                <a:gd name="connsiteY17" fmla="*/ 46934 h 84951"/>
                <a:gd name="connsiteX18" fmla="*/ 36904 w 68722"/>
                <a:gd name="connsiteY18" fmla="*/ 45343 h 84951"/>
                <a:gd name="connsiteX19" fmla="*/ 18132 w 68722"/>
                <a:gd name="connsiteY19" fmla="*/ 58705 h 84951"/>
                <a:gd name="connsiteX20" fmla="*/ 31654 w 68722"/>
                <a:gd name="connsiteY20" fmla="*/ 7079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22" h="84951">
                  <a:moveTo>
                    <a:pt x="34836" y="32773"/>
                  </a:moveTo>
                  <a:cubicBezTo>
                    <a:pt x="40083" y="32773"/>
                    <a:pt x="44860" y="33091"/>
                    <a:pt x="50107" y="34520"/>
                  </a:cubicBezTo>
                  <a:lnTo>
                    <a:pt x="50107" y="31656"/>
                  </a:lnTo>
                  <a:cubicBezTo>
                    <a:pt x="50107" y="21315"/>
                    <a:pt x="44061" y="15908"/>
                    <a:pt x="32290" y="15908"/>
                  </a:cubicBezTo>
                  <a:cubicBezTo>
                    <a:pt x="25767" y="15908"/>
                    <a:pt x="18451" y="17499"/>
                    <a:pt x="11768" y="20522"/>
                  </a:cubicBezTo>
                  <a:lnTo>
                    <a:pt x="7631" y="4614"/>
                  </a:lnTo>
                  <a:cubicBezTo>
                    <a:pt x="15106" y="1750"/>
                    <a:pt x="24971" y="0"/>
                    <a:pt x="34199" y="0"/>
                  </a:cubicBezTo>
                  <a:cubicBezTo>
                    <a:pt x="56949" y="0"/>
                    <a:pt x="68723" y="10660"/>
                    <a:pt x="68723" y="31338"/>
                  </a:cubicBezTo>
                  <a:lnTo>
                    <a:pt x="68723" y="83042"/>
                  </a:lnTo>
                  <a:lnTo>
                    <a:pt x="50744" y="83042"/>
                  </a:lnTo>
                  <a:lnTo>
                    <a:pt x="50744" y="74453"/>
                  </a:lnTo>
                  <a:lnTo>
                    <a:pt x="50428" y="74453"/>
                  </a:lnTo>
                  <a:cubicBezTo>
                    <a:pt x="43428" y="81610"/>
                    <a:pt x="36111" y="84951"/>
                    <a:pt x="26724" y="84951"/>
                  </a:cubicBezTo>
                  <a:cubicBezTo>
                    <a:pt x="10498" y="84951"/>
                    <a:pt x="0" y="74931"/>
                    <a:pt x="0" y="59179"/>
                  </a:cubicBezTo>
                  <a:cubicBezTo>
                    <a:pt x="-3" y="41998"/>
                    <a:pt x="12245" y="32773"/>
                    <a:pt x="34836" y="32773"/>
                  </a:cubicBezTo>
                  <a:close/>
                  <a:moveTo>
                    <a:pt x="31654" y="70794"/>
                  </a:moveTo>
                  <a:cubicBezTo>
                    <a:pt x="38492" y="70794"/>
                    <a:pt x="44857" y="67453"/>
                    <a:pt x="50107" y="61091"/>
                  </a:cubicBezTo>
                  <a:lnTo>
                    <a:pt x="50107" y="46934"/>
                  </a:lnTo>
                  <a:cubicBezTo>
                    <a:pt x="45652" y="45820"/>
                    <a:pt x="41038" y="45343"/>
                    <a:pt x="36904" y="45343"/>
                  </a:cubicBezTo>
                  <a:cubicBezTo>
                    <a:pt x="24974" y="45343"/>
                    <a:pt x="18132" y="50116"/>
                    <a:pt x="18132" y="58705"/>
                  </a:cubicBezTo>
                  <a:cubicBezTo>
                    <a:pt x="18130" y="66180"/>
                    <a:pt x="23383" y="70794"/>
                    <a:pt x="31654" y="70794"/>
                  </a:cubicBezTo>
                  <a:close/>
                </a:path>
              </a:pathLst>
            </a:custGeom>
            <a:solidFill>
              <a:schemeClr val="tx1"/>
            </a:solidFill>
            <a:ln w="2892"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7AE95A36-9F69-4457-A8DF-BCDA84A49D47}"/>
                </a:ext>
              </a:extLst>
            </p:cNvPr>
            <p:cNvSpPr/>
            <p:nvPr/>
          </p:nvSpPr>
          <p:spPr>
            <a:xfrm>
              <a:off x="3281785" y="363228"/>
              <a:ext cx="69668" cy="83042"/>
            </a:xfrm>
            <a:custGeom>
              <a:avLst/>
              <a:gdLst>
                <a:gd name="connsiteX0" fmla="*/ 69669 w 69668"/>
                <a:gd name="connsiteY0" fmla="*/ 83042 h 83042"/>
                <a:gd name="connsiteX1" fmla="*/ 50749 w 69668"/>
                <a:gd name="connsiteY1" fmla="*/ 83042 h 83042"/>
                <a:gd name="connsiteX2" fmla="*/ 50749 w 69668"/>
                <a:gd name="connsiteY2" fmla="*/ 36751 h 83042"/>
                <a:gd name="connsiteX3" fmla="*/ 35793 w 69668"/>
                <a:gd name="connsiteY3" fmla="*/ 17024 h 83042"/>
                <a:gd name="connsiteX4" fmla="*/ 18931 w 69668"/>
                <a:gd name="connsiteY4" fmla="*/ 36592 h 83042"/>
                <a:gd name="connsiteX5" fmla="*/ 18931 w 69668"/>
                <a:gd name="connsiteY5" fmla="*/ 83042 h 83042"/>
                <a:gd name="connsiteX6" fmla="*/ 0 w 69668"/>
                <a:gd name="connsiteY6" fmla="*/ 83042 h 83042"/>
                <a:gd name="connsiteX7" fmla="*/ 0 w 69668"/>
                <a:gd name="connsiteY7" fmla="*/ 2068 h 83042"/>
                <a:gd name="connsiteX8" fmla="*/ 18772 w 69668"/>
                <a:gd name="connsiteY8" fmla="*/ 2068 h 83042"/>
                <a:gd name="connsiteX9" fmla="*/ 18772 w 69668"/>
                <a:gd name="connsiteY9" fmla="*/ 11771 h 83042"/>
                <a:gd name="connsiteX10" fmla="*/ 19087 w 69668"/>
                <a:gd name="connsiteY10" fmla="*/ 11771 h 83042"/>
                <a:gd name="connsiteX11" fmla="*/ 42939 w 69668"/>
                <a:gd name="connsiteY11" fmla="*/ 0 h 83042"/>
                <a:gd name="connsiteX12" fmla="*/ 69669 w 69668"/>
                <a:gd name="connsiteY12" fmla="*/ 32773 h 83042"/>
                <a:gd name="connsiteX13" fmla="*/ 69669 w 69668"/>
                <a:gd name="connsiteY13" fmla="*/ 83042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68" h="83042">
                  <a:moveTo>
                    <a:pt x="69669" y="83042"/>
                  </a:moveTo>
                  <a:lnTo>
                    <a:pt x="50749" y="83042"/>
                  </a:lnTo>
                  <a:lnTo>
                    <a:pt x="50749" y="36751"/>
                  </a:lnTo>
                  <a:cubicBezTo>
                    <a:pt x="50749" y="24977"/>
                    <a:pt x="47249" y="17024"/>
                    <a:pt x="35793" y="17024"/>
                  </a:cubicBezTo>
                  <a:cubicBezTo>
                    <a:pt x="22590" y="17024"/>
                    <a:pt x="18931" y="27841"/>
                    <a:pt x="18931" y="36592"/>
                  </a:cubicBezTo>
                  <a:lnTo>
                    <a:pt x="18931" y="83042"/>
                  </a:lnTo>
                  <a:lnTo>
                    <a:pt x="0" y="83042"/>
                  </a:lnTo>
                  <a:lnTo>
                    <a:pt x="0" y="2068"/>
                  </a:lnTo>
                  <a:lnTo>
                    <a:pt x="18772" y="2068"/>
                  </a:lnTo>
                  <a:lnTo>
                    <a:pt x="18772" y="11771"/>
                  </a:lnTo>
                  <a:lnTo>
                    <a:pt x="19087" y="11771"/>
                  </a:lnTo>
                  <a:cubicBezTo>
                    <a:pt x="23860" y="4614"/>
                    <a:pt x="32467" y="0"/>
                    <a:pt x="42939" y="0"/>
                  </a:cubicBezTo>
                  <a:cubicBezTo>
                    <a:pt x="61395" y="0"/>
                    <a:pt x="69669" y="13521"/>
                    <a:pt x="69669" y="32773"/>
                  </a:cubicBezTo>
                  <a:lnTo>
                    <a:pt x="69669" y="83042"/>
                  </a:lnTo>
                  <a:close/>
                </a:path>
              </a:pathLst>
            </a:custGeom>
            <a:solidFill>
              <a:schemeClr val="tx1"/>
            </a:solidFill>
            <a:ln w="2892"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D275033C-75C9-4B7C-B1A6-9883CB6F824C}"/>
                </a:ext>
              </a:extLst>
            </p:cNvPr>
            <p:cNvSpPr/>
            <p:nvPr/>
          </p:nvSpPr>
          <p:spPr>
            <a:xfrm>
              <a:off x="3371502" y="327912"/>
              <a:ext cx="75706" cy="120267"/>
            </a:xfrm>
            <a:custGeom>
              <a:avLst/>
              <a:gdLst>
                <a:gd name="connsiteX0" fmla="*/ 0 w 75706"/>
                <a:gd name="connsiteY0" fmla="*/ 77635 h 120267"/>
                <a:gd name="connsiteX1" fmla="*/ 32921 w 75706"/>
                <a:gd name="connsiteY1" fmla="*/ 35319 h 120267"/>
                <a:gd name="connsiteX2" fmla="*/ 56468 w 75706"/>
                <a:gd name="connsiteY2" fmla="*/ 46294 h 120267"/>
                <a:gd name="connsiteX3" fmla="*/ 56787 w 75706"/>
                <a:gd name="connsiteY3" fmla="*/ 46294 h 120267"/>
                <a:gd name="connsiteX4" fmla="*/ 56787 w 75706"/>
                <a:gd name="connsiteY4" fmla="*/ 4773 h 120267"/>
                <a:gd name="connsiteX5" fmla="*/ 75706 w 75706"/>
                <a:gd name="connsiteY5" fmla="*/ 0 h 120267"/>
                <a:gd name="connsiteX6" fmla="*/ 75706 w 75706"/>
                <a:gd name="connsiteY6" fmla="*/ 118358 h 120267"/>
                <a:gd name="connsiteX7" fmla="*/ 57250 w 75706"/>
                <a:gd name="connsiteY7" fmla="*/ 118358 h 120267"/>
                <a:gd name="connsiteX8" fmla="*/ 57250 w 75706"/>
                <a:gd name="connsiteY8" fmla="*/ 108815 h 120267"/>
                <a:gd name="connsiteX9" fmla="*/ 56931 w 75706"/>
                <a:gd name="connsiteY9" fmla="*/ 108815 h 120267"/>
                <a:gd name="connsiteX10" fmla="*/ 32602 w 75706"/>
                <a:gd name="connsiteY10" fmla="*/ 120267 h 120267"/>
                <a:gd name="connsiteX11" fmla="*/ 0 w 75706"/>
                <a:gd name="connsiteY11" fmla="*/ 77635 h 120267"/>
                <a:gd name="connsiteX12" fmla="*/ 18775 w 75706"/>
                <a:gd name="connsiteY12" fmla="*/ 77635 h 120267"/>
                <a:gd name="connsiteX13" fmla="*/ 37520 w 75706"/>
                <a:gd name="connsiteY13" fmla="*/ 103564 h 120267"/>
                <a:gd name="connsiteX14" fmla="*/ 56787 w 75706"/>
                <a:gd name="connsiteY14" fmla="*/ 92904 h 120267"/>
                <a:gd name="connsiteX15" fmla="*/ 56787 w 75706"/>
                <a:gd name="connsiteY15" fmla="*/ 63316 h 120267"/>
                <a:gd name="connsiteX16" fmla="*/ 37520 w 75706"/>
                <a:gd name="connsiteY16" fmla="*/ 52497 h 120267"/>
                <a:gd name="connsiteX17" fmla="*/ 18775 w 75706"/>
                <a:gd name="connsiteY17" fmla="*/ 77635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06" h="120267">
                  <a:moveTo>
                    <a:pt x="0" y="77635"/>
                  </a:moveTo>
                  <a:cubicBezTo>
                    <a:pt x="0" y="51542"/>
                    <a:pt x="13191" y="35319"/>
                    <a:pt x="32921" y="35319"/>
                  </a:cubicBezTo>
                  <a:cubicBezTo>
                    <a:pt x="43103" y="35319"/>
                    <a:pt x="51059" y="39615"/>
                    <a:pt x="56468" y="46294"/>
                  </a:cubicBezTo>
                  <a:lnTo>
                    <a:pt x="56787" y="46294"/>
                  </a:lnTo>
                  <a:lnTo>
                    <a:pt x="56787" y="4773"/>
                  </a:lnTo>
                  <a:lnTo>
                    <a:pt x="75706" y="0"/>
                  </a:lnTo>
                  <a:lnTo>
                    <a:pt x="75706" y="118358"/>
                  </a:lnTo>
                  <a:lnTo>
                    <a:pt x="57250" y="118358"/>
                  </a:lnTo>
                  <a:lnTo>
                    <a:pt x="57250" y="108815"/>
                  </a:lnTo>
                  <a:lnTo>
                    <a:pt x="56931" y="108815"/>
                  </a:lnTo>
                  <a:cubicBezTo>
                    <a:pt x="51059" y="115974"/>
                    <a:pt x="42641" y="120267"/>
                    <a:pt x="32602" y="120267"/>
                  </a:cubicBezTo>
                  <a:cubicBezTo>
                    <a:pt x="13365" y="120267"/>
                    <a:pt x="0" y="103882"/>
                    <a:pt x="0" y="77635"/>
                  </a:cubicBezTo>
                  <a:close/>
                  <a:moveTo>
                    <a:pt x="18775" y="77635"/>
                  </a:moveTo>
                  <a:cubicBezTo>
                    <a:pt x="18775" y="94180"/>
                    <a:pt x="25602" y="103564"/>
                    <a:pt x="37520" y="103564"/>
                  </a:cubicBezTo>
                  <a:cubicBezTo>
                    <a:pt x="44839" y="103564"/>
                    <a:pt x="50885" y="100064"/>
                    <a:pt x="56787" y="92904"/>
                  </a:cubicBezTo>
                  <a:lnTo>
                    <a:pt x="56787" y="63316"/>
                  </a:lnTo>
                  <a:cubicBezTo>
                    <a:pt x="51377" y="55997"/>
                    <a:pt x="45158" y="52497"/>
                    <a:pt x="37520" y="52497"/>
                  </a:cubicBezTo>
                  <a:cubicBezTo>
                    <a:pt x="25284" y="52497"/>
                    <a:pt x="18775" y="61407"/>
                    <a:pt x="18775" y="77635"/>
                  </a:cubicBezTo>
                  <a:close/>
                </a:path>
              </a:pathLst>
            </a:custGeom>
            <a:solidFill>
              <a:schemeClr val="tx1"/>
            </a:solidFill>
            <a:ln w="2892"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A42CBD8A-2900-44CB-9BE9-F04489E2D6CD}"/>
                </a:ext>
              </a:extLst>
            </p:cNvPr>
            <p:cNvSpPr/>
            <p:nvPr/>
          </p:nvSpPr>
          <p:spPr>
            <a:xfrm>
              <a:off x="3467776" y="363231"/>
              <a:ext cx="73970" cy="84948"/>
            </a:xfrm>
            <a:custGeom>
              <a:avLst/>
              <a:gdLst>
                <a:gd name="connsiteX0" fmla="*/ 40066 w 73970"/>
                <a:gd name="connsiteY0" fmla="*/ 84949 h 84948"/>
                <a:gd name="connsiteX1" fmla="*/ 0 w 73970"/>
                <a:gd name="connsiteY1" fmla="*/ 42317 h 84948"/>
                <a:gd name="connsiteX2" fmla="*/ 38012 w 73970"/>
                <a:gd name="connsiteY2" fmla="*/ 0 h 84948"/>
                <a:gd name="connsiteX3" fmla="*/ 73971 w 73970"/>
                <a:gd name="connsiteY3" fmla="*/ 41203 h 84948"/>
                <a:gd name="connsiteX4" fmla="*/ 73652 w 73970"/>
                <a:gd name="connsiteY4" fmla="*/ 48999 h 84948"/>
                <a:gd name="connsiteX5" fmla="*/ 19238 w 73970"/>
                <a:gd name="connsiteY5" fmla="*/ 48999 h 84948"/>
                <a:gd name="connsiteX6" fmla="*/ 40240 w 73970"/>
                <a:gd name="connsiteY6" fmla="*/ 68725 h 84948"/>
                <a:gd name="connsiteX7" fmla="*/ 60143 w 73970"/>
                <a:gd name="connsiteY7" fmla="*/ 59179 h 84948"/>
                <a:gd name="connsiteX8" fmla="*/ 71887 w 73970"/>
                <a:gd name="connsiteY8" fmla="*/ 71589 h 84948"/>
                <a:gd name="connsiteX9" fmla="*/ 40066 w 73970"/>
                <a:gd name="connsiteY9" fmla="*/ 84949 h 84948"/>
                <a:gd name="connsiteX10" fmla="*/ 18919 w 73970"/>
                <a:gd name="connsiteY10" fmla="*/ 35154 h 84948"/>
                <a:gd name="connsiteX11" fmla="*/ 55659 w 73970"/>
                <a:gd name="connsiteY11" fmla="*/ 35154 h 84948"/>
                <a:gd name="connsiteX12" fmla="*/ 37694 w 73970"/>
                <a:gd name="connsiteY12" fmla="*/ 15587 h 84948"/>
                <a:gd name="connsiteX13" fmla="*/ 18919 w 73970"/>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0" h="84948">
                  <a:moveTo>
                    <a:pt x="40066" y="84949"/>
                  </a:moveTo>
                  <a:cubicBezTo>
                    <a:pt x="16055" y="84949"/>
                    <a:pt x="0" y="67927"/>
                    <a:pt x="0" y="42317"/>
                  </a:cubicBezTo>
                  <a:cubicBezTo>
                    <a:pt x="0" y="17181"/>
                    <a:pt x="15419" y="0"/>
                    <a:pt x="38012" y="0"/>
                  </a:cubicBezTo>
                  <a:cubicBezTo>
                    <a:pt x="59795" y="0"/>
                    <a:pt x="73971" y="16226"/>
                    <a:pt x="73971" y="41203"/>
                  </a:cubicBezTo>
                  <a:cubicBezTo>
                    <a:pt x="73971" y="43908"/>
                    <a:pt x="73797" y="46769"/>
                    <a:pt x="73652" y="48999"/>
                  </a:cubicBezTo>
                  <a:lnTo>
                    <a:pt x="19238" y="48999"/>
                  </a:lnTo>
                  <a:cubicBezTo>
                    <a:pt x="21320" y="61566"/>
                    <a:pt x="28784" y="68725"/>
                    <a:pt x="40240" y="68725"/>
                  </a:cubicBezTo>
                  <a:cubicBezTo>
                    <a:pt x="47703" y="68725"/>
                    <a:pt x="53778" y="65862"/>
                    <a:pt x="60143" y="59179"/>
                  </a:cubicBezTo>
                  <a:lnTo>
                    <a:pt x="71887" y="71589"/>
                  </a:lnTo>
                  <a:cubicBezTo>
                    <a:pt x="62659" y="80653"/>
                    <a:pt x="52332" y="84949"/>
                    <a:pt x="40066" y="84949"/>
                  </a:cubicBezTo>
                  <a:close/>
                  <a:moveTo>
                    <a:pt x="18919" y="35154"/>
                  </a:moveTo>
                  <a:lnTo>
                    <a:pt x="55659" y="35154"/>
                  </a:lnTo>
                  <a:cubicBezTo>
                    <a:pt x="54877" y="22744"/>
                    <a:pt x="48340" y="15587"/>
                    <a:pt x="37694" y="15587"/>
                  </a:cubicBezTo>
                  <a:cubicBezTo>
                    <a:pt x="27193" y="15587"/>
                    <a:pt x="20511" y="22587"/>
                    <a:pt x="18919" y="35154"/>
                  </a:cubicBezTo>
                  <a:close/>
                </a:path>
              </a:pathLst>
            </a:custGeom>
            <a:solidFill>
              <a:schemeClr val="tx1"/>
            </a:solidFill>
            <a:ln w="2892" cap="flat">
              <a:noFill/>
              <a:prstDash val="solid"/>
              <a:miter/>
            </a:ln>
          </p:spPr>
          <p:txBody>
            <a:bodyPr rtlCol="0" anchor="ctr"/>
            <a:lstStyle/>
            <a:p>
              <a:endParaRPr lang="de-DE"/>
            </a:p>
          </p:txBody>
        </p:sp>
        <p:sp>
          <p:nvSpPr>
            <p:cNvPr id="132" name="Freihandform: Form 131">
              <a:extLst>
                <a:ext uri="{FF2B5EF4-FFF2-40B4-BE49-F238E27FC236}">
                  <a16:creationId xmlns:a16="http://schemas.microsoft.com/office/drawing/2014/main" id="{CF639886-EF73-41FD-958C-2FB7ACAF2C26}"/>
                </a:ext>
              </a:extLst>
            </p:cNvPr>
            <p:cNvSpPr/>
            <p:nvPr/>
          </p:nvSpPr>
          <p:spPr>
            <a:xfrm>
              <a:off x="3562430" y="363231"/>
              <a:ext cx="48976" cy="83039"/>
            </a:xfrm>
            <a:custGeom>
              <a:avLst/>
              <a:gdLst>
                <a:gd name="connsiteX0" fmla="*/ 48976 w 48976"/>
                <a:gd name="connsiteY0" fmla="*/ 1747 h 83039"/>
                <a:gd name="connsiteX1" fmla="*/ 45968 w 48976"/>
                <a:gd name="connsiteY1" fmla="*/ 21155 h 83039"/>
                <a:gd name="connsiteX2" fmla="*/ 35466 w 48976"/>
                <a:gd name="connsiteY2" fmla="*/ 18610 h 83039"/>
                <a:gd name="connsiteX3" fmla="*/ 18919 w 48976"/>
                <a:gd name="connsiteY3" fmla="*/ 41518 h 83039"/>
                <a:gd name="connsiteX4" fmla="*/ 18919 w 48976"/>
                <a:gd name="connsiteY4" fmla="*/ 83039 h 83039"/>
                <a:gd name="connsiteX5" fmla="*/ 0 w 48976"/>
                <a:gd name="connsiteY5" fmla="*/ 83039 h 83039"/>
                <a:gd name="connsiteX6" fmla="*/ 0 w 48976"/>
                <a:gd name="connsiteY6" fmla="*/ 2066 h 83039"/>
                <a:gd name="connsiteX7" fmla="*/ 18601 w 48976"/>
                <a:gd name="connsiteY7" fmla="*/ 2066 h 83039"/>
                <a:gd name="connsiteX8" fmla="*/ 18601 w 48976"/>
                <a:gd name="connsiteY8" fmla="*/ 12248 h 83039"/>
                <a:gd name="connsiteX9" fmla="*/ 18919 w 48976"/>
                <a:gd name="connsiteY9" fmla="*/ 12248 h 83039"/>
                <a:gd name="connsiteX10" fmla="*/ 40066 w 48976"/>
                <a:gd name="connsiteY10" fmla="*/ 0 h 83039"/>
                <a:gd name="connsiteX11" fmla="*/ 48976 w 4897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76" h="83039">
                  <a:moveTo>
                    <a:pt x="48976" y="1747"/>
                  </a:moveTo>
                  <a:lnTo>
                    <a:pt x="45968" y="21155"/>
                  </a:lnTo>
                  <a:cubicBezTo>
                    <a:pt x="43104" y="19564"/>
                    <a:pt x="39603" y="18610"/>
                    <a:pt x="35466" y="18610"/>
                  </a:cubicBezTo>
                  <a:cubicBezTo>
                    <a:pt x="22420" y="18610"/>
                    <a:pt x="18919" y="29111"/>
                    <a:pt x="18919" y="41518"/>
                  </a:cubicBezTo>
                  <a:lnTo>
                    <a:pt x="18919" y="83039"/>
                  </a:lnTo>
                  <a:lnTo>
                    <a:pt x="0" y="83039"/>
                  </a:lnTo>
                  <a:lnTo>
                    <a:pt x="0" y="2066"/>
                  </a:lnTo>
                  <a:lnTo>
                    <a:pt x="18601" y="2066"/>
                  </a:lnTo>
                  <a:lnTo>
                    <a:pt x="18601" y="12248"/>
                  </a:lnTo>
                  <a:lnTo>
                    <a:pt x="18919" y="12248"/>
                  </a:lnTo>
                  <a:cubicBezTo>
                    <a:pt x="23201" y="4614"/>
                    <a:pt x="30838" y="0"/>
                    <a:pt x="40066" y="0"/>
                  </a:cubicBezTo>
                  <a:cubicBezTo>
                    <a:pt x="42785" y="-3"/>
                    <a:pt x="46112" y="474"/>
                    <a:pt x="48976" y="1747"/>
                  </a:cubicBezTo>
                  <a:close/>
                </a:path>
              </a:pathLst>
            </a:custGeom>
            <a:solidFill>
              <a:schemeClr val="tx1"/>
            </a:solidFill>
            <a:ln w="2892"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BFD2F9D9-C08C-4BBB-9475-D515466B7770}"/>
                </a:ext>
              </a:extLst>
            </p:cNvPr>
            <p:cNvSpPr/>
            <p:nvPr/>
          </p:nvSpPr>
          <p:spPr>
            <a:xfrm>
              <a:off x="3623180" y="387569"/>
              <a:ext cx="39776" cy="17979"/>
            </a:xfrm>
            <a:custGeom>
              <a:avLst/>
              <a:gdLst>
                <a:gd name="connsiteX0" fmla="*/ 39777 w 39776"/>
                <a:gd name="connsiteY0" fmla="*/ 17979 h 17979"/>
                <a:gd name="connsiteX1" fmla="*/ 0 w 39776"/>
                <a:gd name="connsiteY1" fmla="*/ 17979 h 17979"/>
                <a:gd name="connsiteX2" fmla="*/ 0 w 39776"/>
                <a:gd name="connsiteY2" fmla="*/ 0 h 17979"/>
                <a:gd name="connsiteX3" fmla="*/ 39777 w 39776"/>
                <a:gd name="connsiteY3" fmla="*/ 0 h 17979"/>
                <a:gd name="connsiteX4" fmla="*/ 39777 w 39776"/>
                <a:gd name="connsiteY4" fmla="*/ 17979 h 1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6" h="17979">
                  <a:moveTo>
                    <a:pt x="39777" y="17979"/>
                  </a:moveTo>
                  <a:lnTo>
                    <a:pt x="0" y="17979"/>
                  </a:lnTo>
                  <a:lnTo>
                    <a:pt x="0" y="0"/>
                  </a:lnTo>
                  <a:lnTo>
                    <a:pt x="39777" y="0"/>
                  </a:lnTo>
                  <a:lnTo>
                    <a:pt x="39777" y="17979"/>
                  </a:lnTo>
                  <a:close/>
                </a:path>
              </a:pathLst>
            </a:custGeom>
            <a:solidFill>
              <a:schemeClr val="tx1"/>
            </a:solidFill>
            <a:ln w="2892"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DE31DDE7-22FA-412F-90E0-B4CE59163995}"/>
                </a:ext>
              </a:extLst>
            </p:cNvPr>
            <p:cNvSpPr/>
            <p:nvPr/>
          </p:nvSpPr>
          <p:spPr>
            <a:xfrm>
              <a:off x="3687112" y="334274"/>
              <a:ext cx="87508" cy="113903"/>
            </a:xfrm>
            <a:custGeom>
              <a:avLst/>
              <a:gdLst>
                <a:gd name="connsiteX0" fmla="*/ 87509 w 87508"/>
                <a:gd name="connsiteY0" fmla="*/ 67612 h 113903"/>
                <a:gd name="connsiteX1" fmla="*/ 43595 w 87508"/>
                <a:gd name="connsiteY1" fmla="*/ 113903 h 113903"/>
                <a:gd name="connsiteX2" fmla="*/ 0 w 87508"/>
                <a:gd name="connsiteY2" fmla="*/ 67612 h 113903"/>
                <a:gd name="connsiteX3" fmla="*/ 0 w 87508"/>
                <a:gd name="connsiteY3" fmla="*/ 0 h 113903"/>
                <a:gd name="connsiteX4" fmla="*/ 20365 w 87508"/>
                <a:gd name="connsiteY4" fmla="*/ 0 h 113903"/>
                <a:gd name="connsiteX5" fmla="*/ 20365 w 87508"/>
                <a:gd name="connsiteY5" fmla="*/ 66498 h 113903"/>
                <a:gd name="connsiteX6" fmla="*/ 44232 w 87508"/>
                <a:gd name="connsiteY6" fmla="*/ 94816 h 113903"/>
                <a:gd name="connsiteX7" fmla="*/ 67317 w 87508"/>
                <a:gd name="connsiteY7" fmla="*/ 66498 h 113903"/>
                <a:gd name="connsiteX8" fmla="*/ 67317 w 87508"/>
                <a:gd name="connsiteY8" fmla="*/ 0 h 113903"/>
                <a:gd name="connsiteX9" fmla="*/ 87509 w 87508"/>
                <a:gd name="connsiteY9" fmla="*/ 0 h 113903"/>
                <a:gd name="connsiteX10" fmla="*/ 87509 w 87508"/>
                <a:gd name="connsiteY10" fmla="*/ 67612 h 11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08" h="113903">
                  <a:moveTo>
                    <a:pt x="87509" y="67612"/>
                  </a:moveTo>
                  <a:cubicBezTo>
                    <a:pt x="87509" y="94657"/>
                    <a:pt x="73652" y="113903"/>
                    <a:pt x="43595" y="113903"/>
                  </a:cubicBezTo>
                  <a:cubicBezTo>
                    <a:pt x="13683" y="113903"/>
                    <a:pt x="0" y="94813"/>
                    <a:pt x="0" y="67612"/>
                  </a:cubicBezTo>
                  <a:lnTo>
                    <a:pt x="0" y="0"/>
                  </a:lnTo>
                  <a:lnTo>
                    <a:pt x="20365" y="0"/>
                  </a:lnTo>
                  <a:lnTo>
                    <a:pt x="20365" y="66498"/>
                  </a:lnTo>
                  <a:cubicBezTo>
                    <a:pt x="20365" y="83360"/>
                    <a:pt x="27684" y="94816"/>
                    <a:pt x="44232" y="94816"/>
                  </a:cubicBezTo>
                  <a:cubicBezTo>
                    <a:pt x="60779" y="94816"/>
                    <a:pt x="67317" y="83522"/>
                    <a:pt x="67317" y="66498"/>
                  </a:cubicBezTo>
                  <a:lnTo>
                    <a:pt x="67317" y="0"/>
                  </a:lnTo>
                  <a:lnTo>
                    <a:pt x="87509" y="0"/>
                  </a:lnTo>
                  <a:lnTo>
                    <a:pt x="87509" y="67612"/>
                  </a:lnTo>
                  <a:close/>
                </a:path>
              </a:pathLst>
            </a:custGeom>
            <a:solidFill>
              <a:schemeClr val="tx1"/>
            </a:solidFill>
            <a:ln w="2892"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BCD3847D-CAB8-49AC-A420-4B5C0B7E36C8}"/>
                </a:ext>
              </a:extLst>
            </p:cNvPr>
            <p:cNvSpPr/>
            <p:nvPr/>
          </p:nvSpPr>
          <p:spPr>
            <a:xfrm>
              <a:off x="3799760" y="363228"/>
              <a:ext cx="69660" cy="83042"/>
            </a:xfrm>
            <a:custGeom>
              <a:avLst/>
              <a:gdLst>
                <a:gd name="connsiteX0" fmla="*/ 69660 w 69660"/>
                <a:gd name="connsiteY0" fmla="*/ 83042 h 83042"/>
                <a:gd name="connsiteX1" fmla="*/ 50741 w 69660"/>
                <a:gd name="connsiteY1" fmla="*/ 83042 h 83042"/>
                <a:gd name="connsiteX2" fmla="*/ 50741 w 69660"/>
                <a:gd name="connsiteY2" fmla="*/ 36751 h 83042"/>
                <a:gd name="connsiteX3" fmla="*/ 35785 w 69660"/>
                <a:gd name="connsiteY3" fmla="*/ 17024 h 83042"/>
                <a:gd name="connsiteX4" fmla="*/ 18919 w 69660"/>
                <a:gd name="connsiteY4" fmla="*/ 36592 h 83042"/>
                <a:gd name="connsiteX5" fmla="*/ 18919 w 69660"/>
                <a:gd name="connsiteY5" fmla="*/ 83042 h 83042"/>
                <a:gd name="connsiteX6" fmla="*/ 0 w 69660"/>
                <a:gd name="connsiteY6" fmla="*/ 83042 h 83042"/>
                <a:gd name="connsiteX7" fmla="*/ 0 w 69660"/>
                <a:gd name="connsiteY7" fmla="*/ 2068 h 83042"/>
                <a:gd name="connsiteX8" fmla="*/ 18775 w 69660"/>
                <a:gd name="connsiteY8" fmla="*/ 2068 h 83042"/>
                <a:gd name="connsiteX9" fmla="*/ 18775 w 69660"/>
                <a:gd name="connsiteY9" fmla="*/ 11771 h 83042"/>
                <a:gd name="connsiteX10" fmla="*/ 19064 w 69660"/>
                <a:gd name="connsiteY10" fmla="*/ 11771 h 83042"/>
                <a:gd name="connsiteX11" fmla="*/ 42930 w 69660"/>
                <a:gd name="connsiteY11" fmla="*/ 0 h 83042"/>
                <a:gd name="connsiteX12" fmla="*/ 69660 w 69660"/>
                <a:gd name="connsiteY12" fmla="*/ 32773 h 83042"/>
                <a:gd name="connsiteX13" fmla="*/ 69660 w 69660"/>
                <a:gd name="connsiteY13" fmla="*/ 83042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60" h="83042">
                  <a:moveTo>
                    <a:pt x="69660" y="83042"/>
                  </a:moveTo>
                  <a:lnTo>
                    <a:pt x="50741" y="83042"/>
                  </a:lnTo>
                  <a:lnTo>
                    <a:pt x="50741" y="36751"/>
                  </a:lnTo>
                  <a:cubicBezTo>
                    <a:pt x="50741" y="24977"/>
                    <a:pt x="47241" y="17024"/>
                    <a:pt x="35785" y="17024"/>
                  </a:cubicBezTo>
                  <a:cubicBezTo>
                    <a:pt x="22593" y="17024"/>
                    <a:pt x="18919" y="27841"/>
                    <a:pt x="18919" y="36592"/>
                  </a:cubicBezTo>
                  <a:lnTo>
                    <a:pt x="18919" y="83042"/>
                  </a:lnTo>
                  <a:lnTo>
                    <a:pt x="0" y="83042"/>
                  </a:lnTo>
                  <a:lnTo>
                    <a:pt x="0" y="2068"/>
                  </a:lnTo>
                  <a:lnTo>
                    <a:pt x="18775" y="2068"/>
                  </a:lnTo>
                  <a:lnTo>
                    <a:pt x="18775" y="11771"/>
                  </a:lnTo>
                  <a:lnTo>
                    <a:pt x="19064" y="11771"/>
                  </a:lnTo>
                  <a:cubicBezTo>
                    <a:pt x="23837" y="4614"/>
                    <a:pt x="32429" y="0"/>
                    <a:pt x="42930" y="0"/>
                  </a:cubicBezTo>
                  <a:cubicBezTo>
                    <a:pt x="61386" y="0"/>
                    <a:pt x="69660" y="13521"/>
                    <a:pt x="69660" y="32773"/>
                  </a:cubicBezTo>
                  <a:lnTo>
                    <a:pt x="69660" y="83042"/>
                  </a:lnTo>
                  <a:close/>
                </a:path>
              </a:pathLst>
            </a:custGeom>
            <a:solidFill>
              <a:schemeClr val="tx1"/>
            </a:solidFill>
            <a:ln w="2892" cap="flat">
              <a:noFill/>
              <a:prstDash val="solid"/>
              <a:miter/>
            </a:ln>
          </p:spPr>
          <p:txBody>
            <a:bodyPr rtlCol="0" anchor="ctr"/>
            <a:lstStyle/>
            <a:p>
              <a:endParaRPr lang="de-DE"/>
            </a:p>
          </p:txBody>
        </p:sp>
        <p:sp>
          <p:nvSpPr>
            <p:cNvPr id="136" name="Freihandform: Form 135">
              <a:extLst>
                <a:ext uri="{FF2B5EF4-FFF2-40B4-BE49-F238E27FC236}">
                  <a16:creationId xmlns:a16="http://schemas.microsoft.com/office/drawing/2014/main" id="{F87532AB-96A4-4F81-99D3-B5A7490313BF}"/>
                </a:ext>
              </a:extLst>
            </p:cNvPr>
            <p:cNvSpPr/>
            <p:nvPr/>
          </p:nvSpPr>
          <p:spPr>
            <a:xfrm>
              <a:off x="3890769" y="329344"/>
              <a:ext cx="24010" cy="116926"/>
            </a:xfrm>
            <a:custGeom>
              <a:avLst/>
              <a:gdLst>
                <a:gd name="connsiteX0" fmla="*/ 24011 w 24010"/>
                <a:gd name="connsiteY0" fmla="*/ 11453 h 116926"/>
                <a:gd name="connsiteX1" fmla="*/ 11919 w 24010"/>
                <a:gd name="connsiteY1" fmla="*/ 22906 h 116926"/>
                <a:gd name="connsiteX2" fmla="*/ 0 w 24010"/>
                <a:gd name="connsiteY2" fmla="*/ 11453 h 116926"/>
                <a:gd name="connsiteX3" fmla="*/ 11919 w 24010"/>
                <a:gd name="connsiteY3" fmla="*/ 0 h 116926"/>
                <a:gd name="connsiteX4" fmla="*/ 24011 w 24010"/>
                <a:gd name="connsiteY4" fmla="*/ 11453 h 116926"/>
                <a:gd name="connsiteX5" fmla="*/ 21465 w 24010"/>
                <a:gd name="connsiteY5" fmla="*/ 116926 h 116926"/>
                <a:gd name="connsiteX6" fmla="*/ 2546 w 24010"/>
                <a:gd name="connsiteY6" fmla="*/ 116926 h 116926"/>
                <a:gd name="connsiteX7" fmla="*/ 2546 w 24010"/>
                <a:gd name="connsiteY7" fmla="*/ 35952 h 116926"/>
                <a:gd name="connsiteX8" fmla="*/ 21465 w 24010"/>
                <a:gd name="connsiteY8" fmla="*/ 35952 h 116926"/>
                <a:gd name="connsiteX9" fmla="*/ 21465 w 24010"/>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0" h="116926">
                  <a:moveTo>
                    <a:pt x="24011" y="11453"/>
                  </a:moveTo>
                  <a:cubicBezTo>
                    <a:pt x="24011" y="18135"/>
                    <a:pt x="18601" y="22906"/>
                    <a:pt x="11919" y="22906"/>
                  </a:cubicBezTo>
                  <a:cubicBezTo>
                    <a:pt x="5410" y="22906"/>
                    <a:pt x="0" y="18132"/>
                    <a:pt x="0" y="11453"/>
                  </a:cubicBezTo>
                  <a:cubicBezTo>
                    <a:pt x="0" y="4929"/>
                    <a:pt x="5410" y="0"/>
                    <a:pt x="11919" y="0"/>
                  </a:cubicBezTo>
                  <a:cubicBezTo>
                    <a:pt x="18601" y="0"/>
                    <a:pt x="24011" y="4929"/>
                    <a:pt x="24011" y="11453"/>
                  </a:cubicBezTo>
                  <a:close/>
                  <a:moveTo>
                    <a:pt x="21465" y="116926"/>
                  </a:moveTo>
                  <a:lnTo>
                    <a:pt x="2546" y="116926"/>
                  </a:lnTo>
                  <a:lnTo>
                    <a:pt x="2546" y="35952"/>
                  </a:lnTo>
                  <a:lnTo>
                    <a:pt x="21465" y="35952"/>
                  </a:lnTo>
                  <a:lnTo>
                    <a:pt x="21465" y="116926"/>
                  </a:lnTo>
                  <a:close/>
                </a:path>
              </a:pathLst>
            </a:custGeom>
            <a:solidFill>
              <a:schemeClr val="tx1"/>
            </a:solidFill>
            <a:ln w="2892" cap="flat">
              <a:noFill/>
              <a:prstDash val="solid"/>
              <a:miter/>
            </a:ln>
          </p:spPr>
          <p:txBody>
            <a:bodyPr rtlCol="0" anchor="ctr"/>
            <a:lstStyle/>
            <a:p>
              <a:endParaRPr lang="de-DE"/>
            </a:p>
          </p:txBody>
        </p:sp>
        <p:sp>
          <p:nvSpPr>
            <p:cNvPr id="137" name="Freihandform: Form 136">
              <a:extLst>
                <a:ext uri="{FF2B5EF4-FFF2-40B4-BE49-F238E27FC236}">
                  <a16:creationId xmlns:a16="http://schemas.microsoft.com/office/drawing/2014/main" id="{6D62D10D-E37B-4B6B-8B80-2B03F644B26D}"/>
                </a:ext>
              </a:extLst>
            </p:cNvPr>
            <p:cNvSpPr/>
            <p:nvPr/>
          </p:nvSpPr>
          <p:spPr>
            <a:xfrm>
              <a:off x="3928290" y="365297"/>
              <a:ext cx="78598" cy="80973"/>
            </a:xfrm>
            <a:custGeom>
              <a:avLst/>
              <a:gdLst>
                <a:gd name="connsiteX0" fmla="*/ 78599 w 78598"/>
                <a:gd name="connsiteY0" fmla="*/ 0 h 80973"/>
                <a:gd name="connsiteX1" fmla="*/ 49150 w 78598"/>
                <a:gd name="connsiteY1" fmla="*/ 80974 h 80973"/>
                <a:gd name="connsiteX2" fmla="*/ 29420 w 78598"/>
                <a:gd name="connsiteY2" fmla="*/ 80974 h 80973"/>
                <a:gd name="connsiteX3" fmla="*/ 0 w 78598"/>
                <a:gd name="connsiteY3" fmla="*/ 0 h 80973"/>
                <a:gd name="connsiteX4" fmla="*/ 20857 w 78598"/>
                <a:gd name="connsiteY4" fmla="*/ 0 h 80973"/>
                <a:gd name="connsiteX5" fmla="*/ 39459 w 78598"/>
                <a:gd name="connsiteY5" fmla="*/ 58861 h 80973"/>
                <a:gd name="connsiteX6" fmla="*/ 39777 w 78598"/>
                <a:gd name="connsiteY6" fmla="*/ 58861 h 80973"/>
                <a:gd name="connsiteX7" fmla="*/ 58378 w 78598"/>
                <a:gd name="connsiteY7" fmla="*/ 0 h 80973"/>
                <a:gd name="connsiteX8" fmla="*/ 78599 w 78598"/>
                <a:gd name="connsiteY8" fmla="*/ 0 h 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98" h="80973">
                  <a:moveTo>
                    <a:pt x="78599" y="0"/>
                  </a:moveTo>
                  <a:lnTo>
                    <a:pt x="49150" y="80974"/>
                  </a:lnTo>
                  <a:lnTo>
                    <a:pt x="29420" y="80974"/>
                  </a:lnTo>
                  <a:lnTo>
                    <a:pt x="0" y="0"/>
                  </a:lnTo>
                  <a:lnTo>
                    <a:pt x="20857" y="0"/>
                  </a:lnTo>
                  <a:lnTo>
                    <a:pt x="39459" y="58861"/>
                  </a:lnTo>
                  <a:lnTo>
                    <a:pt x="39777" y="58861"/>
                  </a:lnTo>
                  <a:lnTo>
                    <a:pt x="58378" y="0"/>
                  </a:lnTo>
                  <a:lnTo>
                    <a:pt x="78599" y="0"/>
                  </a:lnTo>
                  <a:close/>
                </a:path>
              </a:pathLst>
            </a:custGeom>
            <a:solidFill>
              <a:schemeClr val="tx1"/>
            </a:solidFill>
            <a:ln w="2892" cap="flat">
              <a:noFill/>
              <a:prstDash val="solid"/>
              <a:miter/>
            </a:ln>
          </p:spPr>
          <p:txBody>
            <a:bodyPr rtlCol="0" anchor="ctr"/>
            <a:lstStyle/>
            <a:p>
              <a:endParaRPr lang="de-DE"/>
            </a:p>
          </p:txBody>
        </p:sp>
        <p:sp>
          <p:nvSpPr>
            <p:cNvPr id="138" name="Freihandform: Form 137">
              <a:extLst>
                <a:ext uri="{FF2B5EF4-FFF2-40B4-BE49-F238E27FC236}">
                  <a16:creationId xmlns:a16="http://schemas.microsoft.com/office/drawing/2014/main" id="{3027997A-9E05-4A1F-B8BC-F79212D2BAFB}"/>
                </a:ext>
              </a:extLst>
            </p:cNvPr>
            <p:cNvSpPr/>
            <p:nvPr/>
          </p:nvSpPr>
          <p:spPr>
            <a:xfrm>
              <a:off x="4015683" y="363231"/>
              <a:ext cx="73999" cy="84948"/>
            </a:xfrm>
            <a:custGeom>
              <a:avLst/>
              <a:gdLst>
                <a:gd name="connsiteX0" fmla="*/ 40095 w 73999"/>
                <a:gd name="connsiteY0" fmla="*/ 84949 h 84948"/>
                <a:gd name="connsiteX1" fmla="*/ 0 w 73999"/>
                <a:gd name="connsiteY1" fmla="*/ 42317 h 84948"/>
                <a:gd name="connsiteX2" fmla="*/ 38041 w 73999"/>
                <a:gd name="connsiteY2" fmla="*/ 0 h 84948"/>
                <a:gd name="connsiteX3" fmla="*/ 73999 w 73999"/>
                <a:gd name="connsiteY3" fmla="*/ 41203 h 84948"/>
                <a:gd name="connsiteX4" fmla="*/ 73681 w 73999"/>
                <a:gd name="connsiteY4" fmla="*/ 48999 h 84948"/>
                <a:gd name="connsiteX5" fmla="*/ 19267 w 73999"/>
                <a:gd name="connsiteY5" fmla="*/ 48999 h 84948"/>
                <a:gd name="connsiteX6" fmla="*/ 40269 w 73999"/>
                <a:gd name="connsiteY6" fmla="*/ 68725 h 84948"/>
                <a:gd name="connsiteX7" fmla="*/ 60143 w 73999"/>
                <a:gd name="connsiteY7" fmla="*/ 59179 h 84948"/>
                <a:gd name="connsiteX8" fmla="*/ 71916 w 73999"/>
                <a:gd name="connsiteY8" fmla="*/ 71589 h 84948"/>
                <a:gd name="connsiteX9" fmla="*/ 40095 w 73999"/>
                <a:gd name="connsiteY9" fmla="*/ 84949 h 84948"/>
                <a:gd name="connsiteX10" fmla="*/ 18948 w 73999"/>
                <a:gd name="connsiteY10" fmla="*/ 35154 h 84948"/>
                <a:gd name="connsiteX11" fmla="*/ 55688 w 73999"/>
                <a:gd name="connsiteY11" fmla="*/ 35154 h 84948"/>
                <a:gd name="connsiteX12" fmla="*/ 37723 w 73999"/>
                <a:gd name="connsiteY12" fmla="*/ 15587 h 84948"/>
                <a:gd name="connsiteX13" fmla="*/ 18948 w 73999"/>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99" h="84948">
                  <a:moveTo>
                    <a:pt x="40095" y="84949"/>
                  </a:moveTo>
                  <a:cubicBezTo>
                    <a:pt x="16084" y="84949"/>
                    <a:pt x="0" y="67927"/>
                    <a:pt x="0" y="42317"/>
                  </a:cubicBezTo>
                  <a:cubicBezTo>
                    <a:pt x="0" y="17181"/>
                    <a:pt x="15448" y="0"/>
                    <a:pt x="38041" y="0"/>
                  </a:cubicBezTo>
                  <a:cubicBezTo>
                    <a:pt x="59824" y="0"/>
                    <a:pt x="73999" y="16226"/>
                    <a:pt x="73999" y="41203"/>
                  </a:cubicBezTo>
                  <a:cubicBezTo>
                    <a:pt x="73999" y="43908"/>
                    <a:pt x="73826" y="46769"/>
                    <a:pt x="73681" y="48999"/>
                  </a:cubicBezTo>
                  <a:lnTo>
                    <a:pt x="19267" y="48999"/>
                  </a:lnTo>
                  <a:cubicBezTo>
                    <a:pt x="21320" y="61566"/>
                    <a:pt x="28813" y="68725"/>
                    <a:pt x="40269" y="68725"/>
                  </a:cubicBezTo>
                  <a:cubicBezTo>
                    <a:pt x="47732" y="68725"/>
                    <a:pt x="53778" y="65862"/>
                    <a:pt x="60143" y="59179"/>
                  </a:cubicBezTo>
                  <a:lnTo>
                    <a:pt x="71916" y="71589"/>
                  </a:lnTo>
                  <a:cubicBezTo>
                    <a:pt x="62688" y="80653"/>
                    <a:pt x="52332" y="84949"/>
                    <a:pt x="40095" y="84949"/>
                  </a:cubicBezTo>
                  <a:close/>
                  <a:moveTo>
                    <a:pt x="18948" y="35154"/>
                  </a:moveTo>
                  <a:lnTo>
                    <a:pt x="55688" y="35154"/>
                  </a:lnTo>
                  <a:cubicBezTo>
                    <a:pt x="54906" y="22744"/>
                    <a:pt x="48368" y="15587"/>
                    <a:pt x="37723" y="15587"/>
                  </a:cubicBezTo>
                  <a:cubicBezTo>
                    <a:pt x="27222" y="15587"/>
                    <a:pt x="20539" y="22587"/>
                    <a:pt x="18948" y="35154"/>
                  </a:cubicBezTo>
                  <a:close/>
                </a:path>
              </a:pathLst>
            </a:custGeom>
            <a:solidFill>
              <a:schemeClr val="tx1"/>
            </a:solidFill>
            <a:ln w="2892" cap="flat">
              <a:noFill/>
              <a:prstDash val="solid"/>
              <a:miter/>
            </a:ln>
          </p:spPr>
          <p:txBody>
            <a:bodyPr rtlCol="0" anchor="ctr"/>
            <a:lstStyle/>
            <a:p>
              <a:endParaRPr lang="de-DE"/>
            </a:p>
          </p:txBody>
        </p:sp>
        <p:sp>
          <p:nvSpPr>
            <p:cNvPr id="139" name="Freihandform: Form 138">
              <a:extLst>
                <a:ext uri="{FF2B5EF4-FFF2-40B4-BE49-F238E27FC236}">
                  <a16:creationId xmlns:a16="http://schemas.microsoft.com/office/drawing/2014/main" id="{B4FF0AA0-E5C9-45FE-A03C-6E21AAC93613}"/>
                </a:ext>
              </a:extLst>
            </p:cNvPr>
            <p:cNvSpPr/>
            <p:nvPr/>
          </p:nvSpPr>
          <p:spPr>
            <a:xfrm>
              <a:off x="4110337" y="363231"/>
              <a:ext cx="49005" cy="83039"/>
            </a:xfrm>
            <a:custGeom>
              <a:avLst/>
              <a:gdLst>
                <a:gd name="connsiteX0" fmla="*/ 49005 w 49005"/>
                <a:gd name="connsiteY0" fmla="*/ 1747 h 83039"/>
                <a:gd name="connsiteX1" fmla="*/ 45968 w 49005"/>
                <a:gd name="connsiteY1" fmla="*/ 21155 h 83039"/>
                <a:gd name="connsiteX2" fmla="*/ 35495 w 49005"/>
                <a:gd name="connsiteY2" fmla="*/ 18610 h 83039"/>
                <a:gd name="connsiteX3" fmla="*/ 18948 w 49005"/>
                <a:gd name="connsiteY3" fmla="*/ 41518 h 83039"/>
                <a:gd name="connsiteX4" fmla="*/ 18948 w 49005"/>
                <a:gd name="connsiteY4" fmla="*/ 83039 h 83039"/>
                <a:gd name="connsiteX5" fmla="*/ 0 w 49005"/>
                <a:gd name="connsiteY5" fmla="*/ 83039 h 83039"/>
                <a:gd name="connsiteX6" fmla="*/ 0 w 49005"/>
                <a:gd name="connsiteY6" fmla="*/ 2066 h 83039"/>
                <a:gd name="connsiteX7" fmla="*/ 18630 w 49005"/>
                <a:gd name="connsiteY7" fmla="*/ 2066 h 83039"/>
                <a:gd name="connsiteX8" fmla="*/ 18630 w 49005"/>
                <a:gd name="connsiteY8" fmla="*/ 12248 h 83039"/>
                <a:gd name="connsiteX9" fmla="*/ 18948 w 49005"/>
                <a:gd name="connsiteY9" fmla="*/ 12248 h 83039"/>
                <a:gd name="connsiteX10" fmla="*/ 40095 w 49005"/>
                <a:gd name="connsiteY10" fmla="*/ 0 h 83039"/>
                <a:gd name="connsiteX11" fmla="*/ 49005 w 49005"/>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5" h="83039">
                  <a:moveTo>
                    <a:pt x="49005" y="1747"/>
                  </a:moveTo>
                  <a:lnTo>
                    <a:pt x="45968" y="21155"/>
                  </a:lnTo>
                  <a:cubicBezTo>
                    <a:pt x="43104" y="19564"/>
                    <a:pt x="39632" y="18610"/>
                    <a:pt x="35495" y="18610"/>
                  </a:cubicBezTo>
                  <a:cubicBezTo>
                    <a:pt x="22449" y="18610"/>
                    <a:pt x="18948" y="29111"/>
                    <a:pt x="18948" y="41518"/>
                  </a:cubicBezTo>
                  <a:lnTo>
                    <a:pt x="18948" y="83039"/>
                  </a:lnTo>
                  <a:lnTo>
                    <a:pt x="0" y="83039"/>
                  </a:lnTo>
                  <a:lnTo>
                    <a:pt x="0" y="2066"/>
                  </a:lnTo>
                  <a:lnTo>
                    <a:pt x="18630" y="2066"/>
                  </a:lnTo>
                  <a:lnTo>
                    <a:pt x="18630" y="12248"/>
                  </a:lnTo>
                  <a:lnTo>
                    <a:pt x="18948" y="12248"/>
                  </a:lnTo>
                  <a:cubicBezTo>
                    <a:pt x="23230" y="4614"/>
                    <a:pt x="30867" y="0"/>
                    <a:pt x="40095" y="0"/>
                  </a:cubicBezTo>
                  <a:cubicBezTo>
                    <a:pt x="42814" y="-3"/>
                    <a:pt x="46141" y="474"/>
                    <a:pt x="49005" y="1747"/>
                  </a:cubicBezTo>
                  <a:close/>
                </a:path>
              </a:pathLst>
            </a:custGeom>
            <a:solidFill>
              <a:schemeClr val="tx1"/>
            </a:solidFill>
            <a:ln w="2892"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0A685721-25F4-4C4C-8586-0A86197C1DAA}"/>
                </a:ext>
              </a:extLst>
            </p:cNvPr>
            <p:cNvSpPr/>
            <p:nvPr/>
          </p:nvSpPr>
          <p:spPr>
            <a:xfrm>
              <a:off x="4168165" y="363231"/>
              <a:ext cx="62370" cy="84951"/>
            </a:xfrm>
            <a:custGeom>
              <a:avLst/>
              <a:gdLst>
                <a:gd name="connsiteX0" fmla="*/ 9084 w 62370"/>
                <a:gd name="connsiteY0" fmla="*/ 60134 h 84951"/>
                <a:gd name="connsiteX1" fmla="*/ 31995 w 62370"/>
                <a:gd name="connsiteY1" fmla="*/ 69203 h 84951"/>
                <a:gd name="connsiteX2" fmla="*/ 43914 w 62370"/>
                <a:gd name="connsiteY2" fmla="*/ 61088 h 84951"/>
                <a:gd name="connsiteX3" fmla="*/ 3356 w 62370"/>
                <a:gd name="connsiteY3" fmla="*/ 25136 h 84951"/>
                <a:gd name="connsiteX4" fmla="*/ 33905 w 62370"/>
                <a:gd name="connsiteY4" fmla="*/ 0 h 84951"/>
                <a:gd name="connsiteX5" fmla="*/ 61907 w 62370"/>
                <a:gd name="connsiteY5" fmla="*/ 8433 h 84951"/>
                <a:gd name="connsiteX6" fmla="*/ 52997 w 62370"/>
                <a:gd name="connsiteY6" fmla="*/ 23227 h 84951"/>
                <a:gd name="connsiteX7" fmla="*/ 33586 w 62370"/>
                <a:gd name="connsiteY7" fmla="*/ 16067 h 84951"/>
                <a:gd name="connsiteX8" fmla="*/ 21957 w 62370"/>
                <a:gd name="connsiteY8" fmla="*/ 23545 h 84951"/>
                <a:gd name="connsiteX9" fmla="*/ 62370 w 62370"/>
                <a:gd name="connsiteY9" fmla="*/ 59338 h 84951"/>
                <a:gd name="connsiteX10" fmla="*/ 31185 w 62370"/>
                <a:gd name="connsiteY10" fmla="*/ 84951 h 84951"/>
                <a:gd name="connsiteX11" fmla="*/ 0 w 62370"/>
                <a:gd name="connsiteY11" fmla="*/ 75090 h 84951"/>
                <a:gd name="connsiteX12" fmla="*/ 9084 w 62370"/>
                <a:gd name="connsiteY12" fmla="*/ 6013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70" h="84951">
                  <a:moveTo>
                    <a:pt x="9084" y="60134"/>
                  </a:moveTo>
                  <a:cubicBezTo>
                    <a:pt x="17039" y="66177"/>
                    <a:pt x="24821" y="69203"/>
                    <a:pt x="31995" y="69203"/>
                  </a:cubicBezTo>
                  <a:cubicBezTo>
                    <a:pt x="38996" y="69203"/>
                    <a:pt x="43914" y="66018"/>
                    <a:pt x="43914" y="61088"/>
                  </a:cubicBezTo>
                  <a:cubicBezTo>
                    <a:pt x="43914" y="47246"/>
                    <a:pt x="3356" y="52178"/>
                    <a:pt x="3356" y="25136"/>
                  </a:cubicBezTo>
                  <a:cubicBezTo>
                    <a:pt x="3356" y="10183"/>
                    <a:pt x="15766" y="0"/>
                    <a:pt x="33905" y="0"/>
                  </a:cubicBezTo>
                  <a:cubicBezTo>
                    <a:pt x="43596" y="0"/>
                    <a:pt x="53316" y="2864"/>
                    <a:pt x="61907" y="8433"/>
                  </a:cubicBezTo>
                  <a:lnTo>
                    <a:pt x="52997" y="23227"/>
                  </a:lnTo>
                  <a:cubicBezTo>
                    <a:pt x="45997" y="18454"/>
                    <a:pt x="39777" y="16067"/>
                    <a:pt x="33586" y="16067"/>
                  </a:cubicBezTo>
                  <a:cubicBezTo>
                    <a:pt x="26586" y="16067"/>
                    <a:pt x="21957" y="19090"/>
                    <a:pt x="21957" y="23545"/>
                  </a:cubicBezTo>
                  <a:cubicBezTo>
                    <a:pt x="21957" y="36748"/>
                    <a:pt x="62370" y="32134"/>
                    <a:pt x="62370" y="59338"/>
                  </a:cubicBezTo>
                  <a:cubicBezTo>
                    <a:pt x="62370" y="74610"/>
                    <a:pt x="49815" y="84951"/>
                    <a:pt x="31185" y="84951"/>
                  </a:cubicBezTo>
                  <a:cubicBezTo>
                    <a:pt x="20366" y="84951"/>
                    <a:pt x="9402" y="81610"/>
                    <a:pt x="0" y="75090"/>
                  </a:cubicBezTo>
                  <a:lnTo>
                    <a:pt x="9084" y="60134"/>
                  </a:lnTo>
                  <a:close/>
                </a:path>
              </a:pathLst>
            </a:custGeom>
            <a:solidFill>
              <a:schemeClr val="tx1"/>
            </a:solidFill>
            <a:ln w="2892"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6E19AE1C-BB79-45B4-9331-474270B4D247}"/>
                </a:ext>
              </a:extLst>
            </p:cNvPr>
            <p:cNvSpPr/>
            <p:nvPr/>
          </p:nvSpPr>
          <p:spPr>
            <a:xfrm>
              <a:off x="4248240" y="329344"/>
              <a:ext cx="24010" cy="116926"/>
            </a:xfrm>
            <a:custGeom>
              <a:avLst/>
              <a:gdLst>
                <a:gd name="connsiteX0" fmla="*/ 24011 w 24010"/>
                <a:gd name="connsiteY0" fmla="*/ 11453 h 116926"/>
                <a:gd name="connsiteX1" fmla="*/ 11919 w 24010"/>
                <a:gd name="connsiteY1" fmla="*/ 22906 h 116926"/>
                <a:gd name="connsiteX2" fmla="*/ 0 w 24010"/>
                <a:gd name="connsiteY2" fmla="*/ 11453 h 116926"/>
                <a:gd name="connsiteX3" fmla="*/ 11919 w 24010"/>
                <a:gd name="connsiteY3" fmla="*/ 0 h 116926"/>
                <a:gd name="connsiteX4" fmla="*/ 24011 w 24010"/>
                <a:gd name="connsiteY4" fmla="*/ 11453 h 116926"/>
                <a:gd name="connsiteX5" fmla="*/ 21465 w 24010"/>
                <a:gd name="connsiteY5" fmla="*/ 116926 h 116926"/>
                <a:gd name="connsiteX6" fmla="*/ 2546 w 24010"/>
                <a:gd name="connsiteY6" fmla="*/ 116926 h 116926"/>
                <a:gd name="connsiteX7" fmla="*/ 2546 w 24010"/>
                <a:gd name="connsiteY7" fmla="*/ 35952 h 116926"/>
                <a:gd name="connsiteX8" fmla="*/ 21465 w 24010"/>
                <a:gd name="connsiteY8" fmla="*/ 35952 h 116926"/>
                <a:gd name="connsiteX9" fmla="*/ 21465 w 24010"/>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0" h="116926">
                  <a:moveTo>
                    <a:pt x="24011" y="11453"/>
                  </a:moveTo>
                  <a:cubicBezTo>
                    <a:pt x="24011" y="18135"/>
                    <a:pt x="18601" y="22906"/>
                    <a:pt x="11919" y="22906"/>
                  </a:cubicBezTo>
                  <a:cubicBezTo>
                    <a:pt x="5410" y="22906"/>
                    <a:pt x="0" y="18132"/>
                    <a:pt x="0" y="11453"/>
                  </a:cubicBezTo>
                  <a:cubicBezTo>
                    <a:pt x="0" y="4929"/>
                    <a:pt x="5410" y="0"/>
                    <a:pt x="11919" y="0"/>
                  </a:cubicBezTo>
                  <a:cubicBezTo>
                    <a:pt x="18601" y="0"/>
                    <a:pt x="24011" y="4929"/>
                    <a:pt x="24011" y="11453"/>
                  </a:cubicBezTo>
                  <a:close/>
                  <a:moveTo>
                    <a:pt x="21465" y="116926"/>
                  </a:moveTo>
                  <a:lnTo>
                    <a:pt x="2546" y="116926"/>
                  </a:lnTo>
                  <a:lnTo>
                    <a:pt x="2546" y="35952"/>
                  </a:lnTo>
                  <a:lnTo>
                    <a:pt x="21465" y="35952"/>
                  </a:lnTo>
                  <a:lnTo>
                    <a:pt x="21465" y="116926"/>
                  </a:lnTo>
                  <a:close/>
                </a:path>
              </a:pathLst>
            </a:custGeom>
            <a:solidFill>
              <a:schemeClr val="tx1"/>
            </a:solidFill>
            <a:ln w="2892" cap="flat">
              <a:noFill/>
              <a:prstDash val="solid"/>
              <a:miter/>
            </a:ln>
          </p:spPr>
          <p:txBody>
            <a:bodyPr rtlCol="0" anchor="ctr"/>
            <a:lstStyle/>
            <a:p>
              <a:endParaRPr lang="de-DE"/>
            </a:p>
          </p:txBody>
        </p:sp>
        <p:sp>
          <p:nvSpPr>
            <p:cNvPr id="142" name="Freihandform: Form 141">
              <a:extLst>
                <a:ext uri="{FF2B5EF4-FFF2-40B4-BE49-F238E27FC236}">
                  <a16:creationId xmlns:a16="http://schemas.microsoft.com/office/drawing/2014/main" id="{4C38534B-1755-4EEA-BD43-3EDFC98614AC}"/>
                </a:ext>
              </a:extLst>
            </p:cNvPr>
            <p:cNvSpPr/>
            <p:nvPr/>
          </p:nvSpPr>
          <p:spPr>
            <a:xfrm>
              <a:off x="4285760" y="339047"/>
              <a:ext cx="50451" cy="109132"/>
            </a:xfrm>
            <a:custGeom>
              <a:avLst/>
              <a:gdLst>
                <a:gd name="connsiteX0" fmla="*/ 50452 w 50451"/>
                <a:gd name="connsiteY0" fmla="*/ 89887 h 109132"/>
                <a:gd name="connsiteX1" fmla="*/ 50452 w 50451"/>
                <a:gd name="connsiteY1" fmla="*/ 106113 h 109132"/>
                <a:gd name="connsiteX2" fmla="*/ 34541 w 50451"/>
                <a:gd name="connsiteY2" fmla="*/ 109133 h 109132"/>
                <a:gd name="connsiteX3" fmla="*/ 12410 w 50451"/>
                <a:gd name="connsiteY3" fmla="*/ 86383 h 109132"/>
                <a:gd name="connsiteX4" fmla="*/ 12410 w 50451"/>
                <a:gd name="connsiteY4" fmla="*/ 41998 h 109132"/>
                <a:gd name="connsiteX5" fmla="*/ 0 w 50451"/>
                <a:gd name="connsiteY5" fmla="*/ 41998 h 109132"/>
                <a:gd name="connsiteX6" fmla="*/ 0 w 50451"/>
                <a:gd name="connsiteY6" fmla="*/ 26250 h 109132"/>
                <a:gd name="connsiteX7" fmla="*/ 12266 w 50451"/>
                <a:gd name="connsiteY7" fmla="*/ 26250 h 109132"/>
                <a:gd name="connsiteX8" fmla="*/ 12266 w 50451"/>
                <a:gd name="connsiteY8" fmla="*/ 4137 h 109132"/>
                <a:gd name="connsiteX9" fmla="*/ 31185 w 50451"/>
                <a:gd name="connsiteY9" fmla="*/ 0 h 109132"/>
                <a:gd name="connsiteX10" fmla="*/ 31185 w 50451"/>
                <a:gd name="connsiteY10" fmla="*/ 26250 h 109132"/>
                <a:gd name="connsiteX11" fmla="*/ 50452 w 50451"/>
                <a:gd name="connsiteY11" fmla="*/ 26250 h 109132"/>
                <a:gd name="connsiteX12" fmla="*/ 50452 w 50451"/>
                <a:gd name="connsiteY12" fmla="*/ 41998 h 109132"/>
                <a:gd name="connsiteX13" fmla="*/ 31185 w 50451"/>
                <a:gd name="connsiteY13" fmla="*/ 41998 h 109132"/>
                <a:gd name="connsiteX14" fmla="*/ 31185 w 50451"/>
                <a:gd name="connsiteY14" fmla="*/ 81928 h 109132"/>
                <a:gd name="connsiteX15" fmla="*/ 39951 w 50451"/>
                <a:gd name="connsiteY15" fmla="*/ 92589 h 109132"/>
                <a:gd name="connsiteX16" fmla="*/ 50452 w 50451"/>
                <a:gd name="connsiteY16" fmla="*/ 89887 h 10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51" h="109132">
                  <a:moveTo>
                    <a:pt x="50452" y="89887"/>
                  </a:moveTo>
                  <a:lnTo>
                    <a:pt x="50452" y="106113"/>
                  </a:lnTo>
                  <a:cubicBezTo>
                    <a:pt x="46315" y="108022"/>
                    <a:pt x="40095" y="109133"/>
                    <a:pt x="34541" y="109133"/>
                  </a:cubicBezTo>
                  <a:cubicBezTo>
                    <a:pt x="20221" y="109133"/>
                    <a:pt x="12410" y="101177"/>
                    <a:pt x="12410" y="86383"/>
                  </a:cubicBezTo>
                  <a:lnTo>
                    <a:pt x="12410" y="41998"/>
                  </a:lnTo>
                  <a:lnTo>
                    <a:pt x="0" y="41998"/>
                  </a:lnTo>
                  <a:lnTo>
                    <a:pt x="0" y="26250"/>
                  </a:lnTo>
                  <a:lnTo>
                    <a:pt x="12266" y="26250"/>
                  </a:lnTo>
                  <a:lnTo>
                    <a:pt x="12266" y="4137"/>
                  </a:lnTo>
                  <a:lnTo>
                    <a:pt x="31185" y="0"/>
                  </a:lnTo>
                  <a:lnTo>
                    <a:pt x="31185" y="26250"/>
                  </a:lnTo>
                  <a:lnTo>
                    <a:pt x="50452" y="26250"/>
                  </a:lnTo>
                  <a:lnTo>
                    <a:pt x="50452" y="41998"/>
                  </a:lnTo>
                  <a:lnTo>
                    <a:pt x="31185" y="41998"/>
                  </a:lnTo>
                  <a:lnTo>
                    <a:pt x="31185" y="81928"/>
                  </a:lnTo>
                  <a:cubicBezTo>
                    <a:pt x="31185" y="89404"/>
                    <a:pt x="33731" y="92589"/>
                    <a:pt x="39951" y="92589"/>
                  </a:cubicBezTo>
                  <a:cubicBezTo>
                    <a:pt x="43451" y="92589"/>
                    <a:pt x="47269" y="91475"/>
                    <a:pt x="50452" y="89887"/>
                  </a:cubicBezTo>
                  <a:close/>
                </a:path>
              </a:pathLst>
            </a:custGeom>
            <a:solidFill>
              <a:schemeClr val="tx1"/>
            </a:solidFill>
            <a:ln w="2892"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AFAE02A0-943E-4718-9A7A-FF95A5FE0F74}"/>
                </a:ext>
              </a:extLst>
            </p:cNvPr>
            <p:cNvSpPr/>
            <p:nvPr/>
          </p:nvSpPr>
          <p:spPr>
            <a:xfrm>
              <a:off x="4350994" y="330617"/>
              <a:ext cx="68734" cy="117562"/>
            </a:xfrm>
            <a:custGeom>
              <a:avLst/>
              <a:gdLst>
                <a:gd name="connsiteX0" fmla="*/ 34830 w 68734"/>
                <a:gd name="connsiteY0" fmla="*/ 65384 h 117562"/>
                <a:gd name="connsiteX1" fmla="*/ 50104 w 68734"/>
                <a:gd name="connsiteY1" fmla="*/ 67132 h 117562"/>
                <a:gd name="connsiteX2" fmla="*/ 50104 w 68734"/>
                <a:gd name="connsiteY2" fmla="*/ 64268 h 117562"/>
                <a:gd name="connsiteX3" fmla="*/ 32284 w 68734"/>
                <a:gd name="connsiteY3" fmla="*/ 48519 h 117562"/>
                <a:gd name="connsiteX4" fmla="*/ 11774 w 68734"/>
                <a:gd name="connsiteY4" fmla="*/ 53133 h 117562"/>
                <a:gd name="connsiteX5" fmla="*/ 7637 w 68734"/>
                <a:gd name="connsiteY5" fmla="*/ 37225 h 117562"/>
                <a:gd name="connsiteX6" fmla="*/ 34193 w 68734"/>
                <a:gd name="connsiteY6" fmla="*/ 32611 h 117562"/>
                <a:gd name="connsiteX7" fmla="*/ 68734 w 68734"/>
                <a:gd name="connsiteY7" fmla="*/ 63949 h 117562"/>
                <a:gd name="connsiteX8" fmla="*/ 68734 w 68734"/>
                <a:gd name="connsiteY8" fmla="*/ 115653 h 117562"/>
                <a:gd name="connsiteX9" fmla="*/ 50740 w 68734"/>
                <a:gd name="connsiteY9" fmla="*/ 115653 h 117562"/>
                <a:gd name="connsiteX10" fmla="*/ 50740 w 68734"/>
                <a:gd name="connsiteY10" fmla="*/ 107064 h 117562"/>
                <a:gd name="connsiteX11" fmla="*/ 50422 w 68734"/>
                <a:gd name="connsiteY11" fmla="*/ 107064 h 117562"/>
                <a:gd name="connsiteX12" fmla="*/ 26730 w 68734"/>
                <a:gd name="connsiteY12" fmla="*/ 117563 h 117562"/>
                <a:gd name="connsiteX13" fmla="*/ 0 w 68734"/>
                <a:gd name="connsiteY13" fmla="*/ 91790 h 117562"/>
                <a:gd name="connsiteX14" fmla="*/ 34830 w 68734"/>
                <a:gd name="connsiteY14" fmla="*/ 65384 h 117562"/>
                <a:gd name="connsiteX15" fmla="*/ 19411 w 68734"/>
                <a:gd name="connsiteY15" fmla="*/ 22113 h 117562"/>
                <a:gd name="connsiteX16" fmla="*/ 8100 w 68734"/>
                <a:gd name="connsiteY16" fmla="*/ 11135 h 117562"/>
                <a:gd name="connsiteX17" fmla="*/ 19411 w 68734"/>
                <a:gd name="connsiteY17" fmla="*/ 0 h 117562"/>
                <a:gd name="connsiteX18" fmla="*/ 30693 w 68734"/>
                <a:gd name="connsiteY18" fmla="*/ 11135 h 117562"/>
                <a:gd name="connsiteX19" fmla="*/ 19411 w 68734"/>
                <a:gd name="connsiteY19" fmla="*/ 22113 h 117562"/>
                <a:gd name="connsiteX20" fmla="*/ 31648 w 68734"/>
                <a:gd name="connsiteY20" fmla="*/ 103405 h 117562"/>
                <a:gd name="connsiteX21" fmla="*/ 50104 w 68734"/>
                <a:gd name="connsiteY21" fmla="*/ 93702 h 117562"/>
                <a:gd name="connsiteX22" fmla="*/ 50104 w 68734"/>
                <a:gd name="connsiteY22" fmla="*/ 79545 h 117562"/>
                <a:gd name="connsiteX23" fmla="*/ 36913 w 68734"/>
                <a:gd name="connsiteY23" fmla="*/ 77954 h 117562"/>
                <a:gd name="connsiteX24" fmla="*/ 18138 w 68734"/>
                <a:gd name="connsiteY24" fmla="*/ 91316 h 117562"/>
                <a:gd name="connsiteX25" fmla="*/ 31648 w 68734"/>
                <a:gd name="connsiteY25" fmla="*/ 103405 h 117562"/>
                <a:gd name="connsiteX26" fmla="*/ 52505 w 68734"/>
                <a:gd name="connsiteY26" fmla="*/ 22113 h 117562"/>
                <a:gd name="connsiteX27" fmla="*/ 41194 w 68734"/>
                <a:gd name="connsiteY27" fmla="*/ 11135 h 117562"/>
                <a:gd name="connsiteX28" fmla="*/ 52505 w 68734"/>
                <a:gd name="connsiteY28" fmla="*/ 0 h 117562"/>
                <a:gd name="connsiteX29" fmla="*/ 63787 w 68734"/>
                <a:gd name="connsiteY29" fmla="*/ 11135 h 117562"/>
                <a:gd name="connsiteX30" fmla="*/ 52505 w 68734"/>
                <a:gd name="connsiteY30" fmla="*/ 22113 h 1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734" h="117562">
                  <a:moveTo>
                    <a:pt x="34830" y="65384"/>
                  </a:moveTo>
                  <a:cubicBezTo>
                    <a:pt x="40095" y="65384"/>
                    <a:pt x="44868" y="65702"/>
                    <a:pt x="50104" y="67132"/>
                  </a:cubicBezTo>
                  <a:lnTo>
                    <a:pt x="50104" y="64268"/>
                  </a:lnTo>
                  <a:cubicBezTo>
                    <a:pt x="50104" y="53926"/>
                    <a:pt x="44058" y="48519"/>
                    <a:pt x="32284" y="48519"/>
                  </a:cubicBezTo>
                  <a:cubicBezTo>
                    <a:pt x="25775" y="48519"/>
                    <a:pt x="18456" y="50110"/>
                    <a:pt x="11774" y="53133"/>
                  </a:cubicBezTo>
                  <a:lnTo>
                    <a:pt x="7637" y="37225"/>
                  </a:lnTo>
                  <a:cubicBezTo>
                    <a:pt x="15101" y="34361"/>
                    <a:pt x="24965" y="32611"/>
                    <a:pt x="34193" y="32611"/>
                  </a:cubicBezTo>
                  <a:cubicBezTo>
                    <a:pt x="56931" y="32611"/>
                    <a:pt x="68734" y="43271"/>
                    <a:pt x="68734" y="63949"/>
                  </a:cubicBezTo>
                  <a:lnTo>
                    <a:pt x="68734" y="115653"/>
                  </a:lnTo>
                  <a:lnTo>
                    <a:pt x="50740" y="115653"/>
                  </a:lnTo>
                  <a:lnTo>
                    <a:pt x="50740" y="107064"/>
                  </a:lnTo>
                  <a:lnTo>
                    <a:pt x="50422" y="107064"/>
                  </a:lnTo>
                  <a:cubicBezTo>
                    <a:pt x="43422" y="114221"/>
                    <a:pt x="36103" y="117563"/>
                    <a:pt x="26730" y="117563"/>
                  </a:cubicBezTo>
                  <a:cubicBezTo>
                    <a:pt x="10501" y="117563"/>
                    <a:pt x="0" y="107542"/>
                    <a:pt x="0" y="91790"/>
                  </a:cubicBezTo>
                  <a:cubicBezTo>
                    <a:pt x="0" y="74610"/>
                    <a:pt x="12237" y="65384"/>
                    <a:pt x="34830" y="65384"/>
                  </a:cubicBezTo>
                  <a:close/>
                  <a:moveTo>
                    <a:pt x="19411" y="22113"/>
                  </a:moveTo>
                  <a:cubicBezTo>
                    <a:pt x="13365" y="22113"/>
                    <a:pt x="8100" y="17022"/>
                    <a:pt x="8100" y="11135"/>
                  </a:cubicBezTo>
                  <a:cubicBezTo>
                    <a:pt x="8100" y="5248"/>
                    <a:pt x="13365" y="0"/>
                    <a:pt x="19411" y="0"/>
                  </a:cubicBezTo>
                  <a:cubicBezTo>
                    <a:pt x="25457" y="0"/>
                    <a:pt x="30693" y="5248"/>
                    <a:pt x="30693" y="11135"/>
                  </a:cubicBezTo>
                  <a:cubicBezTo>
                    <a:pt x="30693" y="17022"/>
                    <a:pt x="25457" y="22113"/>
                    <a:pt x="19411" y="22113"/>
                  </a:cubicBezTo>
                  <a:close/>
                  <a:moveTo>
                    <a:pt x="31648" y="103405"/>
                  </a:moveTo>
                  <a:cubicBezTo>
                    <a:pt x="38475" y="103405"/>
                    <a:pt x="44868" y="100064"/>
                    <a:pt x="50104" y="93702"/>
                  </a:cubicBezTo>
                  <a:lnTo>
                    <a:pt x="50104" y="79545"/>
                  </a:lnTo>
                  <a:cubicBezTo>
                    <a:pt x="45649" y="78431"/>
                    <a:pt x="41021" y="77954"/>
                    <a:pt x="36913" y="77954"/>
                  </a:cubicBezTo>
                  <a:cubicBezTo>
                    <a:pt x="24965" y="77954"/>
                    <a:pt x="18138" y="82727"/>
                    <a:pt x="18138" y="91316"/>
                  </a:cubicBezTo>
                  <a:cubicBezTo>
                    <a:pt x="18138" y="98791"/>
                    <a:pt x="23374" y="103405"/>
                    <a:pt x="31648" y="103405"/>
                  </a:cubicBezTo>
                  <a:close/>
                  <a:moveTo>
                    <a:pt x="52505" y="22113"/>
                  </a:moveTo>
                  <a:cubicBezTo>
                    <a:pt x="46430" y="22113"/>
                    <a:pt x="41194" y="17022"/>
                    <a:pt x="41194" y="11135"/>
                  </a:cubicBezTo>
                  <a:cubicBezTo>
                    <a:pt x="41194" y="5248"/>
                    <a:pt x="46430" y="0"/>
                    <a:pt x="52505" y="0"/>
                  </a:cubicBezTo>
                  <a:cubicBezTo>
                    <a:pt x="58551" y="0"/>
                    <a:pt x="63787" y="5248"/>
                    <a:pt x="63787" y="11135"/>
                  </a:cubicBezTo>
                  <a:cubicBezTo>
                    <a:pt x="63787" y="17022"/>
                    <a:pt x="58551" y="22113"/>
                    <a:pt x="52505" y="22113"/>
                  </a:cubicBezTo>
                  <a:close/>
                </a:path>
              </a:pathLst>
            </a:custGeom>
            <a:solidFill>
              <a:schemeClr val="tx1"/>
            </a:solidFill>
            <a:ln w="2892"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874085F0-4A73-431E-8765-016BC1B830EF}"/>
                </a:ext>
              </a:extLst>
            </p:cNvPr>
            <p:cNvSpPr/>
            <p:nvPr/>
          </p:nvSpPr>
          <p:spPr>
            <a:xfrm>
              <a:off x="4434424" y="339047"/>
              <a:ext cx="50422" cy="109132"/>
            </a:xfrm>
            <a:custGeom>
              <a:avLst/>
              <a:gdLst>
                <a:gd name="connsiteX0" fmla="*/ 50423 w 50422"/>
                <a:gd name="connsiteY0" fmla="*/ 89887 h 109132"/>
                <a:gd name="connsiteX1" fmla="*/ 50423 w 50422"/>
                <a:gd name="connsiteY1" fmla="*/ 106113 h 109132"/>
                <a:gd name="connsiteX2" fmla="*/ 34512 w 50422"/>
                <a:gd name="connsiteY2" fmla="*/ 109133 h 109132"/>
                <a:gd name="connsiteX3" fmla="*/ 12410 w 50422"/>
                <a:gd name="connsiteY3" fmla="*/ 86383 h 109132"/>
                <a:gd name="connsiteX4" fmla="*/ 12410 w 50422"/>
                <a:gd name="connsiteY4" fmla="*/ 41998 h 109132"/>
                <a:gd name="connsiteX5" fmla="*/ 0 w 50422"/>
                <a:gd name="connsiteY5" fmla="*/ 41998 h 109132"/>
                <a:gd name="connsiteX6" fmla="*/ 0 w 50422"/>
                <a:gd name="connsiteY6" fmla="*/ 26250 h 109132"/>
                <a:gd name="connsiteX7" fmla="*/ 12237 w 50422"/>
                <a:gd name="connsiteY7" fmla="*/ 26250 h 109132"/>
                <a:gd name="connsiteX8" fmla="*/ 12237 w 50422"/>
                <a:gd name="connsiteY8" fmla="*/ 4137 h 109132"/>
                <a:gd name="connsiteX9" fmla="*/ 31185 w 50422"/>
                <a:gd name="connsiteY9" fmla="*/ 0 h 109132"/>
                <a:gd name="connsiteX10" fmla="*/ 31185 w 50422"/>
                <a:gd name="connsiteY10" fmla="*/ 26250 h 109132"/>
                <a:gd name="connsiteX11" fmla="*/ 50423 w 50422"/>
                <a:gd name="connsiteY11" fmla="*/ 26250 h 109132"/>
                <a:gd name="connsiteX12" fmla="*/ 50423 w 50422"/>
                <a:gd name="connsiteY12" fmla="*/ 41998 h 109132"/>
                <a:gd name="connsiteX13" fmla="*/ 31185 w 50422"/>
                <a:gd name="connsiteY13" fmla="*/ 41998 h 109132"/>
                <a:gd name="connsiteX14" fmla="*/ 31185 w 50422"/>
                <a:gd name="connsiteY14" fmla="*/ 81928 h 109132"/>
                <a:gd name="connsiteX15" fmla="*/ 39922 w 50422"/>
                <a:gd name="connsiteY15" fmla="*/ 92589 h 109132"/>
                <a:gd name="connsiteX16" fmla="*/ 50423 w 50422"/>
                <a:gd name="connsiteY16" fmla="*/ 89887 h 10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22" h="109132">
                  <a:moveTo>
                    <a:pt x="50423" y="89887"/>
                  </a:moveTo>
                  <a:lnTo>
                    <a:pt x="50423" y="106113"/>
                  </a:lnTo>
                  <a:cubicBezTo>
                    <a:pt x="46286" y="108022"/>
                    <a:pt x="40095" y="109133"/>
                    <a:pt x="34512" y="109133"/>
                  </a:cubicBezTo>
                  <a:cubicBezTo>
                    <a:pt x="20192" y="109133"/>
                    <a:pt x="12410" y="101177"/>
                    <a:pt x="12410" y="86383"/>
                  </a:cubicBezTo>
                  <a:lnTo>
                    <a:pt x="12410" y="41998"/>
                  </a:lnTo>
                  <a:lnTo>
                    <a:pt x="0" y="41998"/>
                  </a:lnTo>
                  <a:lnTo>
                    <a:pt x="0" y="26250"/>
                  </a:lnTo>
                  <a:lnTo>
                    <a:pt x="12237" y="26250"/>
                  </a:lnTo>
                  <a:lnTo>
                    <a:pt x="12237" y="4137"/>
                  </a:lnTo>
                  <a:lnTo>
                    <a:pt x="31185" y="0"/>
                  </a:lnTo>
                  <a:lnTo>
                    <a:pt x="31185" y="26250"/>
                  </a:lnTo>
                  <a:lnTo>
                    <a:pt x="50423" y="26250"/>
                  </a:lnTo>
                  <a:lnTo>
                    <a:pt x="50423" y="41998"/>
                  </a:lnTo>
                  <a:lnTo>
                    <a:pt x="31185" y="41998"/>
                  </a:lnTo>
                  <a:lnTo>
                    <a:pt x="31185" y="81928"/>
                  </a:lnTo>
                  <a:cubicBezTo>
                    <a:pt x="31185" y="89404"/>
                    <a:pt x="33731" y="92589"/>
                    <a:pt x="39922" y="92589"/>
                  </a:cubicBezTo>
                  <a:cubicBezTo>
                    <a:pt x="43422" y="92589"/>
                    <a:pt x="47240" y="91475"/>
                    <a:pt x="50423" y="89887"/>
                  </a:cubicBezTo>
                  <a:close/>
                </a:path>
              </a:pathLst>
            </a:custGeom>
            <a:solidFill>
              <a:schemeClr val="tx1"/>
            </a:solidFill>
            <a:ln w="2892"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150447EB-8777-419D-888A-78517E331643}"/>
                </a:ext>
              </a:extLst>
            </p:cNvPr>
            <p:cNvSpPr/>
            <p:nvPr/>
          </p:nvSpPr>
          <p:spPr>
            <a:xfrm>
              <a:off x="2151789" y="509291"/>
              <a:ext cx="73180" cy="111996"/>
            </a:xfrm>
            <a:custGeom>
              <a:avLst/>
              <a:gdLst>
                <a:gd name="connsiteX0" fmla="*/ 73178 w 73180"/>
                <a:gd name="connsiteY0" fmla="*/ 111997 h 111996"/>
                <a:gd name="connsiteX1" fmla="*/ 0 w 73180"/>
                <a:gd name="connsiteY1" fmla="*/ 111997 h 111996"/>
                <a:gd name="connsiteX2" fmla="*/ 0 w 73180"/>
                <a:gd name="connsiteY2" fmla="*/ 0 h 111996"/>
                <a:gd name="connsiteX3" fmla="*/ 71112 w 73180"/>
                <a:gd name="connsiteY3" fmla="*/ 0 h 111996"/>
                <a:gd name="connsiteX4" fmla="*/ 71112 w 73180"/>
                <a:gd name="connsiteY4" fmla="*/ 18135 h 111996"/>
                <a:gd name="connsiteX5" fmla="*/ 19726 w 73180"/>
                <a:gd name="connsiteY5" fmla="*/ 18135 h 111996"/>
                <a:gd name="connsiteX6" fmla="*/ 19726 w 73180"/>
                <a:gd name="connsiteY6" fmla="*/ 44862 h 111996"/>
                <a:gd name="connsiteX7" fmla="*/ 58861 w 73180"/>
                <a:gd name="connsiteY7" fmla="*/ 44862 h 111996"/>
                <a:gd name="connsiteX8" fmla="*/ 58861 w 73180"/>
                <a:gd name="connsiteY8" fmla="*/ 62839 h 111996"/>
                <a:gd name="connsiteX9" fmla="*/ 19726 w 73180"/>
                <a:gd name="connsiteY9" fmla="*/ 62839 h 111996"/>
                <a:gd name="connsiteX10" fmla="*/ 19726 w 73180"/>
                <a:gd name="connsiteY10" fmla="*/ 93861 h 111996"/>
                <a:gd name="connsiteX11" fmla="*/ 73181 w 73180"/>
                <a:gd name="connsiteY11" fmla="*/ 93861 h 111996"/>
                <a:gd name="connsiteX12" fmla="*/ 73181 w 73180"/>
                <a:gd name="connsiteY12" fmla="*/ 111997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80" h="111996">
                  <a:moveTo>
                    <a:pt x="73178" y="111997"/>
                  </a:moveTo>
                  <a:lnTo>
                    <a:pt x="0" y="111997"/>
                  </a:lnTo>
                  <a:lnTo>
                    <a:pt x="0" y="0"/>
                  </a:lnTo>
                  <a:lnTo>
                    <a:pt x="71112" y="0"/>
                  </a:lnTo>
                  <a:lnTo>
                    <a:pt x="71112" y="18135"/>
                  </a:lnTo>
                  <a:lnTo>
                    <a:pt x="19726" y="18135"/>
                  </a:lnTo>
                  <a:lnTo>
                    <a:pt x="19726" y="44862"/>
                  </a:lnTo>
                  <a:lnTo>
                    <a:pt x="58861" y="44862"/>
                  </a:lnTo>
                  <a:lnTo>
                    <a:pt x="58861" y="62839"/>
                  </a:lnTo>
                  <a:lnTo>
                    <a:pt x="19726" y="62839"/>
                  </a:lnTo>
                  <a:lnTo>
                    <a:pt x="19726" y="93861"/>
                  </a:lnTo>
                  <a:lnTo>
                    <a:pt x="73181" y="93861"/>
                  </a:lnTo>
                  <a:lnTo>
                    <a:pt x="73181" y="111997"/>
                  </a:lnTo>
                  <a:close/>
                </a:path>
              </a:pathLst>
            </a:custGeom>
            <a:solidFill>
              <a:schemeClr val="tx1"/>
            </a:solidFill>
            <a:ln w="2892"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C52C10FD-C65D-4810-8AE3-A5FBB40B4FDD}"/>
                </a:ext>
              </a:extLst>
            </p:cNvPr>
            <p:cNvSpPr/>
            <p:nvPr/>
          </p:nvSpPr>
          <p:spPr>
            <a:xfrm>
              <a:off x="2244499" y="538249"/>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4" y="-3"/>
                    <a:pt x="46135" y="474"/>
                    <a:pt x="48996" y="1747"/>
                  </a:cubicBezTo>
                  <a:close/>
                </a:path>
              </a:pathLst>
            </a:custGeom>
            <a:solidFill>
              <a:schemeClr val="tx1"/>
            </a:solidFill>
            <a:ln w="2892"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E10491B4-8398-4E7D-842F-946AC6727C03}"/>
                </a:ext>
              </a:extLst>
            </p:cNvPr>
            <p:cNvSpPr/>
            <p:nvPr/>
          </p:nvSpPr>
          <p:spPr>
            <a:xfrm>
              <a:off x="2309493" y="503089"/>
              <a:ext cx="18930" cy="118199"/>
            </a:xfrm>
            <a:custGeom>
              <a:avLst/>
              <a:gdLst>
                <a:gd name="connsiteX0" fmla="*/ 18931 w 18930"/>
                <a:gd name="connsiteY0" fmla="*/ 118199 h 118199"/>
                <a:gd name="connsiteX1" fmla="*/ 0 w 18930"/>
                <a:gd name="connsiteY1" fmla="*/ 118199 h 118199"/>
                <a:gd name="connsiteX2" fmla="*/ 0 w 18930"/>
                <a:gd name="connsiteY2" fmla="*/ 4293 h 118199"/>
                <a:gd name="connsiteX3" fmla="*/ 18931 w 18930"/>
                <a:gd name="connsiteY3" fmla="*/ 0 h 118199"/>
                <a:gd name="connsiteX4" fmla="*/ 18931 w 18930"/>
                <a:gd name="connsiteY4" fmla="*/ 118199 h 11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 h="118199">
                  <a:moveTo>
                    <a:pt x="18931" y="118199"/>
                  </a:moveTo>
                  <a:lnTo>
                    <a:pt x="0" y="118199"/>
                  </a:lnTo>
                  <a:lnTo>
                    <a:pt x="0" y="4293"/>
                  </a:lnTo>
                  <a:lnTo>
                    <a:pt x="18931" y="0"/>
                  </a:lnTo>
                  <a:lnTo>
                    <a:pt x="18931" y="118199"/>
                  </a:lnTo>
                  <a:close/>
                </a:path>
              </a:pathLst>
            </a:custGeom>
            <a:solidFill>
              <a:schemeClr val="tx1"/>
            </a:solidFill>
            <a:ln w="2892"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64A7F363-BECF-4DED-96FF-2551991C7575}"/>
                </a:ext>
              </a:extLst>
            </p:cNvPr>
            <p:cNvSpPr/>
            <p:nvPr/>
          </p:nvSpPr>
          <p:spPr>
            <a:xfrm>
              <a:off x="2348159" y="538246"/>
              <a:ext cx="68722" cy="84951"/>
            </a:xfrm>
            <a:custGeom>
              <a:avLst/>
              <a:gdLst>
                <a:gd name="connsiteX0" fmla="*/ 34836 w 68722"/>
                <a:gd name="connsiteY0" fmla="*/ 32773 h 84951"/>
                <a:gd name="connsiteX1" fmla="*/ 50107 w 68722"/>
                <a:gd name="connsiteY1" fmla="*/ 34520 h 84951"/>
                <a:gd name="connsiteX2" fmla="*/ 50107 w 68722"/>
                <a:gd name="connsiteY2" fmla="*/ 31656 h 84951"/>
                <a:gd name="connsiteX3" fmla="*/ 32290 w 68722"/>
                <a:gd name="connsiteY3" fmla="*/ 15908 h 84951"/>
                <a:gd name="connsiteX4" fmla="*/ 11768 w 68722"/>
                <a:gd name="connsiteY4" fmla="*/ 20522 h 84951"/>
                <a:gd name="connsiteX5" fmla="*/ 7631 w 68722"/>
                <a:gd name="connsiteY5" fmla="*/ 4614 h 84951"/>
                <a:gd name="connsiteX6" fmla="*/ 34199 w 68722"/>
                <a:gd name="connsiteY6" fmla="*/ 0 h 84951"/>
                <a:gd name="connsiteX7" fmla="*/ 68723 w 68722"/>
                <a:gd name="connsiteY7" fmla="*/ 31338 h 84951"/>
                <a:gd name="connsiteX8" fmla="*/ 68723 w 68722"/>
                <a:gd name="connsiteY8" fmla="*/ 83042 h 84951"/>
                <a:gd name="connsiteX9" fmla="*/ 50746 w 68722"/>
                <a:gd name="connsiteY9" fmla="*/ 83042 h 84951"/>
                <a:gd name="connsiteX10" fmla="*/ 50746 w 68722"/>
                <a:gd name="connsiteY10" fmla="*/ 74453 h 84951"/>
                <a:gd name="connsiteX11" fmla="*/ 50428 w 68722"/>
                <a:gd name="connsiteY11" fmla="*/ 74453 h 84951"/>
                <a:gd name="connsiteX12" fmla="*/ 26724 w 68722"/>
                <a:gd name="connsiteY12" fmla="*/ 84951 h 84951"/>
                <a:gd name="connsiteX13" fmla="*/ 0 w 68722"/>
                <a:gd name="connsiteY13" fmla="*/ 59179 h 84951"/>
                <a:gd name="connsiteX14" fmla="*/ 34836 w 68722"/>
                <a:gd name="connsiteY14" fmla="*/ 32773 h 84951"/>
                <a:gd name="connsiteX15" fmla="*/ 31654 w 68722"/>
                <a:gd name="connsiteY15" fmla="*/ 70794 h 84951"/>
                <a:gd name="connsiteX16" fmla="*/ 50107 w 68722"/>
                <a:gd name="connsiteY16" fmla="*/ 61091 h 84951"/>
                <a:gd name="connsiteX17" fmla="*/ 50107 w 68722"/>
                <a:gd name="connsiteY17" fmla="*/ 46934 h 84951"/>
                <a:gd name="connsiteX18" fmla="*/ 36904 w 68722"/>
                <a:gd name="connsiteY18" fmla="*/ 45343 h 84951"/>
                <a:gd name="connsiteX19" fmla="*/ 18132 w 68722"/>
                <a:gd name="connsiteY19" fmla="*/ 58705 h 84951"/>
                <a:gd name="connsiteX20" fmla="*/ 31654 w 68722"/>
                <a:gd name="connsiteY20" fmla="*/ 7079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22" h="84951">
                  <a:moveTo>
                    <a:pt x="34836" y="32773"/>
                  </a:moveTo>
                  <a:cubicBezTo>
                    <a:pt x="40086" y="32773"/>
                    <a:pt x="44859" y="33091"/>
                    <a:pt x="50107" y="34520"/>
                  </a:cubicBezTo>
                  <a:lnTo>
                    <a:pt x="50107" y="31656"/>
                  </a:lnTo>
                  <a:cubicBezTo>
                    <a:pt x="50107" y="21315"/>
                    <a:pt x="44064" y="15908"/>
                    <a:pt x="32290" y="15908"/>
                  </a:cubicBezTo>
                  <a:cubicBezTo>
                    <a:pt x="25769" y="15908"/>
                    <a:pt x="18451" y="17499"/>
                    <a:pt x="11768" y="20522"/>
                  </a:cubicBezTo>
                  <a:lnTo>
                    <a:pt x="7631" y="4614"/>
                  </a:lnTo>
                  <a:cubicBezTo>
                    <a:pt x="15106" y="1750"/>
                    <a:pt x="24971" y="0"/>
                    <a:pt x="34199" y="0"/>
                  </a:cubicBezTo>
                  <a:cubicBezTo>
                    <a:pt x="56949" y="0"/>
                    <a:pt x="68723" y="10660"/>
                    <a:pt x="68723" y="31338"/>
                  </a:cubicBezTo>
                  <a:lnTo>
                    <a:pt x="68723" y="83042"/>
                  </a:lnTo>
                  <a:lnTo>
                    <a:pt x="50746" y="83042"/>
                  </a:lnTo>
                  <a:lnTo>
                    <a:pt x="50746" y="74453"/>
                  </a:lnTo>
                  <a:lnTo>
                    <a:pt x="50428" y="74453"/>
                  </a:lnTo>
                  <a:cubicBezTo>
                    <a:pt x="43427" y="81610"/>
                    <a:pt x="36109" y="84951"/>
                    <a:pt x="26724" y="84951"/>
                  </a:cubicBezTo>
                  <a:cubicBezTo>
                    <a:pt x="10498" y="84951"/>
                    <a:pt x="0" y="74931"/>
                    <a:pt x="0" y="59179"/>
                  </a:cubicBezTo>
                  <a:cubicBezTo>
                    <a:pt x="-3" y="41998"/>
                    <a:pt x="12245" y="32773"/>
                    <a:pt x="34836" y="32773"/>
                  </a:cubicBezTo>
                  <a:close/>
                  <a:moveTo>
                    <a:pt x="31654" y="70794"/>
                  </a:moveTo>
                  <a:cubicBezTo>
                    <a:pt x="38495" y="70794"/>
                    <a:pt x="44857" y="67453"/>
                    <a:pt x="50107" y="61091"/>
                  </a:cubicBezTo>
                  <a:lnTo>
                    <a:pt x="50107" y="46934"/>
                  </a:lnTo>
                  <a:cubicBezTo>
                    <a:pt x="45652" y="45820"/>
                    <a:pt x="41041" y="45343"/>
                    <a:pt x="36904" y="45343"/>
                  </a:cubicBezTo>
                  <a:cubicBezTo>
                    <a:pt x="24974" y="45343"/>
                    <a:pt x="18132" y="50116"/>
                    <a:pt x="18132" y="58705"/>
                  </a:cubicBezTo>
                  <a:cubicBezTo>
                    <a:pt x="18132" y="66180"/>
                    <a:pt x="23380" y="70794"/>
                    <a:pt x="31654" y="70794"/>
                  </a:cubicBezTo>
                  <a:close/>
                </a:path>
              </a:pathLst>
            </a:custGeom>
            <a:solidFill>
              <a:schemeClr val="tx1"/>
            </a:solidFill>
            <a:ln w="2892"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485BE301-9872-47F2-AFBD-FB3F120124EB}"/>
                </a:ext>
              </a:extLst>
            </p:cNvPr>
            <p:cNvSpPr/>
            <p:nvPr/>
          </p:nvSpPr>
          <p:spPr>
            <a:xfrm>
              <a:off x="2440884" y="538249"/>
              <a:ext cx="69680" cy="83042"/>
            </a:xfrm>
            <a:custGeom>
              <a:avLst/>
              <a:gdLst>
                <a:gd name="connsiteX0" fmla="*/ 69677 w 69680"/>
                <a:gd name="connsiteY0" fmla="*/ 83039 h 83042"/>
                <a:gd name="connsiteX1" fmla="*/ 50746 w 69680"/>
                <a:gd name="connsiteY1" fmla="*/ 83039 h 83042"/>
                <a:gd name="connsiteX2" fmla="*/ 50746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90 w 69680"/>
                <a:gd name="connsiteY10" fmla="*/ 11771 h 83042"/>
                <a:gd name="connsiteX11" fmla="*/ 42953 w 69680"/>
                <a:gd name="connsiteY11" fmla="*/ 0 h 83042"/>
                <a:gd name="connsiteX12" fmla="*/ 69680 w 69680"/>
                <a:gd name="connsiteY12" fmla="*/ 32773 h 83042"/>
                <a:gd name="connsiteX13" fmla="*/ 69680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77" y="83039"/>
                  </a:moveTo>
                  <a:lnTo>
                    <a:pt x="50746" y="83039"/>
                  </a:lnTo>
                  <a:lnTo>
                    <a:pt x="50746" y="36748"/>
                  </a:lnTo>
                  <a:cubicBezTo>
                    <a:pt x="50746" y="24974"/>
                    <a:pt x="47246" y="17022"/>
                    <a:pt x="35793" y="17022"/>
                  </a:cubicBezTo>
                  <a:cubicBezTo>
                    <a:pt x="22590" y="17022"/>
                    <a:pt x="18931" y="27838"/>
                    <a:pt x="18931" y="36589"/>
                  </a:cubicBezTo>
                  <a:lnTo>
                    <a:pt x="18931" y="83042"/>
                  </a:lnTo>
                  <a:lnTo>
                    <a:pt x="0" y="83042"/>
                  </a:lnTo>
                  <a:lnTo>
                    <a:pt x="0" y="2068"/>
                  </a:lnTo>
                  <a:lnTo>
                    <a:pt x="18772" y="2068"/>
                  </a:lnTo>
                  <a:lnTo>
                    <a:pt x="18772" y="11771"/>
                  </a:lnTo>
                  <a:lnTo>
                    <a:pt x="19090" y="11771"/>
                  </a:lnTo>
                  <a:cubicBezTo>
                    <a:pt x="23860" y="4614"/>
                    <a:pt x="32452" y="0"/>
                    <a:pt x="42953" y="0"/>
                  </a:cubicBezTo>
                  <a:cubicBezTo>
                    <a:pt x="61407" y="0"/>
                    <a:pt x="69680" y="13521"/>
                    <a:pt x="69680" y="32773"/>
                  </a:cubicBezTo>
                  <a:lnTo>
                    <a:pt x="69680" y="83039"/>
                  </a:lnTo>
                  <a:close/>
                </a:path>
              </a:pathLst>
            </a:custGeom>
            <a:solidFill>
              <a:schemeClr val="tx1"/>
            </a:solidFill>
            <a:ln w="2892" cap="flat">
              <a:noFill/>
              <a:prstDash val="solid"/>
              <a:miter/>
            </a:ln>
          </p:spPr>
          <p:txBody>
            <a:bodyPr rtlCol="0" anchor="ctr"/>
            <a:lstStyle/>
            <a:p>
              <a:endParaRPr lang="de-DE"/>
            </a:p>
          </p:txBody>
        </p:sp>
        <p:sp>
          <p:nvSpPr>
            <p:cNvPr id="150" name="Freihandform: Form 149">
              <a:extLst>
                <a:ext uri="{FF2B5EF4-FFF2-40B4-BE49-F238E27FC236}">
                  <a16:creationId xmlns:a16="http://schemas.microsoft.com/office/drawing/2014/main" id="{475EC96F-919F-4D3F-949D-8560FEEA4E50}"/>
                </a:ext>
              </a:extLst>
            </p:cNvPr>
            <p:cNvSpPr/>
            <p:nvPr/>
          </p:nvSpPr>
          <p:spPr>
            <a:xfrm>
              <a:off x="2530661" y="538246"/>
              <a:ext cx="75726" cy="115656"/>
            </a:xfrm>
            <a:custGeom>
              <a:avLst/>
              <a:gdLst>
                <a:gd name="connsiteX0" fmla="*/ 21320 w 75726"/>
                <a:gd name="connsiteY0" fmla="*/ 100700 h 115656"/>
                <a:gd name="connsiteX1" fmla="*/ 25457 w 75726"/>
                <a:gd name="connsiteY1" fmla="*/ 100541 h 115656"/>
                <a:gd name="connsiteX2" fmla="*/ 56795 w 75726"/>
                <a:gd name="connsiteY2" fmla="*/ 77473 h 115656"/>
                <a:gd name="connsiteX3" fmla="*/ 56795 w 75726"/>
                <a:gd name="connsiteY3" fmla="*/ 72223 h 115656"/>
                <a:gd name="connsiteX4" fmla="*/ 56636 w 75726"/>
                <a:gd name="connsiteY4" fmla="*/ 72223 h 115656"/>
                <a:gd name="connsiteX5" fmla="*/ 32137 w 75726"/>
                <a:gd name="connsiteY5" fmla="*/ 83520 h 115656"/>
                <a:gd name="connsiteX6" fmla="*/ 0 w 75726"/>
                <a:gd name="connsiteY6" fmla="*/ 42476 h 115656"/>
                <a:gd name="connsiteX7" fmla="*/ 32932 w 75726"/>
                <a:gd name="connsiteY7" fmla="*/ 0 h 115656"/>
                <a:gd name="connsiteX8" fmla="*/ 56795 w 75726"/>
                <a:gd name="connsiteY8" fmla="*/ 11297 h 115656"/>
                <a:gd name="connsiteX9" fmla="*/ 57114 w 75726"/>
                <a:gd name="connsiteY9" fmla="*/ 11297 h 115656"/>
                <a:gd name="connsiteX10" fmla="*/ 57114 w 75726"/>
                <a:gd name="connsiteY10" fmla="*/ 2068 h 115656"/>
                <a:gd name="connsiteX11" fmla="*/ 75726 w 75726"/>
                <a:gd name="connsiteY11" fmla="*/ 2068 h 115656"/>
                <a:gd name="connsiteX12" fmla="*/ 75726 w 75726"/>
                <a:gd name="connsiteY12" fmla="*/ 74769 h 115656"/>
                <a:gd name="connsiteX13" fmla="*/ 27204 w 75726"/>
                <a:gd name="connsiteY13" fmla="*/ 115494 h 115656"/>
                <a:gd name="connsiteX14" fmla="*/ 23227 w 75726"/>
                <a:gd name="connsiteY14" fmla="*/ 115656 h 115656"/>
                <a:gd name="connsiteX15" fmla="*/ 21320 w 75726"/>
                <a:gd name="connsiteY15" fmla="*/ 100700 h 115656"/>
                <a:gd name="connsiteX16" fmla="*/ 18778 w 75726"/>
                <a:gd name="connsiteY16" fmla="*/ 41998 h 115656"/>
                <a:gd name="connsiteX17" fmla="*/ 37708 w 75726"/>
                <a:gd name="connsiteY17" fmla="*/ 67293 h 115656"/>
                <a:gd name="connsiteX18" fmla="*/ 56798 w 75726"/>
                <a:gd name="connsiteY18" fmla="*/ 56633 h 115656"/>
                <a:gd name="connsiteX19" fmla="*/ 56798 w 75726"/>
                <a:gd name="connsiteY19" fmla="*/ 27682 h 115656"/>
                <a:gd name="connsiteX20" fmla="*/ 37549 w 75726"/>
                <a:gd name="connsiteY20" fmla="*/ 17022 h 115656"/>
                <a:gd name="connsiteX21" fmla="*/ 18778 w 75726"/>
                <a:gd name="connsiteY21" fmla="*/ 41998 h 1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26" h="115656">
                  <a:moveTo>
                    <a:pt x="21320" y="100700"/>
                  </a:moveTo>
                  <a:lnTo>
                    <a:pt x="25457" y="100541"/>
                  </a:lnTo>
                  <a:cubicBezTo>
                    <a:pt x="49639" y="99586"/>
                    <a:pt x="56795" y="92745"/>
                    <a:pt x="56795" y="77473"/>
                  </a:cubicBezTo>
                  <a:lnTo>
                    <a:pt x="56795" y="72223"/>
                  </a:lnTo>
                  <a:lnTo>
                    <a:pt x="56636" y="72223"/>
                  </a:lnTo>
                  <a:cubicBezTo>
                    <a:pt x="50909" y="79542"/>
                    <a:pt x="41842" y="83520"/>
                    <a:pt x="32137" y="83520"/>
                  </a:cubicBezTo>
                  <a:cubicBezTo>
                    <a:pt x="12570" y="83520"/>
                    <a:pt x="0" y="67450"/>
                    <a:pt x="0" y="42476"/>
                  </a:cubicBezTo>
                  <a:cubicBezTo>
                    <a:pt x="0" y="16862"/>
                    <a:pt x="13203" y="0"/>
                    <a:pt x="32932" y="0"/>
                  </a:cubicBezTo>
                  <a:cubicBezTo>
                    <a:pt x="42635" y="0"/>
                    <a:pt x="51386" y="4137"/>
                    <a:pt x="56795" y="11297"/>
                  </a:cubicBezTo>
                  <a:lnTo>
                    <a:pt x="57114" y="11297"/>
                  </a:lnTo>
                  <a:lnTo>
                    <a:pt x="57114" y="2068"/>
                  </a:lnTo>
                  <a:lnTo>
                    <a:pt x="75726" y="2068"/>
                  </a:lnTo>
                  <a:lnTo>
                    <a:pt x="75726" y="74769"/>
                  </a:lnTo>
                  <a:cubicBezTo>
                    <a:pt x="75726" y="101018"/>
                    <a:pt x="62361" y="114062"/>
                    <a:pt x="27204" y="115494"/>
                  </a:cubicBezTo>
                  <a:lnTo>
                    <a:pt x="23227" y="115656"/>
                  </a:lnTo>
                  <a:lnTo>
                    <a:pt x="21320" y="100700"/>
                  </a:lnTo>
                  <a:close/>
                  <a:moveTo>
                    <a:pt x="18778" y="41998"/>
                  </a:moveTo>
                  <a:cubicBezTo>
                    <a:pt x="18778" y="57906"/>
                    <a:pt x="25778" y="67293"/>
                    <a:pt x="37708" y="67293"/>
                  </a:cubicBezTo>
                  <a:cubicBezTo>
                    <a:pt x="44868" y="67293"/>
                    <a:pt x="50911" y="63793"/>
                    <a:pt x="56798" y="56633"/>
                  </a:cubicBezTo>
                  <a:lnTo>
                    <a:pt x="56798" y="27682"/>
                  </a:lnTo>
                  <a:cubicBezTo>
                    <a:pt x="51233" y="20681"/>
                    <a:pt x="44868" y="17022"/>
                    <a:pt x="37549" y="17022"/>
                  </a:cubicBezTo>
                  <a:cubicBezTo>
                    <a:pt x="25775" y="17022"/>
                    <a:pt x="18778" y="26091"/>
                    <a:pt x="18778" y="41998"/>
                  </a:cubicBezTo>
                  <a:close/>
                </a:path>
              </a:pathLst>
            </a:custGeom>
            <a:solidFill>
              <a:schemeClr val="tx1"/>
            </a:solidFill>
            <a:ln w="2892" cap="flat">
              <a:noFill/>
              <a:prstDash val="solid"/>
              <a:miter/>
            </a:ln>
          </p:spPr>
          <p:txBody>
            <a:bodyPr rtlCol="0" anchor="ctr"/>
            <a:lstStyle/>
            <a:p>
              <a:endParaRPr lang="de-DE"/>
            </a:p>
          </p:txBody>
        </p:sp>
        <p:sp>
          <p:nvSpPr>
            <p:cNvPr id="151" name="Freihandform: Form 150">
              <a:extLst>
                <a:ext uri="{FF2B5EF4-FFF2-40B4-BE49-F238E27FC236}">
                  <a16:creationId xmlns:a16="http://schemas.microsoft.com/office/drawing/2014/main" id="{6660FBF8-411E-4AA8-98BB-C8E6FD136C3C}"/>
                </a:ext>
              </a:extLst>
            </p:cNvPr>
            <p:cNvSpPr/>
            <p:nvPr/>
          </p:nvSpPr>
          <p:spPr>
            <a:xfrm>
              <a:off x="2626796" y="538246"/>
              <a:ext cx="73976" cy="84951"/>
            </a:xfrm>
            <a:custGeom>
              <a:avLst/>
              <a:gdLst>
                <a:gd name="connsiteX0" fmla="*/ 40089 w 73976"/>
                <a:gd name="connsiteY0" fmla="*/ 84951 h 84951"/>
                <a:gd name="connsiteX1" fmla="*/ 0 w 73976"/>
                <a:gd name="connsiteY1" fmla="*/ 42317 h 84951"/>
                <a:gd name="connsiteX2" fmla="*/ 38024 w 73976"/>
                <a:gd name="connsiteY2" fmla="*/ 0 h 84951"/>
                <a:gd name="connsiteX3" fmla="*/ 73976 w 73976"/>
                <a:gd name="connsiteY3" fmla="*/ 41203 h 84951"/>
                <a:gd name="connsiteX4" fmla="*/ 73658 w 73976"/>
                <a:gd name="connsiteY4" fmla="*/ 48999 h 84951"/>
                <a:gd name="connsiteX5" fmla="*/ 19249 w 73976"/>
                <a:gd name="connsiteY5" fmla="*/ 48999 h 84951"/>
                <a:gd name="connsiteX6" fmla="*/ 40248 w 73976"/>
                <a:gd name="connsiteY6" fmla="*/ 68725 h 84951"/>
                <a:gd name="connsiteX7" fmla="*/ 60134 w 73976"/>
                <a:gd name="connsiteY7" fmla="*/ 59179 h 84951"/>
                <a:gd name="connsiteX8" fmla="*/ 71905 w 73976"/>
                <a:gd name="connsiteY8" fmla="*/ 71589 h 84951"/>
                <a:gd name="connsiteX9" fmla="*/ 40089 w 73976"/>
                <a:gd name="connsiteY9" fmla="*/ 84951 h 84951"/>
                <a:gd name="connsiteX10" fmla="*/ 18931 w 73976"/>
                <a:gd name="connsiteY10" fmla="*/ 35157 h 84951"/>
                <a:gd name="connsiteX11" fmla="*/ 55679 w 73976"/>
                <a:gd name="connsiteY11" fmla="*/ 35157 h 84951"/>
                <a:gd name="connsiteX12" fmla="*/ 37703 w 73976"/>
                <a:gd name="connsiteY12" fmla="*/ 15590 h 84951"/>
                <a:gd name="connsiteX13" fmla="*/ 18931 w 73976"/>
                <a:gd name="connsiteY13" fmla="*/ 35157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51">
                  <a:moveTo>
                    <a:pt x="40089" y="84951"/>
                  </a:moveTo>
                  <a:cubicBezTo>
                    <a:pt x="16067" y="84951"/>
                    <a:pt x="0" y="67930"/>
                    <a:pt x="0" y="42317"/>
                  </a:cubicBezTo>
                  <a:cubicBezTo>
                    <a:pt x="0" y="17181"/>
                    <a:pt x="15430" y="0"/>
                    <a:pt x="38024" y="0"/>
                  </a:cubicBezTo>
                  <a:cubicBezTo>
                    <a:pt x="59819" y="0"/>
                    <a:pt x="73976" y="16226"/>
                    <a:pt x="73976" y="41203"/>
                  </a:cubicBezTo>
                  <a:cubicBezTo>
                    <a:pt x="73976" y="43908"/>
                    <a:pt x="73817" y="46769"/>
                    <a:pt x="73658" y="48999"/>
                  </a:cubicBezTo>
                  <a:lnTo>
                    <a:pt x="19249" y="48999"/>
                  </a:lnTo>
                  <a:cubicBezTo>
                    <a:pt x="21318" y="61566"/>
                    <a:pt x="28793" y="68725"/>
                    <a:pt x="40248" y="68725"/>
                  </a:cubicBezTo>
                  <a:cubicBezTo>
                    <a:pt x="47723" y="68725"/>
                    <a:pt x="53770" y="65862"/>
                    <a:pt x="60134" y="59179"/>
                  </a:cubicBezTo>
                  <a:lnTo>
                    <a:pt x="71905" y="71589"/>
                  </a:lnTo>
                  <a:cubicBezTo>
                    <a:pt x="62680" y="80656"/>
                    <a:pt x="52341" y="84951"/>
                    <a:pt x="40089" y="84951"/>
                  </a:cubicBezTo>
                  <a:close/>
                  <a:moveTo>
                    <a:pt x="18931" y="35157"/>
                  </a:moveTo>
                  <a:lnTo>
                    <a:pt x="55679" y="35157"/>
                  </a:lnTo>
                  <a:cubicBezTo>
                    <a:pt x="54883" y="22746"/>
                    <a:pt x="48360" y="15590"/>
                    <a:pt x="37703" y="15590"/>
                  </a:cubicBezTo>
                  <a:cubicBezTo>
                    <a:pt x="27204" y="15590"/>
                    <a:pt x="20522" y="22590"/>
                    <a:pt x="18931" y="35157"/>
                  </a:cubicBezTo>
                  <a:close/>
                </a:path>
              </a:pathLst>
            </a:custGeom>
            <a:solidFill>
              <a:schemeClr val="tx1"/>
            </a:solidFill>
            <a:ln w="2892" cap="flat">
              <a:noFill/>
              <a:prstDash val="solid"/>
              <a:miter/>
            </a:ln>
          </p:spPr>
          <p:txBody>
            <a:bodyPr rtlCol="0" anchor="ctr"/>
            <a:lstStyle/>
            <a:p>
              <a:endParaRPr lang="de-DE"/>
            </a:p>
          </p:txBody>
        </p:sp>
        <p:sp>
          <p:nvSpPr>
            <p:cNvPr id="152" name="Freihandform: Form 151">
              <a:extLst>
                <a:ext uri="{FF2B5EF4-FFF2-40B4-BE49-F238E27FC236}">
                  <a16:creationId xmlns:a16="http://schemas.microsoft.com/office/drawing/2014/main" id="{772FA31D-EF28-4038-81A3-021CD87936C4}"/>
                </a:ext>
              </a:extLst>
            </p:cNvPr>
            <p:cNvSpPr/>
            <p:nvPr/>
          </p:nvSpPr>
          <p:spPr>
            <a:xfrm>
              <a:off x="2721451" y="538249"/>
              <a:ext cx="69680" cy="83042"/>
            </a:xfrm>
            <a:custGeom>
              <a:avLst/>
              <a:gdLst>
                <a:gd name="connsiteX0" fmla="*/ 69677 w 69680"/>
                <a:gd name="connsiteY0" fmla="*/ 83039 h 83042"/>
                <a:gd name="connsiteX1" fmla="*/ 50746 w 69680"/>
                <a:gd name="connsiteY1" fmla="*/ 83039 h 83042"/>
                <a:gd name="connsiteX2" fmla="*/ 50746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90 w 69680"/>
                <a:gd name="connsiteY10" fmla="*/ 11771 h 83042"/>
                <a:gd name="connsiteX11" fmla="*/ 42953 w 69680"/>
                <a:gd name="connsiteY11" fmla="*/ 0 h 83042"/>
                <a:gd name="connsiteX12" fmla="*/ 69680 w 69680"/>
                <a:gd name="connsiteY12" fmla="*/ 32773 h 83042"/>
                <a:gd name="connsiteX13" fmla="*/ 69680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77" y="83039"/>
                  </a:moveTo>
                  <a:lnTo>
                    <a:pt x="50746" y="83039"/>
                  </a:lnTo>
                  <a:lnTo>
                    <a:pt x="50746" y="36748"/>
                  </a:lnTo>
                  <a:cubicBezTo>
                    <a:pt x="50746" y="24974"/>
                    <a:pt x="47246" y="17022"/>
                    <a:pt x="35793" y="17022"/>
                  </a:cubicBezTo>
                  <a:cubicBezTo>
                    <a:pt x="22590" y="17022"/>
                    <a:pt x="18931" y="27838"/>
                    <a:pt x="18931" y="36589"/>
                  </a:cubicBezTo>
                  <a:lnTo>
                    <a:pt x="18931" y="83042"/>
                  </a:lnTo>
                  <a:lnTo>
                    <a:pt x="0" y="83042"/>
                  </a:lnTo>
                  <a:lnTo>
                    <a:pt x="0" y="2068"/>
                  </a:lnTo>
                  <a:lnTo>
                    <a:pt x="18772" y="2068"/>
                  </a:lnTo>
                  <a:lnTo>
                    <a:pt x="18772" y="11771"/>
                  </a:lnTo>
                  <a:lnTo>
                    <a:pt x="19090" y="11771"/>
                  </a:lnTo>
                  <a:cubicBezTo>
                    <a:pt x="23860" y="4614"/>
                    <a:pt x="32452" y="0"/>
                    <a:pt x="42953" y="0"/>
                  </a:cubicBezTo>
                  <a:cubicBezTo>
                    <a:pt x="61407" y="0"/>
                    <a:pt x="69680" y="13521"/>
                    <a:pt x="69680" y="32773"/>
                  </a:cubicBezTo>
                  <a:lnTo>
                    <a:pt x="69680" y="83039"/>
                  </a:lnTo>
                  <a:close/>
                </a:path>
              </a:pathLst>
            </a:custGeom>
            <a:solidFill>
              <a:schemeClr val="tx1"/>
            </a:solidFill>
            <a:ln w="2892"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88BD913F-4C62-44BA-BD5C-9CD52EB68225}"/>
                </a:ext>
              </a:extLst>
            </p:cNvPr>
            <p:cNvSpPr/>
            <p:nvPr/>
          </p:nvSpPr>
          <p:spPr>
            <a:xfrm>
              <a:off x="2812856" y="562586"/>
              <a:ext cx="39770" cy="17976"/>
            </a:xfrm>
            <a:custGeom>
              <a:avLst/>
              <a:gdLst>
                <a:gd name="connsiteX0" fmla="*/ 39771 w 39770"/>
                <a:gd name="connsiteY0" fmla="*/ 17976 h 17976"/>
                <a:gd name="connsiteX1" fmla="*/ 0 w 39770"/>
                <a:gd name="connsiteY1" fmla="*/ 17976 h 17976"/>
                <a:gd name="connsiteX2" fmla="*/ 0 w 39770"/>
                <a:gd name="connsiteY2" fmla="*/ 0 h 17976"/>
                <a:gd name="connsiteX3" fmla="*/ 39771 w 39770"/>
                <a:gd name="connsiteY3" fmla="*/ 0 h 17976"/>
                <a:gd name="connsiteX4" fmla="*/ 39771 w 39770"/>
                <a:gd name="connsiteY4" fmla="*/ 17976 h 1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0" h="17976">
                  <a:moveTo>
                    <a:pt x="39771" y="17976"/>
                  </a:moveTo>
                  <a:lnTo>
                    <a:pt x="0" y="17976"/>
                  </a:lnTo>
                  <a:lnTo>
                    <a:pt x="0" y="0"/>
                  </a:lnTo>
                  <a:lnTo>
                    <a:pt x="39771" y="0"/>
                  </a:lnTo>
                  <a:lnTo>
                    <a:pt x="39771" y="17976"/>
                  </a:lnTo>
                  <a:close/>
                </a:path>
              </a:pathLst>
            </a:custGeom>
            <a:solidFill>
              <a:schemeClr val="tx1"/>
            </a:solidFill>
            <a:ln w="2892" cap="flat">
              <a:noFill/>
              <a:prstDash val="solid"/>
              <a:miter/>
            </a:ln>
          </p:spPr>
          <p:txBody>
            <a:bodyPr rtlCol="0" anchor="ctr"/>
            <a:lstStyle/>
            <a:p>
              <a:endParaRPr lang="de-DE"/>
            </a:p>
          </p:txBody>
        </p:sp>
        <p:sp>
          <p:nvSpPr>
            <p:cNvPr id="154" name="Freihandform: Form 153">
              <a:extLst>
                <a:ext uri="{FF2B5EF4-FFF2-40B4-BE49-F238E27FC236}">
                  <a16:creationId xmlns:a16="http://schemas.microsoft.com/office/drawing/2014/main" id="{FE3B18E0-75EE-4668-B758-235F8B53E006}"/>
                </a:ext>
              </a:extLst>
            </p:cNvPr>
            <p:cNvSpPr/>
            <p:nvPr/>
          </p:nvSpPr>
          <p:spPr>
            <a:xfrm>
              <a:off x="2877211" y="509291"/>
              <a:ext cx="89088" cy="111996"/>
            </a:xfrm>
            <a:custGeom>
              <a:avLst/>
              <a:gdLst>
                <a:gd name="connsiteX0" fmla="*/ 3 w 89088"/>
                <a:gd name="connsiteY0" fmla="*/ 0 h 111996"/>
                <a:gd name="connsiteX1" fmla="*/ 20207 w 89088"/>
                <a:gd name="connsiteY1" fmla="*/ 0 h 111996"/>
                <a:gd name="connsiteX2" fmla="*/ 69999 w 89088"/>
                <a:gd name="connsiteY2" fmla="*/ 78110 h 111996"/>
                <a:gd name="connsiteX3" fmla="*/ 70317 w 89088"/>
                <a:gd name="connsiteY3" fmla="*/ 78110 h 111996"/>
                <a:gd name="connsiteX4" fmla="*/ 69839 w 89088"/>
                <a:gd name="connsiteY4" fmla="*/ 0 h 111996"/>
                <a:gd name="connsiteX5" fmla="*/ 89088 w 89088"/>
                <a:gd name="connsiteY5" fmla="*/ 0 h 111996"/>
                <a:gd name="connsiteX6" fmla="*/ 89088 w 89088"/>
                <a:gd name="connsiteY6" fmla="*/ 111997 h 111996"/>
                <a:gd name="connsiteX7" fmla="*/ 69362 w 89088"/>
                <a:gd name="connsiteY7" fmla="*/ 111997 h 111996"/>
                <a:gd name="connsiteX8" fmla="*/ 19408 w 89088"/>
                <a:gd name="connsiteY8" fmla="*/ 33407 h 111996"/>
                <a:gd name="connsiteX9" fmla="*/ 19090 w 89088"/>
                <a:gd name="connsiteY9" fmla="*/ 33407 h 111996"/>
                <a:gd name="connsiteX10" fmla="*/ 19408 w 89088"/>
                <a:gd name="connsiteY10" fmla="*/ 111997 h 111996"/>
                <a:gd name="connsiteX11" fmla="*/ 0 w 89088"/>
                <a:gd name="connsiteY11" fmla="*/ 111997 h 111996"/>
                <a:gd name="connsiteX12" fmla="*/ 0 w 89088"/>
                <a:gd name="connsiteY12" fmla="*/ 0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88" h="111996">
                  <a:moveTo>
                    <a:pt x="3" y="0"/>
                  </a:moveTo>
                  <a:lnTo>
                    <a:pt x="20207" y="0"/>
                  </a:lnTo>
                  <a:lnTo>
                    <a:pt x="69999" y="78110"/>
                  </a:lnTo>
                  <a:lnTo>
                    <a:pt x="70317" y="78110"/>
                  </a:lnTo>
                  <a:lnTo>
                    <a:pt x="69839" y="0"/>
                  </a:lnTo>
                  <a:lnTo>
                    <a:pt x="89088" y="0"/>
                  </a:lnTo>
                  <a:lnTo>
                    <a:pt x="89088" y="111997"/>
                  </a:lnTo>
                  <a:lnTo>
                    <a:pt x="69362" y="111997"/>
                  </a:lnTo>
                  <a:lnTo>
                    <a:pt x="19408" y="33407"/>
                  </a:lnTo>
                  <a:lnTo>
                    <a:pt x="19090" y="33407"/>
                  </a:lnTo>
                  <a:lnTo>
                    <a:pt x="19408" y="111997"/>
                  </a:lnTo>
                  <a:lnTo>
                    <a:pt x="0" y="111997"/>
                  </a:lnTo>
                  <a:lnTo>
                    <a:pt x="0" y="0"/>
                  </a:lnTo>
                  <a:close/>
                </a:path>
              </a:pathLst>
            </a:custGeom>
            <a:solidFill>
              <a:schemeClr val="tx1"/>
            </a:solidFill>
            <a:ln w="2892" cap="flat">
              <a:noFill/>
              <a:prstDash val="solid"/>
              <a:miter/>
            </a:ln>
          </p:spPr>
          <p:txBody>
            <a:bodyPr rtlCol="0" anchor="ctr"/>
            <a:lstStyle/>
            <a:p>
              <a:endParaRPr lang="de-DE"/>
            </a:p>
          </p:txBody>
        </p:sp>
        <p:sp>
          <p:nvSpPr>
            <p:cNvPr id="155" name="Freihandform: Form 154">
              <a:extLst>
                <a:ext uri="{FF2B5EF4-FFF2-40B4-BE49-F238E27FC236}">
                  <a16:creationId xmlns:a16="http://schemas.microsoft.com/office/drawing/2014/main" id="{FEA341A5-5F3C-4D35-AD96-F1451D4D78A4}"/>
                </a:ext>
              </a:extLst>
            </p:cNvPr>
            <p:cNvSpPr/>
            <p:nvPr/>
          </p:nvSpPr>
          <p:spPr>
            <a:xfrm>
              <a:off x="2992135" y="505635"/>
              <a:ext cx="69677" cy="117562"/>
            </a:xfrm>
            <a:custGeom>
              <a:avLst/>
              <a:gdLst>
                <a:gd name="connsiteX0" fmla="*/ 18931 w 69677"/>
                <a:gd name="connsiteY0" fmla="*/ 83360 h 117562"/>
                <a:gd name="connsiteX1" fmla="*/ 34998 w 69677"/>
                <a:gd name="connsiteY1" fmla="*/ 100382 h 117562"/>
                <a:gd name="connsiteX2" fmla="*/ 50746 w 69677"/>
                <a:gd name="connsiteY2" fmla="*/ 83201 h 117562"/>
                <a:gd name="connsiteX3" fmla="*/ 50746 w 69677"/>
                <a:gd name="connsiteY3" fmla="*/ 34680 h 117562"/>
                <a:gd name="connsiteX4" fmla="*/ 69677 w 69677"/>
                <a:gd name="connsiteY4" fmla="*/ 34680 h 117562"/>
                <a:gd name="connsiteX5" fmla="*/ 69677 w 69677"/>
                <a:gd name="connsiteY5" fmla="*/ 83838 h 117562"/>
                <a:gd name="connsiteX6" fmla="*/ 35475 w 69677"/>
                <a:gd name="connsiteY6" fmla="*/ 117563 h 117562"/>
                <a:gd name="connsiteX7" fmla="*/ 0 w 69677"/>
                <a:gd name="connsiteY7" fmla="*/ 83997 h 117562"/>
                <a:gd name="connsiteX8" fmla="*/ 0 w 69677"/>
                <a:gd name="connsiteY8" fmla="*/ 34680 h 117562"/>
                <a:gd name="connsiteX9" fmla="*/ 18931 w 69677"/>
                <a:gd name="connsiteY9" fmla="*/ 34680 h 117562"/>
                <a:gd name="connsiteX10" fmla="*/ 18931 w 69677"/>
                <a:gd name="connsiteY10" fmla="*/ 83360 h 117562"/>
                <a:gd name="connsiteX11" fmla="*/ 18294 w 69677"/>
                <a:gd name="connsiteY11" fmla="*/ 22113 h 117562"/>
                <a:gd name="connsiteX12" fmla="*/ 6998 w 69677"/>
                <a:gd name="connsiteY12" fmla="*/ 11135 h 117562"/>
                <a:gd name="connsiteX13" fmla="*/ 18294 w 69677"/>
                <a:gd name="connsiteY13" fmla="*/ 0 h 117562"/>
                <a:gd name="connsiteX14" fmla="*/ 29588 w 69677"/>
                <a:gd name="connsiteY14" fmla="*/ 11135 h 117562"/>
                <a:gd name="connsiteX15" fmla="*/ 18294 w 69677"/>
                <a:gd name="connsiteY15" fmla="*/ 22113 h 117562"/>
                <a:gd name="connsiteX16" fmla="*/ 51383 w 69677"/>
                <a:gd name="connsiteY16" fmla="*/ 22113 h 117562"/>
                <a:gd name="connsiteX17" fmla="*/ 40089 w 69677"/>
                <a:gd name="connsiteY17" fmla="*/ 11135 h 117562"/>
                <a:gd name="connsiteX18" fmla="*/ 51383 w 69677"/>
                <a:gd name="connsiteY18" fmla="*/ 0 h 117562"/>
                <a:gd name="connsiteX19" fmla="*/ 62680 w 69677"/>
                <a:gd name="connsiteY19" fmla="*/ 11135 h 117562"/>
                <a:gd name="connsiteX20" fmla="*/ 51383 w 69677"/>
                <a:gd name="connsiteY20" fmla="*/ 22113 h 1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677" h="117562">
                  <a:moveTo>
                    <a:pt x="18931" y="83360"/>
                  </a:moveTo>
                  <a:cubicBezTo>
                    <a:pt x="18931" y="94498"/>
                    <a:pt x="24500" y="100382"/>
                    <a:pt x="34998" y="100382"/>
                  </a:cubicBezTo>
                  <a:cubicBezTo>
                    <a:pt x="45340" y="100382"/>
                    <a:pt x="50746" y="94654"/>
                    <a:pt x="50746" y="83201"/>
                  </a:cubicBezTo>
                  <a:lnTo>
                    <a:pt x="50746" y="34680"/>
                  </a:lnTo>
                  <a:lnTo>
                    <a:pt x="69677" y="34680"/>
                  </a:lnTo>
                  <a:lnTo>
                    <a:pt x="69677" y="83838"/>
                  </a:lnTo>
                  <a:cubicBezTo>
                    <a:pt x="69677" y="105155"/>
                    <a:pt x="57747" y="117563"/>
                    <a:pt x="35475" y="117563"/>
                  </a:cubicBezTo>
                  <a:cubicBezTo>
                    <a:pt x="13362" y="117563"/>
                    <a:pt x="0" y="105155"/>
                    <a:pt x="0" y="83997"/>
                  </a:cubicBezTo>
                  <a:lnTo>
                    <a:pt x="0" y="34680"/>
                  </a:lnTo>
                  <a:lnTo>
                    <a:pt x="18931" y="34680"/>
                  </a:lnTo>
                  <a:lnTo>
                    <a:pt x="18931" y="83360"/>
                  </a:lnTo>
                  <a:close/>
                  <a:moveTo>
                    <a:pt x="18294" y="22113"/>
                  </a:moveTo>
                  <a:cubicBezTo>
                    <a:pt x="12248" y="22113"/>
                    <a:pt x="6998" y="17022"/>
                    <a:pt x="6998" y="11135"/>
                  </a:cubicBezTo>
                  <a:cubicBezTo>
                    <a:pt x="6998" y="5248"/>
                    <a:pt x="12248" y="0"/>
                    <a:pt x="18294" y="0"/>
                  </a:cubicBezTo>
                  <a:cubicBezTo>
                    <a:pt x="24338" y="0"/>
                    <a:pt x="29588" y="5248"/>
                    <a:pt x="29588" y="11135"/>
                  </a:cubicBezTo>
                  <a:cubicBezTo>
                    <a:pt x="29591" y="17022"/>
                    <a:pt x="24338" y="22113"/>
                    <a:pt x="18294" y="22113"/>
                  </a:cubicBezTo>
                  <a:close/>
                  <a:moveTo>
                    <a:pt x="51383" y="22113"/>
                  </a:moveTo>
                  <a:cubicBezTo>
                    <a:pt x="45340" y="22113"/>
                    <a:pt x="40089" y="17022"/>
                    <a:pt x="40089" y="11135"/>
                  </a:cubicBezTo>
                  <a:cubicBezTo>
                    <a:pt x="40089" y="5248"/>
                    <a:pt x="45340" y="0"/>
                    <a:pt x="51383" y="0"/>
                  </a:cubicBezTo>
                  <a:cubicBezTo>
                    <a:pt x="57429" y="0"/>
                    <a:pt x="62680" y="5248"/>
                    <a:pt x="62680" y="11135"/>
                  </a:cubicBezTo>
                  <a:cubicBezTo>
                    <a:pt x="62680" y="17022"/>
                    <a:pt x="57429" y="22113"/>
                    <a:pt x="51383" y="22113"/>
                  </a:cubicBezTo>
                  <a:close/>
                </a:path>
              </a:pathLst>
            </a:custGeom>
            <a:solidFill>
              <a:schemeClr val="tx1"/>
            </a:solidFill>
            <a:ln w="2892"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C5DD879D-8176-4140-9BD9-000186946179}"/>
                </a:ext>
              </a:extLst>
            </p:cNvPr>
            <p:cNvSpPr/>
            <p:nvPr/>
          </p:nvSpPr>
          <p:spPr>
            <a:xfrm>
              <a:off x="3085817" y="538249"/>
              <a:ext cx="48999" cy="83039"/>
            </a:xfrm>
            <a:custGeom>
              <a:avLst/>
              <a:gdLst>
                <a:gd name="connsiteX0" fmla="*/ 48999 w 48999"/>
                <a:gd name="connsiteY0" fmla="*/ 1747 h 83039"/>
                <a:gd name="connsiteX1" fmla="*/ 45976 w 48999"/>
                <a:gd name="connsiteY1" fmla="*/ 21155 h 83039"/>
                <a:gd name="connsiteX2" fmla="*/ 35475 w 48999"/>
                <a:gd name="connsiteY2" fmla="*/ 18610 h 83039"/>
                <a:gd name="connsiteX3" fmla="*/ 18931 w 48999"/>
                <a:gd name="connsiteY3" fmla="*/ 41518 h 83039"/>
                <a:gd name="connsiteX4" fmla="*/ 18931 w 48999"/>
                <a:gd name="connsiteY4" fmla="*/ 83039 h 83039"/>
                <a:gd name="connsiteX5" fmla="*/ 0 w 48999"/>
                <a:gd name="connsiteY5" fmla="*/ 83039 h 83039"/>
                <a:gd name="connsiteX6" fmla="*/ 0 w 48999"/>
                <a:gd name="connsiteY6" fmla="*/ 2066 h 83039"/>
                <a:gd name="connsiteX7" fmla="*/ 18613 w 48999"/>
                <a:gd name="connsiteY7" fmla="*/ 2066 h 83039"/>
                <a:gd name="connsiteX8" fmla="*/ 18613 w 48999"/>
                <a:gd name="connsiteY8" fmla="*/ 12248 h 83039"/>
                <a:gd name="connsiteX9" fmla="*/ 18931 w 48999"/>
                <a:gd name="connsiteY9" fmla="*/ 12248 h 83039"/>
                <a:gd name="connsiteX10" fmla="*/ 40089 w 48999"/>
                <a:gd name="connsiteY10" fmla="*/ 0 h 83039"/>
                <a:gd name="connsiteX11" fmla="*/ 48999 w 48999"/>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9" h="83039">
                  <a:moveTo>
                    <a:pt x="48999" y="1747"/>
                  </a:moveTo>
                  <a:lnTo>
                    <a:pt x="45976" y="21155"/>
                  </a:lnTo>
                  <a:cubicBezTo>
                    <a:pt x="43115" y="19564"/>
                    <a:pt x="39615"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4" y="4614"/>
                    <a:pt x="30861" y="0"/>
                    <a:pt x="40089" y="0"/>
                  </a:cubicBezTo>
                  <a:cubicBezTo>
                    <a:pt x="42794" y="-3"/>
                    <a:pt x="46132" y="474"/>
                    <a:pt x="48999" y="1747"/>
                  </a:cubicBezTo>
                  <a:close/>
                </a:path>
              </a:pathLst>
            </a:custGeom>
            <a:solidFill>
              <a:schemeClr val="tx1"/>
            </a:solidFill>
            <a:ln w="2892"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C9C767EF-A006-4CCD-BA95-925DE5BD92DA}"/>
                </a:ext>
              </a:extLst>
            </p:cNvPr>
            <p:cNvSpPr/>
            <p:nvPr/>
          </p:nvSpPr>
          <p:spPr>
            <a:xfrm>
              <a:off x="3150589" y="538249"/>
              <a:ext cx="69680" cy="83042"/>
            </a:xfrm>
            <a:custGeom>
              <a:avLst/>
              <a:gdLst>
                <a:gd name="connsiteX0" fmla="*/ 69680 w 69680"/>
                <a:gd name="connsiteY0" fmla="*/ 83039 h 83042"/>
                <a:gd name="connsiteX1" fmla="*/ 50749 w 69680"/>
                <a:gd name="connsiteY1" fmla="*/ 83039 h 83042"/>
                <a:gd name="connsiteX2" fmla="*/ 50749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87 w 69680"/>
                <a:gd name="connsiteY10" fmla="*/ 11771 h 83042"/>
                <a:gd name="connsiteX11" fmla="*/ 42950 w 69680"/>
                <a:gd name="connsiteY11" fmla="*/ 0 h 83042"/>
                <a:gd name="connsiteX12" fmla="*/ 69677 w 69680"/>
                <a:gd name="connsiteY12" fmla="*/ 32773 h 83042"/>
                <a:gd name="connsiteX13" fmla="*/ 69677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80" y="83039"/>
                  </a:moveTo>
                  <a:lnTo>
                    <a:pt x="50749" y="83039"/>
                  </a:lnTo>
                  <a:lnTo>
                    <a:pt x="50749" y="36748"/>
                  </a:lnTo>
                  <a:cubicBezTo>
                    <a:pt x="50749" y="24974"/>
                    <a:pt x="47249" y="17022"/>
                    <a:pt x="35793" y="17022"/>
                  </a:cubicBezTo>
                  <a:cubicBezTo>
                    <a:pt x="22590" y="17022"/>
                    <a:pt x="18931" y="27838"/>
                    <a:pt x="18931" y="36589"/>
                  </a:cubicBezTo>
                  <a:lnTo>
                    <a:pt x="18931" y="83042"/>
                  </a:lnTo>
                  <a:lnTo>
                    <a:pt x="0" y="83042"/>
                  </a:lnTo>
                  <a:lnTo>
                    <a:pt x="0" y="2068"/>
                  </a:lnTo>
                  <a:lnTo>
                    <a:pt x="18772" y="2068"/>
                  </a:lnTo>
                  <a:lnTo>
                    <a:pt x="18772" y="11771"/>
                  </a:lnTo>
                  <a:lnTo>
                    <a:pt x="19087" y="11771"/>
                  </a:lnTo>
                  <a:cubicBezTo>
                    <a:pt x="23860" y="4614"/>
                    <a:pt x="32452" y="0"/>
                    <a:pt x="42950" y="0"/>
                  </a:cubicBezTo>
                  <a:cubicBezTo>
                    <a:pt x="61404" y="0"/>
                    <a:pt x="69677" y="13521"/>
                    <a:pt x="69677" y="32773"/>
                  </a:cubicBezTo>
                  <a:lnTo>
                    <a:pt x="69677" y="83039"/>
                  </a:lnTo>
                  <a:close/>
                </a:path>
              </a:pathLst>
            </a:custGeom>
            <a:solidFill>
              <a:schemeClr val="tx1"/>
            </a:solidFill>
            <a:ln w="2892" cap="flat">
              <a:noFill/>
              <a:prstDash val="solid"/>
              <a:miter/>
            </a:ln>
          </p:spPr>
          <p:txBody>
            <a:bodyPr rtlCol="0" anchor="ctr"/>
            <a:lstStyle/>
            <a:p>
              <a:endParaRPr lang="de-DE"/>
            </a:p>
          </p:txBody>
        </p:sp>
        <p:sp>
          <p:nvSpPr>
            <p:cNvPr id="158" name="Freihandform: Form 157">
              <a:extLst>
                <a:ext uri="{FF2B5EF4-FFF2-40B4-BE49-F238E27FC236}">
                  <a16:creationId xmlns:a16="http://schemas.microsoft.com/office/drawing/2014/main" id="{556A9A39-719D-49F0-BD55-955AEDABDC87}"/>
                </a:ext>
              </a:extLst>
            </p:cNvPr>
            <p:cNvSpPr/>
            <p:nvPr/>
          </p:nvSpPr>
          <p:spPr>
            <a:xfrm>
              <a:off x="3244410" y="502930"/>
              <a:ext cx="75570" cy="120267"/>
            </a:xfrm>
            <a:custGeom>
              <a:avLst/>
              <a:gdLst>
                <a:gd name="connsiteX0" fmla="*/ 75570 w 75570"/>
                <a:gd name="connsiteY0" fmla="*/ 77314 h 120267"/>
                <a:gd name="connsiteX1" fmla="*/ 42479 w 75570"/>
                <a:gd name="connsiteY1" fmla="*/ 120267 h 120267"/>
                <a:gd name="connsiteX2" fmla="*/ 18453 w 75570"/>
                <a:gd name="connsiteY2" fmla="*/ 108974 h 120267"/>
                <a:gd name="connsiteX3" fmla="*/ 18138 w 75570"/>
                <a:gd name="connsiteY3" fmla="*/ 108974 h 120267"/>
                <a:gd name="connsiteX4" fmla="*/ 18138 w 75570"/>
                <a:gd name="connsiteY4" fmla="*/ 118361 h 120267"/>
                <a:gd name="connsiteX5" fmla="*/ 0 w 75570"/>
                <a:gd name="connsiteY5" fmla="*/ 118361 h 120267"/>
                <a:gd name="connsiteX6" fmla="*/ 0 w 75570"/>
                <a:gd name="connsiteY6" fmla="*/ 4773 h 120267"/>
                <a:gd name="connsiteX7" fmla="*/ 18931 w 75570"/>
                <a:gd name="connsiteY7" fmla="*/ 0 h 120267"/>
                <a:gd name="connsiteX8" fmla="*/ 18931 w 75570"/>
                <a:gd name="connsiteY8" fmla="*/ 46772 h 120267"/>
                <a:gd name="connsiteX9" fmla="*/ 19249 w 75570"/>
                <a:gd name="connsiteY9" fmla="*/ 46772 h 120267"/>
                <a:gd name="connsiteX10" fmla="*/ 42953 w 75570"/>
                <a:gd name="connsiteY10" fmla="*/ 35319 h 120267"/>
                <a:gd name="connsiteX11" fmla="*/ 75570 w 75570"/>
                <a:gd name="connsiteY11" fmla="*/ 77314 h 120267"/>
                <a:gd name="connsiteX12" fmla="*/ 56955 w 75570"/>
                <a:gd name="connsiteY12" fmla="*/ 77792 h 120267"/>
                <a:gd name="connsiteX13" fmla="*/ 38024 w 75570"/>
                <a:gd name="connsiteY13" fmla="*/ 52337 h 120267"/>
                <a:gd name="connsiteX14" fmla="*/ 18931 w 75570"/>
                <a:gd name="connsiteY14" fmla="*/ 62836 h 120267"/>
                <a:gd name="connsiteX15" fmla="*/ 18931 w 75570"/>
                <a:gd name="connsiteY15" fmla="*/ 92427 h 120267"/>
                <a:gd name="connsiteX16" fmla="*/ 38180 w 75570"/>
                <a:gd name="connsiteY16" fmla="*/ 103402 h 120267"/>
                <a:gd name="connsiteX17" fmla="*/ 56955 w 75570"/>
                <a:gd name="connsiteY17" fmla="*/ 77792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570" h="120267">
                  <a:moveTo>
                    <a:pt x="75570" y="77314"/>
                  </a:moveTo>
                  <a:cubicBezTo>
                    <a:pt x="75570" y="103405"/>
                    <a:pt x="62379" y="120267"/>
                    <a:pt x="42479" y="120267"/>
                  </a:cubicBezTo>
                  <a:cubicBezTo>
                    <a:pt x="32296" y="120267"/>
                    <a:pt x="23863" y="115974"/>
                    <a:pt x="18453" y="108974"/>
                  </a:cubicBezTo>
                  <a:lnTo>
                    <a:pt x="18138" y="108974"/>
                  </a:lnTo>
                  <a:lnTo>
                    <a:pt x="18138" y="118361"/>
                  </a:lnTo>
                  <a:lnTo>
                    <a:pt x="0" y="118361"/>
                  </a:lnTo>
                  <a:lnTo>
                    <a:pt x="0" y="4773"/>
                  </a:lnTo>
                  <a:lnTo>
                    <a:pt x="18931" y="0"/>
                  </a:lnTo>
                  <a:lnTo>
                    <a:pt x="18931" y="46772"/>
                  </a:lnTo>
                  <a:lnTo>
                    <a:pt x="19249" y="46772"/>
                  </a:lnTo>
                  <a:cubicBezTo>
                    <a:pt x="24659" y="39612"/>
                    <a:pt x="32929" y="35319"/>
                    <a:pt x="42953" y="35319"/>
                  </a:cubicBezTo>
                  <a:cubicBezTo>
                    <a:pt x="62379" y="35316"/>
                    <a:pt x="75570" y="51065"/>
                    <a:pt x="75570" y="77314"/>
                  </a:cubicBezTo>
                  <a:close/>
                  <a:moveTo>
                    <a:pt x="56955" y="77792"/>
                  </a:moveTo>
                  <a:cubicBezTo>
                    <a:pt x="56955" y="61088"/>
                    <a:pt x="50116" y="52337"/>
                    <a:pt x="38024" y="52337"/>
                  </a:cubicBezTo>
                  <a:cubicBezTo>
                    <a:pt x="30705" y="52337"/>
                    <a:pt x="24821" y="55520"/>
                    <a:pt x="18931" y="62836"/>
                  </a:cubicBezTo>
                  <a:lnTo>
                    <a:pt x="18931" y="92427"/>
                  </a:lnTo>
                  <a:cubicBezTo>
                    <a:pt x="24341" y="99586"/>
                    <a:pt x="30386" y="103402"/>
                    <a:pt x="38180" y="103402"/>
                  </a:cubicBezTo>
                  <a:cubicBezTo>
                    <a:pt x="50431" y="103405"/>
                    <a:pt x="56955" y="94018"/>
                    <a:pt x="56955" y="77792"/>
                  </a:cubicBezTo>
                  <a:close/>
                </a:path>
              </a:pathLst>
            </a:custGeom>
            <a:solidFill>
              <a:schemeClr val="tx1"/>
            </a:solidFill>
            <a:ln w="2892" cap="flat">
              <a:noFill/>
              <a:prstDash val="solid"/>
              <a:miter/>
            </a:ln>
          </p:spPr>
          <p:txBody>
            <a:bodyPr rtlCol="0" anchor="ctr"/>
            <a:lstStyle/>
            <a:p>
              <a:endParaRPr lang="de-DE"/>
            </a:p>
          </p:txBody>
        </p:sp>
        <p:sp>
          <p:nvSpPr>
            <p:cNvPr id="159" name="Freihandform: Form 158">
              <a:extLst>
                <a:ext uri="{FF2B5EF4-FFF2-40B4-BE49-F238E27FC236}">
                  <a16:creationId xmlns:a16="http://schemas.microsoft.com/office/drawing/2014/main" id="{3F012C06-B450-4644-B6AA-1128BF4E578B}"/>
                </a:ext>
              </a:extLst>
            </p:cNvPr>
            <p:cNvSpPr/>
            <p:nvPr/>
          </p:nvSpPr>
          <p:spPr>
            <a:xfrm>
              <a:off x="3336585" y="538246"/>
              <a:ext cx="73999" cy="84951"/>
            </a:xfrm>
            <a:custGeom>
              <a:avLst/>
              <a:gdLst>
                <a:gd name="connsiteX0" fmla="*/ 40095 w 73999"/>
                <a:gd name="connsiteY0" fmla="*/ 84951 h 84951"/>
                <a:gd name="connsiteX1" fmla="*/ 0 w 73999"/>
                <a:gd name="connsiteY1" fmla="*/ 42317 h 84951"/>
                <a:gd name="connsiteX2" fmla="*/ 38041 w 73999"/>
                <a:gd name="connsiteY2" fmla="*/ 0 h 84951"/>
                <a:gd name="connsiteX3" fmla="*/ 73999 w 73999"/>
                <a:gd name="connsiteY3" fmla="*/ 41203 h 84951"/>
                <a:gd name="connsiteX4" fmla="*/ 73681 w 73999"/>
                <a:gd name="connsiteY4" fmla="*/ 48999 h 84951"/>
                <a:gd name="connsiteX5" fmla="*/ 19267 w 73999"/>
                <a:gd name="connsiteY5" fmla="*/ 48999 h 84951"/>
                <a:gd name="connsiteX6" fmla="*/ 40269 w 73999"/>
                <a:gd name="connsiteY6" fmla="*/ 68725 h 84951"/>
                <a:gd name="connsiteX7" fmla="*/ 60143 w 73999"/>
                <a:gd name="connsiteY7" fmla="*/ 59179 h 84951"/>
                <a:gd name="connsiteX8" fmla="*/ 71916 w 73999"/>
                <a:gd name="connsiteY8" fmla="*/ 71589 h 84951"/>
                <a:gd name="connsiteX9" fmla="*/ 40095 w 73999"/>
                <a:gd name="connsiteY9" fmla="*/ 84951 h 84951"/>
                <a:gd name="connsiteX10" fmla="*/ 18948 w 73999"/>
                <a:gd name="connsiteY10" fmla="*/ 35157 h 84951"/>
                <a:gd name="connsiteX11" fmla="*/ 55688 w 73999"/>
                <a:gd name="connsiteY11" fmla="*/ 35157 h 84951"/>
                <a:gd name="connsiteX12" fmla="*/ 37723 w 73999"/>
                <a:gd name="connsiteY12" fmla="*/ 15590 h 84951"/>
                <a:gd name="connsiteX13" fmla="*/ 18948 w 73999"/>
                <a:gd name="connsiteY13" fmla="*/ 35157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99" h="84951">
                  <a:moveTo>
                    <a:pt x="40095" y="84951"/>
                  </a:moveTo>
                  <a:cubicBezTo>
                    <a:pt x="16084" y="84951"/>
                    <a:pt x="0" y="67930"/>
                    <a:pt x="0" y="42317"/>
                  </a:cubicBezTo>
                  <a:cubicBezTo>
                    <a:pt x="0" y="17181"/>
                    <a:pt x="15448" y="0"/>
                    <a:pt x="38041" y="0"/>
                  </a:cubicBezTo>
                  <a:cubicBezTo>
                    <a:pt x="59824" y="0"/>
                    <a:pt x="73999" y="16226"/>
                    <a:pt x="73999" y="41203"/>
                  </a:cubicBezTo>
                  <a:cubicBezTo>
                    <a:pt x="73999" y="43908"/>
                    <a:pt x="73826" y="46769"/>
                    <a:pt x="73681" y="48999"/>
                  </a:cubicBezTo>
                  <a:lnTo>
                    <a:pt x="19267" y="48999"/>
                  </a:lnTo>
                  <a:cubicBezTo>
                    <a:pt x="21320" y="61566"/>
                    <a:pt x="28813" y="68725"/>
                    <a:pt x="40269" y="68725"/>
                  </a:cubicBezTo>
                  <a:cubicBezTo>
                    <a:pt x="47732" y="68725"/>
                    <a:pt x="53778" y="65862"/>
                    <a:pt x="60143" y="59179"/>
                  </a:cubicBezTo>
                  <a:lnTo>
                    <a:pt x="71916" y="71589"/>
                  </a:lnTo>
                  <a:cubicBezTo>
                    <a:pt x="62688" y="80656"/>
                    <a:pt x="52361" y="84951"/>
                    <a:pt x="40095" y="84951"/>
                  </a:cubicBezTo>
                  <a:close/>
                  <a:moveTo>
                    <a:pt x="18948" y="35157"/>
                  </a:moveTo>
                  <a:lnTo>
                    <a:pt x="55688" y="35157"/>
                  </a:lnTo>
                  <a:cubicBezTo>
                    <a:pt x="54906" y="22746"/>
                    <a:pt x="48368" y="15590"/>
                    <a:pt x="37723" y="15590"/>
                  </a:cubicBezTo>
                  <a:cubicBezTo>
                    <a:pt x="27222" y="15590"/>
                    <a:pt x="20539" y="22590"/>
                    <a:pt x="18948" y="35157"/>
                  </a:cubicBezTo>
                  <a:close/>
                </a:path>
              </a:pathLst>
            </a:custGeom>
            <a:solidFill>
              <a:schemeClr val="tx1"/>
            </a:solidFill>
            <a:ln w="2892" cap="flat">
              <a:noFill/>
              <a:prstDash val="solid"/>
              <a:miter/>
            </a:ln>
          </p:spPr>
          <p:txBody>
            <a:bodyPr rtlCol="0" anchor="ctr"/>
            <a:lstStyle/>
            <a:p>
              <a:endParaRPr lang="de-DE"/>
            </a:p>
          </p:txBody>
        </p:sp>
        <p:sp>
          <p:nvSpPr>
            <p:cNvPr id="160" name="Freihandform: Form 159">
              <a:extLst>
                <a:ext uri="{FF2B5EF4-FFF2-40B4-BE49-F238E27FC236}">
                  <a16:creationId xmlns:a16="http://schemas.microsoft.com/office/drawing/2014/main" id="{B5272469-0440-4E6D-B815-93FFFF13D467}"/>
                </a:ext>
              </a:extLst>
            </p:cNvPr>
            <p:cNvSpPr/>
            <p:nvPr/>
          </p:nvSpPr>
          <p:spPr>
            <a:xfrm>
              <a:off x="3431239" y="538249"/>
              <a:ext cx="49005" cy="83039"/>
            </a:xfrm>
            <a:custGeom>
              <a:avLst/>
              <a:gdLst>
                <a:gd name="connsiteX0" fmla="*/ 49005 w 49005"/>
                <a:gd name="connsiteY0" fmla="*/ 1747 h 83039"/>
                <a:gd name="connsiteX1" fmla="*/ 45997 w 49005"/>
                <a:gd name="connsiteY1" fmla="*/ 21155 h 83039"/>
                <a:gd name="connsiteX2" fmla="*/ 35495 w 49005"/>
                <a:gd name="connsiteY2" fmla="*/ 18610 h 83039"/>
                <a:gd name="connsiteX3" fmla="*/ 18948 w 49005"/>
                <a:gd name="connsiteY3" fmla="*/ 41518 h 83039"/>
                <a:gd name="connsiteX4" fmla="*/ 18948 w 49005"/>
                <a:gd name="connsiteY4" fmla="*/ 83039 h 83039"/>
                <a:gd name="connsiteX5" fmla="*/ 0 w 49005"/>
                <a:gd name="connsiteY5" fmla="*/ 83039 h 83039"/>
                <a:gd name="connsiteX6" fmla="*/ 0 w 49005"/>
                <a:gd name="connsiteY6" fmla="*/ 2066 h 83039"/>
                <a:gd name="connsiteX7" fmla="*/ 18630 w 49005"/>
                <a:gd name="connsiteY7" fmla="*/ 2066 h 83039"/>
                <a:gd name="connsiteX8" fmla="*/ 18630 w 49005"/>
                <a:gd name="connsiteY8" fmla="*/ 12248 h 83039"/>
                <a:gd name="connsiteX9" fmla="*/ 18948 w 49005"/>
                <a:gd name="connsiteY9" fmla="*/ 12248 h 83039"/>
                <a:gd name="connsiteX10" fmla="*/ 40095 w 49005"/>
                <a:gd name="connsiteY10" fmla="*/ 0 h 83039"/>
                <a:gd name="connsiteX11" fmla="*/ 49005 w 49005"/>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5" h="83039">
                  <a:moveTo>
                    <a:pt x="49005" y="1747"/>
                  </a:moveTo>
                  <a:lnTo>
                    <a:pt x="45997" y="21155"/>
                  </a:lnTo>
                  <a:cubicBezTo>
                    <a:pt x="43133" y="19564"/>
                    <a:pt x="39632" y="18610"/>
                    <a:pt x="35495" y="18610"/>
                  </a:cubicBezTo>
                  <a:cubicBezTo>
                    <a:pt x="22449" y="18610"/>
                    <a:pt x="18948" y="29111"/>
                    <a:pt x="18948" y="41518"/>
                  </a:cubicBezTo>
                  <a:lnTo>
                    <a:pt x="18948" y="83039"/>
                  </a:lnTo>
                  <a:lnTo>
                    <a:pt x="0" y="83039"/>
                  </a:lnTo>
                  <a:lnTo>
                    <a:pt x="0" y="2066"/>
                  </a:lnTo>
                  <a:lnTo>
                    <a:pt x="18630" y="2066"/>
                  </a:lnTo>
                  <a:lnTo>
                    <a:pt x="18630" y="12248"/>
                  </a:lnTo>
                  <a:lnTo>
                    <a:pt x="18948" y="12248"/>
                  </a:lnTo>
                  <a:cubicBezTo>
                    <a:pt x="23230" y="4614"/>
                    <a:pt x="30867" y="0"/>
                    <a:pt x="40095" y="0"/>
                  </a:cubicBezTo>
                  <a:cubicBezTo>
                    <a:pt x="42814" y="-3"/>
                    <a:pt x="46141" y="474"/>
                    <a:pt x="49005" y="1747"/>
                  </a:cubicBezTo>
                  <a:close/>
                </a:path>
              </a:pathLst>
            </a:custGeom>
            <a:solidFill>
              <a:schemeClr val="tx1"/>
            </a:solidFill>
            <a:ln w="2892"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010D2CFB-2338-49EE-8E37-567F1F113C4C}"/>
                </a:ext>
              </a:extLst>
            </p:cNvPr>
            <p:cNvSpPr/>
            <p:nvPr/>
          </p:nvSpPr>
          <p:spPr>
            <a:xfrm>
              <a:off x="3490948" y="538246"/>
              <a:ext cx="75706" cy="115656"/>
            </a:xfrm>
            <a:custGeom>
              <a:avLst/>
              <a:gdLst>
                <a:gd name="connsiteX0" fmla="*/ 21320 w 75706"/>
                <a:gd name="connsiteY0" fmla="*/ 100700 h 115656"/>
                <a:gd name="connsiteX1" fmla="*/ 25457 w 75706"/>
                <a:gd name="connsiteY1" fmla="*/ 100541 h 115656"/>
                <a:gd name="connsiteX2" fmla="*/ 56787 w 75706"/>
                <a:gd name="connsiteY2" fmla="*/ 77473 h 115656"/>
                <a:gd name="connsiteX3" fmla="*/ 56787 w 75706"/>
                <a:gd name="connsiteY3" fmla="*/ 72223 h 115656"/>
                <a:gd name="connsiteX4" fmla="*/ 56642 w 75706"/>
                <a:gd name="connsiteY4" fmla="*/ 72223 h 115656"/>
                <a:gd name="connsiteX5" fmla="*/ 32140 w 75706"/>
                <a:gd name="connsiteY5" fmla="*/ 83520 h 115656"/>
                <a:gd name="connsiteX6" fmla="*/ 0 w 75706"/>
                <a:gd name="connsiteY6" fmla="*/ 42476 h 115656"/>
                <a:gd name="connsiteX7" fmla="*/ 32921 w 75706"/>
                <a:gd name="connsiteY7" fmla="*/ 0 h 115656"/>
                <a:gd name="connsiteX8" fmla="*/ 56787 w 75706"/>
                <a:gd name="connsiteY8" fmla="*/ 11297 h 115656"/>
                <a:gd name="connsiteX9" fmla="*/ 57105 w 75706"/>
                <a:gd name="connsiteY9" fmla="*/ 11297 h 115656"/>
                <a:gd name="connsiteX10" fmla="*/ 57105 w 75706"/>
                <a:gd name="connsiteY10" fmla="*/ 2068 h 115656"/>
                <a:gd name="connsiteX11" fmla="*/ 75706 w 75706"/>
                <a:gd name="connsiteY11" fmla="*/ 2068 h 115656"/>
                <a:gd name="connsiteX12" fmla="*/ 75706 w 75706"/>
                <a:gd name="connsiteY12" fmla="*/ 74769 h 115656"/>
                <a:gd name="connsiteX13" fmla="*/ 27193 w 75706"/>
                <a:gd name="connsiteY13" fmla="*/ 115494 h 115656"/>
                <a:gd name="connsiteX14" fmla="*/ 23230 w 75706"/>
                <a:gd name="connsiteY14" fmla="*/ 115656 h 115656"/>
                <a:gd name="connsiteX15" fmla="*/ 21320 w 75706"/>
                <a:gd name="connsiteY15" fmla="*/ 100700 h 115656"/>
                <a:gd name="connsiteX16" fmla="*/ 18775 w 75706"/>
                <a:gd name="connsiteY16" fmla="*/ 41998 h 115656"/>
                <a:gd name="connsiteX17" fmla="*/ 37694 w 75706"/>
                <a:gd name="connsiteY17" fmla="*/ 67293 h 115656"/>
                <a:gd name="connsiteX18" fmla="*/ 56787 w 75706"/>
                <a:gd name="connsiteY18" fmla="*/ 56633 h 115656"/>
                <a:gd name="connsiteX19" fmla="*/ 56787 w 75706"/>
                <a:gd name="connsiteY19" fmla="*/ 27682 h 115656"/>
                <a:gd name="connsiteX20" fmla="*/ 37549 w 75706"/>
                <a:gd name="connsiteY20" fmla="*/ 17022 h 115656"/>
                <a:gd name="connsiteX21" fmla="*/ 18775 w 75706"/>
                <a:gd name="connsiteY21" fmla="*/ 41998 h 1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06" h="115656">
                  <a:moveTo>
                    <a:pt x="21320" y="100700"/>
                  </a:moveTo>
                  <a:lnTo>
                    <a:pt x="25457" y="100541"/>
                  </a:lnTo>
                  <a:cubicBezTo>
                    <a:pt x="49642" y="99586"/>
                    <a:pt x="56787" y="92745"/>
                    <a:pt x="56787" y="77473"/>
                  </a:cubicBezTo>
                  <a:lnTo>
                    <a:pt x="56787" y="72223"/>
                  </a:lnTo>
                  <a:lnTo>
                    <a:pt x="56642" y="72223"/>
                  </a:lnTo>
                  <a:cubicBezTo>
                    <a:pt x="50914" y="79542"/>
                    <a:pt x="41831" y="83520"/>
                    <a:pt x="32140" y="83520"/>
                  </a:cubicBezTo>
                  <a:cubicBezTo>
                    <a:pt x="12555" y="83520"/>
                    <a:pt x="0" y="67450"/>
                    <a:pt x="0" y="42476"/>
                  </a:cubicBezTo>
                  <a:cubicBezTo>
                    <a:pt x="0" y="16862"/>
                    <a:pt x="13192" y="0"/>
                    <a:pt x="32921" y="0"/>
                  </a:cubicBezTo>
                  <a:cubicBezTo>
                    <a:pt x="42612" y="0"/>
                    <a:pt x="51377" y="4137"/>
                    <a:pt x="56787" y="11297"/>
                  </a:cubicBezTo>
                  <a:lnTo>
                    <a:pt x="57105" y="11297"/>
                  </a:lnTo>
                  <a:lnTo>
                    <a:pt x="57105" y="2068"/>
                  </a:lnTo>
                  <a:lnTo>
                    <a:pt x="75706" y="2068"/>
                  </a:lnTo>
                  <a:lnTo>
                    <a:pt x="75706" y="74769"/>
                  </a:lnTo>
                  <a:cubicBezTo>
                    <a:pt x="75706" y="101018"/>
                    <a:pt x="62370" y="114062"/>
                    <a:pt x="27193" y="115494"/>
                  </a:cubicBezTo>
                  <a:lnTo>
                    <a:pt x="23230" y="115656"/>
                  </a:lnTo>
                  <a:lnTo>
                    <a:pt x="21320" y="100700"/>
                  </a:lnTo>
                  <a:close/>
                  <a:moveTo>
                    <a:pt x="18775" y="41998"/>
                  </a:moveTo>
                  <a:cubicBezTo>
                    <a:pt x="18775" y="57906"/>
                    <a:pt x="25775" y="67293"/>
                    <a:pt x="37694" y="67293"/>
                  </a:cubicBezTo>
                  <a:cubicBezTo>
                    <a:pt x="44868" y="67293"/>
                    <a:pt x="50885" y="63793"/>
                    <a:pt x="56787" y="56633"/>
                  </a:cubicBezTo>
                  <a:lnTo>
                    <a:pt x="56787" y="27682"/>
                  </a:lnTo>
                  <a:cubicBezTo>
                    <a:pt x="51232" y="20681"/>
                    <a:pt x="44868" y="17022"/>
                    <a:pt x="37549" y="17022"/>
                  </a:cubicBezTo>
                  <a:cubicBezTo>
                    <a:pt x="25775" y="17022"/>
                    <a:pt x="18775" y="26091"/>
                    <a:pt x="18775" y="41998"/>
                  </a:cubicBezTo>
                  <a:close/>
                </a:path>
              </a:pathLst>
            </a:custGeom>
            <a:solidFill>
              <a:schemeClr val="tx1"/>
            </a:solidFill>
            <a:ln w="2892" cap="flat">
              <a:noFill/>
              <a:prstDash val="solid"/>
              <a:miter/>
            </a:ln>
          </p:spPr>
          <p:txBody>
            <a:bodyPr rtlCol="0" anchor="ctr"/>
            <a:lstStyle/>
            <a:p>
              <a:endParaRPr lang="de-DE"/>
            </a:p>
          </p:txBody>
        </p:sp>
      </p:gr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390525" y="160153"/>
            <a:ext cx="333375"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390525" y="1131703"/>
            <a:ext cx="333375"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390525" y="1491963"/>
            <a:ext cx="333375"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390525" y="3292188"/>
            <a:ext cx="333375"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390525" y="6063963"/>
            <a:ext cx="333375"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390525" y="6495763"/>
            <a:ext cx="333375"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281643" y="-299136"/>
            <a:ext cx="333375" cy="136808"/>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5752963" y="-299136"/>
            <a:ext cx="333375" cy="136804"/>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6203950" y="-397424"/>
            <a:ext cx="124906" cy="333375"/>
            <a:chOff x="6416680" y="-397424"/>
            <a:chExt cx="124906"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11447325" y="-299139"/>
            <a:ext cx="333375" cy="1368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12654711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AC63C1E1-AC59-4719-B48A-47AE7D11D1F4}" type="datetime4">
              <a:rPr lang="de-DE" smtClean="0"/>
              <a:t>5. April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6206329" y="1631156"/>
            <a:ext cx="5469732"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6206329" y="5690271"/>
            <a:ext cx="5469732" cy="511084"/>
          </a:xfrm>
        </p:spPr>
        <p:txBody>
          <a:bodyPr wrap="square">
            <a:noAutofit/>
          </a:bodyPr>
          <a:lstStyle>
            <a:lvl1pPr>
              <a:lnSpc>
                <a:spcPct val="110000"/>
              </a:lnSpc>
              <a:spcAft>
                <a:spcPts val="0"/>
              </a:spcAft>
              <a:defRPr sz="1400"/>
            </a:lvl1pPr>
          </a:lstStyle>
          <a:p>
            <a:pPr lvl="0"/>
            <a:r>
              <a:rPr lang="de-DE" dirty="0"/>
              <a:t>Mastertextformat bearbeiten</a:t>
            </a:r>
          </a:p>
        </p:txBody>
      </p:sp>
      <p:sp>
        <p:nvSpPr>
          <p:cNvPr id="22" name="Textplatzhalter 9">
            <a:extLst>
              <a:ext uri="{FF2B5EF4-FFF2-40B4-BE49-F238E27FC236}">
                <a16:creationId xmlns:a16="http://schemas.microsoft.com/office/drawing/2014/main" id="{BB1FDB65-A456-4049-8E16-FA93963151DE}"/>
              </a:ext>
            </a:extLst>
          </p:cNvPr>
          <p:cNvSpPr>
            <a:spLocks noGrp="1"/>
          </p:cNvSpPr>
          <p:nvPr>
            <p:ph type="body" sz="quarter" idx="27"/>
          </p:nvPr>
        </p:nvSpPr>
        <p:spPr>
          <a:xfrm>
            <a:off x="518318" y="687598"/>
            <a:ext cx="6844386" cy="249812"/>
          </a:xfrm>
        </p:spPr>
        <p:txBody>
          <a:bodyPr wrap="square">
            <a:spAutoFit/>
          </a:bodyPr>
          <a:lstStyle>
            <a:lvl1pPr>
              <a:defRPr sz="1600">
                <a:solidFill>
                  <a:schemeClr val="tx2"/>
                </a:solidFill>
              </a:defRPr>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948060" y="2354711"/>
            <a:ext cx="5039989" cy="281103"/>
          </a:xfrm>
        </p:spPr>
        <p:txBody>
          <a:bodyPr wrap="square">
            <a:noAutofit/>
          </a:bodyPr>
          <a:lstStyle>
            <a:lvl1pPr>
              <a:defRPr sz="18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518318" y="2354711"/>
            <a:ext cx="320601" cy="281103"/>
          </a:xfrm>
        </p:spPr>
        <p:txBody>
          <a:bodyPr wrap="none" rIns="0">
            <a:noAutofit/>
          </a:bodyPr>
          <a:lstStyle>
            <a:lvl1pPr>
              <a:defRPr sz="1800" b="1">
                <a:solidFill>
                  <a:schemeClr val="tx2"/>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948060" y="4525376"/>
            <a:ext cx="5039989" cy="281103"/>
          </a:xfrm>
        </p:spPr>
        <p:txBody>
          <a:bodyPr wrap="square">
            <a:noAutofit/>
          </a:bodyPr>
          <a:lstStyle>
            <a:lvl1pPr>
              <a:defRPr sz="18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518318" y="4525376"/>
            <a:ext cx="320601" cy="281103"/>
          </a:xfrm>
        </p:spPr>
        <p:txBody>
          <a:bodyPr wrap="none" rIns="0">
            <a:noAutofit/>
          </a:bodyPr>
          <a:lstStyle>
            <a:lvl1pPr>
              <a:defRPr sz="1800" b="1">
                <a:solidFill>
                  <a:schemeClr val="tx2"/>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948060" y="3078266"/>
            <a:ext cx="5039989" cy="281103"/>
          </a:xfrm>
        </p:spPr>
        <p:txBody>
          <a:bodyPr wrap="square">
            <a:noAutofit/>
          </a:bodyPr>
          <a:lstStyle>
            <a:lvl1pPr>
              <a:defRPr sz="18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518318" y="3078266"/>
            <a:ext cx="320601" cy="281103"/>
          </a:xfrm>
        </p:spPr>
        <p:txBody>
          <a:bodyPr wrap="none" rIns="0">
            <a:noAutofit/>
          </a:bodyPr>
          <a:lstStyle>
            <a:lvl1pPr>
              <a:defRPr sz="1800" b="1">
                <a:solidFill>
                  <a:schemeClr val="tx2"/>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948060" y="3801821"/>
            <a:ext cx="5039989" cy="281103"/>
          </a:xfrm>
        </p:spPr>
        <p:txBody>
          <a:bodyPr wrap="square">
            <a:noAutofit/>
          </a:bodyPr>
          <a:lstStyle>
            <a:lvl1pPr>
              <a:defRPr sz="18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518318" y="3801821"/>
            <a:ext cx="320601" cy="281103"/>
          </a:xfrm>
        </p:spPr>
        <p:txBody>
          <a:bodyPr wrap="none" rIns="0">
            <a:noAutofit/>
          </a:bodyPr>
          <a:lstStyle>
            <a:lvl1pPr>
              <a:defRPr sz="1800" b="1">
                <a:solidFill>
                  <a:schemeClr val="tx2"/>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948060" y="5248930"/>
            <a:ext cx="5039989" cy="281103"/>
          </a:xfrm>
        </p:spPr>
        <p:txBody>
          <a:bodyPr wrap="square">
            <a:noAutofit/>
          </a:bodyPr>
          <a:lstStyle>
            <a:lvl1pPr>
              <a:defRPr sz="18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518318" y="5248930"/>
            <a:ext cx="320601" cy="281103"/>
          </a:xfrm>
        </p:spPr>
        <p:txBody>
          <a:bodyPr wrap="none" rIns="0">
            <a:noAutofit/>
          </a:bodyPr>
          <a:lstStyle>
            <a:lvl1pPr>
              <a:defRPr sz="1800" b="1">
                <a:solidFill>
                  <a:schemeClr val="tx2"/>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948060" y="1631156"/>
            <a:ext cx="5039989" cy="281103"/>
          </a:xfrm>
        </p:spPr>
        <p:txBody>
          <a:bodyPr wrap="square">
            <a:noAutofit/>
          </a:bodyPr>
          <a:lstStyle>
            <a:lvl1pPr>
              <a:defRPr sz="18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518318" y="1631156"/>
            <a:ext cx="320601" cy="281103"/>
          </a:xfrm>
        </p:spPr>
        <p:txBody>
          <a:bodyPr wrap="none" rIns="0">
            <a:noAutofit/>
          </a:bodyPr>
          <a:lstStyle>
            <a:lvl1pPr>
              <a:defRPr sz="1800" b="1">
                <a:solidFill>
                  <a:schemeClr val="tx2"/>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365D3C98-AF8F-400F-858D-1D6CD4B95DD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3773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518318" y="2875002"/>
            <a:ext cx="11157743" cy="1107996"/>
          </a:xfrm>
        </p:spPr>
        <p:txBody>
          <a:bodyPr anchor="ctr" anchorCtr="0"/>
          <a:lstStyle>
            <a:lvl1pPr>
              <a:defRPr sz="4000">
                <a:solidFill>
                  <a:schemeClr val="tx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tx1"/>
                </a:solidFill>
              </a:defRPr>
            </a:lvl1pPr>
          </a:lstStyle>
          <a:p>
            <a:fld id="{074EC9FF-6002-4A37-9413-45C62B7BA863}" type="datetime4">
              <a:rPr lang="de-DE" smtClean="0"/>
              <a:t>5. April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tx1"/>
                </a:solidFill>
              </a:defRPr>
            </a:lvl1p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tx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517200" y="6538526"/>
            <a:ext cx="116748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F7987594-F169-42FB-8839-77BF8D405E37}"/>
              </a:ext>
            </a:extLst>
          </p:cNvPr>
          <p:cNvSpPr/>
          <p:nvPr userDrawn="1"/>
        </p:nvSpPr>
        <p:spPr>
          <a:xfrm>
            <a:off x="518400" y="1196733"/>
            <a:ext cx="11676062"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reihandform: Form 59">
            <a:extLst>
              <a:ext uri="{FF2B5EF4-FFF2-40B4-BE49-F238E27FC236}">
                <a16:creationId xmlns:a16="http://schemas.microsoft.com/office/drawing/2014/main" id="{40F781E3-735A-4333-AF8D-7842FE86295B}"/>
              </a:ext>
            </a:extLst>
          </p:cNvPr>
          <p:cNvSpPr/>
          <p:nvPr userDrawn="1"/>
        </p:nvSpPr>
        <p:spPr>
          <a:xfrm>
            <a:off x="10056938" y="300703"/>
            <a:ext cx="1619125" cy="618155"/>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chemeClr val="tx1"/>
          </a:solidFill>
          <a:ln w="2892" cap="flat">
            <a:noFill/>
            <a:prstDash val="solid"/>
            <a:miter/>
          </a:ln>
        </p:spPr>
        <p:txBody>
          <a:bodyPr rtlCol="0" anchor="ctr"/>
          <a:lstStyle/>
          <a:p>
            <a:endParaRPr lang="de-DE"/>
          </a:p>
        </p:txBody>
      </p:sp>
      <p:grpSp>
        <p:nvGrpSpPr>
          <p:cNvPr id="112" name="Grafik 58">
            <a:extLst>
              <a:ext uri="{FF2B5EF4-FFF2-40B4-BE49-F238E27FC236}">
                <a16:creationId xmlns:a16="http://schemas.microsoft.com/office/drawing/2014/main" id="{C12F7196-B6AF-4D5A-BCEC-74C50649AA95}"/>
              </a:ext>
            </a:extLst>
          </p:cNvPr>
          <p:cNvGrpSpPr/>
          <p:nvPr userDrawn="1"/>
        </p:nvGrpSpPr>
        <p:grpSpPr>
          <a:xfrm>
            <a:off x="520163" y="293688"/>
            <a:ext cx="2592823" cy="362285"/>
            <a:chOff x="2151786" y="327912"/>
            <a:chExt cx="2333060" cy="325989"/>
          </a:xfrm>
          <a:solidFill>
            <a:schemeClr val="tx1"/>
          </a:solidFill>
        </p:grpSpPr>
        <p:sp>
          <p:nvSpPr>
            <p:cNvPr id="113" name="Freihandform: Form 112">
              <a:extLst>
                <a:ext uri="{FF2B5EF4-FFF2-40B4-BE49-F238E27FC236}">
                  <a16:creationId xmlns:a16="http://schemas.microsoft.com/office/drawing/2014/main" id="{3570115B-38E7-4423-AF21-C41E605BA5CB}"/>
                </a:ext>
              </a:extLst>
            </p:cNvPr>
            <p:cNvSpPr/>
            <p:nvPr/>
          </p:nvSpPr>
          <p:spPr>
            <a:xfrm>
              <a:off x="2151786" y="334274"/>
              <a:ext cx="70316" cy="111996"/>
            </a:xfrm>
            <a:custGeom>
              <a:avLst/>
              <a:gdLst>
                <a:gd name="connsiteX0" fmla="*/ 70317 w 70316"/>
                <a:gd name="connsiteY0" fmla="*/ 18294 h 111996"/>
                <a:gd name="connsiteX1" fmla="*/ 19886 w 70316"/>
                <a:gd name="connsiteY1" fmla="*/ 18294 h 111996"/>
                <a:gd name="connsiteX2" fmla="*/ 19886 w 70316"/>
                <a:gd name="connsiteY2" fmla="*/ 46135 h 111996"/>
                <a:gd name="connsiteX3" fmla="*/ 57588 w 70316"/>
                <a:gd name="connsiteY3" fmla="*/ 46135 h 111996"/>
                <a:gd name="connsiteX4" fmla="*/ 57588 w 70316"/>
                <a:gd name="connsiteY4" fmla="*/ 64273 h 111996"/>
                <a:gd name="connsiteX5" fmla="*/ 19886 w 70316"/>
                <a:gd name="connsiteY5" fmla="*/ 64273 h 111996"/>
                <a:gd name="connsiteX6" fmla="*/ 19886 w 70316"/>
                <a:gd name="connsiteY6" fmla="*/ 111997 h 111996"/>
                <a:gd name="connsiteX7" fmla="*/ 0 w 70316"/>
                <a:gd name="connsiteY7" fmla="*/ 111997 h 111996"/>
                <a:gd name="connsiteX8" fmla="*/ 0 w 70316"/>
                <a:gd name="connsiteY8" fmla="*/ 0 h 111996"/>
                <a:gd name="connsiteX9" fmla="*/ 70317 w 70316"/>
                <a:gd name="connsiteY9" fmla="*/ 0 h 111996"/>
                <a:gd name="connsiteX10" fmla="*/ 70317 w 70316"/>
                <a:gd name="connsiteY10" fmla="*/ 18294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16" h="111996">
                  <a:moveTo>
                    <a:pt x="70317" y="18294"/>
                  </a:moveTo>
                  <a:lnTo>
                    <a:pt x="19886" y="18294"/>
                  </a:lnTo>
                  <a:lnTo>
                    <a:pt x="19886" y="46135"/>
                  </a:lnTo>
                  <a:lnTo>
                    <a:pt x="57588" y="46135"/>
                  </a:lnTo>
                  <a:lnTo>
                    <a:pt x="57588" y="64273"/>
                  </a:lnTo>
                  <a:lnTo>
                    <a:pt x="19886" y="64273"/>
                  </a:lnTo>
                  <a:lnTo>
                    <a:pt x="19886" y="111997"/>
                  </a:lnTo>
                  <a:lnTo>
                    <a:pt x="0" y="111997"/>
                  </a:lnTo>
                  <a:lnTo>
                    <a:pt x="0" y="0"/>
                  </a:lnTo>
                  <a:lnTo>
                    <a:pt x="70317" y="0"/>
                  </a:lnTo>
                  <a:lnTo>
                    <a:pt x="70317" y="18294"/>
                  </a:lnTo>
                  <a:close/>
                </a:path>
              </a:pathLst>
            </a:custGeom>
            <a:solidFill>
              <a:schemeClr val="tx1"/>
            </a:solidFill>
            <a:ln w="2892" cap="flat">
              <a:noFill/>
              <a:prstDash val="solid"/>
              <a:miter/>
            </a:ln>
          </p:spPr>
          <p:txBody>
            <a:bodyPr rtlCol="0" anchor="ctr"/>
            <a:lstStyle/>
            <a:p>
              <a:endParaRPr lang="de-DE"/>
            </a:p>
          </p:txBody>
        </p:sp>
        <p:sp>
          <p:nvSpPr>
            <p:cNvPr id="114" name="Freihandform: Form 113">
              <a:extLst>
                <a:ext uri="{FF2B5EF4-FFF2-40B4-BE49-F238E27FC236}">
                  <a16:creationId xmlns:a16="http://schemas.microsoft.com/office/drawing/2014/main" id="{5BE73EAB-8FF3-4947-99EB-48C12882E216}"/>
                </a:ext>
              </a:extLst>
            </p:cNvPr>
            <p:cNvSpPr/>
            <p:nvPr/>
          </p:nvSpPr>
          <p:spPr>
            <a:xfrm>
              <a:off x="2232916" y="363231"/>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1" y="-3"/>
                    <a:pt x="46132" y="474"/>
                    <a:pt x="48996" y="1747"/>
                  </a:cubicBezTo>
                  <a:close/>
                </a:path>
              </a:pathLst>
            </a:custGeom>
            <a:solidFill>
              <a:schemeClr val="tx1"/>
            </a:solidFill>
            <a:ln w="2892" cap="flat">
              <a:noFill/>
              <a:prstDash val="solid"/>
              <a:miter/>
            </a:ln>
          </p:spPr>
          <p:txBody>
            <a:bodyPr rtlCol="0" anchor="ctr"/>
            <a:lstStyle/>
            <a:p>
              <a:endParaRPr lang="de-DE"/>
            </a:p>
          </p:txBody>
        </p:sp>
        <p:sp>
          <p:nvSpPr>
            <p:cNvPr id="115" name="Freihandform: Form 114">
              <a:extLst>
                <a:ext uri="{FF2B5EF4-FFF2-40B4-BE49-F238E27FC236}">
                  <a16:creationId xmlns:a16="http://schemas.microsoft.com/office/drawing/2014/main" id="{7F576AE8-682C-4FD9-A7AB-3712F1C4158C}"/>
                </a:ext>
              </a:extLst>
            </p:cNvPr>
            <p:cNvSpPr/>
            <p:nvPr/>
          </p:nvSpPr>
          <p:spPr>
            <a:xfrm>
              <a:off x="2295365" y="329344"/>
              <a:ext cx="24022" cy="116926"/>
            </a:xfrm>
            <a:custGeom>
              <a:avLst/>
              <a:gdLst>
                <a:gd name="connsiteX0" fmla="*/ 24022 w 24022"/>
                <a:gd name="connsiteY0" fmla="*/ 11453 h 116926"/>
                <a:gd name="connsiteX1" fmla="*/ 11930 w 24022"/>
                <a:gd name="connsiteY1" fmla="*/ 22906 h 116926"/>
                <a:gd name="connsiteX2" fmla="*/ 0 w 24022"/>
                <a:gd name="connsiteY2" fmla="*/ 11453 h 116926"/>
                <a:gd name="connsiteX3" fmla="*/ 11930 w 24022"/>
                <a:gd name="connsiteY3" fmla="*/ 0 h 116926"/>
                <a:gd name="connsiteX4" fmla="*/ 24022 w 24022"/>
                <a:gd name="connsiteY4" fmla="*/ 11453 h 116926"/>
                <a:gd name="connsiteX5" fmla="*/ 21477 w 24022"/>
                <a:gd name="connsiteY5" fmla="*/ 116926 h 116926"/>
                <a:gd name="connsiteX6" fmla="*/ 2546 w 24022"/>
                <a:gd name="connsiteY6" fmla="*/ 116926 h 116926"/>
                <a:gd name="connsiteX7" fmla="*/ 2546 w 24022"/>
                <a:gd name="connsiteY7" fmla="*/ 35952 h 116926"/>
                <a:gd name="connsiteX8" fmla="*/ 21477 w 24022"/>
                <a:gd name="connsiteY8" fmla="*/ 35952 h 116926"/>
                <a:gd name="connsiteX9" fmla="*/ 21477 w 24022"/>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2" h="116926">
                  <a:moveTo>
                    <a:pt x="24022" y="11453"/>
                  </a:moveTo>
                  <a:cubicBezTo>
                    <a:pt x="24022" y="18135"/>
                    <a:pt x="18613" y="22906"/>
                    <a:pt x="11930" y="22906"/>
                  </a:cubicBezTo>
                  <a:cubicBezTo>
                    <a:pt x="5410" y="22906"/>
                    <a:pt x="0" y="18132"/>
                    <a:pt x="0" y="11453"/>
                  </a:cubicBezTo>
                  <a:cubicBezTo>
                    <a:pt x="0" y="4929"/>
                    <a:pt x="5410" y="0"/>
                    <a:pt x="11930" y="0"/>
                  </a:cubicBezTo>
                  <a:cubicBezTo>
                    <a:pt x="18613" y="0"/>
                    <a:pt x="24022" y="4929"/>
                    <a:pt x="24022" y="11453"/>
                  </a:cubicBezTo>
                  <a:close/>
                  <a:moveTo>
                    <a:pt x="21477" y="116926"/>
                  </a:moveTo>
                  <a:lnTo>
                    <a:pt x="2546" y="116926"/>
                  </a:lnTo>
                  <a:lnTo>
                    <a:pt x="2546" y="35952"/>
                  </a:lnTo>
                  <a:lnTo>
                    <a:pt x="21477" y="35952"/>
                  </a:lnTo>
                  <a:lnTo>
                    <a:pt x="21477" y="116926"/>
                  </a:lnTo>
                  <a:close/>
                </a:path>
              </a:pathLst>
            </a:custGeom>
            <a:solidFill>
              <a:schemeClr val="tx1"/>
            </a:solidFill>
            <a:ln w="2892" cap="flat">
              <a:noFill/>
              <a:prstDash val="solid"/>
              <a:miter/>
            </a:ln>
          </p:spPr>
          <p:txBody>
            <a:bodyPr rtlCol="0" anchor="ctr"/>
            <a:lstStyle/>
            <a:p>
              <a:endParaRPr lang="de-DE"/>
            </a:p>
          </p:txBody>
        </p:sp>
        <p:sp>
          <p:nvSpPr>
            <p:cNvPr id="116" name="Freihandform: Form 115">
              <a:extLst>
                <a:ext uri="{FF2B5EF4-FFF2-40B4-BE49-F238E27FC236}">
                  <a16:creationId xmlns:a16="http://schemas.microsoft.com/office/drawing/2014/main" id="{4E61C4B4-5AEA-4AB7-83C5-A3A8B139576F}"/>
                </a:ext>
              </a:extLst>
            </p:cNvPr>
            <p:cNvSpPr/>
            <p:nvPr/>
          </p:nvSpPr>
          <p:spPr>
            <a:xfrm>
              <a:off x="2336779" y="363231"/>
              <a:ext cx="73976" cy="84948"/>
            </a:xfrm>
            <a:custGeom>
              <a:avLst/>
              <a:gdLst>
                <a:gd name="connsiteX0" fmla="*/ 40089 w 73976"/>
                <a:gd name="connsiteY0" fmla="*/ 84949 h 84948"/>
                <a:gd name="connsiteX1" fmla="*/ 0 w 73976"/>
                <a:gd name="connsiteY1" fmla="*/ 42317 h 84948"/>
                <a:gd name="connsiteX2" fmla="*/ 38024 w 73976"/>
                <a:gd name="connsiteY2" fmla="*/ 0 h 84948"/>
                <a:gd name="connsiteX3" fmla="*/ 73976 w 73976"/>
                <a:gd name="connsiteY3" fmla="*/ 41203 h 84948"/>
                <a:gd name="connsiteX4" fmla="*/ 73658 w 73976"/>
                <a:gd name="connsiteY4" fmla="*/ 48999 h 84948"/>
                <a:gd name="connsiteX5" fmla="*/ 19249 w 73976"/>
                <a:gd name="connsiteY5" fmla="*/ 48999 h 84948"/>
                <a:gd name="connsiteX6" fmla="*/ 40248 w 73976"/>
                <a:gd name="connsiteY6" fmla="*/ 68725 h 84948"/>
                <a:gd name="connsiteX7" fmla="*/ 60134 w 73976"/>
                <a:gd name="connsiteY7" fmla="*/ 59179 h 84948"/>
                <a:gd name="connsiteX8" fmla="*/ 71905 w 73976"/>
                <a:gd name="connsiteY8" fmla="*/ 71589 h 84948"/>
                <a:gd name="connsiteX9" fmla="*/ 40089 w 73976"/>
                <a:gd name="connsiteY9" fmla="*/ 84949 h 84948"/>
                <a:gd name="connsiteX10" fmla="*/ 18931 w 73976"/>
                <a:gd name="connsiteY10" fmla="*/ 35154 h 84948"/>
                <a:gd name="connsiteX11" fmla="*/ 55679 w 73976"/>
                <a:gd name="connsiteY11" fmla="*/ 35154 h 84948"/>
                <a:gd name="connsiteX12" fmla="*/ 37703 w 73976"/>
                <a:gd name="connsiteY12" fmla="*/ 15587 h 84948"/>
                <a:gd name="connsiteX13" fmla="*/ 18931 w 73976"/>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48">
                  <a:moveTo>
                    <a:pt x="40089" y="84949"/>
                  </a:moveTo>
                  <a:cubicBezTo>
                    <a:pt x="16067" y="84949"/>
                    <a:pt x="0" y="67927"/>
                    <a:pt x="0" y="42317"/>
                  </a:cubicBezTo>
                  <a:cubicBezTo>
                    <a:pt x="0" y="17181"/>
                    <a:pt x="15430" y="0"/>
                    <a:pt x="38024" y="0"/>
                  </a:cubicBezTo>
                  <a:cubicBezTo>
                    <a:pt x="59818" y="0"/>
                    <a:pt x="73976" y="16226"/>
                    <a:pt x="73976" y="41203"/>
                  </a:cubicBezTo>
                  <a:cubicBezTo>
                    <a:pt x="73976" y="43908"/>
                    <a:pt x="73817" y="46769"/>
                    <a:pt x="73658" y="48999"/>
                  </a:cubicBezTo>
                  <a:lnTo>
                    <a:pt x="19249" y="48999"/>
                  </a:lnTo>
                  <a:cubicBezTo>
                    <a:pt x="21318" y="61566"/>
                    <a:pt x="28793" y="68725"/>
                    <a:pt x="40248" y="68725"/>
                  </a:cubicBezTo>
                  <a:cubicBezTo>
                    <a:pt x="47723" y="68725"/>
                    <a:pt x="53769" y="65862"/>
                    <a:pt x="60134" y="59179"/>
                  </a:cubicBezTo>
                  <a:lnTo>
                    <a:pt x="71905" y="71589"/>
                  </a:lnTo>
                  <a:cubicBezTo>
                    <a:pt x="62680" y="80653"/>
                    <a:pt x="52341" y="84949"/>
                    <a:pt x="40089" y="84949"/>
                  </a:cubicBezTo>
                  <a:close/>
                  <a:moveTo>
                    <a:pt x="18931" y="35154"/>
                  </a:moveTo>
                  <a:lnTo>
                    <a:pt x="55679" y="35154"/>
                  </a:lnTo>
                  <a:cubicBezTo>
                    <a:pt x="54883" y="22744"/>
                    <a:pt x="48360" y="15587"/>
                    <a:pt x="37703" y="15587"/>
                  </a:cubicBezTo>
                  <a:cubicBezTo>
                    <a:pt x="27204" y="15587"/>
                    <a:pt x="20522" y="22587"/>
                    <a:pt x="18931" y="35154"/>
                  </a:cubicBezTo>
                  <a:close/>
                </a:path>
              </a:pathLst>
            </a:custGeom>
            <a:solidFill>
              <a:schemeClr val="tx1"/>
            </a:solidFill>
            <a:ln w="2892" cap="flat">
              <a:noFill/>
              <a:prstDash val="solid"/>
              <a:miter/>
            </a:ln>
          </p:spPr>
          <p:txBody>
            <a:bodyPr rtlCol="0" anchor="ctr"/>
            <a:lstStyle/>
            <a:p>
              <a:endParaRPr lang="de-DE"/>
            </a:p>
          </p:txBody>
        </p:sp>
        <p:sp>
          <p:nvSpPr>
            <p:cNvPr id="117" name="Freihandform: Form 116">
              <a:extLst>
                <a:ext uri="{FF2B5EF4-FFF2-40B4-BE49-F238E27FC236}">
                  <a16:creationId xmlns:a16="http://schemas.microsoft.com/office/drawing/2014/main" id="{2DC690FD-4DD2-414A-ABD9-76C3CB5202DE}"/>
                </a:ext>
              </a:extLst>
            </p:cNvPr>
            <p:cNvSpPr/>
            <p:nvPr/>
          </p:nvSpPr>
          <p:spPr>
            <a:xfrm>
              <a:off x="2427215" y="327912"/>
              <a:ext cx="75723" cy="120267"/>
            </a:xfrm>
            <a:custGeom>
              <a:avLst/>
              <a:gdLst>
                <a:gd name="connsiteX0" fmla="*/ 0 w 75723"/>
                <a:gd name="connsiteY0" fmla="*/ 77635 h 120267"/>
                <a:gd name="connsiteX1" fmla="*/ 32929 w 75723"/>
                <a:gd name="connsiteY1" fmla="*/ 35319 h 120267"/>
                <a:gd name="connsiteX2" fmla="*/ 56474 w 75723"/>
                <a:gd name="connsiteY2" fmla="*/ 46294 h 120267"/>
                <a:gd name="connsiteX3" fmla="*/ 56792 w 75723"/>
                <a:gd name="connsiteY3" fmla="*/ 46294 h 120267"/>
                <a:gd name="connsiteX4" fmla="*/ 56792 w 75723"/>
                <a:gd name="connsiteY4" fmla="*/ 4773 h 120267"/>
                <a:gd name="connsiteX5" fmla="*/ 75723 w 75723"/>
                <a:gd name="connsiteY5" fmla="*/ 0 h 120267"/>
                <a:gd name="connsiteX6" fmla="*/ 75723 w 75723"/>
                <a:gd name="connsiteY6" fmla="*/ 118358 h 120267"/>
                <a:gd name="connsiteX7" fmla="*/ 57270 w 75723"/>
                <a:gd name="connsiteY7" fmla="*/ 118358 h 120267"/>
                <a:gd name="connsiteX8" fmla="*/ 57270 w 75723"/>
                <a:gd name="connsiteY8" fmla="*/ 108815 h 120267"/>
                <a:gd name="connsiteX9" fmla="*/ 56952 w 75723"/>
                <a:gd name="connsiteY9" fmla="*/ 108815 h 120267"/>
                <a:gd name="connsiteX10" fmla="*/ 32611 w 75723"/>
                <a:gd name="connsiteY10" fmla="*/ 120267 h 120267"/>
                <a:gd name="connsiteX11" fmla="*/ 0 w 75723"/>
                <a:gd name="connsiteY11" fmla="*/ 77635 h 120267"/>
                <a:gd name="connsiteX12" fmla="*/ 18772 w 75723"/>
                <a:gd name="connsiteY12" fmla="*/ 77635 h 120267"/>
                <a:gd name="connsiteX13" fmla="*/ 37543 w 75723"/>
                <a:gd name="connsiteY13" fmla="*/ 103564 h 120267"/>
                <a:gd name="connsiteX14" fmla="*/ 56792 w 75723"/>
                <a:gd name="connsiteY14" fmla="*/ 92904 h 120267"/>
                <a:gd name="connsiteX15" fmla="*/ 56792 w 75723"/>
                <a:gd name="connsiteY15" fmla="*/ 63316 h 120267"/>
                <a:gd name="connsiteX16" fmla="*/ 37543 w 75723"/>
                <a:gd name="connsiteY16" fmla="*/ 52497 h 120267"/>
                <a:gd name="connsiteX17" fmla="*/ 18772 w 75723"/>
                <a:gd name="connsiteY17" fmla="*/ 77635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23" h="120267">
                  <a:moveTo>
                    <a:pt x="0" y="77635"/>
                  </a:moveTo>
                  <a:cubicBezTo>
                    <a:pt x="0" y="51542"/>
                    <a:pt x="13203" y="35319"/>
                    <a:pt x="32929" y="35319"/>
                  </a:cubicBezTo>
                  <a:cubicBezTo>
                    <a:pt x="43112" y="35319"/>
                    <a:pt x="51065" y="39615"/>
                    <a:pt x="56474" y="46294"/>
                  </a:cubicBezTo>
                  <a:lnTo>
                    <a:pt x="56792" y="46294"/>
                  </a:lnTo>
                  <a:lnTo>
                    <a:pt x="56792" y="4773"/>
                  </a:lnTo>
                  <a:lnTo>
                    <a:pt x="75723" y="0"/>
                  </a:lnTo>
                  <a:lnTo>
                    <a:pt x="75723" y="118358"/>
                  </a:lnTo>
                  <a:lnTo>
                    <a:pt x="57270" y="118358"/>
                  </a:lnTo>
                  <a:lnTo>
                    <a:pt x="57270" y="108815"/>
                  </a:lnTo>
                  <a:lnTo>
                    <a:pt x="56952" y="108815"/>
                  </a:lnTo>
                  <a:cubicBezTo>
                    <a:pt x="51065" y="115974"/>
                    <a:pt x="42632" y="120267"/>
                    <a:pt x="32611" y="120267"/>
                  </a:cubicBezTo>
                  <a:cubicBezTo>
                    <a:pt x="13362" y="120267"/>
                    <a:pt x="0" y="103882"/>
                    <a:pt x="0" y="77635"/>
                  </a:cubicBezTo>
                  <a:close/>
                  <a:moveTo>
                    <a:pt x="18772" y="77635"/>
                  </a:moveTo>
                  <a:cubicBezTo>
                    <a:pt x="18772" y="94180"/>
                    <a:pt x="25610" y="103564"/>
                    <a:pt x="37543" y="103564"/>
                  </a:cubicBezTo>
                  <a:cubicBezTo>
                    <a:pt x="44862" y="103564"/>
                    <a:pt x="50908" y="100064"/>
                    <a:pt x="56792" y="92904"/>
                  </a:cubicBezTo>
                  <a:lnTo>
                    <a:pt x="56792" y="63316"/>
                  </a:lnTo>
                  <a:cubicBezTo>
                    <a:pt x="51383" y="55997"/>
                    <a:pt x="45178" y="52497"/>
                    <a:pt x="37543" y="52497"/>
                  </a:cubicBezTo>
                  <a:cubicBezTo>
                    <a:pt x="25295" y="52497"/>
                    <a:pt x="18772" y="61407"/>
                    <a:pt x="18772" y="77635"/>
                  </a:cubicBezTo>
                  <a:close/>
                </a:path>
              </a:pathLst>
            </a:custGeom>
            <a:solidFill>
              <a:schemeClr val="tx1"/>
            </a:solidFill>
            <a:ln w="2892" cap="flat">
              <a:noFill/>
              <a:prstDash val="solid"/>
              <a:miter/>
            </a:ln>
          </p:spPr>
          <p:txBody>
            <a:bodyPr rtlCol="0" anchor="ctr"/>
            <a:lstStyle/>
            <a:p>
              <a:endParaRPr lang="de-DE"/>
            </a:p>
          </p:txBody>
        </p:sp>
        <p:sp>
          <p:nvSpPr>
            <p:cNvPr id="118" name="Freihandform: Form 117">
              <a:extLst>
                <a:ext uri="{FF2B5EF4-FFF2-40B4-BE49-F238E27FC236}">
                  <a16:creationId xmlns:a16="http://schemas.microsoft.com/office/drawing/2014/main" id="{6D422D6B-002D-4DB8-9086-35C3CF674E5E}"/>
                </a:ext>
              </a:extLst>
            </p:cNvPr>
            <p:cNvSpPr/>
            <p:nvPr/>
          </p:nvSpPr>
          <p:spPr>
            <a:xfrm>
              <a:off x="2527597" y="363231"/>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1" y="-3"/>
                    <a:pt x="46132" y="474"/>
                    <a:pt x="48996" y="1747"/>
                  </a:cubicBezTo>
                  <a:close/>
                </a:path>
              </a:pathLst>
            </a:custGeom>
            <a:solidFill>
              <a:schemeClr val="tx1"/>
            </a:solidFill>
            <a:ln w="2892"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05C46400-D683-4505-8399-D1222C07CBFD}"/>
                </a:ext>
              </a:extLst>
            </p:cNvPr>
            <p:cNvSpPr/>
            <p:nvPr/>
          </p:nvSpPr>
          <p:spPr>
            <a:xfrm>
              <a:off x="2590043" y="329344"/>
              <a:ext cx="24022" cy="116926"/>
            </a:xfrm>
            <a:custGeom>
              <a:avLst/>
              <a:gdLst>
                <a:gd name="connsiteX0" fmla="*/ 24022 w 24022"/>
                <a:gd name="connsiteY0" fmla="*/ 11453 h 116926"/>
                <a:gd name="connsiteX1" fmla="*/ 11930 w 24022"/>
                <a:gd name="connsiteY1" fmla="*/ 22906 h 116926"/>
                <a:gd name="connsiteX2" fmla="*/ 0 w 24022"/>
                <a:gd name="connsiteY2" fmla="*/ 11453 h 116926"/>
                <a:gd name="connsiteX3" fmla="*/ 11930 w 24022"/>
                <a:gd name="connsiteY3" fmla="*/ 0 h 116926"/>
                <a:gd name="connsiteX4" fmla="*/ 24022 w 24022"/>
                <a:gd name="connsiteY4" fmla="*/ 11453 h 116926"/>
                <a:gd name="connsiteX5" fmla="*/ 21476 w 24022"/>
                <a:gd name="connsiteY5" fmla="*/ 116926 h 116926"/>
                <a:gd name="connsiteX6" fmla="*/ 2546 w 24022"/>
                <a:gd name="connsiteY6" fmla="*/ 116926 h 116926"/>
                <a:gd name="connsiteX7" fmla="*/ 2546 w 24022"/>
                <a:gd name="connsiteY7" fmla="*/ 35952 h 116926"/>
                <a:gd name="connsiteX8" fmla="*/ 21476 w 24022"/>
                <a:gd name="connsiteY8" fmla="*/ 35952 h 116926"/>
                <a:gd name="connsiteX9" fmla="*/ 21476 w 24022"/>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22" h="116926">
                  <a:moveTo>
                    <a:pt x="24022" y="11453"/>
                  </a:moveTo>
                  <a:cubicBezTo>
                    <a:pt x="24022" y="18135"/>
                    <a:pt x="18613" y="22906"/>
                    <a:pt x="11930" y="22906"/>
                  </a:cubicBezTo>
                  <a:cubicBezTo>
                    <a:pt x="5410" y="22906"/>
                    <a:pt x="0" y="18132"/>
                    <a:pt x="0" y="11453"/>
                  </a:cubicBezTo>
                  <a:cubicBezTo>
                    <a:pt x="0" y="4929"/>
                    <a:pt x="5410" y="0"/>
                    <a:pt x="11930" y="0"/>
                  </a:cubicBezTo>
                  <a:cubicBezTo>
                    <a:pt x="18613" y="0"/>
                    <a:pt x="24022" y="4929"/>
                    <a:pt x="24022" y="11453"/>
                  </a:cubicBezTo>
                  <a:close/>
                  <a:moveTo>
                    <a:pt x="21476" y="116926"/>
                  </a:moveTo>
                  <a:lnTo>
                    <a:pt x="2546" y="116926"/>
                  </a:lnTo>
                  <a:lnTo>
                    <a:pt x="2546" y="35952"/>
                  </a:lnTo>
                  <a:lnTo>
                    <a:pt x="21476" y="35952"/>
                  </a:lnTo>
                  <a:lnTo>
                    <a:pt x="21476" y="116926"/>
                  </a:lnTo>
                  <a:close/>
                </a:path>
              </a:pathLst>
            </a:custGeom>
            <a:solidFill>
              <a:schemeClr val="tx1"/>
            </a:solidFill>
            <a:ln w="2892" cap="flat">
              <a:noFill/>
              <a:prstDash val="solid"/>
              <a:miter/>
            </a:ln>
          </p:spPr>
          <p:txBody>
            <a:bodyPr rtlCol="0" anchor="ctr"/>
            <a:lstStyle/>
            <a:p>
              <a:endParaRPr lang="de-DE"/>
            </a:p>
          </p:txBody>
        </p:sp>
        <p:sp>
          <p:nvSpPr>
            <p:cNvPr id="120" name="Freihandform: Form 119">
              <a:extLst>
                <a:ext uri="{FF2B5EF4-FFF2-40B4-BE49-F238E27FC236}">
                  <a16:creationId xmlns:a16="http://schemas.microsoft.com/office/drawing/2014/main" id="{D45119CE-CC5C-465B-8B7D-BB49CD794E54}"/>
                </a:ext>
              </a:extLst>
            </p:cNvPr>
            <p:cNvSpPr/>
            <p:nvPr/>
          </p:nvSpPr>
          <p:spPr>
            <a:xfrm>
              <a:off x="2631824" y="363228"/>
              <a:ext cx="68245" cy="84951"/>
            </a:xfrm>
            <a:custGeom>
              <a:avLst/>
              <a:gdLst>
                <a:gd name="connsiteX0" fmla="*/ 67771 w 68245"/>
                <a:gd name="connsiteY0" fmla="*/ 71908 h 84951"/>
                <a:gd name="connsiteX1" fmla="*/ 38816 w 68245"/>
                <a:gd name="connsiteY1" fmla="*/ 84951 h 84951"/>
                <a:gd name="connsiteX2" fmla="*/ 0 w 68245"/>
                <a:gd name="connsiteY2" fmla="*/ 42794 h 84951"/>
                <a:gd name="connsiteX3" fmla="*/ 39134 w 68245"/>
                <a:gd name="connsiteY3" fmla="*/ 0 h 84951"/>
                <a:gd name="connsiteX4" fmla="*/ 68245 w 68245"/>
                <a:gd name="connsiteY4" fmla="*/ 13839 h 84951"/>
                <a:gd name="connsiteX5" fmla="*/ 55201 w 68245"/>
                <a:gd name="connsiteY5" fmla="*/ 26250 h 84951"/>
                <a:gd name="connsiteX6" fmla="*/ 38975 w 68245"/>
                <a:gd name="connsiteY6" fmla="*/ 17340 h 84951"/>
                <a:gd name="connsiteX7" fmla="*/ 18931 w 68245"/>
                <a:gd name="connsiteY7" fmla="*/ 42476 h 84951"/>
                <a:gd name="connsiteX8" fmla="*/ 38816 w 68245"/>
                <a:gd name="connsiteY8" fmla="*/ 67771 h 84951"/>
                <a:gd name="connsiteX9" fmla="*/ 55520 w 68245"/>
                <a:gd name="connsiteY9" fmla="*/ 58861 h 84951"/>
                <a:gd name="connsiteX10" fmla="*/ 67771 w 68245"/>
                <a:gd name="connsiteY10" fmla="*/ 71908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245" h="84951">
                  <a:moveTo>
                    <a:pt x="67771" y="71908"/>
                  </a:moveTo>
                  <a:cubicBezTo>
                    <a:pt x="59656" y="80818"/>
                    <a:pt x="50428" y="84951"/>
                    <a:pt x="38816" y="84951"/>
                  </a:cubicBezTo>
                  <a:cubicBezTo>
                    <a:pt x="15590" y="84951"/>
                    <a:pt x="0" y="68248"/>
                    <a:pt x="0" y="42794"/>
                  </a:cubicBezTo>
                  <a:cubicBezTo>
                    <a:pt x="0" y="17340"/>
                    <a:pt x="15749" y="0"/>
                    <a:pt x="39134" y="0"/>
                  </a:cubicBezTo>
                  <a:cubicBezTo>
                    <a:pt x="51227" y="0"/>
                    <a:pt x="61248" y="4773"/>
                    <a:pt x="68245" y="13839"/>
                  </a:cubicBezTo>
                  <a:lnTo>
                    <a:pt x="55201" y="26250"/>
                  </a:lnTo>
                  <a:cubicBezTo>
                    <a:pt x="50428" y="20045"/>
                    <a:pt x="45337" y="17340"/>
                    <a:pt x="38975" y="17340"/>
                  </a:cubicBezTo>
                  <a:cubicBezTo>
                    <a:pt x="27042" y="17340"/>
                    <a:pt x="18931" y="27204"/>
                    <a:pt x="18931" y="42476"/>
                  </a:cubicBezTo>
                  <a:cubicBezTo>
                    <a:pt x="18931" y="57588"/>
                    <a:pt x="27045" y="67771"/>
                    <a:pt x="38816" y="67771"/>
                  </a:cubicBezTo>
                  <a:cubicBezTo>
                    <a:pt x="45181" y="67771"/>
                    <a:pt x="50269" y="64907"/>
                    <a:pt x="55520" y="58861"/>
                  </a:cubicBezTo>
                  <a:lnTo>
                    <a:pt x="67771" y="71908"/>
                  </a:lnTo>
                  <a:close/>
                </a:path>
              </a:pathLst>
            </a:custGeom>
            <a:solidFill>
              <a:schemeClr val="tx1"/>
            </a:solidFill>
            <a:ln w="2892" cap="flat">
              <a:noFill/>
              <a:prstDash val="solid"/>
              <a:miter/>
            </a:ln>
          </p:spPr>
          <p:txBody>
            <a:bodyPr rtlCol="0" anchor="ctr"/>
            <a:lstStyle/>
            <a:p>
              <a:endParaRPr lang="de-DE"/>
            </a:p>
          </p:txBody>
        </p:sp>
        <p:sp>
          <p:nvSpPr>
            <p:cNvPr id="121" name="Freihandform: Form 120">
              <a:extLst>
                <a:ext uri="{FF2B5EF4-FFF2-40B4-BE49-F238E27FC236}">
                  <a16:creationId xmlns:a16="http://schemas.microsoft.com/office/drawing/2014/main" id="{8D1A37ED-55CC-4F04-B80A-EC1569C44569}"/>
                </a:ext>
              </a:extLst>
            </p:cNvPr>
            <p:cNvSpPr/>
            <p:nvPr/>
          </p:nvSpPr>
          <p:spPr>
            <a:xfrm>
              <a:off x="2716310" y="327912"/>
              <a:ext cx="69680" cy="118358"/>
            </a:xfrm>
            <a:custGeom>
              <a:avLst/>
              <a:gdLst>
                <a:gd name="connsiteX0" fmla="*/ 69677 w 69680"/>
                <a:gd name="connsiteY0" fmla="*/ 118358 h 118358"/>
                <a:gd name="connsiteX1" fmla="*/ 50746 w 69680"/>
                <a:gd name="connsiteY1" fmla="*/ 118358 h 118358"/>
                <a:gd name="connsiteX2" fmla="*/ 50746 w 69680"/>
                <a:gd name="connsiteY2" fmla="*/ 72067 h 118358"/>
                <a:gd name="connsiteX3" fmla="*/ 35793 w 69680"/>
                <a:gd name="connsiteY3" fmla="*/ 52340 h 118358"/>
                <a:gd name="connsiteX4" fmla="*/ 18931 w 69680"/>
                <a:gd name="connsiteY4" fmla="*/ 71908 h 118358"/>
                <a:gd name="connsiteX5" fmla="*/ 18931 w 69680"/>
                <a:gd name="connsiteY5" fmla="*/ 118358 h 118358"/>
                <a:gd name="connsiteX6" fmla="*/ 0 w 69680"/>
                <a:gd name="connsiteY6" fmla="*/ 118358 h 118358"/>
                <a:gd name="connsiteX7" fmla="*/ 0 w 69680"/>
                <a:gd name="connsiteY7" fmla="*/ 4773 h 118358"/>
                <a:gd name="connsiteX8" fmla="*/ 18931 w 69680"/>
                <a:gd name="connsiteY8" fmla="*/ 0 h 118358"/>
                <a:gd name="connsiteX9" fmla="*/ 18931 w 69680"/>
                <a:gd name="connsiteY9" fmla="*/ 47090 h 118358"/>
                <a:gd name="connsiteX10" fmla="*/ 19249 w 69680"/>
                <a:gd name="connsiteY10" fmla="*/ 47090 h 118358"/>
                <a:gd name="connsiteX11" fmla="*/ 42953 w 69680"/>
                <a:gd name="connsiteY11" fmla="*/ 35319 h 118358"/>
                <a:gd name="connsiteX12" fmla="*/ 69680 w 69680"/>
                <a:gd name="connsiteY12" fmla="*/ 68092 h 118358"/>
                <a:gd name="connsiteX13" fmla="*/ 69680 w 69680"/>
                <a:gd name="connsiteY13" fmla="*/ 118358 h 11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118358">
                  <a:moveTo>
                    <a:pt x="69677" y="118358"/>
                  </a:moveTo>
                  <a:lnTo>
                    <a:pt x="50746" y="118358"/>
                  </a:lnTo>
                  <a:lnTo>
                    <a:pt x="50746" y="72067"/>
                  </a:lnTo>
                  <a:cubicBezTo>
                    <a:pt x="50746" y="60134"/>
                    <a:pt x="47087" y="52340"/>
                    <a:pt x="35793" y="52340"/>
                  </a:cubicBezTo>
                  <a:cubicBezTo>
                    <a:pt x="22749" y="52340"/>
                    <a:pt x="18931" y="62679"/>
                    <a:pt x="18931" y="71908"/>
                  </a:cubicBezTo>
                  <a:lnTo>
                    <a:pt x="18931" y="118358"/>
                  </a:lnTo>
                  <a:lnTo>
                    <a:pt x="0" y="118358"/>
                  </a:lnTo>
                  <a:lnTo>
                    <a:pt x="0" y="4773"/>
                  </a:lnTo>
                  <a:lnTo>
                    <a:pt x="18931" y="0"/>
                  </a:lnTo>
                  <a:lnTo>
                    <a:pt x="18931" y="47090"/>
                  </a:lnTo>
                  <a:lnTo>
                    <a:pt x="19249" y="47090"/>
                  </a:lnTo>
                  <a:cubicBezTo>
                    <a:pt x="23863" y="39933"/>
                    <a:pt x="32293" y="35319"/>
                    <a:pt x="42953" y="35319"/>
                  </a:cubicBezTo>
                  <a:cubicBezTo>
                    <a:pt x="61725" y="35319"/>
                    <a:pt x="69680" y="49317"/>
                    <a:pt x="69680" y="68092"/>
                  </a:cubicBezTo>
                  <a:lnTo>
                    <a:pt x="69680" y="118358"/>
                  </a:lnTo>
                  <a:close/>
                </a:path>
              </a:pathLst>
            </a:custGeom>
            <a:solidFill>
              <a:schemeClr val="tx1"/>
            </a:solidFill>
            <a:ln w="2892" cap="flat">
              <a:noFill/>
              <a:prstDash val="solid"/>
              <a:miter/>
            </a:ln>
          </p:spPr>
          <p:txBody>
            <a:bodyPr rtlCol="0" anchor="ctr"/>
            <a:lstStyle/>
            <a:p>
              <a:endParaRPr lang="de-DE"/>
            </a:p>
          </p:txBody>
        </p:sp>
        <p:sp>
          <p:nvSpPr>
            <p:cNvPr id="122" name="Freihandform: Form 121">
              <a:extLst>
                <a:ext uri="{FF2B5EF4-FFF2-40B4-BE49-F238E27FC236}">
                  <a16:creationId xmlns:a16="http://schemas.microsoft.com/office/drawing/2014/main" id="{BB4EA630-6DDB-4419-B0E8-D81B57B64450}"/>
                </a:ext>
              </a:extLst>
            </p:cNvPr>
            <p:cNvSpPr/>
            <p:nvPr/>
          </p:nvSpPr>
          <p:spPr>
            <a:xfrm>
              <a:off x="2807713" y="387569"/>
              <a:ext cx="39770" cy="17979"/>
            </a:xfrm>
            <a:custGeom>
              <a:avLst/>
              <a:gdLst>
                <a:gd name="connsiteX0" fmla="*/ 39771 w 39770"/>
                <a:gd name="connsiteY0" fmla="*/ 17979 h 17979"/>
                <a:gd name="connsiteX1" fmla="*/ 0 w 39770"/>
                <a:gd name="connsiteY1" fmla="*/ 17979 h 17979"/>
                <a:gd name="connsiteX2" fmla="*/ 0 w 39770"/>
                <a:gd name="connsiteY2" fmla="*/ 0 h 17979"/>
                <a:gd name="connsiteX3" fmla="*/ 39771 w 39770"/>
                <a:gd name="connsiteY3" fmla="*/ 0 h 17979"/>
                <a:gd name="connsiteX4" fmla="*/ 39771 w 39770"/>
                <a:gd name="connsiteY4" fmla="*/ 17979 h 1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0" h="17979">
                  <a:moveTo>
                    <a:pt x="39771" y="17979"/>
                  </a:moveTo>
                  <a:lnTo>
                    <a:pt x="0" y="17979"/>
                  </a:lnTo>
                  <a:lnTo>
                    <a:pt x="0" y="0"/>
                  </a:lnTo>
                  <a:lnTo>
                    <a:pt x="39771" y="0"/>
                  </a:lnTo>
                  <a:lnTo>
                    <a:pt x="39771" y="17979"/>
                  </a:lnTo>
                  <a:close/>
                </a:path>
              </a:pathLst>
            </a:custGeom>
            <a:solidFill>
              <a:schemeClr val="tx1"/>
            </a:solidFill>
            <a:ln w="2892" cap="flat">
              <a:noFill/>
              <a:prstDash val="solid"/>
              <a:miter/>
            </a:ln>
          </p:spPr>
          <p:txBody>
            <a:bodyPr rtlCol="0" anchor="ctr"/>
            <a:lstStyle/>
            <a:p>
              <a:endParaRPr lang="de-DE"/>
            </a:p>
          </p:txBody>
        </p:sp>
        <p:sp>
          <p:nvSpPr>
            <p:cNvPr id="123" name="Freihandform: Form 122">
              <a:extLst>
                <a:ext uri="{FF2B5EF4-FFF2-40B4-BE49-F238E27FC236}">
                  <a16:creationId xmlns:a16="http://schemas.microsoft.com/office/drawing/2014/main" id="{30801430-3258-4B8A-94EA-095B29DF8391}"/>
                </a:ext>
              </a:extLst>
            </p:cNvPr>
            <p:cNvSpPr/>
            <p:nvPr/>
          </p:nvSpPr>
          <p:spPr>
            <a:xfrm>
              <a:off x="2857227" y="334274"/>
              <a:ext cx="104359" cy="111996"/>
            </a:xfrm>
            <a:custGeom>
              <a:avLst/>
              <a:gdLst>
                <a:gd name="connsiteX0" fmla="*/ 41680 w 104359"/>
                <a:gd name="connsiteY0" fmla="*/ 0 h 111996"/>
                <a:gd name="connsiteX1" fmla="*/ 62680 w 104359"/>
                <a:gd name="connsiteY1" fmla="*/ 0 h 111996"/>
                <a:gd name="connsiteX2" fmla="*/ 104360 w 104359"/>
                <a:gd name="connsiteY2" fmla="*/ 111997 h 111996"/>
                <a:gd name="connsiteX3" fmla="*/ 82568 w 104359"/>
                <a:gd name="connsiteY3" fmla="*/ 111997 h 111996"/>
                <a:gd name="connsiteX4" fmla="*/ 74453 w 104359"/>
                <a:gd name="connsiteY4" fmla="*/ 88134 h 111996"/>
                <a:gd name="connsiteX5" fmla="*/ 29273 w 104359"/>
                <a:gd name="connsiteY5" fmla="*/ 88134 h 111996"/>
                <a:gd name="connsiteX6" fmla="*/ 21158 w 104359"/>
                <a:gd name="connsiteY6" fmla="*/ 111997 h 111996"/>
                <a:gd name="connsiteX7" fmla="*/ 0 w 104359"/>
                <a:gd name="connsiteY7" fmla="*/ 111997 h 111996"/>
                <a:gd name="connsiteX8" fmla="*/ 41680 w 104359"/>
                <a:gd name="connsiteY8" fmla="*/ 0 h 111996"/>
                <a:gd name="connsiteX9" fmla="*/ 35475 w 104359"/>
                <a:gd name="connsiteY9" fmla="*/ 70317 h 111996"/>
                <a:gd name="connsiteX10" fmla="*/ 68245 w 104359"/>
                <a:gd name="connsiteY10" fmla="*/ 70317 h 111996"/>
                <a:gd name="connsiteX11" fmla="*/ 52022 w 104359"/>
                <a:gd name="connsiteY11" fmla="*/ 22749 h 111996"/>
                <a:gd name="connsiteX12" fmla="*/ 51704 w 104359"/>
                <a:gd name="connsiteY12" fmla="*/ 22749 h 111996"/>
                <a:gd name="connsiteX13" fmla="*/ 35475 w 104359"/>
                <a:gd name="connsiteY13" fmla="*/ 70317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59" h="111996">
                  <a:moveTo>
                    <a:pt x="41680" y="0"/>
                  </a:moveTo>
                  <a:lnTo>
                    <a:pt x="62680" y="0"/>
                  </a:lnTo>
                  <a:lnTo>
                    <a:pt x="104360" y="111997"/>
                  </a:lnTo>
                  <a:lnTo>
                    <a:pt x="82568" y="111997"/>
                  </a:lnTo>
                  <a:lnTo>
                    <a:pt x="74453" y="88134"/>
                  </a:lnTo>
                  <a:lnTo>
                    <a:pt x="29273" y="88134"/>
                  </a:lnTo>
                  <a:lnTo>
                    <a:pt x="21158" y="111997"/>
                  </a:lnTo>
                  <a:lnTo>
                    <a:pt x="0" y="111997"/>
                  </a:lnTo>
                  <a:lnTo>
                    <a:pt x="41680" y="0"/>
                  </a:lnTo>
                  <a:close/>
                  <a:moveTo>
                    <a:pt x="35475" y="70317"/>
                  </a:moveTo>
                  <a:lnTo>
                    <a:pt x="68245" y="70317"/>
                  </a:lnTo>
                  <a:lnTo>
                    <a:pt x="52022" y="22749"/>
                  </a:lnTo>
                  <a:lnTo>
                    <a:pt x="51704" y="22749"/>
                  </a:lnTo>
                  <a:lnTo>
                    <a:pt x="35475" y="70317"/>
                  </a:lnTo>
                  <a:close/>
                </a:path>
              </a:pathLst>
            </a:custGeom>
            <a:solidFill>
              <a:schemeClr val="tx1"/>
            </a:solidFill>
            <a:ln w="2892" cap="flat">
              <a:noFill/>
              <a:prstDash val="solid"/>
              <a:miter/>
            </a:ln>
          </p:spPr>
          <p:txBody>
            <a:bodyPr rtlCol="0" anchor="ctr"/>
            <a:lstStyle/>
            <a:p>
              <a:endParaRPr lang="de-DE"/>
            </a:p>
          </p:txBody>
        </p:sp>
        <p:sp>
          <p:nvSpPr>
            <p:cNvPr id="124" name="Freihandform: Form 123">
              <a:extLst>
                <a:ext uri="{FF2B5EF4-FFF2-40B4-BE49-F238E27FC236}">
                  <a16:creationId xmlns:a16="http://schemas.microsoft.com/office/drawing/2014/main" id="{C0371712-F9E1-44D8-9F17-4D47F792B99B}"/>
                </a:ext>
              </a:extLst>
            </p:cNvPr>
            <p:cNvSpPr/>
            <p:nvPr/>
          </p:nvSpPr>
          <p:spPr>
            <a:xfrm>
              <a:off x="2978197" y="328074"/>
              <a:ext cx="18930" cy="118196"/>
            </a:xfrm>
            <a:custGeom>
              <a:avLst/>
              <a:gdLst>
                <a:gd name="connsiteX0" fmla="*/ 18931 w 18930"/>
                <a:gd name="connsiteY0" fmla="*/ 118196 h 118196"/>
                <a:gd name="connsiteX1" fmla="*/ 0 w 18930"/>
                <a:gd name="connsiteY1" fmla="*/ 118196 h 118196"/>
                <a:gd name="connsiteX2" fmla="*/ 0 w 18930"/>
                <a:gd name="connsiteY2" fmla="*/ 4293 h 118196"/>
                <a:gd name="connsiteX3" fmla="*/ 18931 w 18930"/>
                <a:gd name="connsiteY3" fmla="*/ 0 h 118196"/>
                <a:gd name="connsiteX4" fmla="*/ 18931 w 18930"/>
                <a:gd name="connsiteY4" fmla="*/ 118196 h 11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 h="118196">
                  <a:moveTo>
                    <a:pt x="18931" y="118196"/>
                  </a:moveTo>
                  <a:lnTo>
                    <a:pt x="0" y="118196"/>
                  </a:lnTo>
                  <a:lnTo>
                    <a:pt x="0" y="4293"/>
                  </a:lnTo>
                  <a:lnTo>
                    <a:pt x="18931" y="0"/>
                  </a:lnTo>
                  <a:lnTo>
                    <a:pt x="18931" y="118196"/>
                  </a:lnTo>
                  <a:close/>
                </a:path>
              </a:pathLst>
            </a:custGeom>
            <a:solidFill>
              <a:schemeClr val="tx1"/>
            </a:solidFill>
            <a:ln w="2892" cap="flat">
              <a:noFill/>
              <a:prstDash val="solid"/>
              <a:miter/>
            </a:ln>
          </p:spPr>
          <p:txBody>
            <a:bodyPr rtlCol="0" anchor="ctr"/>
            <a:lstStyle/>
            <a:p>
              <a:endParaRPr lang="de-DE"/>
            </a:p>
          </p:txBody>
        </p:sp>
        <p:sp>
          <p:nvSpPr>
            <p:cNvPr id="125" name="Freihandform: Form 124">
              <a:extLst>
                <a:ext uri="{FF2B5EF4-FFF2-40B4-BE49-F238E27FC236}">
                  <a16:creationId xmlns:a16="http://schemas.microsoft.com/office/drawing/2014/main" id="{866F655C-5858-4EEB-9445-093EB3BB6963}"/>
                </a:ext>
              </a:extLst>
            </p:cNvPr>
            <p:cNvSpPr/>
            <p:nvPr/>
          </p:nvSpPr>
          <p:spPr>
            <a:xfrm>
              <a:off x="3017659" y="363231"/>
              <a:ext cx="73976" cy="84948"/>
            </a:xfrm>
            <a:custGeom>
              <a:avLst/>
              <a:gdLst>
                <a:gd name="connsiteX0" fmla="*/ 40086 w 73976"/>
                <a:gd name="connsiteY0" fmla="*/ 84949 h 84948"/>
                <a:gd name="connsiteX1" fmla="*/ 0 w 73976"/>
                <a:gd name="connsiteY1" fmla="*/ 42317 h 84948"/>
                <a:gd name="connsiteX2" fmla="*/ 38021 w 73976"/>
                <a:gd name="connsiteY2" fmla="*/ 0 h 84948"/>
                <a:gd name="connsiteX3" fmla="*/ 73976 w 73976"/>
                <a:gd name="connsiteY3" fmla="*/ 41203 h 84948"/>
                <a:gd name="connsiteX4" fmla="*/ 73658 w 73976"/>
                <a:gd name="connsiteY4" fmla="*/ 48999 h 84948"/>
                <a:gd name="connsiteX5" fmla="*/ 19252 w 73976"/>
                <a:gd name="connsiteY5" fmla="*/ 48999 h 84948"/>
                <a:gd name="connsiteX6" fmla="*/ 40251 w 73976"/>
                <a:gd name="connsiteY6" fmla="*/ 68725 h 84948"/>
                <a:gd name="connsiteX7" fmla="*/ 60137 w 73976"/>
                <a:gd name="connsiteY7" fmla="*/ 59179 h 84948"/>
                <a:gd name="connsiteX8" fmla="*/ 71908 w 73976"/>
                <a:gd name="connsiteY8" fmla="*/ 71589 h 84948"/>
                <a:gd name="connsiteX9" fmla="*/ 40086 w 73976"/>
                <a:gd name="connsiteY9" fmla="*/ 84949 h 84948"/>
                <a:gd name="connsiteX10" fmla="*/ 18928 w 73976"/>
                <a:gd name="connsiteY10" fmla="*/ 35154 h 84948"/>
                <a:gd name="connsiteX11" fmla="*/ 55676 w 73976"/>
                <a:gd name="connsiteY11" fmla="*/ 35154 h 84948"/>
                <a:gd name="connsiteX12" fmla="*/ 37700 w 73976"/>
                <a:gd name="connsiteY12" fmla="*/ 15587 h 84948"/>
                <a:gd name="connsiteX13" fmla="*/ 18928 w 73976"/>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48">
                  <a:moveTo>
                    <a:pt x="40086" y="84949"/>
                  </a:moveTo>
                  <a:cubicBezTo>
                    <a:pt x="16064" y="84949"/>
                    <a:pt x="0" y="67927"/>
                    <a:pt x="0" y="42317"/>
                  </a:cubicBezTo>
                  <a:cubicBezTo>
                    <a:pt x="0" y="17181"/>
                    <a:pt x="15430" y="0"/>
                    <a:pt x="38021" y="0"/>
                  </a:cubicBezTo>
                  <a:cubicBezTo>
                    <a:pt x="59816" y="0"/>
                    <a:pt x="73976" y="16226"/>
                    <a:pt x="73976" y="41203"/>
                  </a:cubicBezTo>
                  <a:cubicBezTo>
                    <a:pt x="73976" y="43908"/>
                    <a:pt x="73817" y="46769"/>
                    <a:pt x="73658" y="48999"/>
                  </a:cubicBezTo>
                  <a:lnTo>
                    <a:pt x="19252" y="48999"/>
                  </a:lnTo>
                  <a:cubicBezTo>
                    <a:pt x="21320" y="61566"/>
                    <a:pt x="28795" y="68725"/>
                    <a:pt x="40251" y="68725"/>
                  </a:cubicBezTo>
                  <a:cubicBezTo>
                    <a:pt x="47726" y="68725"/>
                    <a:pt x="53772" y="65862"/>
                    <a:pt x="60137" y="59179"/>
                  </a:cubicBezTo>
                  <a:lnTo>
                    <a:pt x="71908" y="71589"/>
                  </a:lnTo>
                  <a:cubicBezTo>
                    <a:pt x="62680" y="80653"/>
                    <a:pt x="52335" y="84949"/>
                    <a:pt x="40086" y="84949"/>
                  </a:cubicBezTo>
                  <a:close/>
                  <a:moveTo>
                    <a:pt x="18928" y="35154"/>
                  </a:moveTo>
                  <a:lnTo>
                    <a:pt x="55676" y="35154"/>
                  </a:lnTo>
                  <a:cubicBezTo>
                    <a:pt x="54883" y="22744"/>
                    <a:pt x="48360" y="15587"/>
                    <a:pt x="37700" y="15587"/>
                  </a:cubicBezTo>
                  <a:cubicBezTo>
                    <a:pt x="27201" y="15587"/>
                    <a:pt x="20519" y="22587"/>
                    <a:pt x="18928" y="35154"/>
                  </a:cubicBezTo>
                  <a:close/>
                </a:path>
              </a:pathLst>
            </a:custGeom>
            <a:solidFill>
              <a:schemeClr val="tx1"/>
            </a:solidFill>
            <a:ln w="2892" cap="flat">
              <a:noFill/>
              <a:prstDash val="solid"/>
              <a:miter/>
            </a:ln>
          </p:spPr>
          <p:txBody>
            <a:bodyPr rtlCol="0" anchor="ctr"/>
            <a:lstStyle/>
            <a:p>
              <a:endParaRPr lang="de-DE"/>
            </a:p>
          </p:txBody>
        </p:sp>
        <p:sp>
          <p:nvSpPr>
            <p:cNvPr id="126" name="Freihandform: Form 125">
              <a:extLst>
                <a:ext uri="{FF2B5EF4-FFF2-40B4-BE49-F238E27FC236}">
                  <a16:creationId xmlns:a16="http://schemas.microsoft.com/office/drawing/2014/main" id="{B3CFDE4F-2A85-4CB8-BD13-8D35A057704C}"/>
                </a:ext>
              </a:extLst>
            </p:cNvPr>
            <p:cNvSpPr/>
            <p:nvPr/>
          </p:nvSpPr>
          <p:spPr>
            <a:xfrm>
              <a:off x="3101685" y="365297"/>
              <a:ext cx="77470" cy="80973"/>
            </a:xfrm>
            <a:custGeom>
              <a:avLst/>
              <a:gdLst>
                <a:gd name="connsiteX0" fmla="*/ 77471 w 77470"/>
                <a:gd name="connsiteY0" fmla="*/ 80974 h 80973"/>
                <a:gd name="connsiteX1" fmla="*/ 55835 w 77470"/>
                <a:gd name="connsiteY1" fmla="*/ 80974 h 80973"/>
                <a:gd name="connsiteX2" fmla="*/ 38495 w 77470"/>
                <a:gd name="connsiteY2" fmla="*/ 52974 h 80973"/>
                <a:gd name="connsiteX3" fmla="*/ 38180 w 77470"/>
                <a:gd name="connsiteY3" fmla="*/ 52974 h 80973"/>
                <a:gd name="connsiteX4" fmla="*/ 21315 w 77470"/>
                <a:gd name="connsiteY4" fmla="*/ 80974 h 80973"/>
                <a:gd name="connsiteX5" fmla="*/ 0 w 77470"/>
                <a:gd name="connsiteY5" fmla="*/ 80974 h 80973"/>
                <a:gd name="connsiteX6" fmla="*/ 27679 w 77470"/>
                <a:gd name="connsiteY6" fmla="*/ 38975 h 80973"/>
                <a:gd name="connsiteX7" fmla="*/ 2065 w 77470"/>
                <a:gd name="connsiteY7" fmla="*/ 0 h 80973"/>
                <a:gd name="connsiteX8" fmla="*/ 23383 w 77470"/>
                <a:gd name="connsiteY8" fmla="*/ 0 h 80973"/>
                <a:gd name="connsiteX9" fmla="*/ 38654 w 77470"/>
                <a:gd name="connsiteY9" fmla="*/ 24818 h 80973"/>
                <a:gd name="connsiteX10" fmla="*/ 38970 w 77470"/>
                <a:gd name="connsiteY10" fmla="*/ 24818 h 80973"/>
                <a:gd name="connsiteX11" fmla="*/ 54085 w 77470"/>
                <a:gd name="connsiteY11" fmla="*/ 0 h 80973"/>
                <a:gd name="connsiteX12" fmla="*/ 75084 w 77470"/>
                <a:gd name="connsiteY12" fmla="*/ 0 h 80973"/>
                <a:gd name="connsiteX13" fmla="*/ 49630 w 77470"/>
                <a:gd name="connsiteY13" fmla="*/ 38657 h 80973"/>
                <a:gd name="connsiteX14" fmla="*/ 77471 w 77470"/>
                <a:gd name="connsiteY14" fmla="*/ 80974 h 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70" h="80973">
                  <a:moveTo>
                    <a:pt x="77471" y="80974"/>
                  </a:moveTo>
                  <a:lnTo>
                    <a:pt x="55835" y="80974"/>
                  </a:lnTo>
                  <a:lnTo>
                    <a:pt x="38495" y="52974"/>
                  </a:lnTo>
                  <a:lnTo>
                    <a:pt x="38180" y="52974"/>
                  </a:lnTo>
                  <a:lnTo>
                    <a:pt x="21315" y="80974"/>
                  </a:lnTo>
                  <a:lnTo>
                    <a:pt x="0" y="80974"/>
                  </a:lnTo>
                  <a:lnTo>
                    <a:pt x="27679" y="38975"/>
                  </a:lnTo>
                  <a:lnTo>
                    <a:pt x="2065" y="0"/>
                  </a:lnTo>
                  <a:lnTo>
                    <a:pt x="23383" y="0"/>
                  </a:lnTo>
                  <a:lnTo>
                    <a:pt x="38654" y="24818"/>
                  </a:lnTo>
                  <a:lnTo>
                    <a:pt x="38970" y="24818"/>
                  </a:lnTo>
                  <a:lnTo>
                    <a:pt x="54085" y="0"/>
                  </a:lnTo>
                  <a:lnTo>
                    <a:pt x="75084" y="0"/>
                  </a:lnTo>
                  <a:lnTo>
                    <a:pt x="49630" y="38657"/>
                  </a:lnTo>
                  <a:lnTo>
                    <a:pt x="77471" y="80974"/>
                  </a:lnTo>
                  <a:close/>
                </a:path>
              </a:pathLst>
            </a:custGeom>
            <a:solidFill>
              <a:schemeClr val="tx1"/>
            </a:solidFill>
            <a:ln w="2892"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9B068834-4CC1-42E7-965A-7FA90D0BAB13}"/>
                </a:ext>
              </a:extLst>
            </p:cNvPr>
            <p:cNvSpPr/>
            <p:nvPr/>
          </p:nvSpPr>
          <p:spPr>
            <a:xfrm>
              <a:off x="3189064" y="363228"/>
              <a:ext cx="68722" cy="84951"/>
            </a:xfrm>
            <a:custGeom>
              <a:avLst/>
              <a:gdLst>
                <a:gd name="connsiteX0" fmla="*/ 34836 w 68722"/>
                <a:gd name="connsiteY0" fmla="*/ 32773 h 84951"/>
                <a:gd name="connsiteX1" fmla="*/ 50107 w 68722"/>
                <a:gd name="connsiteY1" fmla="*/ 34520 h 84951"/>
                <a:gd name="connsiteX2" fmla="*/ 50107 w 68722"/>
                <a:gd name="connsiteY2" fmla="*/ 31656 h 84951"/>
                <a:gd name="connsiteX3" fmla="*/ 32290 w 68722"/>
                <a:gd name="connsiteY3" fmla="*/ 15908 h 84951"/>
                <a:gd name="connsiteX4" fmla="*/ 11768 w 68722"/>
                <a:gd name="connsiteY4" fmla="*/ 20522 h 84951"/>
                <a:gd name="connsiteX5" fmla="*/ 7631 w 68722"/>
                <a:gd name="connsiteY5" fmla="*/ 4614 h 84951"/>
                <a:gd name="connsiteX6" fmla="*/ 34199 w 68722"/>
                <a:gd name="connsiteY6" fmla="*/ 0 h 84951"/>
                <a:gd name="connsiteX7" fmla="*/ 68723 w 68722"/>
                <a:gd name="connsiteY7" fmla="*/ 31338 h 84951"/>
                <a:gd name="connsiteX8" fmla="*/ 68723 w 68722"/>
                <a:gd name="connsiteY8" fmla="*/ 83042 h 84951"/>
                <a:gd name="connsiteX9" fmla="*/ 50744 w 68722"/>
                <a:gd name="connsiteY9" fmla="*/ 83042 h 84951"/>
                <a:gd name="connsiteX10" fmla="*/ 50744 w 68722"/>
                <a:gd name="connsiteY10" fmla="*/ 74453 h 84951"/>
                <a:gd name="connsiteX11" fmla="*/ 50428 w 68722"/>
                <a:gd name="connsiteY11" fmla="*/ 74453 h 84951"/>
                <a:gd name="connsiteX12" fmla="*/ 26724 w 68722"/>
                <a:gd name="connsiteY12" fmla="*/ 84951 h 84951"/>
                <a:gd name="connsiteX13" fmla="*/ 0 w 68722"/>
                <a:gd name="connsiteY13" fmla="*/ 59179 h 84951"/>
                <a:gd name="connsiteX14" fmla="*/ 34836 w 68722"/>
                <a:gd name="connsiteY14" fmla="*/ 32773 h 84951"/>
                <a:gd name="connsiteX15" fmla="*/ 31654 w 68722"/>
                <a:gd name="connsiteY15" fmla="*/ 70794 h 84951"/>
                <a:gd name="connsiteX16" fmla="*/ 50107 w 68722"/>
                <a:gd name="connsiteY16" fmla="*/ 61091 h 84951"/>
                <a:gd name="connsiteX17" fmla="*/ 50107 w 68722"/>
                <a:gd name="connsiteY17" fmla="*/ 46934 h 84951"/>
                <a:gd name="connsiteX18" fmla="*/ 36904 w 68722"/>
                <a:gd name="connsiteY18" fmla="*/ 45343 h 84951"/>
                <a:gd name="connsiteX19" fmla="*/ 18132 w 68722"/>
                <a:gd name="connsiteY19" fmla="*/ 58705 h 84951"/>
                <a:gd name="connsiteX20" fmla="*/ 31654 w 68722"/>
                <a:gd name="connsiteY20" fmla="*/ 7079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22" h="84951">
                  <a:moveTo>
                    <a:pt x="34836" y="32773"/>
                  </a:moveTo>
                  <a:cubicBezTo>
                    <a:pt x="40083" y="32773"/>
                    <a:pt x="44860" y="33091"/>
                    <a:pt x="50107" y="34520"/>
                  </a:cubicBezTo>
                  <a:lnTo>
                    <a:pt x="50107" y="31656"/>
                  </a:lnTo>
                  <a:cubicBezTo>
                    <a:pt x="50107" y="21315"/>
                    <a:pt x="44061" y="15908"/>
                    <a:pt x="32290" y="15908"/>
                  </a:cubicBezTo>
                  <a:cubicBezTo>
                    <a:pt x="25767" y="15908"/>
                    <a:pt x="18451" y="17499"/>
                    <a:pt x="11768" y="20522"/>
                  </a:cubicBezTo>
                  <a:lnTo>
                    <a:pt x="7631" y="4614"/>
                  </a:lnTo>
                  <a:cubicBezTo>
                    <a:pt x="15106" y="1750"/>
                    <a:pt x="24971" y="0"/>
                    <a:pt x="34199" y="0"/>
                  </a:cubicBezTo>
                  <a:cubicBezTo>
                    <a:pt x="56949" y="0"/>
                    <a:pt x="68723" y="10660"/>
                    <a:pt x="68723" y="31338"/>
                  </a:cubicBezTo>
                  <a:lnTo>
                    <a:pt x="68723" y="83042"/>
                  </a:lnTo>
                  <a:lnTo>
                    <a:pt x="50744" y="83042"/>
                  </a:lnTo>
                  <a:lnTo>
                    <a:pt x="50744" y="74453"/>
                  </a:lnTo>
                  <a:lnTo>
                    <a:pt x="50428" y="74453"/>
                  </a:lnTo>
                  <a:cubicBezTo>
                    <a:pt x="43428" y="81610"/>
                    <a:pt x="36111" y="84951"/>
                    <a:pt x="26724" y="84951"/>
                  </a:cubicBezTo>
                  <a:cubicBezTo>
                    <a:pt x="10498" y="84951"/>
                    <a:pt x="0" y="74931"/>
                    <a:pt x="0" y="59179"/>
                  </a:cubicBezTo>
                  <a:cubicBezTo>
                    <a:pt x="-3" y="41998"/>
                    <a:pt x="12245" y="32773"/>
                    <a:pt x="34836" y="32773"/>
                  </a:cubicBezTo>
                  <a:close/>
                  <a:moveTo>
                    <a:pt x="31654" y="70794"/>
                  </a:moveTo>
                  <a:cubicBezTo>
                    <a:pt x="38492" y="70794"/>
                    <a:pt x="44857" y="67453"/>
                    <a:pt x="50107" y="61091"/>
                  </a:cubicBezTo>
                  <a:lnTo>
                    <a:pt x="50107" y="46934"/>
                  </a:lnTo>
                  <a:cubicBezTo>
                    <a:pt x="45652" y="45820"/>
                    <a:pt x="41038" y="45343"/>
                    <a:pt x="36904" y="45343"/>
                  </a:cubicBezTo>
                  <a:cubicBezTo>
                    <a:pt x="24974" y="45343"/>
                    <a:pt x="18132" y="50116"/>
                    <a:pt x="18132" y="58705"/>
                  </a:cubicBezTo>
                  <a:cubicBezTo>
                    <a:pt x="18130" y="66180"/>
                    <a:pt x="23383" y="70794"/>
                    <a:pt x="31654" y="70794"/>
                  </a:cubicBezTo>
                  <a:close/>
                </a:path>
              </a:pathLst>
            </a:custGeom>
            <a:solidFill>
              <a:schemeClr val="tx1"/>
            </a:solidFill>
            <a:ln w="2892"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78BB9A71-AB72-4B3A-AB02-CE5D9A6CB90C}"/>
                </a:ext>
              </a:extLst>
            </p:cNvPr>
            <p:cNvSpPr/>
            <p:nvPr/>
          </p:nvSpPr>
          <p:spPr>
            <a:xfrm>
              <a:off x="3281785" y="363228"/>
              <a:ext cx="69668" cy="83042"/>
            </a:xfrm>
            <a:custGeom>
              <a:avLst/>
              <a:gdLst>
                <a:gd name="connsiteX0" fmla="*/ 69669 w 69668"/>
                <a:gd name="connsiteY0" fmla="*/ 83042 h 83042"/>
                <a:gd name="connsiteX1" fmla="*/ 50749 w 69668"/>
                <a:gd name="connsiteY1" fmla="*/ 83042 h 83042"/>
                <a:gd name="connsiteX2" fmla="*/ 50749 w 69668"/>
                <a:gd name="connsiteY2" fmla="*/ 36751 h 83042"/>
                <a:gd name="connsiteX3" fmla="*/ 35793 w 69668"/>
                <a:gd name="connsiteY3" fmla="*/ 17024 h 83042"/>
                <a:gd name="connsiteX4" fmla="*/ 18931 w 69668"/>
                <a:gd name="connsiteY4" fmla="*/ 36592 h 83042"/>
                <a:gd name="connsiteX5" fmla="*/ 18931 w 69668"/>
                <a:gd name="connsiteY5" fmla="*/ 83042 h 83042"/>
                <a:gd name="connsiteX6" fmla="*/ 0 w 69668"/>
                <a:gd name="connsiteY6" fmla="*/ 83042 h 83042"/>
                <a:gd name="connsiteX7" fmla="*/ 0 w 69668"/>
                <a:gd name="connsiteY7" fmla="*/ 2068 h 83042"/>
                <a:gd name="connsiteX8" fmla="*/ 18772 w 69668"/>
                <a:gd name="connsiteY8" fmla="*/ 2068 h 83042"/>
                <a:gd name="connsiteX9" fmla="*/ 18772 w 69668"/>
                <a:gd name="connsiteY9" fmla="*/ 11771 h 83042"/>
                <a:gd name="connsiteX10" fmla="*/ 19087 w 69668"/>
                <a:gd name="connsiteY10" fmla="*/ 11771 h 83042"/>
                <a:gd name="connsiteX11" fmla="*/ 42939 w 69668"/>
                <a:gd name="connsiteY11" fmla="*/ 0 h 83042"/>
                <a:gd name="connsiteX12" fmla="*/ 69669 w 69668"/>
                <a:gd name="connsiteY12" fmla="*/ 32773 h 83042"/>
                <a:gd name="connsiteX13" fmla="*/ 69669 w 69668"/>
                <a:gd name="connsiteY13" fmla="*/ 83042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68" h="83042">
                  <a:moveTo>
                    <a:pt x="69669" y="83042"/>
                  </a:moveTo>
                  <a:lnTo>
                    <a:pt x="50749" y="83042"/>
                  </a:lnTo>
                  <a:lnTo>
                    <a:pt x="50749" y="36751"/>
                  </a:lnTo>
                  <a:cubicBezTo>
                    <a:pt x="50749" y="24977"/>
                    <a:pt x="47249" y="17024"/>
                    <a:pt x="35793" y="17024"/>
                  </a:cubicBezTo>
                  <a:cubicBezTo>
                    <a:pt x="22590" y="17024"/>
                    <a:pt x="18931" y="27841"/>
                    <a:pt x="18931" y="36592"/>
                  </a:cubicBezTo>
                  <a:lnTo>
                    <a:pt x="18931" y="83042"/>
                  </a:lnTo>
                  <a:lnTo>
                    <a:pt x="0" y="83042"/>
                  </a:lnTo>
                  <a:lnTo>
                    <a:pt x="0" y="2068"/>
                  </a:lnTo>
                  <a:lnTo>
                    <a:pt x="18772" y="2068"/>
                  </a:lnTo>
                  <a:lnTo>
                    <a:pt x="18772" y="11771"/>
                  </a:lnTo>
                  <a:lnTo>
                    <a:pt x="19087" y="11771"/>
                  </a:lnTo>
                  <a:cubicBezTo>
                    <a:pt x="23860" y="4614"/>
                    <a:pt x="32467" y="0"/>
                    <a:pt x="42939" y="0"/>
                  </a:cubicBezTo>
                  <a:cubicBezTo>
                    <a:pt x="61395" y="0"/>
                    <a:pt x="69669" y="13521"/>
                    <a:pt x="69669" y="32773"/>
                  </a:cubicBezTo>
                  <a:lnTo>
                    <a:pt x="69669" y="83042"/>
                  </a:lnTo>
                  <a:close/>
                </a:path>
              </a:pathLst>
            </a:custGeom>
            <a:solidFill>
              <a:schemeClr val="tx1"/>
            </a:solidFill>
            <a:ln w="2892"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AE6A960C-4990-4473-8BD0-F1993FEB0320}"/>
                </a:ext>
              </a:extLst>
            </p:cNvPr>
            <p:cNvSpPr/>
            <p:nvPr/>
          </p:nvSpPr>
          <p:spPr>
            <a:xfrm>
              <a:off x="3371502" y="327912"/>
              <a:ext cx="75706" cy="120267"/>
            </a:xfrm>
            <a:custGeom>
              <a:avLst/>
              <a:gdLst>
                <a:gd name="connsiteX0" fmla="*/ 0 w 75706"/>
                <a:gd name="connsiteY0" fmla="*/ 77635 h 120267"/>
                <a:gd name="connsiteX1" fmla="*/ 32921 w 75706"/>
                <a:gd name="connsiteY1" fmla="*/ 35319 h 120267"/>
                <a:gd name="connsiteX2" fmla="*/ 56468 w 75706"/>
                <a:gd name="connsiteY2" fmla="*/ 46294 h 120267"/>
                <a:gd name="connsiteX3" fmla="*/ 56787 w 75706"/>
                <a:gd name="connsiteY3" fmla="*/ 46294 h 120267"/>
                <a:gd name="connsiteX4" fmla="*/ 56787 w 75706"/>
                <a:gd name="connsiteY4" fmla="*/ 4773 h 120267"/>
                <a:gd name="connsiteX5" fmla="*/ 75706 w 75706"/>
                <a:gd name="connsiteY5" fmla="*/ 0 h 120267"/>
                <a:gd name="connsiteX6" fmla="*/ 75706 w 75706"/>
                <a:gd name="connsiteY6" fmla="*/ 118358 h 120267"/>
                <a:gd name="connsiteX7" fmla="*/ 57250 w 75706"/>
                <a:gd name="connsiteY7" fmla="*/ 118358 h 120267"/>
                <a:gd name="connsiteX8" fmla="*/ 57250 w 75706"/>
                <a:gd name="connsiteY8" fmla="*/ 108815 h 120267"/>
                <a:gd name="connsiteX9" fmla="*/ 56931 w 75706"/>
                <a:gd name="connsiteY9" fmla="*/ 108815 h 120267"/>
                <a:gd name="connsiteX10" fmla="*/ 32602 w 75706"/>
                <a:gd name="connsiteY10" fmla="*/ 120267 h 120267"/>
                <a:gd name="connsiteX11" fmla="*/ 0 w 75706"/>
                <a:gd name="connsiteY11" fmla="*/ 77635 h 120267"/>
                <a:gd name="connsiteX12" fmla="*/ 18775 w 75706"/>
                <a:gd name="connsiteY12" fmla="*/ 77635 h 120267"/>
                <a:gd name="connsiteX13" fmla="*/ 37520 w 75706"/>
                <a:gd name="connsiteY13" fmla="*/ 103564 h 120267"/>
                <a:gd name="connsiteX14" fmla="*/ 56787 w 75706"/>
                <a:gd name="connsiteY14" fmla="*/ 92904 h 120267"/>
                <a:gd name="connsiteX15" fmla="*/ 56787 w 75706"/>
                <a:gd name="connsiteY15" fmla="*/ 63316 h 120267"/>
                <a:gd name="connsiteX16" fmla="*/ 37520 w 75706"/>
                <a:gd name="connsiteY16" fmla="*/ 52497 h 120267"/>
                <a:gd name="connsiteX17" fmla="*/ 18775 w 75706"/>
                <a:gd name="connsiteY17" fmla="*/ 77635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06" h="120267">
                  <a:moveTo>
                    <a:pt x="0" y="77635"/>
                  </a:moveTo>
                  <a:cubicBezTo>
                    <a:pt x="0" y="51542"/>
                    <a:pt x="13191" y="35319"/>
                    <a:pt x="32921" y="35319"/>
                  </a:cubicBezTo>
                  <a:cubicBezTo>
                    <a:pt x="43103" y="35319"/>
                    <a:pt x="51059" y="39615"/>
                    <a:pt x="56468" y="46294"/>
                  </a:cubicBezTo>
                  <a:lnTo>
                    <a:pt x="56787" y="46294"/>
                  </a:lnTo>
                  <a:lnTo>
                    <a:pt x="56787" y="4773"/>
                  </a:lnTo>
                  <a:lnTo>
                    <a:pt x="75706" y="0"/>
                  </a:lnTo>
                  <a:lnTo>
                    <a:pt x="75706" y="118358"/>
                  </a:lnTo>
                  <a:lnTo>
                    <a:pt x="57250" y="118358"/>
                  </a:lnTo>
                  <a:lnTo>
                    <a:pt x="57250" y="108815"/>
                  </a:lnTo>
                  <a:lnTo>
                    <a:pt x="56931" y="108815"/>
                  </a:lnTo>
                  <a:cubicBezTo>
                    <a:pt x="51059" y="115974"/>
                    <a:pt x="42641" y="120267"/>
                    <a:pt x="32602" y="120267"/>
                  </a:cubicBezTo>
                  <a:cubicBezTo>
                    <a:pt x="13365" y="120267"/>
                    <a:pt x="0" y="103882"/>
                    <a:pt x="0" y="77635"/>
                  </a:cubicBezTo>
                  <a:close/>
                  <a:moveTo>
                    <a:pt x="18775" y="77635"/>
                  </a:moveTo>
                  <a:cubicBezTo>
                    <a:pt x="18775" y="94180"/>
                    <a:pt x="25602" y="103564"/>
                    <a:pt x="37520" y="103564"/>
                  </a:cubicBezTo>
                  <a:cubicBezTo>
                    <a:pt x="44839" y="103564"/>
                    <a:pt x="50885" y="100064"/>
                    <a:pt x="56787" y="92904"/>
                  </a:cubicBezTo>
                  <a:lnTo>
                    <a:pt x="56787" y="63316"/>
                  </a:lnTo>
                  <a:cubicBezTo>
                    <a:pt x="51377" y="55997"/>
                    <a:pt x="45158" y="52497"/>
                    <a:pt x="37520" y="52497"/>
                  </a:cubicBezTo>
                  <a:cubicBezTo>
                    <a:pt x="25284" y="52497"/>
                    <a:pt x="18775" y="61407"/>
                    <a:pt x="18775" y="77635"/>
                  </a:cubicBezTo>
                  <a:close/>
                </a:path>
              </a:pathLst>
            </a:custGeom>
            <a:solidFill>
              <a:schemeClr val="tx1"/>
            </a:solidFill>
            <a:ln w="2892"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67A49FC8-B676-46D4-BCE8-9E9099C6A663}"/>
                </a:ext>
              </a:extLst>
            </p:cNvPr>
            <p:cNvSpPr/>
            <p:nvPr/>
          </p:nvSpPr>
          <p:spPr>
            <a:xfrm>
              <a:off x="3467776" y="363231"/>
              <a:ext cx="73970" cy="84948"/>
            </a:xfrm>
            <a:custGeom>
              <a:avLst/>
              <a:gdLst>
                <a:gd name="connsiteX0" fmla="*/ 40066 w 73970"/>
                <a:gd name="connsiteY0" fmla="*/ 84949 h 84948"/>
                <a:gd name="connsiteX1" fmla="*/ 0 w 73970"/>
                <a:gd name="connsiteY1" fmla="*/ 42317 h 84948"/>
                <a:gd name="connsiteX2" fmla="*/ 38012 w 73970"/>
                <a:gd name="connsiteY2" fmla="*/ 0 h 84948"/>
                <a:gd name="connsiteX3" fmla="*/ 73971 w 73970"/>
                <a:gd name="connsiteY3" fmla="*/ 41203 h 84948"/>
                <a:gd name="connsiteX4" fmla="*/ 73652 w 73970"/>
                <a:gd name="connsiteY4" fmla="*/ 48999 h 84948"/>
                <a:gd name="connsiteX5" fmla="*/ 19238 w 73970"/>
                <a:gd name="connsiteY5" fmla="*/ 48999 h 84948"/>
                <a:gd name="connsiteX6" fmla="*/ 40240 w 73970"/>
                <a:gd name="connsiteY6" fmla="*/ 68725 h 84948"/>
                <a:gd name="connsiteX7" fmla="*/ 60143 w 73970"/>
                <a:gd name="connsiteY7" fmla="*/ 59179 h 84948"/>
                <a:gd name="connsiteX8" fmla="*/ 71887 w 73970"/>
                <a:gd name="connsiteY8" fmla="*/ 71589 h 84948"/>
                <a:gd name="connsiteX9" fmla="*/ 40066 w 73970"/>
                <a:gd name="connsiteY9" fmla="*/ 84949 h 84948"/>
                <a:gd name="connsiteX10" fmla="*/ 18919 w 73970"/>
                <a:gd name="connsiteY10" fmla="*/ 35154 h 84948"/>
                <a:gd name="connsiteX11" fmla="*/ 55659 w 73970"/>
                <a:gd name="connsiteY11" fmla="*/ 35154 h 84948"/>
                <a:gd name="connsiteX12" fmla="*/ 37694 w 73970"/>
                <a:gd name="connsiteY12" fmla="*/ 15587 h 84948"/>
                <a:gd name="connsiteX13" fmla="*/ 18919 w 73970"/>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0" h="84948">
                  <a:moveTo>
                    <a:pt x="40066" y="84949"/>
                  </a:moveTo>
                  <a:cubicBezTo>
                    <a:pt x="16055" y="84949"/>
                    <a:pt x="0" y="67927"/>
                    <a:pt x="0" y="42317"/>
                  </a:cubicBezTo>
                  <a:cubicBezTo>
                    <a:pt x="0" y="17181"/>
                    <a:pt x="15419" y="0"/>
                    <a:pt x="38012" y="0"/>
                  </a:cubicBezTo>
                  <a:cubicBezTo>
                    <a:pt x="59795" y="0"/>
                    <a:pt x="73971" y="16226"/>
                    <a:pt x="73971" y="41203"/>
                  </a:cubicBezTo>
                  <a:cubicBezTo>
                    <a:pt x="73971" y="43908"/>
                    <a:pt x="73797" y="46769"/>
                    <a:pt x="73652" y="48999"/>
                  </a:cubicBezTo>
                  <a:lnTo>
                    <a:pt x="19238" y="48999"/>
                  </a:lnTo>
                  <a:cubicBezTo>
                    <a:pt x="21320" y="61566"/>
                    <a:pt x="28784" y="68725"/>
                    <a:pt x="40240" y="68725"/>
                  </a:cubicBezTo>
                  <a:cubicBezTo>
                    <a:pt x="47703" y="68725"/>
                    <a:pt x="53778" y="65862"/>
                    <a:pt x="60143" y="59179"/>
                  </a:cubicBezTo>
                  <a:lnTo>
                    <a:pt x="71887" y="71589"/>
                  </a:lnTo>
                  <a:cubicBezTo>
                    <a:pt x="62659" y="80653"/>
                    <a:pt x="52332" y="84949"/>
                    <a:pt x="40066" y="84949"/>
                  </a:cubicBezTo>
                  <a:close/>
                  <a:moveTo>
                    <a:pt x="18919" y="35154"/>
                  </a:moveTo>
                  <a:lnTo>
                    <a:pt x="55659" y="35154"/>
                  </a:lnTo>
                  <a:cubicBezTo>
                    <a:pt x="54877" y="22744"/>
                    <a:pt x="48340" y="15587"/>
                    <a:pt x="37694" y="15587"/>
                  </a:cubicBezTo>
                  <a:cubicBezTo>
                    <a:pt x="27193" y="15587"/>
                    <a:pt x="20511" y="22587"/>
                    <a:pt x="18919" y="35154"/>
                  </a:cubicBezTo>
                  <a:close/>
                </a:path>
              </a:pathLst>
            </a:custGeom>
            <a:solidFill>
              <a:schemeClr val="tx1"/>
            </a:solidFill>
            <a:ln w="2892"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E3A1F033-188B-404C-A733-683EDB97AB2E}"/>
                </a:ext>
              </a:extLst>
            </p:cNvPr>
            <p:cNvSpPr/>
            <p:nvPr/>
          </p:nvSpPr>
          <p:spPr>
            <a:xfrm>
              <a:off x="3562430" y="363231"/>
              <a:ext cx="48976" cy="83039"/>
            </a:xfrm>
            <a:custGeom>
              <a:avLst/>
              <a:gdLst>
                <a:gd name="connsiteX0" fmla="*/ 48976 w 48976"/>
                <a:gd name="connsiteY0" fmla="*/ 1747 h 83039"/>
                <a:gd name="connsiteX1" fmla="*/ 45968 w 48976"/>
                <a:gd name="connsiteY1" fmla="*/ 21155 h 83039"/>
                <a:gd name="connsiteX2" fmla="*/ 35466 w 48976"/>
                <a:gd name="connsiteY2" fmla="*/ 18610 h 83039"/>
                <a:gd name="connsiteX3" fmla="*/ 18919 w 48976"/>
                <a:gd name="connsiteY3" fmla="*/ 41518 h 83039"/>
                <a:gd name="connsiteX4" fmla="*/ 18919 w 48976"/>
                <a:gd name="connsiteY4" fmla="*/ 83039 h 83039"/>
                <a:gd name="connsiteX5" fmla="*/ 0 w 48976"/>
                <a:gd name="connsiteY5" fmla="*/ 83039 h 83039"/>
                <a:gd name="connsiteX6" fmla="*/ 0 w 48976"/>
                <a:gd name="connsiteY6" fmla="*/ 2066 h 83039"/>
                <a:gd name="connsiteX7" fmla="*/ 18601 w 48976"/>
                <a:gd name="connsiteY7" fmla="*/ 2066 h 83039"/>
                <a:gd name="connsiteX8" fmla="*/ 18601 w 48976"/>
                <a:gd name="connsiteY8" fmla="*/ 12248 h 83039"/>
                <a:gd name="connsiteX9" fmla="*/ 18919 w 48976"/>
                <a:gd name="connsiteY9" fmla="*/ 12248 h 83039"/>
                <a:gd name="connsiteX10" fmla="*/ 40066 w 48976"/>
                <a:gd name="connsiteY10" fmla="*/ 0 h 83039"/>
                <a:gd name="connsiteX11" fmla="*/ 48976 w 4897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76" h="83039">
                  <a:moveTo>
                    <a:pt x="48976" y="1747"/>
                  </a:moveTo>
                  <a:lnTo>
                    <a:pt x="45968" y="21155"/>
                  </a:lnTo>
                  <a:cubicBezTo>
                    <a:pt x="43104" y="19564"/>
                    <a:pt x="39603" y="18610"/>
                    <a:pt x="35466" y="18610"/>
                  </a:cubicBezTo>
                  <a:cubicBezTo>
                    <a:pt x="22420" y="18610"/>
                    <a:pt x="18919" y="29111"/>
                    <a:pt x="18919" y="41518"/>
                  </a:cubicBezTo>
                  <a:lnTo>
                    <a:pt x="18919" y="83039"/>
                  </a:lnTo>
                  <a:lnTo>
                    <a:pt x="0" y="83039"/>
                  </a:lnTo>
                  <a:lnTo>
                    <a:pt x="0" y="2066"/>
                  </a:lnTo>
                  <a:lnTo>
                    <a:pt x="18601" y="2066"/>
                  </a:lnTo>
                  <a:lnTo>
                    <a:pt x="18601" y="12248"/>
                  </a:lnTo>
                  <a:lnTo>
                    <a:pt x="18919" y="12248"/>
                  </a:lnTo>
                  <a:cubicBezTo>
                    <a:pt x="23201" y="4614"/>
                    <a:pt x="30838" y="0"/>
                    <a:pt x="40066" y="0"/>
                  </a:cubicBezTo>
                  <a:cubicBezTo>
                    <a:pt x="42785" y="-3"/>
                    <a:pt x="46112" y="474"/>
                    <a:pt x="48976" y="1747"/>
                  </a:cubicBezTo>
                  <a:close/>
                </a:path>
              </a:pathLst>
            </a:custGeom>
            <a:solidFill>
              <a:schemeClr val="tx1"/>
            </a:solidFill>
            <a:ln w="2892" cap="flat">
              <a:noFill/>
              <a:prstDash val="solid"/>
              <a:miter/>
            </a:ln>
          </p:spPr>
          <p:txBody>
            <a:bodyPr rtlCol="0" anchor="ctr"/>
            <a:lstStyle/>
            <a:p>
              <a:endParaRPr lang="de-DE"/>
            </a:p>
          </p:txBody>
        </p:sp>
        <p:sp>
          <p:nvSpPr>
            <p:cNvPr id="132" name="Freihandform: Form 131">
              <a:extLst>
                <a:ext uri="{FF2B5EF4-FFF2-40B4-BE49-F238E27FC236}">
                  <a16:creationId xmlns:a16="http://schemas.microsoft.com/office/drawing/2014/main" id="{4C2D4D93-290A-40B5-87C8-84B0A2DD971B}"/>
                </a:ext>
              </a:extLst>
            </p:cNvPr>
            <p:cNvSpPr/>
            <p:nvPr/>
          </p:nvSpPr>
          <p:spPr>
            <a:xfrm>
              <a:off x="3623180" y="387569"/>
              <a:ext cx="39776" cy="17979"/>
            </a:xfrm>
            <a:custGeom>
              <a:avLst/>
              <a:gdLst>
                <a:gd name="connsiteX0" fmla="*/ 39777 w 39776"/>
                <a:gd name="connsiteY0" fmla="*/ 17979 h 17979"/>
                <a:gd name="connsiteX1" fmla="*/ 0 w 39776"/>
                <a:gd name="connsiteY1" fmla="*/ 17979 h 17979"/>
                <a:gd name="connsiteX2" fmla="*/ 0 w 39776"/>
                <a:gd name="connsiteY2" fmla="*/ 0 h 17979"/>
                <a:gd name="connsiteX3" fmla="*/ 39777 w 39776"/>
                <a:gd name="connsiteY3" fmla="*/ 0 h 17979"/>
                <a:gd name="connsiteX4" fmla="*/ 39777 w 39776"/>
                <a:gd name="connsiteY4" fmla="*/ 17979 h 17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6" h="17979">
                  <a:moveTo>
                    <a:pt x="39777" y="17979"/>
                  </a:moveTo>
                  <a:lnTo>
                    <a:pt x="0" y="17979"/>
                  </a:lnTo>
                  <a:lnTo>
                    <a:pt x="0" y="0"/>
                  </a:lnTo>
                  <a:lnTo>
                    <a:pt x="39777" y="0"/>
                  </a:lnTo>
                  <a:lnTo>
                    <a:pt x="39777" y="17979"/>
                  </a:lnTo>
                  <a:close/>
                </a:path>
              </a:pathLst>
            </a:custGeom>
            <a:solidFill>
              <a:schemeClr val="tx1"/>
            </a:solidFill>
            <a:ln w="2892"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5E29C0B6-680F-4659-B1FB-54A9252DE48D}"/>
                </a:ext>
              </a:extLst>
            </p:cNvPr>
            <p:cNvSpPr/>
            <p:nvPr/>
          </p:nvSpPr>
          <p:spPr>
            <a:xfrm>
              <a:off x="3687112" y="334274"/>
              <a:ext cx="87508" cy="113903"/>
            </a:xfrm>
            <a:custGeom>
              <a:avLst/>
              <a:gdLst>
                <a:gd name="connsiteX0" fmla="*/ 87509 w 87508"/>
                <a:gd name="connsiteY0" fmla="*/ 67612 h 113903"/>
                <a:gd name="connsiteX1" fmla="*/ 43595 w 87508"/>
                <a:gd name="connsiteY1" fmla="*/ 113903 h 113903"/>
                <a:gd name="connsiteX2" fmla="*/ 0 w 87508"/>
                <a:gd name="connsiteY2" fmla="*/ 67612 h 113903"/>
                <a:gd name="connsiteX3" fmla="*/ 0 w 87508"/>
                <a:gd name="connsiteY3" fmla="*/ 0 h 113903"/>
                <a:gd name="connsiteX4" fmla="*/ 20365 w 87508"/>
                <a:gd name="connsiteY4" fmla="*/ 0 h 113903"/>
                <a:gd name="connsiteX5" fmla="*/ 20365 w 87508"/>
                <a:gd name="connsiteY5" fmla="*/ 66498 h 113903"/>
                <a:gd name="connsiteX6" fmla="*/ 44232 w 87508"/>
                <a:gd name="connsiteY6" fmla="*/ 94816 h 113903"/>
                <a:gd name="connsiteX7" fmla="*/ 67317 w 87508"/>
                <a:gd name="connsiteY7" fmla="*/ 66498 h 113903"/>
                <a:gd name="connsiteX8" fmla="*/ 67317 w 87508"/>
                <a:gd name="connsiteY8" fmla="*/ 0 h 113903"/>
                <a:gd name="connsiteX9" fmla="*/ 87509 w 87508"/>
                <a:gd name="connsiteY9" fmla="*/ 0 h 113903"/>
                <a:gd name="connsiteX10" fmla="*/ 87509 w 87508"/>
                <a:gd name="connsiteY10" fmla="*/ 67612 h 11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08" h="113903">
                  <a:moveTo>
                    <a:pt x="87509" y="67612"/>
                  </a:moveTo>
                  <a:cubicBezTo>
                    <a:pt x="87509" y="94657"/>
                    <a:pt x="73652" y="113903"/>
                    <a:pt x="43595" y="113903"/>
                  </a:cubicBezTo>
                  <a:cubicBezTo>
                    <a:pt x="13683" y="113903"/>
                    <a:pt x="0" y="94813"/>
                    <a:pt x="0" y="67612"/>
                  </a:cubicBezTo>
                  <a:lnTo>
                    <a:pt x="0" y="0"/>
                  </a:lnTo>
                  <a:lnTo>
                    <a:pt x="20365" y="0"/>
                  </a:lnTo>
                  <a:lnTo>
                    <a:pt x="20365" y="66498"/>
                  </a:lnTo>
                  <a:cubicBezTo>
                    <a:pt x="20365" y="83360"/>
                    <a:pt x="27684" y="94816"/>
                    <a:pt x="44232" y="94816"/>
                  </a:cubicBezTo>
                  <a:cubicBezTo>
                    <a:pt x="60779" y="94816"/>
                    <a:pt x="67317" y="83522"/>
                    <a:pt x="67317" y="66498"/>
                  </a:cubicBezTo>
                  <a:lnTo>
                    <a:pt x="67317" y="0"/>
                  </a:lnTo>
                  <a:lnTo>
                    <a:pt x="87509" y="0"/>
                  </a:lnTo>
                  <a:lnTo>
                    <a:pt x="87509" y="67612"/>
                  </a:lnTo>
                  <a:close/>
                </a:path>
              </a:pathLst>
            </a:custGeom>
            <a:solidFill>
              <a:schemeClr val="tx1"/>
            </a:solidFill>
            <a:ln w="2892"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92464FC8-E0B6-42D6-85DE-D6FE8B509E21}"/>
                </a:ext>
              </a:extLst>
            </p:cNvPr>
            <p:cNvSpPr/>
            <p:nvPr/>
          </p:nvSpPr>
          <p:spPr>
            <a:xfrm>
              <a:off x="3799760" y="363228"/>
              <a:ext cx="69660" cy="83042"/>
            </a:xfrm>
            <a:custGeom>
              <a:avLst/>
              <a:gdLst>
                <a:gd name="connsiteX0" fmla="*/ 69660 w 69660"/>
                <a:gd name="connsiteY0" fmla="*/ 83042 h 83042"/>
                <a:gd name="connsiteX1" fmla="*/ 50741 w 69660"/>
                <a:gd name="connsiteY1" fmla="*/ 83042 h 83042"/>
                <a:gd name="connsiteX2" fmla="*/ 50741 w 69660"/>
                <a:gd name="connsiteY2" fmla="*/ 36751 h 83042"/>
                <a:gd name="connsiteX3" fmla="*/ 35785 w 69660"/>
                <a:gd name="connsiteY3" fmla="*/ 17024 h 83042"/>
                <a:gd name="connsiteX4" fmla="*/ 18919 w 69660"/>
                <a:gd name="connsiteY4" fmla="*/ 36592 h 83042"/>
                <a:gd name="connsiteX5" fmla="*/ 18919 w 69660"/>
                <a:gd name="connsiteY5" fmla="*/ 83042 h 83042"/>
                <a:gd name="connsiteX6" fmla="*/ 0 w 69660"/>
                <a:gd name="connsiteY6" fmla="*/ 83042 h 83042"/>
                <a:gd name="connsiteX7" fmla="*/ 0 w 69660"/>
                <a:gd name="connsiteY7" fmla="*/ 2068 h 83042"/>
                <a:gd name="connsiteX8" fmla="*/ 18775 w 69660"/>
                <a:gd name="connsiteY8" fmla="*/ 2068 h 83042"/>
                <a:gd name="connsiteX9" fmla="*/ 18775 w 69660"/>
                <a:gd name="connsiteY9" fmla="*/ 11771 h 83042"/>
                <a:gd name="connsiteX10" fmla="*/ 19064 w 69660"/>
                <a:gd name="connsiteY10" fmla="*/ 11771 h 83042"/>
                <a:gd name="connsiteX11" fmla="*/ 42930 w 69660"/>
                <a:gd name="connsiteY11" fmla="*/ 0 h 83042"/>
                <a:gd name="connsiteX12" fmla="*/ 69660 w 69660"/>
                <a:gd name="connsiteY12" fmla="*/ 32773 h 83042"/>
                <a:gd name="connsiteX13" fmla="*/ 69660 w 69660"/>
                <a:gd name="connsiteY13" fmla="*/ 83042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60" h="83042">
                  <a:moveTo>
                    <a:pt x="69660" y="83042"/>
                  </a:moveTo>
                  <a:lnTo>
                    <a:pt x="50741" y="83042"/>
                  </a:lnTo>
                  <a:lnTo>
                    <a:pt x="50741" y="36751"/>
                  </a:lnTo>
                  <a:cubicBezTo>
                    <a:pt x="50741" y="24977"/>
                    <a:pt x="47241" y="17024"/>
                    <a:pt x="35785" y="17024"/>
                  </a:cubicBezTo>
                  <a:cubicBezTo>
                    <a:pt x="22593" y="17024"/>
                    <a:pt x="18919" y="27841"/>
                    <a:pt x="18919" y="36592"/>
                  </a:cubicBezTo>
                  <a:lnTo>
                    <a:pt x="18919" y="83042"/>
                  </a:lnTo>
                  <a:lnTo>
                    <a:pt x="0" y="83042"/>
                  </a:lnTo>
                  <a:lnTo>
                    <a:pt x="0" y="2068"/>
                  </a:lnTo>
                  <a:lnTo>
                    <a:pt x="18775" y="2068"/>
                  </a:lnTo>
                  <a:lnTo>
                    <a:pt x="18775" y="11771"/>
                  </a:lnTo>
                  <a:lnTo>
                    <a:pt x="19064" y="11771"/>
                  </a:lnTo>
                  <a:cubicBezTo>
                    <a:pt x="23837" y="4614"/>
                    <a:pt x="32429" y="0"/>
                    <a:pt x="42930" y="0"/>
                  </a:cubicBezTo>
                  <a:cubicBezTo>
                    <a:pt x="61386" y="0"/>
                    <a:pt x="69660" y="13521"/>
                    <a:pt x="69660" y="32773"/>
                  </a:cubicBezTo>
                  <a:lnTo>
                    <a:pt x="69660" y="83042"/>
                  </a:lnTo>
                  <a:close/>
                </a:path>
              </a:pathLst>
            </a:custGeom>
            <a:solidFill>
              <a:schemeClr val="tx1"/>
            </a:solidFill>
            <a:ln w="2892"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73F591E9-7E65-4FEA-9475-3BFBF77F8DEE}"/>
                </a:ext>
              </a:extLst>
            </p:cNvPr>
            <p:cNvSpPr/>
            <p:nvPr/>
          </p:nvSpPr>
          <p:spPr>
            <a:xfrm>
              <a:off x="3890769" y="329344"/>
              <a:ext cx="24010" cy="116926"/>
            </a:xfrm>
            <a:custGeom>
              <a:avLst/>
              <a:gdLst>
                <a:gd name="connsiteX0" fmla="*/ 24011 w 24010"/>
                <a:gd name="connsiteY0" fmla="*/ 11453 h 116926"/>
                <a:gd name="connsiteX1" fmla="*/ 11919 w 24010"/>
                <a:gd name="connsiteY1" fmla="*/ 22906 h 116926"/>
                <a:gd name="connsiteX2" fmla="*/ 0 w 24010"/>
                <a:gd name="connsiteY2" fmla="*/ 11453 h 116926"/>
                <a:gd name="connsiteX3" fmla="*/ 11919 w 24010"/>
                <a:gd name="connsiteY3" fmla="*/ 0 h 116926"/>
                <a:gd name="connsiteX4" fmla="*/ 24011 w 24010"/>
                <a:gd name="connsiteY4" fmla="*/ 11453 h 116926"/>
                <a:gd name="connsiteX5" fmla="*/ 21465 w 24010"/>
                <a:gd name="connsiteY5" fmla="*/ 116926 h 116926"/>
                <a:gd name="connsiteX6" fmla="*/ 2546 w 24010"/>
                <a:gd name="connsiteY6" fmla="*/ 116926 h 116926"/>
                <a:gd name="connsiteX7" fmla="*/ 2546 w 24010"/>
                <a:gd name="connsiteY7" fmla="*/ 35952 h 116926"/>
                <a:gd name="connsiteX8" fmla="*/ 21465 w 24010"/>
                <a:gd name="connsiteY8" fmla="*/ 35952 h 116926"/>
                <a:gd name="connsiteX9" fmla="*/ 21465 w 24010"/>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0" h="116926">
                  <a:moveTo>
                    <a:pt x="24011" y="11453"/>
                  </a:moveTo>
                  <a:cubicBezTo>
                    <a:pt x="24011" y="18135"/>
                    <a:pt x="18601" y="22906"/>
                    <a:pt x="11919" y="22906"/>
                  </a:cubicBezTo>
                  <a:cubicBezTo>
                    <a:pt x="5410" y="22906"/>
                    <a:pt x="0" y="18132"/>
                    <a:pt x="0" y="11453"/>
                  </a:cubicBezTo>
                  <a:cubicBezTo>
                    <a:pt x="0" y="4929"/>
                    <a:pt x="5410" y="0"/>
                    <a:pt x="11919" y="0"/>
                  </a:cubicBezTo>
                  <a:cubicBezTo>
                    <a:pt x="18601" y="0"/>
                    <a:pt x="24011" y="4929"/>
                    <a:pt x="24011" y="11453"/>
                  </a:cubicBezTo>
                  <a:close/>
                  <a:moveTo>
                    <a:pt x="21465" y="116926"/>
                  </a:moveTo>
                  <a:lnTo>
                    <a:pt x="2546" y="116926"/>
                  </a:lnTo>
                  <a:lnTo>
                    <a:pt x="2546" y="35952"/>
                  </a:lnTo>
                  <a:lnTo>
                    <a:pt x="21465" y="35952"/>
                  </a:lnTo>
                  <a:lnTo>
                    <a:pt x="21465" y="116926"/>
                  </a:lnTo>
                  <a:close/>
                </a:path>
              </a:pathLst>
            </a:custGeom>
            <a:solidFill>
              <a:schemeClr val="tx1"/>
            </a:solidFill>
            <a:ln w="2892" cap="flat">
              <a:noFill/>
              <a:prstDash val="solid"/>
              <a:miter/>
            </a:ln>
          </p:spPr>
          <p:txBody>
            <a:bodyPr rtlCol="0" anchor="ctr"/>
            <a:lstStyle/>
            <a:p>
              <a:endParaRPr lang="de-DE"/>
            </a:p>
          </p:txBody>
        </p:sp>
        <p:sp>
          <p:nvSpPr>
            <p:cNvPr id="136" name="Freihandform: Form 135">
              <a:extLst>
                <a:ext uri="{FF2B5EF4-FFF2-40B4-BE49-F238E27FC236}">
                  <a16:creationId xmlns:a16="http://schemas.microsoft.com/office/drawing/2014/main" id="{E08CA940-EB99-4B74-B7D7-3604367D2E4C}"/>
                </a:ext>
              </a:extLst>
            </p:cNvPr>
            <p:cNvSpPr/>
            <p:nvPr/>
          </p:nvSpPr>
          <p:spPr>
            <a:xfrm>
              <a:off x="3928290" y="365297"/>
              <a:ext cx="78598" cy="80973"/>
            </a:xfrm>
            <a:custGeom>
              <a:avLst/>
              <a:gdLst>
                <a:gd name="connsiteX0" fmla="*/ 78599 w 78598"/>
                <a:gd name="connsiteY0" fmla="*/ 0 h 80973"/>
                <a:gd name="connsiteX1" fmla="*/ 49150 w 78598"/>
                <a:gd name="connsiteY1" fmla="*/ 80974 h 80973"/>
                <a:gd name="connsiteX2" fmla="*/ 29420 w 78598"/>
                <a:gd name="connsiteY2" fmla="*/ 80974 h 80973"/>
                <a:gd name="connsiteX3" fmla="*/ 0 w 78598"/>
                <a:gd name="connsiteY3" fmla="*/ 0 h 80973"/>
                <a:gd name="connsiteX4" fmla="*/ 20857 w 78598"/>
                <a:gd name="connsiteY4" fmla="*/ 0 h 80973"/>
                <a:gd name="connsiteX5" fmla="*/ 39459 w 78598"/>
                <a:gd name="connsiteY5" fmla="*/ 58861 h 80973"/>
                <a:gd name="connsiteX6" fmla="*/ 39777 w 78598"/>
                <a:gd name="connsiteY6" fmla="*/ 58861 h 80973"/>
                <a:gd name="connsiteX7" fmla="*/ 58378 w 78598"/>
                <a:gd name="connsiteY7" fmla="*/ 0 h 80973"/>
                <a:gd name="connsiteX8" fmla="*/ 78599 w 78598"/>
                <a:gd name="connsiteY8" fmla="*/ 0 h 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98" h="80973">
                  <a:moveTo>
                    <a:pt x="78599" y="0"/>
                  </a:moveTo>
                  <a:lnTo>
                    <a:pt x="49150" y="80974"/>
                  </a:lnTo>
                  <a:lnTo>
                    <a:pt x="29420" y="80974"/>
                  </a:lnTo>
                  <a:lnTo>
                    <a:pt x="0" y="0"/>
                  </a:lnTo>
                  <a:lnTo>
                    <a:pt x="20857" y="0"/>
                  </a:lnTo>
                  <a:lnTo>
                    <a:pt x="39459" y="58861"/>
                  </a:lnTo>
                  <a:lnTo>
                    <a:pt x="39777" y="58861"/>
                  </a:lnTo>
                  <a:lnTo>
                    <a:pt x="58378" y="0"/>
                  </a:lnTo>
                  <a:lnTo>
                    <a:pt x="78599" y="0"/>
                  </a:lnTo>
                  <a:close/>
                </a:path>
              </a:pathLst>
            </a:custGeom>
            <a:solidFill>
              <a:schemeClr val="tx1"/>
            </a:solidFill>
            <a:ln w="2892" cap="flat">
              <a:noFill/>
              <a:prstDash val="solid"/>
              <a:miter/>
            </a:ln>
          </p:spPr>
          <p:txBody>
            <a:bodyPr rtlCol="0" anchor="ctr"/>
            <a:lstStyle/>
            <a:p>
              <a:endParaRPr lang="de-DE"/>
            </a:p>
          </p:txBody>
        </p:sp>
        <p:sp>
          <p:nvSpPr>
            <p:cNvPr id="137" name="Freihandform: Form 136">
              <a:extLst>
                <a:ext uri="{FF2B5EF4-FFF2-40B4-BE49-F238E27FC236}">
                  <a16:creationId xmlns:a16="http://schemas.microsoft.com/office/drawing/2014/main" id="{DA1ABD2E-73BF-4305-A1C1-1B567624768E}"/>
                </a:ext>
              </a:extLst>
            </p:cNvPr>
            <p:cNvSpPr/>
            <p:nvPr/>
          </p:nvSpPr>
          <p:spPr>
            <a:xfrm>
              <a:off x="4015683" y="363231"/>
              <a:ext cx="73999" cy="84948"/>
            </a:xfrm>
            <a:custGeom>
              <a:avLst/>
              <a:gdLst>
                <a:gd name="connsiteX0" fmla="*/ 40095 w 73999"/>
                <a:gd name="connsiteY0" fmla="*/ 84949 h 84948"/>
                <a:gd name="connsiteX1" fmla="*/ 0 w 73999"/>
                <a:gd name="connsiteY1" fmla="*/ 42317 h 84948"/>
                <a:gd name="connsiteX2" fmla="*/ 38041 w 73999"/>
                <a:gd name="connsiteY2" fmla="*/ 0 h 84948"/>
                <a:gd name="connsiteX3" fmla="*/ 73999 w 73999"/>
                <a:gd name="connsiteY3" fmla="*/ 41203 h 84948"/>
                <a:gd name="connsiteX4" fmla="*/ 73681 w 73999"/>
                <a:gd name="connsiteY4" fmla="*/ 48999 h 84948"/>
                <a:gd name="connsiteX5" fmla="*/ 19267 w 73999"/>
                <a:gd name="connsiteY5" fmla="*/ 48999 h 84948"/>
                <a:gd name="connsiteX6" fmla="*/ 40269 w 73999"/>
                <a:gd name="connsiteY6" fmla="*/ 68725 h 84948"/>
                <a:gd name="connsiteX7" fmla="*/ 60143 w 73999"/>
                <a:gd name="connsiteY7" fmla="*/ 59179 h 84948"/>
                <a:gd name="connsiteX8" fmla="*/ 71916 w 73999"/>
                <a:gd name="connsiteY8" fmla="*/ 71589 h 84948"/>
                <a:gd name="connsiteX9" fmla="*/ 40095 w 73999"/>
                <a:gd name="connsiteY9" fmla="*/ 84949 h 84948"/>
                <a:gd name="connsiteX10" fmla="*/ 18948 w 73999"/>
                <a:gd name="connsiteY10" fmla="*/ 35154 h 84948"/>
                <a:gd name="connsiteX11" fmla="*/ 55688 w 73999"/>
                <a:gd name="connsiteY11" fmla="*/ 35154 h 84948"/>
                <a:gd name="connsiteX12" fmla="*/ 37723 w 73999"/>
                <a:gd name="connsiteY12" fmla="*/ 15587 h 84948"/>
                <a:gd name="connsiteX13" fmla="*/ 18948 w 73999"/>
                <a:gd name="connsiteY13" fmla="*/ 35154 h 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99" h="84948">
                  <a:moveTo>
                    <a:pt x="40095" y="84949"/>
                  </a:moveTo>
                  <a:cubicBezTo>
                    <a:pt x="16084" y="84949"/>
                    <a:pt x="0" y="67927"/>
                    <a:pt x="0" y="42317"/>
                  </a:cubicBezTo>
                  <a:cubicBezTo>
                    <a:pt x="0" y="17181"/>
                    <a:pt x="15448" y="0"/>
                    <a:pt x="38041" y="0"/>
                  </a:cubicBezTo>
                  <a:cubicBezTo>
                    <a:pt x="59824" y="0"/>
                    <a:pt x="73999" y="16226"/>
                    <a:pt x="73999" y="41203"/>
                  </a:cubicBezTo>
                  <a:cubicBezTo>
                    <a:pt x="73999" y="43908"/>
                    <a:pt x="73826" y="46769"/>
                    <a:pt x="73681" y="48999"/>
                  </a:cubicBezTo>
                  <a:lnTo>
                    <a:pt x="19267" y="48999"/>
                  </a:lnTo>
                  <a:cubicBezTo>
                    <a:pt x="21320" y="61566"/>
                    <a:pt x="28813" y="68725"/>
                    <a:pt x="40269" y="68725"/>
                  </a:cubicBezTo>
                  <a:cubicBezTo>
                    <a:pt x="47732" y="68725"/>
                    <a:pt x="53778" y="65862"/>
                    <a:pt x="60143" y="59179"/>
                  </a:cubicBezTo>
                  <a:lnTo>
                    <a:pt x="71916" y="71589"/>
                  </a:lnTo>
                  <a:cubicBezTo>
                    <a:pt x="62688" y="80653"/>
                    <a:pt x="52332" y="84949"/>
                    <a:pt x="40095" y="84949"/>
                  </a:cubicBezTo>
                  <a:close/>
                  <a:moveTo>
                    <a:pt x="18948" y="35154"/>
                  </a:moveTo>
                  <a:lnTo>
                    <a:pt x="55688" y="35154"/>
                  </a:lnTo>
                  <a:cubicBezTo>
                    <a:pt x="54906" y="22744"/>
                    <a:pt x="48368" y="15587"/>
                    <a:pt x="37723" y="15587"/>
                  </a:cubicBezTo>
                  <a:cubicBezTo>
                    <a:pt x="27222" y="15587"/>
                    <a:pt x="20539" y="22587"/>
                    <a:pt x="18948" y="35154"/>
                  </a:cubicBezTo>
                  <a:close/>
                </a:path>
              </a:pathLst>
            </a:custGeom>
            <a:solidFill>
              <a:schemeClr val="tx1"/>
            </a:solidFill>
            <a:ln w="2892" cap="flat">
              <a:noFill/>
              <a:prstDash val="solid"/>
              <a:miter/>
            </a:ln>
          </p:spPr>
          <p:txBody>
            <a:bodyPr rtlCol="0" anchor="ctr"/>
            <a:lstStyle/>
            <a:p>
              <a:endParaRPr lang="de-DE"/>
            </a:p>
          </p:txBody>
        </p:sp>
        <p:sp>
          <p:nvSpPr>
            <p:cNvPr id="138" name="Freihandform: Form 137">
              <a:extLst>
                <a:ext uri="{FF2B5EF4-FFF2-40B4-BE49-F238E27FC236}">
                  <a16:creationId xmlns:a16="http://schemas.microsoft.com/office/drawing/2014/main" id="{D6796072-B7C2-4B7A-A801-97F5B8226087}"/>
                </a:ext>
              </a:extLst>
            </p:cNvPr>
            <p:cNvSpPr/>
            <p:nvPr/>
          </p:nvSpPr>
          <p:spPr>
            <a:xfrm>
              <a:off x="4110337" y="363231"/>
              <a:ext cx="49005" cy="83039"/>
            </a:xfrm>
            <a:custGeom>
              <a:avLst/>
              <a:gdLst>
                <a:gd name="connsiteX0" fmla="*/ 49005 w 49005"/>
                <a:gd name="connsiteY0" fmla="*/ 1747 h 83039"/>
                <a:gd name="connsiteX1" fmla="*/ 45968 w 49005"/>
                <a:gd name="connsiteY1" fmla="*/ 21155 h 83039"/>
                <a:gd name="connsiteX2" fmla="*/ 35495 w 49005"/>
                <a:gd name="connsiteY2" fmla="*/ 18610 h 83039"/>
                <a:gd name="connsiteX3" fmla="*/ 18948 w 49005"/>
                <a:gd name="connsiteY3" fmla="*/ 41518 h 83039"/>
                <a:gd name="connsiteX4" fmla="*/ 18948 w 49005"/>
                <a:gd name="connsiteY4" fmla="*/ 83039 h 83039"/>
                <a:gd name="connsiteX5" fmla="*/ 0 w 49005"/>
                <a:gd name="connsiteY5" fmla="*/ 83039 h 83039"/>
                <a:gd name="connsiteX6" fmla="*/ 0 w 49005"/>
                <a:gd name="connsiteY6" fmla="*/ 2066 h 83039"/>
                <a:gd name="connsiteX7" fmla="*/ 18630 w 49005"/>
                <a:gd name="connsiteY7" fmla="*/ 2066 h 83039"/>
                <a:gd name="connsiteX8" fmla="*/ 18630 w 49005"/>
                <a:gd name="connsiteY8" fmla="*/ 12248 h 83039"/>
                <a:gd name="connsiteX9" fmla="*/ 18948 w 49005"/>
                <a:gd name="connsiteY9" fmla="*/ 12248 h 83039"/>
                <a:gd name="connsiteX10" fmla="*/ 40095 w 49005"/>
                <a:gd name="connsiteY10" fmla="*/ 0 h 83039"/>
                <a:gd name="connsiteX11" fmla="*/ 49005 w 49005"/>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5" h="83039">
                  <a:moveTo>
                    <a:pt x="49005" y="1747"/>
                  </a:moveTo>
                  <a:lnTo>
                    <a:pt x="45968" y="21155"/>
                  </a:lnTo>
                  <a:cubicBezTo>
                    <a:pt x="43104" y="19564"/>
                    <a:pt x="39632" y="18610"/>
                    <a:pt x="35495" y="18610"/>
                  </a:cubicBezTo>
                  <a:cubicBezTo>
                    <a:pt x="22449" y="18610"/>
                    <a:pt x="18948" y="29111"/>
                    <a:pt x="18948" y="41518"/>
                  </a:cubicBezTo>
                  <a:lnTo>
                    <a:pt x="18948" y="83039"/>
                  </a:lnTo>
                  <a:lnTo>
                    <a:pt x="0" y="83039"/>
                  </a:lnTo>
                  <a:lnTo>
                    <a:pt x="0" y="2066"/>
                  </a:lnTo>
                  <a:lnTo>
                    <a:pt x="18630" y="2066"/>
                  </a:lnTo>
                  <a:lnTo>
                    <a:pt x="18630" y="12248"/>
                  </a:lnTo>
                  <a:lnTo>
                    <a:pt x="18948" y="12248"/>
                  </a:lnTo>
                  <a:cubicBezTo>
                    <a:pt x="23230" y="4614"/>
                    <a:pt x="30867" y="0"/>
                    <a:pt x="40095" y="0"/>
                  </a:cubicBezTo>
                  <a:cubicBezTo>
                    <a:pt x="42814" y="-3"/>
                    <a:pt x="46141" y="474"/>
                    <a:pt x="49005" y="1747"/>
                  </a:cubicBezTo>
                  <a:close/>
                </a:path>
              </a:pathLst>
            </a:custGeom>
            <a:solidFill>
              <a:schemeClr val="tx1"/>
            </a:solidFill>
            <a:ln w="2892" cap="flat">
              <a:noFill/>
              <a:prstDash val="solid"/>
              <a:miter/>
            </a:ln>
          </p:spPr>
          <p:txBody>
            <a:bodyPr rtlCol="0" anchor="ctr"/>
            <a:lstStyle/>
            <a:p>
              <a:endParaRPr lang="de-DE"/>
            </a:p>
          </p:txBody>
        </p:sp>
        <p:sp>
          <p:nvSpPr>
            <p:cNvPr id="139" name="Freihandform: Form 138">
              <a:extLst>
                <a:ext uri="{FF2B5EF4-FFF2-40B4-BE49-F238E27FC236}">
                  <a16:creationId xmlns:a16="http://schemas.microsoft.com/office/drawing/2014/main" id="{4D1775DD-3EA7-4984-9D01-EA726809B751}"/>
                </a:ext>
              </a:extLst>
            </p:cNvPr>
            <p:cNvSpPr/>
            <p:nvPr/>
          </p:nvSpPr>
          <p:spPr>
            <a:xfrm>
              <a:off x="4168165" y="363231"/>
              <a:ext cx="62370" cy="84951"/>
            </a:xfrm>
            <a:custGeom>
              <a:avLst/>
              <a:gdLst>
                <a:gd name="connsiteX0" fmla="*/ 9084 w 62370"/>
                <a:gd name="connsiteY0" fmla="*/ 60134 h 84951"/>
                <a:gd name="connsiteX1" fmla="*/ 31995 w 62370"/>
                <a:gd name="connsiteY1" fmla="*/ 69203 h 84951"/>
                <a:gd name="connsiteX2" fmla="*/ 43914 w 62370"/>
                <a:gd name="connsiteY2" fmla="*/ 61088 h 84951"/>
                <a:gd name="connsiteX3" fmla="*/ 3356 w 62370"/>
                <a:gd name="connsiteY3" fmla="*/ 25136 h 84951"/>
                <a:gd name="connsiteX4" fmla="*/ 33905 w 62370"/>
                <a:gd name="connsiteY4" fmla="*/ 0 h 84951"/>
                <a:gd name="connsiteX5" fmla="*/ 61907 w 62370"/>
                <a:gd name="connsiteY5" fmla="*/ 8433 h 84951"/>
                <a:gd name="connsiteX6" fmla="*/ 52997 w 62370"/>
                <a:gd name="connsiteY6" fmla="*/ 23227 h 84951"/>
                <a:gd name="connsiteX7" fmla="*/ 33586 w 62370"/>
                <a:gd name="connsiteY7" fmla="*/ 16067 h 84951"/>
                <a:gd name="connsiteX8" fmla="*/ 21957 w 62370"/>
                <a:gd name="connsiteY8" fmla="*/ 23545 h 84951"/>
                <a:gd name="connsiteX9" fmla="*/ 62370 w 62370"/>
                <a:gd name="connsiteY9" fmla="*/ 59338 h 84951"/>
                <a:gd name="connsiteX10" fmla="*/ 31185 w 62370"/>
                <a:gd name="connsiteY10" fmla="*/ 84951 h 84951"/>
                <a:gd name="connsiteX11" fmla="*/ 0 w 62370"/>
                <a:gd name="connsiteY11" fmla="*/ 75090 h 84951"/>
                <a:gd name="connsiteX12" fmla="*/ 9084 w 62370"/>
                <a:gd name="connsiteY12" fmla="*/ 6013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70" h="84951">
                  <a:moveTo>
                    <a:pt x="9084" y="60134"/>
                  </a:moveTo>
                  <a:cubicBezTo>
                    <a:pt x="17039" y="66177"/>
                    <a:pt x="24821" y="69203"/>
                    <a:pt x="31995" y="69203"/>
                  </a:cubicBezTo>
                  <a:cubicBezTo>
                    <a:pt x="38996" y="69203"/>
                    <a:pt x="43914" y="66018"/>
                    <a:pt x="43914" y="61088"/>
                  </a:cubicBezTo>
                  <a:cubicBezTo>
                    <a:pt x="43914" y="47246"/>
                    <a:pt x="3356" y="52178"/>
                    <a:pt x="3356" y="25136"/>
                  </a:cubicBezTo>
                  <a:cubicBezTo>
                    <a:pt x="3356" y="10183"/>
                    <a:pt x="15766" y="0"/>
                    <a:pt x="33905" y="0"/>
                  </a:cubicBezTo>
                  <a:cubicBezTo>
                    <a:pt x="43596" y="0"/>
                    <a:pt x="53316" y="2864"/>
                    <a:pt x="61907" y="8433"/>
                  </a:cubicBezTo>
                  <a:lnTo>
                    <a:pt x="52997" y="23227"/>
                  </a:lnTo>
                  <a:cubicBezTo>
                    <a:pt x="45997" y="18454"/>
                    <a:pt x="39777" y="16067"/>
                    <a:pt x="33586" y="16067"/>
                  </a:cubicBezTo>
                  <a:cubicBezTo>
                    <a:pt x="26586" y="16067"/>
                    <a:pt x="21957" y="19090"/>
                    <a:pt x="21957" y="23545"/>
                  </a:cubicBezTo>
                  <a:cubicBezTo>
                    <a:pt x="21957" y="36748"/>
                    <a:pt x="62370" y="32134"/>
                    <a:pt x="62370" y="59338"/>
                  </a:cubicBezTo>
                  <a:cubicBezTo>
                    <a:pt x="62370" y="74610"/>
                    <a:pt x="49815" y="84951"/>
                    <a:pt x="31185" y="84951"/>
                  </a:cubicBezTo>
                  <a:cubicBezTo>
                    <a:pt x="20366" y="84951"/>
                    <a:pt x="9402" y="81610"/>
                    <a:pt x="0" y="75090"/>
                  </a:cubicBezTo>
                  <a:lnTo>
                    <a:pt x="9084" y="60134"/>
                  </a:lnTo>
                  <a:close/>
                </a:path>
              </a:pathLst>
            </a:custGeom>
            <a:solidFill>
              <a:schemeClr val="tx1"/>
            </a:solidFill>
            <a:ln w="2892"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EEBE8630-1FB0-4D45-9BC7-9D07F70F7B67}"/>
                </a:ext>
              </a:extLst>
            </p:cNvPr>
            <p:cNvSpPr/>
            <p:nvPr/>
          </p:nvSpPr>
          <p:spPr>
            <a:xfrm>
              <a:off x="4248240" y="329344"/>
              <a:ext cx="24010" cy="116926"/>
            </a:xfrm>
            <a:custGeom>
              <a:avLst/>
              <a:gdLst>
                <a:gd name="connsiteX0" fmla="*/ 24011 w 24010"/>
                <a:gd name="connsiteY0" fmla="*/ 11453 h 116926"/>
                <a:gd name="connsiteX1" fmla="*/ 11919 w 24010"/>
                <a:gd name="connsiteY1" fmla="*/ 22906 h 116926"/>
                <a:gd name="connsiteX2" fmla="*/ 0 w 24010"/>
                <a:gd name="connsiteY2" fmla="*/ 11453 h 116926"/>
                <a:gd name="connsiteX3" fmla="*/ 11919 w 24010"/>
                <a:gd name="connsiteY3" fmla="*/ 0 h 116926"/>
                <a:gd name="connsiteX4" fmla="*/ 24011 w 24010"/>
                <a:gd name="connsiteY4" fmla="*/ 11453 h 116926"/>
                <a:gd name="connsiteX5" fmla="*/ 21465 w 24010"/>
                <a:gd name="connsiteY5" fmla="*/ 116926 h 116926"/>
                <a:gd name="connsiteX6" fmla="*/ 2546 w 24010"/>
                <a:gd name="connsiteY6" fmla="*/ 116926 h 116926"/>
                <a:gd name="connsiteX7" fmla="*/ 2546 w 24010"/>
                <a:gd name="connsiteY7" fmla="*/ 35952 h 116926"/>
                <a:gd name="connsiteX8" fmla="*/ 21465 w 24010"/>
                <a:gd name="connsiteY8" fmla="*/ 35952 h 116926"/>
                <a:gd name="connsiteX9" fmla="*/ 21465 w 24010"/>
                <a:gd name="connsiteY9" fmla="*/ 116926 h 1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0" h="116926">
                  <a:moveTo>
                    <a:pt x="24011" y="11453"/>
                  </a:moveTo>
                  <a:cubicBezTo>
                    <a:pt x="24011" y="18135"/>
                    <a:pt x="18601" y="22906"/>
                    <a:pt x="11919" y="22906"/>
                  </a:cubicBezTo>
                  <a:cubicBezTo>
                    <a:pt x="5410" y="22906"/>
                    <a:pt x="0" y="18132"/>
                    <a:pt x="0" y="11453"/>
                  </a:cubicBezTo>
                  <a:cubicBezTo>
                    <a:pt x="0" y="4929"/>
                    <a:pt x="5410" y="0"/>
                    <a:pt x="11919" y="0"/>
                  </a:cubicBezTo>
                  <a:cubicBezTo>
                    <a:pt x="18601" y="0"/>
                    <a:pt x="24011" y="4929"/>
                    <a:pt x="24011" y="11453"/>
                  </a:cubicBezTo>
                  <a:close/>
                  <a:moveTo>
                    <a:pt x="21465" y="116926"/>
                  </a:moveTo>
                  <a:lnTo>
                    <a:pt x="2546" y="116926"/>
                  </a:lnTo>
                  <a:lnTo>
                    <a:pt x="2546" y="35952"/>
                  </a:lnTo>
                  <a:lnTo>
                    <a:pt x="21465" y="35952"/>
                  </a:lnTo>
                  <a:lnTo>
                    <a:pt x="21465" y="116926"/>
                  </a:lnTo>
                  <a:close/>
                </a:path>
              </a:pathLst>
            </a:custGeom>
            <a:solidFill>
              <a:schemeClr val="tx1"/>
            </a:solidFill>
            <a:ln w="2892"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937BF9B6-C5BD-437E-BF1E-ADBD19DE0177}"/>
                </a:ext>
              </a:extLst>
            </p:cNvPr>
            <p:cNvSpPr/>
            <p:nvPr/>
          </p:nvSpPr>
          <p:spPr>
            <a:xfrm>
              <a:off x="4285760" y="339047"/>
              <a:ext cx="50451" cy="109132"/>
            </a:xfrm>
            <a:custGeom>
              <a:avLst/>
              <a:gdLst>
                <a:gd name="connsiteX0" fmla="*/ 50452 w 50451"/>
                <a:gd name="connsiteY0" fmla="*/ 89887 h 109132"/>
                <a:gd name="connsiteX1" fmla="*/ 50452 w 50451"/>
                <a:gd name="connsiteY1" fmla="*/ 106113 h 109132"/>
                <a:gd name="connsiteX2" fmla="*/ 34541 w 50451"/>
                <a:gd name="connsiteY2" fmla="*/ 109133 h 109132"/>
                <a:gd name="connsiteX3" fmla="*/ 12410 w 50451"/>
                <a:gd name="connsiteY3" fmla="*/ 86383 h 109132"/>
                <a:gd name="connsiteX4" fmla="*/ 12410 w 50451"/>
                <a:gd name="connsiteY4" fmla="*/ 41998 h 109132"/>
                <a:gd name="connsiteX5" fmla="*/ 0 w 50451"/>
                <a:gd name="connsiteY5" fmla="*/ 41998 h 109132"/>
                <a:gd name="connsiteX6" fmla="*/ 0 w 50451"/>
                <a:gd name="connsiteY6" fmla="*/ 26250 h 109132"/>
                <a:gd name="connsiteX7" fmla="*/ 12266 w 50451"/>
                <a:gd name="connsiteY7" fmla="*/ 26250 h 109132"/>
                <a:gd name="connsiteX8" fmla="*/ 12266 w 50451"/>
                <a:gd name="connsiteY8" fmla="*/ 4137 h 109132"/>
                <a:gd name="connsiteX9" fmla="*/ 31185 w 50451"/>
                <a:gd name="connsiteY9" fmla="*/ 0 h 109132"/>
                <a:gd name="connsiteX10" fmla="*/ 31185 w 50451"/>
                <a:gd name="connsiteY10" fmla="*/ 26250 h 109132"/>
                <a:gd name="connsiteX11" fmla="*/ 50452 w 50451"/>
                <a:gd name="connsiteY11" fmla="*/ 26250 h 109132"/>
                <a:gd name="connsiteX12" fmla="*/ 50452 w 50451"/>
                <a:gd name="connsiteY12" fmla="*/ 41998 h 109132"/>
                <a:gd name="connsiteX13" fmla="*/ 31185 w 50451"/>
                <a:gd name="connsiteY13" fmla="*/ 41998 h 109132"/>
                <a:gd name="connsiteX14" fmla="*/ 31185 w 50451"/>
                <a:gd name="connsiteY14" fmla="*/ 81928 h 109132"/>
                <a:gd name="connsiteX15" fmla="*/ 39951 w 50451"/>
                <a:gd name="connsiteY15" fmla="*/ 92589 h 109132"/>
                <a:gd name="connsiteX16" fmla="*/ 50452 w 50451"/>
                <a:gd name="connsiteY16" fmla="*/ 89887 h 10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51" h="109132">
                  <a:moveTo>
                    <a:pt x="50452" y="89887"/>
                  </a:moveTo>
                  <a:lnTo>
                    <a:pt x="50452" y="106113"/>
                  </a:lnTo>
                  <a:cubicBezTo>
                    <a:pt x="46315" y="108022"/>
                    <a:pt x="40095" y="109133"/>
                    <a:pt x="34541" y="109133"/>
                  </a:cubicBezTo>
                  <a:cubicBezTo>
                    <a:pt x="20221" y="109133"/>
                    <a:pt x="12410" y="101177"/>
                    <a:pt x="12410" y="86383"/>
                  </a:cubicBezTo>
                  <a:lnTo>
                    <a:pt x="12410" y="41998"/>
                  </a:lnTo>
                  <a:lnTo>
                    <a:pt x="0" y="41998"/>
                  </a:lnTo>
                  <a:lnTo>
                    <a:pt x="0" y="26250"/>
                  </a:lnTo>
                  <a:lnTo>
                    <a:pt x="12266" y="26250"/>
                  </a:lnTo>
                  <a:lnTo>
                    <a:pt x="12266" y="4137"/>
                  </a:lnTo>
                  <a:lnTo>
                    <a:pt x="31185" y="0"/>
                  </a:lnTo>
                  <a:lnTo>
                    <a:pt x="31185" y="26250"/>
                  </a:lnTo>
                  <a:lnTo>
                    <a:pt x="50452" y="26250"/>
                  </a:lnTo>
                  <a:lnTo>
                    <a:pt x="50452" y="41998"/>
                  </a:lnTo>
                  <a:lnTo>
                    <a:pt x="31185" y="41998"/>
                  </a:lnTo>
                  <a:lnTo>
                    <a:pt x="31185" y="81928"/>
                  </a:lnTo>
                  <a:cubicBezTo>
                    <a:pt x="31185" y="89404"/>
                    <a:pt x="33731" y="92589"/>
                    <a:pt x="39951" y="92589"/>
                  </a:cubicBezTo>
                  <a:cubicBezTo>
                    <a:pt x="43451" y="92589"/>
                    <a:pt x="47269" y="91475"/>
                    <a:pt x="50452" y="89887"/>
                  </a:cubicBezTo>
                  <a:close/>
                </a:path>
              </a:pathLst>
            </a:custGeom>
            <a:solidFill>
              <a:schemeClr val="tx1"/>
            </a:solidFill>
            <a:ln w="2892" cap="flat">
              <a:noFill/>
              <a:prstDash val="solid"/>
              <a:miter/>
            </a:ln>
          </p:spPr>
          <p:txBody>
            <a:bodyPr rtlCol="0" anchor="ctr"/>
            <a:lstStyle/>
            <a:p>
              <a:endParaRPr lang="de-DE"/>
            </a:p>
          </p:txBody>
        </p:sp>
        <p:sp>
          <p:nvSpPr>
            <p:cNvPr id="142" name="Freihandform: Form 141">
              <a:extLst>
                <a:ext uri="{FF2B5EF4-FFF2-40B4-BE49-F238E27FC236}">
                  <a16:creationId xmlns:a16="http://schemas.microsoft.com/office/drawing/2014/main" id="{E1EBB175-3D52-4569-AFB6-B52A4B8BAE62}"/>
                </a:ext>
              </a:extLst>
            </p:cNvPr>
            <p:cNvSpPr/>
            <p:nvPr/>
          </p:nvSpPr>
          <p:spPr>
            <a:xfrm>
              <a:off x="4350994" y="330617"/>
              <a:ext cx="68734" cy="117562"/>
            </a:xfrm>
            <a:custGeom>
              <a:avLst/>
              <a:gdLst>
                <a:gd name="connsiteX0" fmla="*/ 34830 w 68734"/>
                <a:gd name="connsiteY0" fmla="*/ 65384 h 117562"/>
                <a:gd name="connsiteX1" fmla="*/ 50104 w 68734"/>
                <a:gd name="connsiteY1" fmla="*/ 67132 h 117562"/>
                <a:gd name="connsiteX2" fmla="*/ 50104 w 68734"/>
                <a:gd name="connsiteY2" fmla="*/ 64268 h 117562"/>
                <a:gd name="connsiteX3" fmla="*/ 32284 w 68734"/>
                <a:gd name="connsiteY3" fmla="*/ 48519 h 117562"/>
                <a:gd name="connsiteX4" fmla="*/ 11774 w 68734"/>
                <a:gd name="connsiteY4" fmla="*/ 53133 h 117562"/>
                <a:gd name="connsiteX5" fmla="*/ 7637 w 68734"/>
                <a:gd name="connsiteY5" fmla="*/ 37225 h 117562"/>
                <a:gd name="connsiteX6" fmla="*/ 34193 w 68734"/>
                <a:gd name="connsiteY6" fmla="*/ 32611 h 117562"/>
                <a:gd name="connsiteX7" fmla="*/ 68734 w 68734"/>
                <a:gd name="connsiteY7" fmla="*/ 63949 h 117562"/>
                <a:gd name="connsiteX8" fmla="*/ 68734 w 68734"/>
                <a:gd name="connsiteY8" fmla="*/ 115653 h 117562"/>
                <a:gd name="connsiteX9" fmla="*/ 50740 w 68734"/>
                <a:gd name="connsiteY9" fmla="*/ 115653 h 117562"/>
                <a:gd name="connsiteX10" fmla="*/ 50740 w 68734"/>
                <a:gd name="connsiteY10" fmla="*/ 107064 h 117562"/>
                <a:gd name="connsiteX11" fmla="*/ 50422 w 68734"/>
                <a:gd name="connsiteY11" fmla="*/ 107064 h 117562"/>
                <a:gd name="connsiteX12" fmla="*/ 26730 w 68734"/>
                <a:gd name="connsiteY12" fmla="*/ 117563 h 117562"/>
                <a:gd name="connsiteX13" fmla="*/ 0 w 68734"/>
                <a:gd name="connsiteY13" fmla="*/ 91790 h 117562"/>
                <a:gd name="connsiteX14" fmla="*/ 34830 w 68734"/>
                <a:gd name="connsiteY14" fmla="*/ 65384 h 117562"/>
                <a:gd name="connsiteX15" fmla="*/ 19411 w 68734"/>
                <a:gd name="connsiteY15" fmla="*/ 22113 h 117562"/>
                <a:gd name="connsiteX16" fmla="*/ 8100 w 68734"/>
                <a:gd name="connsiteY16" fmla="*/ 11135 h 117562"/>
                <a:gd name="connsiteX17" fmla="*/ 19411 w 68734"/>
                <a:gd name="connsiteY17" fmla="*/ 0 h 117562"/>
                <a:gd name="connsiteX18" fmla="*/ 30693 w 68734"/>
                <a:gd name="connsiteY18" fmla="*/ 11135 h 117562"/>
                <a:gd name="connsiteX19" fmla="*/ 19411 w 68734"/>
                <a:gd name="connsiteY19" fmla="*/ 22113 h 117562"/>
                <a:gd name="connsiteX20" fmla="*/ 31648 w 68734"/>
                <a:gd name="connsiteY20" fmla="*/ 103405 h 117562"/>
                <a:gd name="connsiteX21" fmla="*/ 50104 w 68734"/>
                <a:gd name="connsiteY21" fmla="*/ 93702 h 117562"/>
                <a:gd name="connsiteX22" fmla="*/ 50104 w 68734"/>
                <a:gd name="connsiteY22" fmla="*/ 79545 h 117562"/>
                <a:gd name="connsiteX23" fmla="*/ 36913 w 68734"/>
                <a:gd name="connsiteY23" fmla="*/ 77954 h 117562"/>
                <a:gd name="connsiteX24" fmla="*/ 18138 w 68734"/>
                <a:gd name="connsiteY24" fmla="*/ 91316 h 117562"/>
                <a:gd name="connsiteX25" fmla="*/ 31648 w 68734"/>
                <a:gd name="connsiteY25" fmla="*/ 103405 h 117562"/>
                <a:gd name="connsiteX26" fmla="*/ 52505 w 68734"/>
                <a:gd name="connsiteY26" fmla="*/ 22113 h 117562"/>
                <a:gd name="connsiteX27" fmla="*/ 41194 w 68734"/>
                <a:gd name="connsiteY27" fmla="*/ 11135 h 117562"/>
                <a:gd name="connsiteX28" fmla="*/ 52505 w 68734"/>
                <a:gd name="connsiteY28" fmla="*/ 0 h 117562"/>
                <a:gd name="connsiteX29" fmla="*/ 63787 w 68734"/>
                <a:gd name="connsiteY29" fmla="*/ 11135 h 117562"/>
                <a:gd name="connsiteX30" fmla="*/ 52505 w 68734"/>
                <a:gd name="connsiteY30" fmla="*/ 22113 h 1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734" h="117562">
                  <a:moveTo>
                    <a:pt x="34830" y="65384"/>
                  </a:moveTo>
                  <a:cubicBezTo>
                    <a:pt x="40095" y="65384"/>
                    <a:pt x="44868" y="65702"/>
                    <a:pt x="50104" y="67132"/>
                  </a:cubicBezTo>
                  <a:lnTo>
                    <a:pt x="50104" y="64268"/>
                  </a:lnTo>
                  <a:cubicBezTo>
                    <a:pt x="50104" y="53926"/>
                    <a:pt x="44058" y="48519"/>
                    <a:pt x="32284" y="48519"/>
                  </a:cubicBezTo>
                  <a:cubicBezTo>
                    <a:pt x="25775" y="48519"/>
                    <a:pt x="18456" y="50110"/>
                    <a:pt x="11774" y="53133"/>
                  </a:cubicBezTo>
                  <a:lnTo>
                    <a:pt x="7637" y="37225"/>
                  </a:lnTo>
                  <a:cubicBezTo>
                    <a:pt x="15101" y="34361"/>
                    <a:pt x="24965" y="32611"/>
                    <a:pt x="34193" y="32611"/>
                  </a:cubicBezTo>
                  <a:cubicBezTo>
                    <a:pt x="56931" y="32611"/>
                    <a:pt x="68734" y="43271"/>
                    <a:pt x="68734" y="63949"/>
                  </a:cubicBezTo>
                  <a:lnTo>
                    <a:pt x="68734" y="115653"/>
                  </a:lnTo>
                  <a:lnTo>
                    <a:pt x="50740" y="115653"/>
                  </a:lnTo>
                  <a:lnTo>
                    <a:pt x="50740" y="107064"/>
                  </a:lnTo>
                  <a:lnTo>
                    <a:pt x="50422" y="107064"/>
                  </a:lnTo>
                  <a:cubicBezTo>
                    <a:pt x="43422" y="114221"/>
                    <a:pt x="36103" y="117563"/>
                    <a:pt x="26730" y="117563"/>
                  </a:cubicBezTo>
                  <a:cubicBezTo>
                    <a:pt x="10501" y="117563"/>
                    <a:pt x="0" y="107542"/>
                    <a:pt x="0" y="91790"/>
                  </a:cubicBezTo>
                  <a:cubicBezTo>
                    <a:pt x="0" y="74610"/>
                    <a:pt x="12237" y="65384"/>
                    <a:pt x="34830" y="65384"/>
                  </a:cubicBezTo>
                  <a:close/>
                  <a:moveTo>
                    <a:pt x="19411" y="22113"/>
                  </a:moveTo>
                  <a:cubicBezTo>
                    <a:pt x="13365" y="22113"/>
                    <a:pt x="8100" y="17022"/>
                    <a:pt x="8100" y="11135"/>
                  </a:cubicBezTo>
                  <a:cubicBezTo>
                    <a:pt x="8100" y="5248"/>
                    <a:pt x="13365" y="0"/>
                    <a:pt x="19411" y="0"/>
                  </a:cubicBezTo>
                  <a:cubicBezTo>
                    <a:pt x="25457" y="0"/>
                    <a:pt x="30693" y="5248"/>
                    <a:pt x="30693" y="11135"/>
                  </a:cubicBezTo>
                  <a:cubicBezTo>
                    <a:pt x="30693" y="17022"/>
                    <a:pt x="25457" y="22113"/>
                    <a:pt x="19411" y="22113"/>
                  </a:cubicBezTo>
                  <a:close/>
                  <a:moveTo>
                    <a:pt x="31648" y="103405"/>
                  </a:moveTo>
                  <a:cubicBezTo>
                    <a:pt x="38475" y="103405"/>
                    <a:pt x="44868" y="100064"/>
                    <a:pt x="50104" y="93702"/>
                  </a:cubicBezTo>
                  <a:lnTo>
                    <a:pt x="50104" y="79545"/>
                  </a:lnTo>
                  <a:cubicBezTo>
                    <a:pt x="45649" y="78431"/>
                    <a:pt x="41021" y="77954"/>
                    <a:pt x="36913" y="77954"/>
                  </a:cubicBezTo>
                  <a:cubicBezTo>
                    <a:pt x="24965" y="77954"/>
                    <a:pt x="18138" y="82727"/>
                    <a:pt x="18138" y="91316"/>
                  </a:cubicBezTo>
                  <a:cubicBezTo>
                    <a:pt x="18138" y="98791"/>
                    <a:pt x="23374" y="103405"/>
                    <a:pt x="31648" y="103405"/>
                  </a:cubicBezTo>
                  <a:close/>
                  <a:moveTo>
                    <a:pt x="52505" y="22113"/>
                  </a:moveTo>
                  <a:cubicBezTo>
                    <a:pt x="46430" y="22113"/>
                    <a:pt x="41194" y="17022"/>
                    <a:pt x="41194" y="11135"/>
                  </a:cubicBezTo>
                  <a:cubicBezTo>
                    <a:pt x="41194" y="5248"/>
                    <a:pt x="46430" y="0"/>
                    <a:pt x="52505" y="0"/>
                  </a:cubicBezTo>
                  <a:cubicBezTo>
                    <a:pt x="58551" y="0"/>
                    <a:pt x="63787" y="5248"/>
                    <a:pt x="63787" y="11135"/>
                  </a:cubicBezTo>
                  <a:cubicBezTo>
                    <a:pt x="63787" y="17022"/>
                    <a:pt x="58551" y="22113"/>
                    <a:pt x="52505" y="22113"/>
                  </a:cubicBezTo>
                  <a:close/>
                </a:path>
              </a:pathLst>
            </a:custGeom>
            <a:solidFill>
              <a:schemeClr val="tx1"/>
            </a:solidFill>
            <a:ln w="2892"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D9F2D899-6637-4DC3-BCC5-E93D20082316}"/>
                </a:ext>
              </a:extLst>
            </p:cNvPr>
            <p:cNvSpPr/>
            <p:nvPr/>
          </p:nvSpPr>
          <p:spPr>
            <a:xfrm>
              <a:off x="4434424" y="339047"/>
              <a:ext cx="50422" cy="109132"/>
            </a:xfrm>
            <a:custGeom>
              <a:avLst/>
              <a:gdLst>
                <a:gd name="connsiteX0" fmla="*/ 50423 w 50422"/>
                <a:gd name="connsiteY0" fmla="*/ 89887 h 109132"/>
                <a:gd name="connsiteX1" fmla="*/ 50423 w 50422"/>
                <a:gd name="connsiteY1" fmla="*/ 106113 h 109132"/>
                <a:gd name="connsiteX2" fmla="*/ 34512 w 50422"/>
                <a:gd name="connsiteY2" fmla="*/ 109133 h 109132"/>
                <a:gd name="connsiteX3" fmla="*/ 12410 w 50422"/>
                <a:gd name="connsiteY3" fmla="*/ 86383 h 109132"/>
                <a:gd name="connsiteX4" fmla="*/ 12410 w 50422"/>
                <a:gd name="connsiteY4" fmla="*/ 41998 h 109132"/>
                <a:gd name="connsiteX5" fmla="*/ 0 w 50422"/>
                <a:gd name="connsiteY5" fmla="*/ 41998 h 109132"/>
                <a:gd name="connsiteX6" fmla="*/ 0 w 50422"/>
                <a:gd name="connsiteY6" fmla="*/ 26250 h 109132"/>
                <a:gd name="connsiteX7" fmla="*/ 12237 w 50422"/>
                <a:gd name="connsiteY7" fmla="*/ 26250 h 109132"/>
                <a:gd name="connsiteX8" fmla="*/ 12237 w 50422"/>
                <a:gd name="connsiteY8" fmla="*/ 4137 h 109132"/>
                <a:gd name="connsiteX9" fmla="*/ 31185 w 50422"/>
                <a:gd name="connsiteY9" fmla="*/ 0 h 109132"/>
                <a:gd name="connsiteX10" fmla="*/ 31185 w 50422"/>
                <a:gd name="connsiteY10" fmla="*/ 26250 h 109132"/>
                <a:gd name="connsiteX11" fmla="*/ 50423 w 50422"/>
                <a:gd name="connsiteY11" fmla="*/ 26250 h 109132"/>
                <a:gd name="connsiteX12" fmla="*/ 50423 w 50422"/>
                <a:gd name="connsiteY12" fmla="*/ 41998 h 109132"/>
                <a:gd name="connsiteX13" fmla="*/ 31185 w 50422"/>
                <a:gd name="connsiteY13" fmla="*/ 41998 h 109132"/>
                <a:gd name="connsiteX14" fmla="*/ 31185 w 50422"/>
                <a:gd name="connsiteY14" fmla="*/ 81928 h 109132"/>
                <a:gd name="connsiteX15" fmla="*/ 39922 w 50422"/>
                <a:gd name="connsiteY15" fmla="*/ 92589 h 109132"/>
                <a:gd name="connsiteX16" fmla="*/ 50423 w 50422"/>
                <a:gd name="connsiteY16" fmla="*/ 89887 h 10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22" h="109132">
                  <a:moveTo>
                    <a:pt x="50423" y="89887"/>
                  </a:moveTo>
                  <a:lnTo>
                    <a:pt x="50423" y="106113"/>
                  </a:lnTo>
                  <a:cubicBezTo>
                    <a:pt x="46286" y="108022"/>
                    <a:pt x="40095" y="109133"/>
                    <a:pt x="34512" y="109133"/>
                  </a:cubicBezTo>
                  <a:cubicBezTo>
                    <a:pt x="20192" y="109133"/>
                    <a:pt x="12410" y="101177"/>
                    <a:pt x="12410" y="86383"/>
                  </a:cubicBezTo>
                  <a:lnTo>
                    <a:pt x="12410" y="41998"/>
                  </a:lnTo>
                  <a:lnTo>
                    <a:pt x="0" y="41998"/>
                  </a:lnTo>
                  <a:lnTo>
                    <a:pt x="0" y="26250"/>
                  </a:lnTo>
                  <a:lnTo>
                    <a:pt x="12237" y="26250"/>
                  </a:lnTo>
                  <a:lnTo>
                    <a:pt x="12237" y="4137"/>
                  </a:lnTo>
                  <a:lnTo>
                    <a:pt x="31185" y="0"/>
                  </a:lnTo>
                  <a:lnTo>
                    <a:pt x="31185" y="26250"/>
                  </a:lnTo>
                  <a:lnTo>
                    <a:pt x="50423" y="26250"/>
                  </a:lnTo>
                  <a:lnTo>
                    <a:pt x="50423" y="41998"/>
                  </a:lnTo>
                  <a:lnTo>
                    <a:pt x="31185" y="41998"/>
                  </a:lnTo>
                  <a:lnTo>
                    <a:pt x="31185" y="81928"/>
                  </a:lnTo>
                  <a:cubicBezTo>
                    <a:pt x="31185" y="89404"/>
                    <a:pt x="33731" y="92589"/>
                    <a:pt x="39922" y="92589"/>
                  </a:cubicBezTo>
                  <a:cubicBezTo>
                    <a:pt x="43422" y="92589"/>
                    <a:pt x="47240" y="91475"/>
                    <a:pt x="50423" y="89887"/>
                  </a:cubicBezTo>
                  <a:close/>
                </a:path>
              </a:pathLst>
            </a:custGeom>
            <a:solidFill>
              <a:schemeClr val="tx1"/>
            </a:solidFill>
            <a:ln w="2892"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DD710817-9F1A-4B64-AC89-C26147D82D1F}"/>
                </a:ext>
              </a:extLst>
            </p:cNvPr>
            <p:cNvSpPr/>
            <p:nvPr/>
          </p:nvSpPr>
          <p:spPr>
            <a:xfrm>
              <a:off x="2151789" y="509291"/>
              <a:ext cx="73180" cy="111996"/>
            </a:xfrm>
            <a:custGeom>
              <a:avLst/>
              <a:gdLst>
                <a:gd name="connsiteX0" fmla="*/ 73178 w 73180"/>
                <a:gd name="connsiteY0" fmla="*/ 111997 h 111996"/>
                <a:gd name="connsiteX1" fmla="*/ 0 w 73180"/>
                <a:gd name="connsiteY1" fmla="*/ 111997 h 111996"/>
                <a:gd name="connsiteX2" fmla="*/ 0 w 73180"/>
                <a:gd name="connsiteY2" fmla="*/ 0 h 111996"/>
                <a:gd name="connsiteX3" fmla="*/ 71112 w 73180"/>
                <a:gd name="connsiteY3" fmla="*/ 0 h 111996"/>
                <a:gd name="connsiteX4" fmla="*/ 71112 w 73180"/>
                <a:gd name="connsiteY4" fmla="*/ 18135 h 111996"/>
                <a:gd name="connsiteX5" fmla="*/ 19726 w 73180"/>
                <a:gd name="connsiteY5" fmla="*/ 18135 h 111996"/>
                <a:gd name="connsiteX6" fmla="*/ 19726 w 73180"/>
                <a:gd name="connsiteY6" fmla="*/ 44862 h 111996"/>
                <a:gd name="connsiteX7" fmla="*/ 58861 w 73180"/>
                <a:gd name="connsiteY7" fmla="*/ 44862 h 111996"/>
                <a:gd name="connsiteX8" fmla="*/ 58861 w 73180"/>
                <a:gd name="connsiteY8" fmla="*/ 62839 h 111996"/>
                <a:gd name="connsiteX9" fmla="*/ 19726 w 73180"/>
                <a:gd name="connsiteY9" fmla="*/ 62839 h 111996"/>
                <a:gd name="connsiteX10" fmla="*/ 19726 w 73180"/>
                <a:gd name="connsiteY10" fmla="*/ 93861 h 111996"/>
                <a:gd name="connsiteX11" fmla="*/ 73181 w 73180"/>
                <a:gd name="connsiteY11" fmla="*/ 93861 h 111996"/>
                <a:gd name="connsiteX12" fmla="*/ 73181 w 73180"/>
                <a:gd name="connsiteY12" fmla="*/ 111997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80" h="111996">
                  <a:moveTo>
                    <a:pt x="73178" y="111997"/>
                  </a:moveTo>
                  <a:lnTo>
                    <a:pt x="0" y="111997"/>
                  </a:lnTo>
                  <a:lnTo>
                    <a:pt x="0" y="0"/>
                  </a:lnTo>
                  <a:lnTo>
                    <a:pt x="71112" y="0"/>
                  </a:lnTo>
                  <a:lnTo>
                    <a:pt x="71112" y="18135"/>
                  </a:lnTo>
                  <a:lnTo>
                    <a:pt x="19726" y="18135"/>
                  </a:lnTo>
                  <a:lnTo>
                    <a:pt x="19726" y="44862"/>
                  </a:lnTo>
                  <a:lnTo>
                    <a:pt x="58861" y="44862"/>
                  </a:lnTo>
                  <a:lnTo>
                    <a:pt x="58861" y="62839"/>
                  </a:lnTo>
                  <a:lnTo>
                    <a:pt x="19726" y="62839"/>
                  </a:lnTo>
                  <a:lnTo>
                    <a:pt x="19726" y="93861"/>
                  </a:lnTo>
                  <a:lnTo>
                    <a:pt x="73181" y="93861"/>
                  </a:lnTo>
                  <a:lnTo>
                    <a:pt x="73181" y="111997"/>
                  </a:lnTo>
                  <a:close/>
                </a:path>
              </a:pathLst>
            </a:custGeom>
            <a:solidFill>
              <a:schemeClr val="tx1"/>
            </a:solidFill>
            <a:ln w="2892"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E6B08B5B-AF37-4FE3-938A-C1911B136223}"/>
                </a:ext>
              </a:extLst>
            </p:cNvPr>
            <p:cNvSpPr/>
            <p:nvPr/>
          </p:nvSpPr>
          <p:spPr>
            <a:xfrm>
              <a:off x="2244499" y="538249"/>
              <a:ext cx="48996" cy="83039"/>
            </a:xfrm>
            <a:custGeom>
              <a:avLst/>
              <a:gdLst>
                <a:gd name="connsiteX0" fmla="*/ 48996 w 48996"/>
                <a:gd name="connsiteY0" fmla="*/ 1747 h 83039"/>
                <a:gd name="connsiteX1" fmla="*/ 45973 w 48996"/>
                <a:gd name="connsiteY1" fmla="*/ 21155 h 83039"/>
                <a:gd name="connsiteX2" fmla="*/ 35475 w 48996"/>
                <a:gd name="connsiteY2" fmla="*/ 18610 h 83039"/>
                <a:gd name="connsiteX3" fmla="*/ 18931 w 48996"/>
                <a:gd name="connsiteY3" fmla="*/ 41518 h 83039"/>
                <a:gd name="connsiteX4" fmla="*/ 18931 w 48996"/>
                <a:gd name="connsiteY4" fmla="*/ 83039 h 83039"/>
                <a:gd name="connsiteX5" fmla="*/ 0 w 48996"/>
                <a:gd name="connsiteY5" fmla="*/ 83039 h 83039"/>
                <a:gd name="connsiteX6" fmla="*/ 0 w 48996"/>
                <a:gd name="connsiteY6" fmla="*/ 2066 h 83039"/>
                <a:gd name="connsiteX7" fmla="*/ 18613 w 48996"/>
                <a:gd name="connsiteY7" fmla="*/ 2066 h 83039"/>
                <a:gd name="connsiteX8" fmla="*/ 18613 w 48996"/>
                <a:gd name="connsiteY8" fmla="*/ 12248 h 83039"/>
                <a:gd name="connsiteX9" fmla="*/ 18931 w 48996"/>
                <a:gd name="connsiteY9" fmla="*/ 12248 h 83039"/>
                <a:gd name="connsiteX10" fmla="*/ 40089 w 48996"/>
                <a:gd name="connsiteY10" fmla="*/ 0 h 83039"/>
                <a:gd name="connsiteX11" fmla="*/ 48996 w 48996"/>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6" h="83039">
                  <a:moveTo>
                    <a:pt x="48996" y="1747"/>
                  </a:moveTo>
                  <a:lnTo>
                    <a:pt x="45973" y="21155"/>
                  </a:lnTo>
                  <a:cubicBezTo>
                    <a:pt x="43109" y="19564"/>
                    <a:pt x="39609"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7" y="4614"/>
                    <a:pt x="30864" y="0"/>
                    <a:pt x="40089" y="0"/>
                  </a:cubicBezTo>
                  <a:cubicBezTo>
                    <a:pt x="42794" y="-3"/>
                    <a:pt x="46135" y="474"/>
                    <a:pt x="48996" y="1747"/>
                  </a:cubicBezTo>
                  <a:close/>
                </a:path>
              </a:pathLst>
            </a:custGeom>
            <a:solidFill>
              <a:schemeClr val="tx1"/>
            </a:solidFill>
            <a:ln w="2892"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70B3C6EE-7BCA-47BC-869D-386DCAD5EFF0}"/>
                </a:ext>
              </a:extLst>
            </p:cNvPr>
            <p:cNvSpPr/>
            <p:nvPr/>
          </p:nvSpPr>
          <p:spPr>
            <a:xfrm>
              <a:off x="2309493" y="503089"/>
              <a:ext cx="18930" cy="118199"/>
            </a:xfrm>
            <a:custGeom>
              <a:avLst/>
              <a:gdLst>
                <a:gd name="connsiteX0" fmla="*/ 18931 w 18930"/>
                <a:gd name="connsiteY0" fmla="*/ 118199 h 118199"/>
                <a:gd name="connsiteX1" fmla="*/ 0 w 18930"/>
                <a:gd name="connsiteY1" fmla="*/ 118199 h 118199"/>
                <a:gd name="connsiteX2" fmla="*/ 0 w 18930"/>
                <a:gd name="connsiteY2" fmla="*/ 4293 h 118199"/>
                <a:gd name="connsiteX3" fmla="*/ 18931 w 18930"/>
                <a:gd name="connsiteY3" fmla="*/ 0 h 118199"/>
                <a:gd name="connsiteX4" fmla="*/ 18931 w 18930"/>
                <a:gd name="connsiteY4" fmla="*/ 118199 h 11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0" h="118199">
                  <a:moveTo>
                    <a:pt x="18931" y="118199"/>
                  </a:moveTo>
                  <a:lnTo>
                    <a:pt x="0" y="118199"/>
                  </a:lnTo>
                  <a:lnTo>
                    <a:pt x="0" y="4293"/>
                  </a:lnTo>
                  <a:lnTo>
                    <a:pt x="18931" y="0"/>
                  </a:lnTo>
                  <a:lnTo>
                    <a:pt x="18931" y="118199"/>
                  </a:lnTo>
                  <a:close/>
                </a:path>
              </a:pathLst>
            </a:custGeom>
            <a:solidFill>
              <a:schemeClr val="tx1"/>
            </a:solidFill>
            <a:ln w="2892"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C5227E45-EB71-472B-B1BA-87250100ECF2}"/>
                </a:ext>
              </a:extLst>
            </p:cNvPr>
            <p:cNvSpPr/>
            <p:nvPr/>
          </p:nvSpPr>
          <p:spPr>
            <a:xfrm>
              <a:off x="2348159" y="538246"/>
              <a:ext cx="68722" cy="84951"/>
            </a:xfrm>
            <a:custGeom>
              <a:avLst/>
              <a:gdLst>
                <a:gd name="connsiteX0" fmla="*/ 34836 w 68722"/>
                <a:gd name="connsiteY0" fmla="*/ 32773 h 84951"/>
                <a:gd name="connsiteX1" fmla="*/ 50107 w 68722"/>
                <a:gd name="connsiteY1" fmla="*/ 34520 h 84951"/>
                <a:gd name="connsiteX2" fmla="*/ 50107 w 68722"/>
                <a:gd name="connsiteY2" fmla="*/ 31656 h 84951"/>
                <a:gd name="connsiteX3" fmla="*/ 32290 w 68722"/>
                <a:gd name="connsiteY3" fmla="*/ 15908 h 84951"/>
                <a:gd name="connsiteX4" fmla="*/ 11768 w 68722"/>
                <a:gd name="connsiteY4" fmla="*/ 20522 h 84951"/>
                <a:gd name="connsiteX5" fmla="*/ 7631 w 68722"/>
                <a:gd name="connsiteY5" fmla="*/ 4614 h 84951"/>
                <a:gd name="connsiteX6" fmla="*/ 34199 w 68722"/>
                <a:gd name="connsiteY6" fmla="*/ 0 h 84951"/>
                <a:gd name="connsiteX7" fmla="*/ 68723 w 68722"/>
                <a:gd name="connsiteY7" fmla="*/ 31338 h 84951"/>
                <a:gd name="connsiteX8" fmla="*/ 68723 w 68722"/>
                <a:gd name="connsiteY8" fmla="*/ 83042 h 84951"/>
                <a:gd name="connsiteX9" fmla="*/ 50746 w 68722"/>
                <a:gd name="connsiteY9" fmla="*/ 83042 h 84951"/>
                <a:gd name="connsiteX10" fmla="*/ 50746 w 68722"/>
                <a:gd name="connsiteY10" fmla="*/ 74453 h 84951"/>
                <a:gd name="connsiteX11" fmla="*/ 50428 w 68722"/>
                <a:gd name="connsiteY11" fmla="*/ 74453 h 84951"/>
                <a:gd name="connsiteX12" fmla="*/ 26724 w 68722"/>
                <a:gd name="connsiteY12" fmla="*/ 84951 h 84951"/>
                <a:gd name="connsiteX13" fmla="*/ 0 w 68722"/>
                <a:gd name="connsiteY13" fmla="*/ 59179 h 84951"/>
                <a:gd name="connsiteX14" fmla="*/ 34836 w 68722"/>
                <a:gd name="connsiteY14" fmla="*/ 32773 h 84951"/>
                <a:gd name="connsiteX15" fmla="*/ 31654 w 68722"/>
                <a:gd name="connsiteY15" fmla="*/ 70794 h 84951"/>
                <a:gd name="connsiteX16" fmla="*/ 50107 w 68722"/>
                <a:gd name="connsiteY16" fmla="*/ 61091 h 84951"/>
                <a:gd name="connsiteX17" fmla="*/ 50107 w 68722"/>
                <a:gd name="connsiteY17" fmla="*/ 46934 h 84951"/>
                <a:gd name="connsiteX18" fmla="*/ 36904 w 68722"/>
                <a:gd name="connsiteY18" fmla="*/ 45343 h 84951"/>
                <a:gd name="connsiteX19" fmla="*/ 18132 w 68722"/>
                <a:gd name="connsiteY19" fmla="*/ 58705 h 84951"/>
                <a:gd name="connsiteX20" fmla="*/ 31654 w 68722"/>
                <a:gd name="connsiteY20" fmla="*/ 70794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22" h="84951">
                  <a:moveTo>
                    <a:pt x="34836" y="32773"/>
                  </a:moveTo>
                  <a:cubicBezTo>
                    <a:pt x="40086" y="32773"/>
                    <a:pt x="44859" y="33091"/>
                    <a:pt x="50107" y="34520"/>
                  </a:cubicBezTo>
                  <a:lnTo>
                    <a:pt x="50107" y="31656"/>
                  </a:lnTo>
                  <a:cubicBezTo>
                    <a:pt x="50107" y="21315"/>
                    <a:pt x="44064" y="15908"/>
                    <a:pt x="32290" y="15908"/>
                  </a:cubicBezTo>
                  <a:cubicBezTo>
                    <a:pt x="25769" y="15908"/>
                    <a:pt x="18451" y="17499"/>
                    <a:pt x="11768" y="20522"/>
                  </a:cubicBezTo>
                  <a:lnTo>
                    <a:pt x="7631" y="4614"/>
                  </a:lnTo>
                  <a:cubicBezTo>
                    <a:pt x="15106" y="1750"/>
                    <a:pt x="24971" y="0"/>
                    <a:pt x="34199" y="0"/>
                  </a:cubicBezTo>
                  <a:cubicBezTo>
                    <a:pt x="56949" y="0"/>
                    <a:pt x="68723" y="10660"/>
                    <a:pt x="68723" y="31338"/>
                  </a:cubicBezTo>
                  <a:lnTo>
                    <a:pt x="68723" y="83042"/>
                  </a:lnTo>
                  <a:lnTo>
                    <a:pt x="50746" y="83042"/>
                  </a:lnTo>
                  <a:lnTo>
                    <a:pt x="50746" y="74453"/>
                  </a:lnTo>
                  <a:lnTo>
                    <a:pt x="50428" y="74453"/>
                  </a:lnTo>
                  <a:cubicBezTo>
                    <a:pt x="43427" y="81610"/>
                    <a:pt x="36109" y="84951"/>
                    <a:pt x="26724" y="84951"/>
                  </a:cubicBezTo>
                  <a:cubicBezTo>
                    <a:pt x="10498" y="84951"/>
                    <a:pt x="0" y="74931"/>
                    <a:pt x="0" y="59179"/>
                  </a:cubicBezTo>
                  <a:cubicBezTo>
                    <a:pt x="-3" y="41998"/>
                    <a:pt x="12245" y="32773"/>
                    <a:pt x="34836" y="32773"/>
                  </a:cubicBezTo>
                  <a:close/>
                  <a:moveTo>
                    <a:pt x="31654" y="70794"/>
                  </a:moveTo>
                  <a:cubicBezTo>
                    <a:pt x="38495" y="70794"/>
                    <a:pt x="44857" y="67453"/>
                    <a:pt x="50107" y="61091"/>
                  </a:cubicBezTo>
                  <a:lnTo>
                    <a:pt x="50107" y="46934"/>
                  </a:lnTo>
                  <a:cubicBezTo>
                    <a:pt x="45652" y="45820"/>
                    <a:pt x="41041" y="45343"/>
                    <a:pt x="36904" y="45343"/>
                  </a:cubicBezTo>
                  <a:cubicBezTo>
                    <a:pt x="24974" y="45343"/>
                    <a:pt x="18132" y="50116"/>
                    <a:pt x="18132" y="58705"/>
                  </a:cubicBezTo>
                  <a:cubicBezTo>
                    <a:pt x="18132" y="66180"/>
                    <a:pt x="23380" y="70794"/>
                    <a:pt x="31654" y="70794"/>
                  </a:cubicBezTo>
                  <a:close/>
                </a:path>
              </a:pathLst>
            </a:custGeom>
            <a:solidFill>
              <a:schemeClr val="tx1"/>
            </a:solidFill>
            <a:ln w="2892"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C199E629-FA04-44DB-BF1E-2DF83FE2D3C8}"/>
                </a:ext>
              </a:extLst>
            </p:cNvPr>
            <p:cNvSpPr/>
            <p:nvPr/>
          </p:nvSpPr>
          <p:spPr>
            <a:xfrm>
              <a:off x="2440884" y="538249"/>
              <a:ext cx="69680" cy="83042"/>
            </a:xfrm>
            <a:custGeom>
              <a:avLst/>
              <a:gdLst>
                <a:gd name="connsiteX0" fmla="*/ 69677 w 69680"/>
                <a:gd name="connsiteY0" fmla="*/ 83039 h 83042"/>
                <a:gd name="connsiteX1" fmla="*/ 50746 w 69680"/>
                <a:gd name="connsiteY1" fmla="*/ 83039 h 83042"/>
                <a:gd name="connsiteX2" fmla="*/ 50746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90 w 69680"/>
                <a:gd name="connsiteY10" fmla="*/ 11771 h 83042"/>
                <a:gd name="connsiteX11" fmla="*/ 42953 w 69680"/>
                <a:gd name="connsiteY11" fmla="*/ 0 h 83042"/>
                <a:gd name="connsiteX12" fmla="*/ 69680 w 69680"/>
                <a:gd name="connsiteY12" fmla="*/ 32773 h 83042"/>
                <a:gd name="connsiteX13" fmla="*/ 69680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77" y="83039"/>
                  </a:moveTo>
                  <a:lnTo>
                    <a:pt x="50746" y="83039"/>
                  </a:lnTo>
                  <a:lnTo>
                    <a:pt x="50746" y="36748"/>
                  </a:lnTo>
                  <a:cubicBezTo>
                    <a:pt x="50746" y="24974"/>
                    <a:pt x="47246" y="17022"/>
                    <a:pt x="35793" y="17022"/>
                  </a:cubicBezTo>
                  <a:cubicBezTo>
                    <a:pt x="22590" y="17022"/>
                    <a:pt x="18931" y="27838"/>
                    <a:pt x="18931" y="36589"/>
                  </a:cubicBezTo>
                  <a:lnTo>
                    <a:pt x="18931" y="83042"/>
                  </a:lnTo>
                  <a:lnTo>
                    <a:pt x="0" y="83042"/>
                  </a:lnTo>
                  <a:lnTo>
                    <a:pt x="0" y="2068"/>
                  </a:lnTo>
                  <a:lnTo>
                    <a:pt x="18772" y="2068"/>
                  </a:lnTo>
                  <a:lnTo>
                    <a:pt x="18772" y="11771"/>
                  </a:lnTo>
                  <a:lnTo>
                    <a:pt x="19090" y="11771"/>
                  </a:lnTo>
                  <a:cubicBezTo>
                    <a:pt x="23860" y="4614"/>
                    <a:pt x="32452" y="0"/>
                    <a:pt x="42953" y="0"/>
                  </a:cubicBezTo>
                  <a:cubicBezTo>
                    <a:pt x="61407" y="0"/>
                    <a:pt x="69680" y="13521"/>
                    <a:pt x="69680" y="32773"/>
                  </a:cubicBezTo>
                  <a:lnTo>
                    <a:pt x="69680" y="83039"/>
                  </a:lnTo>
                  <a:close/>
                </a:path>
              </a:pathLst>
            </a:custGeom>
            <a:solidFill>
              <a:schemeClr val="tx1"/>
            </a:solidFill>
            <a:ln w="2892"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56D9A368-42E4-4914-B0D7-2A1938A0F778}"/>
                </a:ext>
              </a:extLst>
            </p:cNvPr>
            <p:cNvSpPr/>
            <p:nvPr/>
          </p:nvSpPr>
          <p:spPr>
            <a:xfrm>
              <a:off x="2530661" y="538246"/>
              <a:ext cx="75726" cy="115656"/>
            </a:xfrm>
            <a:custGeom>
              <a:avLst/>
              <a:gdLst>
                <a:gd name="connsiteX0" fmla="*/ 21320 w 75726"/>
                <a:gd name="connsiteY0" fmla="*/ 100700 h 115656"/>
                <a:gd name="connsiteX1" fmla="*/ 25457 w 75726"/>
                <a:gd name="connsiteY1" fmla="*/ 100541 h 115656"/>
                <a:gd name="connsiteX2" fmla="*/ 56795 w 75726"/>
                <a:gd name="connsiteY2" fmla="*/ 77473 h 115656"/>
                <a:gd name="connsiteX3" fmla="*/ 56795 w 75726"/>
                <a:gd name="connsiteY3" fmla="*/ 72223 h 115656"/>
                <a:gd name="connsiteX4" fmla="*/ 56636 w 75726"/>
                <a:gd name="connsiteY4" fmla="*/ 72223 h 115656"/>
                <a:gd name="connsiteX5" fmla="*/ 32137 w 75726"/>
                <a:gd name="connsiteY5" fmla="*/ 83520 h 115656"/>
                <a:gd name="connsiteX6" fmla="*/ 0 w 75726"/>
                <a:gd name="connsiteY6" fmla="*/ 42476 h 115656"/>
                <a:gd name="connsiteX7" fmla="*/ 32932 w 75726"/>
                <a:gd name="connsiteY7" fmla="*/ 0 h 115656"/>
                <a:gd name="connsiteX8" fmla="*/ 56795 w 75726"/>
                <a:gd name="connsiteY8" fmla="*/ 11297 h 115656"/>
                <a:gd name="connsiteX9" fmla="*/ 57114 w 75726"/>
                <a:gd name="connsiteY9" fmla="*/ 11297 h 115656"/>
                <a:gd name="connsiteX10" fmla="*/ 57114 w 75726"/>
                <a:gd name="connsiteY10" fmla="*/ 2068 h 115656"/>
                <a:gd name="connsiteX11" fmla="*/ 75726 w 75726"/>
                <a:gd name="connsiteY11" fmla="*/ 2068 h 115656"/>
                <a:gd name="connsiteX12" fmla="*/ 75726 w 75726"/>
                <a:gd name="connsiteY12" fmla="*/ 74769 h 115656"/>
                <a:gd name="connsiteX13" fmla="*/ 27204 w 75726"/>
                <a:gd name="connsiteY13" fmla="*/ 115494 h 115656"/>
                <a:gd name="connsiteX14" fmla="*/ 23227 w 75726"/>
                <a:gd name="connsiteY14" fmla="*/ 115656 h 115656"/>
                <a:gd name="connsiteX15" fmla="*/ 21320 w 75726"/>
                <a:gd name="connsiteY15" fmla="*/ 100700 h 115656"/>
                <a:gd name="connsiteX16" fmla="*/ 18778 w 75726"/>
                <a:gd name="connsiteY16" fmla="*/ 41998 h 115656"/>
                <a:gd name="connsiteX17" fmla="*/ 37708 w 75726"/>
                <a:gd name="connsiteY17" fmla="*/ 67293 h 115656"/>
                <a:gd name="connsiteX18" fmla="*/ 56798 w 75726"/>
                <a:gd name="connsiteY18" fmla="*/ 56633 h 115656"/>
                <a:gd name="connsiteX19" fmla="*/ 56798 w 75726"/>
                <a:gd name="connsiteY19" fmla="*/ 27682 h 115656"/>
                <a:gd name="connsiteX20" fmla="*/ 37549 w 75726"/>
                <a:gd name="connsiteY20" fmla="*/ 17022 h 115656"/>
                <a:gd name="connsiteX21" fmla="*/ 18778 w 75726"/>
                <a:gd name="connsiteY21" fmla="*/ 41998 h 1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26" h="115656">
                  <a:moveTo>
                    <a:pt x="21320" y="100700"/>
                  </a:moveTo>
                  <a:lnTo>
                    <a:pt x="25457" y="100541"/>
                  </a:lnTo>
                  <a:cubicBezTo>
                    <a:pt x="49639" y="99586"/>
                    <a:pt x="56795" y="92745"/>
                    <a:pt x="56795" y="77473"/>
                  </a:cubicBezTo>
                  <a:lnTo>
                    <a:pt x="56795" y="72223"/>
                  </a:lnTo>
                  <a:lnTo>
                    <a:pt x="56636" y="72223"/>
                  </a:lnTo>
                  <a:cubicBezTo>
                    <a:pt x="50909" y="79542"/>
                    <a:pt x="41842" y="83520"/>
                    <a:pt x="32137" y="83520"/>
                  </a:cubicBezTo>
                  <a:cubicBezTo>
                    <a:pt x="12570" y="83520"/>
                    <a:pt x="0" y="67450"/>
                    <a:pt x="0" y="42476"/>
                  </a:cubicBezTo>
                  <a:cubicBezTo>
                    <a:pt x="0" y="16862"/>
                    <a:pt x="13203" y="0"/>
                    <a:pt x="32932" y="0"/>
                  </a:cubicBezTo>
                  <a:cubicBezTo>
                    <a:pt x="42635" y="0"/>
                    <a:pt x="51386" y="4137"/>
                    <a:pt x="56795" y="11297"/>
                  </a:cubicBezTo>
                  <a:lnTo>
                    <a:pt x="57114" y="11297"/>
                  </a:lnTo>
                  <a:lnTo>
                    <a:pt x="57114" y="2068"/>
                  </a:lnTo>
                  <a:lnTo>
                    <a:pt x="75726" y="2068"/>
                  </a:lnTo>
                  <a:lnTo>
                    <a:pt x="75726" y="74769"/>
                  </a:lnTo>
                  <a:cubicBezTo>
                    <a:pt x="75726" y="101018"/>
                    <a:pt x="62361" y="114062"/>
                    <a:pt x="27204" y="115494"/>
                  </a:cubicBezTo>
                  <a:lnTo>
                    <a:pt x="23227" y="115656"/>
                  </a:lnTo>
                  <a:lnTo>
                    <a:pt x="21320" y="100700"/>
                  </a:lnTo>
                  <a:close/>
                  <a:moveTo>
                    <a:pt x="18778" y="41998"/>
                  </a:moveTo>
                  <a:cubicBezTo>
                    <a:pt x="18778" y="57906"/>
                    <a:pt x="25778" y="67293"/>
                    <a:pt x="37708" y="67293"/>
                  </a:cubicBezTo>
                  <a:cubicBezTo>
                    <a:pt x="44868" y="67293"/>
                    <a:pt x="50911" y="63793"/>
                    <a:pt x="56798" y="56633"/>
                  </a:cubicBezTo>
                  <a:lnTo>
                    <a:pt x="56798" y="27682"/>
                  </a:lnTo>
                  <a:cubicBezTo>
                    <a:pt x="51233" y="20681"/>
                    <a:pt x="44868" y="17022"/>
                    <a:pt x="37549" y="17022"/>
                  </a:cubicBezTo>
                  <a:cubicBezTo>
                    <a:pt x="25775" y="17022"/>
                    <a:pt x="18778" y="26091"/>
                    <a:pt x="18778" y="41998"/>
                  </a:cubicBezTo>
                  <a:close/>
                </a:path>
              </a:pathLst>
            </a:custGeom>
            <a:solidFill>
              <a:schemeClr val="tx1"/>
            </a:solidFill>
            <a:ln w="2892" cap="flat">
              <a:noFill/>
              <a:prstDash val="solid"/>
              <a:miter/>
            </a:ln>
          </p:spPr>
          <p:txBody>
            <a:bodyPr rtlCol="0" anchor="ctr"/>
            <a:lstStyle/>
            <a:p>
              <a:endParaRPr lang="de-DE"/>
            </a:p>
          </p:txBody>
        </p:sp>
        <p:sp>
          <p:nvSpPr>
            <p:cNvPr id="150" name="Freihandform: Form 149">
              <a:extLst>
                <a:ext uri="{FF2B5EF4-FFF2-40B4-BE49-F238E27FC236}">
                  <a16:creationId xmlns:a16="http://schemas.microsoft.com/office/drawing/2014/main" id="{C75C6245-FBCE-4FE8-86F6-1A947B4C8A2D}"/>
                </a:ext>
              </a:extLst>
            </p:cNvPr>
            <p:cNvSpPr/>
            <p:nvPr/>
          </p:nvSpPr>
          <p:spPr>
            <a:xfrm>
              <a:off x="2626796" y="538246"/>
              <a:ext cx="73976" cy="84951"/>
            </a:xfrm>
            <a:custGeom>
              <a:avLst/>
              <a:gdLst>
                <a:gd name="connsiteX0" fmla="*/ 40089 w 73976"/>
                <a:gd name="connsiteY0" fmla="*/ 84951 h 84951"/>
                <a:gd name="connsiteX1" fmla="*/ 0 w 73976"/>
                <a:gd name="connsiteY1" fmla="*/ 42317 h 84951"/>
                <a:gd name="connsiteX2" fmla="*/ 38024 w 73976"/>
                <a:gd name="connsiteY2" fmla="*/ 0 h 84951"/>
                <a:gd name="connsiteX3" fmla="*/ 73976 w 73976"/>
                <a:gd name="connsiteY3" fmla="*/ 41203 h 84951"/>
                <a:gd name="connsiteX4" fmla="*/ 73658 w 73976"/>
                <a:gd name="connsiteY4" fmla="*/ 48999 h 84951"/>
                <a:gd name="connsiteX5" fmla="*/ 19249 w 73976"/>
                <a:gd name="connsiteY5" fmla="*/ 48999 h 84951"/>
                <a:gd name="connsiteX6" fmla="*/ 40248 w 73976"/>
                <a:gd name="connsiteY6" fmla="*/ 68725 h 84951"/>
                <a:gd name="connsiteX7" fmla="*/ 60134 w 73976"/>
                <a:gd name="connsiteY7" fmla="*/ 59179 h 84951"/>
                <a:gd name="connsiteX8" fmla="*/ 71905 w 73976"/>
                <a:gd name="connsiteY8" fmla="*/ 71589 h 84951"/>
                <a:gd name="connsiteX9" fmla="*/ 40089 w 73976"/>
                <a:gd name="connsiteY9" fmla="*/ 84951 h 84951"/>
                <a:gd name="connsiteX10" fmla="*/ 18931 w 73976"/>
                <a:gd name="connsiteY10" fmla="*/ 35157 h 84951"/>
                <a:gd name="connsiteX11" fmla="*/ 55679 w 73976"/>
                <a:gd name="connsiteY11" fmla="*/ 35157 h 84951"/>
                <a:gd name="connsiteX12" fmla="*/ 37703 w 73976"/>
                <a:gd name="connsiteY12" fmla="*/ 15590 h 84951"/>
                <a:gd name="connsiteX13" fmla="*/ 18931 w 73976"/>
                <a:gd name="connsiteY13" fmla="*/ 35157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76" h="84951">
                  <a:moveTo>
                    <a:pt x="40089" y="84951"/>
                  </a:moveTo>
                  <a:cubicBezTo>
                    <a:pt x="16067" y="84951"/>
                    <a:pt x="0" y="67930"/>
                    <a:pt x="0" y="42317"/>
                  </a:cubicBezTo>
                  <a:cubicBezTo>
                    <a:pt x="0" y="17181"/>
                    <a:pt x="15430" y="0"/>
                    <a:pt x="38024" y="0"/>
                  </a:cubicBezTo>
                  <a:cubicBezTo>
                    <a:pt x="59819" y="0"/>
                    <a:pt x="73976" y="16226"/>
                    <a:pt x="73976" y="41203"/>
                  </a:cubicBezTo>
                  <a:cubicBezTo>
                    <a:pt x="73976" y="43908"/>
                    <a:pt x="73817" y="46769"/>
                    <a:pt x="73658" y="48999"/>
                  </a:cubicBezTo>
                  <a:lnTo>
                    <a:pt x="19249" y="48999"/>
                  </a:lnTo>
                  <a:cubicBezTo>
                    <a:pt x="21318" y="61566"/>
                    <a:pt x="28793" y="68725"/>
                    <a:pt x="40248" y="68725"/>
                  </a:cubicBezTo>
                  <a:cubicBezTo>
                    <a:pt x="47723" y="68725"/>
                    <a:pt x="53770" y="65862"/>
                    <a:pt x="60134" y="59179"/>
                  </a:cubicBezTo>
                  <a:lnTo>
                    <a:pt x="71905" y="71589"/>
                  </a:lnTo>
                  <a:cubicBezTo>
                    <a:pt x="62680" y="80656"/>
                    <a:pt x="52341" y="84951"/>
                    <a:pt x="40089" y="84951"/>
                  </a:cubicBezTo>
                  <a:close/>
                  <a:moveTo>
                    <a:pt x="18931" y="35157"/>
                  </a:moveTo>
                  <a:lnTo>
                    <a:pt x="55679" y="35157"/>
                  </a:lnTo>
                  <a:cubicBezTo>
                    <a:pt x="54883" y="22746"/>
                    <a:pt x="48360" y="15590"/>
                    <a:pt x="37703" y="15590"/>
                  </a:cubicBezTo>
                  <a:cubicBezTo>
                    <a:pt x="27204" y="15590"/>
                    <a:pt x="20522" y="22590"/>
                    <a:pt x="18931" y="35157"/>
                  </a:cubicBezTo>
                  <a:close/>
                </a:path>
              </a:pathLst>
            </a:custGeom>
            <a:solidFill>
              <a:schemeClr val="tx1"/>
            </a:solidFill>
            <a:ln w="2892" cap="flat">
              <a:noFill/>
              <a:prstDash val="solid"/>
              <a:miter/>
            </a:ln>
          </p:spPr>
          <p:txBody>
            <a:bodyPr rtlCol="0" anchor="ctr"/>
            <a:lstStyle/>
            <a:p>
              <a:endParaRPr lang="de-DE"/>
            </a:p>
          </p:txBody>
        </p:sp>
        <p:sp>
          <p:nvSpPr>
            <p:cNvPr id="151" name="Freihandform: Form 150">
              <a:extLst>
                <a:ext uri="{FF2B5EF4-FFF2-40B4-BE49-F238E27FC236}">
                  <a16:creationId xmlns:a16="http://schemas.microsoft.com/office/drawing/2014/main" id="{94AE534D-08D7-4EFF-84AF-7BE12186EE52}"/>
                </a:ext>
              </a:extLst>
            </p:cNvPr>
            <p:cNvSpPr/>
            <p:nvPr/>
          </p:nvSpPr>
          <p:spPr>
            <a:xfrm>
              <a:off x="2721451" y="538249"/>
              <a:ext cx="69680" cy="83042"/>
            </a:xfrm>
            <a:custGeom>
              <a:avLst/>
              <a:gdLst>
                <a:gd name="connsiteX0" fmla="*/ 69677 w 69680"/>
                <a:gd name="connsiteY0" fmla="*/ 83039 h 83042"/>
                <a:gd name="connsiteX1" fmla="*/ 50746 w 69680"/>
                <a:gd name="connsiteY1" fmla="*/ 83039 h 83042"/>
                <a:gd name="connsiteX2" fmla="*/ 50746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90 w 69680"/>
                <a:gd name="connsiteY10" fmla="*/ 11771 h 83042"/>
                <a:gd name="connsiteX11" fmla="*/ 42953 w 69680"/>
                <a:gd name="connsiteY11" fmla="*/ 0 h 83042"/>
                <a:gd name="connsiteX12" fmla="*/ 69680 w 69680"/>
                <a:gd name="connsiteY12" fmla="*/ 32773 h 83042"/>
                <a:gd name="connsiteX13" fmla="*/ 69680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77" y="83039"/>
                  </a:moveTo>
                  <a:lnTo>
                    <a:pt x="50746" y="83039"/>
                  </a:lnTo>
                  <a:lnTo>
                    <a:pt x="50746" y="36748"/>
                  </a:lnTo>
                  <a:cubicBezTo>
                    <a:pt x="50746" y="24974"/>
                    <a:pt x="47246" y="17022"/>
                    <a:pt x="35793" y="17022"/>
                  </a:cubicBezTo>
                  <a:cubicBezTo>
                    <a:pt x="22590" y="17022"/>
                    <a:pt x="18931" y="27838"/>
                    <a:pt x="18931" y="36589"/>
                  </a:cubicBezTo>
                  <a:lnTo>
                    <a:pt x="18931" y="83042"/>
                  </a:lnTo>
                  <a:lnTo>
                    <a:pt x="0" y="83042"/>
                  </a:lnTo>
                  <a:lnTo>
                    <a:pt x="0" y="2068"/>
                  </a:lnTo>
                  <a:lnTo>
                    <a:pt x="18772" y="2068"/>
                  </a:lnTo>
                  <a:lnTo>
                    <a:pt x="18772" y="11771"/>
                  </a:lnTo>
                  <a:lnTo>
                    <a:pt x="19090" y="11771"/>
                  </a:lnTo>
                  <a:cubicBezTo>
                    <a:pt x="23860" y="4614"/>
                    <a:pt x="32452" y="0"/>
                    <a:pt x="42953" y="0"/>
                  </a:cubicBezTo>
                  <a:cubicBezTo>
                    <a:pt x="61407" y="0"/>
                    <a:pt x="69680" y="13521"/>
                    <a:pt x="69680" y="32773"/>
                  </a:cubicBezTo>
                  <a:lnTo>
                    <a:pt x="69680" y="83039"/>
                  </a:lnTo>
                  <a:close/>
                </a:path>
              </a:pathLst>
            </a:custGeom>
            <a:solidFill>
              <a:schemeClr val="tx1"/>
            </a:solidFill>
            <a:ln w="2892" cap="flat">
              <a:noFill/>
              <a:prstDash val="solid"/>
              <a:miter/>
            </a:ln>
          </p:spPr>
          <p:txBody>
            <a:bodyPr rtlCol="0" anchor="ctr"/>
            <a:lstStyle/>
            <a:p>
              <a:endParaRPr lang="de-DE"/>
            </a:p>
          </p:txBody>
        </p:sp>
        <p:sp>
          <p:nvSpPr>
            <p:cNvPr id="152" name="Freihandform: Form 151">
              <a:extLst>
                <a:ext uri="{FF2B5EF4-FFF2-40B4-BE49-F238E27FC236}">
                  <a16:creationId xmlns:a16="http://schemas.microsoft.com/office/drawing/2014/main" id="{E8B7CDCE-8D77-455E-A619-095D1F8C5C6F}"/>
                </a:ext>
              </a:extLst>
            </p:cNvPr>
            <p:cNvSpPr/>
            <p:nvPr/>
          </p:nvSpPr>
          <p:spPr>
            <a:xfrm>
              <a:off x="2812856" y="562586"/>
              <a:ext cx="39770" cy="17976"/>
            </a:xfrm>
            <a:custGeom>
              <a:avLst/>
              <a:gdLst>
                <a:gd name="connsiteX0" fmla="*/ 39771 w 39770"/>
                <a:gd name="connsiteY0" fmla="*/ 17976 h 17976"/>
                <a:gd name="connsiteX1" fmla="*/ 0 w 39770"/>
                <a:gd name="connsiteY1" fmla="*/ 17976 h 17976"/>
                <a:gd name="connsiteX2" fmla="*/ 0 w 39770"/>
                <a:gd name="connsiteY2" fmla="*/ 0 h 17976"/>
                <a:gd name="connsiteX3" fmla="*/ 39771 w 39770"/>
                <a:gd name="connsiteY3" fmla="*/ 0 h 17976"/>
                <a:gd name="connsiteX4" fmla="*/ 39771 w 39770"/>
                <a:gd name="connsiteY4" fmla="*/ 17976 h 1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70" h="17976">
                  <a:moveTo>
                    <a:pt x="39771" y="17976"/>
                  </a:moveTo>
                  <a:lnTo>
                    <a:pt x="0" y="17976"/>
                  </a:lnTo>
                  <a:lnTo>
                    <a:pt x="0" y="0"/>
                  </a:lnTo>
                  <a:lnTo>
                    <a:pt x="39771" y="0"/>
                  </a:lnTo>
                  <a:lnTo>
                    <a:pt x="39771" y="17976"/>
                  </a:lnTo>
                  <a:close/>
                </a:path>
              </a:pathLst>
            </a:custGeom>
            <a:solidFill>
              <a:schemeClr val="tx1"/>
            </a:solidFill>
            <a:ln w="2892"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90D6C414-00A0-4E8D-B100-059E81DABAD3}"/>
                </a:ext>
              </a:extLst>
            </p:cNvPr>
            <p:cNvSpPr/>
            <p:nvPr/>
          </p:nvSpPr>
          <p:spPr>
            <a:xfrm>
              <a:off x="2877211" y="509291"/>
              <a:ext cx="89088" cy="111996"/>
            </a:xfrm>
            <a:custGeom>
              <a:avLst/>
              <a:gdLst>
                <a:gd name="connsiteX0" fmla="*/ 3 w 89088"/>
                <a:gd name="connsiteY0" fmla="*/ 0 h 111996"/>
                <a:gd name="connsiteX1" fmla="*/ 20207 w 89088"/>
                <a:gd name="connsiteY1" fmla="*/ 0 h 111996"/>
                <a:gd name="connsiteX2" fmla="*/ 69999 w 89088"/>
                <a:gd name="connsiteY2" fmla="*/ 78110 h 111996"/>
                <a:gd name="connsiteX3" fmla="*/ 70317 w 89088"/>
                <a:gd name="connsiteY3" fmla="*/ 78110 h 111996"/>
                <a:gd name="connsiteX4" fmla="*/ 69839 w 89088"/>
                <a:gd name="connsiteY4" fmla="*/ 0 h 111996"/>
                <a:gd name="connsiteX5" fmla="*/ 89088 w 89088"/>
                <a:gd name="connsiteY5" fmla="*/ 0 h 111996"/>
                <a:gd name="connsiteX6" fmla="*/ 89088 w 89088"/>
                <a:gd name="connsiteY6" fmla="*/ 111997 h 111996"/>
                <a:gd name="connsiteX7" fmla="*/ 69362 w 89088"/>
                <a:gd name="connsiteY7" fmla="*/ 111997 h 111996"/>
                <a:gd name="connsiteX8" fmla="*/ 19408 w 89088"/>
                <a:gd name="connsiteY8" fmla="*/ 33407 h 111996"/>
                <a:gd name="connsiteX9" fmla="*/ 19090 w 89088"/>
                <a:gd name="connsiteY9" fmla="*/ 33407 h 111996"/>
                <a:gd name="connsiteX10" fmla="*/ 19408 w 89088"/>
                <a:gd name="connsiteY10" fmla="*/ 111997 h 111996"/>
                <a:gd name="connsiteX11" fmla="*/ 0 w 89088"/>
                <a:gd name="connsiteY11" fmla="*/ 111997 h 111996"/>
                <a:gd name="connsiteX12" fmla="*/ 0 w 89088"/>
                <a:gd name="connsiteY12" fmla="*/ 0 h 1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88" h="111996">
                  <a:moveTo>
                    <a:pt x="3" y="0"/>
                  </a:moveTo>
                  <a:lnTo>
                    <a:pt x="20207" y="0"/>
                  </a:lnTo>
                  <a:lnTo>
                    <a:pt x="69999" y="78110"/>
                  </a:lnTo>
                  <a:lnTo>
                    <a:pt x="70317" y="78110"/>
                  </a:lnTo>
                  <a:lnTo>
                    <a:pt x="69839" y="0"/>
                  </a:lnTo>
                  <a:lnTo>
                    <a:pt x="89088" y="0"/>
                  </a:lnTo>
                  <a:lnTo>
                    <a:pt x="89088" y="111997"/>
                  </a:lnTo>
                  <a:lnTo>
                    <a:pt x="69362" y="111997"/>
                  </a:lnTo>
                  <a:lnTo>
                    <a:pt x="19408" y="33407"/>
                  </a:lnTo>
                  <a:lnTo>
                    <a:pt x="19090" y="33407"/>
                  </a:lnTo>
                  <a:lnTo>
                    <a:pt x="19408" y="111997"/>
                  </a:lnTo>
                  <a:lnTo>
                    <a:pt x="0" y="111997"/>
                  </a:lnTo>
                  <a:lnTo>
                    <a:pt x="0" y="0"/>
                  </a:lnTo>
                  <a:close/>
                </a:path>
              </a:pathLst>
            </a:custGeom>
            <a:solidFill>
              <a:schemeClr val="tx1"/>
            </a:solidFill>
            <a:ln w="2892" cap="flat">
              <a:noFill/>
              <a:prstDash val="solid"/>
              <a:miter/>
            </a:ln>
          </p:spPr>
          <p:txBody>
            <a:bodyPr rtlCol="0" anchor="ctr"/>
            <a:lstStyle/>
            <a:p>
              <a:endParaRPr lang="de-DE"/>
            </a:p>
          </p:txBody>
        </p:sp>
        <p:sp>
          <p:nvSpPr>
            <p:cNvPr id="154" name="Freihandform: Form 153">
              <a:extLst>
                <a:ext uri="{FF2B5EF4-FFF2-40B4-BE49-F238E27FC236}">
                  <a16:creationId xmlns:a16="http://schemas.microsoft.com/office/drawing/2014/main" id="{51B41949-EC26-4B53-9D26-CCD0DB3AC64B}"/>
                </a:ext>
              </a:extLst>
            </p:cNvPr>
            <p:cNvSpPr/>
            <p:nvPr/>
          </p:nvSpPr>
          <p:spPr>
            <a:xfrm>
              <a:off x="2992135" y="505635"/>
              <a:ext cx="69677" cy="117562"/>
            </a:xfrm>
            <a:custGeom>
              <a:avLst/>
              <a:gdLst>
                <a:gd name="connsiteX0" fmla="*/ 18931 w 69677"/>
                <a:gd name="connsiteY0" fmla="*/ 83360 h 117562"/>
                <a:gd name="connsiteX1" fmla="*/ 34998 w 69677"/>
                <a:gd name="connsiteY1" fmla="*/ 100382 h 117562"/>
                <a:gd name="connsiteX2" fmla="*/ 50746 w 69677"/>
                <a:gd name="connsiteY2" fmla="*/ 83201 h 117562"/>
                <a:gd name="connsiteX3" fmla="*/ 50746 w 69677"/>
                <a:gd name="connsiteY3" fmla="*/ 34680 h 117562"/>
                <a:gd name="connsiteX4" fmla="*/ 69677 w 69677"/>
                <a:gd name="connsiteY4" fmla="*/ 34680 h 117562"/>
                <a:gd name="connsiteX5" fmla="*/ 69677 w 69677"/>
                <a:gd name="connsiteY5" fmla="*/ 83838 h 117562"/>
                <a:gd name="connsiteX6" fmla="*/ 35475 w 69677"/>
                <a:gd name="connsiteY6" fmla="*/ 117563 h 117562"/>
                <a:gd name="connsiteX7" fmla="*/ 0 w 69677"/>
                <a:gd name="connsiteY7" fmla="*/ 83997 h 117562"/>
                <a:gd name="connsiteX8" fmla="*/ 0 w 69677"/>
                <a:gd name="connsiteY8" fmla="*/ 34680 h 117562"/>
                <a:gd name="connsiteX9" fmla="*/ 18931 w 69677"/>
                <a:gd name="connsiteY9" fmla="*/ 34680 h 117562"/>
                <a:gd name="connsiteX10" fmla="*/ 18931 w 69677"/>
                <a:gd name="connsiteY10" fmla="*/ 83360 h 117562"/>
                <a:gd name="connsiteX11" fmla="*/ 18294 w 69677"/>
                <a:gd name="connsiteY11" fmla="*/ 22113 h 117562"/>
                <a:gd name="connsiteX12" fmla="*/ 6998 w 69677"/>
                <a:gd name="connsiteY12" fmla="*/ 11135 h 117562"/>
                <a:gd name="connsiteX13" fmla="*/ 18294 w 69677"/>
                <a:gd name="connsiteY13" fmla="*/ 0 h 117562"/>
                <a:gd name="connsiteX14" fmla="*/ 29588 w 69677"/>
                <a:gd name="connsiteY14" fmla="*/ 11135 h 117562"/>
                <a:gd name="connsiteX15" fmla="*/ 18294 w 69677"/>
                <a:gd name="connsiteY15" fmla="*/ 22113 h 117562"/>
                <a:gd name="connsiteX16" fmla="*/ 51383 w 69677"/>
                <a:gd name="connsiteY16" fmla="*/ 22113 h 117562"/>
                <a:gd name="connsiteX17" fmla="*/ 40089 w 69677"/>
                <a:gd name="connsiteY17" fmla="*/ 11135 h 117562"/>
                <a:gd name="connsiteX18" fmla="*/ 51383 w 69677"/>
                <a:gd name="connsiteY18" fmla="*/ 0 h 117562"/>
                <a:gd name="connsiteX19" fmla="*/ 62680 w 69677"/>
                <a:gd name="connsiteY19" fmla="*/ 11135 h 117562"/>
                <a:gd name="connsiteX20" fmla="*/ 51383 w 69677"/>
                <a:gd name="connsiteY20" fmla="*/ 22113 h 11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677" h="117562">
                  <a:moveTo>
                    <a:pt x="18931" y="83360"/>
                  </a:moveTo>
                  <a:cubicBezTo>
                    <a:pt x="18931" y="94498"/>
                    <a:pt x="24500" y="100382"/>
                    <a:pt x="34998" y="100382"/>
                  </a:cubicBezTo>
                  <a:cubicBezTo>
                    <a:pt x="45340" y="100382"/>
                    <a:pt x="50746" y="94654"/>
                    <a:pt x="50746" y="83201"/>
                  </a:cubicBezTo>
                  <a:lnTo>
                    <a:pt x="50746" y="34680"/>
                  </a:lnTo>
                  <a:lnTo>
                    <a:pt x="69677" y="34680"/>
                  </a:lnTo>
                  <a:lnTo>
                    <a:pt x="69677" y="83838"/>
                  </a:lnTo>
                  <a:cubicBezTo>
                    <a:pt x="69677" y="105155"/>
                    <a:pt x="57747" y="117563"/>
                    <a:pt x="35475" y="117563"/>
                  </a:cubicBezTo>
                  <a:cubicBezTo>
                    <a:pt x="13362" y="117563"/>
                    <a:pt x="0" y="105155"/>
                    <a:pt x="0" y="83997"/>
                  </a:cubicBezTo>
                  <a:lnTo>
                    <a:pt x="0" y="34680"/>
                  </a:lnTo>
                  <a:lnTo>
                    <a:pt x="18931" y="34680"/>
                  </a:lnTo>
                  <a:lnTo>
                    <a:pt x="18931" y="83360"/>
                  </a:lnTo>
                  <a:close/>
                  <a:moveTo>
                    <a:pt x="18294" y="22113"/>
                  </a:moveTo>
                  <a:cubicBezTo>
                    <a:pt x="12248" y="22113"/>
                    <a:pt x="6998" y="17022"/>
                    <a:pt x="6998" y="11135"/>
                  </a:cubicBezTo>
                  <a:cubicBezTo>
                    <a:pt x="6998" y="5248"/>
                    <a:pt x="12248" y="0"/>
                    <a:pt x="18294" y="0"/>
                  </a:cubicBezTo>
                  <a:cubicBezTo>
                    <a:pt x="24338" y="0"/>
                    <a:pt x="29588" y="5248"/>
                    <a:pt x="29588" y="11135"/>
                  </a:cubicBezTo>
                  <a:cubicBezTo>
                    <a:pt x="29591" y="17022"/>
                    <a:pt x="24338" y="22113"/>
                    <a:pt x="18294" y="22113"/>
                  </a:cubicBezTo>
                  <a:close/>
                  <a:moveTo>
                    <a:pt x="51383" y="22113"/>
                  </a:moveTo>
                  <a:cubicBezTo>
                    <a:pt x="45340" y="22113"/>
                    <a:pt x="40089" y="17022"/>
                    <a:pt x="40089" y="11135"/>
                  </a:cubicBezTo>
                  <a:cubicBezTo>
                    <a:pt x="40089" y="5248"/>
                    <a:pt x="45340" y="0"/>
                    <a:pt x="51383" y="0"/>
                  </a:cubicBezTo>
                  <a:cubicBezTo>
                    <a:pt x="57429" y="0"/>
                    <a:pt x="62680" y="5248"/>
                    <a:pt x="62680" y="11135"/>
                  </a:cubicBezTo>
                  <a:cubicBezTo>
                    <a:pt x="62680" y="17022"/>
                    <a:pt x="57429" y="22113"/>
                    <a:pt x="51383" y="22113"/>
                  </a:cubicBezTo>
                  <a:close/>
                </a:path>
              </a:pathLst>
            </a:custGeom>
            <a:solidFill>
              <a:schemeClr val="tx1"/>
            </a:solidFill>
            <a:ln w="2892" cap="flat">
              <a:noFill/>
              <a:prstDash val="solid"/>
              <a:miter/>
            </a:ln>
          </p:spPr>
          <p:txBody>
            <a:bodyPr rtlCol="0" anchor="ctr"/>
            <a:lstStyle/>
            <a:p>
              <a:endParaRPr lang="de-DE"/>
            </a:p>
          </p:txBody>
        </p:sp>
        <p:sp>
          <p:nvSpPr>
            <p:cNvPr id="155" name="Freihandform: Form 154">
              <a:extLst>
                <a:ext uri="{FF2B5EF4-FFF2-40B4-BE49-F238E27FC236}">
                  <a16:creationId xmlns:a16="http://schemas.microsoft.com/office/drawing/2014/main" id="{ABC37D7B-420B-453B-AE60-341085C03A22}"/>
                </a:ext>
              </a:extLst>
            </p:cNvPr>
            <p:cNvSpPr/>
            <p:nvPr/>
          </p:nvSpPr>
          <p:spPr>
            <a:xfrm>
              <a:off x="3085817" y="538249"/>
              <a:ext cx="48999" cy="83039"/>
            </a:xfrm>
            <a:custGeom>
              <a:avLst/>
              <a:gdLst>
                <a:gd name="connsiteX0" fmla="*/ 48999 w 48999"/>
                <a:gd name="connsiteY0" fmla="*/ 1747 h 83039"/>
                <a:gd name="connsiteX1" fmla="*/ 45976 w 48999"/>
                <a:gd name="connsiteY1" fmla="*/ 21155 h 83039"/>
                <a:gd name="connsiteX2" fmla="*/ 35475 w 48999"/>
                <a:gd name="connsiteY2" fmla="*/ 18610 h 83039"/>
                <a:gd name="connsiteX3" fmla="*/ 18931 w 48999"/>
                <a:gd name="connsiteY3" fmla="*/ 41518 h 83039"/>
                <a:gd name="connsiteX4" fmla="*/ 18931 w 48999"/>
                <a:gd name="connsiteY4" fmla="*/ 83039 h 83039"/>
                <a:gd name="connsiteX5" fmla="*/ 0 w 48999"/>
                <a:gd name="connsiteY5" fmla="*/ 83039 h 83039"/>
                <a:gd name="connsiteX6" fmla="*/ 0 w 48999"/>
                <a:gd name="connsiteY6" fmla="*/ 2066 h 83039"/>
                <a:gd name="connsiteX7" fmla="*/ 18613 w 48999"/>
                <a:gd name="connsiteY7" fmla="*/ 2066 h 83039"/>
                <a:gd name="connsiteX8" fmla="*/ 18613 w 48999"/>
                <a:gd name="connsiteY8" fmla="*/ 12248 h 83039"/>
                <a:gd name="connsiteX9" fmla="*/ 18931 w 48999"/>
                <a:gd name="connsiteY9" fmla="*/ 12248 h 83039"/>
                <a:gd name="connsiteX10" fmla="*/ 40089 w 48999"/>
                <a:gd name="connsiteY10" fmla="*/ 0 h 83039"/>
                <a:gd name="connsiteX11" fmla="*/ 48999 w 48999"/>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99" h="83039">
                  <a:moveTo>
                    <a:pt x="48999" y="1747"/>
                  </a:moveTo>
                  <a:lnTo>
                    <a:pt x="45976" y="21155"/>
                  </a:lnTo>
                  <a:cubicBezTo>
                    <a:pt x="43115" y="19564"/>
                    <a:pt x="39615" y="18610"/>
                    <a:pt x="35475" y="18610"/>
                  </a:cubicBezTo>
                  <a:cubicBezTo>
                    <a:pt x="22431" y="18610"/>
                    <a:pt x="18931" y="29111"/>
                    <a:pt x="18931" y="41518"/>
                  </a:cubicBezTo>
                  <a:lnTo>
                    <a:pt x="18931" y="83039"/>
                  </a:lnTo>
                  <a:lnTo>
                    <a:pt x="0" y="83039"/>
                  </a:lnTo>
                  <a:lnTo>
                    <a:pt x="0" y="2066"/>
                  </a:lnTo>
                  <a:lnTo>
                    <a:pt x="18613" y="2066"/>
                  </a:lnTo>
                  <a:lnTo>
                    <a:pt x="18613" y="12248"/>
                  </a:lnTo>
                  <a:lnTo>
                    <a:pt x="18931" y="12248"/>
                  </a:lnTo>
                  <a:cubicBezTo>
                    <a:pt x="23224" y="4614"/>
                    <a:pt x="30861" y="0"/>
                    <a:pt x="40089" y="0"/>
                  </a:cubicBezTo>
                  <a:cubicBezTo>
                    <a:pt x="42794" y="-3"/>
                    <a:pt x="46132" y="474"/>
                    <a:pt x="48999" y="1747"/>
                  </a:cubicBezTo>
                  <a:close/>
                </a:path>
              </a:pathLst>
            </a:custGeom>
            <a:solidFill>
              <a:schemeClr val="tx1"/>
            </a:solidFill>
            <a:ln w="2892"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34A11231-12DF-4713-AECD-FE9C5BB86133}"/>
                </a:ext>
              </a:extLst>
            </p:cNvPr>
            <p:cNvSpPr/>
            <p:nvPr/>
          </p:nvSpPr>
          <p:spPr>
            <a:xfrm>
              <a:off x="3150589" y="538249"/>
              <a:ext cx="69680" cy="83042"/>
            </a:xfrm>
            <a:custGeom>
              <a:avLst/>
              <a:gdLst>
                <a:gd name="connsiteX0" fmla="*/ 69680 w 69680"/>
                <a:gd name="connsiteY0" fmla="*/ 83039 h 83042"/>
                <a:gd name="connsiteX1" fmla="*/ 50749 w 69680"/>
                <a:gd name="connsiteY1" fmla="*/ 83039 h 83042"/>
                <a:gd name="connsiteX2" fmla="*/ 50749 w 69680"/>
                <a:gd name="connsiteY2" fmla="*/ 36748 h 83042"/>
                <a:gd name="connsiteX3" fmla="*/ 35793 w 69680"/>
                <a:gd name="connsiteY3" fmla="*/ 17022 h 83042"/>
                <a:gd name="connsiteX4" fmla="*/ 18931 w 69680"/>
                <a:gd name="connsiteY4" fmla="*/ 36589 h 83042"/>
                <a:gd name="connsiteX5" fmla="*/ 18931 w 69680"/>
                <a:gd name="connsiteY5" fmla="*/ 83042 h 83042"/>
                <a:gd name="connsiteX6" fmla="*/ 0 w 69680"/>
                <a:gd name="connsiteY6" fmla="*/ 83042 h 83042"/>
                <a:gd name="connsiteX7" fmla="*/ 0 w 69680"/>
                <a:gd name="connsiteY7" fmla="*/ 2068 h 83042"/>
                <a:gd name="connsiteX8" fmla="*/ 18772 w 69680"/>
                <a:gd name="connsiteY8" fmla="*/ 2068 h 83042"/>
                <a:gd name="connsiteX9" fmla="*/ 18772 w 69680"/>
                <a:gd name="connsiteY9" fmla="*/ 11771 h 83042"/>
                <a:gd name="connsiteX10" fmla="*/ 19087 w 69680"/>
                <a:gd name="connsiteY10" fmla="*/ 11771 h 83042"/>
                <a:gd name="connsiteX11" fmla="*/ 42950 w 69680"/>
                <a:gd name="connsiteY11" fmla="*/ 0 h 83042"/>
                <a:gd name="connsiteX12" fmla="*/ 69677 w 69680"/>
                <a:gd name="connsiteY12" fmla="*/ 32773 h 83042"/>
                <a:gd name="connsiteX13" fmla="*/ 69677 w 69680"/>
                <a:gd name="connsiteY13" fmla="*/ 83039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680" h="83042">
                  <a:moveTo>
                    <a:pt x="69680" y="83039"/>
                  </a:moveTo>
                  <a:lnTo>
                    <a:pt x="50749" y="83039"/>
                  </a:lnTo>
                  <a:lnTo>
                    <a:pt x="50749" y="36748"/>
                  </a:lnTo>
                  <a:cubicBezTo>
                    <a:pt x="50749" y="24974"/>
                    <a:pt x="47249" y="17022"/>
                    <a:pt x="35793" y="17022"/>
                  </a:cubicBezTo>
                  <a:cubicBezTo>
                    <a:pt x="22590" y="17022"/>
                    <a:pt x="18931" y="27838"/>
                    <a:pt x="18931" y="36589"/>
                  </a:cubicBezTo>
                  <a:lnTo>
                    <a:pt x="18931" y="83042"/>
                  </a:lnTo>
                  <a:lnTo>
                    <a:pt x="0" y="83042"/>
                  </a:lnTo>
                  <a:lnTo>
                    <a:pt x="0" y="2068"/>
                  </a:lnTo>
                  <a:lnTo>
                    <a:pt x="18772" y="2068"/>
                  </a:lnTo>
                  <a:lnTo>
                    <a:pt x="18772" y="11771"/>
                  </a:lnTo>
                  <a:lnTo>
                    <a:pt x="19087" y="11771"/>
                  </a:lnTo>
                  <a:cubicBezTo>
                    <a:pt x="23860" y="4614"/>
                    <a:pt x="32452" y="0"/>
                    <a:pt x="42950" y="0"/>
                  </a:cubicBezTo>
                  <a:cubicBezTo>
                    <a:pt x="61404" y="0"/>
                    <a:pt x="69677" y="13521"/>
                    <a:pt x="69677" y="32773"/>
                  </a:cubicBezTo>
                  <a:lnTo>
                    <a:pt x="69677" y="83039"/>
                  </a:lnTo>
                  <a:close/>
                </a:path>
              </a:pathLst>
            </a:custGeom>
            <a:solidFill>
              <a:schemeClr val="tx1"/>
            </a:solidFill>
            <a:ln w="2892"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8971680A-40C1-4EE7-9A13-6EF7C1C67738}"/>
                </a:ext>
              </a:extLst>
            </p:cNvPr>
            <p:cNvSpPr/>
            <p:nvPr/>
          </p:nvSpPr>
          <p:spPr>
            <a:xfrm>
              <a:off x="3244410" y="502930"/>
              <a:ext cx="75570" cy="120267"/>
            </a:xfrm>
            <a:custGeom>
              <a:avLst/>
              <a:gdLst>
                <a:gd name="connsiteX0" fmla="*/ 75570 w 75570"/>
                <a:gd name="connsiteY0" fmla="*/ 77314 h 120267"/>
                <a:gd name="connsiteX1" fmla="*/ 42479 w 75570"/>
                <a:gd name="connsiteY1" fmla="*/ 120267 h 120267"/>
                <a:gd name="connsiteX2" fmla="*/ 18453 w 75570"/>
                <a:gd name="connsiteY2" fmla="*/ 108974 h 120267"/>
                <a:gd name="connsiteX3" fmla="*/ 18138 w 75570"/>
                <a:gd name="connsiteY3" fmla="*/ 108974 h 120267"/>
                <a:gd name="connsiteX4" fmla="*/ 18138 w 75570"/>
                <a:gd name="connsiteY4" fmla="*/ 118361 h 120267"/>
                <a:gd name="connsiteX5" fmla="*/ 0 w 75570"/>
                <a:gd name="connsiteY5" fmla="*/ 118361 h 120267"/>
                <a:gd name="connsiteX6" fmla="*/ 0 w 75570"/>
                <a:gd name="connsiteY6" fmla="*/ 4773 h 120267"/>
                <a:gd name="connsiteX7" fmla="*/ 18931 w 75570"/>
                <a:gd name="connsiteY7" fmla="*/ 0 h 120267"/>
                <a:gd name="connsiteX8" fmla="*/ 18931 w 75570"/>
                <a:gd name="connsiteY8" fmla="*/ 46772 h 120267"/>
                <a:gd name="connsiteX9" fmla="*/ 19249 w 75570"/>
                <a:gd name="connsiteY9" fmla="*/ 46772 h 120267"/>
                <a:gd name="connsiteX10" fmla="*/ 42953 w 75570"/>
                <a:gd name="connsiteY10" fmla="*/ 35319 h 120267"/>
                <a:gd name="connsiteX11" fmla="*/ 75570 w 75570"/>
                <a:gd name="connsiteY11" fmla="*/ 77314 h 120267"/>
                <a:gd name="connsiteX12" fmla="*/ 56955 w 75570"/>
                <a:gd name="connsiteY12" fmla="*/ 77792 h 120267"/>
                <a:gd name="connsiteX13" fmla="*/ 38024 w 75570"/>
                <a:gd name="connsiteY13" fmla="*/ 52337 h 120267"/>
                <a:gd name="connsiteX14" fmla="*/ 18931 w 75570"/>
                <a:gd name="connsiteY14" fmla="*/ 62836 h 120267"/>
                <a:gd name="connsiteX15" fmla="*/ 18931 w 75570"/>
                <a:gd name="connsiteY15" fmla="*/ 92427 h 120267"/>
                <a:gd name="connsiteX16" fmla="*/ 38180 w 75570"/>
                <a:gd name="connsiteY16" fmla="*/ 103402 h 120267"/>
                <a:gd name="connsiteX17" fmla="*/ 56955 w 75570"/>
                <a:gd name="connsiteY17" fmla="*/ 77792 h 12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570" h="120267">
                  <a:moveTo>
                    <a:pt x="75570" y="77314"/>
                  </a:moveTo>
                  <a:cubicBezTo>
                    <a:pt x="75570" y="103405"/>
                    <a:pt x="62379" y="120267"/>
                    <a:pt x="42479" y="120267"/>
                  </a:cubicBezTo>
                  <a:cubicBezTo>
                    <a:pt x="32296" y="120267"/>
                    <a:pt x="23863" y="115974"/>
                    <a:pt x="18453" y="108974"/>
                  </a:cubicBezTo>
                  <a:lnTo>
                    <a:pt x="18138" y="108974"/>
                  </a:lnTo>
                  <a:lnTo>
                    <a:pt x="18138" y="118361"/>
                  </a:lnTo>
                  <a:lnTo>
                    <a:pt x="0" y="118361"/>
                  </a:lnTo>
                  <a:lnTo>
                    <a:pt x="0" y="4773"/>
                  </a:lnTo>
                  <a:lnTo>
                    <a:pt x="18931" y="0"/>
                  </a:lnTo>
                  <a:lnTo>
                    <a:pt x="18931" y="46772"/>
                  </a:lnTo>
                  <a:lnTo>
                    <a:pt x="19249" y="46772"/>
                  </a:lnTo>
                  <a:cubicBezTo>
                    <a:pt x="24659" y="39612"/>
                    <a:pt x="32929" y="35319"/>
                    <a:pt x="42953" y="35319"/>
                  </a:cubicBezTo>
                  <a:cubicBezTo>
                    <a:pt x="62379" y="35316"/>
                    <a:pt x="75570" y="51065"/>
                    <a:pt x="75570" y="77314"/>
                  </a:cubicBezTo>
                  <a:close/>
                  <a:moveTo>
                    <a:pt x="56955" y="77792"/>
                  </a:moveTo>
                  <a:cubicBezTo>
                    <a:pt x="56955" y="61088"/>
                    <a:pt x="50116" y="52337"/>
                    <a:pt x="38024" y="52337"/>
                  </a:cubicBezTo>
                  <a:cubicBezTo>
                    <a:pt x="30705" y="52337"/>
                    <a:pt x="24821" y="55520"/>
                    <a:pt x="18931" y="62836"/>
                  </a:cubicBezTo>
                  <a:lnTo>
                    <a:pt x="18931" y="92427"/>
                  </a:lnTo>
                  <a:cubicBezTo>
                    <a:pt x="24341" y="99586"/>
                    <a:pt x="30386" y="103402"/>
                    <a:pt x="38180" y="103402"/>
                  </a:cubicBezTo>
                  <a:cubicBezTo>
                    <a:pt x="50431" y="103405"/>
                    <a:pt x="56955" y="94018"/>
                    <a:pt x="56955" y="77792"/>
                  </a:cubicBezTo>
                  <a:close/>
                </a:path>
              </a:pathLst>
            </a:custGeom>
            <a:solidFill>
              <a:schemeClr val="tx1"/>
            </a:solidFill>
            <a:ln w="2892" cap="flat">
              <a:noFill/>
              <a:prstDash val="solid"/>
              <a:miter/>
            </a:ln>
          </p:spPr>
          <p:txBody>
            <a:bodyPr rtlCol="0" anchor="ctr"/>
            <a:lstStyle/>
            <a:p>
              <a:endParaRPr lang="de-DE"/>
            </a:p>
          </p:txBody>
        </p:sp>
        <p:sp>
          <p:nvSpPr>
            <p:cNvPr id="158" name="Freihandform: Form 157">
              <a:extLst>
                <a:ext uri="{FF2B5EF4-FFF2-40B4-BE49-F238E27FC236}">
                  <a16:creationId xmlns:a16="http://schemas.microsoft.com/office/drawing/2014/main" id="{6DBEAABF-EDE5-4B0F-8E8B-8E8806B92CB4}"/>
                </a:ext>
              </a:extLst>
            </p:cNvPr>
            <p:cNvSpPr/>
            <p:nvPr/>
          </p:nvSpPr>
          <p:spPr>
            <a:xfrm>
              <a:off x="3336585" y="538246"/>
              <a:ext cx="73999" cy="84951"/>
            </a:xfrm>
            <a:custGeom>
              <a:avLst/>
              <a:gdLst>
                <a:gd name="connsiteX0" fmla="*/ 40095 w 73999"/>
                <a:gd name="connsiteY0" fmla="*/ 84951 h 84951"/>
                <a:gd name="connsiteX1" fmla="*/ 0 w 73999"/>
                <a:gd name="connsiteY1" fmla="*/ 42317 h 84951"/>
                <a:gd name="connsiteX2" fmla="*/ 38041 w 73999"/>
                <a:gd name="connsiteY2" fmla="*/ 0 h 84951"/>
                <a:gd name="connsiteX3" fmla="*/ 73999 w 73999"/>
                <a:gd name="connsiteY3" fmla="*/ 41203 h 84951"/>
                <a:gd name="connsiteX4" fmla="*/ 73681 w 73999"/>
                <a:gd name="connsiteY4" fmla="*/ 48999 h 84951"/>
                <a:gd name="connsiteX5" fmla="*/ 19267 w 73999"/>
                <a:gd name="connsiteY5" fmla="*/ 48999 h 84951"/>
                <a:gd name="connsiteX6" fmla="*/ 40269 w 73999"/>
                <a:gd name="connsiteY6" fmla="*/ 68725 h 84951"/>
                <a:gd name="connsiteX7" fmla="*/ 60143 w 73999"/>
                <a:gd name="connsiteY7" fmla="*/ 59179 h 84951"/>
                <a:gd name="connsiteX8" fmla="*/ 71916 w 73999"/>
                <a:gd name="connsiteY8" fmla="*/ 71589 h 84951"/>
                <a:gd name="connsiteX9" fmla="*/ 40095 w 73999"/>
                <a:gd name="connsiteY9" fmla="*/ 84951 h 84951"/>
                <a:gd name="connsiteX10" fmla="*/ 18948 w 73999"/>
                <a:gd name="connsiteY10" fmla="*/ 35157 h 84951"/>
                <a:gd name="connsiteX11" fmla="*/ 55688 w 73999"/>
                <a:gd name="connsiteY11" fmla="*/ 35157 h 84951"/>
                <a:gd name="connsiteX12" fmla="*/ 37723 w 73999"/>
                <a:gd name="connsiteY12" fmla="*/ 15590 h 84951"/>
                <a:gd name="connsiteX13" fmla="*/ 18948 w 73999"/>
                <a:gd name="connsiteY13" fmla="*/ 35157 h 8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99" h="84951">
                  <a:moveTo>
                    <a:pt x="40095" y="84951"/>
                  </a:moveTo>
                  <a:cubicBezTo>
                    <a:pt x="16084" y="84951"/>
                    <a:pt x="0" y="67930"/>
                    <a:pt x="0" y="42317"/>
                  </a:cubicBezTo>
                  <a:cubicBezTo>
                    <a:pt x="0" y="17181"/>
                    <a:pt x="15448" y="0"/>
                    <a:pt x="38041" y="0"/>
                  </a:cubicBezTo>
                  <a:cubicBezTo>
                    <a:pt x="59824" y="0"/>
                    <a:pt x="73999" y="16226"/>
                    <a:pt x="73999" y="41203"/>
                  </a:cubicBezTo>
                  <a:cubicBezTo>
                    <a:pt x="73999" y="43908"/>
                    <a:pt x="73826" y="46769"/>
                    <a:pt x="73681" y="48999"/>
                  </a:cubicBezTo>
                  <a:lnTo>
                    <a:pt x="19267" y="48999"/>
                  </a:lnTo>
                  <a:cubicBezTo>
                    <a:pt x="21320" y="61566"/>
                    <a:pt x="28813" y="68725"/>
                    <a:pt x="40269" y="68725"/>
                  </a:cubicBezTo>
                  <a:cubicBezTo>
                    <a:pt x="47732" y="68725"/>
                    <a:pt x="53778" y="65862"/>
                    <a:pt x="60143" y="59179"/>
                  </a:cubicBezTo>
                  <a:lnTo>
                    <a:pt x="71916" y="71589"/>
                  </a:lnTo>
                  <a:cubicBezTo>
                    <a:pt x="62688" y="80656"/>
                    <a:pt x="52361" y="84951"/>
                    <a:pt x="40095" y="84951"/>
                  </a:cubicBezTo>
                  <a:close/>
                  <a:moveTo>
                    <a:pt x="18948" y="35157"/>
                  </a:moveTo>
                  <a:lnTo>
                    <a:pt x="55688" y="35157"/>
                  </a:lnTo>
                  <a:cubicBezTo>
                    <a:pt x="54906" y="22746"/>
                    <a:pt x="48368" y="15590"/>
                    <a:pt x="37723" y="15590"/>
                  </a:cubicBezTo>
                  <a:cubicBezTo>
                    <a:pt x="27222" y="15590"/>
                    <a:pt x="20539" y="22590"/>
                    <a:pt x="18948" y="35157"/>
                  </a:cubicBezTo>
                  <a:close/>
                </a:path>
              </a:pathLst>
            </a:custGeom>
            <a:solidFill>
              <a:schemeClr val="tx1"/>
            </a:solidFill>
            <a:ln w="2892" cap="flat">
              <a:noFill/>
              <a:prstDash val="solid"/>
              <a:miter/>
            </a:ln>
          </p:spPr>
          <p:txBody>
            <a:bodyPr rtlCol="0" anchor="ctr"/>
            <a:lstStyle/>
            <a:p>
              <a:endParaRPr lang="de-DE"/>
            </a:p>
          </p:txBody>
        </p:sp>
        <p:sp>
          <p:nvSpPr>
            <p:cNvPr id="159" name="Freihandform: Form 158">
              <a:extLst>
                <a:ext uri="{FF2B5EF4-FFF2-40B4-BE49-F238E27FC236}">
                  <a16:creationId xmlns:a16="http://schemas.microsoft.com/office/drawing/2014/main" id="{3BBC428E-F821-48F5-8F9D-B8533E7F50E4}"/>
                </a:ext>
              </a:extLst>
            </p:cNvPr>
            <p:cNvSpPr/>
            <p:nvPr/>
          </p:nvSpPr>
          <p:spPr>
            <a:xfrm>
              <a:off x="3431239" y="538249"/>
              <a:ext cx="49005" cy="83039"/>
            </a:xfrm>
            <a:custGeom>
              <a:avLst/>
              <a:gdLst>
                <a:gd name="connsiteX0" fmla="*/ 49005 w 49005"/>
                <a:gd name="connsiteY0" fmla="*/ 1747 h 83039"/>
                <a:gd name="connsiteX1" fmla="*/ 45997 w 49005"/>
                <a:gd name="connsiteY1" fmla="*/ 21155 h 83039"/>
                <a:gd name="connsiteX2" fmla="*/ 35495 w 49005"/>
                <a:gd name="connsiteY2" fmla="*/ 18610 h 83039"/>
                <a:gd name="connsiteX3" fmla="*/ 18948 w 49005"/>
                <a:gd name="connsiteY3" fmla="*/ 41518 h 83039"/>
                <a:gd name="connsiteX4" fmla="*/ 18948 w 49005"/>
                <a:gd name="connsiteY4" fmla="*/ 83039 h 83039"/>
                <a:gd name="connsiteX5" fmla="*/ 0 w 49005"/>
                <a:gd name="connsiteY5" fmla="*/ 83039 h 83039"/>
                <a:gd name="connsiteX6" fmla="*/ 0 w 49005"/>
                <a:gd name="connsiteY6" fmla="*/ 2066 h 83039"/>
                <a:gd name="connsiteX7" fmla="*/ 18630 w 49005"/>
                <a:gd name="connsiteY7" fmla="*/ 2066 h 83039"/>
                <a:gd name="connsiteX8" fmla="*/ 18630 w 49005"/>
                <a:gd name="connsiteY8" fmla="*/ 12248 h 83039"/>
                <a:gd name="connsiteX9" fmla="*/ 18948 w 49005"/>
                <a:gd name="connsiteY9" fmla="*/ 12248 h 83039"/>
                <a:gd name="connsiteX10" fmla="*/ 40095 w 49005"/>
                <a:gd name="connsiteY10" fmla="*/ 0 h 83039"/>
                <a:gd name="connsiteX11" fmla="*/ 49005 w 49005"/>
                <a:gd name="connsiteY11" fmla="*/ 1747 h 8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05" h="83039">
                  <a:moveTo>
                    <a:pt x="49005" y="1747"/>
                  </a:moveTo>
                  <a:lnTo>
                    <a:pt x="45997" y="21155"/>
                  </a:lnTo>
                  <a:cubicBezTo>
                    <a:pt x="43133" y="19564"/>
                    <a:pt x="39632" y="18610"/>
                    <a:pt x="35495" y="18610"/>
                  </a:cubicBezTo>
                  <a:cubicBezTo>
                    <a:pt x="22449" y="18610"/>
                    <a:pt x="18948" y="29111"/>
                    <a:pt x="18948" y="41518"/>
                  </a:cubicBezTo>
                  <a:lnTo>
                    <a:pt x="18948" y="83039"/>
                  </a:lnTo>
                  <a:lnTo>
                    <a:pt x="0" y="83039"/>
                  </a:lnTo>
                  <a:lnTo>
                    <a:pt x="0" y="2066"/>
                  </a:lnTo>
                  <a:lnTo>
                    <a:pt x="18630" y="2066"/>
                  </a:lnTo>
                  <a:lnTo>
                    <a:pt x="18630" y="12248"/>
                  </a:lnTo>
                  <a:lnTo>
                    <a:pt x="18948" y="12248"/>
                  </a:lnTo>
                  <a:cubicBezTo>
                    <a:pt x="23230" y="4614"/>
                    <a:pt x="30867" y="0"/>
                    <a:pt x="40095" y="0"/>
                  </a:cubicBezTo>
                  <a:cubicBezTo>
                    <a:pt x="42814" y="-3"/>
                    <a:pt x="46141" y="474"/>
                    <a:pt x="49005" y="1747"/>
                  </a:cubicBezTo>
                  <a:close/>
                </a:path>
              </a:pathLst>
            </a:custGeom>
            <a:solidFill>
              <a:schemeClr val="tx1"/>
            </a:solidFill>
            <a:ln w="2892" cap="flat">
              <a:noFill/>
              <a:prstDash val="solid"/>
              <a:miter/>
            </a:ln>
          </p:spPr>
          <p:txBody>
            <a:bodyPr rtlCol="0" anchor="ctr"/>
            <a:lstStyle/>
            <a:p>
              <a:endParaRPr lang="de-DE"/>
            </a:p>
          </p:txBody>
        </p:sp>
        <p:sp>
          <p:nvSpPr>
            <p:cNvPr id="160" name="Freihandform: Form 159">
              <a:extLst>
                <a:ext uri="{FF2B5EF4-FFF2-40B4-BE49-F238E27FC236}">
                  <a16:creationId xmlns:a16="http://schemas.microsoft.com/office/drawing/2014/main" id="{0FBEF870-D1D0-4A88-AE2D-A0D5C4D13D5E}"/>
                </a:ext>
              </a:extLst>
            </p:cNvPr>
            <p:cNvSpPr/>
            <p:nvPr/>
          </p:nvSpPr>
          <p:spPr>
            <a:xfrm>
              <a:off x="3490948" y="538246"/>
              <a:ext cx="75706" cy="115656"/>
            </a:xfrm>
            <a:custGeom>
              <a:avLst/>
              <a:gdLst>
                <a:gd name="connsiteX0" fmla="*/ 21320 w 75706"/>
                <a:gd name="connsiteY0" fmla="*/ 100700 h 115656"/>
                <a:gd name="connsiteX1" fmla="*/ 25457 w 75706"/>
                <a:gd name="connsiteY1" fmla="*/ 100541 h 115656"/>
                <a:gd name="connsiteX2" fmla="*/ 56787 w 75706"/>
                <a:gd name="connsiteY2" fmla="*/ 77473 h 115656"/>
                <a:gd name="connsiteX3" fmla="*/ 56787 w 75706"/>
                <a:gd name="connsiteY3" fmla="*/ 72223 h 115656"/>
                <a:gd name="connsiteX4" fmla="*/ 56642 w 75706"/>
                <a:gd name="connsiteY4" fmla="*/ 72223 h 115656"/>
                <a:gd name="connsiteX5" fmla="*/ 32140 w 75706"/>
                <a:gd name="connsiteY5" fmla="*/ 83520 h 115656"/>
                <a:gd name="connsiteX6" fmla="*/ 0 w 75706"/>
                <a:gd name="connsiteY6" fmla="*/ 42476 h 115656"/>
                <a:gd name="connsiteX7" fmla="*/ 32921 w 75706"/>
                <a:gd name="connsiteY7" fmla="*/ 0 h 115656"/>
                <a:gd name="connsiteX8" fmla="*/ 56787 w 75706"/>
                <a:gd name="connsiteY8" fmla="*/ 11297 h 115656"/>
                <a:gd name="connsiteX9" fmla="*/ 57105 w 75706"/>
                <a:gd name="connsiteY9" fmla="*/ 11297 h 115656"/>
                <a:gd name="connsiteX10" fmla="*/ 57105 w 75706"/>
                <a:gd name="connsiteY10" fmla="*/ 2068 h 115656"/>
                <a:gd name="connsiteX11" fmla="*/ 75706 w 75706"/>
                <a:gd name="connsiteY11" fmla="*/ 2068 h 115656"/>
                <a:gd name="connsiteX12" fmla="*/ 75706 w 75706"/>
                <a:gd name="connsiteY12" fmla="*/ 74769 h 115656"/>
                <a:gd name="connsiteX13" fmla="*/ 27193 w 75706"/>
                <a:gd name="connsiteY13" fmla="*/ 115494 h 115656"/>
                <a:gd name="connsiteX14" fmla="*/ 23230 w 75706"/>
                <a:gd name="connsiteY14" fmla="*/ 115656 h 115656"/>
                <a:gd name="connsiteX15" fmla="*/ 21320 w 75706"/>
                <a:gd name="connsiteY15" fmla="*/ 100700 h 115656"/>
                <a:gd name="connsiteX16" fmla="*/ 18775 w 75706"/>
                <a:gd name="connsiteY16" fmla="*/ 41998 h 115656"/>
                <a:gd name="connsiteX17" fmla="*/ 37694 w 75706"/>
                <a:gd name="connsiteY17" fmla="*/ 67293 h 115656"/>
                <a:gd name="connsiteX18" fmla="*/ 56787 w 75706"/>
                <a:gd name="connsiteY18" fmla="*/ 56633 h 115656"/>
                <a:gd name="connsiteX19" fmla="*/ 56787 w 75706"/>
                <a:gd name="connsiteY19" fmla="*/ 27682 h 115656"/>
                <a:gd name="connsiteX20" fmla="*/ 37549 w 75706"/>
                <a:gd name="connsiteY20" fmla="*/ 17022 h 115656"/>
                <a:gd name="connsiteX21" fmla="*/ 18775 w 75706"/>
                <a:gd name="connsiteY21" fmla="*/ 41998 h 1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706" h="115656">
                  <a:moveTo>
                    <a:pt x="21320" y="100700"/>
                  </a:moveTo>
                  <a:lnTo>
                    <a:pt x="25457" y="100541"/>
                  </a:lnTo>
                  <a:cubicBezTo>
                    <a:pt x="49642" y="99586"/>
                    <a:pt x="56787" y="92745"/>
                    <a:pt x="56787" y="77473"/>
                  </a:cubicBezTo>
                  <a:lnTo>
                    <a:pt x="56787" y="72223"/>
                  </a:lnTo>
                  <a:lnTo>
                    <a:pt x="56642" y="72223"/>
                  </a:lnTo>
                  <a:cubicBezTo>
                    <a:pt x="50914" y="79542"/>
                    <a:pt x="41831" y="83520"/>
                    <a:pt x="32140" y="83520"/>
                  </a:cubicBezTo>
                  <a:cubicBezTo>
                    <a:pt x="12555" y="83520"/>
                    <a:pt x="0" y="67450"/>
                    <a:pt x="0" y="42476"/>
                  </a:cubicBezTo>
                  <a:cubicBezTo>
                    <a:pt x="0" y="16862"/>
                    <a:pt x="13192" y="0"/>
                    <a:pt x="32921" y="0"/>
                  </a:cubicBezTo>
                  <a:cubicBezTo>
                    <a:pt x="42612" y="0"/>
                    <a:pt x="51377" y="4137"/>
                    <a:pt x="56787" y="11297"/>
                  </a:cubicBezTo>
                  <a:lnTo>
                    <a:pt x="57105" y="11297"/>
                  </a:lnTo>
                  <a:lnTo>
                    <a:pt x="57105" y="2068"/>
                  </a:lnTo>
                  <a:lnTo>
                    <a:pt x="75706" y="2068"/>
                  </a:lnTo>
                  <a:lnTo>
                    <a:pt x="75706" y="74769"/>
                  </a:lnTo>
                  <a:cubicBezTo>
                    <a:pt x="75706" y="101018"/>
                    <a:pt x="62370" y="114062"/>
                    <a:pt x="27193" y="115494"/>
                  </a:cubicBezTo>
                  <a:lnTo>
                    <a:pt x="23230" y="115656"/>
                  </a:lnTo>
                  <a:lnTo>
                    <a:pt x="21320" y="100700"/>
                  </a:lnTo>
                  <a:close/>
                  <a:moveTo>
                    <a:pt x="18775" y="41998"/>
                  </a:moveTo>
                  <a:cubicBezTo>
                    <a:pt x="18775" y="57906"/>
                    <a:pt x="25775" y="67293"/>
                    <a:pt x="37694" y="67293"/>
                  </a:cubicBezTo>
                  <a:cubicBezTo>
                    <a:pt x="44868" y="67293"/>
                    <a:pt x="50885" y="63793"/>
                    <a:pt x="56787" y="56633"/>
                  </a:cubicBezTo>
                  <a:lnTo>
                    <a:pt x="56787" y="27682"/>
                  </a:lnTo>
                  <a:cubicBezTo>
                    <a:pt x="51232" y="20681"/>
                    <a:pt x="44868" y="17022"/>
                    <a:pt x="37549" y="17022"/>
                  </a:cubicBezTo>
                  <a:cubicBezTo>
                    <a:pt x="25775" y="17022"/>
                    <a:pt x="18775" y="26091"/>
                    <a:pt x="18775" y="41998"/>
                  </a:cubicBezTo>
                  <a:close/>
                </a:path>
              </a:pathLst>
            </a:custGeom>
            <a:solidFill>
              <a:schemeClr val="tx1"/>
            </a:solidFill>
            <a:ln w="2892" cap="flat">
              <a:noFill/>
              <a:prstDash val="solid"/>
              <a:miter/>
            </a:ln>
          </p:spPr>
          <p:txBody>
            <a:bodyPr rtlCol="0" anchor="ctr"/>
            <a:lstStyle/>
            <a:p>
              <a:endParaRPr lang="de-DE"/>
            </a:p>
          </p:txBody>
        </p:sp>
      </p:gr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390525" y="160153"/>
            <a:ext cx="333375"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390525" y="1131703"/>
            <a:ext cx="333375"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390525" y="1491963"/>
            <a:ext cx="333375"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390525" y="3292188"/>
            <a:ext cx="333375"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390525" y="6063963"/>
            <a:ext cx="333375"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390525" y="6495763"/>
            <a:ext cx="333375"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281643" y="-299136"/>
            <a:ext cx="333375" cy="136808"/>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5752963" y="-299136"/>
            <a:ext cx="333375" cy="136804"/>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6203950" y="-397424"/>
            <a:ext cx="124906" cy="333375"/>
            <a:chOff x="6416680" y="-397424"/>
            <a:chExt cx="124906"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11447325" y="-299139"/>
            <a:ext cx="333375" cy="1368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20505853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B0C1A1EC-AE8D-49FC-8770-BEF5AA5BBB90}" type="datetime4">
              <a:rPr lang="de-DE" smtClean="0"/>
              <a:t>5. April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7" y="1631156"/>
            <a:ext cx="11157745"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platzhalter 9">
            <a:extLst>
              <a:ext uri="{FF2B5EF4-FFF2-40B4-BE49-F238E27FC236}">
                <a16:creationId xmlns:a16="http://schemas.microsoft.com/office/drawing/2014/main" id="{A8EC489F-F71C-4659-9116-2F6E62F5F9C7}"/>
              </a:ext>
            </a:extLst>
          </p:cNvPr>
          <p:cNvSpPr>
            <a:spLocks noGrp="1"/>
          </p:cNvSpPr>
          <p:nvPr>
            <p:ph type="body" sz="quarter" idx="14"/>
          </p:nvPr>
        </p:nvSpPr>
        <p:spPr>
          <a:xfrm>
            <a:off x="518318" y="687598"/>
            <a:ext cx="6844386" cy="249812"/>
          </a:xfrm>
        </p:spPr>
        <p:txBody>
          <a:bodyPr wrap="square">
            <a:spAutoFit/>
          </a:bodyPr>
          <a:lstStyle>
            <a:lvl1pPr>
              <a:defRPr sz="1600">
                <a:solidFill>
                  <a:schemeClr val="tx2"/>
                </a:solidFill>
              </a:defRPr>
            </a:lvl1pPr>
          </a:lstStyle>
          <a:p>
            <a:pPr lvl="0"/>
            <a:r>
              <a:rPr lang="de-DE" dirty="0"/>
              <a:t>Mastertextformat bearbeiten</a:t>
            </a:r>
          </a:p>
        </p:txBody>
      </p:sp>
      <p:sp>
        <p:nvSpPr>
          <p:cNvPr id="6" name="Titel 5">
            <a:extLst>
              <a:ext uri="{FF2B5EF4-FFF2-40B4-BE49-F238E27FC236}">
                <a16:creationId xmlns:a16="http://schemas.microsoft.com/office/drawing/2014/main" id="{F5C59997-58CB-4A34-A7D6-744D4117FF64}"/>
              </a:ext>
            </a:extLst>
          </p:cNvPr>
          <p:cNvSpPr>
            <a:spLocks noGrp="1"/>
          </p:cNvSpPr>
          <p:nvPr>
            <p:ph type="title"/>
          </p:nvPr>
        </p:nvSpPr>
        <p:spPr/>
        <p:txBody>
          <a:bodyPr/>
          <a:lstStyle/>
          <a:p>
            <a:r>
              <a:rPr lang="de-DE"/>
              <a:t>Mastertitelformat bearbeiten</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323709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6BB8560-36A5-4E8D-803D-41389B24A6F9}" type="datetime4">
              <a:rPr lang="de-DE" smtClean="0"/>
              <a:t>5. April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6206329" y="1631156"/>
            <a:ext cx="5469732"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9" name="Textplatzhalter 9">
            <a:extLst>
              <a:ext uri="{FF2B5EF4-FFF2-40B4-BE49-F238E27FC236}">
                <a16:creationId xmlns:a16="http://schemas.microsoft.com/office/drawing/2014/main" id="{59628F4C-9498-4F7E-80AA-A9A50B3818EE}"/>
              </a:ext>
            </a:extLst>
          </p:cNvPr>
          <p:cNvSpPr>
            <a:spLocks noGrp="1"/>
          </p:cNvSpPr>
          <p:nvPr>
            <p:ph type="body" sz="quarter" idx="15"/>
          </p:nvPr>
        </p:nvSpPr>
        <p:spPr>
          <a:xfrm>
            <a:off x="518318" y="687598"/>
            <a:ext cx="6844386" cy="249812"/>
          </a:xfrm>
        </p:spPr>
        <p:txBody>
          <a:bodyPr wrap="square">
            <a:spAutoFit/>
          </a:bodyPr>
          <a:lstStyle>
            <a:lvl1pPr>
              <a:defRPr sz="1600">
                <a:solidFill>
                  <a:schemeClr val="tx2"/>
                </a:solidFill>
              </a:defRPr>
            </a:lvl1pPr>
          </a:lstStyle>
          <a:p>
            <a:pPr lvl="0"/>
            <a:r>
              <a:rPr lang="de-DE" dirty="0"/>
              <a:t>Mastertextformat bearbeiten</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32689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95F9A8D-0060-4B5F-80A1-C8E118437077}" type="datetime4">
              <a:rPr lang="de-DE" smtClean="0"/>
              <a:t>5. April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636A777D-D5C6-4E84-A9C9-D0F4836A4C4E}"/>
              </a:ext>
            </a:extLst>
          </p:cNvPr>
          <p:cNvSpPr>
            <a:spLocks noGrp="1"/>
          </p:cNvSpPr>
          <p:nvPr>
            <p:ph type="title"/>
          </p:nvPr>
        </p:nvSpPr>
        <p:spPr/>
        <p:txBody>
          <a:bodyPr/>
          <a:lstStyle/>
          <a:p>
            <a:r>
              <a:rPr lang="de-DE"/>
              <a:t>Mastertitelformat bearbeiten</a:t>
            </a:r>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518318"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8107242"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4312780" y="1631157"/>
            <a:ext cx="3568821" cy="456961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Textplatzhalter 9">
            <a:extLst>
              <a:ext uri="{FF2B5EF4-FFF2-40B4-BE49-F238E27FC236}">
                <a16:creationId xmlns:a16="http://schemas.microsoft.com/office/drawing/2014/main" id="{E888C2E5-BE70-41A9-A2DE-FD8C4043AF9A}"/>
              </a:ext>
            </a:extLst>
          </p:cNvPr>
          <p:cNvSpPr>
            <a:spLocks noGrp="1"/>
          </p:cNvSpPr>
          <p:nvPr>
            <p:ph type="body" sz="quarter" idx="15"/>
          </p:nvPr>
        </p:nvSpPr>
        <p:spPr>
          <a:xfrm>
            <a:off x="518318" y="687598"/>
            <a:ext cx="6844386" cy="249812"/>
          </a:xfrm>
        </p:spPr>
        <p:txBody>
          <a:bodyPr wrap="square">
            <a:spAutoFit/>
          </a:bodyPr>
          <a:lstStyle>
            <a:lvl1pPr>
              <a:defRPr sz="1600">
                <a:solidFill>
                  <a:schemeClr val="tx2"/>
                </a:solidFill>
              </a:defRPr>
            </a:lvl1pPr>
          </a:lstStyle>
          <a:p>
            <a:pPr lvl="0"/>
            <a:r>
              <a:rPr lang="de-DE" dirty="0"/>
              <a:t>Mastertextformat bearbeiten</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183881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6BB8560-36A5-4E8D-803D-41389B24A6F9}" type="datetime4">
              <a:rPr lang="de-DE" smtClean="0"/>
              <a:t>5. April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518318"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9" name="Textplatzhalter 9">
            <a:extLst>
              <a:ext uri="{FF2B5EF4-FFF2-40B4-BE49-F238E27FC236}">
                <a16:creationId xmlns:a16="http://schemas.microsoft.com/office/drawing/2014/main" id="{59628F4C-9498-4F7E-80AA-A9A50B3818EE}"/>
              </a:ext>
            </a:extLst>
          </p:cNvPr>
          <p:cNvSpPr>
            <a:spLocks noGrp="1"/>
          </p:cNvSpPr>
          <p:nvPr>
            <p:ph type="body" sz="quarter" idx="15"/>
          </p:nvPr>
        </p:nvSpPr>
        <p:spPr>
          <a:xfrm>
            <a:off x="518318" y="687598"/>
            <a:ext cx="6844386" cy="249812"/>
          </a:xfrm>
        </p:spPr>
        <p:txBody>
          <a:bodyPr wrap="square">
            <a:spAutoFit/>
          </a:bodyPr>
          <a:lstStyle>
            <a:lvl1pPr>
              <a:defRPr sz="1600">
                <a:solidFill>
                  <a:schemeClr val="tx2"/>
                </a:solidFill>
              </a:defRPr>
            </a:lvl1pPr>
          </a:lstStyle>
          <a:p>
            <a:pPr lvl="0"/>
            <a:r>
              <a:rPr lang="de-DE" dirty="0"/>
              <a:t>Mastertextformat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6206329" y="1631155"/>
            <a:ext cx="5469732"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266769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518318" y="1631155"/>
            <a:ext cx="5469732"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6BB8560-36A5-4E8D-803D-41389B24A6F9}" type="datetime4">
              <a:rPr lang="de-DE" smtClean="0"/>
              <a:t>5. April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6206331" y="1631156"/>
            <a:ext cx="5469732"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9" name="Textplatzhalter 9">
            <a:extLst>
              <a:ext uri="{FF2B5EF4-FFF2-40B4-BE49-F238E27FC236}">
                <a16:creationId xmlns:a16="http://schemas.microsoft.com/office/drawing/2014/main" id="{59628F4C-9498-4F7E-80AA-A9A50B3818EE}"/>
              </a:ext>
            </a:extLst>
          </p:cNvPr>
          <p:cNvSpPr>
            <a:spLocks noGrp="1"/>
          </p:cNvSpPr>
          <p:nvPr>
            <p:ph type="body" sz="quarter" idx="15"/>
          </p:nvPr>
        </p:nvSpPr>
        <p:spPr>
          <a:xfrm>
            <a:off x="518318" y="687598"/>
            <a:ext cx="6844386" cy="249812"/>
          </a:xfrm>
        </p:spPr>
        <p:txBody>
          <a:bodyPr wrap="square">
            <a:spAutoFit/>
          </a:bodyPr>
          <a:lstStyle>
            <a:lvl1pPr>
              <a:defRPr sz="1600">
                <a:solidFill>
                  <a:schemeClr val="tx2"/>
                </a:solidFill>
              </a:defRPr>
            </a:lvl1pPr>
          </a:lstStyle>
          <a:p>
            <a:pPr lvl="0"/>
            <a:r>
              <a:rPr lang="de-DE" dirty="0"/>
              <a:t>Mastertextformat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8437356" y="301185"/>
            <a:ext cx="1080000" cy="386413"/>
          </a:xfrm>
        </p:spPr>
        <p:txBody>
          <a:bodyPr rIns="0" anchor="ctr" anchorCtr="0">
            <a:normAutofit/>
          </a:bodyPr>
          <a:lstStyle>
            <a:lvl1pPr algn="ctr">
              <a:defRPr sz="800">
                <a:solidFill>
                  <a:schemeClr val="accent6"/>
                </a:solidFill>
              </a:defRPr>
            </a:lvl1pPr>
          </a:lstStyle>
          <a:p>
            <a:r>
              <a:rPr lang="de-DE" dirty="0"/>
              <a:t>Optional Logo einfügen</a:t>
            </a:r>
          </a:p>
        </p:txBody>
      </p:sp>
    </p:spTree>
    <p:extLst>
      <p:ext uri="{BB962C8B-B14F-4D97-AF65-F5344CB8AC3E}">
        <p14:creationId xmlns:p14="http://schemas.microsoft.com/office/powerpoint/2010/main" val="183635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518318" y="301185"/>
            <a:ext cx="6844385" cy="3323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518319" y="1631156"/>
            <a:ext cx="11157744"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10417351" y="6634666"/>
            <a:ext cx="849593" cy="123111"/>
          </a:xfrm>
          <a:prstGeom prst="rect">
            <a:avLst/>
          </a:prstGeom>
        </p:spPr>
        <p:txBody>
          <a:bodyPr vert="horz" wrap="none" lIns="0" tIns="0" rIns="0" bIns="0" rtlCol="0" anchor="t" anchorCtr="0">
            <a:spAutoFit/>
          </a:bodyPr>
          <a:lstStyle>
            <a:lvl1pPr algn="r">
              <a:defRPr sz="800">
                <a:solidFill>
                  <a:schemeClr val="tx1"/>
                </a:solidFill>
              </a:defRPr>
            </a:lvl1pPr>
          </a:lstStyle>
          <a:p>
            <a:fld id="{3E0F21F6-5708-431E-9792-8037875AA68C}" type="datetime4">
              <a:rPr lang="de-DE" smtClean="0"/>
              <a:t>5. April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518319" y="6634666"/>
            <a:ext cx="5469732" cy="123111"/>
          </a:xfrm>
          <a:prstGeom prst="rect">
            <a:avLst/>
          </a:prstGeom>
        </p:spPr>
        <p:txBody>
          <a:bodyPr vert="horz" wrap="square" lIns="0" tIns="0" rIns="0" bIns="0" rtlCol="0" anchor="t" anchorCtr="0">
            <a:spAutoFit/>
          </a:bodyPr>
          <a:lstStyle>
            <a:lvl1pPr algn="l">
              <a:defRPr sz="800">
                <a:solidFill>
                  <a:schemeClr val="tx1"/>
                </a:solidFill>
              </a:defRPr>
            </a:lvl1pPr>
          </a:lstStyle>
          <a:p>
            <a:r>
              <a:rPr lang="de-DE"/>
              <a:t>Friedrich-Alexander-Universität Erlangen-Nürnberg</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11482099" y="6634666"/>
            <a:ext cx="193964" cy="123111"/>
          </a:xfrm>
          <a:prstGeom prst="rect">
            <a:avLst/>
          </a:prstGeom>
        </p:spPr>
        <p:txBody>
          <a:bodyPr vert="horz" wrap="none" lIns="0" tIns="0" rIns="0" bIns="0" rtlCol="0" anchor="t" anchorCtr="0">
            <a:spAutoFit/>
          </a:bodyPr>
          <a:lstStyle>
            <a:lvl1pPr algn="r">
              <a:defRPr sz="800">
                <a:solidFill>
                  <a:schemeClr val="tx1"/>
                </a:solidFill>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518400" y="1196733"/>
            <a:ext cx="11676062"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F10272FF-60F7-4AF4-9CD6-0A04080EA9B4}"/>
              </a:ext>
            </a:extLst>
          </p:cNvPr>
          <p:cNvSpPr/>
          <p:nvPr userDrawn="1"/>
        </p:nvSpPr>
        <p:spPr>
          <a:xfrm>
            <a:off x="517200" y="6538526"/>
            <a:ext cx="116748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Freihandform: Form 65">
            <a:extLst>
              <a:ext uri="{FF2B5EF4-FFF2-40B4-BE49-F238E27FC236}">
                <a16:creationId xmlns:a16="http://schemas.microsoft.com/office/drawing/2014/main" id="{A53AF85A-5AD4-4DC8-8FF8-07E3E12A9B06}"/>
              </a:ext>
            </a:extLst>
          </p:cNvPr>
          <p:cNvSpPr>
            <a:spLocks noChangeAspect="1"/>
          </p:cNvSpPr>
          <p:nvPr userDrawn="1"/>
        </p:nvSpPr>
        <p:spPr>
          <a:xfrm>
            <a:off x="10596063" y="299346"/>
            <a:ext cx="1080000" cy="412328"/>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chemeClr val="accent4"/>
          </a:solidFill>
          <a:ln w="9525" cap="flat">
            <a:noFill/>
            <a:prstDash val="solid"/>
            <a:miter/>
          </a:ln>
        </p:spPr>
        <p:txBody>
          <a:bodyPr rtlCol="0" anchor="ctr"/>
          <a:lstStyle/>
          <a:p>
            <a:endParaRPr lang="de-DE"/>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390525" y="160153"/>
            <a:ext cx="333375"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6506" y="2711163"/>
              <a:ext cx="259686"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390525" y="1131703"/>
            <a:ext cx="333375"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390525" y="1491963"/>
            <a:ext cx="333375"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390525" y="3292188"/>
            <a:ext cx="333375"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6505"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390525" y="6063963"/>
            <a:ext cx="333375"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6504"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390525" y="6495763"/>
            <a:ext cx="333375"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6503" y="2711163"/>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281643" y="-299136"/>
            <a:ext cx="333375" cy="136808"/>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96507" y="2711167"/>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5752963" y="-299136"/>
            <a:ext cx="333375" cy="136804"/>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96504" y="271117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6203950" y="-397424"/>
            <a:ext cx="124906" cy="333375"/>
            <a:chOff x="6416680" y="-397424"/>
            <a:chExt cx="124906"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49289" y="-293191"/>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5929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11447325" y="-299139"/>
            <a:ext cx="333375" cy="1368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96501" y="2711175"/>
              <a:ext cx="259687" cy="124906"/>
            </a:xfrm>
            <a:prstGeom prst="rect">
              <a:avLst/>
            </a:prstGeom>
            <a:noFill/>
          </p:spPr>
          <p:txBody>
            <a:bodyPr wrap="none" lIns="0" tIns="0" rIns="0" bIns="0" rtlCol="0">
              <a:spAutoFit/>
            </a:bodyP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8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198660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51" r:id="rId5"/>
    <p:sldLayoutId id="2147483652" r:id="rId6"/>
    <p:sldLayoutId id="2147483656" r:id="rId7"/>
    <p:sldLayoutId id="2147483668" r:id="rId8"/>
    <p:sldLayoutId id="2147483669" r:id="rId9"/>
    <p:sldLayoutId id="2147483666" r:id="rId10"/>
    <p:sldLayoutId id="2147483653" r:id="rId11"/>
    <p:sldLayoutId id="2147483654" r:id="rId12"/>
    <p:sldLayoutId id="2147483655" r:id="rId13"/>
    <p:sldLayoutId id="2147483661" r:id="rId14"/>
    <p:sldLayoutId id="2147483671" r:id="rId15"/>
    <p:sldLayoutId id="2147483665" r:id="rId16"/>
    <p:sldLayoutId id="2147483658" r:id="rId17"/>
    <p:sldLayoutId id="2147483657" r:id="rId18"/>
    <p:sldLayoutId id="2147483670" r:id="rId19"/>
    <p:sldLayoutId id="2147483659" r:id="rId20"/>
  </p:sldLayoutIdLst>
  <p:hf hdr="0"/>
  <p:txStyles>
    <p:titleStyle>
      <a:lvl1pPr algn="l" defTabSz="914400" rtl="0" eaLnBrk="1" latinLnBrk="0" hangingPunct="1">
        <a:lnSpc>
          <a:spcPct val="90000"/>
        </a:lnSpc>
        <a:spcBef>
          <a:spcPct val="0"/>
        </a:spcBef>
        <a:buNone/>
        <a:defRPr sz="2400" b="1" kern="1200">
          <a:solidFill>
            <a:schemeClr val="accent4"/>
          </a:solidFill>
          <a:latin typeface="+mj-lt"/>
          <a:ea typeface="+mj-ea"/>
          <a:cs typeface="+mj-cs"/>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600" kern="1200">
          <a:solidFill>
            <a:schemeClr val="tx1"/>
          </a:solidFill>
          <a:latin typeface="+mn-lt"/>
          <a:ea typeface="+mn-ea"/>
          <a:cs typeface="+mn-cs"/>
        </a:defRPr>
      </a:lvl2pPr>
      <a:lvl3pPr marL="36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5pPr>
      <a:lvl6pPr marL="90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6pPr>
      <a:lvl7pPr marL="108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7pPr>
      <a:lvl8pPr marL="126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8pPr>
      <a:lvl9pPr marL="1440000" indent="-180000" algn="l" defTabSz="914400" rtl="0" eaLnBrk="1" latinLnBrk="0" hangingPunct="1">
        <a:lnSpc>
          <a:spcPct val="110000"/>
        </a:lnSpc>
        <a:spcBef>
          <a:spcPts val="0"/>
        </a:spcBef>
        <a:spcAft>
          <a:spcPts val="1200"/>
        </a:spcAft>
        <a:buClr>
          <a:schemeClr val="accent4"/>
        </a:buClr>
        <a:buFont typeface="Symbol" panose="05050102010706020507" pitchFamily="18" charset="2"/>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187" userDrawn="1">
          <p15:clr>
            <a:srgbClr val="F26B43"/>
          </p15:clr>
        </p15:guide>
        <p15:guide id="6" orient="horz" pos="799" userDrawn="1">
          <p15:clr>
            <a:srgbClr val="F26B43"/>
          </p15:clr>
        </p15:guide>
        <p15:guide id="7" orient="horz" pos="1026" userDrawn="1">
          <p15:clr>
            <a:srgbClr val="F26B43"/>
          </p15:clr>
        </p15:guide>
        <p15:guide id="8" orient="horz" pos="3906" userDrawn="1">
          <p15:clr>
            <a:srgbClr val="F26B43"/>
          </p15:clr>
        </p15:guide>
        <p15:guide id="9" orient="horz" pos="4178" userDrawn="1">
          <p15:clr>
            <a:srgbClr val="F26B43"/>
          </p15:clr>
        </p15:guide>
        <p15:guide id="10" pos="3908" userDrawn="1">
          <p15:clr>
            <a:srgbClr val="F26B43"/>
          </p15:clr>
        </p15:guide>
        <p15:guide id="11" pos="37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Szene, Weg, Straße, Autobahn enthält.&#10;&#10;Automatisch generierte Beschreibung">
            <a:extLst>
              <a:ext uri="{FF2B5EF4-FFF2-40B4-BE49-F238E27FC236}">
                <a16:creationId xmlns:a16="http://schemas.microsoft.com/office/drawing/2014/main" id="{F102349E-C0CB-48C9-B45D-93A90199EA4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11875" b="11875"/>
          <a:stretch/>
        </p:blipFill>
        <p:spPr>
          <a:xfrm>
            <a:off x="0" y="1628775"/>
            <a:ext cx="12192000" cy="5229226"/>
          </a:xfrm>
        </p:spPr>
      </p:pic>
      <p:sp>
        <p:nvSpPr>
          <p:cNvPr id="5" name="Textplatzhalter 4">
            <a:extLst>
              <a:ext uri="{FF2B5EF4-FFF2-40B4-BE49-F238E27FC236}">
                <a16:creationId xmlns:a16="http://schemas.microsoft.com/office/drawing/2014/main" id="{CBDF9E64-CC37-4D04-BB51-992E7471017F}"/>
              </a:ext>
            </a:extLst>
          </p:cNvPr>
          <p:cNvSpPr>
            <a:spLocks noGrp="1"/>
          </p:cNvSpPr>
          <p:nvPr>
            <p:ph type="body" sz="quarter" idx="11"/>
          </p:nvPr>
        </p:nvSpPr>
        <p:spPr/>
        <p:txBody>
          <a:bodyPr/>
          <a:lstStyle/>
          <a:p>
            <a:endParaRPr lang="de-DE"/>
          </a:p>
        </p:txBody>
      </p:sp>
      <p:sp>
        <p:nvSpPr>
          <p:cNvPr id="4" name="Titel 3">
            <a:extLst>
              <a:ext uri="{FF2B5EF4-FFF2-40B4-BE49-F238E27FC236}">
                <a16:creationId xmlns:a16="http://schemas.microsoft.com/office/drawing/2014/main" id="{4F67DDAB-A029-4F51-840C-C39A868CCDB6}"/>
              </a:ext>
            </a:extLst>
          </p:cNvPr>
          <p:cNvSpPr>
            <a:spLocks noGrp="1"/>
          </p:cNvSpPr>
          <p:nvPr>
            <p:ph type="title"/>
          </p:nvPr>
        </p:nvSpPr>
        <p:spPr>
          <a:xfrm>
            <a:off x="520163" y="2913731"/>
            <a:ext cx="4979505" cy="1030539"/>
          </a:xfrm>
        </p:spPr>
        <p:txBody>
          <a:bodyPr/>
          <a:lstStyle/>
          <a:p>
            <a:r>
              <a:rPr lang="de-DE" dirty="0"/>
              <a:t>Willkommen</a:t>
            </a:r>
          </a:p>
        </p:txBody>
      </p:sp>
    </p:spTree>
    <p:extLst>
      <p:ext uri="{BB962C8B-B14F-4D97-AF65-F5344CB8AC3E}">
        <p14:creationId xmlns:p14="http://schemas.microsoft.com/office/powerpoint/2010/main" val="110045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55708869-59FF-4880-8E46-2435DC478B3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2550" b="12550"/>
          <a:stretch/>
        </p:blipFill>
        <p:spPr>
          <a:xfrm>
            <a:off x="0" y="0"/>
            <a:ext cx="12192000" cy="6858000"/>
          </a:xfrm>
        </p:spPr>
      </p:pic>
      <p:sp>
        <p:nvSpPr>
          <p:cNvPr id="11" name="Textplatzhalter 10">
            <a:extLst>
              <a:ext uri="{FF2B5EF4-FFF2-40B4-BE49-F238E27FC236}">
                <a16:creationId xmlns:a16="http://schemas.microsoft.com/office/drawing/2014/main" id="{C797C8E8-F8B7-4694-B4C1-6BA634560809}"/>
              </a:ext>
            </a:extLst>
          </p:cNvPr>
          <p:cNvSpPr>
            <a:spLocks noGrp="1"/>
          </p:cNvSpPr>
          <p:nvPr>
            <p:ph type="body" sz="quarter" idx="14"/>
          </p:nvPr>
        </p:nvSpPr>
        <p:spPr>
          <a:xfrm>
            <a:off x="518319" y="3431381"/>
            <a:ext cx="3571200" cy="2769394"/>
          </a:xfrm>
        </p:spPr>
        <p:txBody>
          <a:bodyPr/>
          <a:lstStyle/>
          <a:p>
            <a:r>
              <a:rPr lang="de-DE" b="1" dirty="0"/>
              <a:t>Lorem ipsum dolor sit amet,</a:t>
            </a:r>
          </a:p>
          <a:p>
            <a:r>
              <a:rPr lang="de-DE" dirty="0"/>
              <a:t>consetetur sadipscing elitr, sed diam nonumy eirmod tempor invidunt ut labore et dolore magna aliquyam erat</a:t>
            </a:r>
          </a:p>
          <a:p>
            <a:pPr lvl="1"/>
            <a:r>
              <a:rPr lang="de-DE" dirty="0"/>
              <a:t>sed diam voluptua.</a:t>
            </a:r>
          </a:p>
        </p:txBody>
      </p:sp>
    </p:spTree>
    <p:extLst>
      <p:ext uri="{BB962C8B-B14F-4D97-AF65-F5344CB8AC3E}">
        <p14:creationId xmlns:p14="http://schemas.microsoft.com/office/powerpoint/2010/main" val="72714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417351" y="6634666"/>
            <a:ext cx="849593" cy="123111"/>
          </a:xfrm>
        </p:spPr>
        <p:txBody>
          <a:bodyPr/>
          <a:lstStyle/>
          <a:p>
            <a:fld id="{B282A20E-B8D9-4804-96B1-D5D458E783DA}" type="datetime4">
              <a:rPr lang="de-DE" smtClean="0"/>
              <a:pPr/>
              <a:t>5. April 2022</a:t>
            </a:fld>
            <a:endParaRPr lang="de-DE" dirty="0"/>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11</a:t>
            </a:fld>
            <a:endParaRPr lang="de-DE"/>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t>Bildfolie</a:t>
            </a:r>
          </a:p>
        </p:txBody>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15"/>
          </p:nvPr>
        </p:nvSpPr>
        <p:spPr>
          <a:xfrm>
            <a:off x="518317" y="687598"/>
            <a:ext cx="6844385" cy="249812"/>
          </a:xfrm>
        </p:spPr>
        <p:txBody>
          <a:bodyPr/>
          <a:lstStyle/>
          <a:p>
            <a:r>
              <a:rPr lang="de-DE"/>
              <a:t>Subheadline möglich. Gegebenenfalls löschen.</a:t>
            </a:r>
            <a:endParaRPr lang="de-DE" dirty="0"/>
          </a:p>
        </p:txBody>
      </p:sp>
      <p:pic>
        <p:nvPicPr>
          <p:cNvPr id="11" name="Bildplatzhalter 11">
            <a:extLst>
              <a:ext uri="{FF2B5EF4-FFF2-40B4-BE49-F238E27FC236}">
                <a16:creationId xmlns:a16="http://schemas.microsoft.com/office/drawing/2014/main" id="{39DA38FC-C9C4-4F99-A48C-8CE8B974F55D}"/>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8239" b="44611"/>
          <a:stretch/>
        </p:blipFill>
        <p:spPr>
          <a:xfrm>
            <a:off x="517525" y="1630363"/>
            <a:ext cx="11158538" cy="3951287"/>
          </a:xfrm>
        </p:spPr>
      </p:pic>
      <p:sp>
        <p:nvSpPr>
          <p:cNvPr id="7" name="Textplatzhalter 6">
            <a:extLst>
              <a:ext uri="{FF2B5EF4-FFF2-40B4-BE49-F238E27FC236}">
                <a16:creationId xmlns:a16="http://schemas.microsoft.com/office/drawing/2014/main" id="{510AFD92-A19C-49EC-837D-8B467EEBEFFC}"/>
              </a:ext>
            </a:extLst>
          </p:cNvPr>
          <p:cNvSpPr>
            <a:spLocks noGrp="1"/>
          </p:cNvSpPr>
          <p:nvPr>
            <p:ph type="body" sz="quarter" idx="26"/>
          </p:nvPr>
        </p:nvSpPr>
        <p:spPr>
          <a:xfrm>
            <a:off x="518317" y="5690271"/>
            <a:ext cx="11157746" cy="511084"/>
          </a:xfrm>
        </p:spPr>
        <p:txBody>
          <a:bodyPr/>
          <a:lstStyle/>
          <a:p>
            <a:r>
              <a:rPr lang="de-DE" dirty="0"/>
              <a:t>Bildunterschrift oder Beschreibung möglich. Gegebenenfalls löschen.</a:t>
            </a:r>
          </a:p>
        </p:txBody>
      </p:sp>
      <p:sp>
        <p:nvSpPr>
          <p:cNvPr id="16" name="Bildplatzhalter 15">
            <a:extLst>
              <a:ext uri="{FF2B5EF4-FFF2-40B4-BE49-F238E27FC236}">
                <a16:creationId xmlns:a16="http://schemas.microsoft.com/office/drawing/2014/main" id="{7E31E349-64C8-488D-AEA2-8BD824ADD50D}"/>
              </a:ext>
            </a:extLst>
          </p:cNvPr>
          <p:cNvSpPr>
            <a:spLocks noGrp="1"/>
          </p:cNvSpPr>
          <p:nvPr>
            <p:ph type="pic" sz="quarter" idx="38"/>
          </p:nvPr>
        </p:nvSpPr>
        <p:spPr/>
      </p:sp>
    </p:spTree>
    <p:extLst>
      <p:ext uri="{BB962C8B-B14F-4D97-AF65-F5344CB8AC3E}">
        <p14:creationId xmlns:p14="http://schemas.microsoft.com/office/powerpoint/2010/main" val="2791360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417351" y="6634666"/>
            <a:ext cx="849593" cy="123111"/>
          </a:xfrm>
        </p:spPr>
        <p:txBody>
          <a:bodyPr/>
          <a:lstStyle/>
          <a:p>
            <a:fld id="{B282A20E-B8D9-4804-96B1-D5D458E783DA}" type="datetime4">
              <a:rPr lang="de-DE" smtClean="0"/>
              <a:pPr/>
              <a:t>5. April 2022</a:t>
            </a:fld>
            <a:endParaRPr lang="de-DE" dirty="0"/>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12</a:t>
            </a:fld>
            <a:endParaRPr lang="de-DE"/>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t>Bildfolie | zweispaltig</a:t>
            </a:r>
          </a:p>
        </p:txBody>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18"/>
          </p:nvPr>
        </p:nvSpPr>
        <p:spPr>
          <a:xfrm>
            <a:off x="518317" y="687598"/>
            <a:ext cx="6844385" cy="249812"/>
          </a:xfrm>
        </p:spPr>
        <p:txBody>
          <a:bodyPr/>
          <a:lstStyle/>
          <a:p>
            <a:r>
              <a:rPr lang="de-DE"/>
              <a:t>Subheadline möglich. Gegebenenfalls löschen.</a:t>
            </a:r>
            <a:endParaRPr lang="de-DE" dirty="0"/>
          </a:p>
        </p:txBody>
      </p:sp>
      <p:pic>
        <p:nvPicPr>
          <p:cNvPr id="13" name="Bildplatzhalter 11">
            <a:extLst>
              <a:ext uri="{FF2B5EF4-FFF2-40B4-BE49-F238E27FC236}">
                <a16:creationId xmlns:a16="http://schemas.microsoft.com/office/drawing/2014/main" id="{A2ECEE94-C6EC-43F0-8B49-DC987ABCA666}"/>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766" r="7614" b="9381"/>
          <a:stretch/>
        </p:blipFill>
        <p:spPr>
          <a:xfrm>
            <a:off x="517525" y="1630363"/>
            <a:ext cx="5470525" cy="3951287"/>
          </a:xfrm>
        </p:spPr>
      </p:pic>
      <p:sp>
        <p:nvSpPr>
          <p:cNvPr id="3" name="Textplatzhalter 2">
            <a:extLst>
              <a:ext uri="{FF2B5EF4-FFF2-40B4-BE49-F238E27FC236}">
                <a16:creationId xmlns:a16="http://schemas.microsoft.com/office/drawing/2014/main" id="{819A6138-49FF-4998-9C3E-F23ADBF37CF3}"/>
              </a:ext>
            </a:extLst>
          </p:cNvPr>
          <p:cNvSpPr>
            <a:spLocks noGrp="1"/>
          </p:cNvSpPr>
          <p:nvPr>
            <p:ph type="body" sz="quarter" idx="26"/>
          </p:nvPr>
        </p:nvSpPr>
        <p:spPr>
          <a:xfrm>
            <a:off x="518317" y="5690271"/>
            <a:ext cx="5469732" cy="511084"/>
          </a:xfrm>
        </p:spPr>
        <p:txBody>
          <a:bodyPr/>
          <a:lstStyle/>
          <a:p>
            <a:r>
              <a:rPr lang="de-DE" dirty="0"/>
              <a:t>Bildunterschrift oder Beschreibung möglich.</a:t>
            </a:r>
          </a:p>
          <a:p>
            <a:r>
              <a:rPr lang="de-DE" dirty="0"/>
              <a:t>Gegebenenfalls löschen.</a:t>
            </a:r>
          </a:p>
        </p:txBody>
      </p:sp>
      <p:sp>
        <p:nvSpPr>
          <p:cNvPr id="12" name="Textplatzhalter 11">
            <a:extLst>
              <a:ext uri="{FF2B5EF4-FFF2-40B4-BE49-F238E27FC236}">
                <a16:creationId xmlns:a16="http://schemas.microsoft.com/office/drawing/2014/main" id="{0312C91F-8FD0-4864-A34B-93AA962B6163}"/>
              </a:ext>
            </a:extLst>
          </p:cNvPr>
          <p:cNvSpPr>
            <a:spLocks noGrp="1"/>
          </p:cNvSpPr>
          <p:nvPr>
            <p:ph type="body" sz="quarter" idx="28"/>
          </p:nvPr>
        </p:nvSpPr>
        <p:spPr>
          <a:xfrm>
            <a:off x="6206331" y="5690271"/>
            <a:ext cx="5469732" cy="511084"/>
          </a:xfrm>
        </p:spPr>
        <p:txBody>
          <a:bodyPr/>
          <a:lstStyle/>
          <a:p>
            <a:r>
              <a:rPr lang="de-DE" dirty="0"/>
              <a:t>Bildunterschrift oder Beschreibung möglich.</a:t>
            </a:r>
          </a:p>
          <a:p>
            <a:r>
              <a:rPr lang="de-DE" dirty="0"/>
              <a:t>Gegebenenfalls löschen.</a:t>
            </a:r>
          </a:p>
        </p:txBody>
      </p:sp>
      <p:sp>
        <p:nvSpPr>
          <p:cNvPr id="20" name="Bildplatzhalter 19">
            <a:extLst>
              <a:ext uri="{FF2B5EF4-FFF2-40B4-BE49-F238E27FC236}">
                <a16:creationId xmlns:a16="http://schemas.microsoft.com/office/drawing/2014/main" id="{49EE37C4-EF1C-425D-B415-FDCACDEA9B55}"/>
              </a:ext>
            </a:extLst>
          </p:cNvPr>
          <p:cNvSpPr>
            <a:spLocks noGrp="1"/>
          </p:cNvSpPr>
          <p:nvPr>
            <p:ph type="pic" sz="quarter" idx="38"/>
          </p:nvPr>
        </p:nvSpPr>
        <p:spPr/>
      </p:sp>
      <p:pic>
        <p:nvPicPr>
          <p:cNvPr id="24" name="Bildplatzhalter 11">
            <a:extLst>
              <a:ext uri="{FF2B5EF4-FFF2-40B4-BE49-F238E27FC236}">
                <a16:creationId xmlns:a16="http://schemas.microsoft.com/office/drawing/2014/main" id="{B21212B3-8179-4B5A-88C1-18947775CF03}"/>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t="1912" b="1912"/>
          <a:stretch/>
        </p:blipFill>
        <p:spPr>
          <a:xfrm>
            <a:off x="6205538" y="1630363"/>
            <a:ext cx="5470525" cy="3951287"/>
          </a:xfrm>
        </p:spPr>
      </p:pic>
    </p:spTree>
    <p:extLst>
      <p:ext uri="{BB962C8B-B14F-4D97-AF65-F5344CB8AC3E}">
        <p14:creationId xmlns:p14="http://schemas.microsoft.com/office/powerpoint/2010/main" val="3767450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2BDE70CE-CF25-4CE6-B28A-B3871B90A416}"/>
              </a:ext>
            </a:extLst>
          </p:cNvPr>
          <p:cNvSpPr>
            <a:spLocks noGrp="1"/>
          </p:cNvSpPr>
          <p:nvPr>
            <p:ph type="dt" sz="half" idx="10"/>
          </p:nvPr>
        </p:nvSpPr>
        <p:spPr>
          <a:xfrm>
            <a:off x="10417351" y="6634666"/>
            <a:ext cx="849593" cy="123111"/>
          </a:xfrm>
        </p:spPr>
        <p:txBody>
          <a:bodyPr/>
          <a:lstStyle/>
          <a:p>
            <a:fld id="{B282A20E-B8D9-4804-96B1-D5D458E783DA}" type="datetime4">
              <a:rPr lang="de-DE" smtClean="0"/>
              <a:pPr/>
              <a:t>5. April 2022</a:t>
            </a:fld>
            <a:endParaRPr lang="de-DE" dirty="0"/>
          </a:p>
        </p:txBody>
      </p:sp>
      <p:sp>
        <p:nvSpPr>
          <p:cNvPr id="9" name="Fußzeilenplatzhalter 8">
            <a:extLst>
              <a:ext uri="{FF2B5EF4-FFF2-40B4-BE49-F238E27FC236}">
                <a16:creationId xmlns:a16="http://schemas.microsoft.com/office/drawing/2014/main" id="{B95F60E9-1E76-43F3-8365-6C969F9DA4FA}"/>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10" name="Foliennummernplatzhalter 9">
            <a:extLst>
              <a:ext uri="{FF2B5EF4-FFF2-40B4-BE49-F238E27FC236}">
                <a16:creationId xmlns:a16="http://schemas.microsoft.com/office/drawing/2014/main" id="{F7BC3FCE-392F-4A16-87A0-BDE8D7DF5A8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13</a:t>
            </a:fld>
            <a:endParaRPr lang="de-DE"/>
          </a:p>
        </p:txBody>
      </p:sp>
      <p:sp>
        <p:nvSpPr>
          <p:cNvPr id="4" name="Titel 3">
            <a:extLst>
              <a:ext uri="{FF2B5EF4-FFF2-40B4-BE49-F238E27FC236}">
                <a16:creationId xmlns:a16="http://schemas.microsoft.com/office/drawing/2014/main" id="{0FA6ADD3-E70C-46ED-983A-BEFB04690523}"/>
              </a:ext>
            </a:extLst>
          </p:cNvPr>
          <p:cNvSpPr>
            <a:spLocks noGrp="1"/>
          </p:cNvSpPr>
          <p:nvPr>
            <p:ph type="title"/>
          </p:nvPr>
        </p:nvSpPr>
        <p:spPr>
          <a:xfrm>
            <a:off x="518318" y="301185"/>
            <a:ext cx="6844385" cy="332399"/>
          </a:xfrm>
        </p:spPr>
        <p:txBody>
          <a:bodyPr/>
          <a:lstStyle/>
          <a:p>
            <a:r>
              <a:rPr lang="de-DE" dirty="0"/>
              <a:t>Bildfolie | dreispaltig</a:t>
            </a:r>
          </a:p>
        </p:txBody>
      </p:sp>
      <p:sp>
        <p:nvSpPr>
          <p:cNvPr id="5" name="Textplatzhalter 4">
            <a:extLst>
              <a:ext uri="{FF2B5EF4-FFF2-40B4-BE49-F238E27FC236}">
                <a16:creationId xmlns:a16="http://schemas.microsoft.com/office/drawing/2014/main" id="{638F69D4-37EF-490A-8363-87A30453BBFC}"/>
              </a:ext>
            </a:extLst>
          </p:cNvPr>
          <p:cNvSpPr>
            <a:spLocks noGrp="1"/>
          </p:cNvSpPr>
          <p:nvPr>
            <p:ph type="body" sz="quarter" idx="23"/>
          </p:nvPr>
        </p:nvSpPr>
        <p:spPr>
          <a:xfrm>
            <a:off x="518317" y="687598"/>
            <a:ext cx="6844385" cy="249812"/>
          </a:xfrm>
        </p:spPr>
        <p:txBody>
          <a:bodyPr/>
          <a:lstStyle/>
          <a:p>
            <a:r>
              <a:rPr lang="de-DE" dirty="0"/>
              <a:t>Subheadline möglich. Gegebenenfalls löschen.</a:t>
            </a:r>
          </a:p>
        </p:txBody>
      </p:sp>
      <p:pic>
        <p:nvPicPr>
          <p:cNvPr id="17" name="Bildplatzhalter 11">
            <a:extLst>
              <a:ext uri="{FF2B5EF4-FFF2-40B4-BE49-F238E27FC236}">
                <a16:creationId xmlns:a16="http://schemas.microsoft.com/office/drawing/2014/main" id="{321D6E98-E4F7-47AC-A814-13FE067DD216}"/>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16071" r="16071"/>
          <a:stretch/>
        </p:blipFill>
        <p:spPr>
          <a:xfrm>
            <a:off x="518317" y="1631156"/>
            <a:ext cx="3569758" cy="3951164"/>
          </a:xfrm>
        </p:spPr>
      </p:pic>
      <p:sp>
        <p:nvSpPr>
          <p:cNvPr id="7" name="Textplatzhalter 6">
            <a:extLst>
              <a:ext uri="{FF2B5EF4-FFF2-40B4-BE49-F238E27FC236}">
                <a16:creationId xmlns:a16="http://schemas.microsoft.com/office/drawing/2014/main" id="{F0470CF7-3573-4C68-9AE3-D0473C093110}"/>
              </a:ext>
            </a:extLst>
          </p:cNvPr>
          <p:cNvSpPr>
            <a:spLocks noGrp="1"/>
          </p:cNvSpPr>
          <p:nvPr>
            <p:ph type="body" sz="quarter" idx="26"/>
          </p:nvPr>
        </p:nvSpPr>
        <p:spPr>
          <a:xfrm>
            <a:off x="518317" y="5690271"/>
            <a:ext cx="3569758" cy="511084"/>
          </a:xfrm>
        </p:spPr>
        <p:txBody>
          <a:bodyPr/>
          <a:lstStyle/>
          <a:p>
            <a:r>
              <a:rPr lang="de-DE" dirty="0"/>
              <a:t>Bildunterschrift oder Beschreibung möglich. Gegebenenfalls löschen.</a:t>
            </a:r>
          </a:p>
        </p:txBody>
      </p:sp>
      <p:sp>
        <p:nvSpPr>
          <p:cNvPr id="14" name="Textplatzhalter 13">
            <a:extLst>
              <a:ext uri="{FF2B5EF4-FFF2-40B4-BE49-F238E27FC236}">
                <a16:creationId xmlns:a16="http://schemas.microsoft.com/office/drawing/2014/main" id="{B833464C-C9BD-494A-94A9-227C3CE7FCA3}"/>
              </a:ext>
            </a:extLst>
          </p:cNvPr>
          <p:cNvSpPr>
            <a:spLocks noGrp="1"/>
          </p:cNvSpPr>
          <p:nvPr>
            <p:ph type="body" sz="quarter" idx="28"/>
          </p:nvPr>
        </p:nvSpPr>
        <p:spPr>
          <a:xfrm>
            <a:off x="8106305" y="5690271"/>
            <a:ext cx="3569758" cy="511084"/>
          </a:xfrm>
        </p:spPr>
        <p:txBody>
          <a:bodyPr/>
          <a:lstStyle/>
          <a:p>
            <a:r>
              <a:rPr lang="de-DE"/>
              <a:t>Bildunterschrift oder Beschreibung möglich. Gegebenenfalls löschen.</a:t>
            </a:r>
            <a:endParaRPr lang="de-DE" dirty="0"/>
          </a:p>
        </p:txBody>
      </p:sp>
      <p:sp>
        <p:nvSpPr>
          <p:cNvPr id="16" name="Textplatzhalter 15">
            <a:extLst>
              <a:ext uri="{FF2B5EF4-FFF2-40B4-BE49-F238E27FC236}">
                <a16:creationId xmlns:a16="http://schemas.microsoft.com/office/drawing/2014/main" id="{230CCA4F-4FD3-4903-966E-1CAC505F24CF}"/>
              </a:ext>
            </a:extLst>
          </p:cNvPr>
          <p:cNvSpPr>
            <a:spLocks noGrp="1"/>
          </p:cNvSpPr>
          <p:nvPr>
            <p:ph type="body" sz="quarter" idx="30"/>
          </p:nvPr>
        </p:nvSpPr>
        <p:spPr>
          <a:xfrm>
            <a:off x="4312311" y="5690271"/>
            <a:ext cx="3569758" cy="511084"/>
          </a:xfrm>
        </p:spPr>
        <p:txBody>
          <a:bodyPr/>
          <a:lstStyle/>
          <a:p>
            <a:r>
              <a:rPr lang="de-DE"/>
              <a:t>Bildunterschrift oder Beschreibung möglich. Gegebenenfalls löschen.</a:t>
            </a:r>
            <a:endParaRPr lang="de-DE" dirty="0"/>
          </a:p>
        </p:txBody>
      </p:sp>
      <p:sp>
        <p:nvSpPr>
          <p:cNvPr id="22" name="Bildplatzhalter 21">
            <a:extLst>
              <a:ext uri="{FF2B5EF4-FFF2-40B4-BE49-F238E27FC236}">
                <a16:creationId xmlns:a16="http://schemas.microsoft.com/office/drawing/2014/main" id="{0A901BE8-921A-48C4-9B21-CBD644B7A191}"/>
              </a:ext>
            </a:extLst>
          </p:cNvPr>
          <p:cNvSpPr>
            <a:spLocks noGrp="1"/>
          </p:cNvSpPr>
          <p:nvPr>
            <p:ph type="pic" sz="quarter" idx="38"/>
          </p:nvPr>
        </p:nvSpPr>
        <p:spPr/>
      </p:sp>
      <p:pic>
        <p:nvPicPr>
          <p:cNvPr id="27" name="Bildplatzhalter 11">
            <a:extLst>
              <a:ext uri="{FF2B5EF4-FFF2-40B4-BE49-F238E27FC236}">
                <a16:creationId xmlns:a16="http://schemas.microsoft.com/office/drawing/2014/main" id="{76038DC9-1F39-4896-8EB7-58889B058D2B}"/>
              </a:ext>
            </a:extLst>
          </p:cNvPr>
          <p:cNvPicPr>
            <a:picLocks noGrp="1" noChangeAspect="1"/>
          </p:cNvPicPr>
          <p:nvPr>
            <p:ph type="pic" sz="quarter" idx="29"/>
          </p:nvPr>
        </p:nvPicPr>
        <p:blipFill rotWithShape="1">
          <a:blip r:embed="rId2" cstate="screen">
            <a:extLst>
              <a:ext uri="{28A0092B-C50C-407E-A947-70E740481C1C}">
                <a14:useLocalDpi xmlns:a14="http://schemas.microsoft.com/office/drawing/2010/main"/>
              </a:ext>
            </a:extLst>
          </a:blip>
          <a:srcRect l="16071" r="16071"/>
          <a:stretch/>
        </p:blipFill>
        <p:spPr>
          <a:xfrm>
            <a:off x="4311650" y="1630363"/>
            <a:ext cx="3570288" cy="3951287"/>
          </a:xfrm>
        </p:spPr>
      </p:pic>
      <p:pic>
        <p:nvPicPr>
          <p:cNvPr id="28" name="Bildplatzhalter 11">
            <a:extLst>
              <a:ext uri="{FF2B5EF4-FFF2-40B4-BE49-F238E27FC236}">
                <a16:creationId xmlns:a16="http://schemas.microsoft.com/office/drawing/2014/main" id="{1D09A78D-ADAD-437B-A5A1-CEE448A37D4C}"/>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l="16071" r="16071"/>
          <a:stretch/>
        </p:blipFill>
        <p:spPr>
          <a:xfrm>
            <a:off x="8105775" y="1630363"/>
            <a:ext cx="3570288" cy="3951287"/>
          </a:xfrm>
        </p:spPr>
      </p:pic>
    </p:spTree>
    <p:extLst>
      <p:ext uri="{BB962C8B-B14F-4D97-AF65-F5344CB8AC3E}">
        <p14:creationId xmlns:p14="http://schemas.microsoft.com/office/powerpoint/2010/main" val="514605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DF615DA6-A43F-49F3-9CC7-A754E4C8C46B}" type="datetime4">
              <a:rPr lang="de-DE" smtClean="0"/>
              <a:pPr/>
              <a:t>5. April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14</a:t>
            </a:fld>
            <a:endParaRPr lang="de-DE"/>
          </a:p>
        </p:txBody>
      </p:sp>
      <p:graphicFrame>
        <p:nvGraphicFramePr>
          <p:cNvPr id="16" name="Inhaltsplatzhalter 15">
            <a:extLst>
              <a:ext uri="{FF2B5EF4-FFF2-40B4-BE49-F238E27FC236}">
                <a16:creationId xmlns:a16="http://schemas.microsoft.com/office/drawing/2014/main" id="{6CF264C0-C21F-46B0-BBC5-AA7EB6C51F4E}"/>
              </a:ext>
            </a:extLst>
          </p:cNvPr>
          <p:cNvGraphicFramePr>
            <a:graphicFrameLocks noGrp="1"/>
          </p:cNvGraphicFramePr>
          <p:nvPr>
            <p:ph sz="quarter" idx="14"/>
            <p:extLst>
              <p:ext uri="{D42A27DB-BD31-4B8C-83A1-F6EECF244321}">
                <p14:modId xmlns:p14="http://schemas.microsoft.com/office/powerpoint/2010/main" val="2017483284"/>
              </p:ext>
            </p:extLst>
          </p:nvPr>
        </p:nvGraphicFramePr>
        <p:xfrm>
          <a:off x="517525" y="1630363"/>
          <a:ext cx="11156950" cy="4570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t>Inhaltsfolie | Säulendiagramm</a:t>
            </a:r>
          </a:p>
        </p:txBody>
      </p:sp>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23"/>
          </p:nvPr>
        </p:nvSpPr>
        <p:spPr>
          <a:xfrm>
            <a:off x="518317" y="687598"/>
            <a:ext cx="6844385" cy="249812"/>
          </a:xfrm>
        </p:spPr>
        <p:txBody>
          <a:bodyPr/>
          <a:lstStyle/>
          <a:p>
            <a:r>
              <a:rPr lang="de-DE" dirty="0"/>
              <a:t>Subheadline möglich. Gegebenenfalls löschen.</a:t>
            </a:r>
          </a:p>
        </p:txBody>
      </p:sp>
      <p:sp>
        <p:nvSpPr>
          <p:cNvPr id="11" name="Bildplatzhalter 10">
            <a:extLst>
              <a:ext uri="{FF2B5EF4-FFF2-40B4-BE49-F238E27FC236}">
                <a16:creationId xmlns:a16="http://schemas.microsoft.com/office/drawing/2014/main" id="{4C6BBDAC-B87B-440C-A073-48430150F8CF}"/>
              </a:ext>
            </a:extLst>
          </p:cNvPr>
          <p:cNvSpPr>
            <a:spLocks noGrp="1"/>
          </p:cNvSpPr>
          <p:nvPr>
            <p:ph type="pic" sz="quarter" idx="38"/>
          </p:nvPr>
        </p:nvSpPr>
        <p:spPr/>
      </p:sp>
    </p:spTree>
    <p:extLst>
      <p:ext uri="{BB962C8B-B14F-4D97-AF65-F5344CB8AC3E}">
        <p14:creationId xmlns:p14="http://schemas.microsoft.com/office/powerpoint/2010/main" val="389185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DF615DA6-A43F-49F3-9CC7-A754E4C8C46B}" type="datetime4">
              <a:rPr lang="de-DE" smtClean="0"/>
              <a:pPr/>
              <a:t>5. April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15</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a:xfrm>
            <a:off x="8104861" y="1631156"/>
            <a:ext cx="3571200" cy="4569620"/>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t>Inhaltsfolie mit Text | Säulendiagramm</a:t>
            </a:r>
          </a:p>
        </p:txBody>
      </p:sp>
      <p:graphicFrame>
        <p:nvGraphicFramePr>
          <p:cNvPr id="12" name="Inhaltsplatzhalter 15">
            <a:extLst>
              <a:ext uri="{FF2B5EF4-FFF2-40B4-BE49-F238E27FC236}">
                <a16:creationId xmlns:a16="http://schemas.microsoft.com/office/drawing/2014/main" id="{196EBA65-6EF2-4278-BAB4-AAC6C869CB9B}"/>
              </a:ext>
            </a:extLst>
          </p:cNvPr>
          <p:cNvGraphicFramePr>
            <a:graphicFrameLocks noGrp="1"/>
          </p:cNvGraphicFramePr>
          <p:nvPr>
            <p:ph sz="quarter" idx="16"/>
            <p:extLst>
              <p:ext uri="{D42A27DB-BD31-4B8C-83A1-F6EECF244321}">
                <p14:modId xmlns:p14="http://schemas.microsoft.com/office/powerpoint/2010/main" val="1411724281"/>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23"/>
          </p:nvPr>
        </p:nvSpPr>
        <p:spPr>
          <a:xfrm>
            <a:off x="518317" y="687598"/>
            <a:ext cx="6844385" cy="249812"/>
          </a:xfrm>
        </p:spPr>
        <p:txBody>
          <a:bodyPr/>
          <a:lstStyle/>
          <a:p>
            <a:r>
              <a:rPr lang="de-DE"/>
              <a:t>Subheadline möglich. Gegebenenfalls löschen.</a:t>
            </a:r>
            <a:endParaRPr lang="de-DE" dirty="0"/>
          </a:p>
        </p:txBody>
      </p:sp>
      <p:sp>
        <p:nvSpPr>
          <p:cNvPr id="16" name="Bildplatzhalter 15">
            <a:extLst>
              <a:ext uri="{FF2B5EF4-FFF2-40B4-BE49-F238E27FC236}">
                <a16:creationId xmlns:a16="http://schemas.microsoft.com/office/drawing/2014/main" id="{E53F4224-DAB3-4EAB-AC2E-16670F022A3E}"/>
              </a:ext>
            </a:extLst>
          </p:cNvPr>
          <p:cNvSpPr>
            <a:spLocks noGrp="1"/>
          </p:cNvSpPr>
          <p:nvPr>
            <p:ph type="pic" sz="quarter" idx="38"/>
          </p:nvPr>
        </p:nvSpPr>
        <p:spPr/>
      </p:sp>
    </p:spTree>
    <p:extLst>
      <p:ext uri="{BB962C8B-B14F-4D97-AF65-F5344CB8AC3E}">
        <p14:creationId xmlns:p14="http://schemas.microsoft.com/office/powerpoint/2010/main" val="4085563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p:txBody>
          <a:bodyPr/>
          <a:lstStyle/>
          <a:p>
            <a:fld id="{DF615DA6-A43F-49F3-9CC7-A754E4C8C46B}" type="datetime4">
              <a:rPr lang="de-DE" smtClean="0"/>
              <a:pPr/>
              <a:t>5. April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p:txBody>
          <a:bodyPr/>
          <a:lstStyle/>
          <a:p>
            <a:fld id="{D949F9DF-37BD-4CD6-BF49-65BA579E1D7A}" type="slidenum">
              <a:rPr lang="de-DE" smtClean="0"/>
              <a:pPr/>
              <a:t>16</a:t>
            </a:fld>
            <a:endParaRPr lang="de-DE"/>
          </a:p>
        </p:txBody>
      </p:sp>
      <p:graphicFrame>
        <p:nvGraphicFramePr>
          <p:cNvPr id="14" name="Inhaltsplatzhalter 13">
            <a:extLst>
              <a:ext uri="{FF2B5EF4-FFF2-40B4-BE49-F238E27FC236}">
                <a16:creationId xmlns:a16="http://schemas.microsoft.com/office/drawing/2014/main" id="{6403AFA1-57DC-4674-A9AE-0AE45371F000}"/>
              </a:ext>
            </a:extLst>
          </p:cNvPr>
          <p:cNvGraphicFramePr>
            <a:graphicFrameLocks noGrp="1"/>
          </p:cNvGraphicFramePr>
          <p:nvPr>
            <p:ph sz="quarter" idx="14"/>
            <p:extLst>
              <p:ext uri="{D42A27DB-BD31-4B8C-83A1-F6EECF244321}">
                <p14:modId xmlns:p14="http://schemas.microsoft.com/office/powerpoint/2010/main" val="3718011995"/>
              </p:ext>
            </p:extLst>
          </p:nvPr>
        </p:nvGraphicFramePr>
        <p:xfrm>
          <a:off x="517525" y="1630363"/>
          <a:ext cx="5470525" cy="4570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p:txBody>
          <a:bodyPr/>
          <a:lstStyle/>
          <a:p>
            <a:r>
              <a:rPr lang="de-DE" dirty="0"/>
              <a:t>Inhaltsfolie | Torten- &amp; Ringdiagramm</a:t>
            </a:r>
          </a:p>
        </p:txBody>
      </p:sp>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23"/>
          </p:nvPr>
        </p:nvSpPr>
        <p:spPr/>
        <p:txBody>
          <a:bodyPr/>
          <a:lstStyle/>
          <a:p>
            <a:r>
              <a:rPr lang="de-DE" dirty="0"/>
              <a:t>Subheadline möglich. Gegebenenfalls löschen.</a:t>
            </a:r>
          </a:p>
        </p:txBody>
      </p:sp>
      <p:sp>
        <p:nvSpPr>
          <p:cNvPr id="8" name="Bildplatzhalter 7">
            <a:extLst>
              <a:ext uri="{FF2B5EF4-FFF2-40B4-BE49-F238E27FC236}">
                <a16:creationId xmlns:a16="http://schemas.microsoft.com/office/drawing/2014/main" id="{89C46309-3209-4DF1-8AB6-AE30C36737B1}"/>
              </a:ext>
            </a:extLst>
          </p:cNvPr>
          <p:cNvSpPr>
            <a:spLocks noGrp="1"/>
          </p:cNvSpPr>
          <p:nvPr>
            <p:ph type="pic" sz="quarter" idx="38"/>
          </p:nvPr>
        </p:nvSpPr>
        <p:spPr/>
      </p:sp>
      <p:graphicFrame>
        <p:nvGraphicFramePr>
          <p:cNvPr id="17" name="Inhaltsplatzhalter 13">
            <a:extLst>
              <a:ext uri="{FF2B5EF4-FFF2-40B4-BE49-F238E27FC236}">
                <a16:creationId xmlns:a16="http://schemas.microsoft.com/office/drawing/2014/main" id="{5166245D-6949-4E55-9597-7F4BC086833A}"/>
              </a:ext>
            </a:extLst>
          </p:cNvPr>
          <p:cNvGraphicFramePr>
            <a:graphicFrameLocks noGrp="1"/>
          </p:cNvGraphicFramePr>
          <p:nvPr>
            <p:ph sz="quarter" idx="39"/>
            <p:extLst>
              <p:ext uri="{D42A27DB-BD31-4B8C-83A1-F6EECF244321}">
                <p14:modId xmlns:p14="http://schemas.microsoft.com/office/powerpoint/2010/main" val="2957377805"/>
              </p:ext>
            </p:extLst>
          </p:nvPr>
        </p:nvGraphicFramePr>
        <p:xfrm>
          <a:off x="6205538" y="1630363"/>
          <a:ext cx="5470525" cy="4570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657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DF615DA6-A43F-49F3-9CC7-A754E4C8C46B}" type="datetime4">
              <a:rPr lang="de-DE" smtClean="0"/>
              <a:pPr/>
              <a:t>5. April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17</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a:xfrm>
            <a:off x="8104861" y="1631156"/>
            <a:ext cx="3571200" cy="4569620"/>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t>Inhaltsfolie mit Text | Torten- &amp; Ringdiagramm</a:t>
            </a:r>
          </a:p>
        </p:txBody>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23"/>
          </p:nvPr>
        </p:nvSpPr>
        <p:spPr>
          <a:xfrm>
            <a:off x="518317" y="687598"/>
            <a:ext cx="6844385" cy="249812"/>
          </a:xfrm>
        </p:spPr>
        <p:txBody>
          <a:bodyPr/>
          <a:lstStyle/>
          <a:p>
            <a:r>
              <a:rPr lang="de-DE"/>
              <a:t>Subheadline möglich. Gegebenenfalls löschen.</a:t>
            </a:r>
            <a:endParaRPr lang="de-DE" dirty="0"/>
          </a:p>
        </p:txBody>
      </p:sp>
      <p:sp>
        <p:nvSpPr>
          <p:cNvPr id="16" name="Bildplatzhalter 15">
            <a:extLst>
              <a:ext uri="{FF2B5EF4-FFF2-40B4-BE49-F238E27FC236}">
                <a16:creationId xmlns:a16="http://schemas.microsoft.com/office/drawing/2014/main" id="{E53F4224-DAB3-4EAB-AC2E-16670F022A3E}"/>
              </a:ext>
            </a:extLst>
          </p:cNvPr>
          <p:cNvSpPr>
            <a:spLocks noGrp="1"/>
          </p:cNvSpPr>
          <p:nvPr>
            <p:ph type="pic" sz="quarter" idx="38"/>
          </p:nvPr>
        </p:nvSpPr>
        <p:spPr/>
      </p:sp>
      <p:graphicFrame>
        <p:nvGraphicFramePr>
          <p:cNvPr id="14" name="Inhaltsplatzhalter 13">
            <a:extLst>
              <a:ext uri="{FF2B5EF4-FFF2-40B4-BE49-F238E27FC236}">
                <a16:creationId xmlns:a16="http://schemas.microsoft.com/office/drawing/2014/main" id="{01F3A4B0-FC67-4C2C-8F00-95188F36400F}"/>
              </a:ext>
            </a:extLst>
          </p:cNvPr>
          <p:cNvGraphicFramePr>
            <a:graphicFrameLocks noGrp="1"/>
          </p:cNvGraphicFramePr>
          <p:nvPr>
            <p:ph sz="quarter" idx="16"/>
            <p:extLst>
              <p:ext uri="{D42A27DB-BD31-4B8C-83A1-F6EECF244321}">
                <p14:modId xmlns:p14="http://schemas.microsoft.com/office/powerpoint/2010/main" val="1854507351"/>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539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DF615DA6-A43F-49F3-9CC7-A754E4C8C46B}" type="datetime4">
              <a:rPr lang="de-DE" smtClean="0"/>
              <a:pPr/>
              <a:t>5. April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18</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a:xfrm>
            <a:off x="8104861" y="1631156"/>
            <a:ext cx="3571200" cy="4569620"/>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t>Inhaltsfolie mit Text | Torten- &amp; Ringdiagramm</a:t>
            </a:r>
          </a:p>
        </p:txBody>
      </p:sp>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23"/>
          </p:nvPr>
        </p:nvSpPr>
        <p:spPr>
          <a:xfrm>
            <a:off x="518317" y="687598"/>
            <a:ext cx="6844385" cy="249812"/>
          </a:xfrm>
        </p:spPr>
        <p:txBody>
          <a:bodyPr/>
          <a:lstStyle/>
          <a:p>
            <a:r>
              <a:rPr lang="de-DE" dirty="0"/>
              <a:t>Subheadline möglich. Gegebenenfalls löschen.</a:t>
            </a:r>
          </a:p>
        </p:txBody>
      </p:sp>
      <p:sp>
        <p:nvSpPr>
          <p:cNvPr id="16" name="Bildplatzhalter 15">
            <a:extLst>
              <a:ext uri="{FF2B5EF4-FFF2-40B4-BE49-F238E27FC236}">
                <a16:creationId xmlns:a16="http://schemas.microsoft.com/office/drawing/2014/main" id="{E53F4224-DAB3-4EAB-AC2E-16670F022A3E}"/>
              </a:ext>
            </a:extLst>
          </p:cNvPr>
          <p:cNvSpPr>
            <a:spLocks noGrp="1"/>
          </p:cNvSpPr>
          <p:nvPr>
            <p:ph type="pic" sz="quarter" idx="38"/>
          </p:nvPr>
        </p:nvSpPr>
        <p:spPr/>
      </p:sp>
      <p:graphicFrame>
        <p:nvGraphicFramePr>
          <p:cNvPr id="14" name="Inhaltsplatzhalter 13">
            <a:extLst>
              <a:ext uri="{FF2B5EF4-FFF2-40B4-BE49-F238E27FC236}">
                <a16:creationId xmlns:a16="http://schemas.microsoft.com/office/drawing/2014/main" id="{6151BBDB-03AA-45E3-A345-4BF33F9E76BC}"/>
              </a:ext>
            </a:extLst>
          </p:cNvPr>
          <p:cNvGraphicFramePr>
            <a:graphicFrameLocks noGrp="1"/>
          </p:cNvGraphicFramePr>
          <p:nvPr>
            <p:ph sz="quarter" idx="16"/>
            <p:extLst>
              <p:ext uri="{D42A27DB-BD31-4B8C-83A1-F6EECF244321}">
                <p14:modId xmlns:p14="http://schemas.microsoft.com/office/powerpoint/2010/main" val="1578079999"/>
              </p:ext>
            </p:extLst>
          </p:nvPr>
        </p:nvGraphicFramePr>
        <p:xfrm>
          <a:off x="517525" y="1631950"/>
          <a:ext cx="7364413"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0401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DF615DA6-A43F-49F3-9CC7-A754E4C8C46B}" type="datetime4">
              <a:rPr lang="de-DE" smtClean="0"/>
              <a:pPr/>
              <a:t>5. April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19</a:t>
            </a:fld>
            <a:endParaRPr lang="de-DE"/>
          </a:p>
        </p:txBody>
      </p:sp>
      <p:graphicFrame>
        <p:nvGraphicFramePr>
          <p:cNvPr id="8" name="Inhaltsplatzhalter 7">
            <a:extLst>
              <a:ext uri="{FF2B5EF4-FFF2-40B4-BE49-F238E27FC236}">
                <a16:creationId xmlns:a16="http://schemas.microsoft.com/office/drawing/2014/main" id="{54139217-4378-4D02-A822-9C1B73E4F0FD}"/>
              </a:ext>
            </a:extLst>
          </p:cNvPr>
          <p:cNvGraphicFramePr>
            <a:graphicFrameLocks noGrp="1"/>
          </p:cNvGraphicFramePr>
          <p:nvPr>
            <p:ph sz="quarter" idx="14"/>
            <p:extLst>
              <p:ext uri="{D42A27DB-BD31-4B8C-83A1-F6EECF244321}">
                <p14:modId xmlns:p14="http://schemas.microsoft.com/office/powerpoint/2010/main" val="641346550"/>
              </p:ext>
            </p:extLst>
          </p:nvPr>
        </p:nvGraphicFramePr>
        <p:xfrm>
          <a:off x="517525" y="1630363"/>
          <a:ext cx="11156945" cy="4567241"/>
        </p:xfrm>
        <a:graphic>
          <a:graphicData uri="http://schemas.openxmlformats.org/drawingml/2006/table">
            <a:tbl>
              <a:tblPr bandRow="1">
                <a:tableStyleId>{5C22544A-7EE6-4342-B048-85BDC9FD1C3A}</a:tableStyleId>
              </a:tblPr>
              <a:tblGrid>
                <a:gridCol w="2657475">
                  <a:extLst>
                    <a:ext uri="{9D8B030D-6E8A-4147-A177-3AD203B41FA5}">
                      <a16:colId xmlns:a16="http://schemas.microsoft.com/office/drawing/2014/main" val="1576347495"/>
                    </a:ext>
                  </a:extLst>
                </a:gridCol>
                <a:gridCol w="1699894">
                  <a:extLst>
                    <a:ext uri="{9D8B030D-6E8A-4147-A177-3AD203B41FA5}">
                      <a16:colId xmlns:a16="http://schemas.microsoft.com/office/drawing/2014/main" val="2304917957"/>
                    </a:ext>
                  </a:extLst>
                </a:gridCol>
                <a:gridCol w="1699894">
                  <a:extLst>
                    <a:ext uri="{9D8B030D-6E8A-4147-A177-3AD203B41FA5}">
                      <a16:colId xmlns:a16="http://schemas.microsoft.com/office/drawing/2014/main" val="3980473287"/>
                    </a:ext>
                  </a:extLst>
                </a:gridCol>
                <a:gridCol w="1699894">
                  <a:extLst>
                    <a:ext uri="{9D8B030D-6E8A-4147-A177-3AD203B41FA5}">
                      <a16:colId xmlns:a16="http://schemas.microsoft.com/office/drawing/2014/main" val="1770291054"/>
                    </a:ext>
                  </a:extLst>
                </a:gridCol>
                <a:gridCol w="1699894">
                  <a:extLst>
                    <a:ext uri="{9D8B030D-6E8A-4147-A177-3AD203B41FA5}">
                      <a16:colId xmlns:a16="http://schemas.microsoft.com/office/drawing/2014/main" val="3802573952"/>
                    </a:ext>
                  </a:extLst>
                </a:gridCol>
                <a:gridCol w="1699894">
                  <a:extLst>
                    <a:ext uri="{9D8B030D-6E8A-4147-A177-3AD203B41FA5}">
                      <a16:colId xmlns:a16="http://schemas.microsoft.com/office/drawing/2014/main" val="2283785675"/>
                    </a:ext>
                  </a:extLst>
                </a:gridCol>
              </a:tblGrid>
              <a:tr h="432000">
                <a:tc>
                  <a:txBody>
                    <a:bodyPr/>
                    <a:lstStyle/>
                    <a:p>
                      <a:r>
                        <a:rPr lang="de-DE" sz="1400" b="1" dirty="0">
                          <a:solidFill>
                            <a:schemeClr val="bg1"/>
                          </a:solidFill>
                          <a:latin typeface="+mn-lt"/>
                        </a:rPr>
                        <a:t>Lorem ipsum dolor sit amet</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mn-lt"/>
                          <a:ea typeface="+mn-ea"/>
                          <a:cs typeface="+mn-cs"/>
                        </a:rPr>
                        <a:t>Lorem ipsum dolor sit amet</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t>Inhaltsfolie | Tabellenbeispiel</a:t>
            </a:r>
          </a:p>
        </p:txBody>
      </p:sp>
      <p:sp>
        <p:nvSpPr>
          <p:cNvPr id="15" name="Textplatzhalter 14">
            <a:extLst>
              <a:ext uri="{FF2B5EF4-FFF2-40B4-BE49-F238E27FC236}">
                <a16:creationId xmlns:a16="http://schemas.microsoft.com/office/drawing/2014/main" id="{CD6E9304-FDC5-4625-BCAD-B1F488BBCF4E}"/>
              </a:ext>
            </a:extLst>
          </p:cNvPr>
          <p:cNvSpPr>
            <a:spLocks noGrp="1"/>
          </p:cNvSpPr>
          <p:nvPr>
            <p:ph type="body" sz="quarter" idx="23"/>
          </p:nvPr>
        </p:nvSpPr>
        <p:spPr>
          <a:xfrm>
            <a:off x="518317" y="687598"/>
            <a:ext cx="6844385" cy="249812"/>
          </a:xfrm>
        </p:spPr>
        <p:txBody>
          <a:bodyPr/>
          <a:lstStyle/>
          <a:p>
            <a:r>
              <a:rPr lang="de-DE" dirty="0"/>
              <a:t>Subheadline möglich. Gegebenenfalls löschen.</a:t>
            </a:r>
          </a:p>
        </p:txBody>
      </p:sp>
      <p:sp>
        <p:nvSpPr>
          <p:cNvPr id="12" name="Bildplatzhalter 11">
            <a:extLst>
              <a:ext uri="{FF2B5EF4-FFF2-40B4-BE49-F238E27FC236}">
                <a16:creationId xmlns:a16="http://schemas.microsoft.com/office/drawing/2014/main" id="{0D9CA2FE-6CE4-4A4F-BF28-E7E22A2070C7}"/>
              </a:ext>
            </a:extLst>
          </p:cNvPr>
          <p:cNvSpPr>
            <a:spLocks noGrp="1"/>
          </p:cNvSpPr>
          <p:nvPr>
            <p:ph type="pic" sz="quarter" idx="38"/>
          </p:nvPr>
        </p:nvSpPr>
        <p:spPr/>
      </p:sp>
    </p:spTree>
    <p:extLst>
      <p:ext uri="{BB962C8B-B14F-4D97-AF65-F5344CB8AC3E}">
        <p14:creationId xmlns:p14="http://schemas.microsoft.com/office/powerpoint/2010/main" val="792141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EFADAB5-BFC5-4CF3-AC4B-B0A857AB9FEE}"/>
              </a:ext>
            </a:extLst>
          </p:cNvPr>
          <p:cNvSpPr>
            <a:spLocks noGrp="1"/>
          </p:cNvSpPr>
          <p:nvPr>
            <p:ph type="dt" sz="half" idx="10"/>
          </p:nvPr>
        </p:nvSpPr>
        <p:spPr>
          <a:xfrm>
            <a:off x="10417351" y="6634666"/>
            <a:ext cx="849593" cy="123111"/>
          </a:xfrm>
        </p:spPr>
        <p:txBody>
          <a:bodyPr/>
          <a:lstStyle/>
          <a:p>
            <a:fld id="{DBA85DB1-DD21-4EC7-A605-4C4239D6ACEA}" type="datetime4">
              <a:rPr lang="de-DE" smtClean="0"/>
              <a:pPr/>
              <a:t>5. April 2022</a:t>
            </a:fld>
            <a:endParaRPr lang="de-DE" dirty="0"/>
          </a:p>
        </p:txBody>
      </p:sp>
      <p:sp>
        <p:nvSpPr>
          <p:cNvPr id="3" name="Fußzeilenplatzhalter 2">
            <a:extLst>
              <a:ext uri="{FF2B5EF4-FFF2-40B4-BE49-F238E27FC236}">
                <a16:creationId xmlns:a16="http://schemas.microsoft.com/office/drawing/2014/main" id="{F9E9C251-4D38-4938-9B6E-D345ABA5DCA3}"/>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FF1E7BF2-F7DC-4981-89FA-54CC67019902}"/>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a:t>
            </a:fld>
            <a:endParaRPr lang="de-DE"/>
          </a:p>
        </p:txBody>
      </p:sp>
      <p:sp>
        <p:nvSpPr>
          <p:cNvPr id="5" name="Textplatzhalter 4">
            <a:extLst>
              <a:ext uri="{FF2B5EF4-FFF2-40B4-BE49-F238E27FC236}">
                <a16:creationId xmlns:a16="http://schemas.microsoft.com/office/drawing/2014/main" id="{E80F99FC-38BF-4D92-8757-33477B9DB3D7}"/>
              </a:ext>
            </a:extLst>
          </p:cNvPr>
          <p:cNvSpPr>
            <a:spLocks noGrp="1"/>
          </p:cNvSpPr>
          <p:nvPr>
            <p:ph type="body" sz="quarter" idx="15"/>
          </p:nvPr>
        </p:nvSpPr>
        <p:spPr>
          <a:xfrm>
            <a:off x="948060" y="2354711"/>
            <a:ext cx="5039989" cy="281103"/>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4C3D203B-08B1-42A4-B16C-555D2186BE57}"/>
              </a:ext>
            </a:extLst>
          </p:cNvPr>
          <p:cNvSpPr>
            <a:spLocks noGrp="1"/>
          </p:cNvSpPr>
          <p:nvPr>
            <p:ph type="body" sz="quarter" idx="16"/>
          </p:nvPr>
        </p:nvSpPr>
        <p:spPr>
          <a:xfrm>
            <a:off x="518318" y="2354711"/>
            <a:ext cx="320601" cy="281103"/>
          </a:xfrm>
        </p:spPr>
        <p:txBody>
          <a:bodyPr/>
          <a:lstStyle/>
          <a:p>
            <a:r>
              <a:rPr lang="de-DE" dirty="0"/>
              <a:t>02</a:t>
            </a:r>
          </a:p>
        </p:txBody>
      </p:sp>
      <p:sp>
        <p:nvSpPr>
          <p:cNvPr id="7" name="Textplatzhalter 6">
            <a:extLst>
              <a:ext uri="{FF2B5EF4-FFF2-40B4-BE49-F238E27FC236}">
                <a16:creationId xmlns:a16="http://schemas.microsoft.com/office/drawing/2014/main" id="{E6F8A924-8EC3-4236-98F6-ED159202E75C}"/>
              </a:ext>
            </a:extLst>
          </p:cNvPr>
          <p:cNvSpPr>
            <a:spLocks noGrp="1"/>
          </p:cNvSpPr>
          <p:nvPr>
            <p:ph type="body" sz="quarter" idx="17"/>
          </p:nvPr>
        </p:nvSpPr>
        <p:spPr>
          <a:xfrm>
            <a:off x="948060" y="4525376"/>
            <a:ext cx="5039989" cy="281103"/>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EAD36779-DD1B-447D-82D4-04C46A01D3F0}"/>
              </a:ext>
            </a:extLst>
          </p:cNvPr>
          <p:cNvSpPr>
            <a:spLocks noGrp="1"/>
          </p:cNvSpPr>
          <p:nvPr>
            <p:ph type="body" sz="quarter" idx="18"/>
          </p:nvPr>
        </p:nvSpPr>
        <p:spPr>
          <a:xfrm>
            <a:off x="518318" y="4525376"/>
            <a:ext cx="320601" cy="281103"/>
          </a:xfrm>
        </p:spPr>
        <p:txBody>
          <a:bodyPr/>
          <a:lstStyle/>
          <a:p>
            <a:r>
              <a:rPr lang="de-DE" dirty="0"/>
              <a:t>05</a:t>
            </a:r>
          </a:p>
        </p:txBody>
      </p:sp>
      <p:sp>
        <p:nvSpPr>
          <p:cNvPr id="9" name="Textplatzhalter 8">
            <a:extLst>
              <a:ext uri="{FF2B5EF4-FFF2-40B4-BE49-F238E27FC236}">
                <a16:creationId xmlns:a16="http://schemas.microsoft.com/office/drawing/2014/main" id="{5BEEFBED-7FFE-4499-AB09-5BD985017478}"/>
              </a:ext>
            </a:extLst>
          </p:cNvPr>
          <p:cNvSpPr>
            <a:spLocks noGrp="1"/>
          </p:cNvSpPr>
          <p:nvPr>
            <p:ph type="body" sz="quarter" idx="19"/>
          </p:nvPr>
        </p:nvSpPr>
        <p:spPr>
          <a:xfrm>
            <a:off x="948060" y="3078266"/>
            <a:ext cx="5039989" cy="281103"/>
          </a:xfrm>
        </p:spPr>
        <p:txBody>
          <a:bodyPr/>
          <a:lstStyle/>
          <a:p>
            <a:r>
              <a:rPr lang="de-DE" dirty="0"/>
              <a:t>Agendapunkt / Kapitelthema</a:t>
            </a:r>
          </a:p>
        </p:txBody>
      </p:sp>
      <p:sp>
        <p:nvSpPr>
          <p:cNvPr id="10" name="Textplatzhalter 9">
            <a:extLst>
              <a:ext uri="{FF2B5EF4-FFF2-40B4-BE49-F238E27FC236}">
                <a16:creationId xmlns:a16="http://schemas.microsoft.com/office/drawing/2014/main" id="{BF98A78E-B392-4E33-8822-C50DA6265F68}"/>
              </a:ext>
            </a:extLst>
          </p:cNvPr>
          <p:cNvSpPr>
            <a:spLocks noGrp="1"/>
          </p:cNvSpPr>
          <p:nvPr>
            <p:ph type="body" sz="quarter" idx="20"/>
          </p:nvPr>
        </p:nvSpPr>
        <p:spPr>
          <a:xfrm>
            <a:off x="518318" y="3078266"/>
            <a:ext cx="320601" cy="281103"/>
          </a:xfrm>
        </p:spPr>
        <p:txBody>
          <a:bodyPr/>
          <a:lstStyle/>
          <a:p>
            <a:r>
              <a:rPr lang="de-DE" dirty="0"/>
              <a:t>03</a:t>
            </a:r>
          </a:p>
        </p:txBody>
      </p:sp>
      <p:sp>
        <p:nvSpPr>
          <p:cNvPr id="11" name="Textplatzhalter 10">
            <a:extLst>
              <a:ext uri="{FF2B5EF4-FFF2-40B4-BE49-F238E27FC236}">
                <a16:creationId xmlns:a16="http://schemas.microsoft.com/office/drawing/2014/main" id="{22BF8D06-FDEE-46AB-9813-50E8B87FDB74}"/>
              </a:ext>
            </a:extLst>
          </p:cNvPr>
          <p:cNvSpPr>
            <a:spLocks noGrp="1"/>
          </p:cNvSpPr>
          <p:nvPr>
            <p:ph type="body" sz="quarter" idx="21"/>
          </p:nvPr>
        </p:nvSpPr>
        <p:spPr>
          <a:xfrm>
            <a:off x="948060" y="3801821"/>
            <a:ext cx="5039989" cy="281103"/>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66339020-771E-46B4-9E38-0490CEC853E8}"/>
              </a:ext>
            </a:extLst>
          </p:cNvPr>
          <p:cNvSpPr>
            <a:spLocks noGrp="1"/>
          </p:cNvSpPr>
          <p:nvPr>
            <p:ph type="body" sz="quarter" idx="22"/>
          </p:nvPr>
        </p:nvSpPr>
        <p:spPr>
          <a:xfrm>
            <a:off x="518318" y="3801821"/>
            <a:ext cx="320601" cy="281103"/>
          </a:xfrm>
        </p:spPr>
        <p:txBody>
          <a:bodyPr/>
          <a:lstStyle/>
          <a:p>
            <a:r>
              <a:rPr lang="de-DE" dirty="0"/>
              <a:t>04</a:t>
            </a:r>
          </a:p>
        </p:txBody>
      </p:sp>
      <p:sp>
        <p:nvSpPr>
          <p:cNvPr id="13" name="Textplatzhalter 12">
            <a:extLst>
              <a:ext uri="{FF2B5EF4-FFF2-40B4-BE49-F238E27FC236}">
                <a16:creationId xmlns:a16="http://schemas.microsoft.com/office/drawing/2014/main" id="{641C1F95-D974-4A13-ACB3-4481C5ED51F1}"/>
              </a:ext>
            </a:extLst>
          </p:cNvPr>
          <p:cNvSpPr>
            <a:spLocks noGrp="1"/>
          </p:cNvSpPr>
          <p:nvPr>
            <p:ph type="body" sz="quarter" idx="23"/>
          </p:nvPr>
        </p:nvSpPr>
        <p:spPr>
          <a:xfrm>
            <a:off x="948060" y="5248930"/>
            <a:ext cx="5039989" cy="281103"/>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1D9E7442-296E-4C85-970F-57CC3DB24BF0}"/>
              </a:ext>
            </a:extLst>
          </p:cNvPr>
          <p:cNvSpPr>
            <a:spLocks noGrp="1"/>
          </p:cNvSpPr>
          <p:nvPr>
            <p:ph type="body" sz="quarter" idx="24"/>
          </p:nvPr>
        </p:nvSpPr>
        <p:spPr>
          <a:xfrm>
            <a:off x="518318" y="5248930"/>
            <a:ext cx="320601" cy="281103"/>
          </a:xfrm>
        </p:spPr>
        <p:txBody>
          <a:bodyPr/>
          <a:lstStyle/>
          <a:p>
            <a:r>
              <a:rPr lang="de-DE" dirty="0"/>
              <a:t>06</a:t>
            </a:r>
          </a:p>
        </p:txBody>
      </p:sp>
      <p:sp>
        <p:nvSpPr>
          <p:cNvPr id="15" name="Textplatzhalter 14">
            <a:extLst>
              <a:ext uri="{FF2B5EF4-FFF2-40B4-BE49-F238E27FC236}">
                <a16:creationId xmlns:a16="http://schemas.microsoft.com/office/drawing/2014/main" id="{59EED49E-3FE2-49C7-8252-8A8549957951}"/>
              </a:ext>
            </a:extLst>
          </p:cNvPr>
          <p:cNvSpPr>
            <a:spLocks noGrp="1"/>
          </p:cNvSpPr>
          <p:nvPr>
            <p:ph type="body" sz="quarter" idx="25"/>
          </p:nvPr>
        </p:nvSpPr>
        <p:spPr>
          <a:xfrm>
            <a:off x="6636190" y="1632184"/>
            <a:ext cx="5039873" cy="281103"/>
          </a:xfrm>
        </p:spPr>
        <p:txBody>
          <a:bodyPr/>
          <a:lstStyle/>
          <a:p>
            <a:r>
              <a:rPr lang="de-DE"/>
              <a:t>Agendapunkt / Kapitelthema</a:t>
            </a:r>
            <a:endParaRPr lang="de-DE" dirty="0"/>
          </a:p>
        </p:txBody>
      </p:sp>
      <p:sp>
        <p:nvSpPr>
          <p:cNvPr id="16" name="Textplatzhalter 15">
            <a:extLst>
              <a:ext uri="{FF2B5EF4-FFF2-40B4-BE49-F238E27FC236}">
                <a16:creationId xmlns:a16="http://schemas.microsoft.com/office/drawing/2014/main" id="{9481C70C-776C-487C-9CC3-F573F4424EA4}"/>
              </a:ext>
            </a:extLst>
          </p:cNvPr>
          <p:cNvSpPr>
            <a:spLocks noGrp="1"/>
          </p:cNvSpPr>
          <p:nvPr>
            <p:ph type="body" sz="quarter" idx="26"/>
          </p:nvPr>
        </p:nvSpPr>
        <p:spPr>
          <a:xfrm>
            <a:off x="6206332" y="1632184"/>
            <a:ext cx="320601" cy="281103"/>
          </a:xfrm>
        </p:spPr>
        <p:txBody>
          <a:bodyPr/>
          <a:lstStyle/>
          <a:p>
            <a:r>
              <a:rPr lang="de-DE" dirty="0"/>
              <a:t>07</a:t>
            </a:r>
          </a:p>
        </p:txBody>
      </p:sp>
      <p:sp>
        <p:nvSpPr>
          <p:cNvPr id="17" name="Textplatzhalter 16">
            <a:extLst>
              <a:ext uri="{FF2B5EF4-FFF2-40B4-BE49-F238E27FC236}">
                <a16:creationId xmlns:a16="http://schemas.microsoft.com/office/drawing/2014/main" id="{7BF8A087-9D21-4804-93EC-D0F0BEFB42D4}"/>
              </a:ext>
            </a:extLst>
          </p:cNvPr>
          <p:cNvSpPr>
            <a:spLocks noGrp="1"/>
          </p:cNvSpPr>
          <p:nvPr>
            <p:ph type="body" sz="quarter" idx="27"/>
          </p:nvPr>
        </p:nvSpPr>
        <p:spPr>
          <a:xfrm>
            <a:off x="6636190" y="2355533"/>
            <a:ext cx="5039873" cy="281103"/>
          </a:xfrm>
        </p:spPr>
        <p:txBody>
          <a:bodyPr/>
          <a:lstStyle/>
          <a:p>
            <a:r>
              <a:rPr lang="de-DE"/>
              <a:t>Agendapunkt / Kapitelthema</a:t>
            </a:r>
            <a:endParaRPr lang="de-DE" dirty="0"/>
          </a:p>
        </p:txBody>
      </p:sp>
      <p:sp>
        <p:nvSpPr>
          <p:cNvPr id="18" name="Textplatzhalter 17">
            <a:extLst>
              <a:ext uri="{FF2B5EF4-FFF2-40B4-BE49-F238E27FC236}">
                <a16:creationId xmlns:a16="http://schemas.microsoft.com/office/drawing/2014/main" id="{55AE6878-1B1A-412B-869C-D66E08394212}"/>
              </a:ext>
            </a:extLst>
          </p:cNvPr>
          <p:cNvSpPr>
            <a:spLocks noGrp="1"/>
          </p:cNvSpPr>
          <p:nvPr>
            <p:ph type="body" sz="quarter" idx="28"/>
          </p:nvPr>
        </p:nvSpPr>
        <p:spPr>
          <a:xfrm>
            <a:off x="6206332" y="2355533"/>
            <a:ext cx="320601" cy="281103"/>
          </a:xfrm>
        </p:spPr>
        <p:txBody>
          <a:bodyPr/>
          <a:lstStyle/>
          <a:p>
            <a:r>
              <a:rPr lang="de-DE" dirty="0"/>
              <a:t>08</a:t>
            </a:r>
          </a:p>
        </p:txBody>
      </p:sp>
      <p:sp>
        <p:nvSpPr>
          <p:cNvPr id="19" name="Textplatzhalter 18">
            <a:extLst>
              <a:ext uri="{FF2B5EF4-FFF2-40B4-BE49-F238E27FC236}">
                <a16:creationId xmlns:a16="http://schemas.microsoft.com/office/drawing/2014/main" id="{21D68933-4D91-4017-8092-91E8C3DE9667}"/>
              </a:ext>
            </a:extLst>
          </p:cNvPr>
          <p:cNvSpPr>
            <a:spLocks noGrp="1"/>
          </p:cNvSpPr>
          <p:nvPr>
            <p:ph type="body" sz="quarter" idx="29"/>
          </p:nvPr>
        </p:nvSpPr>
        <p:spPr>
          <a:xfrm>
            <a:off x="6636190" y="4525580"/>
            <a:ext cx="5039873" cy="281103"/>
          </a:xfrm>
        </p:spPr>
        <p:txBody>
          <a:bodyPr/>
          <a:lstStyle/>
          <a:p>
            <a:r>
              <a:rPr lang="de-DE"/>
              <a:t>Agendapunkt / Kapitelthema</a:t>
            </a:r>
            <a:endParaRPr lang="de-DE" dirty="0"/>
          </a:p>
        </p:txBody>
      </p:sp>
      <p:sp>
        <p:nvSpPr>
          <p:cNvPr id="20" name="Textplatzhalter 19">
            <a:extLst>
              <a:ext uri="{FF2B5EF4-FFF2-40B4-BE49-F238E27FC236}">
                <a16:creationId xmlns:a16="http://schemas.microsoft.com/office/drawing/2014/main" id="{DF772C26-4A90-4712-99D4-4970A488F5FD}"/>
              </a:ext>
            </a:extLst>
          </p:cNvPr>
          <p:cNvSpPr>
            <a:spLocks noGrp="1"/>
          </p:cNvSpPr>
          <p:nvPr>
            <p:ph type="body" sz="quarter" idx="30"/>
          </p:nvPr>
        </p:nvSpPr>
        <p:spPr>
          <a:xfrm>
            <a:off x="6206332" y="4525580"/>
            <a:ext cx="307841" cy="281103"/>
          </a:xfrm>
        </p:spPr>
        <p:txBody>
          <a:bodyPr/>
          <a:lstStyle/>
          <a:p>
            <a:r>
              <a:rPr lang="de-DE" dirty="0"/>
              <a:t>11</a:t>
            </a:r>
          </a:p>
        </p:txBody>
      </p:sp>
      <p:sp>
        <p:nvSpPr>
          <p:cNvPr id="21" name="Textplatzhalter 20">
            <a:extLst>
              <a:ext uri="{FF2B5EF4-FFF2-40B4-BE49-F238E27FC236}">
                <a16:creationId xmlns:a16="http://schemas.microsoft.com/office/drawing/2014/main" id="{C58B4322-C4AE-4F66-9E71-875D89FE985A}"/>
              </a:ext>
            </a:extLst>
          </p:cNvPr>
          <p:cNvSpPr>
            <a:spLocks noGrp="1"/>
          </p:cNvSpPr>
          <p:nvPr>
            <p:ph type="body" sz="quarter" idx="31"/>
          </p:nvPr>
        </p:nvSpPr>
        <p:spPr>
          <a:xfrm>
            <a:off x="6636190" y="3078882"/>
            <a:ext cx="5039873" cy="281103"/>
          </a:xfrm>
        </p:spPr>
        <p:txBody>
          <a:bodyPr/>
          <a:lstStyle/>
          <a:p>
            <a:r>
              <a:rPr lang="de-DE"/>
              <a:t>Agendapunkt / Kapitelthema</a:t>
            </a:r>
            <a:endParaRPr lang="de-DE" dirty="0"/>
          </a:p>
        </p:txBody>
      </p:sp>
      <p:sp>
        <p:nvSpPr>
          <p:cNvPr id="22" name="Textplatzhalter 21">
            <a:extLst>
              <a:ext uri="{FF2B5EF4-FFF2-40B4-BE49-F238E27FC236}">
                <a16:creationId xmlns:a16="http://schemas.microsoft.com/office/drawing/2014/main" id="{1E85294F-051C-476B-A8F3-6C25CC62C956}"/>
              </a:ext>
            </a:extLst>
          </p:cNvPr>
          <p:cNvSpPr>
            <a:spLocks noGrp="1"/>
          </p:cNvSpPr>
          <p:nvPr>
            <p:ph type="body" sz="quarter" idx="32"/>
          </p:nvPr>
        </p:nvSpPr>
        <p:spPr>
          <a:xfrm>
            <a:off x="6206332" y="3078882"/>
            <a:ext cx="320601" cy="281103"/>
          </a:xfrm>
        </p:spPr>
        <p:txBody>
          <a:bodyPr/>
          <a:lstStyle/>
          <a:p>
            <a:r>
              <a:rPr lang="de-DE" dirty="0"/>
              <a:t>09</a:t>
            </a:r>
          </a:p>
        </p:txBody>
      </p:sp>
      <p:sp>
        <p:nvSpPr>
          <p:cNvPr id="23" name="Textplatzhalter 22">
            <a:extLst>
              <a:ext uri="{FF2B5EF4-FFF2-40B4-BE49-F238E27FC236}">
                <a16:creationId xmlns:a16="http://schemas.microsoft.com/office/drawing/2014/main" id="{C265AB66-A098-4B36-BD15-3F3290882910}"/>
              </a:ext>
            </a:extLst>
          </p:cNvPr>
          <p:cNvSpPr>
            <a:spLocks noGrp="1"/>
          </p:cNvSpPr>
          <p:nvPr>
            <p:ph type="body" sz="quarter" idx="33"/>
          </p:nvPr>
        </p:nvSpPr>
        <p:spPr>
          <a:xfrm>
            <a:off x="6636190" y="3802231"/>
            <a:ext cx="5039873" cy="281103"/>
          </a:xfrm>
        </p:spPr>
        <p:txBody>
          <a:bodyPr/>
          <a:lstStyle/>
          <a:p>
            <a:r>
              <a:rPr lang="de-DE"/>
              <a:t>Agendapunkt / Kapitelthema</a:t>
            </a:r>
            <a:endParaRPr lang="de-DE" dirty="0"/>
          </a:p>
        </p:txBody>
      </p:sp>
      <p:sp>
        <p:nvSpPr>
          <p:cNvPr id="24" name="Textplatzhalter 23">
            <a:extLst>
              <a:ext uri="{FF2B5EF4-FFF2-40B4-BE49-F238E27FC236}">
                <a16:creationId xmlns:a16="http://schemas.microsoft.com/office/drawing/2014/main" id="{8EB8BA56-7CAD-4CDB-B315-7B085286A1F3}"/>
              </a:ext>
            </a:extLst>
          </p:cNvPr>
          <p:cNvSpPr>
            <a:spLocks noGrp="1"/>
          </p:cNvSpPr>
          <p:nvPr>
            <p:ph type="body" sz="quarter" idx="34"/>
          </p:nvPr>
        </p:nvSpPr>
        <p:spPr>
          <a:xfrm>
            <a:off x="6206332" y="3802231"/>
            <a:ext cx="320601" cy="281103"/>
          </a:xfrm>
        </p:spPr>
        <p:txBody>
          <a:bodyPr/>
          <a:lstStyle/>
          <a:p>
            <a:r>
              <a:rPr lang="de-DE" dirty="0"/>
              <a:t>10</a:t>
            </a:r>
          </a:p>
        </p:txBody>
      </p:sp>
      <p:sp>
        <p:nvSpPr>
          <p:cNvPr id="25" name="Textplatzhalter 24">
            <a:extLst>
              <a:ext uri="{FF2B5EF4-FFF2-40B4-BE49-F238E27FC236}">
                <a16:creationId xmlns:a16="http://schemas.microsoft.com/office/drawing/2014/main" id="{59687893-49C6-4037-869B-503B054BE12B}"/>
              </a:ext>
            </a:extLst>
          </p:cNvPr>
          <p:cNvSpPr>
            <a:spLocks noGrp="1"/>
          </p:cNvSpPr>
          <p:nvPr>
            <p:ph type="body" sz="quarter" idx="35"/>
          </p:nvPr>
        </p:nvSpPr>
        <p:spPr>
          <a:xfrm>
            <a:off x="6636190" y="5248930"/>
            <a:ext cx="5039873" cy="281103"/>
          </a:xfrm>
        </p:spPr>
        <p:txBody>
          <a:bodyPr/>
          <a:lstStyle/>
          <a:p>
            <a:r>
              <a:rPr lang="de-DE"/>
              <a:t>Agendapunkt / Kapitelthema</a:t>
            </a:r>
            <a:endParaRPr lang="de-DE" dirty="0"/>
          </a:p>
        </p:txBody>
      </p:sp>
      <p:sp>
        <p:nvSpPr>
          <p:cNvPr id="26" name="Textplatzhalter 25">
            <a:extLst>
              <a:ext uri="{FF2B5EF4-FFF2-40B4-BE49-F238E27FC236}">
                <a16:creationId xmlns:a16="http://schemas.microsoft.com/office/drawing/2014/main" id="{ED7AD97A-C042-429F-A1BD-A9A3FD4F383F}"/>
              </a:ext>
            </a:extLst>
          </p:cNvPr>
          <p:cNvSpPr>
            <a:spLocks noGrp="1"/>
          </p:cNvSpPr>
          <p:nvPr>
            <p:ph type="body" sz="quarter" idx="36"/>
          </p:nvPr>
        </p:nvSpPr>
        <p:spPr>
          <a:xfrm>
            <a:off x="6206332" y="5248930"/>
            <a:ext cx="320601" cy="281103"/>
          </a:xfrm>
        </p:spPr>
        <p:txBody>
          <a:bodyPr/>
          <a:lstStyle/>
          <a:p>
            <a:r>
              <a:rPr lang="de-DE" dirty="0"/>
              <a:t>12</a:t>
            </a:r>
          </a:p>
        </p:txBody>
      </p:sp>
      <p:sp>
        <p:nvSpPr>
          <p:cNvPr id="27" name="Titel 26">
            <a:extLst>
              <a:ext uri="{FF2B5EF4-FFF2-40B4-BE49-F238E27FC236}">
                <a16:creationId xmlns:a16="http://schemas.microsoft.com/office/drawing/2014/main" id="{FA31B683-DC18-4216-A897-EDDF1C856A72}"/>
              </a:ext>
            </a:extLst>
          </p:cNvPr>
          <p:cNvSpPr>
            <a:spLocks noGrp="1"/>
          </p:cNvSpPr>
          <p:nvPr>
            <p:ph type="title"/>
          </p:nvPr>
        </p:nvSpPr>
        <p:spPr>
          <a:xfrm>
            <a:off x="518318" y="301185"/>
            <a:ext cx="6844385" cy="332399"/>
          </a:xfrm>
        </p:spPr>
        <p:txBody>
          <a:bodyPr/>
          <a:lstStyle/>
          <a:p>
            <a:r>
              <a:rPr lang="de-DE" dirty="0"/>
              <a:t>Agenda</a:t>
            </a:r>
          </a:p>
        </p:txBody>
      </p:sp>
      <p:sp>
        <p:nvSpPr>
          <p:cNvPr id="28" name="Textplatzhalter 27">
            <a:extLst>
              <a:ext uri="{FF2B5EF4-FFF2-40B4-BE49-F238E27FC236}">
                <a16:creationId xmlns:a16="http://schemas.microsoft.com/office/drawing/2014/main" id="{92509974-231D-42AB-9315-A35E350E8B6C}"/>
              </a:ext>
            </a:extLst>
          </p:cNvPr>
          <p:cNvSpPr>
            <a:spLocks noGrp="1"/>
          </p:cNvSpPr>
          <p:nvPr>
            <p:ph type="body" sz="quarter" idx="37"/>
          </p:nvPr>
        </p:nvSpPr>
        <p:spPr>
          <a:xfrm>
            <a:off x="518317" y="687598"/>
            <a:ext cx="6844385" cy="249812"/>
          </a:xfrm>
        </p:spPr>
        <p:txBody>
          <a:bodyPr/>
          <a:lstStyle/>
          <a:p>
            <a:r>
              <a:rPr lang="de-DE" dirty="0"/>
              <a:t>Subheadline möglich. Gegebenenfalls löschen.</a:t>
            </a:r>
          </a:p>
        </p:txBody>
      </p:sp>
      <p:sp>
        <p:nvSpPr>
          <p:cNvPr id="29" name="Textplatzhalter 28">
            <a:extLst>
              <a:ext uri="{FF2B5EF4-FFF2-40B4-BE49-F238E27FC236}">
                <a16:creationId xmlns:a16="http://schemas.microsoft.com/office/drawing/2014/main" id="{79216EFD-AA88-4591-9563-F474C2B4BE62}"/>
              </a:ext>
            </a:extLst>
          </p:cNvPr>
          <p:cNvSpPr>
            <a:spLocks noGrp="1"/>
          </p:cNvSpPr>
          <p:nvPr>
            <p:ph type="body" sz="quarter" idx="13"/>
          </p:nvPr>
        </p:nvSpPr>
        <p:spPr>
          <a:xfrm>
            <a:off x="948060" y="1631156"/>
            <a:ext cx="5039989" cy="281103"/>
          </a:xfrm>
        </p:spPr>
        <p:txBody>
          <a:bodyPr/>
          <a:lstStyle/>
          <a:p>
            <a:r>
              <a:rPr lang="de-DE" dirty="0"/>
              <a:t>Agendapunkt / Kapitelthema</a:t>
            </a:r>
          </a:p>
        </p:txBody>
      </p:sp>
      <p:sp>
        <p:nvSpPr>
          <p:cNvPr id="30" name="Textplatzhalter 29">
            <a:extLst>
              <a:ext uri="{FF2B5EF4-FFF2-40B4-BE49-F238E27FC236}">
                <a16:creationId xmlns:a16="http://schemas.microsoft.com/office/drawing/2014/main" id="{45C4D2E9-8106-4E2F-B886-D1E6CE482F51}"/>
              </a:ext>
            </a:extLst>
          </p:cNvPr>
          <p:cNvSpPr>
            <a:spLocks noGrp="1"/>
          </p:cNvSpPr>
          <p:nvPr>
            <p:ph type="body" sz="quarter" idx="14"/>
          </p:nvPr>
        </p:nvSpPr>
        <p:spPr>
          <a:xfrm>
            <a:off x="518318" y="1631156"/>
            <a:ext cx="320601" cy="281103"/>
          </a:xfrm>
        </p:spPr>
        <p:txBody>
          <a:bodyPr/>
          <a:lstStyle/>
          <a:p>
            <a:r>
              <a:rPr lang="de-DE" dirty="0"/>
              <a:t>01</a:t>
            </a:r>
          </a:p>
        </p:txBody>
      </p:sp>
      <p:sp>
        <p:nvSpPr>
          <p:cNvPr id="60" name="Bildplatzhalter 59">
            <a:extLst>
              <a:ext uri="{FF2B5EF4-FFF2-40B4-BE49-F238E27FC236}">
                <a16:creationId xmlns:a16="http://schemas.microsoft.com/office/drawing/2014/main" id="{11CEF4AB-96C4-4A9D-B2CA-BB3A5C1B49CB}"/>
              </a:ext>
            </a:extLst>
          </p:cNvPr>
          <p:cNvSpPr>
            <a:spLocks noGrp="1"/>
          </p:cNvSpPr>
          <p:nvPr>
            <p:ph type="pic" sz="quarter" idx="38"/>
          </p:nvPr>
        </p:nvSpPr>
        <p:spPr/>
      </p:sp>
    </p:spTree>
    <p:extLst>
      <p:ext uri="{BB962C8B-B14F-4D97-AF65-F5344CB8AC3E}">
        <p14:creationId xmlns:p14="http://schemas.microsoft.com/office/powerpoint/2010/main" val="2256440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CF6C9E-B323-42B8-BC70-D1B3143A32E1}"/>
              </a:ext>
            </a:extLst>
          </p:cNvPr>
          <p:cNvSpPr>
            <a:spLocks noGrp="1"/>
          </p:cNvSpPr>
          <p:nvPr>
            <p:ph type="dt" sz="half" idx="10"/>
          </p:nvPr>
        </p:nvSpPr>
        <p:spPr>
          <a:xfrm>
            <a:off x="10417351" y="6634666"/>
            <a:ext cx="849593" cy="123111"/>
          </a:xfrm>
        </p:spPr>
        <p:txBody>
          <a:bodyPr/>
          <a:lstStyle/>
          <a:p>
            <a:fld id="{DF615DA6-A43F-49F3-9CC7-A754E4C8C46B}" type="datetime4">
              <a:rPr lang="de-DE" smtClean="0"/>
              <a:pPr/>
              <a:t>5. April 2022</a:t>
            </a:fld>
            <a:endParaRPr lang="de-DE" dirty="0"/>
          </a:p>
        </p:txBody>
      </p:sp>
      <p:sp>
        <p:nvSpPr>
          <p:cNvPr id="3" name="Fußzeilenplatzhalter 2">
            <a:extLst>
              <a:ext uri="{FF2B5EF4-FFF2-40B4-BE49-F238E27FC236}">
                <a16:creationId xmlns:a16="http://schemas.microsoft.com/office/drawing/2014/main" id="{9F3D05F7-F5EE-40D8-8390-9DDC2453D9E0}"/>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A49AF202-1C22-4B6D-8273-58106059AE1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20</a:t>
            </a:fld>
            <a:endParaRPr lang="de-DE"/>
          </a:p>
        </p:txBody>
      </p:sp>
      <p:sp>
        <p:nvSpPr>
          <p:cNvPr id="8" name="Textplatzhalter 7">
            <a:extLst>
              <a:ext uri="{FF2B5EF4-FFF2-40B4-BE49-F238E27FC236}">
                <a16:creationId xmlns:a16="http://schemas.microsoft.com/office/drawing/2014/main" id="{E88EA5F1-0241-448D-8ECB-785F78F4E257}"/>
              </a:ext>
            </a:extLst>
          </p:cNvPr>
          <p:cNvSpPr>
            <a:spLocks noGrp="1"/>
          </p:cNvSpPr>
          <p:nvPr>
            <p:ph type="body" sz="quarter" idx="15"/>
          </p:nvPr>
        </p:nvSpPr>
        <p:spPr>
          <a:xfrm>
            <a:off x="8104861" y="1631156"/>
            <a:ext cx="3571200" cy="4569620"/>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itel 12">
            <a:extLst>
              <a:ext uri="{FF2B5EF4-FFF2-40B4-BE49-F238E27FC236}">
                <a16:creationId xmlns:a16="http://schemas.microsoft.com/office/drawing/2014/main" id="{2608A24F-B0CA-4AAA-BA84-364AD4B34925}"/>
              </a:ext>
            </a:extLst>
          </p:cNvPr>
          <p:cNvSpPr>
            <a:spLocks noGrp="1"/>
          </p:cNvSpPr>
          <p:nvPr>
            <p:ph type="title"/>
          </p:nvPr>
        </p:nvSpPr>
        <p:spPr>
          <a:xfrm>
            <a:off x="518318" y="301185"/>
            <a:ext cx="6844385" cy="332399"/>
          </a:xfrm>
        </p:spPr>
        <p:txBody>
          <a:bodyPr/>
          <a:lstStyle/>
          <a:p>
            <a:r>
              <a:rPr lang="de-DE" dirty="0"/>
              <a:t>Inhaltsfolie mit Text | Tabellenbeispiel</a:t>
            </a:r>
          </a:p>
        </p:txBody>
      </p:sp>
      <p:graphicFrame>
        <p:nvGraphicFramePr>
          <p:cNvPr id="9" name="Inhaltsplatzhalter 7">
            <a:extLst>
              <a:ext uri="{FF2B5EF4-FFF2-40B4-BE49-F238E27FC236}">
                <a16:creationId xmlns:a16="http://schemas.microsoft.com/office/drawing/2014/main" id="{3E25DDFD-9591-4F34-B989-A3E9481E30A4}"/>
              </a:ext>
            </a:extLst>
          </p:cNvPr>
          <p:cNvGraphicFramePr>
            <a:graphicFrameLocks noGrp="1"/>
          </p:cNvGraphicFramePr>
          <p:nvPr>
            <p:ph sz="quarter" idx="16"/>
            <p:extLst>
              <p:ext uri="{D42A27DB-BD31-4B8C-83A1-F6EECF244321}">
                <p14:modId xmlns:p14="http://schemas.microsoft.com/office/powerpoint/2010/main" val="143129180"/>
              </p:ext>
            </p:extLst>
          </p:nvPr>
        </p:nvGraphicFramePr>
        <p:xfrm>
          <a:off x="517525" y="1631950"/>
          <a:ext cx="7369174" cy="4567241"/>
        </p:xfrm>
        <a:graphic>
          <a:graphicData uri="http://schemas.openxmlformats.org/drawingml/2006/table">
            <a:tbl>
              <a:tblPr bandRow="1">
                <a:tableStyleId>{5C22544A-7EE6-4342-B048-85BDC9FD1C3A}</a:tableStyleId>
              </a:tblPr>
              <a:tblGrid>
                <a:gridCol w="2656800">
                  <a:extLst>
                    <a:ext uri="{9D8B030D-6E8A-4147-A177-3AD203B41FA5}">
                      <a16:colId xmlns:a16="http://schemas.microsoft.com/office/drawing/2014/main" val="1576347495"/>
                    </a:ext>
                  </a:extLst>
                </a:gridCol>
                <a:gridCol w="2356187">
                  <a:extLst>
                    <a:ext uri="{9D8B030D-6E8A-4147-A177-3AD203B41FA5}">
                      <a16:colId xmlns:a16="http://schemas.microsoft.com/office/drawing/2014/main" val="2304917957"/>
                    </a:ext>
                  </a:extLst>
                </a:gridCol>
                <a:gridCol w="2356187">
                  <a:extLst>
                    <a:ext uri="{9D8B030D-6E8A-4147-A177-3AD203B41FA5}">
                      <a16:colId xmlns:a16="http://schemas.microsoft.com/office/drawing/2014/main" val="3980473287"/>
                    </a:ext>
                  </a:extLst>
                </a:gridCol>
              </a:tblGrid>
              <a:tr h="432000">
                <a:tc>
                  <a:txBody>
                    <a:bodyPr/>
                    <a:lstStyle/>
                    <a:p>
                      <a:r>
                        <a:rPr lang="de-DE" sz="1400" b="1" dirty="0">
                          <a:solidFill>
                            <a:schemeClr val="bg1"/>
                          </a:solidFill>
                          <a:latin typeface="+mn-lt"/>
                        </a:rPr>
                        <a:t>Lorem ipsum dolor sit amet</a:t>
                      </a:r>
                    </a:p>
                  </a:txBody>
                  <a:tcPr marL="108000" marR="108000" marT="36000" marB="36000" anchor="ctr">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r>
                        <a:rPr lang="de-DE" sz="1400" b="1" dirty="0">
                          <a:solidFill>
                            <a:schemeClr val="bg1"/>
                          </a:solidFill>
                          <a:latin typeface="+mn-lt"/>
                        </a:rPr>
                        <a:t>Lorem ipsum</a:t>
                      </a:r>
                    </a:p>
                  </a:txBody>
                  <a:tcPr marL="108000" marR="108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mn-cs"/>
                        </a:rPr>
                        <a:t>Lorem ipsum</a:t>
                      </a:r>
                    </a:p>
                  </a:txBody>
                  <a:tcPr marL="108000" marR="108000" marT="36000" marB="36000" anchor="ctr">
                    <a:lnL w="635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37568030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7992816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mn-lt"/>
                          <a:ea typeface="+mn-ea"/>
                          <a:cs typeface="+mn-cs"/>
                        </a:rPr>
                        <a:t>Lorem ipsum dolor sit amet</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5977390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6854982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748967"/>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prstClr val="black"/>
                          </a:solidFill>
                          <a:effectLst/>
                          <a:uLnTx/>
                          <a:uFillTx/>
                          <a:latin typeface="+mn-lt"/>
                          <a:ea typeface="+mn-ea"/>
                          <a:cs typeface="+mn-cs"/>
                        </a:rPr>
                        <a:t>Lorem ipsum dolor sit amet</a:t>
                      </a:r>
                      <a:endParaRPr kumimoji="0" lang="de-DE" sz="1200" b="1" i="0" u="none" strike="noStrike" kern="1200" cap="none" spc="0" normalizeH="0" baseline="0" noProof="0" dirty="0">
                        <a:ln>
                          <a:noFill/>
                        </a:ln>
                        <a:solidFill>
                          <a:prstClr val="black"/>
                        </a:solidFill>
                        <a:effectLst/>
                        <a:uLnTx/>
                        <a:uFillTx/>
                        <a:latin typeface="+mn-lt"/>
                        <a:ea typeface="+mn-ea"/>
                        <a:cs typeface="+mn-cs"/>
                      </a:endParaRP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4325163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464215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9224063"/>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21727756"/>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a:ln>
                            <a:noFill/>
                          </a:ln>
                          <a:solidFill>
                            <a:prstClr val="black"/>
                          </a:solidFill>
                          <a:effectLst/>
                          <a:uLnTx/>
                          <a:uFillTx/>
                          <a:latin typeface="+mn-lt"/>
                          <a:ea typeface="+mn-ea"/>
                          <a:cs typeface="+mn-cs"/>
                        </a:rPr>
                        <a:t>xxxx</a:t>
                      </a:r>
                      <a:endParaRPr lang="de-DE" sz="120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6603288"/>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96685170"/>
                  </a:ext>
                </a:extLst>
              </a:tr>
              <a:tr h="375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mn-lt"/>
                          <a:ea typeface="+mn-ea"/>
                          <a:cs typeface="+mn-cs"/>
                        </a:rPr>
                        <a:t>Lorem ipsum dolor sit amet</a:t>
                      </a:r>
                    </a:p>
                  </a:txBody>
                  <a:tcPr marL="108000" marR="108000" marT="36000" marB="36000" anchor="ct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chemeClr val="accent5"/>
                    </a:solid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kumimoji="0" lang="de-DE" sz="1200" b="0" i="0" u="none" strike="noStrike" kern="1200" cap="none" spc="0" normalizeH="0" baseline="0" noProof="0" dirty="0">
                          <a:ln>
                            <a:noFill/>
                          </a:ln>
                          <a:solidFill>
                            <a:prstClr val="black"/>
                          </a:solidFill>
                          <a:effectLst/>
                          <a:uLnTx/>
                          <a:uFillTx/>
                          <a:latin typeface="+mn-lt"/>
                          <a:ea typeface="+mn-ea"/>
                          <a:cs typeface="+mn-cs"/>
                        </a:rPr>
                        <a:t>xxxx</a:t>
                      </a:r>
                      <a:endParaRPr lang="de-DE" sz="1200" dirty="0">
                        <a:solidFill>
                          <a:schemeClr val="tx1"/>
                        </a:solidFill>
                        <a:latin typeface="+mn-lt"/>
                      </a:endParaRPr>
                    </a:p>
                  </a:txBody>
                  <a:tcPr marL="108000" marR="108000" marT="36000" marB="36000" anchor="ct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424865223"/>
                  </a:ext>
                </a:extLst>
              </a:tr>
            </a:tbl>
          </a:graphicData>
        </a:graphic>
      </p:graphicFrame>
      <p:sp>
        <p:nvSpPr>
          <p:cNvPr id="6" name="Textplatzhalter 5">
            <a:extLst>
              <a:ext uri="{FF2B5EF4-FFF2-40B4-BE49-F238E27FC236}">
                <a16:creationId xmlns:a16="http://schemas.microsoft.com/office/drawing/2014/main" id="{5CA97E57-D554-4D35-ABE8-74794DCC53A9}"/>
              </a:ext>
            </a:extLst>
          </p:cNvPr>
          <p:cNvSpPr>
            <a:spLocks noGrp="1"/>
          </p:cNvSpPr>
          <p:nvPr>
            <p:ph type="body" sz="quarter" idx="23"/>
          </p:nvPr>
        </p:nvSpPr>
        <p:spPr>
          <a:xfrm>
            <a:off x="518317" y="687598"/>
            <a:ext cx="6844385" cy="249812"/>
          </a:xfrm>
        </p:spPr>
        <p:txBody>
          <a:bodyPr/>
          <a:lstStyle/>
          <a:p>
            <a:r>
              <a:rPr lang="de-DE" dirty="0"/>
              <a:t>Subheadline möglich. Gegebenenfalls löschen.</a:t>
            </a:r>
          </a:p>
        </p:txBody>
      </p:sp>
      <p:sp>
        <p:nvSpPr>
          <p:cNvPr id="16" name="Bildplatzhalter 15">
            <a:extLst>
              <a:ext uri="{FF2B5EF4-FFF2-40B4-BE49-F238E27FC236}">
                <a16:creationId xmlns:a16="http://schemas.microsoft.com/office/drawing/2014/main" id="{EB6CD143-20A2-42CA-A33D-68F964A4D87D}"/>
              </a:ext>
            </a:extLst>
          </p:cNvPr>
          <p:cNvSpPr>
            <a:spLocks noGrp="1"/>
          </p:cNvSpPr>
          <p:nvPr>
            <p:ph type="pic" sz="quarter" idx="38"/>
          </p:nvPr>
        </p:nvSpPr>
        <p:spPr/>
      </p:sp>
    </p:spTree>
    <p:extLst>
      <p:ext uri="{BB962C8B-B14F-4D97-AF65-F5344CB8AC3E}">
        <p14:creationId xmlns:p14="http://schemas.microsoft.com/office/powerpoint/2010/main" val="489534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1C1BFC0-C612-4A89-BDA8-7C1B5C9546B4}"/>
              </a:ext>
            </a:extLst>
          </p:cNvPr>
          <p:cNvSpPr>
            <a:spLocks noGrp="1"/>
          </p:cNvSpPr>
          <p:nvPr>
            <p:ph type="title"/>
          </p:nvPr>
        </p:nvSpPr>
        <p:spPr>
          <a:xfrm>
            <a:off x="518318" y="301185"/>
            <a:ext cx="6844385" cy="332399"/>
          </a:xfrm>
        </p:spPr>
        <p:txBody>
          <a:bodyPr/>
          <a:lstStyle/>
          <a:p>
            <a:r>
              <a:rPr lang="de-DE" dirty="0"/>
              <a:t>Folie zur freien Gestaltung | Blau</a:t>
            </a:r>
          </a:p>
        </p:txBody>
      </p:sp>
      <p:sp>
        <p:nvSpPr>
          <p:cNvPr id="2" name="Datumsplatzhalter 1">
            <a:extLst>
              <a:ext uri="{FF2B5EF4-FFF2-40B4-BE49-F238E27FC236}">
                <a16:creationId xmlns:a16="http://schemas.microsoft.com/office/drawing/2014/main" id="{9A6B29E5-8B02-425F-9788-8FBC2A0F3C7F}"/>
              </a:ext>
            </a:extLst>
          </p:cNvPr>
          <p:cNvSpPr>
            <a:spLocks noGrp="1"/>
          </p:cNvSpPr>
          <p:nvPr>
            <p:ph type="dt" sz="half" idx="10"/>
          </p:nvPr>
        </p:nvSpPr>
        <p:spPr>
          <a:xfrm>
            <a:off x="10417351" y="6634666"/>
            <a:ext cx="849593" cy="123111"/>
          </a:xfrm>
        </p:spPr>
        <p:txBody>
          <a:bodyPr/>
          <a:lstStyle/>
          <a:p>
            <a:fld id="{33B5C864-F6DA-44D7-8038-5A32107BEE9F}" type="datetime4">
              <a:rPr lang="de-DE" smtClean="0"/>
              <a:pPr/>
              <a:t>5. April 2022</a:t>
            </a:fld>
            <a:endParaRPr lang="de-DE" dirty="0"/>
          </a:p>
        </p:txBody>
      </p:sp>
      <p:sp>
        <p:nvSpPr>
          <p:cNvPr id="3" name="Fußzeilenplatzhalter 2">
            <a:extLst>
              <a:ext uri="{FF2B5EF4-FFF2-40B4-BE49-F238E27FC236}">
                <a16:creationId xmlns:a16="http://schemas.microsoft.com/office/drawing/2014/main" id="{FB9D5F03-0F29-40E2-8AF7-F83CFD275D33}"/>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8B260341-2785-43BF-83A6-5621B740A67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21</a:t>
            </a:fld>
            <a:endParaRPr lang="de-DE"/>
          </a:p>
        </p:txBody>
      </p:sp>
      <p:sp>
        <p:nvSpPr>
          <p:cNvPr id="10" name="Textplatzhalter 9">
            <a:extLst>
              <a:ext uri="{FF2B5EF4-FFF2-40B4-BE49-F238E27FC236}">
                <a16:creationId xmlns:a16="http://schemas.microsoft.com/office/drawing/2014/main" id="{B6FCA3D8-41AB-45E4-BC99-E771F3136F74}"/>
              </a:ext>
            </a:extLst>
          </p:cNvPr>
          <p:cNvSpPr>
            <a:spLocks noGrp="1"/>
          </p:cNvSpPr>
          <p:nvPr>
            <p:ph type="body" sz="quarter" idx="23"/>
          </p:nvPr>
        </p:nvSpPr>
        <p:spPr>
          <a:xfrm>
            <a:off x="518317" y="687598"/>
            <a:ext cx="6844385" cy="249812"/>
          </a:xfrm>
        </p:spPr>
        <p:txBody>
          <a:bodyPr/>
          <a:lstStyle/>
          <a:p>
            <a:r>
              <a:rPr lang="de-DE" dirty="0"/>
              <a:t>Subheadline möglich. Gegebenenfalls löschen.</a:t>
            </a:r>
          </a:p>
        </p:txBody>
      </p:sp>
      <p:sp>
        <p:nvSpPr>
          <p:cNvPr id="12" name="Bildplatzhalter 11">
            <a:extLst>
              <a:ext uri="{FF2B5EF4-FFF2-40B4-BE49-F238E27FC236}">
                <a16:creationId xmlns:a16="http://schemas.microsoft.com/office/drawing/2014/main" id="{EB665B40-8940-42FD-BA54-36C03F5787FA}"/>
              </a:ext>
            </a:extLst>
          </p:cNvPr>
          <p:cNvSpPr>
            <a:spLocks noGrp="1"/>
          </p:cNvSpPr>
          <p:nvPr>
            <p:ph type="pic" sz="quarter" idx="38"/>
          </p:nvPr>
        </p:nvSpPr>
        <p:spPr/>
      </p:sp>
    </p:spTree>
    <p:extLst>
      <p:ext uri="{BB962C8B-B14F-4D97-AF65-F5344CB8AC3E}">
        <p14:creationId xmlns:p14="http://schemas.microsoft.com/office/powerpoint/2010/main" val="200155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53CF29E-4222-4B17-B499-A0A380EA0BB5}"/>
              </a:ext>
            </a:extLst>
          </p:cNvPr>
          <p:cNvSpPr>
            <a:spLocks noGrp="1"/>
          </p:cNvSpPr>
          <p:nvPr>
            <p:ph type="title"/>
          </p:nvPr>
        </p:nvSpPr>
        <p:spPr/>
        <p:txBody>
          <a:bodyPr/>
          <a:lstStyle/>
          <a:p>
            <a:r>
              <a:rPr lang="de-DE" dirty="0"/>
              <a:t>Folie zur freien Gestaltung | Beispiel: Zeitstrahl</a:t>
            </a:r>
          </a:p>
        </p:txBody>
      </p:sp>
      <p:sp>
        <p:nvSpPr>
          <p:cNvPr id="2" name="Datumsplatzhalter 1">
            <a:extLst>
              <a:ext uri="{FF2B5EF4-FFF2-40B4-BE49-F238E27FC236}">
                <a16:creationId xmlns:a16="http://schemas.microsoft.com/office/drawing/2014/main" id="{80ABA73A-1C3A-4ED5-B46A-350B6C281FDF}"/>
              </a:ext>
            </a:extLst>
          </p:cNvPr>
          <p:cNvSpPr>
            <a:spLocks noGrp="1"/>
          </p:cNvSpPr>
          <p:nvPr>
            <p:ph type="dt" sz="half" idx="10"/>
          </p:nvPr>
        </p:nvSpPr>
        <p:spPr/>
        <p:txBody>
          <a:bodyPr/>
          <a:lstStyle/>
          <a:p>
            <a:fld id="{33B5C864-F6DA-44D7-8038-5A32107BEE9F}" type="datetime4">
              <a:rPr lang="de-DE" smtClean="0"/>
              <a:t>5. April 2022</a:t>
            </a:fld>
            <a:endParaRPr lang="de-DE" dirty="0"/>
          </a:p>
        </p:txBody>
      </p:sp>
      <p:sp>
        <p:nvSpPr>
          <p:cNvPr id="3" name="Fußzeilenplatzhalter 2">
            <a:extLst>
              <a:ext uri="{FF2B5EF4-FFF2-40B4-BE49-F238E27FC236}">
                <a16:creationId xmlns:a16="http://schemas.microsoft.com/office/drawing/2014/main" id="{BA4ABC37-5307-4E21-BD48-576535CD52D6}"/>
              </a:ext>
            </a:extLst>
          </p:cNvPr>
          <p:cNvSpPr>
            <a:spLocks noGrp="1"/>
          </p:cNvSpPr>
          <p:nvPr>
            <p:ph type="ftr" sz="quarter" idx="11"/>
          </p:nvPr>
        </p:nvSpPr>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4624CAC8-57CE-4AD2-8CB1-72DC177AE052}"/>
              </a:ext>
            </a:extLst>
          </p:cNvPr>
          <p:cNvSpPr>
            <a:spLocks noGrp="1"/>
          </p:cNvSpPr>
          <p:nvPr>
            <p:ph type="sldNum" sz="quarter" idx="12"/>
          </p:nvPr>
        </p:nvSpPr>
        <p:spPr/>
        <p:txBody>
          <a:bodyPr/>
          <a:lstStyle/>
          <a:p>
            <a:fld id="{D949F9DF-37BD-4CD6-BF49-65BA579E1D7A}" type="slidenum">
              <a:rPr lang="de-DE" smtClean="0"/>
              <a:pPr/>
              <a:t>22</a:t>
            </a:fld>
            <a:endParaRPr lang="de-DE"/>
          </a:p>
        </p:txBody>
      </p:sp>
      <p:sp>
        <p:nvSpPr>
          <p:cNvPr id="11" name="Textplatzhalter 10">
            <a:extLst>
              <a:ext uri="{FF2B5EF4-FFF2-40B4-BE49-F238E27FC236}">
                <a16:creationId xmlns:a16="http://schemas.microsoft.com/office/drawing/2014/main" id="{C88EB367-3991-44D6-8ABD-20B2CCE941BC}"/>
              </a:ext>
            </a:extLst>
          </p:cNvPr>
          <p:cNvSpPr>
            <a:spLocks noGrp="1"/>
          </p:cNvSpPr>
          <p:nvPr>
            <p:ph type="body" sz="quarter" idx="23"/>
          </p:nvPr>
        </p:nvSpPr>
        <p:spPr/>
        <p:txBody>
          <a:bodyPr/>
          <a:lstStyle/>
          <a:p>
            <a:r>
              <a:rPr lang="de-DE" dirty="0"/>
              <a:t>Subheadline möglich. Gegebenenfalls löschen.</a:t>
            </a:r>
          </a:p>
        </p:txBody>
      </p:sp>
      <p:sp>
        <p:nvSpPr>
          <p:cNvPr id="5" name="Bildplatzhalter 4">
            <a:extLst>
              <a:ext uri="{FF2B5EF4-FFF2-40B4-BE49-F238E27FC236}">
                <a16:creationId xmlns:a16="http://schemas.microsoft.com/office/drawing/2014/main" id="{807254B3-990B-488F-A4DD-AA06DCA14BC9}"/>
              </a:ext>
            </a:extLst>
          </p:cNvPr>
          <p:cNvSpPr>
            <a:spLocks noGrp="1"/>
          </p:cNvSpPr>
          <p:nvPr>
            <p:ph type="pic" sz="quarter" idx="38"/>
          </p:nvPr>
        </p:nvSpPr>
        <p:spPr/>
      </p:sp>
      <p:cxnSp>
        <p:nvCxnSpPr>
          <p:cNvPr id="9" name="Gerader Verbinder 8">
            <a:extLst>
              <a:ext uri="{FF2B5EF4-FFF2-40B4-BE49-F238E27FC236}">
                <a16:creationId xmlns:a16="http://schemas.microsoft.com/office/drawing/2014/main" id="{E1071372-1E84-44F5-9BEA-E9FE0F4A691D}"/>
              </a:ext>
            </a:extLst>
          </p:cNvPr>
          <p:cNvCxnSpPr>
            <a:cxnSpLocks/>
          </p:cNvCxnSpPr>
          <p:nvPr/>
        </p:nvCxnSpPr>
        <p:spPr>
          <a:xfrm>
            <a:off x="518317" y="3786038"/>
            <a:ext cx="11157746" cy="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D08E4E3C-4103-45FC-B01A-D1ABDCFDB7E7}"/>
              </a:ext>
            </a:extLst>
          </p:cNvPr>
          <p:cNvSpPr/>
          <p:nvPr/>
        </p:nvSpPr>
        <p:spPr>
          <a:xfrm>
            <a:off x="87831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01</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14" name="Textfeld 13">
            <a:extLst>
              <a:ext uri="{FF2B5EF4-FFF2-40B4-BE49-F238E27FC236}">
                <a16:creationId xmlns:a16="http://schemas.microsoft.com/office/drawing/2014/main" id="{D1714DA7-104A-4EFA-9EE4-23B15C2F8780}"/>
              </a:ext>
            </a:extLst>
          </p:cNvPr>
          <p:cNvSpPr txBox="1"/>
          <p:nvPr/>
        </p:nvSpPr>
        <p:spPr>
          <a:xfrm>
            <a:off x="123831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latin typeface="Arial"/>
                <a:ea typeface="+mn-ea"/>
                <a:cs typeface="+mn-cs"/>
              </a:rPr>
              <a:t>XXXX</a:t>
            </a:r>
            <a:r>
              <a:rPr kumimoji="0" lang="de-DE" sz="1400" b="0" i="0" u="none" strike="noStrike" kern="1200" cap="none" spc="0" normalizeH="0" baseline="0" noProof="0" dirty="0">
                <a:ln>
                  <a:noFill/>
                </a:ln>
                <a:effectLst/>
                <a:uLnTx/>
                <a:uFillTx/>
                <a:latin typeface="Arial"/>
                <a:ea typeface="+mn-ea"/>
                <a:cs typeface="+mn-cs"/>
              </a:rPr>
              <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latin typeface="Arial"/>
                <a:ea typeface="+mn-ea"/>
                <a:cs typeface="+mn-cs"/>
              </a:rPr>
              <a:t>dolor sit amet, conse</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tetur sadipscing elitr.</a:t>
            </a:r>
          </a:p>
        </p:txBody>
      </p:sp>
      <p:cxnSp>
        <p:nvCxnSpPr>
          <p:cNvPr id="15" name="Gerader Verbinder 14">
            <a:extLst>
              <a:ext uri="{FF2B5EF4-FFF2-40B4-BE49-F238E27FC236}">
                <a16:creationId xmlns:a16="http://schemas.microsoft.com/office/drawing/2014/main" id="{6F1D99A6-D75E-4FA2-8CA7-73B87D87197A}"/>
              </a:ext>
            </a:extLst>
          </p:cNvPr>
          <p:cNvCxnSpPr>
            <a:cxnSpLocks/>
          </p:cNvCxnSpPr>
          <p:nvPr/>
        </p:nvCxnSpPr>
        <p:spPr>
          <a:xfrm>
            <a:off x="105831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565D7306-FF2E-4C4B-AB0C-D8916622164B}"/>
              </a:ext>
            </a:extLst>
          </p:cNvPr>
          <p:cNvSpPr/>
          <p:nvPr/>
        </p:nvSpPr>
        <p:spPr>
          <a:xfrm>
            <a:off x="2536282"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02</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17" name="Textfeld 16">
            <a:extLst>
              <a:ext uri="{FF2B5EF4-FFF2-40B4-BE49-F238E27FC236}">
                <a16:creationId xmlns:a16="http://schemas.microsoft.com/office/drawing/2014/main" id="{BC3C2673-1E18-4165-B750-9BC3BB7B6A5E}"/>
              </a:ext>
            </a:extLst>
          </p:cNvPr>
          <p:cNvSpPr txBox="1"/>
          <p:nvPr/>
        </p:nvSpPr>
        <p:spPr>
          <a:xfrm>
            <a:off x="289628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latin typeface="Arial"/>
                <a:ea typeface="+mn-ea"/>
                <a:cs typeface="+mn-cs"/>
              </a:rPr>
              <a:t>XXXX</a:t>
            </a:r>
            <a:r>
              <a:rPr kumimoji="0" lang="de-DE" sz="1400" b="0" i="0" u="none" strike="noStrike" kern="1200" cap="none" spc="0" normalizeH="0" baseline="0" noProof="0" dirty="0">
                <a:ln>
                  <a:noFill/>
                </a:ln>
                <a:effectLst/>
                <a:uLnTx/>
                <a:uFillTx/>
                <a:latin typeface="Arial"/>
                <a:ea typeface="+mn-ea"/>
                <a:cs typeface="+mn-cs"/>
              </a:rPr>
              <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latin typeface="Arial"/>
                <a:ea typeface="+mn-ea"/>
                <a:cs typeface="+mn-cs"/>
              </a:rPr>
              <a:t>dolor sit amet, conse</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tetur sadipscing elitr.</a:t>
            </a:r>
          </a:p>
        </p:txBody>
      </p:sp>
      <p:cxnSp>
        <p:nvCxnSpPr>
          <p:cNvPr id="18" name="Gerader Verbinder 17">
            <a:extLst>
              <a:ext uri="{FF2B5EF4-FFF2-40B4-BE49-F238E27FC236}">
                <a16:creationId xmlns:a16="http://schemas.microsoft.com/office/drawing/2014/main" id="{14823183-FD11-4E20-84AA-F0E51D83189F}"/>
              </a:ext>
            </a:extLst>
          </p:cNvPr>
          <p:cNvCxnSpPr>
            <a:cxnSpLocks/>
          </p:cNvCxnSpPr>
          <p:nvPr/>
        </p:nvCxnSpPr>
        <p:spPr>
          <a:xfrm>
            <a:off x="2716282"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A3416709-79FF-4027-A796-52020EDE0049}"/>
              </a:ext>
            </a:extLst>
          </p:cNvPr>
          <p:cNvSpPr/>
          <p:nvPr/>
        </p:nvSpPr>
        <p:spPr>
          <a:xfrm>
            <a:off x="419424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03</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20" name="Textfeld 19">
            <a:extLst>
              <a:ext uri="{FF2B5EF4-FFF2-40B4-BE49-F238E27FC236}">
                <a16:creationId xmlns:a16="http://schemas.microsoft.com/office/drawing/2014/main" id="{BE035C7C-36A8-494D-81AE-DC3149076513}"/>
              </a:ext>
            </a:extLst>
          </p:cNvPr>
          <p:cNvSpPr txBox="1"/>
          <p:nvPr/>
        </p:nvSpPr>
        <p:spPr>
          <a:xfrm>
            <a:off x="455424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latin typeface="Arial"/>
                <a:ea typeface="+mn-ea"/>
                <a:cs typeface="+mn-cs"/>
              </a:rPr>
              <a:t>XXXX</a:t>
            </a:r>
            <a:r>
              <a:rPr kumimoji="0" lang="de-DE" sz="1400" b="0" i="0" u="none" strike="noStrike" kern="1200" cap="none" spc="0" normalizeH="0" baseline="0" noProof="0" dirty="0">
                <a:ln>
                  <a:noFill/>
                </a:ln>
                <a:effectLst/>
                <a:uLnTx/>
                <a:uFillTx/>
                <a:latin typeface="Arial"/>
                <a:ea typeface="+mn-ea"/>
                <a:cs typeface="+mn-cs"/>
              </a:rPr>
              <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latin typeface="Arial"/>
                <a:ea typeface="+mn-ea"/>
                <a:cs typeface="+mn-cs"/>
              </a:rPr>
              <a:t>dolor sit amet, conse</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tetur sadipscing elitr.</a:t>
            </a:r>
          </a:p>
        </p:txBody>
      </p:sp>
      <p:cxnSp>
        <p:nvCxnSpPr>
          <p:cNvPr id="21" name="Gerader Verbinder 20">
            <a:extLst>
              <a:ext uri="{FF2B5EF4-FFF2-40B4-BE49-F238E27FC236}">
                <a16:creationId xmlns:a16="http://schemas.microsoft.com/office/drawing/2014/main" id="{1D112CF3-8383-46D0-B1ED-6988EA940D4E}"/>
              </a:ext>
            </a:extLst>
          </p:cNvPr>
          <p:cNvCxnSpPr>
            <a:cxnSpLocks/>
          </p:cNvCxnSpPr>
          <p:nvPr/>
        </p:nvCxnSpPr>
        <p:spPr>
          <a:xfrm>
            <a:off x="437424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765FF3EF-880F-4E89-A54B-E1AE9D51CE7D}"/>
              </a:ext>
            </a:extLst>
          </p:cNvPr>
          <p:cNvSpPr/>
          <p:nvPr/>
        </p:nvSpPr>
        <p:spPr>
          <a:xfrm>
            <a:off x="5852212"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04</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23" name="Textfeld 22">
            <a:extLst>
              <a:ext uri="{FF2B5EF4-FFF2-40B4-BE49-F238E27FC236}">
                <a16:creationId xmlns:a16="http://schemas.microsoft.com/office/drawing/2014/main" id="{E1B6E122-B42C-463D-AFC5-33871634B077}"/>
              </a:ext>
            </a:extLst>
          </p:cNvPr>
          <p:cNvSpPr txBox="1"/>
          <p:nvPr/>
        </p:nvSpPr>
        <p:spPr>
          <a:xfrm>
            <a:off x="621221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latin typeface="Arial"/>
                <a:ea typeface="+mn-ea"/>
                <a:cs typeface="+mn-cs"/>
              </a:rPr>
              <a:t>XXXX</a:t>
            </a:r>
            <a:r>
              <a:rPr kumimoji="0" lang="de-DE" sz="1400" b="0" i="0" u="none" strike="noStrike" kern="1200" cap="none" spc="0" normalizeH="0" baseline="0" noProof="0" dirty="0">
                <a:ln>
                  <a:noFill/>
                </a:ln>
                <a:effectLst/>
                <a:uLnTx/>
                <a:uFillTx/>
                <a:latin typeface="Arial"/>
                <a:ea typeface="+mn-ea"/>
                <a:cs typeface="+mn-cs"/>
              </a:rPr>
              <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latin typeface="Arial"/>
                <a:ea typeface="+mn-ea"/>
                <a:cs typeface="+mn-cs"/>
              </a:rPr>
              <a:t>dolor sit amet, conse</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tetur sadipscing elitr.</a:t>
            </a:r>
          </a:p>
        </p:txBody>
      </p:sp>
      <p:cxnSp>
        <p:nvCxnSpPr>
          <p:cNvPr id="24" name="Gerader Verbinder 23">
            <a:extLst>
              <a:ext uri="{FF2B5EF4-FFF2-40B4-BE49-F238E27FC236}">
                <a16:creationId xmlns:a16="http://schemas.microsoft.com/office/drawing/2014/main" id="{B4A31E17-B0A7-4EAC-A9A9-E7AED1B6B824}"/>
              </a:ext>
            </a:extLst>
          </p:cNvPr>
          <p:cNvCxnSpPr>
            <a:cxnSpLocks/>
          </p:cNvCxnSpPr>
          <p:nvPr/>
        </p:nvCxnSpPr>
        <p:spPr>
          <a:xfrm>
            <a:off x="6032212"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B2A088BA-5ABB-4A00-B388-623604F72969}"/>
              </a:ext>
            </a:extLst>
          </p:cNvPr>
          <p:cNvSpPr/>
          <p:nvPr/>
        </p:nvSpPr>
        <p:spPr>
          <a:xfrm>
            <a:off x="7510177"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05</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26" name="Textfeld 25">
            <a:extLst>
              <a:ext uri="{FF2B5EF4-FFF2-40B4-BE49-F238E27FC236}">
                <a16:creationId xmlns:a16="http://schemas.microsoft.com/office/drawing/2014/main" id="{0042B717-6B4F-40D7-AAB2-849F0A92CEF2}"/>
              </a:ext>
            </a:extLst>
          </p:cNvPr>
          <p:cNvSpPr txBox="1"/>
          <p:nvPr/>
        </p:nvSpPr>
        <p:spPr>
          <a:xfrm>
            <a:off x="787017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latin typeface="Arial"/>
                <a:ea typeface="+mn-ea"/>
                <a:cs typeface="+mn-cs"/>
              </a:rPr>
              <a:t>XXXX</a:t>
            </a:r>
            <a:r>
              <a:rPr kumimoji="0" lang="de-DE" sz="1400" b="0" i="0" u="none" strike="noStrike" kern="1200" cap="none" spc="0" normalizeH="0" baseline="0" noProof="0" dirty="0">
                <a:ln>
                  <a:noFill/>
                </a:ln>
                <a:effectLst/>
                <a:uLnTx/>
                <a:uFillTx/>
                <a:latin typeface="Arial"/>
                <a:ea typeface="+mn-ea"/>
                <a:cs typeface="+mn-cs"/>
              </a:rPr>
              <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latin typeface="Arial"/>
                <a:ea typeface="+mn-ea"/>
                <a:cs typeface="+mn-cs"/>
              </a:rPr>
              <a:t>dolor sit amet, conse</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tetur sadipscing elitr.</a:t>
            </a:r>
          </a:p>
        </p:txBody>
      </p:sp>
      <p:cxnSp>
        <p:nvCxnSpPr>
          <p:cNvPr id="27" name="Gerader Verbinder 26">
            <a:extLst>
              <a:ext uri="{FF2B5EF4-FFF2-40B4-BE49-F238E27FC236}">
                <a16:creationId xmlns:a16="http://schemas.microsoft.com/office/drawing/2014/main" id="{F6486C98-F537-4077-85EF-54A18E90B299}"/>
              </a:ext>
            </a:extLst>
          </p:cNvPr>
          <p:cNvCxnSpPr>
            <a:cxnSpLocks/>
          </p:cNvCxnSpPr>
          <p:nvPr/>
        </p:nvCxnSpPr>
        <p:spPr>
          <a:xfrm>
            <a:off x="7690177" y="1987930"/>
            <a:ext cx="0" cy="1618108"/>
          </a:xfrm>
          <a:prstGeom prst="line">
            <a:avLst/>
          </a:prstGeom>
          <a:ln w="12700">
            <a:gradFill>
              <a:gsLst>
                <a:gs pos="0">
                  <a:schemeClr val="accent4"/>
                </a:gs>
                <a:gs pos="100000">
                  <a:schemeClr val="tx2"/>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354C4822-EC9B-4A5C-9686-06CC93790E06}"/>
              </a:ext>
            </a:extLst>
          </p:cNvPr>
          <p:cNvSpPr/>
          <p:nvPr/>
        </p:nvSpPr>
        <p:spPr>
          <a:xfrm>
            <a:off x="9168143" y="3606038"/>
            <a:ext cx="360000" cy="360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06</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29" name="Textfeld 28">
            <a:extLst>
              <a:ext uri="{FF2B5EF4-FFF2-40B4-BE49-F238E27FC236}">
                <a16:creationId xmlns:a16="http://schemas.microsoft.com/office/drawing/2014/main" id="{39BA546F-DB83-425D-A4FA-FB7931FAAEA2}"/>
              </a:ext>
            </a:extLst>
          </p:cNvPr>
          <p:cNvSpPr txBox="1"/>
          <p:nvPr/>
        </p:nvSpPr>
        <p:spPr>
          <a:xfrm>
            <a:off x="9528143"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effectLst/>
                <a:uLnTx/>
                <a:uFillTx/>
                <a:latin typeface="Arial"/>
                <a:ea typeface="+mn-ea"/>
                <a:cs typeface="+mn-cs"/>
              </a:rPr>
              <a:t>XXXX</a:t>
            </a:r>
            <a:r>
              <a:rPr kumimoji="0" lang="de-DE" sz="1400" b="0" i="0" u="none" strike="noStrike" kern="1200" cap="none" spc="0" normalizeH="0" baseline="0" noProof="0" dirty="0">
                <a:ln>
                  <a:noFill/>
                </a:ln>
                <a:effectLst/>
                <a:uLnTx/>
                <a:uFillTx/>
                <a:latin typeface="Arial"/>
                <a:ea typeface="+mn-ea"/>
                <a:cs typeface="+mn-cs"/>
              </a:rPr>
              <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effectLst/>
                <a:uLnTx/>
                <a:uFillTx/>
                <a:latin typeface="Arial"/>
                <a:ea typeface="+mn-ea"/>
                <a:cs typeface="+mn-cs"/>
              </a:rPr>
              <a:t>dolor sit amet, conse</a:t>
            </a:r>
            <a:br>
              <a:rPr kumimoji="0" lang="de-DE" sz="1400" b="0" i="0" u="none" strike="noStrike" kern="1200" cap="none" spc="0" normalizeH="0" baseline="0" noProof="0" dirty="0">
                <a:ln>
                  <a:noFill/>
                </a:ln>
                <a:effectLst/>
                <a:uLnTx/>
                <a:uFillTx/>
                <a:latin typeface="Arial"/>
                <a:ea typeface="+mn-ea"/>
                <a:cs typeface="+mn-cs"/>
              </a:rPr>
            </a:br>
            <a:r>
              <a:rPr kumimoji="0" lang="de-DE" sz="1400" b="0" i="0" u="none" strike="noStrike" kern="1200" cap="none" spc="0" normalizeH="0" baseline="0" noProof="0" dirty="0">
                <a:ln>
                  <a:noFill/>
                </a:ln>
                <a:effectLst/>
                <a:uLnTx/>
                <a:uFillTx/>
                <a:latin typeface="Arial"/>
                <a:ea typeface="+mn-ea"/>
                <a:cs typeface="+mn-cs"/>
              </a:rPr>
              <a:t>tetur sadipscing elitr.</a:t>
            </a:r>
          </a:p>
        </p:txBody>
      </p:sp>
      <p:cxnSp>
        <p:nvCxnSpPr>
          <p:cNvPr id="30" name="Gerader Verbinder 29">
            <a:extLst>
              <a:ext uri="{FF2B5EF4-FFF2-40B4-BE49-F238E27FC236}">
                <a16:creationId xmlns:a16="http://schemas.microsoft.com/office/drawing/2014/main" id="{35A9ACAE-4FAF-4D57-B752-BD918D8825AA}"/>
              </a:ext>
            </a:extLst>
          </p:cNvPr>
          <p:cNvCxnSpPr>
            <a:cxnSpLocks/>
          </p:cNvCxnSpPr>
          <p:nvPr/>
        </p:nvCxnSpPr>
        <p:spPr>
          <a:xfrm>
            <a:off x="9348143" y="3966038"/>
            <a:ext cx="0" cy="1618108"/>
          </a:xfrm>
          <a:prstGeom prst="line">
            <a:avLst/>
          </a:prstGeom>
          <a:ln w="12700">
            <a:gradFill>
              <a:gsLst>
                <a:gs pos="0">
                  <a:schemeClr val="tx2"/>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540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1C1BFC0-C612-4A89-BDA8-7C1B5C9546B4}"/>
              </a:ext>
            </a:extLst>
          </p:cNvPr>
          <p:cNvSpPr>
            <a:spLocks noGrp="1"/>
          </p:cNvSpPr>
          <p:nvPr>
            <p:ph type="title"/>
          </p:nvPr>
        </p:nvSpPr>
        <p:spPr>
          <a:xfrm>
            <a:off x="518318" y="301185"/>
            <a:ext cx="6844385" cy="332399"/>
          </a:xfrm>
        </p:spPr>
        <p:txBody>
          <a:bodyPr/>
          <a:lstStyle/>
          <a:p>
            <a:r>
              <a:rPr lang="de-DE" dirty="0"/>
              <a:t>Folie zur freien Gestaltung | weiß</a:t>
            </a:r>
          </a:p>
        </p:txBody>
      </p:sp>
      <p:sp>
        <p:nvSpPr>
          <p:cNvPr id="2" name="Datumsplatzhalter 1">
            <a:extLst>
              <a:ext uri="{FF2B5EF4-FFF2-40B4-BE49-F238E27FC236}">
                <a16:creationId xmlns:a16="http://schemas.microsoft.com/office/drawing/2014/main" id="{9A6B29E5-8B02-425F-9788-8FBC2A0F3C7F}"/>
              </a:ext>
            </a:extLst>
          </p:cNvPr>
          <p:cNvSpPr>
            <a:spLocks noGrp="1"/>
          </p:cNvSpPr>
          <p:nvPr>
            <p:ph type="dt" sz="half" idx="10"/>
          </p:nvPr>
        </p:nvSpPr>
        <p:spPr>
          <a:xfrm>
            <a:off x="10417351" y="6634666"/>
            <a:ext cx="849593" cy="123111"/>
          </a:xfrm>
        </p:spPr>
        <p:txBody>
          <a:bodyPr/>
          <a:lstStyle/>
          <a:p>
            <a:fld id="{33B5C864-F6DA-44D7-8038-5A32107BEE9F}" type="datetime4">
              <a:rPr lang="de-DE" smtClean="0"/>
              <a:pPr/>
              <a:t>5. April 2022</a:t>
            </a:fld>
            <a:endParaRPr lang="de-DE" dirty="0"/>
          </a:p>
        </p:txBody>
      </p:sp>
      <p:sp>
        <p:nvSpPr>
          <p:cNvPr id="3" name="Fußzeilenplatzhalter 2">
            <a:extLst>
              <a:ext uri="{FF2B5EF4-FFF2-40B4-BE49-F238E27FC236}">
                <a16:creationId xmlns:a16="http://schemas.microsoft.com/office/drawing/2014/main" id="{FB9D5F03-0F29-40E2-8AF7-F83CFD275D33}"/>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8B260341-2785-43BF-83A6-5621B740A67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23</a:t>
            </a:fld>
            <a:endParaRPr lang="de-DE"/>
          </a:p>
        </p:txBody>
      </p:sp>
      <p:sp>
        <p:nvSpPr>
          <p:cNvPr id="10" name="Textplatzhalter 9">
            <a:extLst>
              <a:ext uri="{FF2B5EF4-FFF2-40B4-BE49-F238E27FC236}">
                <a16:creationId xmlns:a16="http://schemas.microsoft.com/office/drawing/2014/main" id="{B6FCA3D8-41AB-45E4-BC99-E771F3136F74}"/>
              </a:ext>
            </a:extLst>
          </p:cNvPr>
          <p:cNvSpPr>
            <a:spLocks noGrp="1"/>
          </p:cNvSpPr>
          <p:nvPr>
            <p:ph type="body" sz="quarter" idx="23"/>
          </p:nvPr>
        </p:nvSpPr>
        <p:spPr>
          <a:xfrm>
            <a:off x="518317" y="687598"/>
            <a:ext cx="6844385" cy="249812"/>
          </a:xfrm>
        </p:spPr>
        <p:txBody>
          <a:bodyPr/>
          <a:lstStyle/>
          <a:p>
            <a:r>
              <a:rPr lang="de-DE" dirty="0"/>
              <a:t>Subheadline möglich. Gegebenenfalls löschen.</a:t>
            </a:r>
          </a:p>
        </p:txBody>
      </p:sp>
      <p:sp>
        <p:nvSpPr>
          <p:cNvPr id="12" name="Bildplatzhalter 11">
            <a:extLst>
              <a:ext uri="{FF2B5EF4-FFF2-40B4-BE49-F238E27FC236}">
                <a16:creationId xmlns:a16="http://schemas.microsoft.com/office/drawing/2014/main" id="{AF9D65C4-0C92-40A6-8E15-9C5AB02D9BAC}"/>
              </a:ext>
            </a:extLst>
          </p:cNvPr>
          <p:cNvSpPr>
            <a:spLocks noGrp="1"/>
          </p:cNvSpPr>
          <p:nvPr>
            <p:ph type="pic" sz="quarter" idx="38"/>
          </p:nvPr>
        </p:nvSpPr>
        <p:spPr/>
      </p:sp>
    </p:spTree>
    <p:extLst>
      <p:ext uri="{BB962C8B-B14F-4D97-AF65-F5344CB8AC3E}">
        <p14:creationId xmlns:p14="http://schemas.microsoft.com/office/powerpoint/2010/main" val="1841182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53CF29E-4222-4B17-B499-A0A380EA0BB5}"/>
              </a:ext>
            </a:extLst>
          </p:cNvPr>
          <p:cNvSpPr>
            <a:spLocks noGrp="1"/>
          </p:cNvSpPr>
          <p:nvPr>
            <p:ph type="title"/>
          </p:nvPr>
        </p:nvSpPr>
        <p:spPr/>
        <p:txBody>
          <a:bodyPr/>
          <a:lstStyle/>
          <a:p>
            <a:r>
              <a:rPr lang="de-DE" dirty="0"/>
              <a:t>Folie zur freien Gestaltung | Beispiel: Zeitstrahl</a:t>
            </a:r>
          </a:p>
        </p:txBody>
      </p:sp>
      <p:sp>
        <p:nvSpPr>
          <p:cNvPr id="2" name="Datumsplatzhalter 1">
            <a:extLst>
              <a:ext uri="{FF2B5EF4-FFF2-40B4-BE49-F238E27FC236}">
                <a16:creationId xmlns:a16="http://schemas.microsoft.com/office/drawing/2014/main" id="{80ABA73A-1C3A-4ED5-B46A-350B6C281FDF}"/>
              </a:ext>
            </a:extLst>
          </p:cNvPr>
          <p:cNvSpPr>
            <a:spLocks noGrp="1"/>
          </p:cNvSpPr>
          <p:nvPr>
            <p:ph type="dt" sz="half" idx="10"/>
          </p:nvPr>
        </p:nvSpPr>
        <p:spPr/>
        <p:txBody>
          <a:bodyPr/>
          <a:lstStyle/>
          <a:p>
            <a:fld id="{33B5C864-F6DA-44D7-8038-5A32107BEE9F}" type="datetime4">
              <a:rPr lang="de-DE" smtClean="0"/>
              <a:t>5. April 2022</a:t>
            </a:fld>
            <a:endParaRPr lang="de-DE" dirty="0"/>
          </a:p>
        </p:txBody>
      </p:sp>
      <p:sp>
        <p:nvSpPr>
          <p:cNvPr id="3" name="Fußzeilenplatzhalter 2">
            <a:extLst>
              <a:ext uri="{FF2B5EF4-FFF2-40B4-BE49-F238E27FC236}">
                <a16:creationId xmlns:a16="http://schemas.microsoft.com/office/drawing/2014/main" id="{BA4ABC37-5307-4E21-BD48-576535CD52D6}"/>
              </a:ext>
            </a:extLst>
          </p:cNvPr>
          <p:cNvSpPr>
            <a:spLocks noGrp="1"/>
          </p:cNvSpPr>
          <p:nvPr>
            <p:ph type="ftr" sz="quarter" idx="11"/>
          </p:nvPr>
        </p:nvSpPr>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4624CAC8-57CE-4AD2-8CB1-72DC177AE052}"/>
              </a:ext>
            </a:extLst>
          </p:cNvPr>
          <p:cNvSpPr>
            <a:spLocks noGrp="1"/>
          </p:cNvSpPr>
          <p:nvPr>
            <p:ph type="sldNum" sz="quarter" idx="12"/>
          </p:nvPr>
        </p:nvSpPr>
        <p:spPr/>
        <p:txBody>
          <a:bodyPr/>
          <a:lstStyle/>
          <a:p>
            <a:fld id="{D949F9DF-37BD-4CD6-BF49-65BA579E1D7A}" type="slidenum">
              <a:rPr lang="de-DE" smtClean="0"/>
              <a:pPr/>
              <a:t>24</a:t>
            </a:fld>
            <a:endParaRPr lang="de-DE"/>
          </a:p>
        </p:txBody>
      </p:sp>
      <p:sp>
        <p:nvSpPr>
          <p:cNvPr id="11" name="Textplatzhalter 10">
            <a:extLst>
              <a:ext uri="{FF2B5EF4-FFF2-40B4-BE49-F238E27FC236}">
                <a16:creationId xmlns:a16="http://schemas.microsoft.com/office/drawing/2014/main" id="{C88EB367-3991-44D6-8ABD-20B2CCE941BC}"/>
              </a:ext>
            </a:extLst>
          </p:cNvPr>
          <p:cNvSpPr>
            <a:spLocks noGrp="1"/>
          </p:cNvSpPr>
          <p:nvPr>
            <p:ph type="body" sz="quarter" idx="23"/>
          </p:nvPr>
        </p:nvSpPr>
        <p:spPr>
          <a:xfrm>
            <a:off x="518317" y="687598"/>
            <a:ext cx="6844385" cy="249812"/>
          </a:xfrm>
        </p:spPr>
        <p:txBody>
          <a:bodyPr/>
          <a:lstStyle/>
          <a:p>
            <a:r>
              <a:rPr lang="de-DE" dirty="0"/>
              <a:t>Subheadline möglich. Gegebenenfalls löschen.</a:t>
            </a:r>
          </a:p>
        </p:txBody>
      </p:sp>
      <p:sp>
        <p:nvSpPr>
          <p:cNvPr id="12" name="Bildplatzhalter 11">
            <a:extLst>
              <a:ext uri="{FF2B5EF4-FFF2-40B4-BE49-F238E27FC236}">
                <a16:creationId xmlns:a16="http://schemas.microsoft.com/office/drawing/2014/main" id="{C6DEFEFE-7EB6-4301-A37C-2ABBA9B592CB}"/>
              </a:ext>
            </a:extLst>
          </p:cNvPr>
          <p:cNvSpPr>
            <a:spLocks noGrp="1"/>
          </p:cNvSpPr>
          <p:nvPr>
            <p:ph type="pic" sz="quarter" idx="38"/>
          </p:nvPr>
        </p:nvSpPr>
        <p:spPr/>
      </p:sp>
      <p:cxnSp>
        <p:nvCxnSpPr>
          <p:cNvPr id="14" name="Gerader Verbinder 13">
            <a:extLst>
              <a:ext uri="{FF2B5EF4-FFF2-40B4-BE49-F238E27FC236}">
                <a16:creationId xmlns:a16="http://schemas.microsoft.com/office/drawing/2014/main" id="{55FC5C21-6406-4E5F-BE04-90F7071258D3}"/>
              </a:ext>
            </a:extLst>
          </p:cNvPr>
          <p:cNvCxnSpPr>
            <a:cxnSpLocks/>
          </p:cNvCxnSpPr>
          <p:nvPr/>
        </p:nvCxnSpPr>
        <p:spPr>
          <a:xfrm>
            <a:off x="518317" y="3786038"/>
            <a:ext cx="11157746" cy="0"/>
          </a:xfrm>
          <a:prstGeom prst="line">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36D6020F-5AA7-4D10-A4F5-5CB9DA02F5AE}"/>
              </a:ext>
            </a:extLst>
          </p:cNvPr>
          <p:cNvSpPr/>
          <p:nvPr/>
        </p:nvSpPr>
        <p:spPr>
          <a:xfrm>
            <a:off x="87831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01</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20" name="Textfeld 19">
            <a:extLst>
              <a:ext uri="{FF2B5EF4-FFF2-40B4-BE49-F238E27FC236}">
                <a16:creationId xmlns:a16="http://schemas.microsoft.com/office/drawing/2014/main" id="{1075E0B1-3B93-4BE8-A243-7292F4BFABAC}"/>
              </a:ext>
            </a:extLst>
          </p:cNvPr>
          <p:cNvSpPr txBox="1"/>
          <p:nvPr/>
        </p:nvSpPr>
        <p:spPr>
          <a:xfrm>
            <a:off x="123831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latin typeface="Arial"/>
                <a:ea typeface="+mn-ea"/>
                <a:cs typeface="+mn-cs"/>
              </a:rPr>
              <a:t>XXXX</a:t>
            </a:r>
            <a:r>
              <a:rPr kumimoji="0" lang="de-DE" sz="1400" b="0" i="0" u="none" strike="noStrike" kern="1200" cap="none" spc="0" normalizeH="0" baseline="0" noProof="0" dirty="0">
                <a:ln>
                  <a:noFill/>
                </a:ln>
                <a:solidFill>
                  <a:prstClr val="black"/>
                </a:solidFill>
                <a:effectLst/>
                <a:uLnTx/>
                <a:uFillTx/>
                <a:latin typeface="Arial"/>
                <a:ea typeface="+mn-ea"/>
                <a:cs typeface="+mn-cs"/>
              </a:rPr>
              <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latin typeface="Arial"/>
                <a:ea typeface="+mn-ea"/>
                <a:cs typeface="+mn-cs"/>
              </a:rPr>
              <a:t>dolor sit amet, conse</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tetur sadipscing elitr.</a:t>
            </a:r>
          </a:p>
        </p:txBody>
      </p:sp>
      <p:cxnSp>
        <p:nvCxnSpPr>
          <p:cNvPr id="22" name="Gerader Verbinder 21">
            <a:extLst>
              <a:ext uri="{FF2B5EF4-FFF2-40B4-BE49-F238E27FC236}">
                <a16:creationId xmlns:a16="http://schemas.microsoft.com/office/drawing/2014/main" id="{EAEA7A42-2F65-48C1-AFD8-2D23B06CDA7B}"/>
              </a:ext>
            </a:extLst>
          </p:cNvPr>
          <p:cNvCxnSpPr>
            <a:cxnSpLocks/>
          </p:cNvCxnSpPr>
          <p:nvPr/>
        </p:nvCxnSpPr>
        <p:spPr>
          <a:xfrm>
            <a:off x="105831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CCC6DEE0-F4BB-4109-A089-AFBA301387C8}"/>
              </a:ext>
            </a:extLst>
          </p:cNvPr>
          <p:cNvSpPr/>
          <p:nvPr/>
        </p:nvSpPr>
        <p:spPr>
          <a:xfrm>
            <a:off x="2536282"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02</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29" name="Textfeld 28">
            <a:extLst>
              <a:ext uri="{FF2B5EF4-FFF2-40B4-BE49-F238E27FC236}">
                <a16:creationId xmlns:a16="http://schemas.microsoft.com/office/drawing/2014/main" id="{8C3D5484-097D-4403-804E-16F23DE14947}"/>
              </a:ext>
            </a:extLst>
          </p:cNvPr>
          <p:cNvSpPr txBox="1"/>
          <p:nvPr/>
        </p:nvSpPr>
        <p:spPr>
          <a:xfrm>
            <a:off x="289628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latin typeface="Arial"/>
                <a:ea typeface="+mn-ea"/>
                <a:cs typeface="+mn-cs"/>
              </a:rPr>
              <a:t>XXXX</a:t>
            </a:r>
            <a:r>
              <a:rPr kumimoji="0" lang="de-DE" sz="1400" b="0" i="0" u="none" strike="noStrike" kern="1200" cap="none" spc="0" normalizeH="0" baseline="0" noProof="0" dirty="0">
                <a:ln>
                  <a:noFill/>
                </a:ln>
                <a:solidFill>
                  <a:prstClr val="black"/>
                </a:solidFill>
                <a:effectLst/>
                <a:uLnTx/>
                <a:uFillTx/>
                <a:latin typeface="Arial"/>
                <a:ea typeface="+mn-ea"/>
                <a:cs typeface="+mn-cs"/>
              </a:rPr>
              <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latin typeface="Arial"/>
                <a:ea typeface="+mn-ea"/>
                <a:cs typeface="+mn-cs"/>
              </a:rPr>
              <a:t>dolor sit amet, conse</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tetur sadipscing elitr.</a:t>
            </a:r>
          </a:p>
        </p:txBody>
      </p:sp>
      <p:cxnSp>
        <p:nvCxnSpPr>
          <p:cNvPr id="30" name="Gerader Verbinder 29">
            <a:extLst>
              <a:ext uri="{FF2B5EF4-FFF2-40B4-BE49-F238E27FC236}">
                <a16:creationId xmlns:a16="http://schemas.microsoft.com/office/drawing/2014/main" id="{7B5E0068-AE0E-4C40-BDFD-677AE43036CA}"/>
              </a:ext>
            </a:extLst>
          </p:cNvPr>
          <p:cNvCxnSpPr>
            <a:cxnSpLocks/>
          </p:cNvCxnSpPr>
          <p:nvPr/>
        </p:nvCxnSpPr>
        <p:spPr>
          <a:xfrm>
            <a:off x="2716282"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3" name="Rechteck 32">
            <a:extLst>
              <a:ext uri="{FF2B5EF4-FFF2-40B4-BE49-F238E27FC236}">
                <a16:creationId xmlns:a16="http://schemas.microsoft.com/office/drawing/2014/main" id="{1DC068D8-5555-431D-8342-529B4F90FD7E}"/>
              </a:ext>
            </a:extLst>
          </p:cNvPr>
          <p:cNvSpPr/>
          <p:nvPr/>
        </p:nvSpPr>
        <p:spPr>
          <a:xfrm>
            <a:off x="419424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03</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34" name="Textfeld 33">
            <a:extLst>
              <a:ext uri="{FF2B5EF4-FFF2-40B4-BE49-F238E27FC236}">
                <a16:creationId xmlns:a16="http://schemas.microsoft.com/office/drawing/2014/main" id="{E72D8ED9-3F5E-4449-B1D8-DF4D42595382}"/>
              </a:ext>
            </a:extLst>
          </p:cNvPr>
          <p:cNvSpPr txBox="1"/>
          <p:nvPr/>
        </p:nvSpPr>
        <p:spPr>
          <a:xfrm>
            <a:off x="455424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latin typeface="Arial"/>
                <a:ea typeface="+mn-ea"/>
                <a:cs typeface="+mn-cs"/>
              </a:rPr>
              <a:t>XXXX</a:t>
            </a:r>
            <a:r>
              <a:rPr kumimoji="0" lang="de-DE" sz="1400" b="0" i="0" u="none" strike="noStrike" kern="1200" cap="none" spc="0" normalizeH="0" baseline="0" noProof="0" dirty="0">
                <a:ln>
                  <a:noFill/>
                </a:ln>
                <a:solidFill>
                  <a:prstClr val="black"/>
                </a:solidFill>
                <a:effectLst/>
                <a:uLnTx/>
                <a:uFillTx/>
                <a:latin typeface="Arial"/>
                <a:ea typeface="+mn-ea"/>
                <a:cs typeface="+mn-cs"/>
              </a:rPr>
              <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latin typeface="Arial"/>
                <a:ea typeface="+mn-ea"/>
                <a:cs typeface="+mn-cs"/>
              </a:rPr>
              <a:t>dolor sit amet, conse</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tetur sadipscing elitr.</a:t>
            </a:r>
          </a:p>
        </p:txBody>
      </p:sp>
      <p:cxnSp>
        <p:nvCxnSpPr>
          <p:cNvPr id="35" name="Gerader Verbinder 34">
            <a:extLst>
              <a:ext uri="{FF2B5EF4-FFF2-40B4-BE49-F238E27FC236}">
                <a16:creationId xmlns:a16="http://schemas.microsoft.com/office/drawing/2014/main" id="{AA0EC2D3-3400-4180-B6CD-EDDE33A24E42}"/>
              </a:ext>
            </a:extLst>
          </p:cNvPr>
          <p:cNvCxnSpPr>
            <a:cxnSpLocks/>
          </p:cNvCxnSpPr>
          <p:nvPr/>
        </p:nvCxnSpPr>
        <p:spPr>
          <a:xfrm>
            <a:off x="437424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37" name="Rechteck 36">
            <a:extLst>
              <a:ext uri="{FF2B5EF4-FFF2-40B4-BE49-F238E27FC236}">
                <a16:creationId xmlns:a16="http://schemas.microsoft.com/office/drawing/2014/main" id="{62D6E3B8-C935-47BD-B526-26D0903AF2CC}"/>
              </a:ext>
            </a:extLst>
          </p:cNvPr>
          <p:cNvSpPr/>
          <p:nvPr/>
        </p:nvSpPr>
        <p:spPr>
          <a:xfrm>
            <a:off x="5852212"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04</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38" name="Textfeld 37">
            <a:extLst>
              <a:ext uri="{FF2B5EF4-FFF2-40B4-BE49-F238E27FC236}">
                <a16:creationId xmlns:a16="http://schemas.microsoft.com/office/drawing/2014/main" id="{AC54F63A-DFBB-4198-8220-C331B08331AB}"/>
              </a:ext>
            </a:extLst>
          </p:cNvPr>
          <p:cNvSpPr txBox="1"/>
          <p:nvPr/>
        </p:nvSpPr>
        <p:spPr>
          <a:xfrm>
            <a:off x="6212212"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latin typeface="Arial"/>
                <a:ea typeface="+mn-ea"/>
                <a:cs typeface="+mn-cs"/>
              </a:rPr>
              <a:t>XXXX</a:t>
            </a:r>
            <a:r>
              <a:rPr kumimoji="0" lang="de-DE" sz="1400" b="0" i="0" u="none" strike="noStrike" kern="1200" cap="none" spc="0" normalizeH="0" baseline="0" noProof="0" dirty="0">
                <a:ln>
                  <a:noFill/>
                </a:ln>
                <a:solidFill>
                  <a:prstClr val="black"/>
                </a:solidFill>
                <a:effectLst/>
                <a:uLnTx/>
                <a:uFillTx/>
                <a:latin typeface="Arial"/>
                <a:ea typeface="+mn-ea"/>
                <a:cs typeface="+mn-cs"/>
              </a:rPr>
              <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latin typeface="Arial"/>
                <a:ea typeface="+mn-ea"/>
                <a:cs typeface="+mn-cs"/>
              </a:rPr>
              <a:t>dolor sit amet, conse</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tetur sadipscing elitr.</a:t>
            </a:r>
          </a:p>
        </p:txBody>
      </p:sp>
      <p:cxnSp>
        <p:nvCxnSpPr>
          <p:cNvPr id="39" name="Gerader Verbinder 38">
            <a:extLst>
              <a:ext uri="{FF2B5EF4-FFF2-40B4-BE49-F238E27FC236}">
                <a16:creationId xmlns:a16="http://schemas.microsoft.com/office/drawing/2014/main" id="{DC0CF3F4-25A9-4118-80A2-B3DE3D1C0F8D}"/>
              </a:ext>
            </a:extLst>
          </p:cNvPr>
          <p:cNvCxnSpPr>
            <a:cxnSpLocks/>
          </p:cNvCxnSpPr>
          <p:nvPr/>
        </p:nvCxnSpPr>
        <p:spPr>
          <a:xfrm>
            <a:off x="6032212"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BE390168-B132-4AC1-9C62-AD8DD72768AC}"/>
              </a:ext>
            </a:extLst>
          </p:cNvPr>
          <p:cNvSpPr/>
          <p:nvPr/>
        </p:nvSpPr>
        <p:spPr>
          <a:xfrm>
            <a:off x="7510177"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05</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42" name="Textfeld 41">
            <a:extLst>
              <a:ext uri="{FF2B5EF4-FFF2-40B4-BE49-F238E27FC236}">
                <a16:creationId xmlns:a16="http://schemas.microsoft.com/office/drawing/2014/main" id="{74D853A8-8AF9-4C7C-A42B-01684609F0E8}"/>
              </a:ext>
            </a:extLst>
          </p:cNvPr>
          <p:cNvSpPr txBox="1"/>
          <p:nvPr/>
        </p:nvSpPr>
        <p:spPr>
          <a:xfrm>
            <a:off x="7870177" y="1987930"/>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latin typeface="Arial"/>
                <a:ea typeface="+mn-ea"/>
                <a:cs typeface="+mn-cs"/>
              </a:rPr>
              <a:t>XXXX</a:t>
            </a:r>
            <a:r>
              <a:rPr kumimoji="0" lang="de-DE" sz="1400" b="0" i="0" u="none" strike="noStrike" kern="1200" cap="none" spc="0" normalizeH="0" baseline="0" noProof="0" dirty="0">
                <a:ln>
                  <a:noFill/>
                </a:ln>
                <a:solidFill>
                  <a:prstClr val="black"/>
                </a:solidFill>
                <a:effectLst/>
                <a:uLnTx/>
                <a:uFillTx/>
                <a:latin typeface="Arial"/>
                <a:ea typeface="+mn-ea"/>
                <a:cs typeface="+mn-cs"/>
              </a:rPr>
              <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latin typeface="Arial"/>
                <a:ea typeface="+mn-ea"/>
                <a:cs typeface="+mn-cs"/>
              </a:rPr>
              <a:t>dolor sit amet, conse</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tetur sadipscing elitr.</a:t>
            </a:r>
          </a:p>
        </p:txBody>
      </p:sp>
      <p:cxnSp>
        <p:nvCxnSpPr>
          <p:cNvPr id="43" name="Gerader Verbinder 42">
            <a:extLst>
              <a:ext uri="{FF2B5EF4-FFF2-40B4-BE49-F238E27FC236}">
                <a16:creationId xmlns:a16="http://schemas.microsoft.com/office/drawing/2014/main" id="{19187237-1FB9-461E-A841-64CB92226CB8}"/>
              </a:ext>
            </a:extLst>
          </p:cNvPr>
          <p:cNvCxnSpPr>
            <a:cxnSpLocks/>
          </p:cNvCxnSpPr>
          <p:nvPr/>
        </p:nvCxnSpPr>
        <p:spPr>
          <a:xfrm>
            <a:off x="7690177" y="1987930"/>
            <a:ext cx="0" cy="1618108"/>
          </a:xfrm>
          <a:prstGeom prst="line">
            <a:avLst/>
          </a:prstGeom>
          <a:ln w="12700">
            <a:gradFill>
              <a:gsLst>
                <a:gs pos="0">
                  <a:schemeClr val="bg1"/>
                </a:gs>
                <a:gs pos="100000">
                  <a:schemeClr val="accent4"/>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
        <p:nvSpPr>
          <p:cNvPr id="45" name="Rechteck 44">
            <a:extLst>
              <a:ext uri="{FF2B5EF4-FFF2-40B4-BE49-F238E27FC236}">
                <a16:creationId xmlns:a16="http://schemas.microsoft.com/office/drawing/2014/main" id="{FE21DF9C-F4D3-42EE-A00D-670D01F2F6A0}"/>
              </a:ext>
            </a:extLst>
          </p:cNvPr>
          <p:cNvSpPr/>
          <p:nvPr/>
        </p:nvSpPr>
        <p:spPr>
          <a:xfrm>
            <a:off x="9168143" y="3606038"/>
            <a:ext cx="360000" cy="360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lang="de-DE" b="1" dirty="0">
                <a:solidFill>
                  <a:schemeClr val="bg1"/>
                </a:solidFill>
                <a:latin typeface="Arial"/>
              </a:rPr>
              <a:t>06</a:t>
            </a:r>
            <a:endParaRPr kumimoji="0" lang="de-DE" b="1" i="0" u="none" strike="noStrike" kern="1200" cap="none" spc="0" normalizeH="0" baseline="0" noProof="0" dirty="0">
              <a:ln>
                <a:noFill/>
              </a:ln>
              <a:solidFill>
                <a:schemeClr val="bg1"/>
              </a:solidFill>
              <a:effectLst/>
              <a:uLnTx/>
              <a:uFillTx/>
              <a:latin typeface="Arial"/>
              <a:ea typeface="+mn-ea"/>
              <a:cs typeface="+mn-cs"/>
            </a:endParaRPr>
          </a:p>
        </p:txBody>
      </p:sp>
      <p:sp>
        <p:nvSpPr>
          <p:cNvPr id="46" name="Textfeld 45">
            <a:extLst>
              <a:ext uri="{FF2B5EF4-FFF2-40B4-BE49-F238E27FC236}">
                <a16:creationId xmlns:a16="http://schemas.microsoft.com/office/drawing/2014/main" id="{19EF966A-4A2D-41F2-8CDA-968C9771068C}"/>
              </a:ext>
            </a:extLst>
          </p:cNvPr>
          <p:cNvSpPr txBox="1"/>
          <p:nvPr/>
        </p:nvSpPr>
        <p:spPr>
          <a:xfrm>
            <a:off x="9528143" y="4500708"/>
            <a:ext cx="1785540" cy="1083438"/>
          </a:xfrm>
          <a:prstGeom prst="rect">
            <a:avLst/>
          </a:prstGeom>
          <a:noFill/>
        </p:spPr>
        <p:txBody>
          <a:bodyPr wrap="square" lIns="0" tIns="0" rIns="0" bIns="0" rtlCol="0">
            <a:noAutofit/>
          </a:bodyPr>
          <a:lstStyle/>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1" i="0" u="none" strike="noStrike" kern="1200" cap="none" spc="0" normalizeH="0" baseline="0" noProof="0" dirty="0">
                <a:ln>
                  <a:noFill/>
                </a:ln>
                <a:solidFill>
                  <a:prstClr val="black"/>
                </a:solidFill>
                <a:effectLst/>
                <a:uLnTx/>
                <a:uFillTx/>
                <a:latin typeface="Arial"/>
                <a:ea typeface="+mn-ea"/>
                <a:cs typeface="+mn-cs"/>
              </a:rPr>
              <a:t>XXXX</a:t>
            </a:r>
            <a:r>
              <a:rPr kumimoji="0" lang="de-DE" sz="1400" b="0" i="0" u="none" strike="noStrike" kern="1200" cap="none" spc="0" normalizeH="0" baseline="0" noProof="0" dirty="0">
                <a:ln>
                  <a:noFill/>
                </a:ln>
                <a:solidFill>
                  <a:prstClr val="black"/>
                </a:solidFill>
                <a:effectLst/>
                <a:uLnTx/>
                <a:uFillTx/>
                <a:latin typeface="Arial"/>
                <a:ea typeface="+mn-ea"/>
                <a:cs typeface="+mn-cs"/>
              </a:rPr>
              <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Lorem ipsum</a:t>
            </a:r>
          </a:p>
          <a:p>
            <a: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pPr>
            <a:r>
              <a:rPr kumimoji="0" lang="de-DE" sz="1400" b="0" i="0" u="none" strike="noStrike" kern="1200" cap="none" spc="0" normalizeH="0" baseline="0" noProof="0" dirty="0">
                <a:ln>
                  <a:noFill/>
                </a:ln>
                <a:solidFill>
                  <a:prstClr val="black"/>
                </a:solidFill>
                <a:effectLst/>
                <a:uLnTx/>
                <a:uFillTx/>
                <a:latin typeface="Arial"/>
                <a:ea typeface="+mn-ea"/>
                <a:cs typeface="+mn-cs"/>
              </a:rPr>
              <a:t>dolor sit amet, conse</a:t>
            </a:r>
            <a:br>
              <a:rPr kumimoji="0" lang="de-DE" sz="1400" b="0" i="0" u="none" strike="noStrike" kern="1200" cap="none" spc="0" normalizeH="0" baseline="0" noProof="0" dirty="0">
                <a:ln>
                  <a:noFill/>
                </a:ln>
                <a:solidFill>
                  <a:prstClr val="black"/>
                </a:solidFill>
                <a:effectLst/>
                <a:uLnTx/>
                <a:uFillTx/>
                <a:latin typeface="Arial"/>
                <a:ea typeface="+mn-ea"/>
                <a:cs typeface="+mn-cs"/>
              </a:rPr>
            </a:br>
            <a:r>
              <a:rPr kumimoji="0" lang="de-DE" sz="1400" b="0" i="0" u="none" strike="noStrike" kern="1200" cap="none" spc="0" normalizeH="0" baseline="0" noProof="0" dirty="0">
                <a:ln>
                  <a:noFill/>
                </a:ln>
                <a:solidFill>
                  <a:prstClr val="black"/>
                </a:solidFill>
                <a:effectLst/>
                <a:uLnTx/>
                <a:uFillTx/>
                <a:latin typeface="Arial"/>
                <a:ea typeface="+mn-ea"/>
                <a:cs typeface="+mn-cs"/>
              </a:rPr>
              <a:t>tetur sadipscing elitr.</a:t>
            </a:r>
          </a:p>
        </p:txBody>
      </p:sp>
      <p:cxnSp>
        <p:nvCxnSpPr>
          <p:cNvPr id="47" name="Gerader Verbinder 46">
            <a:extLst>
              <a:ext uri="{FF2B5EF4-FFF2-40B4-BE49-F238E27FC236}">
                <a16:creationId xmlns:a16="http://schemas.microsoft.com/office/drawing/2014/main" id="{CF3312E7-25CA-4CA6-B660-8505D32BB8AD}"/>
              </a:ext>
            </a:extLst>
          </p:cNvPr>
          <p:cNvCxnSpPr>
            <a:cxnSpLocks/>
          </p:cNvCxnSpPr>
          <p:nvPr/>
        </p:nvCxnSpPr>
        <p:spPr>
          <a:xfrm>
            <a:off x="9348143" y="3966038"/>
            <a:ext cx="0" cy="1618108"/>
          </a:xfrm>
          <a:prstGeom prst="line">
            <a:avLst/>
          </a:prstGeom>
          <a:ln w="12700">
            <a:gradFill>
              <a:gsLst>
                <a:gs pos="0">
                  <a:schemeClr val="accent4"/>
                </a:gs>
                <a:gs pos="100000">
                  <a:schemeClr val="bg1"/>
                </a:gs>
              </a:gsLst>
              <a:lin ang="5400000" scaled="1"/>
            </a:gra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092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038A6D7-43BC-4D62-A981-DB1D1DD29D0D}"/>
              </a:ext>
            </a:extLst>
          </p:cNvPr>
          <p:cNvSpPr>
            <a:spLocks noGrp="1"/>
          </p:cNvSpPr>
          <p:nvPr>
            <p:ph type="title"/>
          </p:nvPr>
        </p:nvSpPr>
        <p:spPr>
          <a:xfrm>
            <a:off x="518318" y="301185"/>
            <a:ext cx="6844385" cy="332399"/>
          </a:xfrm>
        </p:spPr>
        <p:txBody>
          <a:bodyPr/>
          <a:lstStyle/>
          <a:p>
            <a:r>
              <a:rPr lang="de-DE" dirty="0"/>
              <a:t>Zitatfolie</a:t>
            </a:r>
          </a:p>
        </p:txBody>
      </p:sp>
      <p:sp>
        <p:nvSpPr>
          <p:cNvPr id="3" name="Datumsplatzhalter 2">
            <a:extLst>
              <a:ext uri="{FF2B5EF4-FFF2-40B4-BE49-F238E27FC236}">
                <a16:creationId xmlns:a16="http://schemas.microsoft.com/office/drawing/2014/main" id="{6317D861-56F2-45F7-9456-C62221286A43}"/>
              </a:ext>
            </a:extLst>
          </p:cNvPr>
          <p:cNvSpPr>
            <a:spLocks noGrp="1"/>
          </p:cNvSpPr>
          <p:nvPr>
            <p:ph type="dt" sz="half" idx="10"/>
          </p:nvPr>
        </p:nvSpPr>
        <p:spPr>
          <a:xfrm>
            <a:off x="10417351" y="6634666"/>
            <a:ext cx="849593" cy="123111"/>
          </a:xfrm>
        </p:spPr>
        <p:txBody>
          <a:bodyPr/>
          <a:lstStyle/>
          <a:p>
            <a:fld id="{82D4E023-0D02-4C20-A2A8-E1D551708249}" type="datetime4">
              <a:rPr lang="de-DE" smtClean="0"/>
              <a:pPr/>
              <a:t>5. April 2022</a:t>
            </a:fld>
            <a:endParaRPr lang="de-DE" dirty="0"/>
          </a:p>
        </p:txBody>
      </p:sp>
      <p:sp>
        <p:nvSpPr>
          <p:cNvPr id="4" name="Fußzeilenplatzhalter 3">
            <a:extLst>
              <a:ext uri="{FF2B5EF4-FFF2-40B4-BE49-F238E27FC236}">
                <a16:creationId xmlns:a16="http://schemas.microsoft.com/office/drawing/2014/main" id="{685FAD7A-50ED-4C85-97A9-DBA0002EC460}"/>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D651F611-EE90-41F9-AA45-8E77257230C7}"/>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25</a:t>
            </a:fld>
            <a:endParaRPr lang="de-DE"/>
          </a:p>
        </p:txBody>
      </p:sp>
      <p:sp>
        <p:nvSpPr>
          <p:cNvPr id="8" name="Textplatzhalter 7">
            <a:extLst>
              <a:ext uri="{FF2B5EF4-FFF2-40B4-BE49-F238E27FC236}">
                <a16:creationId xmlns:a16="http://schemas.microsoft.com/office/drawing/2014/main" id="{A285A992-E91B-451E-9F95-DB152AAB1A0E}"/>
              </a:ext>
            </a:extLst>
          </p:cNvPr>
          <p:cNvSpPr>
            <a:spLocks noGrp="1"/>
          </p:cNvSpPr>
          <p:nvPr>
            <p:ph type="body" sz="quarter" idx="23"/>
          </p:nvPr>
        </p:nvSpPr>
        <p:spPr>
          <a:xfrm>
            <a:off x="518318" y="687598"/>
            <a:ext cx="6844386" cy="249812"/>
          </a:xfrm>
        </p:spPr>
        <p:txBody>
          <a:bodyPr/>
          <a:lstStyle/>
          <a:p>
            <a:r>
              <a:rPr lang="de-DE"/>
              <a:t>Subheadline möglich. Gegebenenfalls löschen.</a:t>
            </a:r>
            <a:endParaRPr lang="de-DE" dirty="0"/>
          </a:p>
        </p:txBody>
      </p:sp>
      <p:sp>
        <p:nvSpPr>
          <p:cNvPr id="9" name="Textplatzhalter 8">
            <a:extLst>
              <a:ext uri="{FF2B5EF4-FFF2-40B4-BE49-F238E27FC236}">
                <a16:creationId xmlns:a16="http://schemas.microsoft.com/office/drawing/2014/main" id="{C9F445B2-619C-4D1C-B511-C96E93A4A407}"/>
              </a:ext>
            </a:extLst>
          </p:cNvPr>
          <p:cNvSpPr>
            <a:spLocks noGrp="1"/>
          </p:cNvSpPr>
          <p:nvPr>
            <p:ph type="body" sz="quarter" idx="24"/>
          </p:nvPr>
        </p:nvSpPr>
        <p:spPr>
          <a:xfrm>
            <a:off x="2497190" y="2835964"/>
            <a:ext cx="7200000" cy="2160000"/>
          </a:xfrm>
        </p:spPr>
        <p:txBody>
          <a:bodyPr/>
          <a:lstStyle/>
          <a:p>
            <a:r>
              <a:rPr lang="de-DE" dirty="0"/>
              <a:t>„Lorem ipsum dolor sit amet, consetetur sadipscing elitr, sed diam nonumy eirmod tempor invidunt ut labore et dolore magna aliquyam erat, sed diam voluptua.“</a:t>
            </a:r>
          </a:p>
        </p:txBody>
      </p:sp>
      <p:sp>
        <p:nvSpPr>
          <p:cNvPr id="16" name="Bildplatzhalter 15">
            <a:extLst>
              <a:ext uri="{FF2B5EF4-FFF2-40B4-BE49-F238E27FC236}">
                <a16:creationId xmlns:a16="http://schemas.microsoft.com/office/drawing/2014/main" id="{33FF82E6-EF78-4DA1-85E7-9886259C150A}"/>
              </a:ext>
            </a:extLst>
          </p:cNvPr>
          <p:cNvSpPr>
            <a:spLocks noGrp="1"/>
          </p:cNvSpPr>
          <p:nvPr>
            <p:ph type="pic" sz="quarter" idx="38"/>
          </p:nvPr>
        </p:nvSpPr>
        <p:spPr/>
      </p:sp>
    </p:spTree>
    <p:extLst>
      <p:ext uri="{BB962C8B-B14F-4D97-AF65-F5344CB8AC3E}">
        <p14:creationId xmlns:p14="http://schemas.microsoft.com/office/powerpoint/2010/main" val="1070494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6" descr="Ein Bild, das Szene, Weg, Straße, Autobahn enthält.&#10;&#10;Automatisch generierte Beschreibung">
            <a:extLst>
              <a:ext uri="{FF2B5EF4-FFF2-40B4-BE49-F238E27FC236}">
                <a16:creationId xmlns:a16="http://schemas.microsoft.com/office/drawing/2014/main" id="{2E79D37D-8672-40A6-A7F3-4AF8C0FA267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11875" b="11875"/>
          <a:stretch/>
        </p:blipFill>
        <p:spPr>
          <a:xfrm>
            <a:off x="0" y="1628775"/>
            <a:ext cx="12192000" cy="5229226"/>
          </a:xfrm>
        </p:spPr>
      </p:pic>
      <p:sp>
        <p:nvSpPr>
          <p:cNvPr id="4" name="Textplatzhalter 3">
            <a:extLst>
              <a:ext uri="{FF2B5EF4-FFF2-40B4-BE49-F238E27FC236}">
                <a16:creationId xmlns:a16="http://schemas.microsoft.com/office/drawing/2014/main" id="{ED6460FA-201C-4525-B7E6-5AA5E172B9D5}"/>
              </a:ext>
            </a:extLst>
          </p:cNvPr>
          <p:cNvSpPr>
            <a:spLocks noGrp="1"/>
          </p:cNvSpPr>
          <p:nvPr>
            <p:ph type="body" sz="quarter" idx="12"/>
          </p:nvPr>
        </p:nvSpPr>
        <p:spPr/>
        <p:txBody>
          <a:bodyPr/>
          <a:lstStyle/>
          <a:p>
            <a:endParaRPr lang="de-DE"/>
          </a:p>
        </p:txBody>
      </p:sp>
      <p:sp>
        <p:nvSpPr>
          <p:cNvPr id="12" name="Textplatzhalter 11">
            <a:extLst>
              <a:ext uri="{FF2B5EF4-FFF2-40B4-BE49-F238E27FC236}">
                <a16:creationId xmlns:a16="http://schemas.microsoft.com/office/drawing/2014/main" id="{6F721586-3090-4DCB-A125-5B6AC19992E5}"/>
              </a:ext>
            </a:extLst>
          </p:cNvPr>
          <p:cNvSpPr>
            <a:spLocks noGrp="1"/>
          </p:cNvSpPr>
          <p:nvPr>
            <p:ph type="body" sz="quarter" idx="13"/>
          </p:nvPr>
        </p:nvSpPr>
        <p:spPr>
          <a:xfrm>
            <a:off x="517525" y="2647950"/>
            <a:ext cx="11158538" cy="1562100"/>
          </a:xfrm>
        </p:spPr>
        <p:txBody>
          <a:bodyPr/>
          <a:lstStyle/>
          <a:p>
            <a:r>
              <a:rPr lang="de-DE" dirty="0"/>
              <a:t>Vielen Dank</a:t>
            </a:r>
          </a:p>
          <a:p>
            <a:r>
              <a:rPr lang="de-DE" dirty="0"/>
              <a:t>für Ihre Aufmerksamkeit!</a:t>
            </a:r>
          </a:p>
        </p:txBody>
      </p:sp>
    </p:spTree>
    <p:extLst>
      <p:ext uri="{BB962C8B-B14F-4D97-AF65-F5344CB8AC3E}">
        <p14:creationId xmlns:p14="http://schemas.microsoft.com/office/powerpoint/2010/main" val="20677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EFADAB5-BFC5-4CF3-AC4B-B0A857AB9FEE}"/>
              </a:ext>
            </a:extLst>
          </p:cNvPr>
          <p:cNvSpPr>
            <a:spLocks noGrp="1"/>
          </p:cNvSpPr>
          <p:nvPr>
            <p:ph type="dt" sz="half" idx="10"/>
          </p:nvPr>
        </p:nvSpPr>
        <p:spPr>
          <a:xfrm>
            <a:off x="10417351" y="6634666"/>
            <a:ext cx="849593" cy="123111"/>
          </a:xfrm>
        </p:spPr>
        <p:txBody>
          <a:bodyPr/>
          <a:lstStyle/>
          <a:p>
            <a:fld id="{DBA85DB1-DD21-4EC7-A605-4C4239D6ACEA}" type="datetime4">
              <a:rPr lang="de-DE" smtClean="0"/>
              <a:pPr/>
              <a:t>5. April 2022</a:t>
            </a:fld>
            <a:endParaRPr lang="de-DE" dirty="0"/>
          </a:p>
        </p:txBody>
      </p:sp>
      <p:sp>
        <p:nvSpPr>
          <p:cNvPr id="3" name="Fußzeilenplatzhalter 2">
            <a:extLst>
              <a:ext uri="{FF2B5EF4-FFF2-40B4-BE49-F238E27FC236}">
                <a16:creationId xmlns:a16="http://schemas.microsoft.com/office/drawing/2014/main" id="{F9E9C251-4D38-4938-9B6E-D345ABA5DCA3}"/>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FF1E7BF2-F7DC-4981-89FA-54CC67019902}"/>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3</a:t>
            </a:fld>
            <a:endParaRPr lang="de-DE"/>
          </a:p>
        </p:txBody>
      </p:sp>
      <p:pic>
        <p:nvPicPr>
          <p:cNvPr id="57" name="Bildplatzhalter 11">
            <a:extLst>
              <a:ext uri="{FF2B5EF4-FFF2-40B4-BE49-F238E27FC236}">
                <a16:creationId xmlns:a16="http://schemas.microsoft.com/office/drawing/2014/main" id="{7F2C817E-E68F-4E2B-BBFB-725E9ABABFBD}"/>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t="1912" b="1912"/>
          <a:stretch/>
        </p:blipFill>
        <p:spPr>
          <a:xfrm>
            <a:off x="6206329" y="1631156"/>
            <a:ext cx="5469732" cy="3951164"/>
          </a:xfrm>
        </p:spPr>
      </p:pic>
      <p:sp>
        <p:nvSpPr>
          <p:cNvPr id="28" name="Textplatzhalter 27">
            <a:extLst>
              <a:ext uri="{FF2B5EF4-FFF2-40B4-BE49-F238E27FC236}">
                <a16:creationId xmlns:a16="http://schemas.microsoft.com/office/drawing/2014/main" id="{92509974-231D-42AB-9315-A35E350E8B6C}"/>
              </a:ext>
            </a:extLst>
          </p:cNvPr>
          <p:cNvSpPr>
            <a:spLocks noGrp="1"/>
          </p:cNvSpPr>
          <p:nvPr>
            <p:ph type="body" sz="quarter" idx="26"/>
          </p:nvPr>
        </p:nvSpPr>
        <p:spPr>
          <a:xfrm>
            <a:off x="6206329" y="5690271"/>
            <a:ext cx="5469732" cy="511084"/>
          </a:xfrm>
        </p:spPr>
        <p:txBody>
          <a:bodyPr/>
          <a:lstStyle/>
          <a:p>
            <a:r>
              <a:rPr lang="de-DE" dirty="0"/>
              <a:t>Bildunterschrift oder Beschreibung möglich.</a:t>
            </a:r>
            <a:br>
              <a:rPr lang="de-DE" dirty="0"/>
            </a:br>
            <a:r>
              <a:rPr lang="de-DE" dirty="0"/>
              <a:t>Gegebenenfalls löschen.</a:t>
            </a:r>
          </a:p>
        </p:txBody>
      </p:sp>
      <p:sp>
        <p:nvSpPr>
          <p:cNvPr id="56" name="Textplatzhalter 55">
            <a:extLst>
              <a:ext uri="{FF2B5EF4-FFF2-40B4-BE49-F238E27FC236}">
                <a16:creationId xmlns:a16="http://schemas.microsoft.com/office/drawing/2014/main" id="{52C3BB99-20F7-4054-812C-54654BC9FB49}"/>
              </a:ext>
            </a:extLst>
          </p:cNvPr>
          <p:cNvSpPr>
            <a:spLocks noGrp="1"/>
          </p:cNvSpPr>
          <p:nvPr>
            <p:ph type="body" sz="quarter" idx="27"/>
          </p:nvPr>
        </p:nvSpPr>
        <p:spPr>
          <a:xfrm>
            <a:off x="518318" y="687598"/>
            <a:ext cx="6844386" cy="249812"/>
          </a:xfrm>
        </p:spPr>
        <p:txBody>
          <a:bodyPr/>
          <a:lstStyle/>
          <a:p>
            <a:r>
              <a:rPr lang="de-DE" dirty="0"/>
              <a:t>Subheadline möglich. Gegebenenfalls löschen.</a:t>
            </a:r>
          </a:p>
        </p:txBody>
      </p:sp>
      <p:sp>
        <p:nvSpPr>
          <p:cNvPr id="5" name="Textplatzhalter 4">
            <a:extLst>
              <a:ext uri="{FF2B5EF4-FFF2-40B4-BE49-F238E27FC236}">
                <a16:creationId xmlns:a16="http://schemas.microsoft.com/office/drawing/2014/main" id="{E80F99FC-38BF-4D92-8757-33477B9DB3D7}"/>
              </a:ext>
            </a:extLst>
          </p:cNvPr>
          <p:cNvSpPr>
            <a:spLocks noGrp="1"/>
          </p:cNvSpPr>
          <p:nvPr>
            <p:ph type="body" sz="quarter" idx="15"/>
          </p:nvPr>
        </p:nvSpPr>
        <p:spPr>
          <a:xfrm>
            <a:off x="948060" y="2354711"/>
            <a:ext cx="5039989" cy="281103"/>
          </a:xfrm>
        </p:spPr>
        <p:txBody>
          <a:bodyPr/>
          <a:lstStyle/>
          <a:p>
            <a:r>
              <a:rPr lang="de-DE"/>
              <a:t>Agendapunkt / Kapitelthema</a:t>
            </a:r>
            <a:endParaRPr lang="de-DE" dirty="0"/>
          </a:p>
        </p:txBody>
      </p:sp>
      <p:sp>
        <p:nvSpPr>
          <p:cNvPr id="6" name="Textplatzhalter 5">
            <a:extLst>
              <a:ext uri="{FF2B5EF4-FFF2-40B4-BE49-F238E27FC236}">
                <a16:creationId xmlns:a16="http://schemas.microsoft.com/office/drawing/2014/main" id="{4C3D203B-08B1-42A4-B16C-555D2186BE57}"/>
              </a:ext>
            </a:extLst>
          </p:cNvPr>
          <p:cNvSpPr>
            <a:spLocks noGrp="1"/>
          </p:cNvSpPr>
          <p:nvPr>
            <p:ph type="body" sz="quarter" idx="16"/>
          </p:nvPr>
        </p:nvSpPr>
        <p:spPr>
          <a:xfrm>
            <a:off x="518318" y="2354711"/>
            <a:ext cx="320601" cy="281103"/>
          </a:xfrm>
        </p:spPr>
        <p:txBody>
          <a:bodyPr/>
          <a:lstStyle/>
          <a:p>
            <a:r>
              <a:rPr lang="de-DE" dirty="0"/>
              <a:t>02</a:t>
            </a:r>
          </a:p>
        </p:txBody>
      </p:sp>
      <p:sp>
        <p:nvSpPr>
          <p:cNvPr id="7" name="Textplatzhalter 6">
            <a:extLst>
              <a:ext uri="{FF2B5EF4-FFF2-40B4-BE49-F238E27FC236}">
                <a16:creationId xmlns:a16="http://schemas.microsoft.com/office/drawing/2014/main" id="{E6F8A924-8EC3-4236-98F6-ED159202E75C}"/>
              </a:ext>
            </a:extLst>
          </p:cNvPr>
          <p:cNvSpPr>
            <a:spLocks noGrp="1"/>
          </p:cNvSpPr>
          <p:nvPr>
            <p:ph type="body" sz="quarter" idx="17"/>
          </p:nvPr>
        </p:nvSpPr>
        <p:spPr>
          <a:xfrm>
            <a:off x="948060" y="4525376"/>
            <a:ext cx="5039989" cy="281103"/>
          </a:xfrm>
        </p:spPr>
        <p:txBody>
          <a:bodyPr/>
          <a:lstStyle/>
          <a:p>
            <a:r>
              <a:rPr lang="de-DE"/>
              <a:t>Agendapunkt / Kapitelthema</a:t>
            </a:r>
            <a:endParaRPr lang="de-DE" dirty="0"/>
          </a:p>
        </p:txBody>
      </p:sp>
      <p:sp>
        <p:nvSpPr>
          <p:cNvPr id="8" name="Textplatzhalter 7">
            <a:extLst>
              <a:ext uri="{FF2B5EF4-FFF2-40B4-BE49-F238E27FC236}">
                <a16:creationId xmlns:a16="http://schemas.microsoft.com/office/drawing/2014/main" id="{EAD36779-DD1B-447D-82D4-04C46A01D3F0}"/>
              </a:ext>
            </a:extLst>
          </p:cNvPr>
          <p:cNvSpPr>
            <a:spLocks noGrp="1"/>
          </p:cNvSpPr>
          <p:nvPr>
            <p:ph type="body" sz="quarter" idx="18"/>
          </p:nvPr>
        </p:nvSpPr>
        <p:spPr>
          <a:xfrm>
            <a:off x="518318" y="4525376"/>
            <a:ext cx="320601" cy="281103"/>
          </a:xfrm>
        </p:spPr>
        <p:txBody>
          <a:bodyPr/>
          <a:lstStyle/>
          <a:p>
            <a:r>
              <a:rPr lang="de-DE" dirty="0"/>
              <a:t>05</a:t>
            </a:r>
          </a:p>
        </p:txBody>
      </p:sp>
      <p:sp>
        <p:nvSpPr>
          <p:cNvPr id="9" name="Textplatzhalter 8">
            <a:extLst>
              <a:ext uri="{FF2B5EF4-FFF2-40B4-BE49-F238E27FC236}">
                <a16:creationId xmlns:a16="http://schemas.microsoft.com/office/drawing/2014/main" id="{5BEEFBED-7FFE-4499-AB09-5BD985017478}"/>
              </a:ext>
            </a:extLst>
          </p:cNvPr>
          <p:cNvSpPr>
            <a:spLocks noGrp="1"/>
          </p:cNvSpPr>
          <p:nvPr>
            <p:ph type="body" sz="quarter" idx="19"/>
          </p:nvPr>
        </p:nvSpPr>
        <p:spPr>
          <a:xfrm>
            <a:off x="948060" y="3078266"/>
            <a:ext cx="5039989" cy="281103"/>
          </a:xfrm>
        </p:spPr>
        <p:txBody>
          <a:bodyPr/>
          <a:lstStyle/>
          <a:p>
            <a:r>
              <a:rPr lang="de-DE" dirty="0"/>
              <a:t>Agendapunkt / Kapitelthema</a:t>
            </a:r>
          </a:p>
        </p:txBody>
      </p:sp>
      <p:sp>
        <p:nvSpPr>
          <p:cNvPr id="10" name="Textplatzhalter 9">
            <a:extLst>
              <a:ext uri="{FF2B5EF4-FFF2-40B4-BE49-F238E27FC236}">
                <a16:creationId xmlns:a16="http://schemas.microsoft.com/office/drawing/2014/main" id="{BF98A78E-B392-4E33-8822-C50DA6265F68}"/>
              </a:ext>
            </a:extLst>
          </p:cNvPr>
          <p:cNvSpPr>
            <a:spLocks noGrp="1"/>
          </p:cNvSpPr>
          <p:nvPr>
            <p:ph type="body" sz="quarter" idx="20"/>
          </p:nvPr>
        </p:nvSpPr>
        <p:spPr>
          <a:xfrm>
            <a:off x="518318" y="3078266"/>
            <a:ext cx="320601" cy="281103"/>
          </a:xfrm>
        </p:spPr>
        <p:txBody>
          <a:bodyPr/>
          <a:lstStyle/>
          <a:p>
            <a:r>
              <a:rPr lang="de-DE" dirty="0"/>
              <a:t>03</a:t>
            </a:r>
          </a:p>
        </p:txBody>
      </p:sp>
      <p:sp>
        <p:nvSpPr>
          <p:cNvPr id="11" name="Textplatzhalter 10">
            <a:extLst>
              <a:ext uri="{FF2B5EF4-FFF2-40B4-BE49-F238E27FC236}">
                <a16:creationId xmlns:a16="http://schemas.microsoft.com/office/drawing/2014/main" id="{22BF8D06-FDEE-46AB-9813-50E8B87FDB74}"/>
              </a:ext>
            </a:extLst>
          </p:cNvPr>
          <p:cNvSpPr>
            <a:spLocks noGrp="1"/>
          </p:cNvSpPr>
          <p:nvPr>
            <p:ph type="body" sz="quarter" idx="21"/>
          </p:nvPr>
        </p:nvSpPr>
        <p:spPr>
          <a:xfrm>
            <a:off x="948060" y="3801821"/>
            <a:ext cx="5039989" cy="281103"/>
          </a:xfrm>
        </p:spPr>
        <p:txBody>
          <a:bodyPr/>
          <a:lstStyle/>
          <a:p>
            <a:r>
              <a:rPr lang="de-DE"/>
              <a:t>Agendapunkt / Kapitelthema</a:t>
            </a:r>
            <a:endParaRPr lang="de-DE" dirty="0"/>
          </a:p>
        </p:txBody>
      </p:sp>
      <p:sp>
        <p:nvSpPr>
          <p:cNvPr id="12" name="Textplatzhalter 11">
            <a:extLst>
              <a:ext uri="{FF2B5EF4-FFF2-40B4-BE49-F238E27FC236}">
                <a16:creationId xmlns:a16="http://schemas.microsoft.com/office/drawing/2014/main" id="{66339020-771E-46B4-9E38-0490CEC853E8}"/>
              </a:ext>
            </a:extLst>
          </p:cNvPr>
          <p:cNvSpPr>
            <a:spLocks noGrp="1"/>
          </p:cNvSpPr>
          <p:nvPr>
            <p:ph type="body" sz="quarter" idx="22"/>
          </p:nvPr>
        </p:nvSpPr>
        <p:spPr>
          <a:xfrm>
            <a:off x="518318" y="3801821"/>
            <a:ext cx="320601" cy="281103"/>
          </a:xfrm>
        </p:spPr>
        <p:txBody>
          <a:bodyPr/>
          <a:lstStyle/>
          <a:p>
            <a:r>
              <a:rPr lang="de-DE" dirty="0"/>
              <a:t>04</a:t>
            </a:r>
          </a:p>
        </p:txBody>
      </p:sp>
      <p:sp>
        <p:nvSpPr>
          <p:cNvPr id="13" name="Textplatzhalter 12">
            <a:extLst>
              <a:ext uri="{FF2B5EF4-FFF2-40B4-BE49-F238E27FC236}">
                <a16:creationId xmlns:a16="http://schemas.microsoft.com/office/drawing/2014/main" id="{641C1F95-D974-4A13-ACB3-4481C5ED51F1}"/>
              </a:ext>
            </a:extLst>
          </p:cNvPr>
          <p:cNvSpPr>
            <a:spLocks noGrp="1"/>
          </p:cNvSpPr>
          <p:nvPr>
            <p:ph type="body" sz="quarter" idx="23"/>
          </p:nvPr>
        </p:nvSpPr>
        <p:spPr>
          <a:xfrm>
            <a:off x="948060" y="5248930"/>
            <a:ext cx="5039989" cy="281103"/>
          </a:xfrm>
        </p:spPr>
        <p:txBody>
          <a:bodyPr/>
          <a:lstStyle/>
          <a:p>
            <a:r>
              <a:rPr lang="de-DE"/>
              <a:t>Agendapunkt / Kapitelthema</a:t>
            </a:r>
            <a:endParaRPr lang="de-DE" dirty="0"/>
          </a:p>
        </p:txBody>
      </p:sp>
      <p:sp>
        <p:nvSpPr>
          <p:cNvPr id="14" name="Textplatzhalter 13">
            <a:extLst>
              <a:ext uri="{FF2B5EF4-FFF2-40B4-BE49-F238E27FC236}">
                <a16:creationId xmlns:a16="http://schemas.microsoft.com/office/drawing/2014/main" id="{1D9E7442-296E-4C85-970F-57CC3DB24BF0}"/>
              </a:ext>
            </a:extLst>
          </p:cNvPr>
          <p:cNvSpPr>
            <a:spLocks noGrp="1"/>
          </p:cNvSpPr>
          <p:nvPr>
            <p:ph type="body" sz="quarter" idx="24"/>
          </p:nvPr>
        </p:nvSpPr>
        <p:spPr>
          <a:xfrm>
            <a:off x="518318" y="5248930"/>
            <a:ext cx="320601" cy="281103"/>
          </a:xfrm>
        </p:spPr>
        <p:txBody>
          <a:bodyPr/>
          <a:lstStyle/>
          <a:p>
            <a:r>
              <a:rPr lang="de-DE" dirty="0"/>
              <a:t>06</a:t>
            </a:r>
          </a:p>
        </p:txBody>
      </p:sp>
      <p:sp>
        <p:nvSpPr>
          <p:cNvPr id="29" name="Textplatzhalter 28">
            <a:extLst>
              <a:ext uri="{FF2B5EF4-FFF2-40B4-BE49-F238E27FC236}">
                <a16:creationId xmlns:a16="http://schemas.microsoft.com/office/drawing/2014/main" id="{79216EFD-AA88-4591-9563-F474C2B4BE62}"/>
              </a:ext>
            </a:extLst>
          </p:cNvPr>
          <p:cNvSpPr>
            <a:spLocks noGrp="1"/>
          </p:cNvSpPr>
          <p:nvPr>
            <p:ph type="body" sz="quarter" idx="13"/>
          </p:nvPr>
        </p:nvSpPr>
        <p:spPr>
          <a:xfrm>
            <a:off x="948060" y="1631156"/>
            <a:ext cx="5039989" cy="281103"/>
          </a:xfrm>
        </p:spPr>
        <p:txBody>
          <a:bodyPr/>
          <a:lstStyle/>
          <a:p>
            <a:r>
              <a:rPr lang="de-DE" dirty="0"/>
              <a:t>Agendapunkt / Kapitelthema</a:t>
            </a:r>
          </a:p>
        </p:txBody>
      </p:sp>
      <p:sp>
        <p:nvSpPr>
          <p:cNvPr id="30" name="Textplatzhalter 29">
            <a:extLst>
              <a:ext uri="{FF2B5EF4-FFF2-40B4-BE49-F238E27FC236}">
                <a16:creationId xmlns:a16="http://schemas.microsoft.com/office/drawing/2014/main" id="{45C4D2E9-8106-4E2F-B886-D1E6CE482F51}"/>
              </a:ext>
            </a:extLst>
          </p:cNvPr>
          <p:cNvSpPr>
            <a:spLocks noGrp="1"/>
          </p:cNvSpPr>
          <p:nvPr>
            <p:ph type="body" sz="quarter" idx="14"/>
          </p:nvPr>
        </p:nvSpPr>
        <p:spPr>
          <a:xfrm>
            <a:off x="518318" y="1631156"/>
            <a:ext cx="320601" cy="281103"/>
          </a:xfrm>
        </p:spPr>
        <p:txBody>
          <a:bodyPr/>
          <a:lstStyle/>
          <a:p>
            <a:r>
              <a:rPr lang="de-DE" dirty="0"/>
              <a:t>01</a:t>
            </a:r>
          </a:p>
        </p:txBody>
      </p:sp>
      <p:sp>
        <p:nvSpPr>
          <p:cNvPr id="38" name="Bildplatzhalter 37">
            <a:extLst>
              <a:ext uri="{FF2B5EF4-FFF2-40B4-BE49-F238E27FC236}">
                <a16:creationId xmlns:a16="http://schemas.microsoft.com/office/drawing/2014/main" id="{3650BA80-9D41-4A30-B6E7-6BF3A142FEE4}"/>
              </a:ext>
            </a:extLst>
          </p:cNvPr>
          <p:cNvSpPr>
            <a:spLocks noGrp="1"/>
          </p:cNvSpPr>
          <p:nvPr>
            <p:ph type="pic" sz="quarter" idx="38"/>
          </p:nvPr>
        </p:nvSpPr>
        <p:spPr/>
      </p:sp>
      <p:sp>
        <p:nvSpPr>
          <p:cNvPr id="27" name="Titel 26">
            <a:extLst>
              <a:ext uri="{FF2B5EF4-FFF2-40B4-BE49-F238E27FC236}">
                <a16:creationId xmlns:a16="http://schemas.microsoft.com/office/drawing/2014/main" id="{FA31B683-DC18-4216-A897-EDDF1C856A72}"/>
              </a:ext>
            </a:extLst>
          </p:cNvPr>
          <p:cNvSpPr>
            <a:spLocks noGrp="1"/>
          </p:cNvSpPr>
          <p:nvPr>
            <p:ph type="title"/>
          </p:nvPr>
        </p:nvSpPr>
        <p:spPr>
          <a:xfrm>
            <a:off x="518318" y="301185"/>
            <a:ext cx="6844385" cy="332399"/>
          </a:xfrm>
        </p:spPr>
        <p:txBody>
          <a:bodyPr/>
          <a:lstStyle/>
          <a:p>
            <a:r>
              <a:rPr lang="de-DE" dirty="0"/>
              <a:t>Agenda | mit Bild</a:t>
            </a:r>
          </a:p>
        </p:txBody>
      </p:sp>
    </p:spTree>
    <p:extLst>
      <p:ext uri="{BB962C8B-B14F-4D97-AF65-F5344CB8AC3E}">
        <p14:creationId xmlns:p14="http://schemas.microsoft.com/office/powerpoint/2010/main" val="117474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a:extLst>
              <a:ext uri="{FF2B5EF4-FFF2-40B4-BE49-F238E27FC236}">
                <a16:creationId xmlns:a16="http://schemas.microsoft.com/office/drawing/2014/main" id="{3018BD05-96D8-43F2-A6AA-CC40E7C32CCE}"/>
              </a:ext>
            </a:extLst>
          </p:cNvPr>
          <p:cNvSpPr>
            <a:spLocks noGrp="1"/>
          </p:cNvSpPr>
          <p:nvPr>
            <p:ph type="title"/>
          </p:nvPr>
        </p:nvSpPr>
        <p:spPr/>
        <p:txBody>
          <a:bodyPr/>
          <a:lstStyle/>
          <a:p>
            <a:r>
              <a:rPr lang="de-DE" dirty="0"/>
              <a:t>Kapiteltrenner</a:t>
            </a:r>
            <a:br>
              <a:rPr lang="de-DE" dirty="0"/>
            </a:br>
            <a:r>
              <a:rPr lang="de-DE" dirty="0"/>
              <a:t>Mehrzeilig möglich</a:t>
            </a:r>
          </a:p>
        </p:txBody>
      </p:sp>
      <p:sp>
        <p:nvSpPr>
          <p:cNvPr id="2" name="Datumsplatzhalter 1">
            <a:extLst>
              <a:ext uri="{FF2B5EF4-FFF2-40B4-BE49-F238E27FC236}">
                <a16:creationId xmlns:a16="http://schemas.microsoft.com/office/drawing/2014/main" id="{FE7214E1-5D14-4D0B-BADD-2E239FECEC10}"/>
              </a:ext>
            </a:extLst>
          </p:cNvPr>
          <p:cNvSpPr>
            <a:spLocks noGrp="1"/>
          </p:cNvSpPr>
          <p:nvPr>
            <p:ph type="dt" sz="half" idx="10"/>
          </p:nvPr>
        </p:nvSpPr>
        <p:spPr/>
        <p:txBody>
          <a:bodyPr/>
          <a:lstStyle/>
          <a:p>
            <a:fld id="{AC63C1E1-AC59-4719-B48A-47AE7D11D1F4}" type="datetime4">
              <a:rPr lang="de-DE" smtClean="0"/>
              <a:t>5. April 2022</a:t>
            </a:fld>
            <a:endParaRPr lang="de-DE" dirty="0"/>
          </a:p>
        </p:txBody>
      </p:sp>
      <p:sp>
        <p:nvSpPr>
          <p:cNvPr id="3" name="Fußzeilenplatzhalter 2">
            <a:extLst>
              <a:ext uri="{FF2B5EF4-FFF2-40B4-BE49-F238E27FC236}">
                <a16:creationId xmlns:a16="http://schemas.microsoft.com/office/drawing/2014/main" id="{6A6AD034-0F65-47AF-9CAA-C4B0CEB30D4D}"/>
              </a:ext>
            </a:extLst>
          </p:cNvPr>
          <p:cNvSpPr>
            <a:spLocks noGrp="1"/>
          </p:cNvSpPr>
          <p:nvPr>
            <p:ph type="ftr" sz="quarter" idx="11"/>
          </p:nvPr>
        </p:nvSpPr>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00F7E098-F740-40F7-A085-7034627D9148}"/>
              </a:ext>
            </a:extLst>
          </p:cNvPr>
          <p:cNvSpPr>
            <a:spLocks noGrp="1"/>
          </p:cNvSpPr>
          <p:nvPr>
            <p:ph type="sldNum" sz="quarter" idx="12"/>
          </p:nvPr>
        </p:nvSpPr>
        <p:spPr/>
        <p:txBody>
          <a:bodyPr/>
          <a:lstStyle/>
          <a:p>
            <a:fld id="{D949F9DF-37BD-4CD6-BF49-65BA579E1D7A}" type="slidenum">
              <a:rPr lang="de-DE" smtClean="0"/>
              <a:pPr/>
              <a:t>4</a:t>
            </a:fld>
            <a:endParaRPr lang="de-DE"/>
          </a:p>
        </p:txBody>
      </p:sp>
    </p:spTree>
    <p:extLst>
      <p:ext uri="{BB962C8B-B14F-4D97-AF65-F5344CB8AC3E}">
        <p14:creationId xmlns:p14="http://schemas.microsoft.com/office/powerpoint/2010/main" val="352289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a:xfrm>
            <a:off x="10417351" y="6634666"/>
            <a:ext cx="849593" cy="123111"/>
          </a:xfrm>
        </p:spPr>
        <p:txBody>
          <a:bodyPr/>
          <a:lstStyle/>
          <a:p>
            <a:fld id="{074EC9FF-6002-4A37-9413-45C62B7BA863}" type="datetime4">
              <a:rPr lang="de-DE" smtClean="0"/>
              <a:pPr/>
              <a:t>5. April 2022</a:t>
            </a:fld>
            <a:endParaRPr lang="de-DE" dirty="0"/>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5</a:t>
            </a:fld>
            <a:endParaRPr lang="de-DE"/>
          </a:p>
        </p:txBody>
      </p:sp>
      <p:sp>
        <p:nvSpPr>
          <p:cNvPr id="7" name="Textplatzhalter 6">
            <a:extLst>
              <a:ext uri="{FF2B5EF4-FFF2-40B4-BE49-F238E27FC236}">
                <a16:creationId xmlns:a16="http://schemas.microsoft.com/office/drawing/2014/main" id="{1B28E489-36E7-42B6-94D2-8D55BD2E19AE}"/>
              </a:ext>
            </a:extLst>
          </p:cNvPr>
          <p:cNvSpPr>
            <a:spLocks noGrp="1"/>
          </p:cNvSpPr>
          <p:nvPr>
            <p:ph type="body" sz="quarter" idx="13"/>
          </p:nvPr>
        </p:nvSpPr>
        <p:spPr>
          <a:xfrm>
            <a:off x="518317" y="1631156"/>
            <a:ext cx="11157745"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a:r>
          </a:p>
          <a:p>
            <a:pPr lvl="1"/>
            <a:r>
              <a:rPr lang="de-DE" dirty="0"/>
              <a:t>Duis autem vel eum iriure dolor in hendrerit in vulputate velit esse molestie consequat,</a:t>
            </a:r>
            <a:br>
              <a:rPr lang="de-DE" dirty="0"/>
            </a:br>
            <a:r>
              <a:rPr lang="de-DE" dirty="0"/>
              <a:t>vel illum dolore eu feugiat nulla facilisis at vero eros et accumsan et iusto odio dignissim</a:t>
            </a:r>
            <a:br>
              <a:rPr lang="de-DE" dirty="0"/>
            </a:br>
            <a:r>
              <a:rPr lang="de-DE" dirty="0"/>
              <a:t>qui blandit praesent luptatum zzril delenit augue duis dolore te feugait nulla facilisi.</a:t>
            </a:r>
          </a:p>
        </p:txBody>
      </p:sp>
      <p:sp>
        <p:nvSpPr>
          <p:cNvPr id="8" name="Textplatzhalter 7">
            <a:extLst>
              <a:ext uri="{FF2B5EF4-FFF2-40B4-BE49-F238E27FC236}">
                <a16:creationId xmlns:a16="http://schemas.microsoft.com/office/drawing/2014/main" id="{BB9CC25D-26F1-4CE3-A0BD-A2014771D9F2}"/>
              </a:ext>
            </a:extLst>
          </p:cNvPr>
          <p:cNvSpPr>
            <a:spLocks noGrp="1"/>
          </p:cNvSpPr>
          <p:nvPr>
            <p:ph type="body" sz="quarter" idx="14"/>
          </p:nvPr>
        </p:nvSpPr>
        <p:spPr>
          <a:xfrm>
            <a:off x="518318" y="687598"/>
            <a:ext cx="6844386" cy="249812"/>
          </a:xfrm>
        </p:spPr>
        <p:txBody>
          <a:bodyPr/>
          <a:lstStyle/>
          <a:p>
            <a:r>
              <a:rPr lang="de-DE"/>
              <a:t>Subheadline möglich. Gegebenenfalls löschen.</a:t>
            </a:r>
            <a:endParaRPr lang="de-DE" dirty="0"/>
          </a:p>
        </p:txBody>
      </p:sp>
      <p:sp>
        <p:nvSpPr>
          <p:cNvPr id="6" name="Titel 5">
            <a:extLst>
              <a:ext uri="{FF2B5EF4-FFF2-40B4-BE49-F238E27FC236}">
                <a16:creationId xmlns:a16="http://schemas.microsoft.com/office/drawing/2014/main" id="{A55AB91D-DE2D-4AFF-9067-9AF58F56A049}"/>
              </a:ext>
            </a:extLst>
          </p:cNvPr>
          <p:cNvSpPr>
            <a:spLocks noGrp="1"/>
          </p:cNvSpPr>
          <p:nvPr>
            <p:ph type="title"/>
          </p:nvPr>
        </p:nvSpPr>
        <p:spPr>
          <a:xfrm>
            <a:off x="518318" y="301185"/>
            <a:ext cx="6844385" cy="332399"/>
          </a:xfrm>
        </p:spPr>
        <p:txBody>
          <a:bodyPr/>
          <a:lstStyle/>
          <a:p>
            <a:r>
              <a:rPr lang="de-DE" dirty="0"/>
              <a:t>Textfolie</a:t>
            </a:r>
          </a:p>
        </p:txBody>
      </p:sp>
      <p:sp>
        <p:nvSpPr>
          <p:cNvPr id="14" name="Bildplatzhalter 13">
            <a:extLst>
              <a:ext uri="{FF2B5EF4-FFF2-40B4-BE49-F238E27FC236}">
                <a16:creationId xmlns:a16="http://schemas.microsoft.com/office/drawing/2014/main" id="{87634DA6-878D-4102-B290-40C4A04B7799}"/>
              </a:ext>
            </a:extLst>
          </p:cNvPr>
          <p:cNvSpPr>
            <a:spLocks noGrp="1"/>
          </p:cNvSpPr>
          <p:nvPr>
            <p:ph type="pic" sz="quarter" idx="38"/>
          </p:nvPr>
        </p:nvSpPr>
        <p:spPr/>
      </p:sp>
    </p:spTree>
    <p:extLst>
      <p:ext uri="{BB962C8B-B14F-4D97-AF65-F5344CB8AC3E}">
        <p14:creationId xmlns:p14="http://schemas.microsoft.com/office/powerpoint/2010/main" val="3367050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a:xfrm>
            <a:off x="10417351" y="6634666"/>
            <a:ext cx="849593" cy="123111"/>
          </a:xfrm>
        </p:spPr>
        <p:txBody>
          <a:bodyPr/>
          <a:lstStyle/>
          <a:p>
            <a:fld id="{074EC9FF-6002-4A37-9413-45C62B7BA863}" type="datetime4">
              <a:rPr lang="de-DE" smtClean="0"/>
              <a:pPr/>
              <a:t>5. April 2022</a:t>
            </a:fld>
            <a:endParaRPr lang="de-DE" dirty="0"/>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6</a:t>
            </a:fld>
            <a:endParaRPr lang="de-DE"/>
          </a:p>
        </p:txBody>
      </p:sp>
      <p:sp>
        <p:nvSpPr>
          <p:cNvPr id="9" name="Textplatzhalter 8">
            <a:extLst>
              <a:ext uri="{FF2B5EF4-FFF2-40B4-BE49-F238E27FC236}">
                <a16:creationId xmlns:a16="http://schemas.microsoft.com/office/drawing/2014/main" id="{AFC99683-2EA7-43A3-BCB1-E32040248A0F}"/>
              </a:ext>
            </a:extLst>
          </p:cNvPr>
          <p:cNvSpPr>
            <a:spLocks noGrp="1"/>
          </p:cNvSpPr>
          <p:nvPr>
            <p:ph type="body" sz="quarter" idx="13"/>
          </p:nvPr>
        </p:nvSpPr>
        <p:spPr>
          <a:xfrm>
            <a:off x="518318" y="1631156"/>
            <a:ext cx="5469732"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a:p>
            <a:endParaRPr lang="de-DE" dirty="0"/>
          </a:p>
        </p:txBody>
      </p:sp>
      <p:sp>
        <p:nvSpPr>
          <p:cNvPr id="10" name="Textplatzhalter 9">
            <a:extLst>
              <a:ext uri="{FF2B5EF4-FFF2-40B4-BE49-F238E27FC236}">
                <a16:creationId xmlns:a16="http://schemas.microsoft.com/office/drawing/2014/main" id="{D559130C-68C1-4E01-870C-DC070590628B}"/>
              </a:ext>
            </a:extLst>
          </p:cNvPr>
          <p:cNvSpPr>
            <a:spLocks noGrp="1"/>
          </p:cNvSpPr>
          <p:nvPr>
            <p:ph type="body" sz="quarter" idx="14"/>
          </p:nvPr>
        </p:nvSpPr>
        <p:spPr>
          <a:xfrm>
            <a:off x="6206329" y="1631156"/>
            <a:ext cx="5469732"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p:txBody>
      </p:sp>
      <p:sp>
        <p:nvSpPr>
          <p:cNvPr id="2" name="Titel 1">
            <a:extLst>
              <a:ext uri="{FF2B5EF4-FFF2-40B4-BE49-F238E27FC236}">
                <a16:creationId xmlns:a16="http://schemas.microsoft.com/office/drawing/2014/main" id="{F90B03F4-533B-4BDB-B6E0-D8C3FEAD8B38}"/>
              </a:ext>
            </a:extLst>
          </p:cNvPr>
          <p:cNvSpPr>
            <a:spLocks noGrp="1"/>
          </p:cNvSpPr>
          <p:nvPr>
            <p:ph type="title"/>
          </p:nvPr>
        </p:nvSpPr>
        <p:spPr>
          <a:xfrm>
            <a:off x="518318" y="301185"/>
            <a:ext cx="6844385" cy="332399"/>
          </a:xfrm>
        </p:spPr>
        <p:txBody>
          <a:bodyPr/>
          <a:lstStyle/>
          <a:p>
            <a:r>
              <a:rPr lang="de-DE" dirty="0"/>
              <a:t>Textfolie | zweispaltig</a:t>
            </a:r>
          </a:p>
        </p:txBody>
      </p:sp>
      <p:sp>
        <p:nvSpPr>
          <p:cNvPr id="11" name="Textplatzhalter 10">
            <a:extLst>
              <a:ext uri="{FF2B5EF4-FFF2-40B4-BE49-F238E27FC236}">
                <a16:creationId xmlns:a16="http://schemas.microsoft.com/office/drawing/2014/main" id="{57AED746-BD17-4FB0-9B52-741443D582DF}"/>
              </a:ext>
            </a:extLst>
          </p:cNvPr>
          <p:cNvSpPr>
            <a:spLocks noGrp="1"/>
          </p:cNvSpPr>
          <p:nvPr>
            <p:ph type="body" sz="quarter" idx="15"/>
          </p:nvPr>
        </p:nvSpPr>
        <p:spPr>
          <a:xfrm>
            <a:off x="518318" y="687598"/>
            <a:ext cx="6844386" cy="249812"/>
          </a:xfrm>
        </p:spPr>
        <p:txBody>
          <a:bodyPr/>
          <a:lstStyle/>
          <a:p>
            <a:r>
              <a:rPr lang="de-DE" dirty="0"/>
              <a:t>Subheadline möglich. Gegebenenfalls löschen.</a:t>
            </a:r>
          </a:p>
        </p:txBody>
      </p:sp>
      <p:sp>
        <p:nvSpPr>
          <p:cNvPr id="16" name="Bildplatzhalter 15">
            <a:extLst>
              <a:ext uri="{FF2B5EF4-FFF2-40B4-BE49-F238E27FC236}">
                <a16:creationId xmlns:a16="http://schemas.microsoft.com/office/drawing/2014/main" id="{EA255A54-C0B1-4710-9589-747DFC9B59DB}"/>
              </a:ext>
            </a:extLst>
          </p:cNvPr>
          <p:cNvSpPr>
            <a:spLocks noGrp="1"/>
          </p:cNvSpPr>
          <p:nvPr>
            <p:ph type="pic" sz="quarter" idx="38"/>
          </p:nvPr>
        </p:nvSpPr>
        <p:spPr/>
      </p:sp>
    </p:spTree>
    <p:extLst>
      <p:ext uri="{BB962C8B-B14F-4D97-AF65-F5344CB8AC3E}">
        <p14:creationId xmlns:p14="http://schemas.microsoft.com/office/powerpoint/2010/main" val="3593195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AF7EB3AC-6569-4142-84A6-00A3DA6684E0}"/>
              </a:ext>
            </a:extLst>
          </p:cNvPr>
          <p:cNvSpPr>
            <a:spLocks noGrp="1"/>
          </p:cNvSpPr>
          <p:nvPr>
            <p:ph type="dt" sz="half" idx="10"/>
          </p:nvPr>
        </p:nvSpPr>
        <p:spPr>
          <a:xfrm>
            <a:off x="10417351" y="6634666"/>
            <a:ext cx="849593" cy="123111"/>
          </a:xfrm>
        </p:spPr>
        <p:txBody>
          <a:bodyPr/>
          <a:lstStyle/>
          <a:p>
            <a:fld id="{074EC9FF-6002-4A37-9413-45C62B7BA863}" type="datetime4">
              <a:rPr lang="de-DE" smtClean="0"/>
              <a:pPr/>
              <a:t>5. April 2022</a:t>
            </a:fld>
            <a:endParaRPr lang="de-DE" dirty="0"/>
          </a:p>
        </p:txBody>
      </p:sp>
      <p:sp>
        <p:nvSpPr>
          <p:cNvPr id="4" name="Fußzeilenplatzhalter 3">
            <a:extLst>
              <a:ext uri="{FF2B5EF4-FFF2-40B4-BE49-F238E27FC236}">
                <a16:creationId xmlns:a16="http://schemas.microsoft.com/office/drawing/2014/main" id="{60952479-7EB1-4953-9314-0FDC5957FC6D}"/>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5" name="Foliennummernplatzhalter 4">
            <a:extLst>
              <a:ext uri="{FF2B5EF4-FFF2-40B4-BE49-F238E27FC236}">
                <a16:creationId xmlns:a16="http://schemas.microsoft.com/office/drawing/2014/main" id="{60267688-A6BF-4668-9F1C-C7B77AC8CCCD}"/>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7</a:t>
            </a:fld>
            <a:endParaRPr lang="de-DE"/>
          </a:p>
        </p:txBody>
      </p:sp>
      <p:sp>
        <p:nvSpPr>
          <p:cNvPr id="6" name="Titel 5">
            <a:extLst>
              <a:ext uri="{FF2B5EF4-FFF2-40B4-BE49-F238E27FC236}">
                <a16:creationId xmlns:a16="http://schemas.microsoft.com/office/drawing/2014/main" id="{4E47860E-E638-4F58-9AFE-0194B7901BA8}"/>
              </a:ext>
            </a:extLst>
          </p:cNvPr>
          <p:cNvSpPr>
            <a:spLocks noGrp="1"/>
          </p:cNvSpPr>
          <p:nvPr>
            <p:ph type="title"/>
          </p:nvPr>
        </p:nvSpPr>
        <p:spPr>
          <a:xfrm>
            <a:off x="518318" y="301185"/>
            <a:ext cx="6844385" cy="332399"/>
          </a:xfrm>
        </p:spPr>
        <p:txBody>
          <a:bodyPr/>
          <a:lstStyle/>
          <a:p>
            <a:r>
              <a:rPr lang="de-DE" dirty="0"/>
              <a:t>Textfolie | dreispaltig</a:t>
            </a:r>
          </a:p>
        </p:txBody>
      </p:sp>
      <p:sp>
        <p:nvSpPr>
          <p:cNvPr id="8" name="Textplatzhalter 7">
            <a:extLst>
              <a:ext uri="{FF2B5EF4-FFF2-40B4-BE49-F238E27FC236}">
                <a16:creationId xmlns:a16="http://schemas.microsoft.com/office/drawing/2014/main" id="{AB2EAEF6-C190-4852-B41A-6E47A99343D1}"/>
              </a:ext>
            </a:extLst>
          </p:cNvPr>
          <p:cNvSpPr>
            <a:spLocks noGrp="1"/>
          </p:cNvSpPr>
          <p:nvPr>
            <p:ph type="body" sz="quarter" idx="16"/>
          </p:nvPr>
        </p:nvSpPr>
        <p:spPr>
          <a:xfrm>
            <a:off x="518318" y="1631157"/>
            <a:ext cx="3568821"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2" name="Textplatzhalter 11">
            <a:extLst>
              <a:ext uri="{FF2B5EF4-FFF2-40B4-BE49-F238E27FC236}">
                <a16:creationId xmlns:a16="http://schemas.microsoft.com/office/drawing/2014/main" id="{467C5110-4D48-467F-A3EF-19C841E1AB5E}"/>
              </a:ext>
            </a:extLst>
          </p:cNvPr>
          <p:cNvSpPr>
            <a:spLocks noGrp="1"/>
          </p:cNvSpPr>
          <p:nvPr>
            <p:ph type="body" sz="quarter" idx="17"/>
          </p:nvPr>
        </p:nvSpPr>
        <p:spPr>
          <a:xfrm>
            <a:off x="8107242" y="1631157"/>
            <a:ext cx="3568821"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13" name="Textplatzhalter 12">
            <a:extLst>
              <a:ext uri="{FF2B5EF4-FFF2-40B4-BE49-F238E27FC236}">
                <a16:creationId xmlns:a16="http://schemas.microsoft.com/office/drawing/2014/main" id="{59B3A426-4025-46C1-AB8F-D7748A988734}"/>
              </a:ext>
            </a:extLst>
          </p:cNvPr>
          <p:cNvSpPr>
            <a:spLocks noGrp="1"/>
          </p:cNvSpPr>
          <p:nvPr>
            <p:ph type="body" sz="quarter" idx="18"/>
          </p:nvPr>
        </p:nvSpPr>
        <p:spPr>
          <a:xfrm>
            <a:off x="4312780" y="1631157"/>
            <a:ext cx="3568821" cy="4569618"/>
          </a:xfrm>
        </p:spPr>
        <p:txBody>
          <a:bodyPr/>
          <a:lstStyle/>
          <a:p>
            <a:r>
              <a:rPr lang="de-DE" b="1" dirty="0"/>
              <a:t>Lorem ipsum dolor sit amet,</a:t>
            </a:r>
          </a:p>
          <a:p>
            <a:r>
              <a:rPr lang="de-DE" dirty="0"/>
              <a:t>consetetur sadipscing elitr, sed diam nonumy eirmod tempor invidunt ut labore et dolore magna aliquyam erat, sed diam voluptua.</a:t>
            </a:r>
          </a:p>
          <a:p>
            <a:pPr lvl="1"/>
            <a:r>
              <a:rPr lang="de-DE" dirty="0"/>
              <a:t>At vero eos et accusam et justo duo dolores et ea rebum. Stet clita kasd gubergren, no sea takimata sanctus.</a:t>
            </a:r>
          </a:p>
        </p:txBody>
      </p:sp>
      <p:sp>
        <p:nvSpPr>
          <p:cNvPr id="7" name="Textplatzhalter 6">
            <a:extLst>
              <a:ext uri="{FF2B5EF4-FFF2-40B4-BE49-F238E27FC236}">
                <a16:creationId xmlns:a16="http://schemas.microsoft.com/office/drawing/2014/main" id="{85E52A14-2E01-47C0-B792-9A89851B7DDB}"/>
              </a:ext>
            </a:extLst>
          </p:cNvPr>
          <p:cNvSpPr>
            <a:spLocks noGrp="1"/>
          </p:cNvSpPr>
          <p:nvPr>
            <p:ph type="body" sz="quarter" idx="15"/>
          </p:nvPr>
        </p:nvSpPr>
        <p:spPr>
          <a:xfrm>
            <a:off x="518318" y="687598"/>
            <a:ext cx="6844386" cy="249812"/>
          </a:xfrm>
        </p:spPr>
        <p:txBody>
          <a:bodyPr/>
          <a:lstStyle/>
          <a:p>
            <a:r>
              <a:rPr lang="de-DE" dirty="0"/>
              <a:t>Subheadline möglich. Gegebenenfalls löschen.</a:t>
            </a:r>
          </a:p>
        </p:txBody>
      </p:sp>
      <p:sp>
        <p:nvSpPr>
          <p:cNvPr id="18" name="Bildplatzhalter 17">
            <a:extLst>
              <a:ext uri="{FF2B5EF4-FFF2-40B4-BE49-F238E27FC236}">
                <a16:creationId xmlns:a16="http://schemas.microsoft.com/office/drawing/2014/main" id="{1DF799C5-3725-44DB-ACBC-778FDC5520FA}"/>
              </a:ext>
            </a:extLst>
          </p:cNvPr>
          <p:cNvSpPr>
            <a:spLocks noGrp="1"/>
          </p:cNvSpPr>
          <p:nvPr>
            <p:ph type="pic" sz="quarter" idx="38"/>
          </p:nvPr>
        </p:nvSpPr>
        <p:spPr/>
      </p:sp>
    </p:spTree>
    <p:extLst>
      <p:ext uri="{BB962C8B-B14F-4D97-AF65-F5344CB8AC3E}">
        <p14:creationId xmlns:p14="http://schemas.microsoft.com/office/powerpoint/2010/main" val="1422005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AE0CAF3-5E45-46A0-9F2E-C2EF94744453}"/>
              </a:ext>
            </a:extLst>
          </p:cNvPr>
          <p:cNvSpPr>
            <a:spLocks noGrp="1"/>
          </p:cNvSpPr>
          <p:nvPr>
            <p:ph type="dt" sz="half" idx="10"/>
          </p:nvPr>
        </p:nvSpPr>
        <p:spPr>
          <a:xfrm>
            <a:off x="10417351" y="6634666"/>
            <a:ext cx="849593" cy="123111"/>
          </a:xfrm>
        </p:spPr>
        <p:txBody>
          <a:bodyPr/>
          <a:lstStyle/>
          <a:p>
            <a:fld id="{595F9A8D-0060-4B5F-80A1-C8E118437077}" type="datetime4">
              <a:rPr lang="de-DE" smtClean="0"/>
              <a:pPr/>
              <a:t>5. April 2022</a:t>
            </a:fld>
            <a:endParaRPr lang="de-DE" dirty="0"/>
          </a:p>
        </p:txBody>
      </p:sp>
      <p:sp>
        <p:nvSpPr>
          <p:cNvPr id="3" name="Fußzeilenplatzhalter 2">
            <a:extLst>
              <a:ext uri="{FF2B5EF4-FFF2-40B4-BE49-F238E27FC236}">
                <a16:creationId xmlns:a16="http://schemas.microsoft.com/office/drawing/2014/main" id="{840AACC7-8871-4545-B616-0C11129C225A}"/>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5C5F47F2-11AE-4B82-BF84-88B24EB2A63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8</a:t>
            </a:fld>
            <a:endParaRPr lang="de-DE"/>
          </a:p>
        </p:txBody>
      </p:sp>
      <p:sp>
        <p:nvSpPr>
          <p:cNvPr id="11" name="Textplatzhalter 10">
            <a:extLst>
              <a:ext uri="{FF2B5EF4-FFF2-40B4-BE49-F238E27FC236}">
                <a16:creationId xmlns:a16="http://schemas.microsoft.com/office/drawing/2014/main" id="{7A9C7265-236B-4C33-BA3C-2F18C6EC1161}"/>
              </a:ext>
            </a:extLst>
          </p:cNvPr>
          <p:cNvSpPr>
            <a:spLocks noGrp="1"/>
          </p:cNvSpPr>
          <p:nvPr>
            <p:ph type="body" sz="quarter" idx="13"/>
          </p:nvPr>
        </p:nvSpPr>
        <p:spPr>
          <a:xfrm>
            <a:off x="518318" y="1631156"/>
            <a:ext cx="5469732"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p:txBody>
      </p:sp>
      <p:sp>
        <p:nvSpPr>
          <p:cNvPr id="10" name="Titel 9">
            <a:extLst>
              <a:ext uri="{FF2B5EF4-FFF2-40B4-BE49-F238E27FC236}">
                <a16:creationId xmlns:a16="http://schemas.microsoft.com/office/drawing/2014/main" id="{5F78A223-BDAD-49EC-B5E7-DBADD099B6F2}"/>
              </a:ext>
            </a:extLst>
          </p:cNvPr>
          <p:cNvSpPr>
            <a:spLocks noGrp="1"/>
          </p:cNvSpPr>
          <p:nvPr>
            <p:ph type="title"/>
          </p:nvPr>
        </p:nvSpPr>
        <p:spPr>
          <a:xfrm>
            <a:off x="518318" y="301185"/>
            <a:ext cx="6844385" cy="332399"/>
          </a:xfrm>
        </p:spPr>
        <p:txBody>
          <a:bodyPr/>
          <a:lstStyle/>
          <a:p>
            <a:r>
              <a:rPr lang="de-DE" dirty="0"/>
              <a:t>Text- Bildfolie</a:t>
            </a:r>
          </a:p>
        </p:txBody>
      </p:sp>
      <p:sp>
        <p:nvSpPr>
          <p:cNvPr id="12" name="Textplatzhalter 11">
            <a:extLst>
              <a:ext uri="{FF2B5EF4-FFF2-40B4-BE49-F238E27FC236}">
                <a16:creationId xmlns:a16="http://schemas.microsoft.com/office/drawing/2014/main" id="{508D5002-CE98-4178-9670-FF84A064E91A}"/>
              </a:ext>
            </a:extLst>
          </p:cNvPr>
          <p:cNvSpPr>
            <a:spLocks noGrp="1"/>
          </p:cNvSpPr>
          <p:nvPr>
            <p:ph type="body" sz="quarter" idx="15"/>
          </p:nvPr>
        </p:nvSpPr>
        <p:spPr>
          <a:xfrm>
            <a:off x="518318" y="687598"/>
            <a:ext cx="6844386" cy="249812"/>
          </a:xfrm>
        </p:spPr>
        <p:txBody>
          <a:bodyPr/>
          <a:lstStyle/>
          <a:p>
            <a:r>
              <a:rPr lang="de-DE"/>
              <a:t>Subheadline möglich. Gegebenenfalls löschen.</a:t>
            </a:r>
            <a:endParaRPr lang="de-DE" dirty="0"/>
          </a:p>
        </p:txBody>
      </p:sp>
      <p:pic>
        <p:nvPicPr>
          <p:cNvPr id="14" name="Bildplatzhalter 11">
            <a:extLst>
              <a:ext uri="{FF2B5EF4-FFF2-40B4-BE49-F238E27FC236}">
                <a16:creationId xmlns:a16="http://schemas.microsoft.com/office/drawing/2014/main" id="{AF146145-C067-49B9-9D12-645C62F71C58}"/>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5055" r="5055"/>
          <a:stretch/>
        </p:blipFill>
        <p:spPr>
          <a:xfrm>
            <a:off x="6206329" y="1631155"/>
            <a:ext cx="5469732" cy="4569619"/>
          </a:xfrm>
        </p:spPr>
      </p:pic>
      <p:sp>
        <p:nvSpPr>
          <p:cNvPr id="22" name="Bildplatzhalter 21">
            <a:extLst>
              <a:ext uri="{FF2B5EF4-FFF2-40B4-BE49-F238E27FC236}">
                <a16:creationId xmlns:a16="http://schemas.microsoft.com/office/drawing/2014/main" id="{01154F98-74E5-433A-81AB-24AB5489A910}"/>
              </a:ext>
            </a:extLst>
          </p:cNvPr>
          <p:cNvSpPr>
            <a:spLocks noGrp="1"/>
          </p:cNvSpPr>
          <p:nvPr>
            <p:ph type="pic" sz="quarter" idx="38"/>
          </p:nvPr>
        </p:nvSpPr>
        <p:spPr/>
      </p:sp>
    </p:spTree>
    <p:extLst>
      <p:ext uri="{BB962C8B-B14F-4D97-AF65-F5344CB8AC3E}">
        <p14:creationId xmlns:p14="http://schemas.microsoft.com/office/powerpoint/2010/main" val="1435956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1">
            <a:extLst>
              <a:ext uri="{FF2B5EF4-FFF2-40B4-BE49-F238E27FC236}">
                <a16:creationId xmlns:a16="http://schemas.microsoft.com/office/drawing/2014/main" id="{AF146145-C067-49B9-9D12-645C62F71C58}"/>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l="5055" r="5055"/>
          <a:stretch/>
        </p:blipFill>
        <p:spPr>
          <a:xfrm>
            <a:off x="518318" y="1631155"/>
            <a:ext cx="5469732" cy="4569619"/>
          </a:xfrm>
        </p:spPr>
      </p:pic>
      <p:sp>
        <p:nvSpPr>
          <p:cNvPr id="2" name="Datumsplatzhalter 1">
            <a:extLst>
              <a:ext uri="{FF2B5EF4-FFF2-40B4-BE49-F238E27FC236}">
                <a16:creationId xmlns:a16="http://schemas.microsoft.com/office/drawing/2014/main" id="{6AE0CAF3-5E45-46A0-9F2E-C2EF94744453}"/>
              </a:ext>
            </a:extLst>
          </p:cNvPr>
          <p:cNvSpPr>
            <a:spLocks noGrp="1"/>
          </p:cNvSpPr>
          <p:nvPr>
            <p:ph type="dt" sz="half" idx="10"/>
          </p:nvPr>
        </p:nvSpPr>
        <p:spPr>
          <a:xfrm>
            <a:off x="10417351" y="6634666"/>
            <a:ext cx="849593" cy="123111"/>
          </a:xfrm>
        </p:spPr>
        <p:txBody>
          <a:bodyPr/>
          <a:lstStyle/>
          <a:p>
            <a:fld id="{595F9A8D-0060-4B5F-80A1-C8E118437077}" type="datetime4">
              <a:rPr lang="de-DE" smtClean="0"/>
              <a:pPr/>
              <a:t>5. April 2022</a:t>
            </a:fld>
            <a:endParaRPr lang="de-DE" dirty="0"/>
          </a:p>
        </p:txBody>
      </p:sp>
      <p:sp>
        <p:nvSpPr>
          <p:cNvPr id="3" name="Fußzeilenplatzhalter 2">
            <a:extLst>
              <a:ext uri="{FF2B5EF4-FFF2-40B4-BE49-F238E27FC236}">
                <a16:creationId xmlns:a16="http://schemas.microsoft.com/office/drawing/2014/main" id="{840AACC7-8871-4545-B616-0C11129C225A}"/>
              </a:ext>
            </a:extLst>
          </p:cNvPr>
          <p:cNvSpPr>
            <a:spLocks noGrp="1"/>
          </p:cNvSpPr>
          <p:nvPr>
            <p:ph type="ftr" sz="quarter" idx="11"/>
          </p:nvPr>
        </p:nvSpPr>
        <p:spPr>
          <a:xfrm>
            <a:off x="518319" y="6634666"/>
            <a:ext cx="5469732" cy="123111"/>
          </a:xfrm>
        </p:spPr>
        <p:txBody>
          <a:bodyPr/>
          <a:lstStyle/>
          <a:p>
            <a:r>
              <a:rPr lang="de-DE"/>
              <a:t>Friedrich-Alexander-Universität Erlangen-Nürnberg</a:t>
            </a:r>
            <a:endParaRPr lang="de-DE" dirty="0"/>
          </a:p>
        </p:txBody>
      </p:sp>
      <p:sp>
        <p:nvSpPr>
          <p:cNvPr id="4" name="Foliennummernplatzhalter 3">
            <a:extLst>
              <a:ext uri="{FF2B5EF4-FFF2-40B4-BE49-F238E27FC236}">
                <a16:creationId xmlns:a16="http://schemas.microsoft.com/office/drawing/2014/main" id="{5C5F47F2-11AE-4B82-BF84-88B24EB2A63E}"/>
              </a:ext>
            </a:extLst>
          </p:cNvPr>
          <p:cNvSpPr>
            <a:spLocks noGrp="1"/>
          </p:cNvSpPr>
          <p:nvPr>
            <p:ph type="sldNum" sz="quarter" idx="12"/>
          </p:nvPr>
        </p:nvSpPr>
        <p:spPr>
          <a:xfrm>
            <a:off x="11482099" y="6634666"/>
            <a:ext cx="193964" cy="123111"/>
          </a:xfrm>
        </p:spPr>
        <p:txBody>
          <a:bodyPr/>
          <a:lstStyle/>
          <a:p>
            <a:fld id="{D949F9DF-37BD-4CD6-BF49-65BA579E1D7A}" type="slidenum">
              <a:rPr lang="de-DE" smtClean="0"/>
              <a:pPr/>
              <a:t>9</a:t>
            </a:fld>
            <a:endParaRPr lang="de-DE"/>
          </a:p>
        </p:txBody>
      </p:sp>
      <p:sp>
        <p:nvSpPr>
          <p:cNvPr id="11" name="Textplatzhalter 10">
            <a:extLst>
              <a:ext uri="{FF2B5EF4-FFF2-40B4-BE49-F238E27FC236}">
                <a16:creationId xmlns:a16="http://schemas.microsoft.com/office/drawing/2014/main" id="{7A9C7265-236B-4C33-BA3C-2F18C6EC1161}"/>
              </a:ext>
            </a:extLst>
          </p:cNvPr>
          <p:cNvSpPr>
            <a:spLocks noGrp="1"/>
          </p:cNvSpPr>
          <p:nvPr>
            <p:ph type="body" sz="quarter" idx="13"/>
          </p:nvPr>
        </p:nvSpPr>
        <p:spPr>
          <a:xfrm>
            <a:off x="6206331" y="1631156"/>
            <a:ext cx="5469732" cy="4569619"/>
          </a:xfrm>
        </p:spPr>
        <p:txBody>
          <a:bodyPr/>
          <a:lstStyle/>
          <a:p>
            <a:r>
              <a:rPr lang="de-DE" b="1" dirty="0"/>
              <a:t>Lorem ipsum dolor sit amet,</a:t>
            </a:r>
          </a:p>
          <a:p>
            <a:r>
              <a:rPr lang="de-DE" dirty="0"/>
              <a:t>consetetur sadipscing elitr, sed diam nonumy eirmod tempor invidunt ut labore et dolore magna aliquyam erat, sed diam voluptua. At vero eos et accusam et justo duo dolores et ea rebum. Stet clita kasd gubergren, no sea takimata sanctus est Lorem ipsum dolor sit amet.</a:t>
            </a:r>
          </a:p>
          <a:p>
            <a:pPr lvl="1"/>
            <a:r>
              <a:rPr lang="de-DE" dirty="0"/>
              <a:t>Lorem ipsum dolor sit amet, consetetur sadipscing elitr, sed diam nonumy eirmod tempor invidunt ut labore et dolore magna aliquyam erat, sed diam. </a:t>
            </a:r>
          </a:p>
        </p:txBody>
      </p:sp>
      <p:sp>
        <p:nvSpPr>
          <p:cNvPr id="10" name="Titel 9">
            <a:extLst>
              <a:ext uri="{FF2B5EF4-FFF2-40B4-BE49-F238E27FC236}">
                <a16:creationId xmlns:a16="http://schemas.microsoft.com/office/drawing/2014/main" id="{5F78A223-BDAD-49EC-B5E7-DBADD099B6F2}"/>
              </a:ext>
            </a:extLst>
          </p:cNvPr>
          <p:cNvSpPr>
            <a:spLocks noGrp="1"/>
          </p:cNvSpPr>
          <p:nvPr>
            <p:ph type="title"/>
          </p:nvPr>
        </p:nvSpPr>
        <p:spPr>
          <a:xfrm>
            <a:off x="518318" y="301185"/>
            <a:ext cx="6844385" cy="332399"/>
          </a:xfrm>
        </p:spPr>
        <p:txBody>
          <a:bodyPr/>
          <a:lstStyle/>
          <a:p>
            <a:r>
              <a:rPr lang="de-DE" dirty="0"/>
              <a:t>Bild- Textfolie</a:t>
            </a:r>
          </a:p>
        </p:txBody>
      </p:sp>
      <p:sp>
        <p:nvSpPr>
          <p:cNvPr id="12" name="Textplatzhalter 11">
            <a:extLst>
              <a:ext uri="{FF2B5EF4-FFF2-40B4-BE49-F238E27FC236}">
                <a16:creationId xmlns:a16="http://schemas.microsoft.com/office/drawing/2014/main" id="{508D5002-CE98-4178-9670-FF84A064E91A}"/>
              </a:ext>
            </a:extLst>
          </p:cNvPr>
          <p:cNvSpPr>
            <a:spLocks noGrp="1"/>
          </p:cNvSpPr>
          <p:nvPr>
            <p:ph type="body" sz="quarter" idx="15"/>
          </p:nvPr>
        </p:nvSpPr>
        <p:spPr>
          <a:xfrm>
            <a:off x="518318" y="687598"/>
            <a:ext cx="6844386" cy="249812"/>
          </a:xfrm>
        </p:spPr>
        <p:txBody>
          <a:bodyPr/>
          <a:lstStyle/>
          <a:p>
            <a:r>
              <a:rPr lang="de-DE"/>
              <a:t>Subheadline möglich. Gegebenenfalls löschen.</a:t>
            </a:r>
            <a:endParaRPr lang="de-DE" dirty="0"/>
          </a:p>
        </p:txBody>
      </p:sp>
      <p:sp>
        <p:nvSpPr>
          <p:cNvPr id="16" name="Bildplatzhalter 15">
            <a:extLst>
              <a:ext uri="{FF2B5EF4-FFF2-40B4-BE49-F238E27FC236}">
                <a16:creationId xmlns:a16="http://schemas.microsoft.com/office/drawing/2014/main" id="{FE83235E-8D37-47F1-BD3F-756966605A8F}"/>
              </a:ext>
            </a:extLst>
          </p:cNvPr>
          <p:cNvSpPr>
            <a:spLocks noGrp="1"/>
          </p:cNvSpPr>
          <p:nvPr>
            <p:ph type="pic" sz="quarter" idx="38"/>
          </p:nvPr>
        </p:nvSpPr>
        <p:spPr/>
      </p:sp>
    </p:spTree>
    <p:extLst>
      <p:ext uri="{BB962C8B-B14F-4D97-AF65-F5344CB8AC3E}">
        <p14:creationId xmlns:p14="http://schemas.microsoft.com/office/powerpoint/2010/main" val="3074513190"/>
      </p:ext>
    </p:extLst>
  </p:cSld>
  <p:clrMapOvr>
    <a:masterClrMapping/>
  </p:clrMapOvr>
</p:sld>
</file>

<file path=ppt/theme/theme1.xml><?xml version="1.0" encoding="utf-8"?>
<a:theme xmlns:a="http://schemas.openxmlformats.org/drawingml/2006/main" name="FAU Erlangen-Nürnberg">
  <a:themeElements>
    <a:clrScheme name="FAU">
      <a:dk1>
        <a:sysClr val="windowText" lastClr="000000"/>
      </a:dk1>
      <a:lt1>
        <a:srgbClr val="FFFFFF"/>
      </a:lt1>
      <a:dk2>
        <a:srgbClr val="04316A"/>
      </a:dk2>
      <a:lt2>
        <a:srgbClr val="FFFFFF"/>
      </a:lt2>
      <a:accent1>
        <a:srgbClr val="7F7F7F"/>
      </a:accent1>
      <a:accent2>
        <a:srgbClr val="041E42"/>
      </a:accent2>
      <a:accent3>
        <a:srgbClr val="004A9F"/>
      </a:accent3>
      <a:accent4>
        <a:srgbClr val="04316A"/>
      </a:accent4>
      <a:accent5>
        <a:srgbClr val="CED9E7"/>
      </a:accent5>
      <a:accent6>
        <a:srgbClr val="C7C7C7"/>
      </a:accent6>
      <a:hlink>
        <a:srgbClr val="004A9F"/>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schemeClr val="tx1"/>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kumimoji="0" sz="16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57329C-FB5F-4A4D-B331-82D30E9A7432}">
  <ds:schemaRefs>
    <ds:schemaRef ds:uri="http://schemas.microsoft.com/sharepoint/v3/contenttype/forms"/>
  </ds:schemaRefs>
</ds:datastoreItem>
</file>

<file path=customXml/itemProps2.xml><?xml version="1.0" encoding="utf-8"?>
<ds:datastoreItem xmlns:ds="http://schemas.openxmlformats.org/officeDocument/2006/customXml" ds:itemID="{CC1A7FE3-81F7-4596-A188-3EE8D4188E1F}">
  <ds:schemaRefs>
    <ds:schemaRef ds:uri="http://www.w3.org/XML/1998/namespace"/>
    <ds:schemaRef ds:uri="http://schemas.microsoft.com/office/2006/metadata/properties"/>
    <ds:schemaRef ds:uri="http://schemas.microsoft.com/office/2006/documentManagement/types"/>
    <ds:schemaRef ds:uri="fb85ab14-7e8c-4c52-9b70-946b4c29b102"/>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484bbf3a-33cc-4cbe-8ce2-0ccc6fd65326"/>
  </ds:schemaRefs>
</ds:datastoreItem>
</file>

<file path=customXml/itemProps3.xml><?xml version="1.0" encoding="utf-8"?>
<ds:datastoreItem xmlns:ds="http://schemas.openxmlformats.org/officeDocument/2006/customXml" ds:itemID="{4AD730EF-9304-4EE7-A080-6BA4A5E1D8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9e197-d112-4abb-aa0c-4ed035d690a3"/>
    <ds:schemaRef ds:uri="5d4c14f1-5e26-4315-944b-e10ebb29e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1735</Words>
  <Application>Microsoft Office PowerPoint</Application>
  <PresentationFormat>Breitbild</PresentationFormat>
  <Paragraphs>358</Paragraphs>
  <Slides>26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Calibri</vt:lpstr>
      <vt:lpstr>Symbol</vt:lpstr>
      <vt:lpstr>FAU Erlangen-Nürnberg</vt:lpstr>
      <vt:lpstr>Willkommen</vt:lpstr>
      <vt:lpstr>Agenda</vt:lpstr>
      <vt:lpstr>Agenda | mit Bild</vt:lpstr>
      <vt:lpstr>Kapiteltrenner Mehrzeilig möglich</vt:lpstr>
      <vt:lpstr>Textfolie</vt:lpstr>
      <vt:lpstr>Textfolie | zweispaltig</vt:lpstr>
      <vt:lpstr>Textfolie | dreispaltig</vt:lpstr>
      <vt:lpstr>Text- Bildfolie</vt:lpstr>
      <vt:lpstr>Bild- Textfolie</vt:lpstr>
      <vt:lpstr>PowerPoint-Präsentation</vt:lpstr>
      <vt:lpstr>Bildfolie</vt:lpstr>
      <vt:lpstr>Bildfolie | zweispaltig</vt:lpstr>
      <vt:lpstr>Bildfolie | dreispaltig</vt:lpstr>
      <vt:lpstr>Inhaltsfolie | Säulendiagramm</vt:lpstr>
      <vt:lpstr>Inhaltsfolie mit Text | Säulendiagramm</vt:lpstr>
      <vt:lpstr>Inhaltsfolie | Torten- &amp; Ringdiagramm</vt:lpstr>
      <vt:lpstr>Inhaltsfolie mit Text | Torten- &amp; Ringdiagramm</vt:lpstr>
      <vt:lpstr>Inhaltsfolie mit Text | Torten- &amp; Ringdiagramm</vt:lpstr>
      <vt:lpstr>Inhaltsfolie | Tabellenbeispiel</vt:lpstr>
      <vt:lpstr>Inhaltsfolie mit Text | Tabellenbeispiel</vt:lpstr>
      <vt:lpstr>Folie zur freien Gestaltung | Blau</vt:lpstr>
      <vt:lpstr>Folie zur freien Gestaltung | Beispiel: Zeitstrahl</vt:lpstr>
      <vt:lpstr>Folie zur freien Gestaltung | weiß</vt:lpstr>
      <vt:lpstr>Folie zur freien Gestaltung | Beispiel: Zeitstrahl</vt:lpstr>
      <vt:lpstr>Zitatfolie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Dittmann, Andreas</cp:lastModifiedBy>
  <cp:revision>108</cp:revision>
  <dcterms:created xsi:type="dcterms:W3CDTF">2021-11-18T07:49:57Z</dcterms:created>
  <dcterms:modified xsi:type="dcterms:W3CDTF">2022-04-05T09:54:40Z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