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6081" autoAdjust="0"/>
  </p:normalViewPr>
  <p:slideViewPr>
    <p:cSldViewPr snapToGrid="0" showGuides="1">
      <p:cViewPr>
        <p:scale>
          <a:sx n="100" d="100"/>
          <a:sy n="100" d="100"/>
        </p:scale>
        <p:origin x="972" y="192"/>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48D5-4572-8A9F-2AC12DE2E8CE}"/>
            </c:ext>
          </c:extLst>
        </c:ser>
        <c:ser>
          <c:idx val="1"/>
          <c:order val="1"/>
          <c:tx>
            <c:strRef>
              <c:f>Tabelle1!$C$1</c:f>
              <c:strCache>
                <c:ptCount val="1"/>
                <c:pt idx="0">
                  <c:v>#204251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48D5-4572-8A9F-2AC12DE2E8CE}"/>
            </c:ext>
          </c:extLst>
        </c:ser>
        <c:ser>
          <c:idx val="2"/>
          <c:order val="2"/>
          <c:tx>
            <c:strRef>
              <c:f>Tabelle1!$D$1</c:f>
              <c:strCache>
                <c:ptCount val="1"/>
                <c:pt idx="0">
                  <c:v>#2F586E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48D5-4572-8A9F-2AC12DE2E8CE}"/>
            </c:ext>
          </c:extLst>
        </c:ser>
        <c:ser>
          <c:idx val="3"/>
          <c:order val="3"/>
          <c:tx>
            <c:strRef>
              <c:f>Tabelle1!$E$1</c:f>
              <c:strCache>
                <c:ptCount val="1"/>
                <c:pt idx="0">
                  <c:v>#8C9FB1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48D5-4572-8A9F-2AC12DE2E8CE}"/>
            </c:ext>
          </c:extLst>
        </c:ser>
        <c:ser>
          <c:idx val="4"/>
          <c:order val="4"/>
          <c:tx>
            <c:strRef>
              <c:f>Tabelle1!$F$1</c:f>
              <c:strCache>
                <c:ptCount val="1"/>
                <c:pt idx="0">
                  <c:v>#C2D0DC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48D5-4572-8A9F-2AC12DE2E8CE}"/>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48D5-4572-8A9F-2AC12DE2E8CE}"/>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1"/>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1188-4B54-818B-ACBF55C6A6F2}"/>
            </c:ext>
          </c:extLst>
        </c:ser>
        <c:ser>
          <c:idx val="1"/>
          <c:order val="1"/>
          <c:tx>
            <c:strRef>
              <c:f>Tabelle1!$C$1</c:f>
              <c:strCache>
                <c:ptCount val="1"/>
                <c:pt idx="0">
                  <c:v>#204251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1188-4B54-818B-ACBF55C6A6F2}"/>
            </c:ext>
          </c:extLst>
        </c:ser>
        <c:ser>
          <c:idx val="2"/>
          <c:order val="2"/>
          <c:tx>
            <c:strRef>
              <c:f>Tabelle1!$D$1</c:f>
              <c:strCache>
                <c:ptCount val="1"/>
                <c:pt idx="0">
                  <c:v>#2F586E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1188-4B54-818B-ACBF55C6A6F2}"/>
            </c:ext>
          </c:extLst>
        </c:ser>
        <c:ser>
          <c:idx val="3"/>
          <c:order val="3"/>
          <c:tx>
            <c:strRef>
              <c:f>Tabelle1!$E$1</c:f>
              <c:strCache>
                <c:ptCount val="1"/>
                <c:pt idx="0">
                  <c:v>#8C9FB1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1188-4B54-818B-ACBF55C6A6F2}"/>
            </c:ext>
          </c:extLst>
        </c:ser>
        <c:ser>
          <c:idx val="4"/>
          <c:order val="4"/>
          <c:tx>
            <c:strRef>
              <c:f>Tabelle1!$F$1</c:f>
              <c:strCache>
                <c:ptCount val="1"/>
                <c:pt idx="0">
                  <c:v>#C2D0DC</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1188-4B54-818B-ACBF55C6A6F2}"/>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1188-4B54-818B-ACBF55C6A6F2}"/>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1147461327584223"/>
          <c:w val="1"/>
          <c:h val="8.8525386724157745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719F-4F43-AA89-4137433266CE}"/>
              </c:ext>
            </c:extLst>
          </c:dPt>
          <c:dPt>
            <c:idx val="1"/>
            <c:bubble3D val="0"/>
            <c:spPr>
              <a:solidFill>
                <a:schemeClr val="accent2"/>
              </a:solidFill>
              <a:ln w="12700">
                <a:noFill/>
              </a:ln>
              <a:effectLst/>
            </c:spPr>
            <c:extLst>
              <c:ext xmlns:c16="http://schemas.microsoft.com/office/drawing/2014/chart" uri="{C3380CC4-5D6E-409C-BE32-E72D297353CC}">
                <c16:uniqueId val="{00000003-719F-4F43-AA89-4137433266CE}"/>
              </c:ext>
            </c:extLst>
          </c:dPt>
          <c:dPt>
            <c:idx val="2"/>
            <c:bubble3D val="0"/>
            <c:spPr>
              <a:solidFill>
                <a:schemeClr val="accent3"/>
              </a:solidFill>
              <a:ln w="12700">
                <a:noFill/>
              </a:ln>
              <a:effectLst/>
            </c:spPr>
            <c:extLst>
              <c:ext xmlns:c16="http://schemas.microsoft.com/office/drawing/2014/chart" uri="{C3380CC4-5D6E-409C-BE32-E72D297353CC}">
                <c16:uniqueId val="{00000005-719F-4F43-AA89-4137433266CE}"/>
              </c:ext>
            </c:extLst>
          </c:dPt>
          <c:dPt>
            <c:idx val="3"/>
            <c:bubble3D val="0"/>
            <c:spPr>
              <a:solidFill>
                <a:schemeClr val="accent4"/>
              </a:solidFill>
              <a:ln w="12700">
                <a:noFill/>
              </a:ln>
              <a:effectLst/>
            </c:spPr>
            <c:extLst>
              <c:ext xmlns:c16="http://schemas.microsoft.com/office/drawing/2014/chart" uri="{C3380CC4-5D6E-409C-BE32-E72D297353CC}">
                <c16:uniqueId val="{00000007-719F-4F43-AA89-4137433266CE}"/>
              </c:ext>
            </c:extLst>
          </c:dPt>
          <c:dPt>
            <c:idx val="4"/>
            <c:bubble3D val="0"/>
            <c:spPr>
              <a:solidFill>
                <a:schemeClr val="accent5"/>
              </a:solidFill>
              <a:ln w="12700">
                <a:noFill/>
              </a:ln>
              <a:effectLst/>
            </c:spPr>
            <c:extLst>
              <c:ext xmlns:c16="http://schemas.microsoft.com/office/drawing/2014/chart" uri="{C3380CC4-5D6E-409C-BE32-E72D297353CC}">
                <c16:uniqueId val="{00000009-719F-4F43-AA89-4137433266CE}"/>
              </c:ext>
            </c:extLst>
          </c:dPt>
          <c:dPt>
            <c:idx val="5"/>
            <c:bubble3D val="0"/>
            <c:spPr>
              <a:solidFill>
                <a:schemeClr val="accent6"/>
              </a:solidFill>
              <a:ln w="12700">
                <a:noFill/>
              </a:ln>
              <a:effectLst/>
            </c:spPr>
            <c:extLst>
              <c:ext xmlns:c16="http://schemas.microsoft.com/office/drawing/2014/chart" uri="{C3380CC4-5D6E-409C-BE32-E72D297353CC}">
                <c16:uniqueId val="{0000000B-719F-4F43-AA89-4137433266C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19F-4F43-AA89-4137433266C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811169888593"/>
          <c:y val="8.603907043828872E-2"/>
          <c:w val="0.77548353282465077"/>
          <c:h val="0.69602280932222305"/>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295-4285-9C5B-4618BCB10020}"/>
              </c:ext>
            </c:extLst>
          </c:dPt>
          <c:dPt>
            <c:idx val="1"/>
            <c:bubble3D val="0"/>
            <c:spPr>
              <a:solidFill>
                <a:schemeClr val="accent2"/>
              </a:solidFill>
              <a:ln w="12700">
                <a:noFill/>
              </a:ln>
              <a:effectLst/>
            </c:spPr>
            <c:extLst>
              <c:ext xmlns:c16="http://schemas.microsoft.com/office/drawing/2014/chart" uri="{C3380CC4-5D6E-409C-BE32-E72D297353CC}">
                <c16:uniqueId val="{00000003-B295-4285-9C5B-4618BCB10020}"/>
              </c:ext>
            </c:extLst>
          </c:dPt>
          <c:dPt>
            <c:idx val="2"/>
            <c:bubble3D val="0"/>
            <c:spPr>
              <a:solidFill>
                <a:schemeClr val="accent3"/>
              </a:solidFill>
              <a:ln w="12700">
                <a:noFill/>
              </a:ln>
              <a:effectLst/>
            </c:spPr>
            <c:extLst>
              <c:ext xmlns:c16="http://schemas.microsoft.com/office/drawing/2014/chart" uri="{C3380CC4-5D6E-409C-BE32-E72D297353CC}">
                <c16:uniqueId val="{00000005-B295-4285-9C5B-4618BCB10020}"/>
              </c:ext>
            </c:extLst>
          </c:dPt>
          <c:dPt>
            <c:idx val="3"/>
            <c:bubble3D val="0"/>
            <c:spPr>
              <a:solidFill>
                <a:schemeClr val="accent4"/>
              </a:solidFill>
              <a:ln w="12700">
                <a:noFill/>
              </a:ln>
              <a:effectLst/>
            </c:spPr>
            <c:extLst>
              <c:ext xmlns:c16="http://schemas.microsoft.com/office/drawing/2014/chart" uri="{C3380CC4-5D6E-409C-BE32-E72D297353CC}">
                <c16:uniqueId val="{00000007-B295-4285-9C5B-4618BCB10020}"/>
              </c:ext>
            </c:extLst>
          </c:dPt>
          <c:dPt>
            <c:idx val="4"/>
            <c:bubble3D val="0"/>
            <c:spPr>
              <a:solidFill>
                <a:schemeClr val="accent5"/>
              </a:solidFill>
              <a:ln w="12700">
                <a:noFill/>
              </a:ln>
              <a:effectLst/>
            </c:spPr>
            <c:extLst>
              <c:ext xmlns:c16="http://schemas.microsoft.com/office/drawing/2014/chart" uri="{C3380CC4-5D6E-409C-BE32-E72D297353CC}">
                <c16:uniqueId val="{00000009-B295-4285-9C5B-4618BCB10020}"/>
              </c:ext>
            </c:extLst>
          </c:dPt>
          <c:dPt>
            <c:idx val="5"/>
            <c:bubble3D val="0"/>
            <c:spPr>
              <a:solidFill>
                <a:schemeClr val="accent6"/>
              </a:solidFill>
              <a:ln w="12700">
                <a:noFill/>
              </a:ln>
              <a:effectLst/>
            </c:spPr>
            <c:extLst>
              <c:ext xmlns:c16="http://schemas.microsoft.com/office/drawing/2014/chart" uri="{C3380CC4-5D6E-409C-BE32-E72D297353CC}">
                <c16:uniqueId val="{0000000B-B295-4285-9C5B-4618BCB10020}"/>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95-4285-9C5B-4618BCB10020}"/>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95-4285-9C5B-4618BCB10020}"/>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5-4285-9C5B-4618BCB10020}"/>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5-4285-9C5B-4618BCB10020}"/>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95-4285-9C5B-4618BCB10020}"/>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95-4285-9C5B-4618BCB100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295-4285-9C5B-4618BCB10020}"/>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7307-48FA-B09E-F1E63548514C}"/>
              </c:ext>
            </c:extLst>
          </c:dPt>
          <c:dPt>
            <c:idx val="1"/>
            <c:bubble3D val="0"/>
            <c:spPr>
              <a:solidFill>
                <a:schemeClr val="accent2"/>
              </a:solidFill>
              <a:ln w="12700">
                <a:noFill/>
              </a:ln>
              <a:effectLst/>
            </c:spPr>
            <c:extLst>
              <c:ext xmlns:c16="http://schemas.microsoft.com/office/drawing/2014/chart" uri="{C3380CC4-5D6E-409C-BE32-E72D297353CC}">
                <c16:uniqueId val="{00000003-7307-48FA-B09E-F1E63548514C}"/>
              </c:ext>
            </c:extLst>
          </c:dPt>
          <c:dPt>
            <c:idx val="2"/>
            <c:bubble3D val="0"/>
            <c:spPr>
              <a:solidFill>
                <a:schemeClr val="accent3"/>
              </a:solidFill>
              <a:ln w="12700">
                <a:noFill/>
              </a:ln>
              <a:effectLst/>
            </c:spPr>
            <c:extLst>
              <c:ext xmlns:c16="http://schemas.microsoft.com/office/drawing/2014/chart" uri="{C3380CC4-5D6E-409C-BE32-E72D297353CC}">
                <c16:uniqueId val="{00000005-7307-48FA-B09E-F1E63548514C}"/>
              </c:ext>
            </c:extLst>
          </c:dPt>
          <c:dPt>
            <c:idx val="3"/>
            <c:bubble3D val="0"/>
            <c:spPr>
              <a:solidFill>
                <a:schemeClr val="accent4"/>
              </a:solidFill>
              <a:ln w="12700">
                <a:noFill/>
              </a:ln>
              <a:effectLst/>
            </c:spPr>
            <c:extLst>
              <c:ext xmlns:c16="http://schemas.microsoft.com/office/drawing/2014/chart" uri="{C3380CC4-5D6E-409C-BE32-E72D297353CC}">
                <c16:uniqueId val="{00000007-7307-48FA-B09E-F1E63548514C}"/>
              </c:ext>
            </c:extLst>
          </c:dPt>
          <c:dPt>
            <c:idx val="4"/>
            <c:bubble3D val="0"/>
            <c:spPr>
              <a:solidFill>
                <a:schemeClr val="accent5"/>
              </a:solidFill>
              <a:ln w="12700">
                <a:noFill/>
              </a:ln>
              <a:effectLst/>
            </c:spPr>
            <c:extLst>
              <c:ext xmlns:c16="http://schemas.microsoft.com/office/drawing/2014/chart" uri="{C3380CC4-5D6E-409C-BE32-E72D297353CC}">
                <c16:uniqueId val="{00000009-7307-48FA-B09E-F1E63548514C}"/>
              </c:ext>
            </c:extLst>
          </c:dPt>
          <c:dPt>
            <c:idx val="5"/>
            <c:bubble3D val="0"/>
            <c:spPr>
              <a:solidFill>
                <a:schemeClr val="accent6"/>
              </a:solidFill>
              <a:ln w="12700">
                <a:noFill/>
              </a:ln>
              <a:effectLst/>
            </c:spPr>
            <c:extLst>
              <c:ext xmlns:c16="http://schemas.microsoft.com/office/drawing/2014/chart" uri="{C3380CC4-5D6E-409C-BE32-E72D297353CC}">
                <c16:uniqueId val="{0000000B-7307-48FA-B09E-F1E63548514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307-48FA-B09E-F1E63548514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811169888593"/>
          <c:y val="8.603907043828872E-2"/>
          <c:w val="0.77548353282465077"/>
          <c:h val="0.69602280932222305"/>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749B-49D2-81AE-32E6844B98DB}"/>
              </c:ext>
            </c:extLst>
          </c:dPt>
          <c:dPt>
            <c:idx val="1"/>
            <c:bubble3D val="0"/>
            <c:spPr>
              <a:solidFill>
                <a:schemeClr val="accent2"/>
              </a:solidFill>
              <a:ln w="12700">
                <a:noFill/>
              </a:ln>
              <a:effectLst/>
            </c:spPr>
            <c:extLst>
              <c:ext xmlns:c16="http://schemas.microsoft.com/office/drawing/2014/chart" uri="{C3380CC4-5D6E-409C-BE32-E72D297353CC}">
                <c16:uniqueId val="{00000003-749B-49D2-81AE-32E6844B98DB}"/>
              </c:ext>
            </c:extLst>
          </c:dPt>
          <c:dPt>
            <c:idx val="2"/>
            <c:bubble3D val="0"/>
            <c:spPr>
              <a:solidFill>
                <a:schemeClr val="accent3"/>
              </a:solidFill>
              <a:ln w="12700">
                <a:noFill/>
              </a:ln>
              <a:effectLst/>
            </c:spPr>
            <c:extLst>
              <c:ext xmlns:c16="http://schemas.microsoft.com/office/drawing/2014/chart" uri="{C3380CC4-5D6E-409C-BE32-E72D297353CC}">
                <c16:uniqueId val="{00000005-749B-49D2-81AE-32E6844B98DB}"/>
              </c:ext>
            </c:extLst>
          </c:dPt>
          <c:dPt>
            <c:idx val="3"/>
            <c:bubble3D val="0"/>
            <c:spPr>
              <a:solidFill>
                <a:schemeClr val="accent4"/>
              </a:solidFill>
              <a:ln w="12700">
                <a:noFill/>
              </a:ln>
              <a:effectLst/>
            </c:spPr>
            <c:extLst>
              <c:ext xmlns:c16="http://schemas.microsoft.com/office/drawing/2014/chart" uri="{C3380CC4-5D6E-409C-BE32-E72D297353CC}">
                <c16:uniqueId val="{00000007-749B-49D2-81AE-32E6844B98DB}"/>
              </c:ext>
            </c:extLst>
          </c:dPt>
          <c:dPt>
            <c:idx val="4"/>
            <c:bubble3D val="0"/>
            <c:spPr>
              <a:solidFill>
                <a:schemeClr val="accent5"/>
              </a:solidFill>
              <a:ln w="12700">
                <a:noFill/>
              </a:ln>
              <a:effectLst/>
            </c:spPr>
            <c:extLst>
              <c:ext xmlns:c16="http://schemas.microsoft.com/office/drawing/2014/chart" uri="{C3380CC4-5D6E-409C-BE32-E72D297353CC}">
                <c16:uniqueId val="{00000009-749B-49D2-81AE-32E6844B98DB}"/>
              </c:ext>
            </c:extLst>
          </c:dPt>
          <c:dPt>
            <c:idx val="5"/>
            <c:bubble3D val="0"/>
            <c:spPr>
              <a:solidFill>
                <a:schemeClr val="accent6"/>
              </a:solidFill>
              <a:ln w="12700">
                <a:noFill/>
              </a:ln>
              <a:effectLst/>
            </c:spPr>
            <c:extLst>
              <c:ext xmlns:c16="http://schemas.microsoft.com/office/drawing/2014/chart" uri="{C3380CC4-5D6E-409C-BE32-E72D297353CC}">
                <c16:uniqueId val="{0000000B-749B-49D2-81AE-32E6844B98DB}"/>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9B-49D2-81AE-32E6844B98DB}"/>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B-49D2-81AE-32E6844B98DB}"/>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B-49D2-81AE-32E6844B98DB}"/>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9B-49D2-81AE-32E6844B98DB}"/>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9B-49D2-81AE-32E6844B98DB}"/>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9B-49D2-81AE-32E6844B98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49B-49D2-81AE-32E6844B98DB}"/>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20.01.2022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20.01.2022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90" name="Grafik 3">
            <a:extLst>
              <a:ext uri="{FF2B5EF4-FFF2-40B4-BE49-F238E27FC236}">
                <a16:creationId xmlns:a16="http://schemas.microsoft.com/office/drawing/2014/main" id="{4ADEAF76-AD0A-4156-897E-5196114BAC0B}"/>
              </a:ext>
            </a:extLst>
          </p:cNvPr>
          <p:cNvGrpSpPr/>
          <p:nvPr userDrawn="1"/>
        </p:nvGrpSpPr>
        <p:grpSpPr>
          <a:xfrm>
            <a:off x="380207" y="293688"/>
            <a:ext cx="2594512" cy="327278"/>
            <a:chOff x="2242184" y="2525076"/>
            <a:chExt cx="7709534" cy="972502"/>
          </a:xfrm>
          <a:solidFill>
            <a:schemeClr val="tx1"/>
          </a:solidFill>
        </p:grpSpPr>
        <p:sp>
          <p:nvSpPr>
            <p:cNvPr id="191" name="Freihandform: Form 190">
              <a:extLst>
                <a:ext uri="{FF2B5EF4-FFF2-40B4-BE49-F238E27FC236}">
                  <a16:creationId xmlns:a16="http://schemas.microsoft.com/office/drawing/2014/main" id="{D792344F-E16E-46B0-8254-E5D6F1269D32}"/>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37BDA980-777A-48C6-B791-4FE5C214BB5B}"/>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CAF412EF-4A51-4CAA-9155-5B6A1E337E41}"/>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5F71B0F5-23A7-475C-A5FC-C98A73B7B4D6}"/>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6DAFD31-9A7A-4234-B964-EB010FDB8E20}"/>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7E32D9A0-4C95-4686-AF77-6079A82FD5FB}"/>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883CD587-420E-4DD4-A7A2-31FB511A2E46}"/>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E3F20AAF-271F-45F9-A2AD-849BB2606E21}"/>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E4C03CB6-FD87-44BB-9D25-15FB5C08E554}"/>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BB315C8-0398-449B-A868-AB37DD30D180}"/>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CEDA761-3382-4A6F-9BD8-EE3A281181D3}"/>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5FEE7C79-E429-42BB-A4B7-221FB180F8A3}"/>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08F27F8E-E42C-43F4-BA99-2FBF390DEEFD}"/>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74F1FCA2-5BE9-47A0-91A4-9E79BCC74A9E}"/>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B4624C8A-8747-43FA-8722-54AB8EAF0DDB}"/>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5F56A69A-E084-48DD-A2B4-AFF86F248723}"/>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68472785-83F8-432B-899C-3A3D1BAF37D3}"/>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C3E1EE3C-16E8-4695-9F0B-F60D2F0E44A9}"/>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51D9BAE-9038-490C-A0F7-2F1D800A446D}"/>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2D8614FE-47FE-4BC6-8494-74EF83C7D417}"/>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95E5E676-287D-40AB-8B1E-6F75E647C75A}"/>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68E6FC7-2A69-4746-AE74-58002B740780}"/>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FEE6B0E-CFEE-493D-B324-845D2CF34736}"/>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E56A173D-8E65-4B1D-8C9D-958551B42D5C}"/>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C925E02D-2CC2-4667-BB0C-F19CDB1DBA1E}"/>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BAD48991-A532-43B3-9E95-62F11A304C60}"/>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02C6746C-CEAC-4EE0-B8BA-5D70F60663E5}"/>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5A72C58-4DE0-4C38-BB80-556FEEC3C656}"/>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A0E61649-3F7E-4C8C-83F1-C66D8EA9E87E}"/>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3F6D80B1-68B2-42A7-A0B9-EA0DF016CA36}"/>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3E06D477-A922-4FCD-BE95-3F7F2F30D75F}"/>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971F639B-A3DD-4507-85A8-F5F4D5D32BD0}"/>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51DEA9D9-EC08-4658-B795-B6A2BB9D56CB}"/>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2820FAB4-A19F-4AF2-8A19-DF0C1D1F498B}"/>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ADE4BCDB-A580-4A9F-A5BB-89E52A711B91}"/>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831F12DF-1D05-40FC-9882-BC12982CFC8B}"/>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8D5E3ED4-BC93-448B-A458-7FB03C974CFC}"/>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87BD898-325B-46AB-B66D-5D8C41E91BAD}"/>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D423DCF8-DEE3-4BFD-9B18-63507D079DB4}"/>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236FD39F-A3FE-4AFA-920A-B313EC35A4CB}"/>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3E8E8E81-D956-4435-A47C-3D9002D81511}"/>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62ABAA15-CBF5-4139-A9FB-27BDA1506197}"/>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8FC7C13A-9061-428A-A3B8-DA298F794BB8}"/>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A052F6BF-CF02-4FB3-A972-0CD12B4C27BC}"/>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F2B34AF1-BB4F-4D82-8FC7-9A4492B57326}"/>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8B3E9D2B-56A3-4B92-8907-5F9361C8A423}"/>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BE8E08BA-D78B-479C-9C71-006F6DF68A66}"/>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067DCB55-6246-4273-84EB-9D951ADA6486}"/>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AB3C512A-6ED7-4FA0-AF79-0D13D45AB668}"/>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984D385-D052-45A7-A34E-3E822934D54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EAF0E84-2931-4159-9A31-A2C1575893CD}"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0B4E3A7-BE36-4211-9A99-BDFEBFAE1945}"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E456C5F-B65F-48F2-9035-C0C288B7593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21D347C-36AC-484D-8585-6EDE7628A904}"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92B043-C23F-4CB5-8DEB-24C938D865FE}"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9D0DE703-49D2-427D-8DB6-C22E18E4739D}"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3" name="Freihandform: Form 42">
            <a:extLst>
              <a:ext uri="{FF2B5EF4-FFF2-40B4-BE49-F238E27FC236}">
                <a16:creationId xmlns:a16="http://schemas.microsoft.com/office/drawing/2014/main" id="{2ED7546F-973E-4A24-ADB0-32DBF18BCCFB}"/>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23B695A-07DF-48A6-B511-6EBF6A1BC88B}"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24925FD-5ECE-407C-98A6-C9E13C48FCF2}"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F9FD239-896A-47BB-A7EB-2B80C8420A35}"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chemeClr val="tx2"/>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5" name="Grafik 3">
            <a:extLst>
              <a:ext uri="{FF2B5EF4-FFF2-40B4-BE49-F238E27FC236}">
                <a16:creationId xmlns:a16="http://schemas.microsoft.com/office/drawing/2014/main" id="{CA51EF7B-772C-4E76-9056-B878B78F32E5}"/>
              </a:ext>
            </a:extLst>
          </p:cNvPr>
          <p:cNvGrpSpPr/>
          <p:nvPr userDrawn="1"/>
        </p:nvGrpSpPr>
        <p:grpSpPr>
          <a:xfrm>
            <a:off x="380207" y="293688"/>
            <a:ext cx="2594512" cy="327278"/>
            <a:chOff x="2242184" y="2525076"/>
            <a:chExt cx="7709534" cy="972502"/>
          </a:xfrm>
          <a:solidFill>
            <a:schemeClr val="tx1"/>
          </a:solidFill>
        </p:grpSpPr>
        <p:sp>
          <p:nvSpPr>
            <p:cNvPr id="116" name="Freihandform: Form 115">
              <a:extLst>
                <a:ext uri="{FF2B5EF4-FFF2-40B4-BE49-F238E27FC236}">
                  <a16:creationId xmlns:a16="http://schemas.microsoft.com/office/drawing/2014/main" id="{06AFEE7D-BDCC-4AA5-A131-9A22363AFA98}"/>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3834B8EF-C8CE-444C-9C3B-4A5557D5FB07}"/>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A86F91DC-3E1E-4048-8B0C-DFA7BB5D546A}"/>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C945140-DEA3-4B7F-A8BF-A7EA6ED8AF02}"/>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853299E1-41B8-411A-AD79-60C6360CB9C8}"/>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0A478D16-979F-469D-B478-CE800D8AC3A0}"/>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8A3A153B-9FE9-4229-9AD3-31F20F0D3C4E}"/>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B97047F4-F7A0-404B-9ED1-277FFA9F5B3F}"/>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6CA2CF70-6DF6-4A51-BC76-03FE3EA99FFD}"/>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F12CA44C-AA1F-4CE9-9D77-454258ABFB4F}"/>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0BB5E65F-2C33-43C7-9BD6-1D7C92966F4A}"/>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9C4157C4-BC94-4A2F-A1C2-CE65C5CF9DC1}"/>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B0573E2D-ABA1-4D67-8C4D-59CB4B54F174}"/>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4C50BA53-01A3-4946-9557-056D86956428}"/>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EC836310-A968-4CCD-8E4B-FDAF38AFFD8F}"/>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150C69EE-A77F-49D3-A129-247B8D547B13}"/>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38705FF3-26F6-474C-ABC0-1DFAF9256F96}"/>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70183E34-2D06-45B2-9FA8-E0DE78E8EC83}"/>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5EC09BF0-1CAA-4AAC-87DF-8AB6C82EC7FF}"/>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922FCACC-08AE-4880-A544-2895C46F4FF2}"/>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BC55D619-CEF3-4467-BCC8-08D89FC36F3B}"/>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140A54A2-AFA1-49A8-90E9-FE7CEDCF67A5}"/>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F17F03CE-8AB5-4B68-9283-BAF773EA5215}"/>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65A290DF-2A57-46CA-8577-8E048B1B1002}"/>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E6CAB8F0-0312-449A-9F14-8E35BE5412C8}"/>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834B2998-E6FC-4D2E-992D-BE14A32B3F87}"/>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2DF6F0BE-8213-4246-B71A-B043A9D11F3C}"/>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F478E7F2-49A8-4E82-A17C-61C6972058B4}"/>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186D661C-18B5-4AE9-9BEE-914CA0737165}"/>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19AA2D8A-D52D-459B-89FD-6ABBE91DB285}"/>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C07EB975-9476-4563-9217-5629251F46B1}"/>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B33E67EC-6D37-4CB3-BC66-F85B49F52AC0}"/>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0B3462FF-D108-4732-B01C-D771BA3A5D79}"/>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00623F4-CD5F-438E-AD3E-68BD3BDE80FE}"/>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C47CDE95-E5DC-486F-A979-B49E79D0B340}"/>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19BB37D4-C1CD-444F-A331-959D4186AF49}"/>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BD19CC90-4EE4-4B4A-8CA0-3E0FDB8B46D1}"/>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264DDC2-983A-46FC-B3D4-B212474352D1}"/>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CA32B325-267C-4C31-8734-4985CB62EF20}"/>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AC1DDC30-B7C5-4224-8B2B-C6AF47179A98}"/>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2763BB65-2AFC-4E8B-9B07-09371632B4BC}"/>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FAD76D97-7535-4663-9AE8-3111BF6189A4}"/>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20D5B633-DABE-45EB-AD78-774253A773F3}"/>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8A3EFF7B-9D0A-4916-93F1-4FAB4B07A94C}"/>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3A60307E-BC72-4A6A-8959-43538113A693}"/>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F1F0B91C-2E4B-4C26-9DC1-6D97332BD1B4}"/>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17259069-633F-40E8-83DB-DEA02B52A010}"/>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A7C728E4-3D38-4107-A4CB-B61FB992A09C}"/>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D8522A2D-52A6-478B-B761-AE4128E7A938}"/>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DF0F4FD-2A14-4918-B946-812A3B6D5383}"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9A354EFC-6BE5-4F11-B92A-C9195A29D17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2" name="Grafik 3">
            <a:extLst>
              <a:ext uri="{FF2B5EF4-FFF2-40B4-BE49-F238E27FC236}">
                <a16:creationId xmlns:a16="http://schemas.microsoft.com/office/drawing/2014/main" id="{1BB12EBA-845D-4B4A-B792-01814DC22C47}"/>
              </a:ext>
            </a:extLst>
          </p:cNvPr>
          <p:cNvGrpSpPr/>
          <p:nvPr userDrawn="1"/>
        </p:nvGrpSpPr>
        <p:grpSpPr>
          <a:xfrm>
            <a:off x="380207" y="293688"/>
            <a:ext cx="2594512" cy="327278"/>
            <a:chOff x="2242184" y="2525076"/>
            <a:chExt cx="7709534" cy="972502"/>
          </a:xfrm>
          <a:solidFill>
            <a:schemeClr val="tx1"/>
          </a:solidFill>
        </p:grpSpPr>
        <p:sp>
          <p:nvSpPr>
            <p:cNvPr id="113" name="Freihandform: Form 112">
              <a:extLst>
                <a:ext uri="{FF2B5EF4-FFF2-40B4-BE49-F238E27FC236}">
                  <a16:creationId xmlns:a16="http://schemas.microsoft.com/office/drawing/2014/main" id="{3505BAFE-D6DB-4429-BB0B-0BAF5FF63953}"/>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774D7937-51DF-4B76-989E-9B686BE317EE}"/>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9F66B0EB-11F2-4C57-A697-C0397BA98884}"/>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B82D8050-AC70-4651-A0EB-5ABDB0569AA8}"/>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5A6E8025-190D-49B0-89BF-D73D5F26A003}"/>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162A59D5-E22C-4792-A9B6-727915F89C23}"/>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E3BBA15A-A9B4-45D5-BE8D-EFB20D01E734}"/>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700823AB-F89C-42D7-A413-9AD10F3EA0C1}"/>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25EF8C83-3222-406B-AC00-87E50A0BB8AE}"/>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5B9DC644-B7AA-4757-B8DD-04E47B0AAF60}"/>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50430F35-53FD-407D-897F-35984DD1F506}"/>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48C4388F-0F22-4695-A402-87E257AE3EEA}"/>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64F60510-18B4-4D70-B74C-79610E9A7A0D}"/>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F7A72474-66ED-471E-AC50-D918C9E1A1B1}"/>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A2AAEBFE-50AB-4767-A3FC-13161B76B7A9}"/>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C0BB564E-9F1F-41EF-A5C6-823339831FA2}"/>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C601EEA8-14A7-43A9-B0A1-FD2EC4C7CA97}"/>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762DD92A-6925-4EA3-AD3B-3CBA594E4975}"/>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BBD96C12-0E68-4195-84FF-513AA3351AFC}"/>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EE4E02C6-6BE9-4AD0-BA4F-B66D4A1C9568}"/>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80676C01-89CF-48E0-AF50-E65BC8E57A1B}"/>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959A29E0-7C85-4051-9BC0-60DEF1180E4D}"/>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AB275CCB-1EE0-4D95-8C66-DE42533F0027}"/>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6886F34B-060C-47DB-BD60-DBE021D251D4}"/>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6F578D83-407E-4919-BD55-D3A1308FC0D3}"/>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0E6C6980-763F-4288-8999-D94CDA2EBEB3}"/>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749BBDEB-388B-41FB-9C13-2C2B2D587A44}"/>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3350ACE4-B0E5-4379-BED5-4FE86C0F35AF}"/>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71E01C2F-56AE-4D61-A1C3-85F384B292C5}"/>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1A234299-2F3C-4B48-9D56-792CEDD1CD78}"/>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7F1446E6-6F58-4060-BA74-598C71CE0A6D}"/>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B39927F-EDE6-47A0-8643-B1CAED8BA4CB}"/>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3B77042-CB7D-432E-8C3E-23FC8E66BA93}"/>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513F48AC-ACCF-4A14-A63A-D72DB4D8EDED}"/>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0C269182-17F6-4560-B7C3-9EB8DE4698AB}"/>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98771DC2-1019-40E5-B00B-7A5DE2568E4F}"/>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98B55D05-3763-4E53-B35B-748E589FFADD}"/>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F5D47D74-EF45-46BE-A0C6-FBD73C0292B4}"/>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041CBE2C-B7A2-4856-B81A-3987C13F8942}"/>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5B0A97C7-954F-44B6-BCBF-B311135D5169}"/>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C160EBE7-5796-4F4F-8D1A-E6B4AA319CF7}"/>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CA4DFAEA-A1BF-4621-B7FC-7662F11F01A6}"/>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C986AB06-BBE7-4E14-BBD9-B5AEADC45AE7}"/>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9B00B9DF-B435-429B-9725-E7D9BECC82DD}"/>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AA5C4314-6A19-4D5C-BAC6-36C6D0553B73}"/>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0EEBEAED-A63C-4CFF-A751-9FED1CD6F125}"/>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5DD294C2-7A79-4936-B6EE-361DAF87829B}"/>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15DA89E6-C3C5-4B5E-8B2F-80C8DAE5EAED}"/>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FD3BE005-C88C-4ABD-AE9B-9A29D2BBF214}"/>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7A194AD-81A6-49F3-9DCB-83F03741B6B1}"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1FB15F5-5D32-4F33-91B1-B99611864872}"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D2FFBB7-AB5C-4902-9146-6920DB5A4985}"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6C0B545-5A07-468B-BA8E-BF6B5C4D36D0}"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5A4179D-A70B-4A8F-A492-C0993331794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06046321-4025-48AD-B5BC-07962A539B0E}" type="datetime4">
              <a:rPr lang="de-DE" smtClean="0"/>
              <a:t>20.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Technische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B2C10A69-04FD-4A02-BC9B-D183FF84577D}"/>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chemeClr val="accent3"/>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Text, Geschirr enthält.&#10;&#10;Automatisch generierte Beschreibung">
            <a:extLst>
              <a:ext uri="{FF2B5EF4-FFF2-40B4-BE49-F238E27FC236}">
                <a16:creationId xmlns:a16="http://schemas.microsoft.com/office/drawing/2014/main" id="{30D5DC38-4110-4C82-9D2B-FA71372C25C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49B82D17-B5F8-4ABD-AED8-8E14D6039706}"/>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31531B03-0E1B-445D-9969-ECF6216C943F}"/>
              </a:ext>
            </a:extLst>
          </p:cNvPr>
          <p:cNvSpPr>
            <a:spLocks noGrp="1"/>
          </p:cNvSpPr>
          <p:nvPr>
            <p:ph type="dt" sz="half" idx="10"/>
          </p:nvPr>
        </p:nvSpPr>
        <p:spPr/>
        <p:txBody>
          <a:bodyPr/>
          <a:lstStyle/>
          <a:p>
            <a:fld id="{2021D2CA-1FA8-40A5-9C8B-40F8258AC220}" type="datetime4">
              <a:rPr lang="de-DE" smtClean="0"/>
              <a:t>20. Januar 2022</a:t>
            </a:fld>
            <a:endParaRPr lang="de-DE" dirty="0"/>
          </a:p>
        </p:txBody>
      </p:sp>
      <p:sp>
        <p:nvSpPr>
          <p:cNvPr id="3" name="Fußzeilenplatzhalter 2">
            <a:extLst>
              <a:ext uri="{FF2B5EF4-FFF2-40B4-BE49-F238E27FC236}">
                <a16:creationId xmlns:a16="http://schemas.microsoft.com/office/drawing/2014/main" id="{2B646645-8EC6-4FA4-9573-48A908AA23C6}"/>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0AABFB25-2B51-4D4F-B879-226DA1E8C45B}"/>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47F62210-DC50-4919-93FD-691726826970}"/>
              </a:ext>
            </a:extLst>
          </p:cNvPr>
          <p:cNvSpPr>
            <a:spLocks noGrp="1"/>
          </p:cNvSpPr>
          <p:nvPr>
            <p:ph type="dt" sz="half" idx="10"/>
          </p:nvPr>
        </p:nvSpPr>
        <p:spPr/>
        <p:txBody>
          <a:bodyPr/>
          <a:lstStyle/>
          <a:p>
            <a:fld id="{314B4DEA-D784-48C5-BCF6-5ADF019EB235}" type="datetime4">
              <a:rPr lang="de-DE" smtClean="0"/>
              <a:t>20. Januar 2022</a:t>
            </a:fld>
            <a:endParaRPr lang="de-DE" dirty="0"/>
          </a:p>
        </p:txBody>
      </p:sp>
      <p:sp>
        <p:nvSpPr>
          <p:cNvPr id="8" name="Fußzeilenplatzhalter 7">
            <a:extLst>
              <a:ext uri="{FF2B5EF4-FFF2-40B4-BE49-F238E27FC236}">
                <a16:creationId xmlns:a16="http://schemas.microsoft.com/office/drawing/2014/main" id="{9B87255A-7F95-4935-89D8-262291F25A1B}"/>
              </a:ext>
            </a:extLst>
          </p:cNvPr>
          <p:cNvSpPr>
            <a:spLocks noGrp="1"/>
          </p:cNvSpPr>
          <p:nvPr>
            <p:ph type="ftr" sz="quarter" idx="11"/>
          </p:nvPr>
        </p:nvSpPr>
        <p:spPr/>
        <p:txBody>
          <a:bodyPr/>
          <a:lstStyle/>
          <a:p>
            <a:r>
              <a:rPr lang="de-DE"/>
              <a:t>Technische Fakultät</a:t>
            </a:r>
            <a:endParaRPr lang="de-DE" dirty="0"/>
          </a:p>
        </p:txBody>
      </p:sp>
      <p:sp>
        <p:nvSpPr>
          <p:cNvPr id="11" name="Foliennummernplatzhalter 10">
            <a:extLst>
              <a:ext uri="{FF2B5EF4-FFF2-40B4-BE49-F238E27FC236}">
                <a16:creationId xmlns:a16="http://schemas.microsoft.com/office/drawing/2014/main" id="{3BBE3445-5829-4682-8A77-4B5B5A38B6A7}"/>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5F7E1A35-F646-4CEB-9694-5FB507FFD4C5}" type="datetime4">
              <a:rPr lang="de-DE" smtClean="0"/>
              <a:t>20. Januar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67554215-56B5-4814-BB2A-FAAE0DF9F381}" type="datetime4">
              <a:rPr lang="de-DE" smtClean="0"/>
              <a:t>20. Januar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417A41FF-A58C-43B3-891F-9AA6E13E690F}"/>
              </a:ext>
            </a:extLst>
          </p:cNvPr>
          <p:cNvGraphicFramePr>
            <a:graphicFrameLocks noGrp="1"/>
          </p:cNvGraphicFramePr>
          <p:nvPr>
            <p:ph sz="quarter" idx="14"/>
            <p:extLst>
              <p:ext uri="{D42A27DB-BD31-4B8C-83A1-F6EECF244321}">
                <p14:modId xmlns:p14="http://schemas.microsoft.com/office/powerpoint/2010/main" val="2287172856"/>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FA4A80CD-3273-43A8-BB3A-D2BA5D9C38B9}" type="datetime4">
              <a:rPr lang="de-DE" smtClean="0"/>
              <a:t>20. Januar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4CF3357B-8719-4E83-A0E1-BE0B719B6C0A}"/>
              </a:ext>
            </a:extLst>
          </p:cNvPr>
          <p:cNvGraphicFramePr>
            <a:graphicFrameLocks noGrp="1"/>
          </p:cNvGraphicFramePr>
          <p:nvPr>
            <p:ph sz="quarter" idx="16"/>
            <p:extLst>
              <p:ext uri="{D42A27DB-BD31-4B8C-83A1-F6EECF244321}">
                <p14:modId xmlns:p14="http://schemas.microsoft.com/office/powerpoint/2010/main" val="163674607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78A5B475-7372-4844-8D85-115927B42314}" type="datetime4">
              <a:rPr lang="de-DE" smtClean="0"/>
              <a:t>20. Januar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BCC55A11-5AF7-488C-9350-FEE5013772F1}"/>
              </a:ext>
            </a:extLst>
          </p:cNvPr>
          <p:cNvGraphicFramePr>
            <a:graphicFrameLocks noGrp="1"/>
          </p:cNvGraphicFramePr>
          <p:nvPr>
            <p:ph sz="quarter" idx="14"/>
            <p:extLst>
              <p:ext uri="{D42A27DB-BD31-4B8C-83A1-F6EECF244321}">
                <p14:modId xmlns:p14="http://schemas.microsoft.com/office/powerpoint/2010/main" val="409852559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0D6924A4-D51E-4FBC-A6EE-8B65C0BB798B}"/>
              </a:ext>
            </a:extLst>
          </p:cNvPr>
          <p:cNvGraphicFramePr>
            <a:graphicFrameLocks noGrp="1"/>
          </p:cNvGraphicFramePr>
          <p:nvPr>
            <p:ph sz="quarter" idx="39"/>
            <p:extLst>
              <p:ext uri="{D42A27DB-BD31-4B8C-83A1-F6EECF244321}">
                <p14:modId xmlns:p14="http://schemas.microsoft.com/office/powerpoint/2010/main" val="109960721"/>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B12FC8BE-481C-4673-8CA3-469078E1714B}"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032CDD28-7A10-4AAC-B007-CA234F3307FC}"/>
              </a:ext>
            </a:extLst>
          </p:cNvPr>
          <p:cNvGraphicFramePr>
            <a:graphicFrameLocks noGrp="1"/>
          </p:cNvGraphicFramePr>
          <p:nvPr>
            <p:ph sz="quarter" idx="16"/>
            <p:extLst>
              <p:ext uri="{D42A27DB-BD31-4B8C-83A1-F6EECF244321}">
                <p14:modId xmlns:p14="http://schemas.microsoft.com/office/powerpoint/2010/main" val="1734543324"/>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85F2D7CD-E8CE-4942-BD0D-4C323BC9D22F}"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AF5807CB-BECB-4E6D-BFBC-7D5181B32204}"/>
              </a:ext>
            </a:extLst>
          </p:cNvPr>
          <p:cNvGraphicFramePr>
            <a:graphicFrameLocks noGrp="1"/>
          </p:cNvGraphicFramePr>
          <p:nvPr>
            <p:ph sz="quarter" idx="16"/>
            <p:extLst>
              <p:ext uri="{D42A27DB-BD31-4B8C-83A1-F6EECF244321}">
                <p14:modId xmlns:p14="http://schemas.microsoft.com/office/powerpoint/2010/main" val="3256540302"/>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4C616FDA-7467-4C73-9442-0262042B5A76}" type="datetime4">
              <a:rPr lang="de-DE" smtClean="0"/>
              <a:t>20. Januar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A4DB5ED2-4941-4022-BB30-EACA8CFE1304}"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E6F96DD2-419D-4E3D-BB82-BD1D90C1B7A3}" type="datetime4">
              <a:rPr lang="de-DE" smtClean="0"/>
              <a:t>20. Januar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a:t>Subheadline möglich. Gegebenenfalls löschen.</a:t>
            </a:r>
            <a:endParaRPr lang="de-DE" dirty="0"/>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FC2D1B2A-E46E-4F6A-B7DF-9586396A2D8F}"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D4E2239B-C634-439B-A10C-1F3F53A5DD5D}"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98511EC1-D948-4DD4-ACD3-044CDBB9F2EF}"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7328AB40-863D-4BB2-98F9-1795F1F860FA}"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CBF1FAFD-6E4C-4147-B0C0-560B8EF9F26B}" type="datetime4">
              <a:rPr lang="de-DE" smtClean="0"/>
              <a:t>20. Januar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Text, Geschirr enthält.&#10;&#10;Automatisch generierte Beschreibung">
            <a:extLst>
              <a:ext uri="{FF2B5EF4-FFF2-40B4-BE49-F238E27FC236}">
                <a16:creationId xmlns:a16="http://schemas.microsoft.com/office/drawing/2014/main" id="{4606E407-6502-4BBD-89CE-D9BC2192A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130BA884-7298-4473-9E81-1424574BAB08}"/>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AFD88D9F-F6AB-4E5B-9545-2A46BFD9A848}"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D83D0017-F46F-448A-8980-D9A41459AB9D}" type="datetime4">
              <a:rPr lang="de-DE" smtClean="0"/>
              <a:t>20. Januar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A8C280A6-3607-41E4-A8A7-A74D3042BC0A}" type="datetime4">
              <a:rPr lang="de-DE" smtClean="0"/>
              <a:t>20. Januar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1A1FB86F-9820-40B2-BC37-07315653DE43}" type="datetime4">
              <a:rPr lang="de-DE" smtClean="0"/>
              <a:t>20. Januar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CDF93CC3-BE73-4D9B-808D-227C6D4ADC32}" type="datetime4">
              <a:rPr lang="de-DE" smtClean="0"/>
              <a:t>20. Januar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54F7018D-ECA0-46E5-962B-86EB4D700D3B}"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FB36E46A-3E88-4C7B-9445-5E85827DFB89}"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rau">
      <a:dk1>
        <a:sysClr val="windowText" lastClr="000000"/>
      </a:dk1>
      <a:lt1>
        <a:srgbClr val="FFFFFF"/>
      </a:lt1>
      <a:dk2>
        <a:srgbClr val="8C9FB1"/>
      </a:dk2>
      <a:lt2>
        <a:srgbClr val="FFFFFF"/>
      </a:lt2>
      <a:accent1>
        <a:srgbClr val="7F7F7F"/>
      </a:accent1>
      <a:accent2>
        <a:srgbClr val="204251"/>
      </a:accent2>
      <a:accent3>
        <a:srgbClr val="2F586E"/>
      </a:accent3>
      <a:accent4>
        <a:srgbClr val="8C9FB1"/>
      </a:accent4>
      <a:accent5>
        <a:srgbClr val="C2D0DC"/>
      </a:accent5>
      <a:accent6>
        <a:srgbClr val="C7C7C7"/>
      </a:accent6>
      <a:hlink>
        <a:srgbClr val="2F586E"/>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DF4B6E-E8EF-4FAC-B27C-12A410065A31}"/>
</file>

<file path=customXml/itemProps2.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3.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Julia Gutschmidt</cp:lastModifiedBy>
  <cp:revision>114</cp:revision>
  <dcterms:created xsi:type="dcterms:W3CDTF">2021-11-18T07:49:57Z</dcterms:created>
  <dcterms:modified xsi:type="dcterms:W3CDTF">2022-01-20T09:18:47Z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