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3" r:id="rId5"/>
    <p:sldMasterId id="2147483714" r:id="rId6"/>
    <p:sldMasterId id="2147483735" r:id="rId7"/>
    <p:sldMasterId id="2147483756" r:id="rId8"/>
  </p:sldMasterIdLst>
  <p:notesMasterIdLst>
    <p:notesMasterId r:id="rId35"/>
  </p:notesMasterIdLst>
  <p:handoutMasterIdLst>
    <p:handoutMasterId r:id="rId36"/>
  </p:handoutMasterIdLst>
  <p:sldIdLst>
    <p:sldId id="386" r:id="rId9"/>
    <p:sldId id="387" r:id="rId10"/>
    <p:sldId id="388" r:id="rId11"/>
    <p:sldId id="389" r:id="rId12"/>
    <p:sldId id="390" r:id="rId13"/>
    <p:sldId id="391" r:id="rId14"/>
    <p:sldId id="392" r:id="rId15"/>
    <p:sldId id="393" r:id="rId16"/>
    <p:sldId id="394" r:id="rId17"/>
    <p:sldId id="395" r:id="rId18"/>
    <p:sldId id="396" r:id="rId19"/>
    <p:sldId id="397" r:id="rId20"/>
    <p:sldId id="398" r:id="rId21"/>
    <p:sldId id="433" r:id="rId22"/>
    <p:sldId id="434" r:id="rId23"/>
    <p:sldId id="435" r:id="rId24"/>
    <p:sldId id="436" r:id="rId25"/>
    <p:sldId id="437" r:id="rId26"/>
    <p:sldId id="404" r:id="rId27"/>
    <p:sldId id="412" r:id="rId28"/>
    <p:sldId id="406" r:id="rId29"/>
    <p:sldId id="407" r:id="rId30"/>
    <p:sldId id="408" r:id="rId31"/>
    <p:sldId id="409" r:id="rId32"/>
    <p:sldId id="410" r:id="rId33"/>
    <p:sldId id="411" r:id="rId3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4185" autoAdjust="0"/>
  </p:normalViewPr>
  <p:slideViewPr>
    <p:cSldViewPr snapToGrid="0" showGuides="1">
      <p:cViewPr varScale="1">
        <p:scale>
          <a:sx n="96" d="100"/>
          <a:sy n="96" d="100"/>
        </p:scale>
        <p:origin x="990" y="96"/>
      </p:cViewPr>
      <p:guideLst/>
    </p:cSldViewPr>
  </p:slideViewPr>
  <p:outlineViewPr>
    <p:cViewPr>
      <p:scale>
        <a:sx n="33" d="100"/>
        <a:sy n="33" d="100"/>
      </p:scale>
      <p:origin x="0" y="-27840"/>
    </p:cViewPr>
  </p:outlineViewPr>
  <p:notesTextViewPr>
    <p:cViewPr>
      <p:scale>
        <a:sx n="3" d="2"/>
        <a:sy n="3" d="2"/>
      </p:scale>
      <p:origin x="0" y="0"/>
    </p:cViewPr>
  </p:notesTextViewPr>
  <p:sorterViewPr>
    <p:cViewPr>
      <p:scale>
        <a:sx n="33" d="100"/>
        <a:sy n="33" d="100"/>
      </p:scale>
      <p:origin x="0" y="0"/>
    </p:cViewPr>
  </p:sorterViewPr>
  <p:notesViewPr>
    <p:cSldViewPr snapToGrid="0" showGuides="1">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D512-4B0A-9522-AEE2B17EF155}"/>
            </c:ext>
          </c:extLst>
        </c:ser>
        <c:ser>
          <c:idx val="1"/>
          <c:order val="1"/>
          <c:tx>
            <c:strRef>
              <c:f>Tabelle1!$C$1</c:f>
              <c:strCache>
                <c:ptCount val="1"/>
                <c:pt idx="0">
                  <c:v>#204251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D512-4B0A-9522-AEE2B17EF155}"/>
            </c:ext>
          </c:extLst>
        </c:ser>
        <c:ser>
          <c:idx val="2"/>
          <c:order val="2"/>
          <c:tx>
            <c:strRef>
              <c:f>Tabelle1!$D$1</c:f>
              <c:strCache>
                <c:ptCount val="1"/>
                <c:pt idx="0">
                  <c:v>#2F586E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D512-4B0A-9522-AEE2B17EF155}"/>
            </c:ext>
          </c:extLst>
        </c:ser>
        <c:ser>
          <c:idx val="3"/>
          <c:order val="3"/>
          <c:tx>
            <c:strRef>
              <c:f>Tabelle1!$E$1</c:f>
              <c:strCache>
                <c:ptCount val="1"/>
                <c:pt idx="0">
                  <c:v>#8C9FB1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D512-4B0A-9522-AEE2B17EF155}"/>
            </c:ext>
          </c:extLst>
        </c:ser>
        <c:ser>
          <c:idx val="4"/>
          <c:order val="4"/>
          <c:tx>
            <c:strRef>
              <c:f>Tabelle1!$F$1</c:f>
              <c:strCache>
                <c:ptCount val="1"/>
                <c:pt idx="0">
                  <c:v>#C2D0DC</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D512-4B0A-9522-AEE2B17EF155}"/>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D512-4B0A-9522-AEE2B17EF155}"/>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60416"/>
        <c:crosses val="autoZero"/>
        <c:crossBetween val="between"/>
        <c:majorUnit val="1"/>
      </c:valAx>
      <c:spPr>
        <a:noFill/>
        <a:ln>
          <a:noFill/>
        </a:ln>
        <a:effectLst/>
      </c:spPr>
    </c:plotArea>
    <c:legend>
      <c:legendPos val="b"/>
      <c:layout>
        <c:manualLayout>
          <c:xMode val="edge"/>
          <c:yMode val="edge"/>
          <c:x val="0.21746651190513536"/>
          <c:y val="0.93371228813318075"/>
          <c:w val="0.56506697618972923"/>
          <c:h val="6.62877118668192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E4BA-4205-B2A4-C4073A8A301C}"/>
            </c:ext>
          </c:extLst>
        </c:ser>
        <c:ser>
          <c:idx val="1"/>
          <c:order val="1"/>
          <c:tx>
            <c:strRef>
              <c:f>Tabelle1!$C$1</c:f>
              <c:strCache>
                <c:ptCount val="1"/>
                <c:pt idx="0">
                  <c:v>#204251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E4BA-4205-B2A4-C4073A8A301C}"/>
            </c:ext>
          </c:extLst>
        </c:ser>
        <c:ser>
          <c:idx val="2"/>
          <c:order val="2"/>
          <c:tx>
            <c:strRef>
              <c:f>Tabelle1!$D$1</c:f>
              <c:strCache>
                <c:ptCount val="1"/>
                <c:pt idx="0">
                  <c:v>#2F586E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E4BA-4205-B2A4-C4073A8A301C}"/>
            </c:ext>
          </c:extLst>
        </c:ser>
        <c:ser>
          <c:idx val="3"/>
          <c:order val="3"/>
          <c:tx>
            <c:strRef>
              <c:f>Tabelle1!$E$1</c:f>
              <c:strCache>
                <c:ptCount val="1"/>
                <c:pt idx="0">
                  <c:v>#8C9FB1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E4BA-4205-B2A4-C4073A8A301C}"/>
            </c:ext>
          </c:extLst>
        </c:ser>
        <c:ser>
          <c:idx val="4"/>
          <c:order val="4"/>
          <c:tx>
            <c:strRef>
              <c:f>Tabelle1!$F$1</c:f>
              <c:strCache>
                <c:ptCount val="1"/>
                <c:pt idx="0">
                  <c:v>#C2D0DC</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E4BA-4205-B2A4-C4073A8A301C}"/>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E4BA-4205-B2A4-C4073A8A301C}"/>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crossAx val="1434660416"/>
        <c:crosses val="autoZero"/>
        <c:crossBetween val="between"/>
        <c:majorUnit val="1"/>
      </c:valAx>
      <c:spPr>
        <a:noFill/>
        <a:ln>
          <a:noFill/>
        </a:ln>
        <a:effectLst/>
      </c:spPr>
    </c:plotArea>
    <c:legend>
      <c:legendPos val="b"/>
      <c:layout>
        <c:manualLayout>
          <c:xMode val="edge"/>
          <c:yMode val="edge"/>
          <c:x val="7.0883178333425889E-2"/>
          <c:y val="0.93371228813318075"/>
          <c:w val="0.85606605713177686"/>
          <c:h val="6.6287711866819254E-2"/>
        </c:manualLayout>
      </c:layout>
      <c:overlay val="0"/>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1400" b="0" i="0" u="none" strike="noStrike" kern="1200" baseline="0">
          <a:solidFill>
            <a:schemeClr val="tx1"/>
          </a:solidFill>
          <a:latin typeface="+mn-lt"/>
          <a:ea typeface="+mn-ea"/>
          <a:cs typeface="+mn-cs"/>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A431-41FC-9AA4-04DA8CE4B610}"/>
              </c:ext>
            </c:extLst>
          </c:dPt>
          <c:dPt>
            <c:idx val="1"/>
            <c:bubble3D val="0"/>
            <c:spPr>
              <a:solidFill>
                <a:schemeClr val="accent2"/>
              </a:solidFill>
              <a:ln w="12700">
                <a:noFill/>
              </a:ln>
              <a:effectLst/>
            </c:spPr>
            <c:extLst>
              <c:ext xmlns:c16="http://schemas.microsoft.com/office/drawing/2014/chart" uri="{C3380CC4-5D6E-409C-BE32-E72D297353CC}">
                <c16:uniqueId val="{00000003-A431-41FC-9AA4-04DA8CE4B610}"/>
              </c:ext>
            </c:extLst>
          </c:dPt>
          <c:dPt>
            <c:idx val="2"/>
            <c:bubble3D val="0"/>
            <c:spPr>
              <a:solidFill>
                <a:schemeClr val="accent3"/>
              </a:solidFill>
              <a:ln w="12700">
                <a:noFill/>
              </a:ln>
              <a:effectLst/>
            </c:spPr>
            <c:extLst>
              <c:ext xmlns:c16="http://schemas.microsoft.com/office/drawing/2014/chart" uri="{C3380CC4-5D6E-409C-BE32-E72D297353CC}">
                <c16:uniqueId val="{00000002-B0C7-472A-8E3B-9164A9882764}"/>
              </c:ext>
            </c:extLst>
          </c:dPt>
          <c:dPt>
            <c:idx val="3"/>
            <c:bubble3D val="0"/>
            <c:spPr>
              <a:solidFill>
                <a:schemeClr val="accent4"/>
              </a:solidFill>
              <a:ln w="12700">
                <a:noFill/>
              </a:ln>
              <a:effectLst/>
            </c:spPr>
            <c:extLst>
              <c:ext xmlns:c16="http://schemas.microsoft.com/office/drawing/2014/chart" uri="{C3380CC4-5D6E-409C-BE32-E72D297353CC}">
                <c16:uniqueId val="{00000007-A431-41FC-9AA4-04DA8CE4B610}"/>
              </c:ext>
            </c:extLst>
          </c:dPt>
          <c:dPt>
            <c:idx val="4"/>
            <c:bubble3D val="0"/>
            <c:spPr>
              <a:solidFill>
                <a:schemeClr val="accent5"/>
              </a:solidFill>
              <a:ln w="12700">
                <a:noFill/>
              </a:ln>
              <a:effectLst/>
            </c:spPr>
            <c:extLst>
              <c:ext xmlns:c16="http://schemas.microsoft.com/office/drawing/2014/chart" uri="{C3380CC4-5D6E-409C-BE32-E72D297353CC}">
                <c16:uniqueId val="{00000009-A431-41FC-9AA4-04DA8CE4B610}"/>
              </c:ext>
            </c:extLst>
          </c:dPt>
          <c:dPt>
            <c:idx val="5"/>
            <c:bubble3D val="0"/>
            <c:spPr>
              <a:solidFill>
                <a:schemeClr val="accent6"/>
              </a:solidFill>
              <a:ln w="12700">
                <a:noFill/>
              </a:ln>
              <a:effectLst/>
            </c:spPr>
            <c:extLst>
              <c:ext xmlns:c16="http://schemas.microsoft.com/office/drawing/2014/chart" uri="{C3380CC4-5D6E-409C-BE32-E72D297353CC}">
                <c16:uniqueId val="{0000000B-A431-41FC-9AA4-04DA8CE4B61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#204251</c:v>
                </c:pt>
                <c:pt idx="2">
                  <c:v>#2F586E</c:v>
                </c:pt>
                <c:pt idx="3">
                  <c:v>#8C9FB1</c:v>
                </c:pt>
                <c:pt idx="4">
                  <c:v>#C2D0DC</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B0C7-472A-8E3B-9164A9882764}"/>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9832593763852651"/>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23339624624693"/>
          <c:y val="8.4822331115881888E-2"/>
          <c:w val="0.58353302470969426"/>
          <c:h val="0.69845606916838132"/>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AA09-4A45-B573-4F663693638C}"/>
              </c:ext>
            </c:extLst>
          </c:dPt>
          <c:dPt>
            <c:idx val="1"/>
            <c:bubble3D val="0"/>
            <c:spPr>
              <a:solidFill>
                <a:schemeClr val="accent2"/>
              </a:solidFill>
              <a:ln w="12700">
                <a:noFill/>
              </a:ln>
              <a:effectLst/>
            </c:spPr>
            <c:extLst>
              <c:ext xmlns:c16="http://schemas.microsoft.com/office/drawing/2014/chart" uri="{C3380CC4-5D6E-409C-BE32-E72D297353CC}">
                <c16:uniqueId val="{00000003-AA09-4A45-B573-4F663693638C}"/>
              </c:ext>
            </c:extLst>
          </c:dPt>
          <c:dPt>
            <c:idx val="2"/>
            <c:bubble3D val="0"/>
            <c:spPr>
              <a:solidFill>
                <a:schemeClr val="accent3"/>
              </a:solidFill>
              <a:ln w="12700">
                <a:noFill/>
              </a:ln>
              <a:effectLst/>
            </c:spPr>
            <c:extLst>
              <c:ext xmlns:c16="http://schemas.microsoft.com/office/drawing/2014/chart" uri="{C3380CC4-5D6E-409C-BE32-E72D297353CC}">
                <c16:uniqueId val="{00000005-AA09-4A45-B573-4F663693638C}"/>
              </c:ext>
            </c:extLst>
          </c:dPt>
          <c:dPt>
            <c:idx val="3"/>
            <c:bubble3D val="0"/>
            <c:spPr>
              <a:solidFill>
                <a:schemeClr val="accent4"/>
              </a:solidFill>
              <a:ln w="12700">
                <a:noFill/>
              </a:ln>
              <a:effectLst/>
            </c:spPr>
            <c:extLst>
              <c:ext xmlns:c16="http://schemas.microsoft.com/office/drawing/2014/chart" uri="{C3380CC4-5D6E-409C-BE32-E72D297353CC}">
                <c16:uniqueId val="{00000007-AA09-4A45-B573-4F663693638C}"/>
              </c:ext>
            </c:extLst>
          </c:dPt>
          <c:dPt>
            <c:idx val="4"/>
            <c:bubble3D val="0"/>
            <c:spPr>
              <a:solidFill>
                <a:schemeClr val="accent5"/>
              </a:solidFill>
              <a:ln w="12700">
                <a:noFill/>
              </a:ln>
              <a:effectLst/>
            </c:spPr>
            <c:extLst>
              <c:ext xmlns:c16="http://schemas.microsoft.com/office/drawing/2014/chart" uri="{C3380CC4-5D6E-409C-BE32-E72D297353CC}">
                <c16:uniqueId val="{00000009-AA09-4A45-B573-4F663693638C}"/>
              </c:ext>
            </c:extLst>
          </c:dPt>
          <c:dPt>
            <c:idx val="5"/>
            <c:bubble3D val="0"/>
            <c:spPr>
              <a:solidFill>
                <a:schemeClr val="accent6"/>
              </a:solidFill>
              <a:ln w="12700">
                <a:noFill/>
              </a:ln>
              <a:effectLst/>
            </c:spPr>
            <c:extLst>
              <c:ext xmlns:c16="http://schemas.microsoft.com/office/drawing/2014/chart" uri="{C3380CC4-5D6E-409C-BE32-E72D297353CC}">
                <c16:uniqueId val="{0000000B-AA09-4A45-B573-4F663693638C}"/>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09-4A45-B573-4F663693638C}"/>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09-4A45-B573-4F663693638C}"/>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09-4A45-B573-4F663693638C}"/>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09-4A45-B573-4F663693638C}"/>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A09-4A45-B573-4F663693638C}"/>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A09-4A45-B573-4F663693638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#204251</c:v>
                </c:pt>
                <c:pt idx="2">
                  <c:v>#2F586E</c:v>
                </c:pt>
                <c:pt idx="3">
                  <c:v>#8C9FB1</c:v>
                </c:pt>
                <c:pt idx="4">
                  <c:v>#C2D0DC</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AA09-4A45-B573-4F663693638C}"/>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948743493540382"/>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B46A-4827-A15D-640F30576E83}"/>
              </c:ext>
            </c:extLst>
          </c:dPt>
          <c:dPt>
            <c:idx val="1"/>
            <c:bubble3D val="0"/>
            <c:spPr>
              <a:solidFill>
                <a:schemeClr val="accent2"/>
              </a:solidFill>
              <a:ln w="12700">
                <a:noFill/>
              </a:ln>
              <a:effectLst/>
            </c:spPr>
            <c:extLst>
              <c:ext xmlns:c16="http://schemas.microsoft.com/office/drawing/2014/chart" uri="{C3380CC4-5D6E-409C-BE32-E72D297353CC}">
                <c16:uniqueId val="{00000003-B46A-4827-A15D-640F30576E83}"/>
              </c:ext>
            </c:extLst>
          </c:dPt>
          <c:dPt>
            <c:idx val="2"/>
            <c:bubble3D val="0"/>
            <c:spPr>
              <a:solidFill>
                <a:schemeClr val="accent3"/>
              </a:solidFill>
              <a:ln w="12700">
                <a:noFill/>
              </a:ln>
              <a:effectLst/>
            </c:spPr>
            <c:extLst>
              <c:ext xmlns:c16="http://schemas.microsoft.com/office/drawing/2014/chart" uri="{C3380CC4-5D6E-409C-BE32-E72D297353CC}">
                <c16:uniqueId val="{00000005-B46A-4827-A15D-640F30576E83}"/>
              </c:ext>
            </c:extLst>
          </c:dPt>
          <c:dPt>
            <c:idx val="3"/>
            <c:bubble3D val="0"/>
            <c:spPr>
              <a:solidFill>
                <a:schemeClr val="accent4"/>
              </a:solidFill>
              <a:ln w="12700">
                <a:noFill/>
              </a:ln>
              <a:effectLst/>
            </c:spPr>
            <c:extLst>
              <c:ext xmlns:c16="http://schemas.microsoft.com/office/drawing/2014/chart" uri="{C3380CC4-5D6E-409C-BE32-E72D297353CC}">
                <c16:uniqueId val="{00000007-B46A-4827-A15D-640F30576E83}"/>
              </c:ext>
            </c:extLst>
          </c:dPt>
          <c:dPt>
            <c:idx val="4"/>
            <c:bubble3D val="0"/>
            <c:spPr>
              <a:solidFill>
                <a:schemeClr val="accent5"/>
              </a:solidFill>
              <a:ln w="12700">
                <a:noFill/>
              </a:ln>
              <a:effectLst/>
            </c:spPr>
            <c:extLst>
              <c:ext xmlns:c16="http://schemas.microsoft.com/office/drawing/2014/chart" uri="{C3380CC4-5D6E-409C-BE32-E72D297353CC}">
                <c16:uniqueId val="{00000009-B46A-4827-A15D-640F30576E83}"/>
              </c:ext>
            </c:extLst>
          </c:dPt>
          <c:dPt>
            <c:idx val="5"/>
            <c:bubble3D val="0"/>
            <c:spPr>
              <a:solidFill>
                <a:schemeClr val="accent6"/>
              </a:solidFill>
              <a:ln w="12700">
                <a:noFill/>
              </a:ln>
              <a:effectLst/>
            </c:spPr>
            <c:extLst>
              <c:ext xmlns:c16="http://schemas.microsoft.com/office/drawing/2014/chart" uri="{C3380CC4-5D6E-409C-BE32-E72D297353CC}">
                <c16:uniqueId val="{0000000B-B46A-4827-A15D-640F30576E8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#204251</c:v>
                </c:pt>
                <c:pt idx="2">
                  <c:v>#2F586E</c:v>
                </c:pt>
                <c:pt idx="3">
                  <c:v>#8C9FB1</c:v>
                </c:pt>
                <c:pt idx="4">
                  <c:v>#C2D0DC</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B46A-4827-A15D-640F30576E83}"/>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9832593763852651"/>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23339624624693"/>
          <c:y val="8.4822331115881888E-2"/>
          <c:w val="0.58353302470969426"/>
          <c:h val="0.69845606916838132"/>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BCC7-4600-82C4-D6E1720EA7DD}"/>
              </c:ext>
            </c:extLst>
          </c:dPt>
          <c:dPt>
            <c:idx val="1"/>
            <c:bubble3D val="0"/>
            <c:spPr>
              <a:solidFill>
                <a:schemeClr val="accent2"/>
              </a:solidFill>
              <a:ln w="12700">
                <a:noFill/>
              </a:ln>
              <a:effectLst/>
            </c:spPr>
            <c:extLst>
              <c:ext xmlns:c16="http://schemas.microsoft.com/office/drawing/2014/chart" uri="{C3380CC4-5D6E-409C-BE32-E72D297353CC}">
                <c16:uniqueId val="{00000003-BCC7-4600-82C4-D6E1720EA7DD}"/>
              </c:ext>
            </c:extLst>
          </c:dPt>
          <c:dPt>
            <c:idx val="2"/>
            <c:bubble3D val="0"/>
            <c:spPr>
              <a:solidFill>
                <a:schemeClr val="accent3"/>
              </a:solidFill>
              <a:ln w="12700">
                <a:noFill/>
              </a:ln>
              <a:effectLst/>
            </c:spPr>
            <c:extLst>
              <c:ext xmlns:c16="http://schemas.microsoft.com/office/drawing/2014/chart" uri="{C3380CC4-5D6E-409C-BE32-E72D297353CC}">
                <c16:uniqueId val="{00000005-BCC7-4600-82C4-D6E1720EA7DD}"/>
              </c:ext>
            </c:extLst>
          </c:dPt>
          <c:dPt>
            <c:idx val="3"/>
            <c:bubble3D val="0"/>
            <c:spPr>
              <a:solidFill>
                <a:schemeClr val="accent4"/>
              </a:solidFill>
              <a:ln w="12700">
                <a:noFill/>
              </a:ln>
              <a:effectLst/>
            </c:spPr>
            <c:extLst>
              <c:ext xmlns:c16="http://schemas.microsoft.com/office/drawing/2014/chart" uri="{C3380CC4-5D6E-409C-BE32-E72D297353CC}">
                <c16:uniqueId val="{00000007-BCC7-4600-82C4-D6E1720EA7DD}"/>
              </c:ext>
            </c:extLst>
          </c:dPt>
          <c:dPt>
            <c:idx val="4"/>
            <c:bubble3D val="0"/>
            <c:spPr>
              <a:solidFill>
                <a:schemeClr val="accent5"/>
              </a:solidFill>
              <a:ln w="12700">
                <a:noFill/>
              </a:ln>
              <a:effectLst/>
            </c:spPr>
            <c:extLst>
              <c:ext xmlns:c16="http://schemas.microsoft.com/office/drawing/2014/chart" uri="{C3380CC4-5D6E-409C-BE32-E72D297353CC}">
                <c16:uniqueId val="{00000009-BCC7-4600-82C4-D6E1720EA7DD}"/>
              </c:ext>
            </c:extLst>
          </c:dPt>
          <c:dPt>
            <c:idx val="5"/>
            <c:bubble3D val="0"/>
            <c:spPr>
              <a:solidFill>
                <a:schemeClr val="accent6"/>
              </a:solidFill>
              <a:ln w="12700">
                <a:noFill/>
              </a:ln>
              <a:effectLst/>
            </c:spPr>
            <c:extLst>
              <c:ext xmlns:c16="http://schemas.microsoft.com/office/drawing/2014/chart" uri="{C3380CC4-5D6E-409C-BE32-E72D297353CC}">
                <c16:uniqueId val="{0000000B-BCC7-4600-82C4-D6E1720EA7DD}"/>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C7-4600-82C4-D6E1720EA7DD}"/>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C7-4600-82C4-D6E1720EA7DD}"/>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CC7-4600-82C4-D6E1720EA7DD}"/>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CC7-4600-82C4-D6E1720EA7DD}"/>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CC7-4600-82C4-D6E1720EA7DD}"/>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CC7-4600-82C4-D6E1720EA7D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#204251</c:v>
                </c:pt>
                <c:pt idx="2">
                  <c:v>#2F586E</c:v>
                </c:pt>
                <c:pt idx="3">
                  <c:v>#8C9FB1</c:v>
                </c:pt>
                <c:pt idx="4">
                  <c:v>#C2D0DC</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BCC7-4600-82C4-D6E1720EA7DD}"/>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948743493540382"/>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2C9555C-46DE-4406-8ABE-45349F5208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E4F3B590-57A4-4D61-9607-3C2EA36AB1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8CE87A-16FF-4C7D-8292-0CB980715C8B}" type="datetimeFigureOut">
              <a:rPr lang="de-DE" smtClean="0"/>
              <a:t>19.01.2022</a:t>
            </a:fld>
            <a:endParaRPr lang="de-DE"/>
          </a:p>
        </p:txBody>
      </p:sp>
      <p:sp>
        <p:nvSpPr>
          <p:cNvPr id="4" name="Fußzeilenplatzhalter 3">
            <a:extLst>
              <a:ext uri="{FF2B5EF4-FFF2-40B4-BE49-F238E27FC236}">
                <a16:creationId xmlns:a16="http://schemas.microsoft.com/office/drawing/2014/main" id="{4C6DC5A1-1CCC-484A-AB24-DCA2F05D59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24041CFA-48F6-4759-86C7-790FC637E9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2F6222-CCA6-4FA7-88E0-B7BAE53645AA}" type="slidenum">
              <a:rPr lang="de-DE" smtClean="0"/>
              <a:t>‹Nr.›</a:t>
            </a:fld>
            <a:endParaRPr lang="de-DE"/>
          </a:p>
        </p:txBody>
      </p:sp>
    </p:spTree>
    <p:extLst>
      <p:ext uri="{BB962C8B-B14F-4D97-AF65-F5344CB8AC3E}">
        <p14:creationId xmlns:p14="http://schemas.microsoft.com/office/powerpoint/2010/main" val="1441832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CA62E-2216-4960-A875-4D2633F4A404}" type="datetimeFigureOut">
              <a:rPr lang="de-DE" smtClean="0"/>
              <a:t>19.01.2022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93703-73BA-47D5-8B02-C172375928DA}" type="slidenum">
              <a:rPr lang="de-DE" smtClean="0"/>
              <a:t>‹Nr.›</a:t>
            </a:fld>
            <a:endParaRPr lang="de-DE"/>
          </a:p>
        </p:txBody>
      </p:sp>
    </p:spTree>
    <p:extLst>
      <p:ext uri="{BB962C8B-B14F-4D97-AF65-F5344CB8AC3E}">
        <p14:creationId xmlns:p14="http://schemas.microsoft.com/office/powerpoint/2010/main" val="115331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bild">
    <p:bg>
      <p:bgRef idx="1001">
        <a:schemeClr val="bg2"/>
      </p:bgRef>
    </p:bg>
    <p:spTree>
      <p:nvGrpSpPr>
        <p:cNvPr id="1" name=""/>
        <p:cNvGrpSpPr/>
        <p:nvPr/>
      </p:nvGrpSpPr>
      <p:grpSpPr>
        <a:xfrm>
          <a:off x="0" y="0"/>
          <a:ext cx="0" cy="0"/>
          <a:chOff x="0" y="0"/>
          <a:chExt cx="0" cy="0"/>
        </a:xfrm>
      </p:grpSpPr>
      <p:sp>
        <p:nvSpPr>
          <p:cNvPr id="168" name="Textplatzhalter 167">
            <a:extLst>
              <a:ext uri="{FF2B5EF4-FFF2-40B4-BE49-F238E27FC236}">
                <a16:creationId xmlns:a16="http://schemas.microsoft.com/office/drawing/2014/main" id="{91CA67B1-C872-42F5-99A5-C31B319F69AF}"/>
              </a:ext>
            </a:extLst>
          </p:cNvPr>
          <p:cNvSpPr>
            <a:spLocks noGrp="1"/>
          </p:cNvSpPr>
          <p:nvPr>
            <p:ph type="body" sz="quarter" idx="11" hasCustomPrompt="1"/>
          </p:nvPr>
        </p:nvSpPr>
        <p:spPr>
          <a:xfrm>
            <a:off x="0" y="1628775"/>
            <a:ext cx="12192000" cy="5229225"/>
          </a:xfrm>
          <a:gradFill>
            <a:gsLst>
              <a:gs pos="50000">
                <a:schemeClr val="accent4">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4000" b="1" dirty="0">
                <a:latin typeface="+mj-lt"/>
                <a:ea typeface="+mj-ea"/>
                <a:cs typeface="+mj-cs"/>
              </a:defRPr>
            </a:lvl1pPr>
          </a:lstStyle>
          <a:p>
            <a:pPr lvl="0">
              <a:spcBef>
                <a:spcPct val="0"/>
              </a:spcBef>
            </a:pPr>
            <a:r>
              <a:rPr lang="de-DE" dirty="0"/>
              <a:t> </a:t>
            </a:r>
          </a:p>
        </p:txBody>
      </p:sp>
      <p:sp>
        <p:nvSpPr>
          <p:cNvPr id="165" name="Bildplatzhalter 60">
            <a:extLst>
              <a:ext uri="{FF2B5EF4-FFF2-40B4-BE49-F238E27FC236}">
                <a16:creationId xmlns:a16="http://schemas.microsoft.com/office/drawing/2014/main" id="{F018B551-27B5-4B00-BF39-7527999917AE}"/>
              </a:ext>
            </a:extLst>
          </p:cNvPr>
          <p:cNvSpPr>
            <a:spLocks noGrp="1"/>
          </p:cNvSpPr>
          <p:nvPr>
            <p:ph type="pic" sz="quarter" idx="10" hasCustomPrompt="1"/>
          </p:nvPr>
        </p:nvSpPr>
        <p:spPr>
          <a:xfrm>
            <a:off x="0" y="1628775"/>
            <a:ext cx="12192000" cy="5229226"/>
          </a:xfrm>
          <a:solidFill>
            <a:schemeClr val="tx1">
              <a:lumMod val="95000"/>
            </a:schemeClr>
          </a:solidFill>
        </p:spPr>
        <p:txBody>
          <a:bodyPr/>
          <a:lstStyle/>
          <a:p>
            <a:r>
              <a:rPr lang="de-DE" dirty="0"/>
              <a:t> </a:t>
            </a:r>
          </a:p>
        </p:txBody>
      </p:sp>
      <p:sp>
        <p:nvSpPr>
          <p:cNvPr id="2" name="Titel 1">
            <a:extLst>
              <a:ext uri="{FF2B5EF4-FFF2-40B4-BE49-F238E27FC236}">
                <a16:creationId xmlns:a16="http://schemas.microsoft.com/office/drawing/2014/main" id="{6C1DC1BF-B7B9-4143-AFEB-7D1D6C73E88C}"/>
              </a:ext>
            </a:extLst>
          </p:cNvPr>
          <p:cNvSpPr>
            <a:spLocks noGrp="1"/>
          </p:cNvSpPr>
          <p:nvPr>
            <p:ph type="title" hasCustomPrompt="1"/>
          </p:nvPr>
        </p:nvSpPr>
        <p:spPr>
          <a:xfrm>
            <a:off x="520163" y="2913731"/>
            <a:ext cx="4979505" cy="1030539"/>
          </a:xfrm>
        </p:spPr>
        <p:txBody>
          <a:bodyPr wrap="none" tIns="0" rIns="0"/>
          <a:lstStyle>
            <a:lvl1pPr algn="l">
              <a:lnSpc>
                <a:spcPct val="110000"/>
              </a:lnSpc>
              <a:defRPr sz="6600">
                <a:solidFill>
                  <a:schemeClr val="bg1"/>
                </a:solidFill>
              </a:defRPr>
            </a:lvl1pPr>
          </a:lstStyle>
          <a:p>
            <a:r>
              <a:rPr lang="de-DE" dirty="0"/>
              <a:t>Willkommen</a:t>
            </a:r>
          </a:p>
        </p:txBody>
      </p:sp>
      <p:sp>
        <p:nvSpPr>
          <p:cNvPr id="56" name="Rechteck 55">
            <a:extLst>
              <a:ext uri="{FF2B5EF4-FFF2-40B4-BE49-F238E27FC236}">
                <a16:creationId xmlns:a16="http://schemas.microsoft.com/office/drawing/2014/main" id="{929994FB-5DBF-40C3-99B7-BCB45F80FCBA}"/>
              </a:ext>
            </a:extLst>
          </p:cNvPr>
          <p:cNvSpPr/>
          <p:nvPr userDrawn="1"/>
        </p:nvSpPr>
        <p:spPr>
          <a:xfrm>
            <a:off x="518400" y="1196733"/>
            <a:ext cx="11676062"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reihandform: Form 5">
            <a:extLst>
              <a:ext uri="{FF2B5EF4-FFF2-40B4-BE49-F238E27FC236}">
                <a16:creationId xmlns:a16="http://schemas.microsoft.com/office/drawing/2014/main" id="{DB0B422D-422E-4796-8EA3-E0C93BC35646}"/>
              </a:ext>
            </a:extLst>
          </p:cNvPr>
          <p:cNvSpPr/>
          <p:nvPr/>
        </p:nvSpPr>
        <p:spPr>
          <a:xfrm>
            <a:off x="10056938" y="300703"/>
            <a:ext cx="1619125" cy="618155"/>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316A"/>
          </a:solidFill>
          <a:ln w="2892" cap="flat">
            <a:noFill/>
            <a:prstDash val="solid"/>
            <a:miter/>
          </a:ln>
        </p:spPr>
        <p:txBody>
          <a:bodyPr rtlCol="0" anchor="ctr"/>
          <a:lstStyle/>
          <a:p>
            <a:endParaRPr lang="de-DE"/>
          </a:p>
        </p:txBody>
      </p:sp>
      <p:grpSp>
        <p:nvGrpSpPr>
          <p:cNvPr id="57" name="Gruppieren 56">
            <a:extLst>
              <a:ext uri="{FF2B5EF4-FFF2-40B4-BE49-F238E27FC236}">
                <a16:creationId xmlns:a16="http://schemas.microsoft.com/office/drawing/2014/main" id="{A67BB0E1-5E7F-46E5-9D87-74249FA80151}"/>
              </a:ext>
            </a:extLst>
          </p:cNvPr>
          <p:cNvGrpSpPr/>
          <p:nvPr userDrawn="1"/>
        </p:nvGrpSpPr>
        <p:grpSpPr>
          <a:xfrm>
            <a:off x="-390525" y="160153"/>
            <a:ext cx="333375" cy="136812"/>
            <a:chOff x="-133350" y="2711163"/>
            <a:chExt cx="333375" cy="136812"/>
          </a:xfrm>
        </p:grpSpPr>
        <p:cxnSp>
          <p:nvCxnSpPr>
            <p:cNvPr id="58" name="Gerader Verbinder 57">
              <a:extLst>
                <a:ext uri="{FF2B5EF4-FFF2-40B4-BE49-F238E27FC236}">
                  <a16:creationId xmlns:a16="http://schemas.microsoft.com/office/drawing/2014/main" id="{735EC3F0-D52F-43D8-9D20-FC4F70B1922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D73E6E84-A759-4118-9971-2B614D3FE504}"/>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0" name="Gruppieren 59">
            <a:extLst>
              <a:ext uri="{FF2B5EF4-FFF2-40B4-BE49-F238E27FC236}">
                <a16:creationId xmlns:a16="http://schemas.microsoft.com/office/drawing/2014/main" id="{F1FCC803-A93B-423F-B835-B52876B2721B}"/>
              </a:ext>
            </a:extLst>
          </p:cNvPr>
          <p:cNvGrpSpPr/>
          <p:nvPr userDrawn="1"/>
        </p:nvGrpSpPr>
        <p:grpSpPr>
          <a:xfrm>
            <a:off x="-390525" y="1131703"/>
            <a:ext cx="333375" cy="136812"/>
            <a:chOff x="-133350" y="2711163"/>
            <a:chExt cx="333375" cy="136812"/>
          </a:xfrm>
        </p:grpSpPr>
        <p:cxnSp>
          <p:nvCxnSpPr>
            <p:cNvPr id="61" name="Gerader Verbinder 60">
              <a:extLst>
                <a:ext uri="{FF2B5EF4-FFF2-40B4-BE49-F238E27FC236}">
                  <a16:creationId xmlns:a16="http://schemas.microsoft.com/office/drawing/2014/main" id="{94D29247-DB20-40F1-888F-155F9E5ABC8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5E32A3F3-E989-43F3-A16F-94173C632533}"/>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3" name="Gruppieren 62">
            <a:extLst>
              <a:ext uri="{FF2B5EF4-FFF2-40B4-BE49-F238E27FC236}">
                <a16:creationId xmlns:a16="http://schemas.microsoft.com/office/drawing/2014/main" id="{44D22F83-A0F5-4FE2-9D6C-012542F7E2B8}"/>
              </a:ext>
            </a:extLst>
          </p:cNvPr>
          <p:cNvGrpSpPr/>
          <p:nvPr userDrawn="1"/>
        </p:nvGrpSpPr>
        <p:grpSpPr>
          <a:xfrm>
            <a:off x="-390525" y="1491963"/>
            <a:ext cx="333375" cy="136812"/>
            <a:chOff x="-133350" y="2711163"/>
            <a:chExt cx="333375" cy="136812"/>
          </a:xfrm>
        </p:grpSpPr>
        <p:cxnSp>
          <p:nvCxnSpPr>
            <p:cNvPr id="64" name="Gerader Verbinder 63">
              <a:extLst>
                <a:ext uri="{FF2B5EF4-FFF2-40B4-BE49-F238E27FC236}">
                  <a16:creationId xmlns:a16="http://schemas.microsoft.com/office/drawing/2014/main" id="{BA2BC1BF-6FE4-4475-BE69-6D37CBD516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88D7DDBE-C865-4F05-B6F5-3E2BBB15FDA7}"/>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6" name="Gruppieren 65">
            <a:extLst>
              <a:ext uri="{FF2B5EF4-FFF2-40B4-BE49-F238E27FC236}">
                <a16:creationId xmlns:a16="http://schemas.microsoft.com/office/drawing/2014/main" id="{5BF365C6-4DF1-469F-A081-5BB981472333}"/>
              </a:ext>
            </a:extLst>
          </p:cNvPr>
          <p:cNvGrpSpPr/>
          <p:nvPr userDrawn="1"/>
        </p:nvGrpSpPr>
        <p:grpSpPr>
          <a:xfrm>
            <a:off x="-390525" y="3292188"/>
            <a:ext cx="333375" cy="136812"/>
            <a:chOff x="-133350" y="2711163"/>
            <a:chExt cx="333375" cy="136812"/>
          </a:xfrm>
        </p:grpSpPr>
        <p:cxnSp>
          <p:nvCxnSpPr>
            <p:cNvPr id="67" name="Gerader Verbinder 66">
              <a:extLst>
                <a:ext uri="{FF2B5EF4-FFF2-40B4-BE49-F238E27FC236}">
                  <a16:creationId xmlns:a16="http://schemas.microsoft.com/office/drawing/2014/main" id="{9CA1C573-E95F-4CC5-A4BE-0E74960DBC2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02A35681-195F-407A-BB6C-7E3B4E241132}"/>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69" name="Gruppieren 68">
            <a:extLst>
              <a:ext uri="{FF2B5EF4-FFF2-40B4-BE49-F238E27FC236}">
                <a16:creationId xmlns:a16="http://schemas.microsoft.com/office/drawing/2014/main" id="{BF6DC0B3-1B79-4824-B73B-DC9B7AA77A08}"/>
              </a:ext>
            </a:extLst>
          </p:cNvPr>
          <p:cNvGrpSpPr/>
          <p:nvPr userDrawn="1"/>
        </p:nvGrpSpPr>
        <p:grpSpPr>
          <a:xfrm>
            <a:off x="-390525" y="6063963"/>
            <a:ext cx="333375" cy="136812"/>
            <a:chOff x="-133350" y="2711163"/>
            <a:chExt cx="333375" cy="136812"/>
          </a:xfrm>
        </p:grpSpPr>
        <p:cxnSp>
          <p:nvCxnSpPr>
            <p:cNvPr id="70" name="Gerader Verbinder 69">
              <a:extLst>
                <a:ext uri="{FF2B5EF4-FFF2-40B4-BE49-F238E27FC236}">
                  <a16:creationId xmlns:a16="http://schemas.microsoft.com/office/drawing/2014/main" id="{439D9EA3-D6F8-4D8A-8C91-B7BCDD4883C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EF8776E0-353D-4DBE-918C-2BE4D9ED22C0}"/>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2" name="Gruppieren 71">
            <a:extLst>
              <a:ext uri="{FF2B5EF4-FFF2-40B4-BE49-F238E27FC236}">
                <a16:creationId xmlns:a16="http://schemas.microsoft.com/office/drawing/2014/main" id="{EB1A981A-C15F-48BC-856D-45BFDE402164}"/>
              </a:ext>
            </a:extLst>
          </p:cNvPr>
          <p:cNvGrpSpPr/>
          <p:nvPr userDrawn="1"/>
        </p:nvGrpSpPr>
        <p:grpSpPr>
          <a:xfrm>
            <a:off x="-390525" y="6495763"/>
            <a:ext cx="333375" cy="136812"/>
            <a:chOff x="-133350" y="2711163"/>
            <a:chExt cx="333375" cy="136812"/>
          </a:xfrm>
        </p:grpSpPr>
        <p:cxnSp>
          <p:nvCxnSpPr>
            <p:cNvPr id="73" name="Gerader Verbinder 72">
              <a:extLst>
                <a:ext uri="{FF2B5EF4-FFF2-40B4-BE49-F238E27FC236}">
                  <a16:creationId xmlns:a16="http://schemas.microsoft.com/office/drawing/2014/main" id="{CA1B7D91-52B4-4C4E-9872-DAE627C5BDA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DD5301F3-CDC0-4F62-A7F3-64DF1FAFB6C3}"/>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5" name="Gruppieren 74">
            <a:extLst>
              <a:ext uri="{FF2B5EF4-FFF2-40B4-BE49-F238E27FC236}">
                <a16:creationId xmlns:a16="http://schemas.microsoft.com/office/drawing/2014/main" id="{C5363AC9-A7FE-4ED9-A4AE-BF1F41479440}"/>
              </a:ext>
            </a:extLst>
          </p:cNvPr>
          <p:cNvGrpSpPr/>
          <p:nvPr userDrawn="1"/>
        </p:nvGrpSpPr>
        <p:grpSpPr>
          <a:xfrm rot="16200000">
            <a:off x="281643" y="-299136"/>
            <a:ext cx="333375" cy="136808"/>
            <a:chOff x="-133350" y="2711167"/>
            <a:chExt cx="333375" cy="136808"/>
          </a:xfrm>
        </p:grpSpPr>
        <p:cxnSp>
          <p:nvCxnSpPr>
            <p:cNvPr id="76" name="Gerader Verbinder 75">
              <a:extLst>
                <a:ext uri="{FF2B5EF4-FFF2-40B4-BE49-F238E27FC236}">
                  <a16:creationId xmlns:a16="http://schemas.microsoft.com/office/drawing/2014/main" id="{A5C058E5-1B77-4F37-8A90-6C2DB0C9F0D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3F3FD432-7B0C-441D-887D-260F088129D6}"/>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78" name="Gruppieren 77">
            <a:extLst>
              <a:ext uri="{FF2B5EF4-FFF2-40B4-BE49-F238E27FC236}">
                <a16:creationId xmlns:a16="http://schemas.microsoft.com/office/drawing/2014/main" id="{11D3348D-CD05-48E5-89ED-528A62DA8118}"/>
              </a:ext>
            </a:extLst>
          </p:cNvPr>
          <p:cNvGrpSpPr/>
          <p:nvPr userDrawn="1"/>
        </p:nvGrpSpPr>
        <p:grpSpPr>
          <a:xfrm rot="16200000">
            <a:off x="5752963" y="-299136"/>
            <a:ext cx="333375" cy="136804"/>
            <a:chOff x="-133350" y="2711171"/>
            <a:chExt cx="333375" cy="136804"/>
          </a:xfrm>
        </p:grpSpPr>
        <p:cxnSp>
          <p:nvCxnSpPr>
            <p:cNvPr id="79" name="Gerader Verbinder 78">
              <a:extLst>
                <a:ext uri="{FF2B5EF4-FFF2-40B4-BE49-F238E27FC236}">
                  <a16:creationId xmlns:a16="http://schemas.microsoft.com/office/drawing/2014/main" id="{8C904B9B-CFB8-4878-BE89-64B7783A68C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C15810B6-1DFF-43DE-849F-E24988A1AC21}"/>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1" name="Gruppieren 80">
            <a:extLst>
              <a:ext uri="{FF2B5EF4-FFF2-40B4-BE49-F238E27FC236}">
                <a16:creationId xmlns:a16="http://schemas.microsoft.com/office/drawing/2014/main" id="{CFDE3FDD-B76C-49E7-81B4-7302EAE01430}"/>
              </a:ext>
            </a:extLst>
          </p:cNvPr>
          <p:cNvGrpSpPr/>
          <p:nvPr userDrawn="1"/>
        </p:nvGrpSpPr>
        <p:grpSpPr>
          <a:xfrm>
            <a:off x="6203950" y="-397424"/>
            <a:ext cx="124906" cy="333375"/>
            <a:chOff x="6416680" y="-397424"/>
            <a:chExt cx="124906" cy="333375"/>
          </a:xfrm>
        </p:grpSpPr>
        <p:cxnSp>
          <p:nvCxnSpPr>
            <p:cNvPr id="82" name="Gerader Verbinder 81">
              <a:extLst>
                <a:ext uri="{FF2B5EF4-FFF2-40B4-BE49-F238E27FC236}">
                  <a16:creationId xmlns:a16="http://schemas.microsoft.com/office/drawing/2014/main" id="{CC2966EC-F4C0-41FC-88ED-2E5F725EA0B2}"/>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92230FDE-430C-429C-A396-DFCEF2CE147E}"/>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4" name="Gerader Verbinder 83">
            <a:extLst>
              <a:ext uri="{FF2B5EF4-FFF2-40B4-BE49-F238E27FC236}">
                <a16:creationId xmlns:a16="http://schemas.microsoft.com/office/drawing/2014/main" id="{53056242-C21F-4347-8E6E-305C959935E8}"/>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5" name="Gruppieren 84">
            <a:extLst>
              <a:ext uri="{FF2B5EF4-FFF2-40B4-BE49-F238E27FC236}">
                <a16:creationId xmlns:a16="http://schemas.microsoft.com/office/drawing/2014/main" id="{A954A2AB-7A1B-4F20-8556-0C283B584BE2}"/>
              </a:ext>
            </a:extLst>
          </p:cNvPr>
          <p:cNvGrpSpPr/>
          <p:nvPr userDrawn="1"/>
        </p:nvGrpSpPr>
        <p:grpSpPr>
          <a:xfrm rot="16200000">
            <a:off x="11447325" y="-299139"/>
            <a:ext cx="333375" cy="136800"/>
            <a:chOff x="-133350" y="2711175"/>
            <a:chExt cx="333375" cy="136800"/>
          </a:xfrm>
        </p:grpSpPr>
        <p:cxnSp>
          <p:nvCxnSpPr>
            <p:cNvPr id="86" name="Gerader Verbinder 85">
              <a:extLst>
                <a:ext uri="{FF2B5EF4-FFF2-40B4-BE49-F238E27FC236}">
                  <a16:creationId xmlns:a16="http://schemas.microsoft.com/office/drawing/2014/main" id="{C31D32E9-A207-4C49-AAE0-5A541EE5B5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7" name="Textfeld 86">
              <a:extLst>
                <a:ext uri="{FF2B5EF4-FFF2-40B4-BE49-F238E27FC236}">
                  <a16:creationId xmlns:a16="http://schemas.microsoft.com/office/drawing/2014/main" id="{0027A521-04C3-4807-A55B-38087BBBA705}"/>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166" name="Grafik 3">
            <a:extLst>
              <a:ext uri="{FF2B5EF4-FFF2-40B4-BE49-F238E27FC236}">
                <a16:creationId xmlns:a16="http://schemas.microsoft.com/office/drawing/2014/main" id="{F5E57E6A-8A0A-4611-8D20-6EFE128A3061}"/>
              </a:ext>
            </a:extLst>
          </p:cNvPr>
          <p:cNvGrpSpPr/>
          <p:nvPr userDrawn="1"/>
        </p:nvGrpSpPr>
        <p:grpSpPr>
          <a:xfrm>
            <a:off x="520163" y="293688"/>
            <a:ext cx="2592820" cy="556499"/>
            <a:chOff x="1648912" y="-143138"/>
            <a:chExt cx="2305525" cy="494837"/>
          </a:xfrm>
          <a:solidFill>
            <a:srgbClr val="04316A"/>
          </a:solidFill>
        </p:grpSpPr>
        <p:sp>
          <p:nvSpPr>
            <p:cNvPr id="167" name="Freihandform: Form 166">
              <a:extLst>
                <a:ext uri="{FF2B5EF4-FFF2-40B4-BE49-F238E27FC236}">
                  <a16:creationId xmlns:a16="http://schemas.microsoft.com/office/drawing/2014/main" id="{2BAC0EB9-6745-4BC9-B62C-D0408639044C}"/>
                </a:ext>
              </a:extLst>
            </p:cNvPr>
            <p:cNvSpPr/>
            <p:nvPr/>
          </p:nvSpPr>
          <p:spPr>
            <a:xfrm>
              <a:off x="1648912" y="-137135"/>
              <a:ext cx="69751" cy="110916"/>
            </a:xfrm>
            <a:custGeom>
              <a:avLst/>
              <a:gdLst>
                <a:gd name="connsiteX0" fmla="*/ 69752 w 69751"/>
                <a:gd name="connsiteY0" fmla="*/ 18296 h 110916"/>
                <a:gd name="connsiteX1" fmla="*/ 19725 w 69751"/>
                <a:gd name="connsiteY1" fmla="*/ 18296 h 110916"/>
                <a:gd name="connsiteX2" fmla="*/ 19725 w 69751"/>
                <a:gd name="connsiteY2" fmla="*/ 45739 h 110916"/>
                <a:gd name="connsiteX3" fmla="*/ 56888 w 69751"/>
                <a:gd name="connsiteY3" fmla="*/ 45739 h 110916"/>
                <a:gd name="connsiteX4" fmla="*/ 56888 w 69751"/>
                <a:gd name="connsiteY4" fmla="*/ 63749 h 110916"/>
                <a:gd name="connsiteX5" fmla="*/ 19725 w 69751"/>
                <a:gd name="connsiteY5" fmla="*/ 63749 h 110916"/>
                <a:gd name="connsiteX6" fmla="*/ 19725 w 69751"/>
                <a:gd name="connsiteY6" fmla="*/ 110917 h 110916"/>
                <a:gd name="connsiteX7" fmla="*/ 0 w 69751"/>
                <a:gd name="connsiteY7" fmla="*/ 110917 h 110916"/>
                <a:gd name="connsiteX8" fmla="*/ 0 w 69751"/>
                <a:gd name="connsiteY8" fmla="*/ 0 h 110916"/>
                <a:gd name="connsiteX9" fmla="*/ 69466 w 69751"/>
                <a:gd name="connsiteY9" fmla="*/ 0 h 110916"/>
                <a:gd name="connsiteX10" fmla="*/ 69466 w 69751"/>
                <a:gd name="connsiteY10" fmla="*/ 18296 h 11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916">
                  <a:moveTo>
                    <a:pt x="69752" y="18296"/>
                  </a:moveTo>
                  <a:lnTo>
                    <a:pt x="19725" y="18296"/>
                  </a:lnTo>
                  <a:lnTo>
                    <a:pt x="19725" y="45739"/>
                  </a:lnTo>
                  <a:lnTo>
                    <a:pt x="56888" y="45739"/>
                  </a:lnTo>
                  <a:lnTo>
                    <a:pt x="56888" y="63749"/>
                  </a:lnTo>
                  <a:lnTo>
                    <a:pt x="19725" y="63749"/>
                  </a:lnTo>
                  <a:lnTo>
                    <a:pt x="19725" y="110917"/>
                  </a:lnTo>
                  <a:lnTo>
                    <a:pt x="0" y="110917"/>
                  </a:lnTo>
                  <a:lnTo>
                    <a:pt x="0" y="0"/>
                  </a:lnTo>
                  <a:lnTo>
                    <a:pt x="69466" y="0"/>
                  </a:lnTo>
                  <a:lnTo>
                    <a:pt x="69466" y="18296"/>
                  </a:lnTo>
                  <a:close/>
                </a:path>
              </a:pathLst>
            </a:custGeom>
            <a:grpFill/>
            <a:ln w="2856" cap="flat">
              <a:noFill/>
              <a:prstDash val="solid"/>
              <a:miter/>
            </a:ln>
          </p:spPr>
          <p:txBody>
            <a:bodyPr rtlCol="0" anchor="ctr"/>
            <a:lstStyle/>
            <a:p>
              <a:endParaRPr lang="de-DE"/>
            </a:p>
          </p:txBody>
        </p:sp>
        <p:sp>
          <p:nvSpPr>
            <p:cNvPr id="169" name="Freihandform: Form 168">
              <a:extLst>
                <a:ext uri="{FF2B5EF4-FFF2-40B4-BE49-F238E27FC236}">
                  <a16:creationId xmlns:a16="http://schemas.microsoft.com/office/drawing/2014/main" id="{AE05F4DA-8875-4531-A3E1-9A9253C9B8C8}"/>
                </a:ext>
              </a:extLst>
            </p:cNvPr>
            <p:cNvSpPr/>
            <p:nvPr/>
          </p:nvSpPr>
          <p:spPr>
            <a:xfrm>
              <a:off x="1729527"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70" name="Freihandform: Form 169">
              <a:extLst>
                <a:ext uri="{FF2B5EF4-FFF2-40B4-BE49-F238E27FC236}">
                  <a16:creationId xmlns:a16="http://schemas.microsoft.com/office/drawing/2014/main" id="{F79262BF-E867-4B8D-A5D9-C05986D4B5C4}"/>
                </a:ext>
              </a:extLst>
            </p:cNvPr>
            <p:cNvSpPr/>
            <p:nvPr/>
          </p:nvSpPr>
          <p:spPr>
            <a:xfrm>
              <a:off x="1790989"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71" name="Freihandform: Form 170">
              <a:extLst>
                <a:ext uri="{FF2B5EF4-FFF2-40B4-BE49-F238E27FC236}">
                  <a16:creationId xmlns:a16="http://schemas.microsoft.com/office/drawing/2014/main" id="{088B175E-3332-4F42-85CC-4D3CB1CDD67E}"/>
                </a:ext>
              </a:extLst>
            </p:cNvPr>
            <p:cNvSpPr/>
            <p:nvPr/>
          </p:nvSpPr>
          <p:spPr>
            <a:xfrm>
              <a:off x="1831868"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581 w 72896"/>
                <a:gd name="connsiteY10" fmla="*/ 34590 h 83759"/>
                <a:gd name="connsiteX11" fmla="*/ 54887 w 72896"/>
                <a:gd name="connsiteY11" fmla="*/ 34590 h 83759"/>
                <a:gd name="connsiteX12" fmla="*/ 37163 w 72896"/>
                <a:gd name="connsiteY12" fmla="*/ 15151 h 83759"/>
                <a:gd name="connsiteX13" fmla="*/ 18581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581" y="34590"/>
                  </a:moveTo>
                  <a:lnTo>
                    <a:pt x="54887" y="34590"/>
                  </a:lnTo>
                  <a:cubicBezTo>
                    <a:pt x="54029" y="22298"/>
                    <a:pt x="47740" y="15151"/>
                    <a:pt x="37163" y="15151"/>
                  </a:cubicBezTo>
                  <a:cubicBezTo>
                    <a:pt x="26872" y="15151"/>
                    <a:pt x="20297" y="22298"/>
                    <a:pt x="18581" y="34590"/>
                  </a:cubicBezTo>
                  <a:close/>
                </a:path>
              </a:pathLst>
            </a:custGeom>
            <a:grpFill/>
            <a:ln w="2856" cap="flat">
              <a:noFill/>
              <a:prstDash val="solid"/>
              <a:miter/>
            </a:ln>
          </p:spPr>
          <p:txBody>
            <a:bodyPr rtlCol="0" anchor="ctr"/>
            <a:lstStyle/>
            <a:p>
              <a:endParaRPr lang="de-DE"/>
            </a:p>
          </p:txBody>
        </p:sp>
        <p:sp>
          <p:nvSpPr>
            <p:cNvPr id="172" name="Freihandform: Form 171">
              <a:extLst>
                <a:ext uri="{FF2B5EF4-FFF2-40B4-BE49-F238E27FC236}">
                  <a16:creationId xmlns:a16="http://schemas.microsoft.com/office/drawing/2014/main" id="{2D3EE7E7-656D-44D0-A8E5-902F51365AD8}"/>
                </a:ext>
              </a:extLst>
            </p:cNvPr>
            <p:cNvSpPr/>
            <p:nvPr/>
          </p:nvSpPr>
          <p:spPr>
            <a:xfrm>
              <a:off x="1921344"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296 w 74611"/>
                <a:gd name="connsiteY12" fmla="*/ 76613 h 118921"/>
                <a:gd name="connsiteX13" fmla="*/ 36877 w 74611"/>
                <a:gd name="connsiteY13" fmla="*/ 102341 h 118921"/>
                <a:gd name="connsiteX14" fmla="*/ 56030 w 74611"/>
                <a:gd name="connsiteY14" fmla="*/ 91764 h 118921"/>
                <a:gd name="connsiteX15" fmla="*/ 56030 w 74611"/>
                <a:gd name="connsiteY15" fmla="*/ 62319 h 118921"/>
                <a:gd name="connsiteX16" fmla="*/ 36877 w 74611"/>
                <a:gd name="connsiteY16" fmla="*/ 51742 h 118921"/>
                <a:gd name="connsiteX17" fmla="*/ 18296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296" y="76613"/>
                  </a:moveTo>
                  <a:cubicBezTo>
                    <a:pt x="18296" y="92907"/>
                    <a:pt x="25156" y="102341"/>
                    <a:pt x="36877" y="102341"/>
                  </a:cubicBezTo>
                  <a:cubicBezTo>
                    <a:pt x="44024" y="102341"/>
                    <a:pt x="50027" y="98910"/>
                    <a:pt x="56030" y="91764"/>
                  </a:cubicBezTo>
                  <a:lnTo>
                    <a:pt x="56030" y="62319"/>
                  </a:lnTo>
                  <a:cubicBezTo>
                    <a:pt x="50599" y="55173"/>
                    <a:pt x="44595" y="51742"/>
                    <a:pt x="36877" y="51742"/>
                  </a:cubicBezTo>
                  <a:cubicBezTo>
                    <a:pt x="24871" y="51742"/>
                    <a:pt x="18296" y="60604"/>
                    <a:pt x="18296" y="76613"/>
                  </a:cubicBezTo>
                  <a:close/>
                </a:path>
              </a:pathLst>
            </a:custGeom>
            <a:grpFill/>
            <a:ln w="2856" cap="flat">
              <a:noFill/>
              <a:prstDash val="solid"/>
              <a:miter/>
            </a:ln>
          </p:spPr>
          <p:txBody>
            <a:bodyPr rtlCol="0" anchor="ctr"/>
            <a:lstStyle/>
            <a:p>
              <a:endParaRPr lang="de-DE"/>
            </a:p>
          </p:txBody>
        </p:sp>
        <p:sp>
          <p:nvSpPr>
            <p:cNvPr id="173" name="Freihandform: Form 172">
              <a:extLst>
                <a:ext uri="{FF2B5EF4-FFF2-40B4-BE49-F238E27FC236}">
                  <a16:creationId xmlns:a16="http://schemas.microsoft.com/office/drawing/2014/main" id="{EB7CDC62-6D84-4879-90B2-CED3047AB955}"/>
                </a:ext>
              </a:extLst>
            </p:cNvPr>
            <p:cNvSpPr/>
            <p:nvPr/>
          </p:nvSpPr>
          <p:spPr>
            <a:xfrm>
              <a:off x="202082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74" name="Freihandform: Form 173">
              <a:extLst>
                <a:ext uri="{FF2B5EF4-FFF2-40B4-BE49-F238E27FC236}">
                  <a16:creationId xmlns:a16="http://schemas.microsoft.com/office/drawing/2014/main" id="{73F2EB24-4BA2-4855-BA15-2013AD15DE4C}"/>
                </a:ext>
              </a:extLst>
            </p:cNvPr>
            <p:cNvSpPr/>
            <p:nvPr/>
          </p:nvSpPr>
          <p:spPr>
            <a:xfrm>
              <a:off x="2082002"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440 w 23727"/>
                <a:gd name="connsiteY5" fmla="*/ 115491 h 115490"/>
                <a:gd name="connsiteX6" fmla="*/ 2859 w 23727"/>
                <a:gd name="connsiteY6" fmla="*/ 115491 h 115490"/>
                <a:gd name="connsiteX7" fmla="*/ 2859 w 23727"/>
                <a:gd name="connsiteY7" fmla="*/ 35448 h 115490"/>
                <a:gd name="connsiteX8" fmla="*/ 21440 w 23727"/>
                <a:gd name="connsiteY8" fmla="*/ 35448 h 115490"/>
                <a:gd name="connsiteX9" fmla="*/ 21440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581" y="0"/>
                    <a:pt x="23727" y="4860"/>
                    <a:pt x="23727" y="11435"/>
                  </a:cubicBezTo>
                  <a:close/>
                  <a:moveTo>
                    <a:pt x="21440" y="115491"/>
                  </a:moveTo>
                  <a:lnTo>
                    <a:pt x="2859" y="115491"/>
                  </a:lnTo>
                  <a:lnTo>
                    <a:pt x="2859" y="35448"/>
                  </a:lnTo>
                  <a:lnTo>
                    <a:pt x="21440" y="35448"/>
                  </a:lnTo>
                  <a:lnTo>
                    <a:pt x="21440" y="115491"/>
                  </a:lnTo>
                  <a:close/>
                </a:path>
              </a:pathLst>
            </a:custGeom>
            <a:grpFill/>
            <a:ln w="2856" cap="flat">
              <a:noFill/>
              <a:prstDash val="solid"/>
              <a:miter/>
            </a:ln>
          </p:spPr>
          <p:txBody>
            <a:bodyPr rtlCol="0" anchor="ctr"/>
            <a:lstStyle/>
            <a:p>
              <a:endParaRPr lang="de-DE"/>
            </a:p>
          </p:txBody>
        </p:sp>
        <p:sp>
          <p:nvSpPr>
            <p:cNvPr id="175" name="Freihandform: Form 174">
              <a:extLst>
                <a:ext uri="{FF2B5EF4-FFF2-40B4-BE49-F238E27FC236}">
                  <a16:creationId xmlns:a16="http://schemas.microsoft.com/office/drawing/2014/main" id="{856783BA-4BD9-456A-8E1F-DB395FAA4C27}"/>
                </a:ext>
              </a:extLst>
            </p:cNvPr>
            <p:cNvSpPr/>
            <p:nvPr/>
          </p:nvSpPr>
          <p:spPr>
            <a:xfrm>
              <a:off x="2123453" y="-108548"/>
              <a:ext cx="67464" cy="84045"/>
            </a:xfrm>
            <a:custGeom>
              <a:avLst/>
              <a:gdLst>
                <a:gd name="connsiteX0" fmla="*/ 66893 w 67464"/>
                <a:gd name="connsiteY0" fmla="*/ 71181 h 84045"/>
                <a:gd name="connsiteX1" fmla="*/ 38306 w 67464"/>
                <a:gd name="connsiteY1" fmla="*/ 84045 h 84045"/>
                <a:gd name="connsiteX2" fmla="*/ 0 w 67464"/>
                <a:gd name="connsiteY2" fmla="*/ 42308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8"/>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4"/>
                    <a:pt x="55173" y="58031"/>
                  </a:cubicBezTo>
                  <a:lnTo>
                    <a:pt x="66893" y="71181"/>
                  </a:lnTo>
                  <a:close/>
                </a:path>
              </a:pathLst>
            </a:custGeom>
            <a:grpFill/>
            <a:ln w="2856" cap="flat">
              <a:noFill/>
              <a:prstDash val="solid"/>
              <a:miter/>
            </a:ln>
          </p:spPr>
          <p:txBody>
            <a:bodyPr rtlCol="0" anchor="ctr"/>
            <a:lstStyle/>
            <a:p>
              <a:endParaRPr lang="de-DE"/>
            </a:p>
          </p:txBody>
        </p:sp>
        <p:sp>
          <p:nvSpPr>
            <p:cNvPr id="176" name="Freihandform: Form 175">
              <a:extLst>
                <a:ext uri="{FF2B5EF4-FFF2-40B4-BE49-F238E27FC236}">
                  <a16:creationId xmlns:a16="http://schemas.microsoft.com/office/drawing/2014/main" id="{FA0A9AC4-4291-4429-A5E6-F9B02DA18E36}"/>
                </a:ext>
              </a:extLst>
            </p:cNvPr>
            <p:cNvSpPr/>
            <p:nvPr/>
          </p:nvSpPr>
          <p:spPr>
            <a:xfrm>
              <a:off x="2206927" y="-143138"/>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7 h 116920"/>
                <a:gd name="connsiteX10" fmla="*/ 18867 w 68894"/>
                <a:gd name="connsiteY10" fmla="*/ 46597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177" name="Freihandform: Form 176">
              <a:extLst>
                <a:ext uri="{FF2B5EF4-FFF2-40B4-BE49-F238E27FC236}">
                  <a16:creationId xmlns:a16="http://schemas.microsoft.com/office/drawing/2014/main" id="{D700BB3D-17DE-4AA7-9481-48C5BCF0CC69}"/>
                </a:ext>
              </a:extLst>
            </p:cNvPr>
            <p:cNvSpPr/>
            <p:nvPr/>
          </p:nvSpPr>
          <p:spPr>
            <a:xfrm>
              <a:off x="2297261"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178" name="Freihandform: Form 177">
              <a:extLst>
                <a:ext uri="{FF2B5EF4-FFF2-40B4-BE49-F238E27FC236}">
                  <a16:creationId xmlns:a16="http://schemas.microsoft.com/office/drawing/2014/main" id="{2ACBC44E-27C1-408A-8EDD-F5913EFE6DB7}"/>
                </a:ext>
              </a:extLst>
            </p:cNvPr>
            <p:cNvSpPr/>
            <p:nvPr/>
          </p:nvSpPr>
          <p:spPr>
            <a:xfrm>
              <a:off x="2346430" y="-137135"/>
              <a:ext cx="102912" cy="110630"/>
            </a:xfrm>
            <a:custGeom>
              <a:avLst/>
              <a:gdLst>
                <a:gd name="connsiteX0" fmla="*/ 40879 w 102912"/>
                <a:gd name="connsiteY0" fmla="*/ 0 h 110630"/>
                <a:gd name="connsiteX1" fmla="*/ 61748 w 102912"/>
                <a:gd name="connsiteY1" fmla="*/ 0 h 110630"/>
                <a:gd name="connsiteX2" fmla="*/ 102912 w 102912"/>
                <a:gd name="connsiteY2" fmla="*/ 110631 h 110630"/>
                <a:gd name="connsiteX3" fmla="*/ 81472 w 102912"/>
                <a:gd name="connsiteY3" fmla="*/ 110631 h 110630"/>
                <a:gd name="connsiteX4" fmla="*/ 73468 w 102912"/>
                <a:gd name="connsiteY4" fmla="*/ 87190 h 110630"/>
                <a:gd name="connsiteX5" fmla="*/ 28873 w 102912"/>
                <a:gd name="connsiteY5" fmla="*/ 87190 h 110630"/>
                <a:gd name="connsiteX6" fmla="*/ 20868 w 102912"/>
                <a:gd name="connsiteY6" fmla="*/ 110631 h 110630"/>
                <a:gd name="connsiteX7" fmla="*/ 0 w 102912"/>
                <a:gd name="connsiteY7" fmla="*/ 110631 h 110630"/>
                <a:gd name="connsiteX8" fmla="*/ 40879 w 102912"/>
                <a:gd name="connsiteY8" fmla="*/ 0 h 110630"/>
                <a:gd name="connsiteX9" fmla="*/ 34876 w 102912"/>
                <a:gd name="connsiteY9" fmla="*/ 69466 h 110630"/>
                <a:gd name="connsiteX10" fmla="*/ 67179 w 102912"/>
                <a:gd name="connsiteY10" fmla="*/ 69466 h 110630"/>
                <a:gd name="connsiteX11" fmla="*/ 51170 w 102912"/>
                <a:gd name="connsiteY11" fmla="*/ 22584 h 110630"/>
                <a:gd name="connsiteX12" fmla="*/ 50885 w 102912"/>
                <a:gd name="connsiteY12" fmla="*/ 22584 h 110630"/>
                <a:gd name="connsiteX13" fmla="*/ 34876 w 102912"/>
                <a:gd name="connsiteY13" fmla="*/ 6946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912" h="110630">
                  <a:moveTo>
                    <a:pt x="40879" y="0"/>
                  </a:moveTo>
                  <a:lnTo>
                    <a:pt x="61748" y="0"/>
                  </a:lnTo>
                  <a:lnTo>
                    <a:pt x="102912" y="110631"/>
                  </a:lnTo>
                  <a:lnTo>
                    <a:pt x="81472" y="110631"/>
                  </a:lnTo>
                  <a:lnTo>
                    <a:pt x="73468" y="87190"/>
                  </a:lnTo>
                  <a:lnTo>
                    <a:pt x="28873" y="87190"/>
                  </a:lnTo>
                  <a:lnTo>
                    <a:pt x="20868" y="110631"/>
                  </a:lnTo>
                  <a:lnTo>
                    <a:pt x="0" y="110631"/>
                  </a:lnTo>
                  <a:lnTo>
                    <a:pt x="40879" y="0"/>
                  </a:lnTo>
                  <a:close/>
                  <a:moveTo>
                    <a:pt x="34876" y="69466"/>
                  </a:moveTo>
                  <a:lnTo>
                    <a:pt x="67179" y="69466"/>
                  </a:lnTo>
                  <a:lnTo>
                    <a:pt x="51170" y="22584"/>
                  </a:lnTo>
                  <a:lnTo>
                    <a:pt x="50885" y="22584"/>
                  </a:lnTo>
                  <a:lnTo>
                    <a:pt x="34876" y="69466"/>
                  </a:lnTo>
                  <a:close/>
                </a:path>
              </a:pathLst>
            </a:custGeom>
            <a:grpFill/>
            <a:ln w="2856" cap="flat">
              <a:noFill/>
              <a:prstDash val="solid"/>
              <a:miter/>
            </a:ln>
          </p:spPr>
          <p:txBody>
            <a:bodyPr rtlCol="0" anchor="ctr"/>
            <a:lstStyle/>
            <a:p>
              <a:endParaRPr lang="de-DE"/>
            </a:p>
          </p:txBody>
        </p:sp>
        <p:sp>
          <p:nvSpPr>
            <p:cNvPr id="179" name="Freihandform: Form 178">
              <a:extLst>
                <a:ext uri="{FF2B5EF4-FFF2-40B4-BE49-F238E27FC236}">
                  <a16:creationId xmlns:a16="http://schemas.microsoft.com/office/drawing/2014/main" id="{26905261-35BC-4E75-8193-766751D592AB}"/>
                </a:ext>
              </a:extLst>
            </p:cNvPr>
            <p:cNvSpPr/>
            <p:nvPr/>
          </p:nvSpPr>
          <p:spPr>
            <a:xfrm>
              <a:off x="2465923" y="-143138"/>
              <a:ext cx="18581" cy="116634"/>
            </a:xfrm>
            <a:custGeom>
              <a:avLst/>
              <a:gdLst>
                <a:gd name="connsiteX0" fmla="*/ 18581 w 18581"/>
                <a:gd name="connsiteY0" fmla="*/ 116634 h 116634"/>
                <a:gd name="connsiteX1" fmla="*/ 0 w 18581"/>
                <a:gd name="connsiteY1" fmla="*/ 116634 h 116634"/>
                <a:gd name="connsiteX2" fmla="*/ 0 w 18581"/>
                <a:gd name="connsiteY2" fmla="*/ 4288 h 116634"/>
                <a:gd name="connsiteX3" fmla="*/ 18581 w 18581"/>
                <a:gd name="connsiteY3" fmla="*/ 0 h 116634"/>
                <a:gd name="connsiteX4" fmla="*/ 18581 w 18581"/>
                <a:gd name="connsiteY4" fmla="*/ 116634 h 116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634">
                  <a:moveTo>
                    <a:pt x="18581" y="116634"/>
                  </a:moveTo>
                  <a:lnTo>
                    <a:pt x="0" y="116634"/>
                  </a:lnTo>
                  <a:lnTo>
                    <a:pt x="0" y="4288"/>
                  </a:lnTo>
                  <a:lnTo>
                    <a:pt x="18581" y="0"/>
                  </a:lnTo>
                  <a:lnTo>
                    <a:pt x="18581" y="116634"/>
                  </a:lnTo>
                  <a:close/>
                </a:path>
              </a:pathLst>
            </a:custGeom>
            <a:grpFill/>
            <a:ln w="2856" cap="flat">
              <a:noFill/>
              <a:prstDash val="solid"/>
              <a:miter/>
            </a:ln>
          </p:spPr>
          <p:txBody>
            <a:bodyPr rtlCol="0" anchor="ctr"/>
            <a:lstStyle/>
            <a:p>
              <a:endParaRPr lang="de-DE"/>
            </a:p>
          </p:txBody>
        </p:sp>
        <p:sp>
          <p:nvSpPr>
            <p:cNvPr id="180" name="Freihandform: Form 179">
              <a:extLst>
                <a:ext uri="{FF2B5EF4-FFF2-40B4-BE49-F238E27FC236}">
                  <a16:creationId xmlns:a16="http://schemas.microsoft.com/office/drawing/2014/main" id="{F18B191E-54AD-4B1D-BCB0-A06E5A2804B1}"/>
                </a:ext>
              </a:extLst>
            </p:cNvPr>
            <p:cNvSpPr/>
            <p:nvPr/>
          </p:nvSpPr>
          <p:spPr>
            <a:xfrm>
              <a:off x="2504515"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2" y="34590"/>
                  </a:lnTo>
                  <a:cubicBezTo>
                    <a:pt x="54315" y="22298"/>
                    <a:pt x="48026" y="15151"/>
                    <a:pt x="37449" y="15151"/>
                  </a:cubicBezTo>
                  <a:cubicBezTo>
                    <a:pt x="27157" y="15151"/>
                    <a:pt x="20582" y="22298"/>
                    <a:pt x="18867" y="34590"/>
                  </a:cubicBezTo>
                  <a:close/>
                </a:path>
              </a:pathLst>
            </a:custGeom>
            <a:grpFill/>
            <a:ln w="2856" cap="flat">
              <a:noFill/>
              <a:prstDash val="solid"/>
              <a:miter/>
            </a:ln>
          </p:spPr>
          <p:txBody>
            <a:bodyPr rtlCol="0" anchor="ctr"/>
            <a:lstStyle/>
            <a:p>
              <a:endParaRPr lang="de-DE"/>
            </a:p>
          </p:txBody>
        </p:sp>
        <p:sp>
          <p:nvSpPr>
            <p:cNvPr id="181" name="Freihandform: Form 180">
              <a:extLst>
                <a:ext uri="{FF2B5EF4-FFF2-40B4-BE49-F238E27FC236}">
                  <a16:creationId xmlns:a16="http://schemas.microsoft.com/office/drawing/2014/main" id="{CC01031B-1E3F-4B3F-8836-7B4C5789BBE3}"/>
                </a:ext>
              </a:extLst>
            </p:cNvPr>
            <p:cNvSpPr/>
            <p:nvPr/>
          </p:nvSpPr>
          <p:spPr>
            <a:xfrm>
              <a:off x="2587703" y="-106547"/>
              <a:ext cx="76612" cy="80043"/>
            </a:xfrm>
            <a:custGeom>
              <a:avLst/>
              <a:gdLst>
                <a:gd name="connsiteX0" fmla="*/ 76613 w 76612"/>
                <a:gd name="connsiteY0" fmla="*/ 80043 h 80043"/>
                <a:gd name="connsiteX1" fmla="*/ 55172 w 76612"/>
                <a:gd name="connsiteY1" fmla="*/ 80043 h 80043"/>
                <a:gd name="connsiteX2" fmla="*/ 38020 w 76612"/>
                <a:gd name="connsiteY2" fmla="*/ 52314 h 80043"/>
                <a:gd name="connsiteX3" fmla="*/ 37735 w 76612"/>
                <a:gd name="connsiteY3" fmla="*/ 52314 h 80043"/>
                <a:gd name="connsiteX4" fmla="*/ 21154 w 76612"/>
                <a:gd name="connsiteY4" fmla="*/ 80043 h 80043"/>
                <a:gd name="connsiteX5" fmla="*/ 0 w 76612"/>
                <a:gd name="connsiteY5" fmla="*/ 80043 h 80043"/>
                <a:gd name="connsiteX6" fmla="*/ 27443 w 76612"/>
                <a:gd name="connsiteY6" fmla="*/ 38592 h 80043"/>
                <a:gd name="connsiteX7" fmla="*/ 2001 w 76612"/>
                <a:gd name="connsiteY7" fmla="*/ 0 h 80043"/>
                <a:gd name="connsiteX8" fmla="*/ 23155 w 76612"/>
                <a:gd name="connsiteY8" fmla="*/ 0 h 80043"/>
                <a:gd name="connsiteX9" fmla="*/ 38306 w 76612"/>
                <a:gd name="connsiteY9" fmla="*/ 24585 h 80043"/>
                <a:gd name="connsiteX10" fmla="*/ 38592 w 76612"/>
                <a:gd name="connsiteY10" fmla="*/ 24585 h 80043"/>
                <a:gd name="connsiteX11" fmla="*/ 53457 w 76612"/>
                <a:gd name="connsiteY11" fmla="*/ 0 h 80043"/>
                <a:gd name="connsiteX12" fmla="*/ 74326 w 76612"/>
                <a:gd name="connsiteY12" fmla="*/ 0 h 80043"/>
                <a:gd name="connsiteX13" fmla="*/ 49169 w 76612"/>
                <a:gd name="connsiteY13" fmla="*/ 38306 h 80043"/>
                <a:gd name="connsiteX14" fmla="*/ 76613 w 76612"/>
                <a:gd name="connsiteY14" fmla="*/ 80043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612" h="80043">
                  <a:moveTo>
                    <a:pt x="76613" y="80043"/>
                  </a:moveTo>
                  <a:lnTo>
                    <a:pt x="55172" y="80043"/>
                  </a:lnTo>
                  <a:lnTo>
                    <a:pt x="38020" y="52314"/>
                  </a:lnTo>
                  <a:lnTo>
                    <a:pt x="37735" y="52314"/>
                  </a:lnTo>
                  <a:lnTo>
                    <a:pt x="21154" y="80043"/>
                  </a:lnTo>
                  <a:lnTo>
                    <a:pt x="0" y="80043"/>
                  </a:lnTo>
                  <a:lnTo>
                    <a:pt x="27443" y="38592"/>
                  </a:lnTo>
                  <a:lnTo>
                    <a:pt x="2001" y="0"/>
                  </a:lnTo>
                  <a:lnTo>
                    <a:pt x="23155" y="0"/>
                  </a:lnTo>
                  <a:lnTo>
                    <a:pt x="38306" y="24585"/>
                  </a:lnTo>
                  <a:lnTo>
                    <a:pt x="38592" y="24585"/>
                  </a:lnTo>
                  <a:lnTo>
                    <a:pt x="53457" y="0"/>
                  </a:lnTo>
                  <a:lnTo>
                    <a:pt x="74326" y="0"/>
                  </a:lnTo>
                  <a:lnTo>
                    <a:pt x="49169" y="38306"/>
                  </a:lnTo>
                  <a:lnTo>
                    <a:pt x="76613" y="80043"/>
                  </a:lnTo>
                  <a:close/>
                </a:path>
              </a:pathLst>
            </a:custGeom>
            <a:grpFill/>
            <a:ln w="2856" cap="flat">
              <a:noFill/>
              <a:prstDash val="solid"/>
              <a:miter/>
            </a:ln>
          </p:spPr>
          <p:txBody>
            <a:bodyPr rtlCol="0" anchor="ctr"/>
            <a:lstStyle/>
            <a:p>
              <a:endParaRPr lang="de-DE"/>
            </a:p>
          </p:txBody>
        </p:sp>
        <p:sp>
          <p:nvSpPr>
            <p:cNvPr id="182" name="Freihandform: Form 181">
              <a:extLst>
                <a:ext uri="{FF2B5EF4-FFF2-40B4-BE49-F238E27FC236}">
                  <a16:creationId xmlns:a16="http://schemas.microsoft.com/office/drawing/2014/main" id="{30AFC32A-2C37-44C1-A1BB-2B0FC87FC6BE}"/>
                </a:ext>
              </a:extLst>
            </p:cNvPr>
            <p:cNvSpPr/>
            <p:nvPr/>
          </p:nvSpPr>
          <p:spPr>
            <a:xfrm>
              <a:off x="2674316" y="-108262"/>
              <a:ext cx="67755" cy="83759"/>
            </a:xfrm>
            <a:custGeom>
              <a:avLst/>
              <a:gdLst>
                <a:gd name="connsiteX0" fmla="*/ 34309 w 67755"/>
                <a:gd name="connsiteY0" fmla="*/ 32303 h 83759"/>
                <a:gd name="connsiteX1" fmla="*/ 49460 w 67755"/>
                <a:gd name="connsiteY1" fmla="*/ 34018 h 83759"/>
                <a:gd name="connsiteX2" fmla="*/ 49460 w 67755"/>
                <a:gd name="connsiteY2" fmla="*/ 31160 h 83759"/>
                <a:gd name="connsiteX3" fmla="*/ 31736 w 67755"/>
                <a:gd name="connsiteY3" fmla="*/ 15723 h 83759"/>
                <a:gd name="connsiteX4" fmla="*/ 11440 w 67755"/>
                <a:gd name="connsiteY4" fmla="*/ 20297 h 83759"/>
                <a:gd name="connsiteX5" fmla="*/ 7438 w 67755"/>
                <a:gd name="connsiteY5" fmla="*/ 4574 h 83759"/>
                <a:gd name="connsiteX6" fmla="*/ 33737 w 67755"/>
                <a:gd name="connsiteY6" fmla="*/ 0 h 83759"/>
                <a:gd name="connsiteX7" fmla="*/ 67756 w 67755"/>
                <a:gd name="connsiteY7" fmla="*/ 30874 h 83759"/>
                <a:gd name="connsiteX8" fmla="*/ 67756 w 67755"/>
                <a:gd name="connsiteY8" fmla="*/ 82044 h 83759"/>
                <a:gd name="connsiteX9" fmla="*/ 50032 w 67755"/>
                <a:gd name="connsiteY9" fmla="*/ 82044 h 83759"/>
                <a:gd name="connsiteX10" fmla="*/ 50032 w 67755"/>
                <a:gd name="connsiteY10" fmla="*/ 73468 h 83759"/>
                <a:gd name="connsiteX11" fmla="*/ 49746 w 67755"/>
                <a:gd name="connsiteY11" fmla="*/ 73468 h 83759"/>
                <a:gd name="connsiteX12" fmla="*/ 26305 w 67755"/>
                <a:gd name="connsiteY12" fmla="*/ 83759 h 83759"/>
                <a:gd name="connsiteX13" fmla="*/ 5 w 67755"/>
                <a:gd name="connsiteY13" fmla="*/ 58317 h 83759"/>
                <a:gd name="connsiteX14" fmla="*/ 34309 w 67755"/>
                <a:gd name="connsiteY14" fmla="*/ 32303 h 83759"/>
                <a:gd name="connsiteX15" fmla="*/ 31165 w 67755"/>
                <a:gd name="connsiteY15" fmla="*/ 69752 h 83759"/>
                <a:gd name="connsiteX16" fmla="*/ 49460 w 67755"/>
                <a:gd name="connsiteY16" fmla="*/ 60032 h 83759"/>
                <a:gd name="connsiteX17" fmla="*/ 49460 w 67755"/>
                <a:gd name="connsiteY17" fmla="*/ 46311 h 83759"/>
                <a:gd name="connsiteX18" fmla="*/ 36310 w 67755"/>
                <a:gd name="connsiteY18" fmla="*/ 44881 h 83759"/>
                <a:gd name="connsiteX19" fmla="*/ 17729 w 67755"/>
                <a:gd name="connsiteY19" fmla="*/ 58031 h 83759"/>
                <a:gd name="connsiteX20" fmla="*/ 31165 w 67755"/>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5" h="83759">
                  <a:moveTo>
                    <a:pt x="34309" y="32303"/>
                  </a:moveTo>
                  <a:cubicBezTo>
                    <a:pt x="39455" y="32303"/>
                    <a:pt x="44315" y="32589"/>
                    <a:pt x="49460" y="34018"/>
                  </a:cubicBezTo>
                  <a:lnTo>
                    <a:pt x="49460" y="31160"/>
                  </a:lnTo>
                  <a:cubicBezTo>
                    <a:pt x="49460" y="20868"/>
                    <a:pt x="43457" y="15723"/>
                    <a:pt x="31736" y="15723"/>
                  </a:cubicBezTo>
                  <a:cubicBezTo>
                    <a:pt x="25161" y="15723"/>
                    <a:pt x="18015" y="17152"/>
                    <a:pt x="11440" y="20297"/>
                  </a:cubicBezTo>
                  <a:lnTo>
                    <a:pt x="7438" y="4574"/>
                  </a:lnTo>
                  <a:cubicBezTo>
                    <a:pt x="14870" y="1715"/>
                    <a:pt x="24590" y="0"/>
                    <a:pt x="33737" y="0"/>
                  </a:cubicBezTo>
                  <a:cubicBezTo>
                    <a:pt x="56321" y="0"/>
                    <a:pt x="67756" y="10577"/>
                    <a:pt x="67756" y="30874"/>
                  </a:cubicBezTo>
                  <a:lnTo>
                    <a:pt x="67756" y="82044"/>
                  </a:lnTo>
                  <a:lnTo>
                    <a:pt x="50032" y="82044"/>
                  </a:lnTo>
                  <a:lnTo>
                    <a:pt x="50032" y="73468"/>
                  </a:lnTo>
                  <a:lnTo>
                    <a:pt x="49746" y="73468"/>
                  </a:lnTo>
                  <a:cubicBezTo>
                    <a:pt x="42885" y="80615"/>
                    <a:pt x="35738" y="83759"/>
                    <a:pt x="26305" y="83759"/>
                  </a:cubicBezTo>
                  <a:cubicBezTo>
                    <a:pt x="10296" y="83759"/>
                    <a:pt x="5" y="73754"/>
                    <a:pt x="5" y="58317"/>
                  </a:cubicBezTo>
                  <a:cubicBezTo>
                    <a:pt x="-281" y="41451"/>
                    <a:pt x="11726" y="32303"/>
                    <a:pt x="34309" y="32303"/>
                  </a:cubicBezTo>
                  <a:close/>
                  <a:moveTo>
                    <a:pt x="31165" y="69752"/>
                  </a:moveTo>
                  <a:cubicBezTo>
                    <a:pt x="38025" y="69752"/>
                    <a:pt x="44315" y="66321"/>
                    <a:pt x="49460" y="60032"/>
                  </a:cubicBezTo>
                  <a:lnTo>
                    <a:pt x="49460" y="46311"/>
                  </a:lnTo>
                  <a:cubicBezTo>
                    <a:pt x="45172" y="45167"/>
                    <a:pt x="40598" y="44881"/>
                    <a:pt x="36310" y="44881"/>
                  </a:cubicBezTo>
                  <a:cubicBezTo>
                    <a:pt x="24590" y="44881"/>
                    <a:pt x="17729" y="49455"/>
                    <a:pt x="17729" y="58031"/>
                  </a:cubicBezTo>
                  <a:cubicBezTo>
                    <a:pt x="17729" y="65178"/>
                    <a:pt x="22874" y="69752"/>
                    <a:pt x="31165" y="69752"/>
                  </a:cubicBezTo>
                  <a:close/>
                </a:path>
              </a:pathLst>
            </a:custGeom>
            <a:grpFill/>
            <a:ln w="2856" cap="flat">
              <a:noFill/>
              <a:prstDash val="solid"/>
              <a:miter/>
            </a:ln>
          </p:spPr>
          <p:txBody>
            <a:bodyPr rtlCol="0" anchor="ctr"/>
            <a:lstStyle/>
            <a:p>
              <a:endParaRPr lang="de-DE"/>
            </a:p>
          </p:txBody>
        </p:sp>
        <p:sp>
          <p:nvSpPr>
            <p:cNvPr id="183" name="Freihandform: Form 182">
              <a:extLst>
                <a:ext uri="{FF2B5EF4-FFF2-40B4-BE49-F238E27FC236}">
                  <a16:creationId xmlns:a16="http://schemas.microsoft.com/office/drawing/2014/main" id="{7D64DA7C-9D36-4399-80F0-718B75D53D4B}"/>
                </a:ext>
              </a:extLst>
            </p:cNvPr>
            <p:cNvSpPr/>
            <p:nvPr/>
          </p:nvSpPr>
          <p:spPr>
            <a:xfrm>
              <a:off x="2765799" y="-108262"/>
              <a:ext cx="68894" cy="82044"/>
            </a:xfrm>
            <a:custGeom>
              <a:avLst/>
              <a:gdLst>
                <a:gd name="connsiteX0" fmla="*/ 68894 w 68894"/>
                <a:gd name="connsiteY0" fmla="*/ 81758 h 82044"/>
                <a:gd name="connsiteX1" fmla="*/ 50027 w 68894"/>
                <a:gd name="connsiteY1" fmla="*/ 81758 h 82044"/>
                <a:gd name="connsiteX2" fmla="*/ 50027 w 68894"/>
                <a:gd name="connsiteY2" fmla="*/ 36019 h 82044"/>
                <a:gd name="connsiteX3" fmla="*/ 35162 w 68894"/>
                <a:gd name="connsiteY3" fmla="*/ 16580 h 82044"/>
                <a:gd name="connsiteX4" fmla="*/ 18581 w 68894"/>
                <a:gd name="connsiteY4" fmla="*/ 36019 h 82044"/>
                <a:gd name="connsiteX5" fmla="*/ 18581 w 68894"/>
                <a:gd name="connsiteY5" fmla="*/ 82044 h 82044"/>
                <a:gd name="connsiteX6" fmla="*/ 0 w 68894"/>
                <a:gd name="connsiteY6" fmla="*/ 82044 h 82044"/>
                <a:gd name="connsiteX7" fmla="*/ 0 w 68894"/>
                <a:gd name="connsiteY7" fmla="*/ 2001 h 82044"/>
                <a:gd name="connsiteX8" fmla="*/ 18581 w 68894"/>
                <a:gd name="connsiteY8" fmla="*/ 2001 h 82044"/>
                <a:gd name="connsiteX9" fmla="*/ 18581 w 68894"/>
                <a:gd name="connsiteY9" fmla="*/ 11721 h 82044"/>
                <a:gd name="connsiteX10" fmla="*/ 18867 w 68894"/>
                <a:gd name="connsiteY10" fmla="*/ 11721 h 82044"/>
                <a:gd name="connsiteX11" fmla="*/ 42308 w 68894"/>
                <a:gd name="connsiteY11" fmla="*/ 0 h 82044"/>
                <a:gd name="connsiteX12" fmla="*/ 68608 w 68894"/>
                <a:gd name="connsiteY12" fmla="*/ 32303 h 82044"/>
                <a:gd name="connsiteX13" fmla="*/ 68608 w 68894"/>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82044">
                  <a:moveTo>
                    <a:pt x="68894"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184" name="Freihandform: Form 183">
              <a:extLst>
                <a:ext uri="{FF2B5EF4-FFF2-40B4-BE49-F238E27FC236}">
                  <a16:creationId xmlns:a16="http://schemas.microsoft.com/office/drawing/2014/main" id="{B0884CE5-F60B-43FE-B570-CB0ED9ED2C0D}"/>
                </a:ext>
              </a:extLst>
            </p:cNvPr>
            <p:cNvSpPr/>
            <p:nvPr/>
          </p:nvSpPr>
          <p:spPr>
            <a:xfrm>
              <a:off x="2854418"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319 h 118921"/>
                <a:gd name="connsiteX16" fmla="*/ 37163 w 74611"/>
                <a:gd name="connsiteY16" fmla="*/ 51742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319"/>
                  </a:lnTo>
                  <a:cubicBezTo>
                    <a:pt x="50884" y="55173"/>
                    <a:pt x="44881" y="51742"/>
                    <a:pt x="37163" y="51742"/>
                  </a:cubicBezTo>
                  <a:cubicBezTo>
                    <a:pt x="24871" y="51742"/>
                    <a:pt x="18581" y="60604"/>
                    <a:pt x="18581" y="76613"/>
                  </a:cubicBezTo>
                  <a:close/>
                </a:path>
              </a:pathLst>
            </a:custGeom>
            <a:grpFill/>
            <a:ln w="2856" cap="flat">
              <a:noFill/>
              <a:prstDash val="solid"/>
              <a:miter/>
            </a:ln>
          </p:spPr>
          <p:txBody>
            <a:bodyPr rtlCol="0" anchor="ctr"/>
            <a:lstStyle/>
            <a:p>
              <a:endParaRPr lang="de-DE"/>
            </a:p>
          </p:txBody>
        </p:sp>
        <p:sp>
          <p:nvSpPr>
            <p:cNvPr id="185" name="Freihandform: Form 184">
              <a:extLst>
                <a:ext uri="{FF2B5EF4-FFF2-40B4-BE49-F238E27FC236}">
                  <a16:creationId xmlns:a16="http://schemas.microsoft.com/office/drawing/2014/main" id="{E75BDE08-0A10-4A88-BFA6-8D059D2D02BB}"/>
                </a:ext>
              </a:extLst>
            </p:cNvPr>
            <p:cNvSpPr/>
            <p:nvPr/>
          </p:nvSpPr>
          <p:spPr>
            <a:xfrm>
              <a:off x="2949326"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7157" y="15151"/>
                    <a:pt x="20297" y="22298"/>
                    <a:pt x="18867" y="34590"/>
                  </a:cubicBezTo>
                  <a:close/>
                </a:path>
              </a:pathLst>
            </a:custGeom>
            <a:grpFill/>
            <a:ln w="2856" cap="flat">
              <a:noFill/>
              <a:prstDash val="solid"/>
              <a:miter/>
            </a:ln>
          </p:spPr>
          <p:txBody>
            <a:bodyPr rtlCol="0" anchor="ctr"/>
            <a:lstStyle/>
            <a:p>
              <a:endParaRPr lang="de-DE"/>
            </a:p>
          </p:txBody>
        </p:sp>
        <p:sp>
          <p:nvSpPr>
            <p:cNvPr id="186" name="Freihandform: Form 185">
              <a:extLst>
                <a:ext uri="{FF2B5EF4-FFF2-40B4-BE49-F238E27FC236}">
                  <a16:creationId xmlns:a16="http://schemas.microsoft.com/office/drawing/2014/main" id="{F2AB79C9-E3ED-4783-B671-5DB9D4288B46}"/>
                </a:ext>
              </a:extLst>
            </p:cNvPr>
            <p:cNvSpPr/>
            <p:nvPr/>
          </p:nvSpPr>
          <p:spPr>
            <a:xfrm>
              <a:off x="304337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9"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87" name="Freihandform: Form 186">
              <a:extLst>
                <a:ext uri="{FF2B5EF4-FFF2-40B4-BE49-F238E27FC236}">
                  <a16:creationId xmlns:a16="http://schemas.microsoft.com/office/drawing/2014/main" id="{113C232E-3E76-4078-8B81-B0E5AF404A15}"/>
                </a:ext>
              </a:extLst>
            </p:cNvPr>
            <p:cNvSpPr/>
            <p:nvPr/>
          </p:nvSpPr>
          <p:spPr>
            <a:xfrm>
              <a:off x="3103123"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188" name="Freihandform: Form 187">
              <a:extLst>
                <a:ext uri="{FF2B5EF4-FFF2-40B4-BE49-F238E27FC236}">
                  <a16:creationId xmlns:a16="http://schemas.microsoft.com/office/drawing/2014/main" id="{082E9C18-DF8B-4CF7-9A49-42E90EFB55C5}"/>
                </a:ext>
              </a:extLst>
            </p:cNvPr>
            <p:cNvSpPr/>
            <p:nvPr/>
          </p:nvSpPr>
          <p:spPr>
            <a:xfrm>
              <a:off x="3166014" y="-137135"/>
              <a:ext cx="86617" cy="112632"/>
            </a:xfrm>
            <a:custGeom>
              <a:avLst/>
              <a:gdLst>
                <a:gd name="connsiteX0" fmla="*/ 86618 w 86617"/>
                <a:gd name="connsiteY0" fmla="*/ 66893 h 112632"/>
                <a:gd name="connsiteX1" fmla="*/ 43166 w 86617"/>
                <a:gd name="connsiteY1" fmla="*/ 112632 h 112632"/>
                <a:gd name="connsiteX2" fmla="*/ 0 w 86617"/>
                <a:gd name="connsiteY2" fmla="*/ 66893 h 112632"/>
                <a:gd name="connsiteX3" fmla="*/ 0 w 86617"/>
                <a:gd name="connsiteY3" fmla="*/ 0 h 112632"/>
                <a:gd name="connsiteX4" fmla="*/ 20011 w 86617"/>
                <a:gd name="connsiteY4" fmla="*/ 0 h 112632"/>
                <a:gd name="connsiteX5" fmla="*/ 20011 w 86617"/>
                <a:gd name="connsiteY5" fmla="*/ 65750 h 112632"/>
                <a:gd name="connsiteX6" fmla="*/ 43452 w 86617"/>
                <a:gd name="connsiteY6" fmla="*/ 93765 h 112632"/>
                <a:gd name="connsiteX7" fmla="*/ 66321 w 86617"/>
                <a:gd name="connsiteY7" fmla="*/ 65750 h 112632"/>
                <a:gd name="connsiteX8" fmla="*/ 66321 w 86617"/>
                <a:gd name="connsiteY8" fmla="*/ 0 h 112632"/>
                <a:gd name="connsiteX9" fmla="*/ 86332 w 86617"/>
                <a:gd name="connsiteY9" fmla="*/ 0 h 112632"/>
                <a:gd name="connsiteX10" fmla="*/ 86332 w 86617"/>
                <a:gd name="connsiteY10" fmla="*/ 66893 h 11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17" h="112632">
                  <a:moveTo>
                    <a:pt x="86618" y="66893"/>
                  </a:moveTo>
                  <a:cubicBezTo>
                    <a:pt x="86618" y="93479"/>
                    <a:pt x="72896" y="112632"/>
                    <a:pt x="43166" y="112632"/>
                  </a:cubicBezTo>
                  <a:cubicBezTo>
                    <a:pt x="13722" y="112632"/>
                    <a:pt x="0" y="93765"/>
                    <a:pt x="0" y="66893"/>
                  </a:cubicBezTo>
                  <a:lnTo>
                    <a:pt x="0" y="0"/>
                  </a:lnTo>
                  <a:lnTo>
                    <a:pt x="20011" y="0"/>
                  </a:lnTo>
                  <a:lnTo>
                    <a:pt x="20011" y="65750"/>
                  </a:lnTo>
                  <a:cubicBezTo>
                    <a:pt x="20011" y="82330"/>
                    <a:pt x="27157" y="93765"/>
                    <a:pt x="43452" y="93765"/>
                  </a:cubicBezTo>
                  <a:cubicBezTo>
                    <a:pt x="59746" y="93765"/>
                    <a:pt x="66321" y="82616"/>
                    <a:pt x="66321" y="65750"/>
                  </a:cubicBezTo>
                  <a:lnTo>
                    <a:pt x="66321" y="0"/>
                  </a:lnTo>
                  <a:lnTo>
                    <a:pt x="86332" y="0"/>
                  </a:lnTo>
                  <a:lnTo>
                    <a:pt x="86332" y="66893"/>
                  </a:lnTo>
                  <a:close/>
                </a:path>
              </a:pathLst>
            </a:custGeom>
            <a:grpFill/>
            <a:ln w="2856" cap="flat">
              <a:noFill/>
              <a:prstDash val="solid"/>
              <a:miter/>
            </a:ln>
          </p:spPr>
          <p:txBody>
            <a:bodyPr rtlCol="0" anchor="ctr"/>
            <a:lstStyle/>
            <a:p>
              <a:endParaRPr lang="de-DE"/>
            </a:p>
          </p:txBody>
        </p:sp>
        <p:sp>
          <p:nvSpPr>
            <p:cNvPr id="189" name="Freihandform: Form 188">
              <a:extLst>
                <a:ext uri="{FF2B5EF4-FFF2-40B4-BE49-F238E27FC236}">
                  <a16:creationId xmlns:a16="http://schemas.microsoft.com/office/drawing/2014/main" id="{0445EFA6-D834-4337-BBD2-4534F841B54A}"/>
                </a:ext>
              </a:extLst>
            </p:cNvPr>
            <p:cNvSpPr/>
            <p:nvPr/>
          </p:nvSpPr>
          <p:spPr>
            <a:xfrm>
              <a:off x="3277788" y="-108262"/>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9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7"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9"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190" name="Freihandform: Form 189">
              <a:extLst>
                <a:ext uri="{FF2B5EF4-FFF2-40B4-BE49-F238E27FC236}">
                  <a16:creationId xmlns:a16="http://schemas.microsoft.com/office/drawing/2014/main" id="{4B6F9751-691D-4E48-94C1-0433183ECAF4}"/>
                </a:ext>
              </a:extLst>
            </p:cNvPr>
            <p:cNvSpPr/>
            <p:nvPr/>
          </p:nvSpPr>
          <p:spPr>
            <a:xfrm>
              <a:off x="3367551"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91" name="Freihandform: Form 190">
              <a:extLst>
                <a:ext uri="{FF2B5EF4-FFF2-40B4-BE49-F238E27FC236}">
                  <a16:creationId xmlns:a16="http://schemas.microsoft.com/office/drawing/2014/main" id="{D8FB40E5-F34D-4DF1-8178-3897A0349504}"/>
                </a:ext>
              </a:extLst>
            </p:cNvPr>
            <p:cNvSpPr/>
            <p:nvPr/>
          </p:nvSpPr>
          <p:spPr>
            <a:xfrm>
              <a:off x="3404428" y="-106261"/>
              <a:ext cx="77755" cy="80043"/>
            </a:xfrm>
            <a:custGeom>
              <a:avLst/>
              <a:gdLst>
                <a:gd name="connsiteX0" fmla="*/ 77756 w 77755"/>
                <a:gd name="connsiteY0" fmla="*/ 0 h 80043"/>
                <a:gd name="connsiteX1" fmla="*/ 48598 w 77755"/>
                <a:gd name="connsiteY1" fmla="*/ 80043 h 80043"/>
                <a:gd name="connsiteX2" fmla="*/ 29158 w 77755"/>
                <a:gd name="connsiteY2" fmla="*/ 80043 h 80043"/>
                <a:gd name="connsiteX3" fmla="*/ 0 w 77755"/>
                <a:gd name="connsiteY3" fmla="*/ 0 h 80043"/>
                <a:gd name="connsiteX4" fmla="*/ 20582 w 77755"/>
                <a:gd name="connsiteY4" fmla="*/ 0 h 80043"/>
                <a:gd name="connsiteX5" fmla="*/ 38878 w 77755"/>
                <a:gd name="connsiteY5" fmla="*/ 58031 h 80043"/>
                <a:gd name="connsiteX6" fmla="*/ 39164 w 77755"/>
                <a:gd name="connsiteY6" fmla="*/ 58031 h 80043"/>
                <a:gd name="connsiteX7" fmla="*/ 57459 w 77755"/>
                <a:gd name="connsiteY7" fmla="*/ 0 h 80043"/>
                <a:gd name="connsiteX8" fmla="*/ 77756 w 77755"/>
                <a:gd name="connsiteY8" fmla="*/ 0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55" h="80043">
                  <a:moveTo>
                    <a:pt x="77756" y="0"/>
                  </a:moveTo>
                  <a:lnTo>
                    <a:pt x="48598" y="80043"/>
                  </a:lnTo>
                  <a:lnTo>
                    <a:pt x="29158" y="80043"/>
                  </a:lnTo>
                  <a:lnTo>
                    <a:pt x="0" y="0"/>
                  </a:lnTo>
                  <a:lnTo>
                    <a:pt x="20582" y="0"/>
                  </a:lnTo>
                  <a:lnTo>
                    <a:pt x="38878" y="58031"/>
                  </a:lnTo>
                  <a:lnTo>
                    <a:pt x="39164" y="58031"/>
                  </a:lnTo>
                  <a:lnTo>
                    <a:pt x="57459" y="0"/>
                  </a:lnTo>
                  <a:lnTo>
                    <a:pt x="77756" y="0"/>
                  </a:lnTo>
                  <a:close/>
                </a:path>
              </a:pathLst>
            </a:custGeom>
            <a:grpFill/>
            <a:ln w="2856" cap="flat">
              <a:noFill/>
              <a:prstDash val="solid"/>
              <a:miter/>
            </a:ln>
          </p:spPr>
          <p:txBody>
            <a:bodyPr rtlCol="0" anchor="ctr"/>
            <a:lstStyle/>
            <a:p>
              <a:endParaRPr lang="de-DE"/>
            </a:p>
          </p:txBody>
        </p:sp>
        <p:sp>
          <p:nvSpPr>
            <p:cNvPr id="192" name="Freihandform: Form 191">
              <a:extLst>
                <a:ext uri="{FF2B5EF4-FFF2-40B4-BE49-F238E27FC236}">
                  <a16:creationId xmlns:a16="http://schemas.microsoft.com/office/drawing/2014/main" id="{4A4C5803-4DBD-4AD9-99C1-243F55AFB06B}"/>
                </a:ext>
              </a:extLst>
            </p:cNvPr>
            <p:cNvSpPr/>
            <p:nvPr/>
          </p:nvSpPr>
          <p:spPr>
            <a:xfrm>
              <a:off x="3490760"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9" y="60604"/>
                    <a:pt x="28301" y="67751"/>
                    <a:pt x="39736" y="67751"/>
                  </a:cubicBezTo>
                  <a:cubicBezTo>
                    <a:pt x="47168" y="67751"/>
                    <a:pt x="53172"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193" name="Freihandform: Form 192">
              <a:extLst>
                <a:ext uri="{FF2B5EF4-FFF2-40B4-BE49-F238E27FC236}">
                  <a16:creationId xmlns:a16="http://schemas.microsoft.com/office/drawing/2014/main" id="{B9CC2AEB-7490-46DA-8359-E39B4D84B91C}"/>
                </a:ext>
              </a:extLst>
            </p:cNvPr>
            <p:cNvSpPr/>
            <p:nvPr/>
          </p:nvSpPr>
          <p:spPr>
            <a:xfrm>
              <a:off x="3584810"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94" name="Freihandform: Form 193">
              <a:extLst>
                <a:ext uri="{FF2B5EF4-FFF2-40B4-BE49-F238E27FC236}">
                  <a16:creationId xmlns:a16="http://schemas.microsoft.com/office/drawing/2014/main" id="{F19BD1A3-4D27-469F-816F-F68E68ABC4C4}"/>
                </a:ext>
              </a:extLst>
            </p:cNvPr>
            <p:cNvSpPr/>
            <p:nvPr/>
          </p:nvSpPr>
          <p:spPr>
            <a:xfrm>
              <a:off x="3641698" y="-108548"/>
              <a:ext cx="61747" cy="84045"/>
            </a:xfrm>
            <a:custGeom>
              <a:avLst/>
              <a:gdLst>
                <a:gd name="connsiteX0" fmla="*/ 8862 w 61747"/>
                <a:gd name="connsiteY0" fmla="*/ 59461 h 84045"/>
                <a:gd name="connsiteX1" fmla="*/ 31445 w 61747"/>
                <a:gd name="connsiteY1" fmla="*/ 68322 h 84045"/>
                <a:gd name="connsiteX2" fmla="*/ 43166 w 61747"/>
                <a:gd name="connsiteY2" fmla="*/ 60318 h 84045"/>
                <a:gd name="connsiteX3" fmla="*/ 3144 w 61747"/>
                <a:gd name="connsiteY3" fmla="*/ 24871 h 84045"/>
                <a:gd name="connsiteX4" fmla="*/ 33446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2"/>
                    <a:pt x="31445" y="68322"/>
                  </a:cubicBezTo>
                  <a:cubicBezTo>
                    <a:pt x="38306" y="68322"/>
                    <a:pt x="43166" y="65178"/>
                    <a:pt x="43166" y="60318"/>
                  </a:cubicBezTo>
                  <a:cubicBezTo>
                    <a:pt x="43166" y="46597"/>
                    <a:pt x="3144" y="51456"/>
                    <a:pt x="3144" y="24871"/>
                  </a:cubicBezTo>
                  <a:cubicBezTo>
                    <a:pt x="3144" y="10005"/>
                    <a:pt x="15437" y="0"/>
                    <a:pt x="33446"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195" name="Freihandform: Form 194">
              <a:extLst>
                <a:ext uri="{FF2B5EF4-FFF2-40B4-BE49-F238E27FC236}">
                  <a16:creationId xmlns:a16="http://schemas.microsoft.com/office/drawing/2014/main" id="{D8E51CDB-CB01-422A-8B6E-58BCF880AD93}"/>
                </a:ext>
              </a:extLst>
            </p:cNvPr>
            <p:cNvSpPr/>
            <p:nvPr/>
          </p:nvSpPr>
          <p:spPr>
            <a:xfrm>
              <a:off x="3720884"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96" name="Freihandform: Form 195">
              <a:extLst>
                <a:ext uri="{FF2B5EF4-FFF2-40B4-BE49-F238E27FC236}">
                  <a16:creationId xmlns:a16="http://schemas.microsoft.com/office/drawing/2014/main" id="{CE33B8C0-9214-48E9-B389-6B44159931EF}"/>
                </a:ext>
              </a:extLst>
            </p:cNvPr>
            <p:cNvSpPr/>
            <p:nvPr/>
          </p:nvSpPr>
          <p:spPr>
            <a:xfrm>
              <a:off x="3758046" y="-131989"/>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594" y="91192"/>
                    <a:pt x="46597" y="90048"/>
                    <a:pt x="49741" y="88619"/>
                  </a:cubicBezTo>
                  <a:close/>
                </a:path>
              </a:pathLst>
            </a:custGeom>
            <a:grpFill/>
            <a:ln w="2856" cap="flat">
              <a:noFill/>
              <a:prstDash val="solid"/>
              <a:miter/>
            </a:ln>
          </p:spPr>
          <p:txBody>
            <a:bodyPr rtlCol="0" anchor="ctr"/>
            <a:lstStyle/>
            <a:p>
              <a:endParaRPr lang="de-DE"/>
            </a:p>
          </p:txBody>
        </p:sp>
        <p:sp>
          <p:nvSpPr>
            <p:cNvPr id="197" name="Freihandform: Form 196">
              <a:extLst>
                <a:ext uri="{FF2B5EF4-FFF2-40B4-BE49-F238E27FC236}">
                  <a16:creationId xmlns:a16="http://schemas.microsoft.com/office/drawing/2014/main" id="{A179B9FE-AD40-45DF-AFAF-9A549A0A81BC}"/>
                </a:ext>
              </a:extLst>
            </p:cNvPr>
            <p:cNvSpPr/>
            <p:nvPr/>
          </p:nvSpPr>
          <p:spPr>
            <a:xfrm>
              <a:off x="3822367" y="-140565"/>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3 w 67750"/>
                <a:gd name="connsiteY5" fmla="*/ 36877 h 116062"/>
                <a:gd name="connsiteX6" fmla="*/ 33733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2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614 h 116062"/>
                <a:gd name="connsiteX23" fmla="*/ 36305 w 67750"/>
                <a:gd name="connsiteY23" fmla="*/ 77184 h 116062"/>
                <a:gd name="connsiteX24" fmla="*/ 17724 w 67750"/>
                <a:gd name="connsiteY24" fmla="*/ 90334 h 116062"/>
                <a:gd name="connsiteX25" fmla="*/ 31160 w 67750"/>
                <a:gd name="connsiteY25" fmla="*/ 102055 h 116062"/>
                <a:gd name="connsiteX26" fmla="*/ 51742 w 67750"/>
                <a:gd name="connsiteY26" fmla="*/ 21726 h 116062"/>
                <a:gd name="connsiteX27" fmla="*/ 40593 w 67750"/>
                <a:gd name="connsiteY27" fmla="*/ 10863 h 116062"/>
                <a:gd name="connsiteX28" fmla="*/ 51742 w 67750"/>
                <a:gd name="connsiteY28" fmla="*/ 0 h 116062"/>
                <a:gd name="connsiteX29" fmla="*/ 62891 w 67750"/>
                <a:gd name="connsiteY29" fmla="*/ 10863 h 116062"/>
                <a:gd name="connsiteX30" fmla="*/ 51742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7" y="48026"/>
                    <a:pt x="18010" y="49455"/>
                    <a:pt x="11435" y="52600"/>
                  </a:cubicBezTo>
                  <a:lnTo>
                    <a:pt x="7433" y="36877"/>
                  </a:lnTo>
                  <a:cubicBezTo>
                    <a:pt x="14865" y="34018"/>
                    <a:pt x="24585" y="32303"/>
                    <a:pt x="33733" y="32303"/>
                  </a:cubicBezTo>
                  <a:cubicBezTo>
                    <a:pt x="56316" y="32303"/>
                    <a:pt x="67751" y="42880"/>
                    <a:pt x="67751" y="63177"/>
                  </a:cubicBezTo>
                  <a:lnTo>
                    <a:pt x="67751" y="114347"/>
                  </a:lnTo>
                  <a:lnTo>
                    <a:pt x="50027" y="114347"/>
                  </a:lnTo>
                  <a:lnTo>
                    <a:pt x="50027" y="105771"/>
                  </a:lnTo>
                  <a:lnTo>
                    <a:pt x="49741" y="105771"/>
                  </a:lnTo>
                  <a:cubicBezTo>
                    <a:pt x="42880" y="112918"/>
                    <a:pt x="35734" y="116062"/>
                    <a:pt x="26300" y="116062"/>
                  </a:cubicBezTo>
                  <a:cubicBezTo>
                    <a:pt x="10291" y="116062"/>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7" y="0"/>
                    <a:pt x="30302" y="5146"/>
                    <a:pt x="30302" y="10863"/>
                  </a:cubicBezTo>
                  <a:cubicBezTo>
                    <a:pt x="30302" y="16866"/>
                    <a:pt x="25157" y="21726"/>
                    <a:pt x="19153" y="21726"/>
                  </a:cubicBezTo>
                  <a:close/>
                  <a:moveTo>
                    <a:pt x="31160" y="102055"/>
                  </a:moveTo>
                  <a:cubicBezTo>
                    <a:pt x="38021" y="102055"/>
                    <a:pt x="44310" y="98625"/>
                    <a:pt x="49455" y="92335"/>
                  </a:cubicBezTo>
                  <a:lnTo>
                    <a:pt x="49455" y="78614"/>
                  </a:lnTo>
                  <a:cubicBezTo>
                    <a:pt x="45167" y="77470"/>
                    <a:pt x="40593" y="77184"/>
                    <a:pt x="36305" y="77184"/>
                  </a:cubicBezTo>
                  <a:cubicBezTo>
                    <a:pt x="24585" y="77184"/>
                    <a:pt x="17724" y="81758"/>
                    <a:pt x="17724" y="90334"/>
                  </a:cubicBezTo>
                  <a:cubicBezTo>
                    <a:pt x="17724" y="97481"/>
                    <a:pt x="22869" y="102055"/>
                    <a:pt x="31160" y="102055"/>
                  </a:cubicBezTo>
                  <a:close/>
                  <a:moveTo>
                    <a:pt x="51742" y="21726"/>
                  </a:moveTo>
                  <a:cubicBezTo>
                    <a:pt x="45739" y="21726"/>
                    <a:pt x="40593" y="16580"/>
                    <a:pt x="40593" y="10863"/>
                  </a:cubicBezTo>
                  <a:cubicBezTo>
                    <a:pt x="40593" y="5146"/>
                    <a:pt x="45739" y="0"/>
                    <a:pt x="51742" y="0"/>
                  </a:cubicBezTo>
                  <a:cubicBezTo>
                    <a:pt x="57745" y="0"/>
                    <a:pt x="62891" y="5146"/>
                    <a:pt x="62891" y="10863"/>
                  </a:cubicBezTo>
                  <a:cubicBezTo>
                    <a:pt x="62891" y="16866"/>
                    <a:pt x="57745" y="21726"/>
                    <a:pt x="51742" y="21726"/>
                  </a:cubicBezTo>
                  <a:close/>
                </a:path>
              </a:pathLst>
            </a:custGeom>
            <a:grpFill/>
            <a:ln w="2856" cap="flat">
              <a:noFill/>
              <a:prstDash val="solid"/>
              <a:miter/>
            </a:ln>
          </p:spPr>
          <p:txBody>
            <a:bodyPr rtlCol="0" anchor="ctr"/>
            <a:lstStyle/>
            <a:p>
              <a:endParaRPr lang="de-DE"/>
            </a:p>
          </p:txBody>
        </p:sp>
        <p:sp>
          <p:nvSpPr>
            <p:cNvPr id="198" name="Freihandform: Form 197">
              <a:extLst>
                <a:ext uri="{FF2B5EF4-FFF2-40B4-BE49-F238E27FC236}">
                  <a16:creationId xmlns:a16="http://schemas.microsoft.com/office/drawing/2014/main" id="{98183F8D-EEE0-4CB3-ADF3-C13D2EDB85CE}"/>
                </a:ext>
              </a:extLst>
            </p:cNvPr>
            <p:cNvSpPr/>
            <p:nvPr/>
          </p:nvSpPr>
          <p:spPr>
            <a:xfrm>
              <a:off x="3904697" y="-131989"/>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199" name="Freihandform: Form 198">
              <a:extLst>
                <a:ext uri="{FF2B5EF4-FFF2-40B4-BE49-F238E27FC236}">
                  <a16:creationId xmlns:a16="http://schemas.microsoft.com/office/drawing/2014/main" id="{DEF7A6F6-7697-44F1-AB8D-7381F17E2CAB}"/>
                </a:ext>
              </a:extLst>
            </p:cNvPr>
            <p:cNvSpPr/>
            <p:nvPr/>
          </p:nvSpPr>
          <p:spPr>
            <a:xfrm>
              <a:off x="1649198" y="35815"/>
              <a:ext cx="77756" cy="110630"/>
            </a:xfrm>
            <a:custGeom>
              <a:avLst/>
              <a:gdLst>
                <a:gd name="connsiteX0" fmla="*/ 77756 w 77756"/>
                <a:gd name="connsiteY0" fmla="*/ 33447 h 110630"/>
                <a:gd name="connsiteX1" fmla="*/ 38020 w 77756"/>
                <a:gd name="connsiteY1" fmla="*/ 68323 h 110630"/>
                <a:gd name="connsiteX2" fmla="*/ 19725 w 77756"/>
                <a:gd name="connsiteY2" fmla="*/ 68323 h 110630"/>
                <a:gd name="connsiteX3" fmla="*/ 19725 w 77756"/>
                <a:gd name="connsiteY3" fmla="*/ 110631 h 110630"/>
                <a:gd name="connsiteX4" fmla="*/ 0 w 77756"/>
                <a:gd name="connsiteY4" fmla="*/ 110631 h 110630"/>
                <a:gd name="connsiteX5" fmla="*/ 0 w 77756"/>
                <a:gd name="connsiteY5" fmla="*/ 0 h 110630"/>
                <a:gd name="connsiteX6" fmla="*/ 39164 w 77756"/>
                <a:gd name="connsiteY6" fmla="*/ 0 h 110630"/>
                <a:gd name="connsiteX7" fmla="*/ 77756 w 77756"/>
                <a:gd name="connsiteY7" fmla="*/ 33447 h 110630"/>
                <a:gd name="connsiteX8" fmla="*/ 58031 w 77756"/>
                <a:gd name="connsiteY8" fmla="*/ 34304 h 110630"/>
                <a:gd name="connsiteX9" fmla="*/ 38306 w 77756"/>
                <a:gd name="connsiteY9" fmla="*/ 17438 h 110630"/>
                <a:gd name="connsiteX10" fmla="*/ 19725 w 77756"/>
                <a:gd name="connsiteY10" fmla="*/ 17438 h 110630"/>
                <a:gd name="connsiteX11" fmla="*/ 19725 w 77756"/>
                <a:gd name="connsiteY11" fmla="*/ 51170 h 110630"/>
                <a:gd name="connsiteX12" fmla="*/ 37735 w 77756"/>
                <a:gd name="connsiteY12" fmla="*/ 51170 h 110630"/>
                <a:gd name="connsiteX13" fmla="*/ 58031 w 77756"/>
                <a:gd name="connsiteY13" fmla="*/ 34304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56" h="110630">
                  <a:moveTo>
                    <a:pt x="77756" y="33447"/>
                  </a:moveTo>
                  <a:cubicBezTo>
                    <a:pt x="77756" y="57460"/>
                    <a:pt x="61176" y="68323"/>
                    <a:pt x="38020" y="68323"/>
                  </a:cubicBezTo>
                  <a:lnTo>
                    <a:pt x="19725" y="68323"/>
                  </a:lnTo>
                  <a:lnTo>
                    <a:pt x="19725" y="110631"/>
                  </a:lnTo>
                  <a:lnTo>
                    <a:pt x="0" y="110631"/>
                  </a:lnTo>
                  <a:lnTo>
                    <a:pt x="0" y="0"/>
                  </a:lnTo>
                  <a:lnTo>
                    <a:pt x="39164" y="0"/>
                  </a:lnTo>
                  <a:cubicBezTo>
                    <a:pt x="61462" y="0"/>
                    <a:pt x="77756" y="9720"/>
                    <a:pt x="77756" y="33447"/>
                  </a:cubicBezTo>
                  <a:close/>
                  <a:moveTo>
                    <a:pt x="58031" y="34304"/>
                  </a:moveTo>
                  <a:cubicBezTo>
                    <a:pt x="58031" y="22869"/>
                    <a:pt x="50884" y="17438"/>
                    <a:pt x="38306" y="17438"/>
                  </a:cubicBezTo>
                  <a:lnTo>
                    <a:pt x="19725" y="17438"/>
                  </a:lnTo>
                  <a:lnTo>
                    <a:pt x="19725" y="51170"/>
                  </a:lnTo>
                  <a:lnTo>
                    <a:pt x="37735" y="51170"/>
                  </a:lnTo>
                  <a:cubicBezTo>
                    <a:pt x="50884" y="51170"/>
                    <a:pt x="58031" y="45453"/>
                    <a:pt x="58031" y="34304"/>
                  </a:cubicBezTo>
                  <a:close/>
                </a:path>
              </a:pathLst>
            </a:custGeom>
            <a:grpFill/>
            <a:ln w="2856" cap="flat">
              <a:noFill/>
              <a:prstDash val="solid"/>
              <a:miter/>
            </a:ln>
          </p:spPr>
          <p:txBody>
            <a:bodyPr rtlCol="0" anchor="ctr"/>
            <a:lstStyle/>
            <a:p>
              <a:endParaRPr lang="de-DE"/>
            </a:p>
          </p:txBody>
        </p:sp>
        <p:sp>
          <p:nvSpPr>
            <p:cNvPr id="200" name="Freihandform: Form 199">
              <a:extLst>
                <a:ext uri="{FF2B5EF4-FFF2-40B4-BE49-F238E27FC236}">
                  <a16:creationId xmlns:a16="http://schemas.microsoft.com/office/drawing/2014/main" id="{20A9FABD-4F3B-45E8-960F-F01F361FB27A}"/>
                </a:ext>
              </a:extLst>
            </p:cNvPr>
            <p:cNvSpPr/>
            <p:nvPr/>
          </p:nvSpPr>
          <p:spPr>
            <a:xfrm>
              <a:off x="1744678"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01" name="Freihandform: Form 200">
              <a:extLst>
                <a:ext uri="{FF2B5EF4-FFF2-40B4-BE49-F238E27FC236}">
                  <a16:creationId xmlns:a16="http://schemas.microsoft.com/office/drawing/2014/main" id="{656E7268-0DA0-4990-9B9D-54FEE7EA853A}"/>
                </a:ext>
              </a:extLst>
            </p:cNvPr>
            <p:cNvSpPr/>
            <p:nvPr/>
          </p:nvSpPr>
          <p:spPr>
            <a:xfrm>
              <a:off x="1834440"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02" name="Freihandform: Form 201">
              <a:extLst>
                <a:ext uri="{FF2B5EF4-FFF2-40B4-BE49-F238E27FC236}">
                  <a16:creationId xmlns:a16="http://schemas.microsoft.com/office/drawing/2014/main" id="{CBBBFDE1-93E6-4EA6-9641-358A19EB8BFD}"/>
                </a:ext>
              </a:extLst>
            </p:cNvPr>
            <p:cNvSpPr/>
            <p:nvPr/>
          </p:nvSpPr>
          <p:spPr>
            <a:xfrm>
              <a:off x="188046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03" name="Freihandform: Form 202">
              <a:extLst>
                <a:ext uri="{FF2B5EF4-FFF2-40B4-BE49-F238E27FC236}">
                  <a16:creationId xmlns:a16="http://schemas.microsoft.com/office/drawing/2014/main" id="{3BD6739E-66DE-4C5B-B2DD-23621B7F259F}"/>
                </a:ext>
              </a:extLst>
            </p:cNvPr>
            <p:cNvSpPr/>
            <p:nvPr/>
          </p:nvSpPr>
          <p:spPr>
            <a:xfrm>
              <a:off x="191934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204" name="Freihandform: Form 203">
              <a:extLst>
                <a:ext uri="{FF2B5EF4-FFF2-40B4-BE49-F238E27FC236}">
                  <a16:creationId xmlns:a16="http://schemas.microsoft.com/office/drawing/2014/main" id="{54618B59-5213-46E5-878B-7FE5CF774D55}"/>
                </a:ext>
              </a:extLst>
            </p:cNvPr>
            <p:cNvSpPr/>
            <p:nvPr/>
          </p:nvSpPr>
          <p:spPr>
            <a:xfrm>
              <a:off x="2008534"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580"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205" name="Freihandform: Form 204">
              <a:extLst>
                <a:ext uri="{FF2B5EF4-FFF2-40B4-BE49-F238E27FC236}">
                  <a16:creationId xmlns:a16="http://schemas.microsoft.com/office/drawing/2014/main" id="{E48E0C61-CBC6-4D6B-9C7F-9C401E2F776A}"/>
                </a:ext>
              </a:extLst>
            </p:cNvPr>
            <p:cNvSpPr/>
            <p:nvPr/>
          </p:nvSpPr>
          <p:spPr>
            <a:xfrm>
              <a:off x="208543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206" name="Freihandform: Form 205">
              <a:extLst>
                <a:ext uri="{FF2B5EF4-FFF2-40B4-BE49-F238E27FC236}">
                  <a16:creationId xmlns:a16="http://schemas.microsoft.com/office/drawing/2014/main" id="{4A078B44-E6FF-45AF-9463-415791E9E2B2}"/>
                </a:ext>
              </a:extLst>
            </p:cNvPr>
            <p:cNvSpPr/>
            <p:nvPr/>
          </p:nvSpPr>
          <p:spPr>
            <a:xfrm>
              <a:off x="2182914" y="64683"/>
              <a:ext cx="74611" cy="114065"/>
            </a:xfrm>
            <a:custGeom>
              <a:avLst/>
              <a:gdLst>
                <a:gd name="connsiteX0" fmla="*/ 74612 w 74611"/>
                <a:gd name="connsiteY0" fmla="*/ 41455 h 114065"/>
                <a:gd name="connsiteX1" fmla="*/ 42023 w 74611"/>
                <a:gd name="connsiteY1" fmla="*/ 83763 h 114065"/>
                <a:gd name="connsiteX2" fmla="*/ 18867 w 74611"/>
                <a:gd name="connsiteY2" fmla="*/ 73186 h 114065"/>
                <a:gd name="connsiteX3" fmla="*/ 18581 w 74611"/>
                <a:gd name="connsiteY3" fmla="*/ 73186 h 114065"/>
                <a:gd name="connsiteX4" fmla="*/ 18581 w 74611"/>
                <a:gd name="connsiteY4" fmla="*/ 109491 h 114065"/>
                <a:gd name="connsiteX5" fmla="*/ 0 w 74611"/>
                <a:gd name="connsiteY5" fmla="*/ 114065 h 114065"/>
                <a:gd name="connsiteX6" fmla="*/ 0 w 74611"/>
                <a:gd name="connsiteY6" fmla="*/ 2005 h 114065"/>
                <a:gd name="connsiteX7" fmla="*/ 18296 w 74611"/>
                <a:gd name="connsiteY7" fmla="*/ 2005 h 114065"/>
                <a:gd name="connsiteX8" fmla="*/ 18296 w 74611"/>
                <a:gd name="connsiteY8" fmla="*/ 11724 h 114065"/>
                <a:gd name="connsiteX9" fmla="*/ 18581 w 74611"/>
                <a:gd name="connsiteY9" fmla="*/ 11724 h 114065"/>
                <a:gd name="connsiteX10" fmla="*/ 42880 w 74611"/>
                <a:gd name="connsiteY10" fmla="*/ 4 h 114065"/>
                <a:gd name="connsiteX11" fmla="*/ 74612 w 74611"/>
                <a:gd name="connsiteY11" fmla="*/ 41455 h 114065"/>
                <a:gd name="connsiteX12" fmla="*/ 56030 w 74611"/>
                <a:gd name="connsiteY12" fmla="*/ 42026 h 114065"/>
                <a:gd name="connsiteX13" fmla="*/ 37449 w 74611"/>
                <a:gd name="connsiteY13" fmla="*/ 16584 h 114065"/>
                <a:gd name="connsiteX14" fmla="*/ 18581 w 74611"/>
                <a:gd name="connsiteY14" fmla="*/ 26875 h 114065"/>
                <a:gd name="connsiteX15" fmla="*/ 18581 w 74611"/>
                <a:gd name="connsiteY15" fmla="*/ 56320 h 114065"/>
                <a:gd name="connsiteX16" fmla="*/ 37735 w 74611"/>
                <a:gd name="connsiteY16" fmla="*/ 67183 h 114065"/>
                <a:gd name="connsiteX17" fmla="*/ 56030 w 74611"/>
                <a:gd name="connsiteY17" fmla="*/ 42026 h 11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4065">
                  <a:moveTo>
                    <a:pt x="74612" y="41455"/>
                  </a:moveTo>
                  <a:cubicBezTo>
                    <a:pt x="74612" y="67469"/>
                    <a:pt x="61462" y="83763"/>
                    <a:pt x="42023" y="83763"/>
                  </a:cubicBezTo>
                  <a:cubicBezTo>
                    <a:pt x="32303" y="83763"/>
                    <a:pt x="24013" y="79475"/>
                    <a:pt x="18867" y="73186"/>
                  </a:cubicBezTo>
                  <a:lnTo>
                    <a:pt x="18581" y="73186"/>
                  </a:lnTo>
                  <a:lnTo>
                    <a:pt x="18581" y="109491"/>
                  </a:lnTo>
                  <a:lnTo>
                    <a:pt x="0" y="114065"/>
                  </a:lnTo>
                  <a:lnTo>
                    <a:pt x="0" y="2005"/>
                  </a:lnTo>
                  <a:lnTo>
                    <a:pt x="18296" y="2005"/>
                  </a:lnTo>
                  <a:lnTo>
                    <a:pt x="18296" y="11724"/>
                  </a:lnTo>
                  <a:lnTo>
                    <a:pt x="18581" y="11724"/>
                  </a:lnTo>
                  <a:cubicBezTo>
                    <a:pt x="24299" y="4578"/>
                    <a:pt x="32875" y="4"/>
                    <a:pt x="42880" y="4"/>
                  </a:cubicBezTo>
                  <a:cubicBezTo>
                    <a:pt x="61462" y="-282"/>
                    <a:pt x="74612" y="15441"/>
                    <a:pt x="74612" y="41455"/>
                  </a:cubicBezTo>
                  <a:close/>
                  <a:moveTo>
                    <a:pt x="56030" y="42026"/>
                  </a:moveTo>
                  <a:cubicBezTo>
                    <a:pt x="56030" y="25446"/>
                    <a:pt x="49455" y="16584"/>
                    <a:pt x="37449" y="16584"/>
                  </a:cubicBezTo>
                  <a:cubicBezTo>
                    <a:pt x="30302" y="16584"/>
                    <a:pt x="24585" y="19729"/>
                    <a:pt x="18581" y="26875"/>
                  </a:cubicBezTo>
                  <a:lnTo>
                    <a:pt x="18581" y="56320"/>
                  </a:lnTo>
                  <a:cubicBezTo>
                    <a:pt x="24013" y="63467"/>
                    <a:pt x="30016" y="67183"/>
                    <a:pt x="37735" y="67183"/>
                  </a:cubicBezTo>
                  <a:cubicBezTo>
                    <a:pt x="49741" y="67183"/>
                    <a:pt x="56030" y="57749"/>
                    <a:pt x="56030" y="42026"/>
                  </a:cubicBezTo>
                  <a:close/>
                </a:path>
              </a:pathLst>
            </a:custGeom>
            <a:grpFill/>
            <a:ln w="2856" cap="flat">
              <a:noFill/>
              <a:prstDash val="solid"/>
              <a:miter/>
            </a:ln>
          </p:spPr>
          <p:txBody>
            <a:bodyPr rtlCol="0" anchor="ctr"/>
            <a:lstStyle/>
            <a:p>
              <a:endParaRPr lang="de-DE"/>
            </a:p>
          </p:txBody>
        </p:sp>
        <p:sp>
          <p:nvSpPr>
            <p:cNvPr id="207" name="Freihandform: Form 206">
              <a:extLst>
                <a:ext uri="{FF2B5EF4-FFF2-40B4-BE49-F238E27FC236}">
                  <a16:creationId xmlns:a16="http://schemas.microsoft.com/office/drawing/2014/main" id="{B8DF66C6-B271-49B7-A3C2-F924D0C2BAE3}"/>
                </a:ext>
              </a:extLst>
            </p:cNvPr>
            <p:cNvSpPr/>
            <p:nvPr/>
          </p:nvSpPr>
          <p:spPr>
            <a:xfrm>
              <a:off x="2278394"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08" name="Freihandform: Form 207">
              <a:extLst>
                <a:ext uri="{FF2B5EF4-FFF2-40B4-BE49-F238E27FC236}">
                  <a16:creationId xmlns:a16="http://schemas.microsoft.com/office/drawing/2014/main" id="{CD1A344C-4F81-480A-86DA-471DAC72211F}"/>
                </a:ext>
              </a:extLst>
            </p:cNvPr>
            <p:cNvSpPr/>
            <p:nvPr/>
          </p:nvSpPr>
          <p:spPr>
            <a:xfrm>
              <a:off x="2368156"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09" name="Freihandform: Form 208">
              <a:extLst>
                <a:ext uri="{FF2B5EF4-FFF2-40B4-BE49-F238E27FC236}">
                  <a16:creationId xmlns:a16="http://schemas.microsoft.com/office/drawing/2014/main" id="{01FBA49C-9EC1-4B1A-BDC7-8C5BAA4A7D55}"/>
                </a:ext>
              </a:extLst>
            </p:cNvPr>
            <p:cNvSpPr/>
            <p:nvPr/>
          </p:nvSpPr>
          <p:spPr>
            <a:xfrm>
              <a:off x="2406748"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8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8" y="31731"/>
                    <a:pt x="61748" y="58603"/>
                  </a:cubicBezTo>
                  <a:cubicBezTo>
                    <a:pt x="61748"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210" name="Freihandform: Form 209">
              <a:extLst>
                <a:ext uri="{FF2B5EF4-FFF2-40B4-BE49-F238E27FC236}">
                  <a16:creationId xmlns:a16="http://schemas.microsoft.com/office/drawing/2014/main" id="{2B005168-C214-411A-9B4B-10EE20B40413}"/>
                </a:ext>
              </a:extLst>
            </p:cNvPr>
            <p:cNvSpPr/>
            <p:nvPr/>
          </p:nvSpPr>
          <p:spPr>
            <a:xfrm>
              <a:off x="2483647" y="64401"/>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211" name="Freihandform: Form 210">
              <a:extLst>
                <a:ext uri="{FF2B5EF4-FFF2-40B4-BE49-F238E27FC236}">
                  <a16:creationId xmlns:a16="http://schemas.microsoft.com/office/drawing/2014/main" id="{61F30758-DF57-4F7C-A3BB-778F50AB2271}"/>
                </a:ext>
              </a:extLst>
            </p:cNvPr>
            <p:cNvSpPr/>
            <p:nvPr/>
          </p:nvSpPr>
          <p:spPr>
            <a:xfrm>
              <a:off x="2567120"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12" name="Freihandform: Form 211">
              <a:extLst>
                <a:ext uri="{FF2B5EF4-FFF2-40B4-BE49-F238E27FC236}">
                  <a16:creationId xmlns:a16="http://schemas.microsoft.com/office/drawing/2014/main" id="{32F9211C-663D-42E6-A6B3-A0F6AF121255}"/>
                </a:ext>
              </a:extLst>
            </p:cNvPr>
            <p:cNvSpPr/>
            <p:nvPr/>
          </p:nvSpPr>
          <p:spPr>
            <a:xfrm>
              <a:off x="2655168" y="64687"/>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13" name="Freihandform: Form 212">
              <a:extLst>
                <a:ext uri="{FF2B5EF4-FFF2-40B4-BE49-F238E27FC236}">
                  <a16:creationId xmlns:a16="http://schemas.microsoft.com/office/drawing/2014/main" id="{C8DBE9A1-1B20-4779-B1AA-B1E13D2478BB}"/>
                </a:ext>
              </a:extLst>
            </p:cNvPr>
            <p:cNvSpPr/>
            <p:nvPr/>
          </p:nvSpPr>
          <p:spPr>
            <a:xfrm>
              <a:off x="2796386" y="36100"/>
              <a:ext cx="69465" cy="110630"/>
            </a:xfrm>
            <a:custGeom>
              <a:avLst/>
              <a:gdLst>
                <a:gd name="connsiteX0" fmla="*/ 69466 w 69465"/>
                <a:gd name="connsiteY0" fmla="*/ 18010 h 110630"/>
                <a:gd name="connsiteX1" fmla="*/ 19725 w 69465"/>
                <a:gd name="connsiteY1" fmla="*/ 18010 h 110630"/>
                <a:gd name="connsiteX2" fmla="*/ 19725 w 69465"/>
                <a:gd name="connsiteY2" fmla="*/ 45453 h 110630"/>
                <a:gd name="connsiteX3" fmla="*/ 56888 w 69465"/>
                <a:gd name="connsiteY3" fmla="*/ 45453 h 110630"/>
                <a:gd name="connsiteX4" fmla="*/ 56888 w 69465"/>
                <a:gd name="connsiteY4" fmla="*/ 63463 h 110630"/>
                <a:gd name="connsiteX5" fmla="*/ 19725 w 69465"/>
                <a:gd name="connsiteY5" fmla="*/ 63463 h 110630"/>
                <a:gd name="connsiteX6" fmla="*/ 19725 w 69465"/>
                <a:gd name="connsiteY6" fmla="*/ 110631 h 110630"/>
                <a:gd name="connsiteX7" fmla="*/ 0 w 69465"/>
                <a:gd name="connsiteY7" fmla="*/ 110631 h 110630"/>
                <a:gd name="connsiteX8" fmla="*/ 0 w 69465"/>
                <a:gd name="connsiteY8" fmla="*/ 0 h 110630"/>
                <a:gd name="connsiteX9" fmla="*/ 69466 w 69465"/>
                <a:gd name="connsiteY9" fmla="*/ 0 h 110630"/>
                <a:gd name="connsiteX10" fmla="*/ 69466 w 69465"/>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65" h="110630">
                  <a:moveTo>
                    <a:pt x="69466"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214" name="Freihandform: Form 213">
              <a:extLst>
                <a:ext uri="{FF2B5EF4-FFF2-40B4-BE49-F238E27FC236}">
                  <a16:creationId xmlns:a16="http://schemas.microsoft.com/office/drawing/2014/main" id="{69FE9E73-4E3B-4C25-85EC-17FA1D2289A3}"/>
                </a:ext>
              </a:extLst>
            </p:cNvPr>
            <p:cNvSpPr/>
            <p:nvPr/>
          </p:nvSpPr>
          <p:spPr>
            <a:xfrm>
              <a:off x="2869569" y="64687"/>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025 h 83759"/>
                <a:gd name="connsiteX18" fmla="*/ 36305 w 67750"/>
                <a:gd name="connsiteY18" fmla="*/ 44595 h 83759"/>
                <a:gd name="connsiteX19" fmla="*/ 17724 w 67750"/>
                <a:gd name="connsiteY19" fmla="*/ 57745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1" y="69752"/>
                    <a:pt x="44310" y="66321"/>
                    <a:pt x="49455" y="60032"/>
                  </a:cubicBezTo>
                  <a:lnTo>
                    <a:pt x="49455" y="46025"/>
                  </a:lnTo>
                  <a:cubicBezTo>
                    <a:pt x="45167" y="44881"/>
                    <a:pt x="40593" y="44595"/>
                    <a:pt x="36305" y="44595"/>
                  </a:cubicBezTo>
                  <a:cubicBezTo>
                    <a:pt x="24585" y="44595"/>
                    <a:pt x="17724" y="49169"/>
                    <a:pt x="17724" y="57745"/>
                  </a:cubicBezTo>
                  <a:cubicBezTo>
                    <a:pt x="17724" y="65178"/>
                    <a:pt x="22869" y="69752"/>
                    <a:pt x="31160" y="69752"/>
                  </a:cubicBezTo>
                  <a:close/>
                </a:path>
              </a:pathLst>
            </a:custGeom>
            <a:grpFill/>
            <a:ln w="2856" cap="flat">
              <a:noFill/>
              <a:prstDash val="solid"/>
              <a:miter/>
            </a:ln>
          </p:spPr>
          <p:txBody>
            <a:bodyPr rtlCol="0" anchor="ctr"/>
            <a:lstStyle/>
            <a:p>
              <a:endParaRPr lang="de-DE"/>
            </a:p>
          </p:txBody>
        </p:sp>
        <p:sp>
          <p:nvSpPr>
            <p:cNvPr id="215" name="Freihandform: Form 214">
              <a:extLst>
                <a:ext uri="{FF2B5EF4-FFF2-40B4-BE49-F238E27FC236}">
                  <a16:creationId xmlns:a16="http://schemas.microsoft.com/office/drawing/2014/main" id="{717AC0E0-ED3B-4A45-9517-685FC623E89C}"/>
                </a:ext>
              </a:extLst>
            </p:cNvPr>
            <p:cNvSpPr/>
            <p:nvPr/>
          </p:nvSpPr>
          <p:spPr>
            <a:xfrm>
              <a:off x="2961046" y="29811"/>
              <a:ext cx="70323" cy="116920"/>
            </a:xfrm>
            <a:custGeom>
              <a:avLst/>
              <a:gdLst>
                <a:gd name="connsiteX0" fmla="*/ 0 w 70323"/>
                <a:gd name="connsiteY0" fmla="*/ 4574 h 116920"/>
                <a:gd name="connsiteX1" fmla="*/ 18581 w 70323"/>
                <a:gd name="connsiteY1" fmla="*/ 0 h 116920"/>
                <a:gd name="connsiteX2" fmla="*/ 18581 w 70323"/>
                <a:gd name="connsiteY2" fmla="*/ 70324 h 116920"/>
                <a:gd name="connsiteX3" fmla="*/ 18867 w 70323"/>
                <a:gd name="connsiteY3" fmla="*/ 70324 h 116920"/>
                <a:gd name="connsiteX4" fmla="*/ 45167 w 70323"/>
                <a:gd name="connsiteY4" fmla="*/ 36877 h 116920"/>
                <a:gd name="connsiteX5" fmla="*/ 67465 w 70323"/>
                <a:gd name="connsiteY5" fmla="*/ 36877 h 116920"/>
                <a:gd name="connsiteX6" fmla="*/ 41165 w 70323"/>
                <a:gd name="connsiteY6" fmla="*/ 68323 h 116920"/>
                <a:gd name="connsiteX7" fmla="*/ 70324 w 70323"/>
                <a:gd name="connsiteY7" fmla="*/ 116920 h 116920"/>
                <a:gd name="connsiteX8" fmla="*/ 48026 w 70323"/>
                <a:gd name="connsiteY8" fmla="*/ 116920 h 116920"/>
                <a:gd name="connsiteX9" fmla="*/ 28015 w 70323"/>
                <a:gd name="connsiteY9" fmla="*/ 82330 h 116920"/>
                <a:gd name="connsiteX10" fmla="*/ 18867 w 70323"/>
                <a:gd name="connsiteY10" fmla="*/ 92621 h 116920"/>
                <a:gd name="connsiteX11" fmla="*/ 18867 w 70323"/>
                <a:gd name="connsiteY11" fmla="*/ 116920 h 116920"/>
                <a:gd name="connsiteX12" fmla="*/ 286 w 70323"/>
                <a:gd name="connsiteY12" fmla="*/ 116920 h 116920"/>
                <a:gd name="connsiteX13" fmla="*/ 286 w 70323"/>
                <a:gd name="connsiteY13" fmla="*/ 457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323" h="116920">
                  <a:moveTo>
                    <a:pt x="0" y="4574"/>
                  </a:moveTo>
                  <a:lnTo>
                    <a:pt x="18581" y="0"/>
                  </a:lnTo>
                  <a:lnTo>
                    <a:pt x="18581" y="70324"/>
                  </a:lnTo>
                  <a:lnTo>
                    <a:pt x="18867" y="70324"/>
                  </a:lnTo>
                  <a:lnTo>
                    <a:pt x="45167" y="36877"/>
                  </a:lnTo>
                  <a:lnTo>
                    <a:pt x="67465" y="36877"/>
                  </a:lnTo>
                  <a:lnTo>
                    <a:pt x="41165" y="68323"/>
                  </a:lnTo>
                  <a:lnTo>
                    <a:pt x="70324" y="116920"/>
                  </a:lnTo>
                  <a:lnTo>
                    <a:pt x="48026" y="116920"/>
                  </a:lnTo>
                  <a:lnTo>
                    <a:pt x="28015" y="82330"/>
                  </a:lnTo>
                  <a:lnTo>
                    <a:pt x="18867" y="92621"/>
                  </a:lnTo>
                  <a:lnTo>
                    <a:pt x="18867" y="116920"/>
                  </a:lnTo>
                  <a:lnTo>
                    <a:pt x="286" y="116920"/>
                  </a:lnTo>
                  <a:lnTo>
                    <a:pt x="286" y="4574"/>
                  </a:lnTo>
                  <a:close/>
                </a:path>
              </a:pathLst>
            </a:custGeom>
            <a:grpFill/>
            <a:ln w="2856" cap="flat">
              <a:noFill/>
              <a:prstDash val="solid"/>
              <a:miter/>
            </a:ln>
          </p:spPr>
          <p:txBody>
            <a:bodyPr rtlCol="0" anchor="ctr"/>
            <a:lstStyle/>
            <a:p>
              <a:endParaRPr lang="de-DE"/>
            </a:p>
          </p:txBody>
        </p:sp>
        <p:sp>
          <p:nvSpPr>
            <p:cNvPr id="216" name="Freihandform: Form 215">
              <a:extLst>
                <a:ext uri="{FF2B5EF4-FFF2-40B4-BE49-F238E27FC236}">
                  <a16:creationId xmlns:a16="http://schemas.microsoft.com/office/drawing/2014/main" id="{AE7EF3E2-3EEA-496B-8061-462FA9487D09}"/>
                </a:ext>
              </a:extLst>
            </p:cNvPr>
            <p:cNvSpPr/>
            <p:nvPr/>
          </p:nvSpPr>
          <p:spPr>
            <a:xfrm>
              <a:off x="304509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217" name="Freihandform: Form 216">
              <a:extLst>
                <a:ext uri="{FF2B5EF4-FFF2-40B4-BE49-F238E27FC236}">
                  <a16:creationId xmlns:a16="http://schemas.microsoft.com/office/drawing/2014/main" id="{25292C6F-4FDB-4207-9DD9-3F96570C8F1B}"/>
                </a:ext>
              </a:extLst>
            </p:cNvPr>
            <p:cNvSpPr/>
            <p:nvPr/>
          </p:nvSpPr>
          <p:spPr>
            <a:xfrm>
              <a:off x="313828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18" name="Freihandform: Form 217">
              <a:extLst>
                <a:ext uri="{FF2B5EF4-FFF2-40B4-BE49-F238E27FC236}">
                  <a16:creationId xmlns:a16="http://schemas.microsoft.com/office/drawing/2014/main" id="{87D7DFA3-D584-4F02-BCFD-1124EC87E1DF}"/>
                </a:ext>
              </a:extLst>
            </p:cNvPr>
            <p:cNvSpPr/>
            <p:nvPr/>
          </p:nvSpPr>
          <p:spPr>
            <a:xfrm>
              <a:off x="3173160" y="40960"/>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19" name="Freihandform: Form 218">
              <a:extLst>
                <a:ext uri="{FF2B5EF4-FFF2-40B4-BE49-F238E27FC236}">
                  <a16:creationId xmlns:a16="http://schemas.microsoft.com/office/drawing/2014/main" id="{361EFEEA-62B2-4FA2-B991-E6318A38C981}"/>
                </a:ext>
              </a:extLst>
            </p:cNvPr>
            <p:cNvSpPr/>
            <p:nvPr/>
          </p:nvSpPr>
          <p:spPr>
            <a:xfrm>
              <a:off x="3237481" y="32384"/>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2 w 67750"/>
                <a:gd name="connsiteY5" fmla="*/ 36877 h 116062"/>
                <a:gd name="connsiteX6" fmla="*/ 33732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3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328 h 116062"/>
                <a:gd name="connsiteX23" fmla="*/ 36305 w 67750"/>
                <a:gd name="connsiteY23" fmla="*/ 76899 h 116062"/>
                <a:gd name="connsiteX24" fmla="*/ 17724 w 67750"/>
                <a:gd name="connsiteY24" fmla="*/ 90048 h 116062"/>
                <a:gd name="connsiteX25" fmla="*/ 31160 w 67750"/>
                <a:gd name="connsiteY25" fmla="*/ 102055 h 116062"/>
                <a:gd name="connsiteX26" fmla="*/ 52028 w 67750"/>
                <a:gd name="connsiteY26" fmla="*/ 21726 h 116062"/>
                <a:gd name="connsiteX27" fmla="*/ 40879 w 67750"/>
                <a:gd name="connsiteY27" fmla="*/ 10863 h 116062"/>
                <a:gd name="connsiteX28" fmla="*/ 52028 w 67750"/>
                <a:gd name="connsiteY28" fmla="*/ 0 h 116062"/>
                <a:gd name="connsiteX29" fmla="*/ 63177 w 67750"/>
                <a:gd name="connsiteY29" fmla="*/ 10863 h 116062"/>
                <a:gd name="connsiteX30" fmla="*/ 52028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6" y="48026"/>
                    <a:pt x="18010" y="49455"/>
                    <a:pt x="11435" y="52600"/>
                  </a:cubicBezTo>
                  <a:lnTo>
                    <a:pt x="7432" y="36877"/>
                  </a:lnTo>
                  <a:cubicBezTo>
                    <a:pt x="14865" y="34018"/>
                    <a:pt x="24585" y="32303"/>
                    <a:pt x="33732" y="32303"/>
                  </a:cubicBezTo>
                  <a:cubicBezTo>
                    <a:pt x="56316" y="32303"/>
                    <a:pt x="67751" y="42880"/>
                    <a:pt x="67751" y="63177"/>
                  </a:cubicBezTo>
                  <a:lnTo>
                    <a:pt x="67751" y="114347"/>
                  </a:lnTo>
                  <a:lnTo>
                    <a:pt x="50027" y="114347"/>
                  </a:lnTo>
                  <a:lnTo>
                    <a:pt x="50027" y="105771"/>
                  </a:lnTo>
                  <a:lnTo>
                    <a:pt x="49741" y="105771"/>
                  </a:lnTo>
                  <a:cubicBezTo>
                    <a:pt x="42880" y="112918"/>
                    <a:pt x="35734" y="116063"/>
                    <a:pt x="26300" y="116063"/>
                  </a:cubicBezTo>
                  <a:cubicBezTo>
                    <a:pt x="10291" y="116063"/>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6" y="0"/>
                    <a:pt x="30302" y="5146"/>
                    <a:pt x="30302" y="10863"/>
                  </a:cubicBezTo>
                  <a:cubicBezTo>
                    <a:pt x="30302" y="16866"/>
                    <a:pt x="25156" y="21726"/>
                    <a:pt x="19153" y="21726"/>
                  </a:cubicBezTo>
                  <a:close/>
                  <a:moveTo>
                    <a:pt x="31160" y="102055"/>
                  </a:moveTo>
                  <a:cubicBezTo>
                    <a:pt x="38020" y="102055"/>
                    <a:pt x="44310" y="98625"/>
                    <a:pt x="49455" y="92335"/>
                  </a:cubicBezTo>
                  <a:lnTo>
                    <a:pt x="49455" y="78328"/>
                  </a:lnTo>
                  <a:cubicBezTo>
                    <a:pt x="45167" y="77184"/>
                    <a:pt x="40593" y="76899"/>
                    <a:pt x="36305" y="76899"/>
                  </a:cubicBezTo>
                  <a:cubicBezTo>
                    <a:pt x="24585" y="76899"/>
                    <a:pt x="17724" y="81472"/>
                    <a:pt x="17724" y="90048"/>
                  </a:cubicBezTo>
                  <a:cubicBezTo>
                    <a:pt x="18010" y="97481"/>
                    <a:pt x="23155" y="102055"/>
                    <a:pt x="31160" y="102055"/>
                  </a:cubicBezTo>
                  <a:close/>
                  <a:moveTo>
                    <a:pt x="52028" y="21726"/>
                  </a:moveTo>
                  <a:cubicBezTo>
                    <a:pt x="46025" y="21726"/>
                    <a:pt x="40879" y="16580"/>
                    <a:pt x="40879" y="10863"/>
                  </a:cubicBezTo>
                  <a:cubicBezTo>
                    <a:pt x="40879" y="5146"/>
                    <a:pt x="46025" y="0"/>
                    <a:pt x="52028" y="0"/>
                  </a:cubicBezTo>
                  <a:cubicBezTo>
                    <a:pt x="58031" y="0"/>
                    <a:pt x="63177" y="5146"/>
                    <a:pt x="63177" y="10863"/>
                  </a:cubicBezTo>
                  <a:cubicBezTo>
                    <a:pt x="63177" y="16866"/>
                    <a:pt x="57745" y="21726"/>
                    <a:pt x="52028" y="21726"/>
                  </a:cubicBezTo>
                  <a:close/>
                </a:path>
              </a:pathLst>
            </a:custGeom>
            <a:grpFill/>
            <a:ln w="2856" cap="flat">
              <a:noFill/>
              <a:prstDash val="solid"/>
              <a:miter/>
            </a:ln>
          </p:spPr>
          <p:txBody>
            <a:bodyPr rtlCol="0" anchor="ctr"/>
            <a:lstStyle/>
            <a:p>
              <a:endParaRPr lang="de-DE"/>
            </a:p>
          </p:txBody>
        </p:sp>
        <p:sp>
          <p:nvSpPr>
            <p:cNvPr id="220" name="Freihandform: Form 219">
              <a:extLst>
                <a:ext uri="{FF2B5EF4-FFF2-40B4-BE49-F238E27FC236}">
                  <a16:creationId xmlns:a16="http://schemas.microsoft.com/office/drawing/2014/main" id="{B0A67168-F32D-4D4D-A00C-917CD9297BE8}"/>
                </a:ext>
              </a:extLst>
            </p:cNvPr>
            <p:cNvSpPr/>
            <p:nvPr/>
          </p:nvSpPr>
          <p:spPr>
            <a:xfrm>
              <a:off x="3320097" y="40960"/>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21" name="Freihandform: Form 220">
              <a:extLst>
                <a:ext uri="{FF2B5EF4-FFF2-40B4-BE49-F238E27FC236}">
                  <a16:creationId xmlns:a16="http://schemas.microsoft.com/office/drawing/2014/main" id="{99096E6E-B984-4028-B47B-1EA912394AC6}"/>
                </a:ext>
              </a:extLst>
            </p:cNvPr>
            <p:cNvSpPr/>
            <p:nvPr/>
          </p:nvSpPr>
          <p:spPr>
            <a:xfrm>
              <a:off x="343387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222" name="Freihandform: Form 221">
              <a:extLst>
                <a:ext uri="{FF2B5EF4-FFF2-40B4-BE49-F238E27FC236}">
                  <a16:creationId xmlns:a16="http://schemas.microsoft.com/office/drawing/2014/main" id="{50AFA9AA-F478-4623-B334-3BAEF63D2261}"/>
                </a:ext>
              </a:extLst>
            </p:cNvPr>
            <p:cNvSpPr/>
            <p:nvPr/>
          </p:nvSpPr>
          <p:spPr>
            <a:xfrm>
              <a:off x="3526779" y="64687"/>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8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23" name="Freihandform: Form 222">
              <a:extLst>
                <a:ext uri="{FF2B5EF4-FFF2-40B4-BE49-F238E27FC236}">
                  <a16:creationId xmlns:a16="http://schemas.microsoft.com/office/drawing/2014/main" id="{D8A89570-FCAB-45B0-AB90-6828CDF05FFD}"/>
                </a:ext>
              </a:extLst>
            </p:cNvPr>
            <p:cNvSpPr/>
            <p:nvPr/>
          </p:nvSpPr>
          <p:spPr>
            <a:xfrm>
              <a:off x="3615112" y="29811"/>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605 h 118921"/>
                <a:gd name="connsiteX16" fmla="*/ 37163 w 74611"/>
                <a:gd name="connsiteY16" fmla="*/ 52028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605"/>
                  </a:lnTo>
                  <a:cubicBezTo>
                    <a:pt x="50885" y="55458"/>
                    <a:pt x="44881" y="52028"/>
                    <a:pt x="37163" y="52028"/>
                  </a:cubicBezTo>
                  <a:cubicBezTo>
                    <a:pt x="25157" y="51742"/>
                    <a:pt x="18581" y="60604"/>
                    <a:pt x="18581" y="76613"/>
                  </a:cubicBezTo>
                  <a:close/>
                </a:path>
              </a:pathLst>
            </a:custGeom>
            <a:grpFill/>
            <a:ln w="2856" cap="flat">
              <a:noFill/>
              <a:prstDash val="solid"/>
              <a:miter/>
            </a:ln>
          </p:spPr>
          <p:txBody>
            <a:bodyPr rtlCol="0" anchor="ctr"/>
            <a:lstStyle/>
            <a:p>
              <a:endParaRPr lang="de-DE"/>
            </a:p>
          </p:txBody>
        </p:sp>
        <p:sp>
          <p:nvSpPr>
            <p:cNvPr id="224" name="Freihandform: Form 223">
              <a:extLst>
                <a:ext uri="{FF2B5EF4-FFF2-40B4-BE49-F238E27FC236}">
                  <a16:creationId xmlns:a16="http://schemas.microsoft.com/office/drawing/2014/main" id="{5E55572E-2064-4394-B012-FCE69D487F70}"/>
                </a:ext>
              </a:extLst>
            </p:cNvPr>
            <p:cNvSpPr/>
            <p:nvPr/>
          </p:nvSpPr>
          <p:spPr>
            <a:xfrm>
              <a:off x="1648912" y="209051"/>
              <a:ext cx="69751" cy="110630"/>
            </a:xfrm>
            <a:custGeom>
              <a:avLst/>
              <a:gdLst>
                <a:gd name="connsiteX0" fmla="*/ 69752 w 69751"/>
                <a:gd name="connsiteY0" fmla="*/ 18010 h 110630"/>
                <a:gd name="connsiteX1" fmla="*/ 19725 w 69751"/>
                <a:gd name="connsiteY1" fmla="*/ 18010 h 110630"/>
                <a:gd name="connsiteX2" fmla="*/ 19725 w 69751"/>
                <a:gd name="connsiteY2" fmla="*/ 45453 h 110630"/>
                <a:gd name="connsiteX3" fmla="*/ 56888 w 69751"/>
                <a:gd name="connsiteY3" fmla="*/ 45453 h 110630"/>
                <a:gd name="connsiteX4" fmla="*/ 56888 w 69751"/>
                <a:gd name="connsiteY4" fmla="*/ 63463 h 110630"/>
                <a:gd name="connsiteX5" fmla="*/ 19725 w 69751"/>
                <a:gd name="connsiteY5" fmla="*/ 63463 h 110630"/>
                <a:gd name="connsiteX6" fmla="*/ 19725 w 69751"/>
                <a:gd name="connsiteY6" fmla="*/ 110631 h 110630"/>
                <a:gd name="connsiteX7" fmla="*/ 0 w 69751"/>
                <a:gd name="connsiteY7" fmla="*/ 110631 h 110630"/>
                <a:gd name="connsiteX8" fmla="*/ 0 w 69751"/>
                <a:gd name="connsiteY8" fmla="*/ 0 h 110630"/>
                <a:gd name="connsiteX9" fmla="*/ 69466 w 69751"/>
                <a:gd name="connsiteY9" fmla="*/ 0 h 110630"/>
                <a:gd name="connsiteX10" fmla="*/ 69466 w 69751"/>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630">
                  <a:moveTo>
                    <a:pt x="69752"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225" name="Freihandform: Form 224">
              <a:extLst>
                <a:ext uri="{FF2B5EF4-FFF2-40B4-BE49-F238E27FC236}">
                  <a16:creationId xmlns:a16="http://schemas.microsoft.com/office/drawing/2014/main" id="{AB1C19C7-174E-4E40-B14E-DEDD91C40E6B}"/>
                </a:ext>
              </a:extLst>
            </p:cNvPr>
            <p:cNvSpPr/>
            <p:nvPr/>
          </p:nvSpPr>
          <p:spPr>
            <a:xfrm>
              <a:off x="1722094" y="237638"/>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311 h 83759"/>
                <a:gd name="connsiteX18" fmla="*/ 36305 w 67750"/>
                <a:gd name="connsiteY18" fmla="*/ 44881 h 83759"/>
                <a:gd name="connsiteX19" fmla="*/ 17724 w 67750"/>
                <a:gd name="connsiteY19" fmla="*/ 58031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0" y="69752"/>
                    <a:pt x="44310" y="66321"/>
                    <a:pt x="49455" y="60032"/>
                  </a:cubicBezTo>
                  <a:lnTo>
                    <a:pt x="49455" y="46311"/>
                  </a:lnTo>
                  <a:cubicBezTo>
                    <a:pt x="45167" y="45167"/>
                    <a:pt x="40593" y="44881"/>
                    <a:pt x="36305" y="44881"/>
                  </a:cubicBezTo>
                  <a:cubicBezTo>
                    <a:pt x="24585" y="44881"/>
                    <a:pt x="17724" y="49455"/>
                    <a:pt x="17724" y="58031"/>
                  </a:cubicBezTo>
                  <a:cubicBezTo>
                    <a:pt x="18010" y="65178"/>
                    <a:pt x="23155" y="69752"/>
                    <a:pt x="31160" y="69752"/>
                  </a:cubicBezTo>
                  <a:close/>
                </a:path>
              </a:pathLst>
            </a:custGeom>
            <a:grpFill/>
            <a:ln w="2856" cap="flat">
              <a:noFill/>
              <a:prstDash val="solid"/>
              <a:miter/>
            </a:ln>
          </p:spPr>
          <p:txBody>
            <a:bodyPr rtlCol="0" anchor="ctr"/>
            <a:lstStyle/>
            <a:p>
              <a:endParaRPr lang="de-DE"/>
            </a:p>
          </p:txBody>
        </p:sp>
        <p:sp>
          <p:nvSpPr>
            <p:cNvPr id="226" name="Freihandform: Form 225">
              <a:extLst>
                <a:ext uri="{FF2B5EF4-FFF2-40B4-BE49-F238E27FC236}">
                  <a16:creationId xmlns:a16="http://schemas.microsoft.com/office/drawing/2014/main" id="{0FA12A8A-6A2E-48EE-BCE2-B0B9B6CBB27A}"/>
                </a:ext>
              </a:extLst>
            </p:cNvPr>
            <p:cNvSpPr/>
            <p:nvPr/>
          </p:nvSpPr>
          <p:spPr>
            <a:xfrm>
              <a:off x="1809570"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227" name="Freihandform: Form 226">
              <a:extLst>
                <a:ext uri="{FF2B5EF4-FFF2-40B4-BE49-F238E27FC236}">
                  <a16:creationId xmlns:a16="http://schemas.microsoft.com/office/drawing/2014/main" id="{3D506DCC-DA72-4AD0-A01A-4352D892B228}"/>
                </a:ext>
              </a:extLst>
            </p:cNvPr>
            <p:cNvSpPr/>
            <p:nvPr/>
          </p:nvSpPr>
          <p:spPr>
            <a:xfrm>
              <a:off x="189332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28" name="Freihandform: Form 227">
              <a:extLst>
                <a:ext uri="{FF2B5EF4-FFF2-40B4-BE49-F238E27FC236}">
                  <a16:creationId xmlns:a16="http://schemas.microsoft.com/office/drawing/2014/main" id="{842DA7F3-A16D-4708-9BBD-C812086FC6D8}"/>
                </a:ext>
              </a:extLst>
            </p:cNvPr>
            <p:cNvSpPr/>
            <p:nvPr/>
          </p:nvSpPr>
          <p:spPr>
            <a:xfrm>
              <a:off x="1985665" y="202476"/>
              <a:ext cx="74611" cy="118921"/>
            </a:xfrm>
            <a:custGeom>
              <a:avLst/>
              <a:gdLst>
                <a:gd name="connsiteX0" fmla="*/ 74612 w 74611"/>
                <a:gd name="connsiteY0" fmla="*/ 76613 h 118921"/>
                <a:gd name="connsiteX1" fmla="*/ 42023 w 74611"/>
                <a:gd name="connsiteY1" fmla="*/ 118921 h 118921"/>
                <a:gd name="connsiteX2" fmla="*/ 18296 w 74611"/>
                <a:gd name="connsiteY2" fmla="*/ 107772 h 118921"/>
                <a:gd name="connsiteX3" fmla="*/ 18010 w 74611"/>
                <a:gd name="connsiteY3" fmla="*/ 107772 h 118921"/>
                <a:gd name="connsiteX4" fmla="*/ 18010 w 74611"/>
                <a:gd name="connsiteY4" fmla="*/ 116920 h 118921"/>
                <a:gd name="connsiteX5" fmla="*/ 0 w 74611"/>
                <a:gd name="connsiteY5" fmla="*/ 116920 h 118921"/>
                <a:gd name="connsiteX6" fmla="*/ 0 w 74611"/>
                <a:gd name="connsiteY6" fmla="*/ 4574 h 118921"/>
                <a:gd name="connsiteX7" fmla="*/ 18581 w 74611"/>
                <a:gd name="connsiteY7" fmla="*/ 0 h 118921"/>
                <a:gd name="connsiteX8" fmla="*/ 18581 w 74611"/>
                <a:gd name="connsiteY8" fmla="*/ 46311 h 118921"/>
                <a:gd name="connsiteX9" fmla="*/ 18867 w 74611"/>
                <a:gd name="connsiteY9" fmla="*/ 46311 h 118921"/>
                <a:gd name="connsiteX10" fmla="*/ 42308 w 74611"/>
                <a:gd name="connsiteY10" fmla="*/ 34876 h 118921"/>
                <a:gd name="connsiteX11" fmla="*/ 74612 w 74611"/>
                <a:gd name="connsiteY11" fmla="*/ 76613 h 118921"/>
                <a:gd name="connsiteX12" fmla="*/ 56316 w 74611"/>
                <a:gd name="connsiteY12" fmla="*/ 76899 h 118921"/>
                <a:gd name="connsiteX13" fmla="*/ 37735 w 74611"/>
                <a:gd name="connsiteY13" fmla="*/ 51742 h 118921"/>
                <a:gd name="connsiteX14" fmla="*/ 18867 w 74611"/>
                <a:gd name="connsiteY14" fmla="*/ 62033 h 118921"/>
                <a:gd name="connsiteX15" fmla="*/ 18867 w 74611"/>
                <a:gd name="connsiteY15" fmla="*/ 91192 h 118921"/>
                <a:gd name="connsiteX16" fmla="*/ 38020 w 74611"/>
                <a:gd name="connsiteY16" fmla="*/ 102055 h 118921"/>
                <a:gd name="connsiteX17" fmla="*/ 56316 w 74611"/>
                <a:gd name="connsiteY17" fmla="*/ 76899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74612" y="76613"/>
                  </a:moveTo>
                  <a:cubicBezTo>
                    <a:pt x="74612" y="102341"/>
                    <a:pt x="61462" y="118921"/>
                    <a:pt x="42023" y="118921"/>
                  </a:cubicBezTo>
                  <a:cubicBezTo>
                    <a:pt x="32017" y="118921"/>
                    <a:pt x="23727" y="114633"/>
                    <a:pt x="18296" y="107772"/>
                  </a:cubicBezTo>
                  <a:lnTo>
                    <a:pt x="18010" y="107772"/>
                  </a:lnTo>
                  <a:lnTo>
                    <a:pt x="18010" y="116920"/>
                  </a:lnTo>
                  <a:lnTo>
                    <a:pt x="0" y="116920"/>
                  </a:lnTo>
                  <a:lnTo>
                    <a:pt x="0" y="4574"/>
                  </a:lnTo>
                  <a:lnTo>
                    <a:pt x="18581" y="0"/>
                  </a:lnTo>
                  <a:lnTo>
                    <a:pt x="18581" y="46311"/>
                  </a:lnTo>
                  <a:lnTo>
                    <a:pt x="18867" y="46311"/>
                  </a:lnTo>
                  <a:cubicBezTo>
                    <a:pt x="24299" y="39164"/>
                    <a:pt x="32303" y="34876"/>
                    <a:pt x="42308" y="34876"/>
                  </a:cubicBezTo>
                  <a:cubicBezTo>
                    <a:pt x="61747" y="34876"/>
                    <a:pt x="74612" y="50599"/>
                    <a:pt x="74612" y="76613"/>
                  </a:cubicBezTo>
                  <a:close/>
                  <a:moveTo>
                    <a:pt x="56316" y="76899"/>
                  </a:moveTo>
                  <a:cubicBezTo>
                    <a:pt x="56316" y="60318"/>
                    <a:pt x="49455" y="51742"/>
                    <a:pt x="37735" y="51742"/>
                  </a:cubicBezTo>
                  <a:cubicBezTo>
                    <a:pt x="30588" y="51742"/>
                    <a:pt x="24585" y="54887"/>
                    <a:pt x="18867" y="62033"/>
                  </a:cubicBezTo>
                  <a:lnTo>
                    <a:pt x="18867" y="91192"/>
                  </a:lnTo>
                  <a:cubicBezTo>
                    <a:pt x="24299" y="98339"/>
                    <a:pt x="30302" y="102055"/>
                    <a:pt x="38020" y="102055"/>
                  </a:cubicBezTo>
                  <a:cubicBezTo>
                    <a:pt x="49741" y="102341"/>
                    <a:pt x="56316" y="92907"/>
                    <a:pt x="56316" y="76899"/>
                  </a:cubicBezTo>
                  <a:close/>
                </a:path>
              </a:pathLst>
            </a:custGeom>
            <a:grpFill/>
            <a:ln w="2856" cap="flat">
              <a:noFill/>
              <a:prstDash val="solid"/>
              <a:miter/>
            </a:ln>
          </p:spPr>
          <p:txBody>
            <a:bodyPr rtlCol="0" anchor="ctr"/>
            <a:lstStyle/>
            <a:p>
              <a:endParaRPr lang="de-DE"/>
            </a:p>
          </p:txBody>
        </p:sp>
        <p:sp>
          <p:nvSpPr>
            <p:cNvPr id="229" name="Freihandform: Form 228">
              <a:extLst>
                <a:ext uri="{FF2B5EF4-FFF2-40B4-BE49-F238E27FC236}">
                  <a16:creationId xmlns:a16="http://schemas.microsoft.com/office/drawing/2014/main" id="{35A98327-C377-49D6-8F69-09ED7902DAE5}"/>
                </a:ext>
              </a:extLst>
            </p:cNvPr>
            <p:cNvSpPr/>
            <p:nvPr/>
          </p:nvSpPr>
          <p:spPr>
            <a:xfrm>
              <a:off x="2076571"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30" name="Freihandform: Form 229">
              <a:extLst>
                <a:ext uri="{FF2B5EF4-FFF2-40B4-BE49-F238E27FC236}">
                  <a16:creationId xmlns:a16="http://schemas.microsoft.com/office/drawing/2014/main" id="{DC49EE81-A188-4CD1-8CD3-AFB03655F322}"/>
                </a:ext>
              </a:extLst>
            </p:cNvPr>
            <p:cNvSpPr/>
            <p:nvPr/>
          </p:nvSpPr>
          <p:spPr>
            <a:xfrm>
              <a:off x="2170621" y="237352"/>
              <a:ext cx="48025" cy="82044"/>
            </a:xfrm>
            <a:custGeom>
              <a:avLst/>
              <a:gdLst>
                <a:gd name="connsiteX0" fmla="*/ 48026 w 48025"/>
                <a:gd name="connsiteY0" fmla="*/ 1715 h 82044"/>
                <a:gd name="connsiteX1" fmla="*/ 45167 w 48025"/>
                <a:gd name="connsiteY1" fmla="*/ 20868 h 82044"/>
                <a:gd name="connsiteX2" fmla="*/ 34876 w 48025"/>
                <a:gd name="connsiteY2" fmla="*/ 18296 h 82044"/>
                <a:gd name="connsiteX3" fmla="*/ 18581 w 48025"/>
                <a:gd name="connsiteY3" fmla="*/ 40879 h 82044"/>
                <a:gd name="connsiteX4" fmla="*/ 18581 w 48025"/>
                <a:gd name="connsiteY4" fmla="*/ 82044 h 82044"/>
                <a:gd name="connsiteX5" fmla="*/ 0 w 48025"/>
                <a:gd name="connsiteY5" fmla="*/ 82044 h 82044"/>
                <a:gd name="connsiteX6" fmla="*/ 0 w 48025"/>
                <a:gd name="connsiteY6" fmla="*/ 2001 h 82044"/>
                <a:gd name="connsiteX7" fmla="*/ 18296 w 48025"/>
                <a:gd name="connsiteY7" fmla="*/ 2001 h 82044"/>
                <a:gd name="connsiteX8" fmla="*/ 18296 w 48025"/>
                <a:gd name="connsiteY8" fmla="*/ 12006 h 82044"/>
                <a:gd name="connsiteX9" fmla="*/ 18581 w 48025"/>
                <a:gd name="connsiteY9" fmla="*/ 12006 h 82044"/>
                <a:gd name="connsiteX10" fmla="*/ 39450 w 48025"/>
                <a:gd name="connsiteY10" fmla="*/ 0 h 82044"/>
                <a:gd name="connsiteX11" fmla="*/ 48026 w 48025"/>
                <a:gd name="connsiteY11" fmla="*/ 1715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2044">
                  <a:moveTo>
                    <a:pt x="48026" y="1715"/>
                  </a:moveTo>
                  <a:lnTo>
                    <a:pt x="45167" y="20868"/>
                  </a:lnTo>
                  <a:cubicBezTo>
                    <a:pt x="42308" y="19439"/>
                    <a:pt x="38878" y="18296"/>
                    <a:pt x="34876" y="18296"/>
                  </a:cubicBezTo>
                  <a:cubicBezTo>
                    <a:pt x="22012" y="18296"/>
                    <a:pt x="18581" y="28587"/>
                    <a:pt x="18581" y="40879"/>
                  </a:cubicBezTo>
                  <a:lnTo>
                    <a:pt x="18581" y="82044"/>
                  </a:lnTo>
                  <a:lnTo>
                    <a:pt x="0" y="82044"/>
                  </a:lnTo>
                  <a:lnTo>
                    <a:pt x="0" y="2001"/>
                  </a:lnTo>
                  <a:lnTo>
                    <a:pt x="18296" y="2001"/>
                  </a:lnTo>
                  <a:lnTo>
                    <a:pt x="18296" y="12006"/>
                  </a:lnTo>
                  <a:lnTo>
                    <a:pt x="18581" y="12006"/>
                  </a:lnTo>
                  <a:cubicBezTo>
                    <a:pt x="22869" y="4574"/>
                    <a:pt x="30302" y="0"/>
                    <a:pt x="39450" y="0"/>
                  </a:cubicBezTo>
                  <a:cubicBezTo>
                    <a:pt x="42023" y="0"/>
                    <a:pt x="45167" y="572"/>
                    <a:pt x="48026" y="1715"/>
                  </a:cubicBezTo>
                  <a:close/>
                </a:path>
              </a:pathLst>
            </a:custGeom>
            <a:grpFill/>
            <a:ln w="2856" cap="flat">
              <a:noFill/>
              <a:prstDash val="solid"/>
              <a:miter/>
            </a:ln>
          </p:spPr>
          <p:txBody>
            <a:bodyPr rtlCol="0" anchor="ctr"/>
            <a:lstStyle/>
            <a:p>
              <a:endParaRPr lang="de-DE"/>
            </a:p>
          </p:txBody>
        </p:sp>
        <p:sp>
          <p:nvSpPr>
            <p:cNvPr id="231" name="Freihandform: Form 230">
              <a:extLst>
                <a:ext uri="{FF2B5EF4-FFF2-40B4-BE49-F238E27FC236}">
                  <a16:creationId xmlns:a16="http://schemas.microsoft.com/office/drawing/2014/main" id="{63A62EA2-8EF9-4AE9-B1F1-05C3C0F5D0E9}"/>
                </a:ext>
              </a:extLst>
            </p:cNvPr>
            <p:cNvSpPr/>
            <p:nvPr/>
          </p:nvSpPr>
          <p:spPr>
            <a:xfrm>
              <a:off x="2228938"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7158" y="15151"/>
                    <a:pt x="20297" y="22298"/>
                    <a:pt x="18867" y="34590"/>
                  </a:cubicBezTo>
                  <a:close/>
                </a:path>
              </a:pathLst>
            </a:custGeom>
            <a:grpFill/>
            <a:ln w="2856" cap="flat">
              <a:noFill/>
              <a:prstDash val="solid"/>
              <a:miter/>
            </a:ln>
          </p:spPr>
          <p:txBody>
            <a:bodyPr rtlCol="0" anchor="ctr"/>
            <a:lstStyle/>
            <a:p>
              <a:endParaRPr lang="de-DE"/>
            </a:p>
          </p:txBody>
        </p:sp>
        <p:sp>
          <p:nvSpPr>
            <p:cNvPr id="232" name="Freihandform: Form 231">
              <a:extLst>
                <a:ext uri="{FF2B5EF4-FFF2-40B4-BE49-F238E27FC236}">
                  <a16:creationId xmlns:a16="http://schemas.microsoft.com/office/drawing/2014/main" id="{4704B4EC-9D11-4968-B598-698F7A8DC422}"/>
                </a:ext>
              </a:extLst>
            </p:cNvPr>
            <p:cNvSpPr/>
            <p:nvPr/>
          </p:nvSpPr>
          <p:spPr>
            <a:xfrm>
              <a:off x="2319844"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33" name="Freihandform: Form 232">
              <a:extLst>
                <a:ext uri="{FF2B5EF4-FFF2-40B4-BE49-F238E27FC236}">
                  <a16:creationId xmlns:a16="http://schemas.microsoft.com/office/drawing/2014/main" id="{23249CB1-7CAB-4850-9995-1DB1DE9A66B2}"/>
                </a:ext>
              </a:extLst>
            </p:cNvPr>
            <p:cNvSpPr/>
            <p:nvPr/>
          </p:nvSpPr>
          <p:spPr>
            <a:xfrm>
              <a:off x="2361295"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2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2" y="58031"/>
                  </a:cubicBezTo>
                  <a:lnTo>
                    <a:pt x="66893" y="71181"/>
                  </a:lnTo>
                  <a:close/>
                </a:path>
              </a:pathLst>
            </a:custGeom>
            <a:grpFill/>
            <a:ln w="2856" cap="flat">
              <a:noFill/>
              <a:prstDash val="solid"/>
              <a:miter/>
            </a:ln>
          </p:spPr>
          <p:txBody>
            <a:bodyPr rtlCol="0" anchor="ctr"/>
            <a:lstStyle/>
            <a:p>
              <a:endParaRPr lang="de-DE"/>
            </a:p>
          </p:txBody>
        </p:sp>
        <p:sp>
          <p:nvSpPr>
            <p:cNvPr id="234" name="Freihandform: Form 233">
              <a:extLst>
                <a:ext uri="{FF2B5EF4-FFF2-40B4-BE49-F238E27FC236}">
                  <a16:creationId xmlns:a16="http://schemas.microsoft.com/office/drawing/2014/main" id="{4ADAEEC0-8B60-45A8-863D-E07FF87452E4}"/>
                </a:ext>
              </a:extLst>
            </p:cNvPr>
            <p:cNvSpPr/>
            <p:nvPr/>
          </p:nvSpPr>
          <p:spPr>
            <a:xfrm>
              <a:off x="244476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35" name="Freihandform: Form 234">
              <a:extLst>
                <a:ext uri="{FF2B5EF4-FFF2-40B4-BE49-F238E27FC236}">
                  <a16:creationId xmlns:a16="http://schemas.microsoft.com/office/drawing/2014/main" id="{9FEA5149-6C2E-4A99-855D-98D6F993252E}"/>
                </a:ext>
              </a:extLst>
            </p:cNvPr>
            <p:cNvSpPr/>
            <p:nvPr/>
          </p:nvSpPr>
          <p:spPr>
            <a:xfrm>
              <a:off x="2576268" y="209051"/>
              <a:ext cx="82901" cy="110630"/>
            </a:xfrm>
            <a:custGeom>
              <a:avLst/>
              <a:gdLst>
                <a:gd name="connsiteX0" fmla="*/ 82902 w 82901"/>
                <a:gd name="connsiteY0" fmla="*/ 18296 h 110630"/>
                <a:gd name="connsiteX1" fmla="*/ 51456 w 82901"/>
                <a:gd name="connsiteY1" fmla="*/ 18296 h 110630"/>
                <a:gd name="connsiteX2" fmla="*/ 51456 w 82901"/>
                <a:gd name="connsiteY2" fmla="*/ 110631 h 110630"/>
                <a:gd name="connsiteX3" fmla="*/ 31731 w 82901"/>
                <a:gd name="connsiteY3" fmla="*/ 110631 h 110630"/>
                <a:gd name="connsiteX4" fmla="*/ 31731 w 82901"/>
                <a:gd name="connsiteY4" fmla="*/ 18296 h 110630"/>
                <a:gd name="connsiteX5" fmla="*/ 0 w 82901"/>
                <a:gd name="connsiteY5" fmla="*/ 18296 h 110630"/>
                <a:gd name="connsiteX6" fmla="*/ 0 w 82901"/>
                <a:gd name="connsiteY6" fmla="*/ 0 h 110630"/>
                <a:gd name="connsiteX7" fmla="*/ 82616 w 82901"/>
                <a:gd name="connsiteY7" fmla="*/ 0 h 110630"/>
                <a:gd name="connsiteX8" fmla="*/ 82616 w 82901"/>
                <a:gd name="connsiteY8" fmla="*/ 1829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01" h="110630">
                  <a:moveTo>
                    <a:pt x="82902" y="18296"/>
                  </a:moveTo>
                  <a:lnTo>
                    <a:pt x="51456" y="18296"/>
                  </a:lnTo>
                  <a:lnTo>
                    <a:pt x="51456" y="110631"/>
                  </a:lnTo>
                  <a:lnTo>
                    <a:pt x="31731" y="110631"/>
                  </a:lnTo>
                  <a:lnTo>
                    <a:pt x="31731" y="18296"/>
                  </a:lnTo>
                  <a:lnTo>
                    <a:pt x="0" y="18296"/>
                  </a:lnTo>
                  <a:lnTo>
                    <a:pt x="0" y="0"/>
                  </a:lnTo>
                  <a:lnTo>
                    <a:pt x="82616" y="0"/>
                  </a:lnTo>
                  <a:lnTo>
                    <a:pt x="82616" y="18296"/>
                  </a:lnTo>
                  <a:close/>
                </a:path>
              </a:pathLst>
            </a:custGeom>
            <a:grpFill/>
            <a:ln w="2856" cap="flat">
              <a:noFill/>
              <a:prstDash val="solid"/>
              <a:miter/>
            </a:ln>
          </p:spPr>
          <p:txBody>
            <a:bodyPr rtlCol="0" anchor="ctr"/>
            <a:lstStyle/>
            <a:p>
              <a:endParaRPr lang="de-DE"/>
            </a:p>
          </p:txBody>
        </p:sp>
        <p:sp>
          <p:nvSpPr>
            <p:cNvPr id="236" name="Freihandform: Form 235">
              <a:extLst>
                <a:ext uri="{FF2B5EF4-FFF2-40B4-BE49-F238E27FC236}">
                  <a16:creationId xmlns:a16="http://schemas.microsoft.com/office/drawing/2014/main" id="{839566B5-5F09-47EF-8BBF-C6032C0EAE27}"/>
                </a:ext>
              </a:extLst>
            </p:cNvPr>
            <p:cNvSpPr/>
            <p:nvPr/>
          </p:nvSpPr>
          <p:spPr>
            <a:xfrm>
              <a:off x="2675750" y="202762"/>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6 h 116920"/>
                <a:gd name="connsiteX10" fmla="*/ 18867 w 68894"/>
                <a:gd name="connsiteY10" fmla="*/ 46596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37" name="Freihandform: Form 236">
              <a:extLst>
                <a:ext uri="{FF2B5EF4-FFF2-40B4-BE49-F238E27FC236}">
                  <a16:creationId xmlns:a16="http://schemas.microsoft.com/office/drawing/2014/main" id="{EA640983-2EAA-42F8-8CD8-C40B11C10E85}"/>
                </a:ext>
              </a:extLst>
            </p:cNvPr>
            <p:cNvSpPr/>
            <p:nvPr/>
          </p:nvSpPr>
          <p:spPr>
            <a:xfrm>
              <a:off x="2764083"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6872" y="15151"/>
                    <a:pt x="20297" y="22298"/>
                    <a:pt x="18867" y="34590"/>
                  </a:cubicBezTo>
                  <a:close/>
                </a:path>
              </a:pathLst>
            </a:custGeom>
            <a:grpFill/>
            <a:ln w="2856" cap="flat">
              <a:noFill/>
              <a:prstDash val="solid"/>
              <a:miter/>
            </a:ln>
          </p:spPr>
          <p:txBody>
            <a:bodyPr rtlCol="0" anchor="ctr"/>
            <a:lstStyle/>
            <a:p>
              <a:endParaRPr lang="de-DE"/>
            </a:p>
          </p:txBody>
        </p:sp>
        <p:sp>
          <p:nvSpPr>
            <p:cNvPr id="238" name="Freihandform: Form 237">
              <a:extLst>
                <a:ext uri="{FF2B5EF4-FFF2-40B4-BE49-F238E27FC236}">
                  <a16:creationId xmlns:a16="http://schemas.microsoft.com/office/drawing/2014/main" id="{C8CB5766-1234-4FD9-8FCE-26F2E15B7426}"/>
                </a:ext>
              </a:extLst>
            </p:cNvPr>
            <p:cNvSpPr/>
            <p:nvPr/>
          </p:nvSpPr>
          <p:spPr>
            <a:xfrm>
              <a:off x="2853274"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0884" y="67179"/>
                    <a:pt x="58603" y="57745"/>
                    <a:pt x="58603" y="42309"/>
                  </a:cubicBezTo>
                  <a:close/>
                </a:path>
              </a:pathLst>
            </a:custGeom>
            <a:grpFill/>
            <a:ln w="2856" cap="flat">
              <a:noFill/>
              <a:prstDash val="solid"/>
              <a:miter/>
            </a:ln>
          </p:spPr>
          <p:txBody>
            <a:bodyPr rtlCol="0" anchor="ctr"/>
            <a:lstStyle/>
            <a:p>
              <a:endParaRPr lang="de-DE"/>
            </a:p>
          </p:txBody>
        </p:sp>
        <p:sp>
          <p:nvSpPr>
            <p:cNvPr id="239" name="Freihandform: Form 238">
              <a:extLst>
                <a:ext uri="{FF2B5EF4-FFF2-40B4-BE49-F238E27FC236}">
                  <a16:creationId xmlns:a16="http://schemas.microsoft.com/office/drawing/2014/main" id="{A8FEDDB1-CBE1-40C1-86CB-DB81E0C87CD2}"/>
                </a:ext>
              </a:extLst>
            </p:cNvPr>
            <p:cNvSpPr/>
            <p:nvPr/>
          </p:nvSpPr>
          <p:spPr>
            <a:xfrm>
              <a:off x="2950755" y="202476"/>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40" name="Freihandform: Form 239">
              <a:extLst>
                <a:ext uri="{FF2B5EF4-FFF2-40B4-BE49-F238E27FC236}">
                  <a16:creationId xmlns:a16="http://schemas.microsoft.com/office/drawing/2014/main" id="{BF05746A-F360-45E8-9C4B-09BDB0C8B7E2}"/>
                </a:ext>
              </a:extLst>
            </p:cNvPr>
            <p:cNvSpPr/>
            <p:nvPr/>
          </p:nvSpPr>
          <p:spPr>
            <a:xfrm>
              <a:off x="2989633"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1170" y="67179"/>
                    <a:pt x="58603" y="57745"/>
                    <a:pt x="58603" y="42309"/>
                  </a:cubicBezTo>
                  <a:close/>
                </a:path>
              </a:pathLst>
            </a:custGeom>
            <a:grpFill/>
            <a:ln w="2856" cap="flat">
              <a:noFill/>
              <a:prstDash val="solid"/>
              <a:miter/>
            </a:ln>
          </p:spPr>
          <p:txBody>
            <a:bodyPr rtlCol="0" anchor="ctr"/>
            <a:lstStyle/>
            <a:p>
              <a:endParaRPr lang="de-DE"/>
            </a:p>
          </p:txBody>
        </p:sp>
        <p:sp>
          <p:nvSpPr>
            <p:cNvPr id="241" name="Freihandform: Form 240">
              <a:extLst>
                <a:ext uri="{FF2B5EF4-FFF2-40B4-BE49-F238E27FC236}">
                  <a16:creationId xmlns:a16="http://schemas.microsoft.com/office/drawing/2014/main" id="{93790881-6B20-4277-A3CA-BFEC2794C514}"/>
                </a:ext>
              </a:extLst>
            </p:cNvPr>
            <p:cNvSpPr/>
            <p:nvPr/>
          </p:nvSpPr>
          <p:spPr>
            <a:xfrm>
              <a:off x="3082826" y="237352"/>
              <a:ext cx="74611" cy="114347"/>
            </a:xfrm>
            <a:custGeom>
              <a:avLst/>
              <a:gdLst>
                <a:gd name="connsiteX0" fmla="*/ 21440 w 74611"/>
                <a:gd name="connsiteY0" fmla="*/ 99768 h 114347"/>
                <a:gd name="connsiteX1" fmla="*/ 25442 w 74611"/>
                <a:gd name="connsiteY1" fmla="*/ 99482 h 114347"/>
                <a:gd name="connsiteX2" fmla="*/ 56316 w 74611"/>
                <a:gd name="connsiteY2" fmla="*/ 76613 h 114347"/>
                <a:gd name="connsiteX3" fmla="*/ 56316 w 74611"/>
                <a:gd name="connsiteY3" fmla="*/ 71467 h 114347"/>
                <a:gd name="connsiteX4" fmla="*/ 56030 w 74611"/>
                <a:gd name="connsiteY4" fmla="*/ 71467 h 114347"/>
                <a:gd name="connsiteX5" fmla="*/ 31731 w 74611"/>
                <a:gd name="connsiteY5" fmla="*/ 82616 h 114347"/>
                <a:gd name="connsiteX6" fmla="*/ 0 w 74611"/>
                <a:gd name="connsiteY6" fmla="*/ 42023 h 114347"/>
                <a:gd name="connsiteX7" fmla="*/ 32589 w 74611"/>
                <a:gd name="connsiteY7" fmla="*/ 0 h 114347"/>
                <a:gd name="connsiteX8" fmla="*/ 56030 w 74611"/>
                <a:gd name="connsiteY8" fmla="*/ 11149 h 114347"/>
                <a:gd name="connsiteX9" fmla="*/ 56316 w 74611"/>
                <a:gd name="connsiteY9" fmla="*/ 11149 h 114347"/>
                <a:gd name="connsiteX10" fmla="*/ 56316 w 74611"/>
                <a:gd name="connsiteY10" fmla="*/ 2001 h 114347"/>
                <a:gd name="connsiteX11" fmla="*/ 74611 w 74611"/>
                <a:gd name="connsiteY11" fmla="*/ 2001 h 114347"/>
                <a:gd name="connsiteX12" fmla="*/ 74611 w 74611"/>
                <a:gd name="connsiteY12" fmla="*/ 73754 h 114347"/>
                <a:gd name="connsiteX13" fmla="*/ 26586 w 74611"/>
                <a:gd name="connsiteY13" fmla="*/ 114061 h 114347"/>
                <a:gd name="connsiteX14" fmla="*/ 22583 w 74611"/>
                <a:gd name="connsiteY14" fmla="*/ 114347 h 114347"/>
                <a:gd name="connsiteX15" fmla="*/ 21440 w 74611"/>
                <a:gd name="connsiteY15" fmla="*/ 99768 h 114347"/>
                <a:gd name="connsiteX16" fmla="*/ 18867 w 74611"/>
                <a:gd name="connsiteY16" fmla="*/ 41737 h 114347"/>
                <a:gd name="connsiteX17" fmla="*/ 37449 w 74611"/>
                <a:gd name="connsiteY17" fmla="*/ 66607 h 114347"/>
                <a:gd name="connsiteX18" fmla="*/ 56316 w 74611"/>
                <a:gd name="connsiteY18" fmla="*/ 56030 h 114347"/>
                <a:gd name="connsiteX19" fmla="*/ 56316 w 74611"/>
                <a:gd name="connsiteY19" fmla="*/ 27443 h 114347"/>
                <a:gd name="connsiteX20" fmla="*/ 37163 w 74611"/>
                <a:gd name="connsiteY20" fmla="*/ 16866 h 114347"/>
                <a:gd name="connsiteX21" fmla="*/ 18867 w 74611"/>
                <a:gd name="connsiteY21" fmla="*/ 41737 h 11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611" h="114347">
                  <a:moveTo>
                    <a:pt x="21440" y="99768"/>
                  </a:moveTo>
                  <a:lnTo>
                    <a:pt x="25442" y="99482"/>
                  </a:lnTo>
                  <a:cubicBezTo>
                    <a:pt x="49455" y="98625"/>
                    <a:pt x="56316" y="91764"/>
                    <a:pt x="56316" y="76613"/>
                  </a:cubicBezTo>
                  <a:lnTo>
                    <a:pt x="56316" y="71467"/>
                  </a:lnTo>
                  <a:lnTo>
                    <a:pt x="56030" y="71467"/>
                  </a:lnTo>
                  <a:cubicBezTo>
                    <a:pt x="50313" y="78614"/>
                    <a:pt x="41451" y="82616"/>
                    <a:pt x="31731" y="82616"/>
                  </a:cubicBezTo>
                  <a:cubicBezTo>
                    <a:pt x="12292" y="82616"/>
                    <a:pt x="0" y="66607"/>
                    <a:pt x="0" y="42023"/>
                  </a:cubicBezTo>
                  <a:cubicBezTo>
                    <a:pt x="0" y="16580"/>
                    <a:pt x="13150" y="0"/>
                    <a:pt x="32589" y="0"/>
                  </a:cubicBezTo>
                  <a:cubicBezTo>
                    <a:pt x="42308" y="0"/>
                    <a:pt x="50884" y="4002"/>
                    <a:pt x="56030" y="11149"/>
                  </a:cubicBezTo>
                  <a:lnTo>
                    <a:pt x="56316" y="11149"/>
                  </a:lnTo>
                  <a:lnTo>
                    <a:pt x="56316" y="2001"/>
                  </a:lnTo>
                  <a:lnTo>
                    <a:pt x="74611" y="2001"/>
                  </a:lnTo>
                  <a:lnTo>
                    <a:pt x="74611" y="73754"/>
                  </a:lnTo>
                  <a:cubicBezTo>
                    <a:pt x="74611" y="99768"/>
                    <a:pt x="61462" y="112632"/>
                    <a:pt x="26586" y="114061"/>
                  </a:cubicBezTo>
                  <a:lnTo>
                    <a:pt x="22583" y="114347"/>
                  </a:lnTo>
                  <a:lnTo>
                    <a:pt x="21440" y="99768"/>
                  </a:lnTo>
                  <a:close/>
                  <a:moveTo>
                    <a:pt x="18867" y="41737"/>
                  </a:moveTo>
                  <a:cubicBezTo>
                    <a:pt x="18867" y="57460"/>
                    <a:pt x="25728" y="66607"/>
                    <a:pt x="37449" y="66607"/>
                  </a:cubicBezTo>
                  <a:cubicBezTo>
                    <a:pt x="44595" y="66607"/>
                    <a:pt x="50599" y="63177"/>
                    <a:pt x="56316" y="56030"/>
                  </a:cubicBezTo>
                  <a:lnTo>
                    <a:pt x="56316" y="27443"/>
                  </a:lnTo>
                  <a:cubicBezTo>
                    <a:pt x="50884" y="20583"/>
                    <a:pt x="44595" y="16866"/>
                    <a:pt x="37163" y="16866"/>
                  </a:cubicBezTo>
                  <a:cubicBezTo>
                    <a:pt x="25728" y="16866"/>
                    <a:pt x="18867" y="26014"/>
                    <a:pt x="18867" y="41737"/>
                  </a:cubicBezTo>
                  <a:close/>
                </a:path>
              </a:pathLst>
            </a:custGeom>
            <a:grpFill/>
            <a:ln w="2856" cap="flat">
              <a:noFill/>
              <a:prstDash val="solid"/>
              <a:miter/>
            </a:ln>
          </p:spPr>
          <p:txBody>
            <a:bodyPr rtlCol="0" anchor="ctr"/>
            <a:lstStyle/>
            <a:p>
              <a:endParaRPr lang="de-DE"/>
            </a:p>
          </p:txBody>
        </p:sp>
        <p:sp>
          <p:nvSpPr>
            <p:cNvPr id="242" name="Freihandform: Form 241">
              <a:extLst>
                <a:ext uri="{FF2B5EF4-FFF2-40B4-BE49-F238E27FC236}">
                  <a16:creationId xmlns:a16="http://schemas.microsoft.com/office/drawing/2014/main" id="{4DD1A8B3-6730-49F4-92A9-20356F6BBB5D}"/>
                </a:ext>
              </a:extLst>
            </p:cNvPr>
            <p:cNvSpPr/>
            <p:nvPr/>
          </p:nvSpPr>
          <p:spPr>
            <a:xfrm>
              <a:off x="3180021"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5" y="22869"/>
                    <a:pt x="11721" y="22869"/>
                  </a:cubicBezTo>
                  <a:cubicBezTo>
                    <a:pt x="5146" y="22869"/>
                    <a:pt x="0" y="18010"/>
                    <a:pt x="0" y="11435"/>
                  </a:cubicBezTo>
                  <a:cubicBezTo>
                    <a:pt x="0" y="4860"/>
                    <a:pt x="5431" y="0"/>
                    <a:pt x="11721" y="0"/>
                  </a:cubicBezTo>
                  <a:cubicBezTo>
                    <a:pt x="18295"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43" name="Freihandform: Form 242">
              <a:extLst>
                <a:ext uri="{FF2B5EF4-FFF2-40B4-BE49-F238E27FC236}">
                  <a16:creationId xmlns:a16="http://schemas.microsoft.com/office/drawing/2014/main" id="{0162480C-C888-494C-95F1-F8716AB5381A}"/>
                </a:ext>
              </a:extLst>
            </p:cNvPr>
            <p:cNvSpPr/>
            <p:nvPr/>
          </p:nvSpPr>
          <p:spPr>
            <a:xfrm>
              <a:off x="3220900"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6871" y="15151"/>
                    <a:pt x="20297" y="22298"/>
                    <a:pt x="18867" y="34590"/>
                  </a:cubicBezTo>
                  <a:close/>
                </a:path>
              </a:pathLst>
            </a:custGeom>
            <a:grpFill/>
            <a:ln w="2856" cap="flat">
              <a:noFill/>
              <a:prstDash val="solid"/>
              <a:miter/>
            </a:ln>
          </p:spPr>
          <p:txBody>
            <a:bodyPr rtlCol="0" anchor="ctr"/>
            <a:lstStyle/>
            <a:p>
              <a:endParaRPr lang="de-DE"/>
            </a:p>
          </p:txBody>
        </p:sp>
      </p:grpSp>
    </p:spTree>
    <p:extLst>
      <p:ext uri="{BB962C8B-B14F-4D97-AF65-F5344CB8AC3E}">
        <p14:creationId xmlns:p14="http://schemas.microsoft.com/office/powerpoint/2010/main" val="6235954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folie | mit Störer">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C430C106-4EB7-47B9-8F1D-0BFCFBEAECE6}"/>
              </a:ext>
            </a:extLst>
          </p:cNvPr>
          <p:cNvSpPr>
            <a:spLocks noGrp="1"/>
          </p:cNvSpPr>
          <p:nvPr>
            <p:ph type="pic" sz="quarter" idx="13" hasCustomPrompt="1"/>
          </p:nvPr>
        </p:nvSpPr>
        <p:spPr>
          <a:xfrm>
            <a:off x="0" y="0"/>
            <a:ext cx="12192000" cy="6858000"/>
          </a:xfrm>
          <a:solidFill>
            <a:schemeClr val="bg1">
              <a:lumMod val="95000"/>
            </a:schemeClr>
          </a:solidFill>
        </p:spPr>
        <p:txBody>
          <a:bodyPr/>
          <a:lstStyle/>
          <a:p>
            <a:r>
              <a:rPr lang="de-DE"/>
              <a:t> </a:t>
            </a:r>
          </a:p>
        </p:txBody>
      </p:sp>
      <p:sp>
        <p:nvSpPr>
          <p:cNvPr id="7" name="Textplatzhalter 6">
            <a:extLst>
              <a:ext uri="{FF2B5EF4-FFF2-40B4-BE49-F238E27FC236}">
                <a16:creationId xmlns:a16="http://schemas.microsoft.com/office/drawing/2014/main" id="{D1CD45B2-C7E2-4C43-84ED-BFB6DC4E84E4}"/>
              </a:ext>
            </a:extLst>
          </p:cNvPr>
          <p:cNvSpPr>
            <a:spLocks noGrp="1"/>
          </p:cNvSpPr>
          <p:nvPr>
            <p:ph type="body" sz="quarter" idx="14"/>
          </p:nvPr>
        </p:nvSpPr>
        <p:spPr>
          <a:xfrm>
            <a:off x="518319" y="3431381"/>
            <a:ext cx="3571200" cy="2769394"/>
          </a:xfrm>
          <a:solidFill>
            <a:schemeClr val="bg1"/>
          </a:solidFill>
        </p:spPr>
        <p:txBody>
          <a:bodyPr wrap="square" lIns="180000" tIns="180000" rIns="360000" bIns="18000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4" name="Gruppieren 3">
            <a:extLst>
              <a:ext uri="{FF2B5EF4-FFF2-40B4-BE49-F238E27FC236}">
                <a16:creationId xmlns:a16="http://schemas.microsoft.com/office/drawing/2014/main" id="{DFE029E8-09EC-45DC-B2BB-25B2B1C145AC}"/>
              </a:ext>
            </a:extLst>
          </p:cNvPr>
          <p:cNvGrpSpPr/>
          <p:nvPr userDrawn="1"/>
        </p:nvGrpSpPr>
        <p:grpSpPr>
          <a:xfrm>
            <a:off x="-390525" y="160153"/>
            <a:ext cx="333375" cy="136812"/>
            <a:chOff x="-133350" y="2711163"/>
            <a:chExt cx="333375" cy="136812"/>
          </a:xfrm>
        </p:grpSpPr>
        <p:cxnSp>
          <p:nvCxnSpPr>
            <p:cNvPr id="5" name="Gerader Verbinder 4">
              <a:extLst>
                <a:ext uri="{FF2B5EF4-FFF2-40B4-BE49-F238E27FC236}">
                  <a16:creationId xmlns:a16="http://schemas.microsoft.com/office/drawing/2014/main" id="{D3613C15-D9EF-4DBF-8B74-3D509941276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8E0568E8-B36B-404B-9E38-F367F7DFCF81}"/>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8" name="Gruppieren 7">
            <a:extLst>
              <a:ext uri="{FF2B5EF4-FFF2-40B4-BE49-F238E27FC236}">
                <a16:creationId xmlns:a16="http://schemas.microsoft.com/office/drawing/2014/main" id="{54EB1BCB-8EFE-43BA-AE53-9984B9F11B54}"/>
              </a:ext>
            </a:extLst>
          </p:cNvPr>
          <p:cNvGrpSpPr/>
          <p:nvPr userDrawn="1"/>
        </p:nvGrpSpPr>
        <p:grpSpPr>
          <a:xfrm>
            <a:off x="-390525" y="1131703"/>
            <a:ext cx="333375" cy="136812"/>
            <a:chOff x="-133350" y="2711163"/>
            <a:chExt cx="333375" cy="136812"/>
          </a:xfrm>
        </p:grpSpPr>
        <p:cxnSp>
          <p:nvCxnSpPr>
            <p:cNvPr id="10" name="Gerader Verbinder 9">
              <a:extLst>
                <a:ext uri="{FF2B5EF4-FFF2-40B4-BE49-F238E27FC236}">
                  <a16:creationId xmlns:a16="http://schemas.microsoft.com/office/drawing/2014/main" id="{B189016C-ED2A-474D-A417-5E0F497B514E}"/>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9856DE16-FDEC-4063-8C73-CBF95C803B59}"/>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2" name="Gruppieren 11">
            <a:extLst>
              <a:ext uri="{FF2B5EF4-FFF2-40B4-BE49-F238E27FC236}">
                <a16:creationId xmlns:a16="http://schemas.microsoft.com/office/drawing/2014/main" id="{E3759D02-378A-4C73-8CA4-E4FB217B94E6}"/>
              </a:ext>
            </a:extLst>
          </p:cNvPr>
          <p:cNvGrpSpPr/>
          <p:nvPr userDrawn="1"/>
        </p:nvGrpSpPr>
        <p:grpSpPr>
          <a:xfrm>
            <a:off x="-390525" y="1491963"/>
            <a:ext cx="333375" cy="136812"/>
            <a:chOff x="-133350" y="2711163"/>
            <a:chExt cx="333375" cy="136812"/>
          </a:xfrm>
        </p:grpSpPr>
        <p:cxnSp>
          <p:nvCxnSpPr>
            <p:cNvPr id="13" name="Gerader Verbinder 12">
              <a:extLst>
                <a:ext uri="{FF2B5EF4-FFF2-40B4-BE49-F238E27FC236}">
                  <a16:creationId xmlns:a16="http://schemas.microsoft.com/office/drawing/2014/main" id="{612F9041-226E-4E23-B398-1F7D9044B5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618D5641-3E9B-4072-8388-BB46336975A8}"/>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15" name="Gruppieren 14">
            <a:extLst>
              <a:ext uri="{FF2B5EF4-FFF2-40B4-BE49-F238E27FC236}">
                <a16:creationId xmlns:a16="http://schemas.microsoft.com/office/drawing/2014/main" id="{870072D5-E220-4946-9EE1-80DFB58C3A38}"/>
              </a:ext>
            </a:extLst>
          </p:cNvPr>
          <p:cNvGrpSpPr/>
          <p:nvPr userDrawn="1"/>
        </p:nvGrpSpPr>
        <p:grpSpPr>
          <a:xfrm>
            <a:off x="-390525" y="3292188"/>
            <a:ext cx="333375" cy="136812"/>
            <a:chOff x="-133350" y="2711163"/>
            <a:chExt cx="333375" cy="136812"/>
          </a:xfrm>
        </p:grpSpPr>
        <p:cxnSp>
          <p:nvCxnSpPr>
            <p:cNvPr id="16" name="Gerader Verbinder 15">
              <a:extLst>
                <a:ext uri="{FF2B5EF4-FFF2-40B4-BE49-F238E27FC236}">
                  <a16:creationId xmlns:a16="http://schemas.microsoft.com/office/drawing/2014/main" id="{0A43D9D6-7790-4E94-8493-67757E33734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8E7E0758-62D1-453D-B55E-FDC4CCE3C6E4}"/>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18" name="Gruppieren 17">
            <a:extLst>
              <a:ext uri="{FF2B5EF4-FFF2-40B4-BE49-F238E27FC236}">
                <a16:creationId xmlns:a16="http://schemas.microsoft.com/office/drawing/2014/main" id="{84310EC5-28E5-4146-A748-79C1FCA769F0}"/>
              </a:ext>
            </a:extLst>
          </p:cNvPr>
          <p:cNvGrpSpPr/>
          <p:nvPr userDrawn="1"/>
        </p:nvGrpSpPr>
        <p:grpSpPr>
          <a:xfrm>
            <a:off x="-390525" y="6063963"/>
            <a:ext cx="333375" cy="136812"/>
            <a:chOff x="-133350" y="2711163"/>
            <a:chExt cx="333375" cy="136812"/>
          </a:xfrm>
        </p:grpSpPr>
        <p:cxnSp>
          <p:nvCxnSpPr>
            <p:cNvPr id="19" name="Gerader Verbinder 18">
              <a:extLst>
                <a:ext uri="{FF2B5EF4-FFF2-40B4-BE49-F238E27FC236}">
                  <a16:creationId xmlns:a16="http://schemas.microsoft.com/office/drawing/2014/main" id="{2D5BC590-E7B8-48F8-AAC5-6799BCBDEB4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F5B0BA6-3F36-41A3-8125-15AA496849C8}"/>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1" name="Gruppieren 20">
            <a:extLst>
              <a:ext uri="{FF2B5EF4-FFF2-40B4-BE49-F238E27FC236}">
                <a16:creationId xmlns:a16="http://schemas.microsoft.com/office/drawing/2014/main" id="{07018BC3-E9D3-4DC9-9093-D415FD96426D}"/>
              </a:ext>
            </a:extLst>
          </p:cNvPr>
          <p:cNvGrpSpPr/>
          <p:nvPr userDrawn="1"/>
        </p:nvGrpSpPr>
        <p:grpSpPr>
          <a:xfrm>
            <a:off x="-390525" y="6495763"/>
            <a:ext cx="333375" cy="136812"/>
            <a:chOff x="-133350" y="2711163"/>
            <a:chExt cx="333375" cy="136812"/>
          </a:xfrm>
        </p:grpSpPr>
        <p:cxnSp>
          <p:nvCxnSpPr>
            <p:cNvPr id="22" name="Gerader Verbinder 21">
              <a:extLst>
                <a:ext uri="{FF2B5EF4-FFF2-40B4-BE49-F238E27FC236}">
                  <a16:creationId xmlns:a16="http://schemas.microsoft.com/office/drawing/2014/main" id="{38F1A063-9C9E-48DF-9813-A4EA4497C2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F79F31FE-DC89-4DED-A231-3D8DCBF48D98}"/>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4" name="Gruppieren 23">
            <a:extLst>
              <a:ext uri="{FF2B5EF4-FFF2-40B4-BE49-F238E27FC236}">
                <a16:creationId xmlns:a16="http://schemas.microsoft.com/office/drawing/2014/main" id="{F7DF8EA8-3E45-431B-90A0-140583E1D079}"/>
              </a:ext>
            </a:extLst>
          </p:cNvPr>
          <p:cNvGrpSpPr/>
          <p:nvPr userDrawn="1"/>
        </p:nvGrpSpPr>
        <p:grpSpPr>
          <a:xfrm rot="16200000">
            <a:off x="281643" y="-299136"/>
            <a:ext cx="333375" cy="136808"/>
            <a:chOff x="-133350" y="2711167"/>
            <a:chExt cx="333375" cy="136808"/>
          </a:xfrm>
        </p:grpSpPr>
        <p:cxnSp>
          <p:nvCxnSpPr>
            <p:cNvPr id="25" name="Gerader Verbinder 24">
              <a:extLst>
                <a:ext uri="{FF2B5EF4-FFF2-40B4-BE49-F238E27FC236}">
                  <a16:creationId xmlns:a16="http://schemas.microsoft.com/office/drawing/2014/main" id="{B300055A-A6D6-4CE1-986A-0930765E029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B2C23E7-0482-498A-B984-44C6CF40F3B6}"/>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27" name="Gruppieren 26">
            <a:extLst>
              <a:ext uri="{FF2B5EF4-FFF2-40B4-BE49-F238E27FC236}">
                <a16:creationId xmlns:a16="http://schemas.microsoft.com/office/drawing/2014/main" id="{AC7A65B2-F352-4DA5-9A36-9105D478D2C2}"/>
              </a:ext>
            </a:extLst>
          </p:cNvPr>
          <p:cNvGrpSpPr/>
          <p:nvPr userDrawn="1"/>
        </p:nvGrpSpPr>
        <p:grpSpPr>
          <a:xfrm rot="16200000">
            <a:off x="5752963" y="-299136"/>
            <a:ext cx="333375" cy="136804"/>
            <a:chOff x="-133350" y="2711171"/>
            <a:chExt cx="333375" cy="136804"/>
          </a:xfrm>
        </p:grpSpPr>
        <p:cxnSp>
          <p:nvCxnSpPr>
            <p:cNvPr id="28" name="Gerader Verbinder 27">
              <a:extLst>
                <a:ext uri="{FF2B5EF4-FFF2-40B4-BE49-F238E27FC236}">
                  <a16:creationId xmlns:a16="http://schemas.microsoft.com/office/drawing/2014/main" id="{4D9AE9BE-891D-491B-98F9-78F552DDC8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E259A48F-52D3-481E-86F8-360FED16B872}"/>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0" name="Gruppieren 29">
            <a:extLst>
              <a:ext uri="{FF2B5EF4-FFF2-40B4-BE49-F238E27FC236}">
                <a16:creationId xmlns:a16="http://schemas.microsoft.com/office/drawing/2014/main" id="{7ADB04CE-94F5-430A-9FF1-01DE211731F2}"/>
              </a:ext>
            </a:extLst>
          </p:cNvPr>
          <p:cNvGrpSpPr/>
          <p:nvPr userDrawn="1"/>
        </p:nvGrpSpPr>
        <p:grpSpPr>
          <a:xfrm>
            <a:off x="6203950" y="-397424"/>
            <a:ext cx="124906" cy="333375"/>
            <a:chOff x="6416680" y="-397424"/>
            <a:chExt cx="124906" cy="333375"/>
          </a:xfrm>
        </p:grpSpPr>
        <p:cxnSp>
          <p:nvCxnSpPr>
            <p:cNvPr id="31" name="Gerader Verbinder 30">
              <a:extLst>
                <a:ext uri="{FF2B5EF4-FFF2-40B4-BE49-F238E27FC236}">
                  <a16:creationId xmlns:a16="http://schemas.microsoft.com/office/drawing/2014/main" id="{50411913-7BEC-4F33-BDE8-154F93D079C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A40BADBF-D4AC-4B48-AE66-D79BD3055404}"/>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3" name="Gerader Verbinder 32">
            <a:extLst>
              <a:ext uri="{FF2B5EF4-FFF2-40B4-BE49-F238E27FC236}">
                <a16:creationId xmlns:a16="http://schemas.microsoft.com/office/drawing/2014/main" id="{CB5DA2A5-4F29-4DF6-A342-0A7B4878AAB5}"/>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E820BD84-9211-4C19-A40B-4121AD892514}"/>
              </a:ext>
            </a:extLst>
          </p:cNvPr>
          <p:cNvGrpSpPr/>
          <p:nvPr userDrawn="1"/>
        </p:nvGrpSpPr>
        <p:grpSpPr>
          <a:xfrm rot="16200000">
            <a:off x="11447325" y="-299139"/>
            <a:ext cx="333375" cy="136800"/>
            <a:chOff x="-133350" y="2711175"/>
            <a:chExt cx="333375" cy="136800"/>
          </a:xfrm>
        </p:grpSpPr>
        <p:cxnSp>
          <p:nvCxnSpPr>
            <p:cNvPr id="35" name="Gerader Verbinder 34">
              <a:extLst>
                <a:ext uri="{FF2B5EF4-FFF2-40B4-BE49-F238E27FC236}">
                  <a16:creationId xmlns:a16="http://schemas.microsoft.com/office/drawing/2014/main" id="{21C7D9CA-751B-4809-9338-47DDC5D1A72D}"/>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D1C22B97-CFD8-4E78-BF7E-02A71F190F83}"/>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29960710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Ref idx="1001">
        <a:schemeClr val="bg2"/>
      </p:bgRef>
    </p:bg>
    <p:spTree>
      <p:nvGrpSpPr>
        <p:cNvPr id="1" name=""/>
        <p:cNvGrpSpPr/>
        <p:nvPr/>
      </p:nvGrpSpPr>
      <p:grpSpPr>
        <a:xfrm>
          <a:off x="0" y="0"/>
          <a:ext cx="0" cy="0"/>
          <a:chOff x="0" y="0"/>
          <a:chExt cx="0" cy="0"/>
        </a:xfrm>
      </p:grpSpPr>
      <p:sp>
        <p:nvSpPr>
          <p:cNvPr id="57" name="Textplatzhalter 167">
            <a:extLst>
              <a:ext uri="{FF2B5EF4-FFF2-40B4-BE49-F238E27FC236}">
                <a16:creationId xmlns:a16="http://schemas.microsoft.com/office/drawing/2014/main" id="{68AB2348-B91F-4E68-BDE1-60ECCE02B493}"/>
              </a:ext>
            </a:extLst>
          </p:cNvPr>
          <p:cNvSpPr>
            <a:spLocks noGrp="1"/>
          </p:cNvSpPr>
          <p:nvPr>
            <p:ph type="body" sz="quarter" idx="12" hasCustomPrompt="1"/>
          </p:nvPr>
        </p:nvSpPr>
        <p:spPr>
          <a:xfrm>
            <a:off x="0" y="1628775"/>
            <a:ext cx="12192000" cy="5229225"/>
          </a:xfrm>
          <a:gradFill>
            <a:gsLst>
              <a:gs pos="50000">
                <a:schemeClr val="accent4">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4000" b="1" dirty="0">
                <a:latin typeface="+mj-lt"/>
                <a:ea typeface="+mj-ea"/>
                <a:cs typeface="+mj-cs"/>
              </a:defRPr>
            </a:lvl1pPr>
          </a:lstStyle>
          <a:p>
            <a:pPr lvl="0">
              <a:spcBef>
                <a:spcPct val="0"/>
              </a:spcBef>
            </a:pPr>
            <a:r>
              <a:rPr lang="de-DE" dirty="0"/>
              <a:t> </a:t>
            </a:r>
          </a:p>
        </p:txBody>
      </p:sp>
      <p:sp>
        <p:nvSpPr>
          <p:cNvPr id="59" name="Bildplatzhalter 60">
            <a:extLst>
              <a:ext uri="{FF2B5EF4-FFF2-40B4-BE49-F238E27FC236}">
                <a16:creationId xmlns:a16="http://schemas.microsoft.com/office/drawing/2014/main" id="{92CE05A2-27DE-4191-8A63-5C7C7ACA37CD}"/>
              </a:ext>
            </a:extLst>
          </p:cNvPr>
          <p:cNvSpPr>
            <a:spLocks noGrp="1"/>
          </p:cNvSpPr>
          <p:nvPr>
            <p:ph type="pic" sz="quarter" idx="10" hasCustomPrompt="1"/>
          </p:nvPr>
        </p:nvSpPr>
        <p:spPr>
          <a:xfrm>
            <a:off x="0" y="1628775"/>
            <a:ext cx="12192000" cy="5229226"/>
          </a:xfrm>
          <a:solidFill>
            <a:schemeClr val="tx1">
              <a:lumMod val="95000"/>
            </a:schemeClr>
          </a:solidFill>
        </p:spPr>
        <p:txBody>
          <a:bodyPr/>
          <a:lstStyle/>
          <a:p>
            <a:r>
              <a:rPr lang="de-DE" dirty="0"/>
              <a:t> </a:t>
            </a:r>
          </a:p>
        </p:txBody>
      </p:sp>
      <p:sp>
        <p:nvSpPr>
          <p:cNvPr id="60" name="Rechteck 59">
            <a:extLst>
              <a:ext uri="{FF2B5EF4-FFF2-40B4-BE49-F238E27FC236}">
                <a16:creationId xmlns:a16="http://schemas.microsoft.com/office/drawing/2014/main" id="{CBD8B083-79E8-44E1-BA43-E993160F02E1}"/>
              </a:ext>
            </a:extLst>
          </p:cNvPr>
          <p:cNvSpPr/>
          <p:nvPr userDrawn="1"/>
        </p:nvSpPr>
        <p:spPr>
          <a:xfrm>
            <a:off x="518400" y="1196733"/>
            <a:ext cx="11676062"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Textplatzhalter 64">
            <a:extLst>
              <a:ext uri="{FF2B5EF4-FFF2-40B4-BE49-F238E27FC236}">
                <a16:creationId xmlns:a16="http://schemas.microsoft.com/office/drawing/2014/main" id="{94E4DAD8-28C4-496D-803F-AF50BFF89A85}"/>
              </a:ext>
            </a:extLst>
          </p:cNvPr>
          <p:cNvSpPr>
            <a:spLocks noGrp="1"/>
          </p:cNvSpPr>
          <p:nvPr>
            <p:ph type="body" sz="quarter" idx="13" hasCustomPrompt="1"/>
          </p:nvPr>
        </p:nvSpPr>
        <p:spPr>
          <a:xfrm>
            <a:off x="518317" y="2647985"/>
            <a:ext cx="11157745" cy="1562031"/>
          </a:xfrm>
        </p:spPr>
        <p:txBody>
          <a:bodyPr vert="horz" wrap="square" lIns="0" tIns="0" rIns="360000" bIns="0" rtlCol="0" anchor="ctr" anchorCtr="0">
            <a:spAutoFit/>
          </a:bodyPr>
          <a:lstStyle>
            <a:lvl1pPr>
              <a:spcAft>
                <a:spcPts val="0"/>
              </a:spcAft>
              <a:defRPr lang="de-DE" sz="4800" b="1" dirty="0" smtClean="0">
                <a:latin typeface="+mj-lt"/>
                <a:ea typeface="+mj-ea"/>
                <a:cs typeface="+mj-cs"/>
              </a:defRPr>
            </a:lvl1pPr>
          </a:lstStyle>
          <a:p>
            <a:pPr lvl="0">
              <a:spcBef>
                <a:spcPct val="0"/>
              </a:spcBef>
            </a:pPr>
            <a:r>
              <a:rPr lang="de-DE" dirty="0"/>
              <a:t>Vielen Dank</a:t>
            </a:r>
            <a:br>
              <a:rPr lang="de-DE" dirty="0"/>
            </a:br>
            <a:r>
              <a:rPr lang="de-DE" dirty="0"/>
              <a:t>für Ihre Aufmerksamkeit!</a:t>
            </a:r>
          </a:p>
        </p:txBody>
      </p:sp>
      <p:sp>
        <p:nvSpPr>
          <p:cNvPr id="58" name="Freihandform: Form 57">
            <a:extLst>
              <a:ext uri="{FF2B5EF4-FFF2-40B4-BE49-F238E27FC236}">
                <a16:creationId xmlns:a16="http://schemas.microsoft.com/office/drawing/2014/main" id="{1A7F7BEE-9A4B-44B2-960F-97720F4BC3DA}"/>
              </a:ext>
            </a:extLst>
          </p:cNvPr>
          <p:cNvSpPr/>
          <p:nvPr userDrawn="1"/>
        </p:nvSpPr>
        <p:spPr>
          <a:xfrm>
            <a:off x="10056938" y="300703"/>
            <a:ext cx="1619125" cy="618155"/>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chemeClr val="tx1"/>
          </a:solidFill>
          <a:ln w="2892" cap="flat">
            <a:noFill/>
            <a:prstDash val="solid"/>
            <a:miter/>
          </a:ln>
        </p:spPr>
        <p:txBody>
          <a:bodyPr rtlCol="0" anchor="ctr"/>
          <a:lstStyle/>
          <a:p>
            <a:endParaRPr lang="de-DE"/>
          </a:p>
        </p:txBody>
      </p:sp>
      <p:grpSp>
        <p:nvGrpSpPr>
          <p:cNvPr id="56" name="Gruppieren 55">
            <a:extLst>
              <a:ext uri="{FF2B5EF4-FFF2-40B4-BE49-F238E27FC236}">
                <a16:creationId xmlns:a16="http://schemas.microsoft.com/office/drawing/2014/main" id="{0C3B9D07-F821-46AB-95B1-D19222D00FD7}"/>
              </a:ext>
            </a:extLst>
          </p:cNvPr>
          <p:cNvGrpSpPr/>
          <p:nvPr userDrawn="1"/>
        </p:nvGrpSpPr>
        <p:grpSpPr>
          <a:xfrm>
            <a:off x="-390525" y="160153"/>
            <a:ext cx="333375" cy="136812"/>
            <a:chOff x="-133350" y="2711163"/>
            <a:chExt cx="333375" cy="136812"/>
          </a:xfrm>
        </p:grpSpPr>
        <p:cxnSp>
          <p:nvCxnSpPr>
            <p:cNvPr id="62" name="Gerader Verbinder 61">
              <a:extLst>
                <a:ext uri="{FF2B5EF4-FFF2-40B4-BE49-F238E27FC236}">
                  <a16:creationId xmlns:a16="http://schemas.microsoft.com/office/drawing/2014/main" id="{22380010-0050-441D-BA9C-97B58351587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3" name="Textfeld 62">
              <a:extLst>
                <a:ext uri="{FF2B5EF4-FFF2-40B4-BE49-F238E27FC236}">
                  <a16:creationId xmlns:a16="http://schemas.microsoft.com/office/drawing/2014/main" id="{C13F555F-C26E-4B21-A77C-6CA7380155F8}"/>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4" name="Gruppieren 63">
            <a:extLst>
              <a:ext uri="{FF2B5EF4-FFF2-40B4-BE49-F238E27FC236}">
                <a16:creationId xmlns:a16="http://schemas.microsoft.com/office/drawing/2014/main" id="{705760C0-8935-4141-9AEE-BB96816B3799}"/>
              </a:ext>
            </a:extLst>
          </p:cNvPr>
          <p:cNvGrpSpPr/>
          <p:nvPr userDrawn="1"/>
        </p:nvGrpSpPr>
        <p:grpSpPr>
          <a:xfrm>
            <a:off x="-390525" y="1131703"/>
            <a:ext cx="333375" cy="136812"/>
            <a:chOff x="-133350" y="2711163"/>
            <a:chExt cx="333375" cy="136812"/>
          </a:xfrm>
        </p:grpSpPr>
        <p:cxnSp>
          <p:nvCxnSpPr>
            <p:cNvPr id="66" name="Gerader Verbinder 65">
              <a:extLst>
                <a:ext uri="{FF2B5EF4-FFF2-40B4-BE49-F238E27FC236}">
                  <a16:creationId xmlns:a16="http://schemas.microsoft.com/office/drawing/2014/main" id="{EBE9DAC0-7790-4611-B602-40B3CD18C73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7" name="Textfeld 66">
              <a:extLst>
                <a:ext uri="{FF2B5EF4-FFF2-40B4-BE49-F238E27FC236}">
                  <a16:creationId xmlns:a16="http://schemas.microsoft.com/office/drawing/2014/main" id="{1FBE1EE4-3D10-40E7-9F1E-627A51E59C61}"/>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8" name="Gruppieren 67">
            <a:extLst>
              <a:ext uri="{FF2B5EF4-FFF2-40B4-BE49-F238E27FC236}">
                <a16:creationId xmlns:a16="http://schemas.microsoft.com/office/drawing/2014/main" id="{B25E0919-4E1B-4A97-A1C2-6AE7D2A59920}"/>
              </a:ext>
            </a:extLst>
          </p:cNvPr>
          <p:cNvGrpSpPr/>
          <p:nvPr userDrawn="1"/>
        </p:nvGrpSpPr>
        <p:grpSpPr>
          <a:xfrm>
            <a:off x="-390525" y="1491963"/>
            <a:ext cx="333375" cy="136812"/>
            <a:chOff x="-133350" y="2711163"/>
            <a:chExt cx="333375" cy="136812"/>
          </a:xfrm>
        </p:grpSpPr>
        <p:cxnSp>
          <p:nvCxnSpPr>
            <p:cNvPr id="69" name="Gerader Verbinder 68">
              <a:extLst>
                <a:ext uri="{FF2B5EF4-FFF2-40B4-BE49-F238E27FC236}">
                  <a16:creationId xmlns:a16="http://schemas.microsoft.com/office/drawing/2014/main" id="{849FBB7D-3378-4F36-B80B-3E0BDCA8343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Textfeld 69">
              <a:extLst>
                <a:ext uri="{FF2B5EF4-FFF2-40B4-BE49-F238E27FC236}">
                  <a16:creationId xmlns:a16="http://schemas.microsoft.com/office/drawing/2014/main" id="{6141066E-6566-420D-B6EB-886DF25CCD11}"/>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71" name="Gruppieren 70">
            <a:extLst>
              <a:ext uri="{FF2B5EF4-FFF2-40B4-BE49-F238E27FC236}">
                <a16:creationId xmlns:a16="http://schemas.microsoft.com/office/drawing/2014/main" id="{87A742EA-EC3D-47DE-9C2D-533639983C8D}"/>
              </a:ext>
            </a:extLst>
          </p:cNvPr>
          <p:cNvGrpSpPr/>
          <p:nvPr userDrawn="1"/>
        </p:nvGrpSpPr>
        <p:grpSpPr>
          <a:xfrm>
            <a:off x="-390525" y="3292188"/>
            <a:ext cx="333375" cy="136812"/>
            <a:chOff x="-133350" y="2711163"/>
            <a:chExt cx="333375" cy="136812"/>
          </a:xfrm>
        </p:grpSpPr>
        <p:cxnSp>
          <p:nvCxnSpPr>
            <p:cNvPr id="72" name="Gerader Verbinder 71">
              <a:extLst>
                <a:ext uri="{FF2B5EF4-FFF2-40B4-BE49-F238E27FC236}">
                  <a16:creationId xmlns:a16="http://schemas.microsoft.com/office/drawing/2014/main" id="{846719FD-F8B1-447D-8561-7A1E238E8A5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3" name="Textfeld 72">
              <a:extLst>
                <a:ext uri="{FF2B5EF4-FFF2-40B4-BE49-F238E27FC236}">
                  <a16:creationId xmlns:a16="http://schemas.microsoft.com/office/drawing/2014/main" id="{2ABDBC31-5895-4E49-887D-433A43B32DB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4" name="Gruppieren 73">
            <a:extLst>
              <a:ext uri="{FF2B5EF4-FFF2-40B4-BE49-F238E27FC236}">
                <a16:creationId xmlns:a16="http://schemas.microsoft.com/office/drawing/2014/main" id="{AEF4BF1C-C847-48A1-A7BF-3BEE82EF1C59}"/>
              </a:ext>
            </a:extLst>
          </p:cNvPr>
          <p:cNvGrpSpPr/>
          <p:nvPr userDrawn="1"/>
        </p:nvGrpSpPr>
        <p:grpSpPr>
          <a:xfrm>
            <a:off x="-390525" y="6063963"/>
            <a:ext cx="333375" cy="136812"/>
            <a:chOff x="-133350" y="2711163"/>
            <a:chExt cx="333375" cy="136812"/>
          </a:xfrm>
        </p:grpSpPr>
        <p:cxnSp>
          <p:nvCxnSpPr>
            <p:cNvPr id="75" name="Gerader Verbinder 74">
              <a:extLst>
                <a:ext uri="{FF2B5EF4-FFF2-40B4-BE49-F238E27FC236}">
                  <a16:creationId xmlns:a16="http://schemas.microsoft.com/office/drawing/2014/main" id="{1CF60061-B6B2-4FE6-9482-278DFD418B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6" name="Textfeld 75">
              <a:extLst>
                <a:ext uri="{FF2B5EF4-FFF2-40B4-BE49-F238E27FC236}">
                  <a16:creationId xmlns:a16="http://schemas.microsoft.com/office/drawing/2014/main" id="{73D29742-39CB-41E5-B346-BADC9743E285}"/>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7" name="Gruppieren 76">
            <a:extLst>
              <a:ext uri="{FF2B5EF4-FFF2-40B4-BE49-F238E27FC236}">
                <a16:creationId xmlns:a16="http://schemas.microsoft.com/office/drawing/2014/main" id="{D55A5473-7182-4B24-8843-51E2ADF3D492}"/>
              </a:ext>
            </a:extLst>
          </p:cNvPr>
          <p:cNvGrpSpPr/>
          <p:nvPr userDrawn="1"/>
        </p:nvGrpSpPr>
        <p:grpSpPr>
          <a:xfrm>
            <a:off x="-390525" y="6495763"/>
            <a:ext cx="333375" cy="136812"/>
            <a:chOff x="-133350" y="2711163"/>
            <a:chExt cx="333375" cy="136812"/>
          </a:xfrm>
        </p:grpSpPr>
        <p:cxnSp>
          <p:nvCxnSpPr>
            <p:cNvPr id="78" name="Gerader Verbinder 77">
              <a:extLst>
                <a:ext uri="{FF2B5EF4-FFF2-40B4-BE49-F238E27FC236}">
                  <a16:creationId xmlns:a16="http://schemas.microsoft.com/office/drawing/2014/main" id="{204A095A-3A24-4259-92A8-4500898AC05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9" name="Textfeld 78">
              <a:extLst>
                <a:ext uri="{FF2B5EF4-FFF2-40B4-BE49-F238E27FC236}">
                  <a16:creationId xmlns:a16="http://schemas.microsoft.com/office/drawing/2014/main" id="{82971EAD-9159-4D12-8726-4FBE6AFA23F0}"/>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80" name="Gruppieren 79">
            <a:extLst>
              <a:ext uri="{FF2B5EF4-FFF2-40B4-BE49-F238E27FC236}">
                <a16:creationId xmlns:a16="http://schemas.microsoft.com/office/drawing/2014/main" id="{D1FF9524-93DA-476B-89EA-9E475617F2D9}"/>
              </a:ext>
            </a:extLst>
          </p:cNvPr>
          <p:cNvGrpSpPr/>
          <p:nvPr userDrawn="1"/>
        </p:nvGrpSpPr>
        <p:grpSpPr>
          <a:xfrm rot="16200000">
            <a:off x="281643" y="-299136"/>
            <a:ext cx="333375" cy="136808"/>
            <a:chOff x="-133350" y="2711167"/>
            <a:chExt cx="333375" cy="136808"/>
          </a:xfrm>
        </p:grpSpPr>
        <p:cxnSp>
          <p:nvCxnSpPr>
            <p:cNvPr id="81" name="Gerader Verbinder 80">
              <a:extLst>
                <a:ext uri="{FF2B5EF4-FFF2-40B4-BE49-F238E27FC236}">
                  <a16:creationId xmlns:a16="http://schemas.microsoft.com/office/drawing/2014/main" id="{8DFFD401-DC7D-4F6D-82BF-DC6E357E598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Textfeld 81">
              <a:extLst>
                <a:ext uri="{FF2B5EF4-FFF2-40B4-BE49-F238E27FC236}">
                  <a16:creationId xmlns:a16="http://schemas.microsoft.com/office/drawing/2014/main" id="{36A6CE9C-ECB8-42E6-B61D-3A0F3C4D7A56}"/>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3" name="Gruppieren 82">
            <a:extLst>
              <a:ext uri="{FF2B5EF4-FFF2-40B4-BE49-F238E27FC236}">
                <a16:creationId xmlns:a16="http://schemas.microsoft.com/office/drawing/2014/main" id="{20076CAA-CFEC-4359-9762-07ED0661EE26}"/>
              </a:ext>
            </a:extLst>
          </p:cNvPr>
          <p:cNvGrpSpPr/>
          <p:nvPr userDrawn="1"/>
        </p:nvGrpSpPr>
        <p:grpSpPr>
          <a:xfrm rot="16200000">
            <a:off x="5752963" y="-299136"/>
            <a:ext cx="333375" cy="136804"/>
            <a:chOff x="-133350" y="2711171"/>
            <a:chExt cx="333375" cy="136804"/>
          </a:xfrm>
        </p:grpSpPr>
        <p:cxnSp>
          <p:nvCxnSpPr>
            <p:cNvPr id="84" name="Gerader Verbinder 83">
              <a:extLst>
                <a:ext uri="{FF2B5EF4-FFF2-40B4-BE49-F238E27FC236}">
                  <a16:creationId xmlns:a16="http://schemas.microsoft.com/office/drawing/2014/main" id="{91EF761B-D6BF-475C-8903-456E1F0576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5" name="Textfeld 84">
              <a:extLst>
                <a:ext uri="{FF2B5EF4-FFF2-40B4-BE49-F238E27FC236}">
                  <a16:creationId xmlns:a16="http://schemas.microsoft.com/office/drawing/2014/main" id="{413A99B1-6C23-41A6-A82B-0EC01B779471}"/>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6" name="Gruppieren 85">
            <a:extLst>
              <a:ext uri="{FF2B5EF4-FFF2-40B4-BE49-F238E27FC236}">
                <a16:creationId xmlns:a16="http://schemas.microsoft.com/office/drawing/2014/main" id="{16CE4EF7-E819-4747-A9E4-8C86F991481E}"/>
              </a:ext>
            </a:extLst>
          </p:cNvPr>
          <p:cNvGrpSpPr/>
          <p:nvPr userDrawn="1"/>
        </p:nvGrpSpPr>
        <p:grpSpPr>
          <a:xfrm>
            <a:off x="6203950" y="-397424"/>
            <a:ext cx="124906" cy="333375"/>
            <a:chOff x="6416680" y="-397424"/>
            <a:chExt cx="124906" cy="333375"/>
          </a:xfrm>
        </p:grpSpPr>
        <p:cxnSp>
          <p:nvCxnSpPr>
            <p:cNvPr id="87" name="Gerader Verbinder 86">
              <a:extLst>
                <a:ext uri="{FF2B5EF4-FFF2-40B4-BE49-F238E27FC236}">
                  <a16:creationId xmlns:a16="http://schemas.microsoft.com/office/drawing/2014/main" id="{3B78DE36-86EF-463F-A7E5-0CD3043C9F4D}"/>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EAD15804-28A7-4690-889A-7D8A91A7D478}"/>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9" name="Gerader Verbinder 88">
            <a:extLst>
              <a:ext uri="{FF2B5EF4-FFF2-40B4-BE49-F238E27FC236}">
                <a16:creationId xmlns:a16="http://schemas.microsoft.com/office/drawing/2014/main" id="{9023C4F7-97EF-4D2F-9223-1AFEE89D9C68}"/>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0" name="Gruppieren 89">
            <a:extLst>
              <a:ext uri="{FF2B5EF4-FFF2-40B4-BE49-F238E27FC236}">
                <a16:creationId xmlns:a16="http://schemas.microsoft.com/office/drawing/2014/main" id="{D5072DFD-BA29-43BB-A0B1-01F593A0242E}"/>
              </a:ext>
            </a:extLst>
          </p:cNvPr>
          <p:cNvGrpSpPr/>
          <p:nvPr userDrawn="1"/>
        </p:nvGrpSpPr>
        <p:grpSpPr>
          <a:xfrm rot="16200000">
            <a:off x="11447325" y="-299139"/>
            <a:ext cx="333375" cy="136800"/>
            <a:chOff x="-133350" y="2711175"/>
            <a:chExt cx="333375" cy="136800"/>
          </a:xfrm>
        </p:grpSpPr>
        <p:cxnSp>
          <p:nvCxnSpPr>
            <p:cNvPr id="91" name="Gerader Verbinder 90">
              <a:extLst>
                <a:ext uri="{FF2B5EF4-FFF2-40B4-BE49-F238E27FC236}">
                  <a16:creationId xmlns:a16="http://schemas.microsoft.com/office/drawing/2014/main" id="{A9C77A6D-E177-4B69-A5A1-6B77E4229F3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2" name="Textfeld 91">
              <a:extLst>
                <a:ext uri="{FF2B5EF4-FFF2-40B4-BE49-F238E27FC236}">
                  <a16:creationId xmlns:a16="http://schemas.microsoft.com/office/drawing/2014/main" id="{701274C6-5A42-4082-BC4B-8532BFB4CC40}"/>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93" name="Grafik 3">
            <a:extLst>
              <a:ext uri="{FF2B5EF4-FFF2-40B4-BE49-F238E27FC236}">
                <a16:creationId xmlns:a16="http://schemas.microsoft.com/office/drawing/2014/main" id="{7EDB224C-20EA-4E58-9D0D-992C660EA7C3}"/>
              </a:ext>
            </a:extLst>
          </p:cNvPr>
          <p:cNvGrpSpPr/>
          <p:nvPr userDrawn="1"/>
        </p:nvGrpSpPr>
        <p:grpSpPr>
          <a:xfrm>
            <a:off x="510639" y="293688"/>
            <a:ext cx="2594512" cy="327278"/>
            <a:chOff x="2242184" y="2525076"/>
            <a:chExt cx="7709534" cy="972502"/>
          </a:xfrm>
          <a:solidFill>
            <a:schemeClr val="tx1"/>
          </a:solidFill>
        </p:grpSpPr>
        <p:sp>
          <p:nvSpPr>
            <p:cNvPr id="94" name="Freihandform: Form 93">
              <a:extLst>
                <a:ext uri="{FF2B5EF4-FFF2-40B4-BE49-F238E27FC236}">
                  <a16:creationId xmlns:a16="http://schemas.microsoft.com/office/drawing/2014/main" id="{5F0062D9-7FA7-487E-B266-465DCCF07634}"/>
                </a:ext>
              </a:extLst>
            </p:cNvPr>
            <p:cNvSpPr/>
            <p:nvPr/>
          </p:nvSpPr>
          <p:spPr>
            <a:xfrm>
              <a:off x="2269806" y="2545079"/>
              <a:ext cx="232409" cy="369569"/>
            </a:xfrm>
            <a:custGeom>
              <a:avLst/>
              <a:gdLst>
                <a:gd name="connsiteX0" fmla="*/ 232410 w 232409"/>
                <a:gd name="connsiteY0" fmla="*/ 60960 h 369569"/>
                <a:gd name="connsiteX1" fmla="*/ 65723 w 232409"/>
                <a:gd name="connsiteY1" fmla="*/ 60960 h 369569"/>
                <a:gd name="connsiteX2" fmla="*/ 65723 w 232409"/>
                <a:gd name="connsiteY2" fmla="*/ 152400 h 369569"/>
                <a:gd name="connsiteX3" fmla="*/ 189547 w 232409"/>
                <a:gd name="connsiteY3" fmla="*/ 152400 h 369569"/>
                <a:gd name="connsiteX4" fmla="*/ 189547 w 232409"/>
                <a:gd name="connsiteY4" fmla="*/ 212408 h 369569"/>
                <a:gd name="connsiteX5" fmla="*/ 65723 w 232409"/>
                <a:gd name="connsiteY5" fmla="*/ 212408 h 369569"/>
                <a:gd name="connsiteX6" fmla="*/ 65723 w 232409"/>
                <a:gd name="connsiteY6" fmla="*/ 369570 h 369569"/>
                <a:gd name="connsiteX7" fmla="*/ 0 w 232409"/>
                <a:gd name="connsiteY7" fmla="*/ 369570 h 369569"/>
                <a:gd name="connsiteX8" fmla="*/ 0 w 232409"/>
                <a:gd name="connsiteY8" fmla="*/ 0 h 369569"/>
                <a:gd name="connsiteX9" fmla="*/ 231458 w 232409"/>
                <a:gd name="connsiteY9" fmla="*/ 0 h 369569"/>
                <a:gd name="connsiteX10" fmla="*/ 231458 w 232409"/>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409" h="369569">
                  <a:moveTo>
                    <a:pt x="232410" y="60960"/>
                  </a:moveTo>
                  <a:lnTo>
                    <a:pt x="65723" y="60960"/>
                  </a:lnTo>
                  <a:lnTo>
                    <a:pt x="65723" y="152400"/>
                  </a:lnTo>
                  <a:lnTo>
                    <a:pt x="189547" y="152400"/>
                  </a:lnTo>
                  <a:lnTo>
                    <a:pt x="189547" y="212408"/>
                  </a:lnTo>
                  <a:lnTo>
                    <a:pt x="65723" y="212408"/>
                  </a:lnTo>
                  <a:lnTo>
                    <a:pt x="65723" y="369570"/>
                  </a:lnTo>
                  <a:lnTo>
                    <a:pt x="0" y="369570"/>
                  </a:lnTo>
                  <a:lnTo>
                    <a:pt x="0" y="0"/>
                  </a:lnTo>
                  <a:lnTo>
                    <a:pt x="231458" y="0"/>
                  </a:lnTo>
                  <a:lnTo>
                    <a:pt x="231458" y="60960"/>
                  </a:lnTo>
                  <a:close/>
                </a:path>
              </a:pathLst>
            </a:custGeom>
            <a:grpFill/>
            <a:ln w="9525" cap="flat">
              <a:noFill/>
              <a:prstDash val="solid"/>
              <a:miter/>
            </a:ln>
          </p:spPr>
          <p:txBody>
            <a:bodyPr rtlCol="0" anchor="ctr"/>
            <a:lstStyle/>
            <a:p>
              <a:endParaRPr lang="de-DE"/>
            </a:p>
          </p:txBody>
        </p:sp>
        <p:sp>
          <p:nvSpPr>
            <p:cNvPr id="95" name="Freihandform: Form 94">
              <a:extLst>
                <a:ext uri="{FF2B5EF4-FFF2-40B4-BE49-F238E27FC236}">
                  <a16:creationId xmlns:a16="http://schemas.microsoft.com/office/drawing/2014/main" id="{E64F3B7C-CB4A-4496-94EF-731E99CC6D26}"/>
                </a:ext>
              </a:extLst>
            </p:cNvPr>
            <p:cNvSpPr/>
            <p:nvPr/>
          </p:nvSpPr>
          <p:spPr>
            <a:xfrm>
              <a:off x="2538412"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grpFill/>
            <a:ln w="9525" cap="flat">
              <a:noFill/>
              <a:prstDash val="solid"/>
              <a:miter/>
            </a:ln>
          </p:spPr>
          <p:txBody>
            <a:bodyPr rtlCol="0" anchor="ctr"/>
            <a:lstStyle/>
            <a:p>
              <a:endParaRPr lang="de-DE"/>
            </a:p>
          </p:txBody>
        </p:sp>
        <p:sp>
          <p:nvSpPr>
            <p:cNvPr id="96" name="Freihandform: Form 95">
              <a:extLst>
                <a:ext uri="{FF2B5EF4-FFF2-40B4-BE49-F238E27FC236}">
                  <a16:creationId xmlns:a16="http://schemas.microsoft.com/office/drawing/2014/main" id="{BC8F2FE3-8BCF-4388-9D18-C9FDBDA8F54F}"/>
                </a:ext>
              </a:extLst>
            </p:cNvPr>
            <p:cNvSpPr/>
            <p:nvPr/>
          </p:nvSpPr>
          <p:spPr>
            <a:xfrm>
              <a:off x="2743199" y="2528887"/>
              <a:ext cx="79057" cy="384810"/>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960"/>
                    <a:pt x="0" y="38100"/>
                  </a:cubicBezTo>
                  <a:cubicBezTo>
                    <a:pt x="0" y="16193"/>
                    <a:pt x="18098" y="0"/>
                    <a:pt x="39052" y="0"/>
                  </a:cubicBezTo>
                  <a:cubicBezTo>
                    <a:pt x="60960" y="0"/>
                    <a:pt x="79058" y="16193"/>
                    <a:pt x="79058"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97" name="Freihandform: Form 96">
              <a:extLst>
                <a:ext uri="{FF2B5EF4-FFF2-40B4-BE49-F238E27FC236}">
                  <a16:creationId xmlns:a16="http://schemas.microsoft.com/office/drawing/2014/main" id="{DD335225-272F-4571-BDD9-C4D260933D6A}"/>
                </a:ext>
              </a:extLst>
            </p:cNvPr>
            <p:cNvSpPr/>
            <p:nvPr/>
          </p:nvSpPr>
          <p:spPr>
            <a:xfrm>
              <a:off x="2879407" y="2641281"/>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2" y="264795"/>
                    <a:pt x="172402" y="279083"/>
                    <a:pt x="132397" y="279083"/>
                  </a:cubicBezTo>
                  <a:close/>
                  <a:moveTo>
                    <a:pt x="61913" y="115253"/>
                  </a:moveTo>
                  <a:lnTo>
                    <a:pt x="182880" y="115253"/>
                  </a:lnTo>
                  <a:cubicBezTo>
                    <a:pt x="180022" y="74295"/>
                    <a:pt x="159067" y="50482"/>
                    <a:pt x="123825" y="50482"/>
                  </a:cubicBezTo>
                  <a:cubicBezTo>
                    <a:pt x="89535" y="50482"/>
                    <a:pt x="67627" y="74295"/>
                    <a:pt x="61913" y="115253"/>
                  </a:cubicBezTo>
                  <a:close/>
                </a:path>
              </a:pathLst>
            </a:custGeom>
            <a:grpFill/>
            <a:ln w="9525" cap="flat">
              <a:noFill/>
              <a:prstDash val="solid"/>
              <a:miter/>
            </a:ln>
          </p:spPr>
          <p:txBody>
            <a:bodyPr rtlCol="0" anchor="ctr"/>
            <a:lstStyle/>
            <a:p>
              <a:endParaRPr lang="de-DE"/>
            </a:p>
          </p:txBody>
        </p:sp>
        <p:sp>
          <p:nvSpPr>
            <p:cNvPr id="98" name="Freihandform: Form 97">
              <a:extLst>
                <a:ext uri="{FF2B5EF4-FFF2-40B4-BE49-F238E27FC236}">
                  <a16:creationId xmlns:a16="http://schemas.microsoft.com/office/drawing/2014/main" id="{BF69BAD7-575C-4929-A903-11EBC948B0DC}"/>
                </a:ext>
              </a:extLst>
            </p:cNvPr>
            <p:cNvSpPr/>
            <p:nvPr/>
          </p:nvSpPr>
          <p:spPr>
            <a:xfrm>
              <a:off x="317753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2 w 248602"/>
                <a:gd name="connsiteY5" fmla="*/ 0 h 396239"/>
                <a:gd name="connsiteX6" fmla="*/ 248602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0960 w 248602"/>
                <a:gd name="connsiteY12" fmla="*/ 255270 h 396239"/>
                <a:gd name="connsiteX13" fmla="*/ 122872 w 248602"/>
                <a:gd name="connsiteY13" fmla="*/ 340995 h 396239"/>
                <a:gd name="connsiteX14" fmla="*/ 186690 w 248602"/>
                <a:gd name="connsiteY14" fmla="*/ 305753 h 396239"/>
                <a:gd name="connsiteX15" fmla="*/ 186690 w 248602"/>
                <a:gd name="connsiteY15" fmla="*/ 207645 h 396239"/>
                <a:gd name="connsiteX16" fmla="*/ 122872 w 248602"/>
                <a:gd name="connsiteY16" fmla="*/ 172402 h 396239"/>
                <a:gd name="connsiteX17" fmla="*/ 60960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2" y="130493"/>
                    <a:pt x="185738" y="152400"/>
                  </a:cubicBezTo>
                  <a:lnTo>
                    <a:pt x="186690" y="152400"/>
                  </a:lnTo>
                  <a:lnTo>
                    <a:pt x="186690" y="15240"/>
                  </a:lnTo>
                  <a:lnTo>
                    <a:pt x="248602" y="0"/>
                  </a:lnTo>
                  <a:lnTo>
                    <a:pt x="248602" y="389573"/>
                  </a:lnTo>
                  <a:lnTo>
                    <a:pt x="187642" y="389573"/>
                  </a:lnTo>
                  <a:lnTo>
                    <a:pt x="187642" y="358140"/>
                  </a:lnTo>
                  <a:lnTo>
                    <a:pt x="186690" y="358140"/>
                  </a:lnTo>
                  <a:cubicBezTo>
                    <a:pt x="167640" y="381953"/>
                    <a:pt x="140017" y="396240"/>
                    <a:pt x="106680" y="396240"/>
                  </a:cubicBezTo>
                  <a:cubicBezTo>
                    <a:pt x="43815" y="395288"/>
                    <a:pt x="0" y="340995"/>
                    <a:pt x="0" y="255270"/>
                  </a:cubicBezTo>
                  <a:close/>
                  <a:moveTo>
                    <a:pt x="60960" y="255270"/>
                  </a:moveTo>
                  <a:cubicBezTo>
                    <a:pt x="60960" y="309563"/>
                    <a:pt x="83820" y="340995"/>
                    <a:pt x="122872" y="340995"/>
                  </a:cubicBezTo>
                  <a:cubicBezTo>
                    <a:pt x="146685" y="340995"/>
                    <a:pt x="166688" y="329565"/>
                    <a:pt x="186690" y="305753"/>
                  </a:cubicBezTo>
                  <a:lnTo>
                    <a:pt x="186690" y="207645"/>
                  </a:lnTo>
                  <a:cubicBezTo>
                    <a:pt x="168592" y="183833"/>
                    <a:pt x="148590" y="172402"/>
                    <a:pt x="122872" y="172402"/>
                  </a:cubicBezTo>
                  <a:cubicBezTo>
                    <a:pt x="82867" y="172402"/>
                    <a:pt x="60960" y="201930"/>
                    <a:pt x="60960" y="255270"/>
                  </a:cubicBezTo>
                  <a:close/>
                </a:path>
              </a:pathLst>
            </a:custGeom>
            <a:grpFill/>
            <a:ln w="9525" cap="flat">
              <a:noFill/>
              <a:prstDash val="solid"/>
              <a:miter/>
            </a:ln>
          </p:spPr>
          <p:txBody>
            <a:bodyPr rtlCol="0" anchor="ctr"/>
            <a:lstStyle/>
            <a:p>
              <a:endParaRPr lang="de-DE"/>
            </a:p>
          </p:txBody>
        </p:sp>
        <p:sp>
          <p:nvSpPr>
            <p:cNvPr id="99" name="Freihandform: Form 98">
              <a:extLst>
                <a:ext uri="{FF2B5EF4-FFF2-40B4-BE49-F238E27FC236}">
                  <a16:creationId xmlns:a16="http://schemas.microsoft.com/office/drawing/2014/main" id="{FD20AC73-D10C-4D22-8487-42E7948AA409}"/>
                </a:ext>
              </a:extLst>
            </p:cNvPr>
            <p:cNvSpPr/>
            <p:nvPr/>
          </p:nvSpPr>
          <p:spPr>
            <a:xfrm>
              <a:off x="3509009"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grpFill/>
            <a:ln w="9525" cap="flat">
              <a:noFill/>
              <a:prstDash val="solid"/>
              <a:miter/>
            </a:ln>
          </p:spPr>
          <p:txBody>
            <a:bodyPr rtlCol="0" anchor="ctr"/>
            <a:lstStyle/>
            <a:p>
              <a:endParaRPr lang="de-DE"/>
            </a:p>
          </p:txBody>
        </p:sp>
        <p:sp>
          <p:nvSpPr>
            <p:cNvPr id="100" name="Freihandform: Form 99">
              <a:extLst>
                <a:ext uri="{FF2B5EF4-FFF2-40B4-BE49-F238E27FC236}">
                  <a16:creationId xmlns:a16="http://schemas.microsoft.com/office/drawing/2014/main" id="{7C8D9FDD-C5F5-4349-BD5F-D81FB30DB6DE}"/>
                </a:ext>
              </a:extLst>
            </p:cNvPr>
            <p:cNvSpPr/>
            <p:nvPr/>
          </p:nvSpPr>
          <p:spPr>
            <a:xfrm>
              <a:off x="3712844" y="2528887"/>
              <a:ext cx="79057" cy="384810"/>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1438 w 79057"/>
                <a:gd name="connsiteY5" fmla="*/ 384810 h 384810"/>
                <a:gd name="connsiteX6" fmla="*/ 9525 w 79057"/>
                <a:gd name="connsiteY6" fmla="*/ 384810 h 384810"/>
                <a:gd name="connsiteX7" fmla="*/ 9525 w 79057"/>
                <a:gd name="connsiteY7" fmla="*/ 118110 h 384810"/>
                <a:gd name="connsiteX8" fmla="*/ 71438 w 79057"/>
                <a:gd name="connsiteY8" fmla="*/ 118110 h 384810"/>
                <a:gd name="connsiteX9" fmla="*/ 71438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960"/>
                    <a:pt x="0" y="38100"/>
                  </a:cubicBezTo>
                  <a:cubicBezTo>
                    <a:pt x="0" y="16193"/>
                    <a:pt x="18097" y="0"/>
                    <a:pt x="39052" y="0"/>
                  </a:cubicBezTo>
                  <a:cubicBezTo>
                    <a:pt x="61913" y="0"/>
                    <a:pt x="79058" y="16193"/>
                    <a:pt x="79058" y="38100"/>
                  </a:cubicBezTo>
                  <a:close/>
                  <a:moveTo>
                    <a:pt x="71438" y="384810"/>
                  </a:moveTo>
                  <a:lnTo>
                    <a:pt x="9525" y="384810"/>
                  </a:lnTo>
                  <a:lnTo>
                    <a:pt x="9525" y="118110"/>
                  </a:lnTo>
                  <a:lnTo>
                    <a:pt x="71438" y="118110"/>
                  </a:lnTo>
                  <a:lnTo>
                    <a:pt x="71438" y="384810"/>
                  </a:lnTo>
                  <a:close/>
                </a:path>
              </a:pathLst>
            </a:custGeom>
            <a:grpFill/>
            <a:ln w="9525" cap="flat">
              <a:noFill/>
              <a:prstDash val="solid"/>
              <a:miter/>
            </a:ln>
          </p:spPr>
          <p:txBody>
            <a:bodyPr rtlCol="0" anchor="ctr"/>
            <a:lstStyle/>
            <a:p>
              <a:endParaRPr lang="de-DE"/>
            </a:p>
          </p:txBody>
        </p:sp>
        <p:sp>
          <p:nvSpPr>
            <p:cNvPr id="101" name="Freihandform: Form 100">
              <a:extLst>
                <a:ext uri="{FF2B5EF4-FFF2-40B4-BE49-F238E27FC236}">
                  <a16:creationId xmlns:a16="http://schemas.microsoft.com/office/drawing/2014/main" id="{52F4FC91-2197-434F-A278-42EE431CFCAE}"/>
                </a:ext>
              </a:extLst>
            </p:cNvPr>
            <p:cNvSpPr/>
            <p:nvPr/>
          </p:nvSpPr>
          <p:spPr>
            <a:xfrm>
              <a:off x="3850957" y="2640329"/>
              <a:ext cx="224789" cy="280034"/>
            </a:xfrm>
            <a:custGeom>
              <a:avLst/>
              <a:gdLst>
                <a:gd name="connsiteX0" fmla="*/ 222885 w 224789"/>
                <a:gd name="connsiteY0" fmla="*/ 237172 h 280034"/>
                <a:gd name="connsiteX1" fmla="*/ 127635 w 224789"/>
                <a:gd name="connsiteY1" fmla="*/ 280035 h 280034"/>
                <a:gd name="connsiteX2" fmla="*/ 0 w 224789"/>
                <a:gd name="connsiteY2" fmla="*/ 140970 h 280034"/>
                <a:gd name="connsiteX3" fmla="*/ 128588 w 224789"/>
                <a:gd name="connsiteY3" fmla="*/ 0 h 280034"/>
                <a:gd name="connsiteX4" fmla="*/ 224790 w 224789"/>
                <a:gd name="connsiteY4" fmla="*/ 45720 h 280034"/>
                <a:gd name="connsiteX5" fmla="*/ 181927 w 224789"/>
                <a:gd name="connsiteY5" fmla="*/ 86678 h 280034"/>
                <a:gd name="connsiteX6" fmla="*/ 128588 w 224789"/>
                <a:gd name="connsiteY6" fmla="*/ 57150 h 280034"/>
                <a:gd name="connsiteX7" fmla="*/ 62865 w 224789"/>
                <a:gd name="connsiteY7" fmla="*/ 140018 h 280034"/>
                <a:gd name="connsiteX8" fmla="*/ 128588 w 224789"/>
                <a:gd name="connsiteY8" fmla="*/ 222885 h 280034"/>
                <a:gd name="connsiteX9" fmla="*/ 183833 w 224789"/>
                <a:gd name="connsiteY9" fmla="*/ 193358 h 280034"/>
                <a:gd name="connsiteX10" fmla="*/ 222885 w 224789"/>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grpFill/>
            <a:ln w="9525" cap="flat">
              <a:noFill/>
              <a:prstDash val="solid"/>
              <a:miter/>
            </a:ln>
          </p:spPr>
          <p:txBody>
            <a:bodyPr rtlCol="0" anchor="ctr"/>
            <a:lstStyle/>
            <a:p>
              <a:endParaRPr lang="de-DE"/>
            </a:p>
          </p:txBody>
        </p:sp>
        <p:sp>
          <p:nvSpPr>
            <p:cNvPr id="102" name="Freihandform: Form 101">
              <a:extLst>
                <a:ext uri="{FF2B5EF4-FFF2-40B4-BE49-F238E27FC236}">
                  <a16:creationId xmlns:a16="http://schemas.microsoft.com/office/drawing/2014/main" id="{70989457-73C8-4AE9-A3E6-E132F67ADA2C}"/>
                </a:ext>
              </a:extLst>
            </p:cNvPr>
            <p:cNvSpPr/>
            <p:nvPr/>
          </p:nvSpPr>
          <p:spPr>
            <a:xfrm>
              <a:off x="4129087" y="2525076"/>
              <a:ext cx="229552" cy="389572"/>
            </a:xfrm>
            <a:custGeom>
              <a:avLst/>
              <a:gdLst>
                <a:gd name="connsiteX0" fmla="*/ 229553 w 229552"/>
                <a:gd name="connsiteY0" fmla="*/ 388620 h 389572"/>
                <a:gd name="connsiteX1" fmla="*/ 167640 w 229552"/>
                <a:gd name="connsiteY1" fmla="*/ 388620 h 389572"/>
                <a:gd name="connsiteX2" fmla="*/ 167640 w 229552"/>
                <a:gd name="connsiteY2" fmla="*/ 236220 h 389572"/>
                <a:gd name="connsiteX3" fmla="*/ 118110 w 229552"/>
                <a:gd name="connsiteY3" fmla="*/ 171450 h 389572"/>
                <a:gd name="connsiteX4" fmla="*/ 62865 w 229552"/>
                <a:gd name="connsiteY4" fmla="*/ 236220 h 389572"/>
                <a:gd name="connsiteX5" fmla="*/ 62865 w 229552"/>
                <a:gd name="connsiteY5" fmla="*/ 389573 h 389572"/>
                <a:gd name="connsiteX6" fmla="*/ 0 w 229552"/>
                <a:gd name="connsiteY6" fmla="*/ 389573 h 389572"/>
                <a:gd name="connsiteX7" fmla="*/ 0 w 229552"/>
                <a:gd name="connsiteY7" fmla="*/ 15240 h 389572"/>
                <a:gd name="connsiteX8" fmla="*/ 61913 w 229552"/>
                <a:gd name="connsiteY8" fmla="*/ 0 h 389572"/>
                <a:gd name="connsiteX9" fmla="*/ 61913 w 229552"/>
                <a:gd name="connsiteY9" fmla="*/ 155258 h 389572"/>
                <a:gd name="connsiteX10" fmla="*/ 62865 w 229552"/>
                <a:gd name="connsiteY10" fmla="*/ 155258 h 389572"/>
                <a:gd name="connsiteX11" fmla="*/ 140970 w 229552"/>
                <a:gd name="connsiteY11" fmla="*/ 116205 h 389572"/>
                <a:gd name="connsiteX12" fmla="*/ 228600 w 229552"/>
                <a:gd name="connsiteY12" fmla="*/ 223838 h 389572"/>
                <a:gd name="connsiteX13" fmla="*/ 228600 w 229552"/>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389572">
                  <a:moveTo>
                    <a:pt x="229553" y="388620"/>
                  </a:moveTo>
                  <a:lnTo>
                    <a:pt x="167640" y="388620"/>
                  </a:lnTo>
                  <a:lnTo>
                    <a:pt x="167640" y="236220"/>
                  </a:lnTo>
                  <a:cubicBezTo>
                    <a:pt x="167640" y="197168"/>
                    <a:pt x="155257" y="171450"/>
                    <a:pt x="118110" y="171450"/>
                  </a:cubicBezTo>
                  <a:cubicBezTo>
                    <a:pt x="75247" y="171450"/>
                    <a:pt x="62865" y="205740"/>
                    <a:pt x="62865" y="236220"/>
                  </a:cubicBezTo>
                  <a:lnTo>
                    <a:pt x="62865" y="389573"/>
                  </a:lnTo>
                  <a:lnTo>
                    <a:pt x="0" y="389573"/>
                  </a:lnTo>
                  <a:lnTo>
                    <a:pt x="0" y="15240"/>
                  </a:lnTo>
                  <a:lnTo>
                    <a:pt x="61913" y="0"/>
                  </a:lnTo>
                  <a:lnTo>
                    <a:pt x="61913" y="155258"/>
                  </a:lnTo>
                  <a:lnTo>
                    <a:pt x="62865" y="155258"/>
                  </a:lnTo>
                  <a:cubicBezTo>
                    <a:pt x="78105" y="131445"/>
                    <a:pt x="105728" y="116205"/>
                    <a:pt x="140970" y="116205"/>
                  </a:cubicBezTo>
                  <a:cubicBezTo>
                    <a:pt x="202882"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03" name="Freihandform: Form 102">
              <a:extLst>
                <a:ext uri="{FF2B5EF4-FFF2-40B4-BE49-F238E27FC236}">
                  <a16:creationId xmlns:a16="http://schemas.microsoft.com/office/drawing/2014/main" id="{97405C47-1DB1-40F6-BCEC-9BCDAEC7A2FE}"/>
                </a:ext>
              </a:extLst>
            </p:cNvPr>
            <p:cNvSpPr/>
            <p:nvPr/>
          </p:nvSpPr>
          <p:spPr>
            <a:xfrm>
              <a:off x="4430077" y="2721291"/>
              <a:ext cx="130492" cy="59055"/>
            </a:xfrm>
            <a:custGeom>
              <a:avLst/>
              <a:gdLst>
                <a:gd name="connsiteX0" fmla="*/ 130492 w 130492"/>
                <a:gd name="connsiteY0" fmla="*/ 59055 h 59055"/>
                <a:gd name="connsiteX1" fmla="*/ 0 w 130492"/>
                <a:gd name="connsiteY1" fmla="*/ 59055 h 59055"/>
                <a:gd name="connsiteX2" fmla="*/ 0 w 130492"/>
                <a:gd name="connsiteY2" fmla="*/ 0 h 59055"/>
                <a:gd name="connsiteX3" fmla="*/ 130492 w 130492"/>
                <a:gd name="connsiteY3" fmla="*/ 0 h 59055"/>
                <a:gd name="connsiteX4" fmla="*/ 130492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2" y="59055"/>
                  </a:moveTo>
                  <a:lnTo>
                    <a:pt x="0" y="59055"/>
                  </a:lnTo>
                  <a:lnTo>
                    <a:pt x="0" y="0"/>
                  </a:lnTo>
                  <a:lnTo>
                    <a:pt x="130492" y="0"/>
                  </a:lnTo>
                  <a:lnTo>
                    <a:pt x="130492" y="59055"/>
                  </a:lnTo>
                  <a:close/>
                </a:path>
              </a:pathLst>
            </a:custGeom>
            <a:grpFill/>
            <a:ln w="9525" cap="flat">
              <a:noFill/>
              <a:prstDash val="solid"/>
              <a:miter/>
            </a:ln>
          </p:spPr>
          <p:txBody>
            <a:bodyPr rtlCol="0" anchor="ctr"/>
            <a:lstStyle/>
            <a:p>
              <a:endParaRPr lang="de-DE"/>
            </a:p>
          </p:txBody>
        </p:sp>
        <p:sp>
          <p:nvSpPr>
            <p:cNvPr id="104" name="Freihandform: Form 103">
              <a:extLst>
                <a:ext uri="{FF2B5EF4-FFF2-40B4-BE49-F238E27FC236}">
                  <a16:creationId xmlns:a16="http://schemas.microsoft.com/office/drawing/2014/main" id="{8B65F82E-B0A2-4FE8-850E-F63AE810CA1C}"/>
                </a:ext>
              </a:extLst>
            </p:cNvPr>
            <p:cNvSpPr/>
            <p:nvPr/>
          </p:nvSpPr>
          <p:spPr>
            <a:xfrm>
              <a:off x="4593906" y="2545079"/>
              <a:ext cx="342900" cy="368617"/>
            </a:xfrm>
            <a:custGeom>
              <a:avLst/>
              <a:gdLst>
                <a:gd name="connsiteX0" fmla="*/ 136208 w 342900"/>
                <a:gd name="connsiteY0" fmla="*/ 0 h 368617"/>
                <a:gd name="connsiteX1" fmla="*/ 205740 w 342900"/>
                <a:gd name="connsiteY1" fmla="*/ 0 h 368617"/>
                <a:gd name="connsiteX2" fmla="*/ 342900 w 342900"/>
                <a:gd name="connsiteY2" fmla="*/ 368618 h 368617"/>
                <a:gd name="connsiteX3" fmla="*/ 271463 w 342900"/>
                <a:gd name="connsiteY3" fmla="*/ 368618 h 368617"/>
                <a:gd name="connsiteX4" fmla="*/ 244793 w 342900"/>
                <a:gd name="connsiteY4" fmla="*/ 290512 h 368617"/>
                <a:gd name="connsiteX5" fmla="*/ 96203 w 342900"/>
                <a:gd name="connsiteY5" fmla="*/ 290512 h 368617"/>
                <a:gd name="connsiteX6" fmla="*/ 69533 w 342900"/>
                <a:gd name="connsiteY6" fmla="*/ 368618 h 368617"/>
                <a:gd name="connsiteX7" fmla="*/ 0 w 342900"/>
                <a:gd name="connsiteY7" fmla="*/ 368618 h 368617"/>
                <a:gd name="connsiteX8" fmla="*/ 136208 w 342900"/>
                <a:gd name="connsiteY8" fmla="*/ 0 h 368617"/>
                <a:gd name="connsiteX9" fmla="*/ 116205 w 342900"/>
                <a:gd name="connsiteY9" fmla="*/ 231458 h 368617"/>
                <a:gd name="connsiteX10" fmla="*/ 223838 w 342900"/>
                <a:gd name="connsiteY10" fmla="*/ 231458 h 368617"/>
                <a:gd name="connsiteX11" fmla="*/ 170498 w 342900"/>
                <a:gd name="connsiteY11" fmla="*/ 75247 h 368617"/>
                <a:gd name="connsiteX12" fmla="*/ 169545 w 342900"/>
                <a:gd name="connsiteY12" fmla="*/ 75247 h 368617"/>
                <a:gd name="connsiteX13" fmla="*/ 116205 w 342900"/>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900" h="368617">
                  <a:moveTo>
                    <a:pt x="136208" y="0"/>
                  </a:moveTo>
                  <a:lnTo>
                    <a:pt x="205740" y="0"/>
                  </a:lnTo>
                  <a:lnTo>
                    <a:pt x="342900" y="368618"/>
                  </a:lnTo>
                  <a:lnTo>
                    <a:pt x="271463" y="368618"/>
                  </a:lnTo>
                  <a:lnTo>
                    <a:pt x="244793" y="290512"/>
                  </a:lnTo>
                  <a:lnTo>
                    <a:pt x="96203" y="290512"/>
                  </a:lnTo>
                  <a:lnTo>
                    <a:pt x="69533" y="368618"/>
                  </a:lnTo>
                  <a:lnTo>
                    <a:pt x="0" y="368618"/>
                  </a:lnTo>
                  <a:lnTo>
                    <a:pt x="136208" y="0"/>
                  </a:lnTo>
                  <a:close/>
                  <a:moveTo>
                    <a:pt x="116205" y="231458"/>
                  </a:moveTo>
                  <a:lnTo>
                    <a:pt x="223838" y="231458"/>
                  </a:lnTo>
                  <a:lnTo>
                    <a:pt x="170498" y="75247"/>
                  </a:lnTo>
                  <a:lnTo>
                    <a:pt x="169545" y="75247"/>
                  </a:lnTo>
                  <a:lnTo>
                    <a:pt x="116205" y="231458"/>
                  </a:lnTo>
                  <a:close/>
                </a:path>
              </a:pathLst>
            </a:custGeom>
            <a:grpFill/>
            <a:ln w="9525" cap="flat">
              <a:noFill/>
              <a:prstDash val="solid"/>
              <a:miter/>
            </a:ln>
          </p:spPr>
          <p:txBody>
            <a:bodyPr rtlCol="0" anchor="ctr"/>
            <a:lstStyle/>
            <a:p>
              <a:endParaRPr lang="de-DE"/>
            </a:p>
          </p:txBody>
        </p:sp>
        <p:sp>
          <p:nvSpPr>
            <p:cNvPr id="105" name="Freihandform: Form 104">
              <a:extLst>
                <a:ext uri="{FF2B5EF4-FFF2-40B4-BE49-F238E27FC236}">
                  <a16:creationId xmlns:a16="http://schemas.microsoft.com/office/drawing/2014/main" id="{A00446A1-9174-4182-AFBD-F7FDFC75E70F}"/>
                </a:ext>
              </a:extLst>
            </p:cNvPr>
            <p:cNvSpPr/>
            <p:nvPr/>
          </p:nvSpPr>
          <p:spPr>
            <a:xfrm>
              <a:off x="4992052" y="2525076"/>
              <a:ext cx="61912" cy="388620"/>
            </a:xfrm>
            <a:custGeom>
              <a:avLst/>
              <a:gdLst>
                <a:gd name="connsiteX0" fmla="*/ 61913 w 61912"/>
                <a:gd name="connsiteY0" fmla="*/ 388620 h 388620"/>
                <a:gd name="connsiteX1" fmla="*/ 0 w 61912"/>
                <a:gd name="connsiteY1" fmla="*/ 388620 h 388620"/>
                <a:gd name="connsiteX2" fmla="*/ 0 w 61912"/>
                <a:gd name="connsiteY2" fmla="*/ 14288 h 388620"/>
                <a:gd name="connsiteX3" fmla="*/ 61913 w 61912"/>
                <a:gd name="connsiteY3" fmla="*/ 0 h 388620"/>
                <a:gd name="connsiteX4" fmla="*/ 61913 w 61912"/>
                <a:gd name="connsiteY4" fmla="*/ 38862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8620">
                  <a:moveTo>
                    <a:pt x="61913" y="388620"/>
                  </a:moveTo>
                  <a:lnTo>
                    <a:pt x="0" y="388620"/>
                  </a:lnTo>
                  <a:lnTo>
                    <a:pt x="0" y="14288"/>
                  </a:lnTo>
                  <a:lnTo>
                    <a:pt x="61913" y="0"/>
                  </a:lnTo>
                  <a:lnTo>
                    <a:pt x="61913" y="388620"/>
                  </a:lnTo>
                  <a:close/>
                </a:path>
              </a:pathLst>
            </a:custGeom>
            <a:grpFill/>
            <a:ln w="9525" cap="flat">
              <a:noFill/>
              <a:prstDash val="solid"/>
              <a:miter/>
            </a:ln>
          </p:spPr>
          <p:txBody>
            <a:bodyPr rtlCol="0" anchor="ctr"/>
            <a:lstStyle/>
            <a:p>
              <a:endParaRPr lang="de-DE"/>
            </a:p>
          </p:txBody>
        </p:sp>
        <p:sp>
          <p:nvSpPr>
            <p:cNvPr id="106" name="Freihandform: Form 105">
              <a:extLst>
                <a:ext uri="{FF2B5EF4-FFF2-40B4-BE49-F238E27FC236}">
                  <a16:creationId xmlns:a16="http://schemas.microsoft.com/office/drawing/2014/main" id="{EBDAA100-7EC2-47E0-8C69-9A45AA444761}"/>
                </a:ext>
              </a:extLst>
            </p:cNvPr>
            <p:cNvSpPr/>
            <p:nvPr/>
          </p:nvSpPr>
          <p:spPr>
            <a:xfrm>
              <a:off x="512063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2" y="264795"/>
                    <a:pt x="173355" y="279083"/>
                    <a:pt x="132397" y="279083"/>
                  </a:cubicBezTo>
                  <a:close/>
                  <a:moveTo>
                    <a:pt x="62865" y="115253"/>
                  </a:moveTo>
                  <a:lnTo>
                    <a:pt x="183832" y="115253"/>
                  </a:lnTo>
                  <a:cubicBezTo>
                    <a:pt x="180975" y="74295"/>
                    <a:pt x="160020" y="50482"/>
                    <a:pt x="124778" y="50482"/>
                  </a:cubicBezTo>
                  <a:cubicBezTo>
                    <a:pt x="90488" y="50482"/>
                    <a:pt x="68580" y="74295"/>
                    <a:pt x="62865" y="115253"/>
                  </a:cubicBezTo>
                  <a:close/>
                </a:path>
              </a:pathLst>
            </a:custGeom>
            <a:grpFill/>
            <a:ln w="9525" cap="flat">
              <a:noFill/>
              <a:prstDash val="solid"/>
              <a:miter/>
            </a:ln>
          </p:spPr>
          <p:txBody>
            <a:bodyPr rtlCol="0" anchor="ctr"/>
            <a:lstStyle/>
            <a:p>
              <a:endParaRPr lang="de-DE"/>
            </a:p>
          </p:txBody>
        </p:sp>
        <p:sp>
          <p:nvSpPr>
            <p:cNvPr id="107" name="Freihandform: Form 106">
              <a:extLst>
                <a:ext uri="{FF2B5EF4-FFF2-40B4-BE49-F238E27FC236}">
                  <a16:creationId xmlns:a16="http://schemas.microsoft.com/office/drawing/2014/main" id="{9F428011-BD3C-4C8D-8D99-4841E1FFC0AF}"/>
                </a:ext>
              </a:extLst>
            </p:cNvPr>
            <p:cNvSpPr/>
            <p:nvPr/>
          </p:nvSpPr>
          <p:spPr>
            <a:xfrm>
              <a:off x="5397817" y="2646997"/>
              <a:ext cx="255269" cy="266700"/>
            </a:xfrm>
            <a:custGeom>
              <a:avLst/>
              <a:gdLst>
                <a:gd name="connsiteX0" fmla="*/ 255270 w 255269"/>
                <a:gd name="connsiteY0" fmla="*/ 266700 h 266700"/>
                <a:gd name="connsiteX1" fmla="*/ 183832 w 255269"/>
                <a:gd name="connsiteY1" fmla="*/ 266700 h 266700"/>
                <a:gd name="connsiteX2" fmla="*/ 126682 w 255269"/>
                <a:gd name="connsiteY2" fmla="*/ 174307 h 266700"/>
                <a:gd name="connsiteX3" fmla="*/ 125730 w 255269"/>
                <a:gd name="connsiteY3" fmla="*/ 174307 h 266700"/>
                <a:gd name="connsiteX4" fmla="*/ 70485 w 255269"/>
                <a:gd name="connsiteY4" fmla="*/ 266700 h 266700"/>
                <a:gd name="connsiteX5" fmla="*/ 0 w 255269"/>
                <a:gd name="connsiteY5" fmla="*/ 266700 h 266700"/>
                <a:gd name="connsiteX6" fmla="*/ 91440 w 255269"/>
                <a:gd name="connsiteY6" fmla="*/ 128588 h 266700"/>
                <a:gd name="connsiteX7" fmla="*/ 6667 w 255269"/>
                <a:gd name="connsiteY7" fmla="*/ 0 h 266700"/>
                <a:gd name="connsiteX8" fmla="*/ 77152 w 255269"/>
                <a:gd name="connsiteY8" fmla="*/ 0 h 266700"/>
                <a:gd name="connsiteX9" fmla="*/ 127635 w 255269"/>
                <a:gd name="connsiteY9" fmla="*/ 81915 h 266700"/>
                <a:gd name="connsiteX10" fmla="*/ 128588 w 255269"/>
                <a:gd name="connsiteY10" fmla="*/ 81915 h 266700"/>
                <a:gd name="connsiteX11" fmla="*/ 178117 w 255269"/>
                <a:gd name="connsiteY11" fmla="*/ 0 h 266700"/>
                <a:gd name="connsiteX12" fmla="*/ 247650 w 255269"/>
                <a:gd name="connsiteY12" fmla="*/ 0 h 266700"/>
                <a:gd name="connsiteX13" fmla="*/ 163830 w 255269"/>
                <a:gd name="connsiteY13" fmla="*/ 127635 h 266700"/>
                <a:gd name="connsiteX14" fmla="*/ 255270 w 255269"/>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69" h="266700">
                  <a:moveTo>
                    <a:pt x="255270" y="266700"/>
                  </a:moveTo>
                  <a:lnTo>
                    <a:pt x="183832" y="266700"/>
                  </a:lnTo>
                  <a:lnTo>
                    <a:pt x="126682" y="174307"/>
                  </a:lnTo>
                  <a:lnTo>
                    <a:pt x="125730" y="174307"/>
                  </a:lnTo>
                  <a:lnTo>
                    <a:pt x="70485" y="266700"/>
                  </a:lnTo>
                  <a:lnTo>
                    <a:pt x="0" y="266700"/>
                  </a:lnTo>
                  <a:lnTo>
                    <a:pt x="91440" y="128588"/>
                  </a:lnTo>
                  <a:lnTo>
                    <a:pt x="6667" y="0"/>
                  </a:lnTo>
                  <a:lnTo>
                    <a:pt x="77152" y="0"/>
                  </a:lnTo>
                  <a:lnTo>
                    <a:pt x="127635" y="81915"/>
                  </a:lnTo>
                  <a:lnTo>
                    <a:pt x="128588" y="81915"/>
                  </a:lnTo>
                  <a:lnTo>
                    <a:pt x="178117" y="0"/>
                  </a:lnTo>
                  <a:lnTo>
                    <a:pt x="247650" y="0"/>
                  </a:lnTo>
                  <a:lnTo>
                    <a:pt x="163830" y="127635"/>
                  </a:lnTo>
                  <a:lnTo>
                    <a:pt x="255270" y="266700"/>
                  </a:lnTo>
                  <a:close/>
                </a:path>
              </a:pathLst>
            </a:custGeom>
            <a:grpFill/>
            <a:ln w="9525" cap="flat">
              <a:noFill/>
              <a:prstDash val="solid"/>
              <a:miter/>
            </a:ln>
          </p:spPr>
          <p:txBody>
            <a:bodyPr rtlCol="0" anchor="ctr"/>
            <a:lstStyle/>
            <a:p>
              <a:endParaRPr lang="de-DE"/>
            </a:p>
          </p:txBody>
        </p:sp>
        <p:sp>
          <p:nvSpPr>
            <p:cNvPr id="108" name="Freihandform: Form 107">
              <a:extLst>
                <a:ext uri="{FF2B5EF4-FFF2-40B4-BE49-F238E27FC236}">
                  <a16:creationId xmlns:a16="http://schemas.microsoft.com/office/drawing/2014/main" id="{F6C7C54C-A8CF-4444-AC59-BF72E47F72A6}"/>
                </a:ext>
              </a:extLst>
            </p:cNvPr>
            <p:cNvSpPr/>
            <p:nvPr/>
          </p:nvSpPr>
          <p:spPr>
            <a:xfrm>
              <a:off x="5686407" y="2641281"/>
              <a:ext cx="225759" cy="279082"/>
            </a:xfrm>
            <a:custGeom>
              <a:avLst/>
              <a:gdLst>
                <a:gd name="connsiteX0" fmla="*/ 114317 w 225759"/>
                <a:gd name="connsiteY0" fmla="*/ 107632 h 279082"/>
                <a:gd name="connsiteX1" fmla="*/ 164799 w 225759"/>
                <a:gd name="connsiteY1" fmla="*/ 113347 h 279082"/>
                <a:gd name="connsiteX2" fmla="*/ 164799 w 225759"/>
                <a:gd name="connsiteY2" fmla="*/ 103822 h 279082"/>
                <a:gd name="connsiteX3" fmla="*/ 105744 w 225759"/>
                <a:gd name="connsiteY3" fmla="*/ 52388 h 279082"/>
                <a:gd name="connsiteX4" fmla="*/ 38117 w 225759"/>
                <a:gd name="connsiteY4" fmla="*/ 67628 h 279082"/>
                <a:gd name="connsiteX5" fmla="*/ 24782 w 225759"/>
                <a:gd name="connsiteY5" fmla="*/ 15240 h 279082"/>
                <a:gd name="connsiteX6" fmla="*/ 112412 w 225759"/>
                <a:gd name="connsiteY6" fmla="*/ 0 h 279082"/>
                <a:gd name="connsiteX7" fmla="*/ 225759 w 225759"/>
                <a:gd name="connsiteY7" fmla="*/ 102870 h 279082"/>
                <a:gd name="connsiteX8" fmla="*/ 225759 w 225759"/>
                <a:gd name="connsiteY8" fmla="*/ 273368 h 279082"/>
                <a:gd name="connsiteX9" fmla="*/ 166704 w 225759"/>
                <a:gd name="connsiteY9" fmla="*/ 273368 h 279082"/>
                <a:gd name="connsiteX10" fmla="*/ 166704 w 225759"/>
                <a:gd name="connsiteY10" fmla="*/ 244793 h 279082"/>
                <a:gd name="connsiteX11" fmla="*/ 165752 w 225759"/>
                <a:gd name="connsiteY11" fmla="*/ 244793 h 279082"/>
                <a:gd name="connsiteX12" fmla="*/ 87647 w 225759"/>
                <a:gd name="connsiteY12" fmla="*/ 279083 h 279082"/>
                <a:gd name="connsiteX13" fmla="*/ 17 w 225759"/>
                <a:gd name="connsiteY13" fmla="*/ 194310 h 279082"/>
                <a:gd name="connsiteX14" fmla="*/ 114317 w 225759"/>
                <a:gd name="connsiteY14" fmla="*/ 107632 h 279082"/>
                <a:gd name="connsiteX15" fmla="*/ 103839 w 225759"/>
                <a:gd name="connsiteY15" fmla="*/ 232410 h 279082"/>
                <a:gd name="connsiteX16" fmla="*/ 164799 w 225759"/>
                <a:gd name="connsiteY16" fmla="*/ 200025 h 279082"/>
                <a:gd name="connsiteX17" fmla="*/ 164799 w 225759"/>
                <a:gd name="connsiteY17" fmla="*/ 154305 h 279082"/>
                <a:gd name="connsiteX18" fmla="*/ 120984 w 225759"/>
                <a:gd name="connsiteY18" fmla="*/ 149543 h 279082"/>
                <a:gd name="connsiteX19" fmla="*/ 59072 w 225759"/>
                <a:gd name="connsiteY19" fmla="*/ 193358 h 279082"/>
                <a:gd name="connsiteX20" fmla="*/ 103839 w 225759"/>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9" h="279082">
                  <a:moveTo>
                    <a:pt x="114317" y="107632"/>
                  </a:moveTo>
                  <a:cubicBezTo>
                    <a:pt x="131462" y="107632"/>
                    <a:pt x="147654" y="108585"/>
                    <a:pt x="164799" y="113347"/>
                  </a:cubicBezTo>
                  <a:lnTo>
                    <a:pt x="164799" y="103822"/>
                  </a:lnTo>
                  <a:cubicBezTo>
                    <a:pt x="164799" y="69532"/>
                    <a:pt x="144797" y="52388"/>
                    <a:pt x="105744" y="52388"/>
                  </a:cubicBezTo>
                  <a:cubicBezTo>
                    <a:pt x="83837" y="52388"/>
                    <a:pt x="60024" y="57150"/>
                    <a:pt x="38117" y="67628"/>
                  </a:cubicBezTo>
                  <a:lnTo>
                    <a:pt x="24782" y="15240"/>
                  </a:lnTo>
                  <a:cubicBezTo>
                    <a:pt x="49547" y="5715"/>
                    <a:pt x="81932" y="0"/>
                    <a:pt x="112412" y="0"/>
                  </a:cubicBezTo>
                  <a:cubicBezTo>
                    <a:pt x="187659" y="0"/>
                    <a:pt x="225759" y="35243"/>
                    <a:pt x="225759" y="102870"/>
                  </a:cubicBezTo>
                  <a:lnTo>
                    <a:pt x="225759" y="273368"/>
                  </a:lnTo>
                  <a:lnTo>
                    <a:pt x="166704" y="273368"/>
                  </a:lnTo>
                  <a:lnTo>
                    <a:pt x="166704" y="244793"/>
                  </a:lnTo>
                  <a:lnTo>
                    <a:pt x="165752" y="244793"/>
                  </a:lnTo>
                  <a:cubicBezTo>
                    <a:pt x="142892" y="268605"/>
                    <a:pt x="119079" y="279083"/>
                    <a:pt x="87647" y="279083"/>
                  </a:cubicBezTo>
                  <a:cubicBezTo>
                    <a:pt x="34307" y="279083"/>
                    <a:pt x="17" y="245745"/>
                    <a:pt x="17" y="194310"/>
                  </a:cubicBezTo>
                  <a:cubicBezTo>
                    <a:pt x="-936" y="138113"/>
                    <a:pt x="39069" y="107632"/>
                    <a:pt x="114317" y="107632"/>
                  </a:cubicBezTo>
                  <a:close/>
                  <a:moveTo>
                    <a:pt x="103839" y="232410"/>
                  </a:moveTo>
                  <a:cubicBezTo>
                    <a:pt x="126699" y="232410"/>
                    <a:pt x="147654" y="220980"/>
                    <a:pt x="164799" y="200025"/>
                  </a:cubicBezTo>
                  <a:lnTo>
                    <a:pt x="164799" y="154305"/>
                  </a:lnTo>
                  <a:cubicBezTo>
                    <a:pt x="150512" y="150495"/>
                    <a:pt x="135272" y="149543"/>
                    <a:pt x="120984" y="149543"/>
                  </a:cubicBezTo>
                  <a:cubicBezTo>
                    <a:pt x="81932" y="149543"/>
                    <a:pt x="59072" y="164783"/>
                    <a:pt x="59072" y="193358"/>
                  </a:cubicBezTo>
                  <a:cubicBezTo>
                    <a:pt x="59072" y="217170"/>
                    <a:pt x="76217" y="232410"/>
                    <a:pt x="103839" y="232410"/>
                  </a:cubicBezTo>
                  <a:close/>
                </a:path>
              </a:pathLst>
            </a:custGeom>
            <a:grpFill/>
            <a:ln w="9525" cap="flat">
              <a:noFill/>
              <a:prstDash val="solid"/>
              <a:miter/>
            </a:ln>
          </p:spPr>
          <p:txBody>
            <a:bodyPr rtlCol="0" anchor="ctr"/>
            <a:lstStyle/>
            <a:p>
              <a:endParaRPr lang="de-DE"/>
            </a:p>
          </p:txBody>
        </p:sp>
        <p:sp>
          <p:nvSpPr>
            <p:cNvPr id="109" name="Freihandform: Form 108">
              <a:extLst>
                <a:ext uri="{FF2B5EF4-FFF2-40B4-BE49-F238E27FC236}">
                  <a16:creationId xmlns:a16="http://schemas.microsoft.com/office/drawing/2014/main" id="{F50FAB8E-78AE-4621-92B7-50E022AAB55A}"/>
                </a:ext>
              </a:extLst>
            </p:cNvPr>
            <p:cNvSpPr/>
            <p:nvPr/>
          </p:nvSpPr>
          <p:spPr>
            <a:xfrm>
              <a:off x="5991224" y="2641281"/>
              <a:ext cx="229552" cy="273367"/>
            </a:xfrm>
            <a:custGeom>
              <a:avLst/>
              <a:gdLst>
                <a:gd name="connsiteX0" fmla="*/ 229553 w 229552"/>
                <a:gd name="connsiteY0" fmla="*/ 272415 h 273367"/>
                <a:gd name="connsiteX1" fmla="*/ 166688 w 229552"/>
                <a:gd name="connsiteY1" fmla="*/ 272415 h 273367"/>
                <a:gd name="connsiteX2" fmla="*/ 166688 w 229552"/>
                <a:gd name="connsiteY2" fmla="*/ 120015 h 273367"/>
                <a:gd name="connsiteX3" fmla="*/ 117157 w 229552"/>
                <a:gd name="connsiteY3" fmla="*/ 55245 h 273367"/>
                <a:gd name="connsiteX4" fmla="*/ 61913 w 229552"/>
                <a:gd name="connsiteY4" fmla="*/ 120015 h 273367"/>
                <a:gd name="connsiteX5" fmla="*/ 61913 w 229552"/>
                <a:gd name="connsiteY5" fmla="*/ 273368 h 273367"/>
                <a:gd name="connsiteX6" fmla="*/ 0 w 229552"/>
                <a:gd name="connsiteY6" fmla="*/ 273368 h 273367"/>
                <a:gd name="connsiteX7" fmla="*/ 0 w 229552"/>
                <a:gd name="connsiteY7" fmla="*/ 6668 h 273367"/>
                <a:gd name="connsiteX8" fmla="*/ 61913 w 229552"/>
                <a:gd name="connsiteY8" fmla="*/ 6668 h 273367"/>
                <a:gd name="connsiteX9" fmla="*/ 61913 w 229552"/>
                <a:gd name="connsiteY9" fmla="*/ 39053 h 273367"/>
                <a:gd name="connsiteX10" fmla="*/ 62865 w 229552"/>
                <a:gd name="connsiteY10" fmla="*/ 39053 h 273367"/>
                <a:gd name="connsiteX11" fmla="*/ 140970 w 229552"/>
                <a:gd name="connsiteY11" fmla="*/ 0 h 273367"/>
                <a:gd name="connsiteX12" fmla="*/ 228600 w 229552"/>
                <a:gd name="connsiteY12" fmla="*/ 107632 h 273367"/>
                <a:gd name="connsiteX13" fmla="*/ 228600 w 229552"/>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273367">
                  <a:moveTo>
                    <a:pt x="229553"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grpFill/>
            <a:ln w="9525" cap="flat">
              <a:noFill/>
              <a:prstDash val="solid"/>
              <a:miter/>
            </a:ln>
          </p:spPr>
          <p:txBody>
            <a:bodyPr rtlCol="0" anchor="ctr"/>
            <a:lstStyle/>
            <a:p>
              <a:endParaRPr lang="de-DE"/>
            </a:p>
          </p:txBody>
        </p:sp>
        <p:sp>
          <p:nvSpPr>
            <p:cNvPr id="110" name="Freihandform: Form 109">
              <a:extLst>
                <a:ext uri="{FF2B5EF4-FFF2-40B4-BE49-F238E27FC236}">
                  <a16:creationId xmlns:a16="http://schemas.microsoft.com/office/drawing/2014/main" id="{AC24D8DA-7994-4FBE-8591-E8A44FF7C7F7}"/>
                </a:ext>
              </a:extLst>
            </p:cNvPr>
            <p:cNvSpPr/>
            <p:nvPr/>
          </p:nvSpPr>
          <p:spPr>
            <a:xfrm>
              <a:off x="628649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3 w 248602"/>
                <a:gd name="connsiteY7" fmla="*/ 389573 h 396239"/>
                <a:gd name="connsiteX8" fmla="*/ 187643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1913 w 248602"/>
                <a:gd name="connsiteY12" fmla="*/ 255270 h 396239"/>
                <a:gd name="connsiteX13" fmla="*/ 123825 w 248602"/>
                <a:gd name="connsiteY13" fmla="*/ 340995 h 396239"/>
                <a:gd name="connsiteX14" fmla="*/ 187643 w 248602"/>
                <a:gd name="connsiteY14" fmla="*/ 305753 h 396239"/>
                <a:gd name="connsiteX15" fmla="*/ 187643 w 248602"/>
                <a:gd name="connsiteY15" fmla="*/ 207645 h 396239"/>
                <a:gd name="connsiteX16" fmla="*/ 123825 w 248602"/>
                <a:gd name="connsiteY16" fmla="*/ 172402 h 396239"/>
                <a:gd name="connsiteX17" fmla="*/ 61913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3" y="130493"/>
                    <a:pt x="185738" y="152400"/>
                  </a:cubicBezTo>
                  <a:lnTo>
                    <a:pt x="186690" y="152400"/>
                  </a:lnTo>
                  <a:lnTo>
                    <a:pt x="186690" y="15240"/>
                  </a:lnTo>
                  <a:lnTo>
                    <a:pt x="248603" y="0"/>
                  </a:lnTo>
                  <a:lnTo>
                    <a:pt x="248603" y="389573"/>
                  </a:lnTo>
                  <a:lnTo>
                    <a:pt x="187643" y="389573"/>
                  </a:lnTo>
                  <a:lnTo>
                    <a:pt x="187643" y="358140"/>
                  </a:lnTo>
                  <a:lnTo>
                    <a:pt x="186690" y="358140"/>
                  </a:lnTo>
                  <a:cubicBezTo>
                    <a:pt x="167640" y="381953"/>
                    <a:pt x="140018" y="396240"/>
                    <a:pt x="106680" y="396240"/>
                  </a:cubicBezTo>
                  <a:cubicBezTo>
                    <a:pt x="43815" y="395288"/>
                    <a:pt x="0" y="340995"/>
                    <a:pt x="0" y="255270"/>
                  </a:cubicBezTo>
                  <a:close/>
                  <a:moveTo>
                    <a:pt x="61913" y="255270"/>
                  </a:moveTo>
                  <a:cubicBezTo>
                    <a:pt x="61913" y="309563"/>
                    <a:pt x="84772" y="340995"/>
                    <a:pt x="123825" y="340995"/>
                  </a:cubicBezTo>
                  <a:cubicBezTo>
                    <a:pt x="147638" y="340995"/>
                    <a:pt x="167640" y="329565"/>
                    <a:pt x="187643" y="305753"/>
                  </a:cubicBezTo>
                  <a:lnTo>
                    <a:pt x="187643" y="207645"/>
                  </a:lnTo>
                  <a:cubicBezTo>
                    <a:pt x="169545" y="183833"/>
                    <a:pt x="149543" y="172402"/>
                    <a:pt x="123825" y="172402"/>
                  </a:cubicBezTo>
                  <a:cubicBezTo>
                    <a:pt x="82868" y="172402"/>
                    <a:pt x="61913" y="201930"/>
                    <a:pt x="61913" y="255270"/>
                  </a:cubicBezTo>
                  <a:close/>
                </a:path>
              </a:pathLst>
            </a:custGeom>
            <a:grpFill/>
            <a:ln w="9525" cap="flat">
              <a:noFill/>
              <a:prstDash val="solid"/>
              <a:miter/>
            </a:ln>
          </p:spPr>
          <p:txBody>
            <a:bodyPr rtlCol="0" anchor="ctr"/>
            <a:lstStyle/>
            <a:p>
              <a:endParaRPr lang="de-DE"/>
            </a:p>
          </p:txBody>
        </p:sp>
        <p:sp>
          <p:nvSpPr>
            <p:cNvPr id="111" name="Freihandform: Form 110">
              <a:extLst>
                <a:ext uri="{FF2B5EF4-FFF2-40B4-BE49-F238E27FC236}">
                  <a16:creationId xmlns:a16="http://schemas.microsoft.com/office/drawing/2014/main" id="{C26A421C-A8D4-4825-8BA4-943B818B8D2E}"/>
                </a:ext>
              </a:extLst>
            </p:cNvPr>
            <p:cNvSpPr/>
            <p:nvPr/>
          </p:nvSpPr>
          <p:spPr>
            <a:xfrm>
              <a:off x="6602729" y="2641281"/>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3" y="264795"/>
                    <a:pt x="172402" y="279083"/>
                    <a:pt x="132397" y="279083"/>
                  </a:cubicBezTo>
                  <a:close/>
                  <a:moveTo>
                    <a:pt x="62865" y="115253"/>
                  </a:moveTo>
                  <a:lnTo>
                    <a:pt x="183832" y="115253"/>
                  </a:lnTo>
                  <a:cubicBezTo>
                    <a:pt x="180975" y="74295"/>
                    <a:pt x="160020" y="50482"/>
                    <a:pt x="124777" y="50482"/>
                  </a:cubicBezTo>
                  <a:cubicBezTo>
                    <a:pt x="90488" y="50482"/>
                    <a:pt x="67627" y="74295"/>
                    <a:pt x="62865" y="115253"/>
                  </a:cubicBezTo>
                  <a:close/>
                </a:path>
              </a:pathLst>
            </a:custGeom>
            <a:grpFill/>
            <a:ln w="9525" cap="flat">
              <a:noFill/>
              <a:prstDash val="solid"/>
              <a:miter/>
            </a:ln>
          </p:spPr>
          <p:txBody>
            <a:bodyPr rtlCol="0" anchor="ctr"/>
            <a:lstStyle/>
            <a:p>
              <a:endParaRPr lang="de-DE"/>
            </a:p>
          </p:txBody>
        </p:sp>
        <p:sp>
          <p:nvSpPr>
            <p:cNvPr id="112" name="Freihandform: Form 111">
              <a:extLst>
                <a:ext uri="{FF2B5EF4-FFF2-40B4-BE49-F238E27FC236}">
                  <a16:creationId xmlns:a16="http://schemas.microsoft.com/office/drawing/2014/main" id="{022EA131-DFDB-431F-A60F-CCAACE5F8476}"/>
                </a:ext>
              </a:extLst>
            </p:cNvPr>
            <p:cNvSpPr/>
            <p:nvPr/>
          </p:nvSpPr>
          <p:spPr>
            <a:xfrm>
              <a:off x="6916101"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grpFill/>
            <a:ln w="9525" cap="flat">
              <a:noFill/>
              <a:prstDash val="solid"/>
              <a:miter/>
            </a:ln>
          </p:spPr>
          <p:txBody>
            <a:bodyPr rtlCol="0" anchor="ctr"/>
            <a:lstStyle/>
            <a:p>
              <a:endParaRPr lang="de-DE"/>
            </a:p>
          </p:txBody>
        </p:sp>
        <p:sp>
          <p:nvSpPr>
            <p:cNvPr id="113" name="Freihandform: Form 112">
              <a:extLst>
                <a:ext uri="{FF2B5EF4-FFF2-40B4-BE49-F238E27FC236}">
                  <a16:creationId xmlns:a16="http://schemas.microsoft.com/office/drawing/2014/main" id="{75B85351-FC36-4EAA-ADAC-848C5CE8CF20}"/>
                </a:ext>
              </a:extLst>
            </p:cNvPr>
            <p:cNvSpPr/>
            <p:nvPr/>
          </p:nvSpPr>
          <p:spPr>
            <a:xfrm>
              <a:off x="7115174"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grpFill/>
            <a:ln w="9525" cap="flat">
              <a:noFill/>
              <a:prstDash val="solid"/>
              <a:miter/>
            </a:ln>
          </p:spPr>
          <p:txBody>
            <a:bodyPr rtlCol="0" anchor="ctr"/>
            <a:lstStyle/>
            <a:p>
              <a:endParaRPr lang="de-DE"/>
            </a:p>
          </p:txBody>
        </p:sp>
        <p:sp>
          <p:nvSpPr>
            <p:cNvPr id="162" name="Freihandform: Form 161">
              <a:extLst>
                <a:ext uri="{FF2B5EF4-FFF2-40B4-BE49-F238E27FC236}">
                  <a16:creationId xmlns:a16="http://schemas.microsoft.com/office/drawing/2014/main" id="{864D1068-6C88-4E64-9CE8-709F2115AB93}"/>
                </a:ext>
              </a:extLst>
            </p:cNvPr>
            <p:cNvSpPr/>
            <p:nvPr/>
          </p:nvSpPr>
          <p:spPr>
            <a:xfrm>
              <a:off x="7324724" y="2545079"/>
              <a:ext cx="288607" cy="37528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3" y="312420"/>
                    <a:pt x="220980" y="275272"/>
                    <a:pt x="220980" y="219075"/>
                  </a:cubicBezTo>
                  <a:lnTo>
                    <a:pt x="220980" y="0"/>
                  </a:lnTo>
                  <a:lnTo>
                    <a:pt x="287655" y="0"/>
                  </a:lnTo>
                  <a:lnTo>
                    <a:pt x="287655" y="222885"/>
                  </a:lnTo>
                  <a:close/>
                </a:path>
              </a:pathLst>
            </a:custGeom>
            <a:grpFill/>
            <a:ln w="9525" cap="flat">
              <a:noFill/>
              <a:prstDash val="solid"/>
              <a:miter/>
            </a:ln>
          </p:spPr>
          <p:txBody>
            <a:bodyPr rtlCol="0" anchor="ctr"/>
            <a:lstStyle/>
            <a:p>
              <a:endParaRPr lang="de-DE"/>
            </a:p>
          </p:txBody>
        </p:sp>
        <p:sp>
          <p:nvSpPr>
            <p:cNvPr id="163" name="Freihandform: Form 162">
              <a:extLst>
                <a:ext uri="{FF2B5EF4-FFF2-40B4-BE49-F238E27FC236}">
                  <a16:creationId xmlns:a16="http://schemas.microsoft.com/office/drawing/2014/main" id="{060D30F5-7860-4FEF-9867-6D902CB11985}"/>
                </a:ext>
              </a:extLst>
            </p:cNvPr>
            <p:cNvSpPr/>
            <p:nvPr/>
          </p:nvSpPr>
          <p:spPr>
            <a:xfrm>
              <a:off x="7697151" y="2641281"/>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8" y="15240"/>
                    <a:pt x="106680" y="0"/>
                    <a:pt x="140970" y="0"/>
                  </a:cubicBezTo>
                  <a:cubicBezTo>
                    <a:pt x="201930" y="0"/>
                    <a:pt x="228600" y="44768"/>
                    <a:pt x="228600" y="107632"/>
                  </a:cubicBezTo>
                  <a:lnTo>
                    <a:pt x="228600" y="272415"/>
                  </a:lnTo>
                  <a:close/>
                </a:path>
              </a:pathLst>
            </a:custGeom>
            <a:grpFill/>
            <a:ln w="9525" cap="flat">
              <a:noFill/>
              <a:prstDash val="solid"/>
              <a:miter/>
            </a:ln>
          </p:spPr>
          <p:txBody>
            <a:bodyPr rtlCol="0" anchor="ctr"/>
            <a:lstStyle/>
            <a:p>
              <a:endParaRPr lang="de-DE"/>
            </a:p>
          </p:txBody>
        </p:sp>
        <p:sp>
          <p:nvSpPr>
            <p:cNvPr id="164" name="Freihandform: Form 163">
              <a:extLst>
                <a:ext uri="{FF2B5EF4-FFF2-40B4-BE49-F238E27FC236}">
                  <a16:creationId xmlns:a16="http://schemas.microsoft.com/office/drawing/2014/main" id="{732D5F25-F623-49DA-B9D2-8BB8C68F24F2}"/>
                </a:ext>
              </a:extLst>
            </p:cNvPr>
            <p:cNvSpPr/>
            <p:nvPr/>
          </p:nvSpPr>
          <p:spPr>
            <a:xfrm>
              <a:off x="7996237"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65" name="Freihandform: Form 164">
              <a:extLst>
                <a:ext uri="{FF2B5EF4-FFF2-40B4-BE49-F238E27FC236}">
                  <a16:creationId xmlns:a16="http://schemas.microsoft.com/office/drawing/2014/main" id="{0FAC63F4-9971-49C4-8827-AF6DFF0CACC5}"/>
                </a:ext>
              </a:extLst>
            </p:cNvPr>
            <p:cNvSpPr/>
            <p:nvPr/>
          </p:nvSpPr>
          <p:spPr>
            <a:xfrm>
              <a:off x="8119109" y="2647949"/>
              <a:ext cx="259079" cy="266700"/>
            </a:xfrm>
            <a:custGeom>
              <a:avLst/>
              <a:gdLst>
                <a:gd name="connsiteX0" fmla="*/ 259080 w 259079"/>
                <a:gd name="connsiteY0" fmla="*/ 0 h 266700"/>
                <a:gd name="connsiteX1" fmla="*/ 161925 w 259079"/>
                <a:gd name="connsiteY1" fmla="*/ 266700 h 266700"/>
                <a:gd name="connsiteX2" fmla="*/ 97155 w 259079"/>
                <a:gd name="connsiteY2" fmla="*/ 266700 h 266700"/>
                <a:gd name="connsiteX3" fmla="*/ 0 w 259079"/>
                <a:gd name="connsiteY3" fmla="*/ 0 h 266700"/>
                <a:gd name="connsiteX4" fmla="*/ 68580 w 259079"/>
                <a:gd name="connsiteY4" fmla="*/ 0 h 266700"/>
                <a:gd name="connsiteX5" fmla="*/ 129540 w 259079"/>
                <a:gd name="connsiteY5" fmla="*/ 193358 h 266700"/>
                <a:gd name="connsiteX6" fmla="*/ 130492 w 259079"/>
                <a:gd name="connsiteY6" fmla="*/ 193358 h 266700"/>
                <a:gd name="connsiteX7" fmla="*/ 191452 w 259079"/>
                <a:gd name="connsiteY7" fmla="*/ 0 h 266700"/>
                <a:gd name="connsiteX8" fmla="*/ 259080 w 259079"/>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79" h="266700">
                  <a:moveTo>
                    <a:pt x="259080" y="0"/>
                  </a:moveTo>
                  <a:lnTo>
                    <a:pt x="161925" y="266700"/>
                  </a:lnTo>
                  <a:lnTo>
                    <a:pt x="97155" y="266700"/>
                  </a:lnTo>
                  <a:lnTo>
                    <a:pt x="0" y="0"/>
                  </a:lnTo>
                  <a:lnTo>
                    <a:pt x="68580" y="0"/>
                  </a:lnTo>
                  <a:lnTo>
                    <a:pt x="129540" y="193358"/>
                  </a:lnTo>
                  <a:lnTo>
                    <a:pt x="130492" y="193358"/>
                  </a:lnTo>
                  <a:lnTo>
                    <a:pt x="191452" y="0"/>
                  </a:lnTo>
                  <a:lnTo>
                    <a:pt x="259080" y="0"/>
                  </a:lnTo>
                  <a:close/>
                </a:path>
              </a:pathLst>
            </a:custGeom>
            <a:grpFill/>
            <a:ln w="9525" cap="flat">
              <a:noFill/>
              <a:prstDash val="solid"/>
              <a:miter/>
            </a:ln>
          </p:spPr>
          <p:txBody>
            <a:bodyPr rtlCol="0" anchor="ctr"/>
            <a:lstStyle/>
            <a:p>
              <a:endParaRPr lang="de-DE"/>
            </a:p>
          </p:txBody>
        </p:sp>
        <p:sp>
          <p:nvSpPr>
            <p:cNvPr id="166" name="Freihandform: Form 165">
              <a:extLst>
                <a:ext uri="{FF2B5EF4-FFF2-40B4-BE49-F238E27FC236}">
                  <a16:creationId xmlns:a16="http://schemas.microsoft.com/office/drawing/2014/main" id="{B0C9B571-3A50-4743-B6C5-E6337F5E3872}"/>
                </a:ext>
              </a:extLst>
            </p:cNvPr>
            <p:cNvSpPr/>
            <p:nvPr/>
          </p:nvSpPr>
          <p:spPr>
            <a:xfrm>
              <a:off x="8406764"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3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8" y="225743"/>
                    <a:pt x="132398" y="225743"/>
                  </a:cubicBezTo>
                  <a:cubicBezTo>
                    <a:pt x="157163" y="225743"/>
                    <a:pt x="177165" y="216218"/>
                    <a:pt x="198120" y="194310"/>
                  </a:cubicBezTo>
                  <a:lnTo>
                    <a:pt x="237173" y="235268"/>
                  </a:lnTo>
                  <a:cubicBezTo>
                    <a:pt x="206693" y="264795"/>
                    <a:pt x="173355" y="279083"/>
                    <a:pt x="132398" y="279083"/>
                  </a:cubicBezTo>
                  <a:close/>
                  <a:moveTo>
                    <a:pt x="62865" y="115253"/>
                  </a:moveTo>
                  <a:lnTo>
                    <a:pt x="183833" y="115253"/>
                  </a:lnTo>
                  <a:cubicBezTo>
                    <a:pt x="180975" y="74295"/>
                    <a:pt x="160020" y="50482"/>
                    <a:pt x="124778" y="50482"/>
                  </a:cubicBezTo>
                  <a:cubicBezTo>
                    <a:pt x="90488" y="50482"/>
                    <a:pt x="68580" y="74295"/>
                    <a:pt x="62865" y="115253"/>
                  </a:cubicBezTo>
                  <a:close/>
                </a:path>
              </a:pathLst>
            </a:custGeom>
            <a:grpFill/>
            <a:ln w="9525" cap="flat">
              <a:noFill/>
              <a:prstDash val="solid"/>
              <a:miter/>
            </a:ln>
          </p:spPr>
          <p:txBody>
            <a:bodyPr rtlCol="0" anchor="ctr"/>
            <a:lstStyle/>
            <a:p>
              <a:endParaRPr lang="de-DE"/>
            </a:p>
          </p:txBody>
        </p:sp>
        <p:sp>
          <p:nvSpPr>
            <p:cNvPr id="167" name="Freihandform: Form 166">
              <a:extLst>
                <a:ext uri="{FF2B5EF4-FFF2-40B4-BE49-F238E27FC236}">
                  <a16:creationId xmlns:a16="http://schemas.microsoft.com/office/drawing/2014/main" id="{E454C239-1FB1-4A92-A3A3-00D362D352BB}"/>
                </a:ext>
              </a:extLst>
            </p:cNvPr>
            <p:cNvSpPr/>
            <p:nvPr/>
          </p:nvSpPr>
          <p:spPr>
            <a:xfrm>
              <a:off x="8720137"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grpFill/>
            <a:ln w="9525" cap="flat">
              <a:noFill/>
              <a:prstDash val="solid"/>
              <a:miter/>
            </a:ln>
          </p:spPr>
          <p:txBody>
            <a:bodyPr rtlCol="0" anchor="ctr"/>
            <a:lstStyle/>
            <a:p>
              <a:endParaRPr lang="de-DE"/>
            </a:p>
          </p:txBody>
        </p:sp>
        <p:sp>
          <p:nvSpPr>
            <p:cNvPr id="168" name="Freihandform: Form 167">
              <a:extLst>
                <a:ext uri="{FF2B5EF4-FFF2-40B4-BE49-F238E27FC236}">
                  <a16:creationId xmlns:a16="http://schemas.microsoft.com/office/drawing/2014/main" id="{8B477F16-4711-4484-85E1-93965BBDAEC9}"/>
                </a:ext>
              </a:extLst>
            </p:cNvPr>
            <p:cNvSpPr/>
            <p:nvPr/>
          </p:nvSpPr>
          <p:spPr>
            <a:xfrm>
              <a:off x="8909684" y="2640329"/>
              <a:ext cx="205739" cy="280034"/>
            </a:xfrm>
            <a:custGeom>
              <a:avLst/>
              <a:gdLst>
                <a:gd name="connsiteX0" fmla="*/ 29527 w 205739"/>
                <a:gd name="connsiteY0" fmla="*/ 198120 h 280034"/>
                <a:gd name="connsiteX1" fmla="*/ 104775 w 205739"/>
                <a:gd name="connsiteY1" fmla="*/ 227647 h 280034"/>
                <a:gd name="connsiteX2" fmla="*/ 143827 w 205739"/>
                <a:gd name="connsiteY2" fmla="*/ 200978 h 280034"/>
                <a:gd name="connsiteX3" fmla="*/ 10477 w 205739"/>
                <a:gd name="connsiteY3" fmla="*/ 82868 h 280034"/>
                <a:gd name="connsiteX4" fmla="*/ 111442 w 205739"/>
                <a:gd name="connsiteY4" fmla="*/ 0 h 280034"/>
                <a:gd name="connsiteX5" fmla="*/ 203835 w 205739"/>
                <a:gd name="connsiteY5" fmla="*/ 27622 h 280034"/>
                <a:gd name="connsiteX6" fmla="*/ 174307 w 205739"/>
                <a:gd name="connsiteY6" fmla="*/ 76200 h 280034"/>
                <a:gd name="connsiteX7" fmla="*/ 110490 w 205739"/>
                <a:gd name="connsiteY7" fmla="*/ 52387 h 280034"/>
                <a:gd name="connsiteX8" fmla="*/ 72390 w 205739"/>
                <a:gd name="connsiteY8" fmla="*/ 77153 h 280034"/>
                <a:gd name="connsiteX9" fmla="*/ 205740 w 205739"/>
                <a:gd name="connsiteY9" fmla="*/ 195262 h 280034"/>
                <a:gd name="connsiteX10" fmla="*/ 102870 w 205739"/>
                <a:gd name="connsiteY10" fmla="*/ 280035 h 280034"/>
                <a:gd name="connsiteX11" fmla="*/ 0 w 205739"/>
                <a:gd name="connsiteY11" fmla="*/ 247650 h 280034"/>
                <a:gd name="connsiteX12" fmla="*/ 29527 w 205739"/>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4">
                  <a:moveTo>
                    <a:pt x="29527" y="198120"/>
                  </a:moveTo>
                  <a:cubicBezTo>
                    <a:pt x="56197" y="218122"/>
                    <a:pt x="80963" y="227647"/>
                    <a:pt x="104775" y="227647"/>
                  </a:cubicBezTo>
                  <a:cubicBezTo>
                    <a:pt x="127635" y="227647"/>
                    <a:pt x="143827" y="217170"/>
                    <a:pt x="143827" y="200978"/>
                  </a:cubicBezTo>
                  <a:cubicBezTo>
                    <a:pt x="143827" y="155258"/>
                    <a:pt x="10477" y="171450"/>
                    <a:pt x="10477" y="82868"/>
                  </a:cubicBezTo>
                  <a:cubicBezTo>
                    <a:pt x="10477" y="33338"/>
                    <a:pt x="51435" y="0"/>
                    <a:pt x="111442" y="0"/>
                  </a:cubicBezTo>
                  <a:cubicBezTo>
                    <a:pt x="143827" y="0"/>
                    <a:pt x="175260" y="9525"/>
                    <a:pt x="203835" y="27622"/>
                  </a:cubicBezTo>
                  <a:lnTo>
                    <a:pt x="174307" y="76200"/>
                  </a:lnTo>
                  <a:cubicBezTo>
                    <a:pt x="151447" y="60960"/>
                    <a:pt x="130492"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169" name="Freihandform: Form 168">
              <a:extLst>
                <a:ext uri="{FF2B5EF4-FFF2-40B4-BE49-F238E27FC236}">
                  <a16:creationId xmlns:a16="http://schemas.microsoft.com/office/drawing/2014/main" id="{50A65D7A-5744-468F-9625-38183D07B3A0}"/>
                </a:ext>
              </a:extLst>
            </p:cNvPr>
            <p:cNvSpPr/>
            <p:nvPr/>
          </p:nvSpPr>
          <p:spPr>
            <a:xfrm>
              <a:off x="9173526" y="2528887"/>
              <a:ext cx="79057" cy="384810"/>
            </a:xfrm>
            <a:custGeom>
              <a:avLst/>
              <a:gdLst>
                <a:gd name="connsiteX0" fmla="*/ 79058 w 79057"/>
                <a:gd name="connsiteY0" fmla="*/ 38100 h 384810"/>
                <a:gd name="connsiteX1" fmla="*/ 39053 w 79057"/>
                <a:gd name="connsiteY1" fmla="*/ 76200 h 384810"/>
                <a:gd name="connsiteX2" fmla="*/ 0 w 79057"/>
                <a:gd name="connsiteY2" fmla="*/ 38100 h 384810"/>
                <a:gd name="connsiteX3" fmla="*/ 39053 w 79057"/>
                <a:gd name="connsiteY3" fmla="*/ 0 h 384810"/>
                <a:gd name="connsiteX4" fmla="*/ 79058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3" y="76200"/>
                  </a:cubicBezTo>
                  <a:cubicBezTo>
                    <a:pt x="17145" y="76200"/>
                    <a:pt x="0" y="60960"/>
                    <a:pt x="0" y="38100"/>
                  </a:cubicBezTo>
                  <a:cubicBezTo>
                    <a:pt x="0" y="16193"/>
                    <a:pt x="18098" y="0"/>
                    <a:pt x="39053" y="0"/>
                  </a:cubicBezTo>
                  <a:cubicBezTo>
                    <a:pt x="60960" y="0"/>
                    <a:pt x="79058" y="16193"/>
                    <a:pt x="79058"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70" name="Freihandform: Form 169">
              <a:extLst>
                <a:ext uri="{FF2B5EF4-FFF2-40B4-BE49-F238E27FC236}">
                  <a16:creationId xmlns:a16="http://schemas.microsoft.com/office/drawing/2014/main" id="{472308F4-C46D-44F7-A941-546D6F81040E}"/>
                </a:ext>
              </a:extLst>
            </p:cNvPr>
            <p:cNvSpPr/>
            <p:nvPr/>
          </p:nvSpPr>
          <p:spPr>
            <a:xfrm>
              <a:off x="9297351" y="2562224"/>
              <a:ext cx="165735" cy="358139"/>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8 w 165735"/>
                <a:gd name="connsiteY3" fmla="*/ 282892 h 358139"/>
                <a:gd name="connsiteX4" fmla="*/ 40958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8" y="331470"/>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1923" y="303848"/>
                    <a:pt x="155258" y="300038"/>
                    <a:pt x="165735" y="295275"/>
                  </a:cubicBezTo>
                  <a:close/>
                </a:path>
              </a:pathLst>
            </a:custGeom>
            <a:grpFill/>
            <a:ln w="9525" cap="flat">
              <a:noFill/>
              <a:prstDash val="solid"/>
              <a:miter/>
            </a:ln>
          </p:spPr>
          <p:txBody>
            <a:bodyPr rtlCol="0" anchor="ctr"/>
            <a:lstStyle/>
            <a:p>
              <a:endParaRPr lang="de-DE"/>
            </a:p>
          </p:txBody>
        </p:sp>
        <p:sp>
          <p:nvSpPr>
            <p:cNvPr id="171" name="Freihandform: Form 170">
              <a:extLst>
                <a:ext uri="{FF2B5EF4-FFF2-40B4-BE49-F238E27FC236}">
                  <a16:creationId xmlns:a16="http://schemas.microsoft.com/office/drawing/2014/main" id="{410975B0-0BB1-4600-901F-1A785AB533DC}"/>
                </a:ext>
              </a:extLst>
            </p:cNvPr>
            <p:cNvSpPr/>
            <p:nvPr/>
          </p:nvSpPr>
          <p:spPr>
            <a:xfrm>
              <a:off x="9511664" y="2533649"/>
              <a:ext cx="225742" cy="386714"/>
            </a:xfrm>
            <a:custGeom>
              <a:avLst/>
              <a:gdLst>
                <a:gd name="connsiteX0" fmla="*/ 114300 w 225742"/>
                <a:gd name="connsiteY0" fmla="*/ 215265 h 386714"/>
                <a:gd name="connsiteX1" fmla="*/ 164783 w 225742"/>
                <a:gd name="connsiteY1" fmla="*/ 220980 h 386714"/>
                <a:gd name="connsiteX2" fmla="*/ 164783 w 225742"/>
                <a:gd name="connsiteY2" fmla="*/ 211455 h 386714"/>
                <a:gd name="connsiteX3" fmla="*/ 105728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3823 w 225742"/>
                <a:gd name="connsiteY20" fmla="*/ 340042 h 386714"/>
                <a:gd name="connsiteX21" fmla="*/ 164783 w 225742"/>
                <a:gd name="connsiteY21" fmla="*/ 307658 h 386714"/>
                <a:gd name="connsiteX22" fmla="*/ 164783 w 225742"/>
                <a:gd name="connsiteY22" fmla="*/ 261938 h 386714"/>
                <a:gd name="connsiteX23" fmla="*/ 120968 w 225742"/>
                <a:gd name="connsiteY23" fmla="*/ 257175 h 386714"/>
                <a:gd name="connsiteX24" fmla="*/ 59055 w 225742"/>
                <a:gd name="connsiteY24" fmla="*/ 300990 h 386714"/>
                <a:gd name="connsiteX25" fmla="*/ 103823 w 225742"/>
                <a:gd name="connsiteY25" fmla="*/ 340042 h 386714"/>
                <a:gd name="connsiteX26" fmla="*/ 172403 w 225742"/>
                <a:gd name="connsiteY26" fmla="*/ 72390 h 386714"/>
                <a:gd name="connsiteX27" fmla="*/ 135255 w 225742"/>
                <a:gd name="connsiteY27" fmla="*/ 36195 h 386714"/>
                <a:gd name="connsiteX28" fmla="*/ 172403 w 225742"/>
                <a:gd name="connsiteY28" fmla="*/ 0 h 386714"/>
                <a:gd name="connsiteX29" fmla="*/ 209550 w 225742"/>
                <a:gd name="connsiteY29" fmla="*/ 36195 h 386714"/>
                <a:gd name="connsiteX30" fmla="*/ 172403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3" y="340042"/>
                    <a:pt x="147638" y="328613"/>
                    <a:pt x="164783" y="307658"/>
                  </a:cubicBezTo>
                  <a:lnTo>
                    <a:pt x="164783" y="261938"/>
                  </a:lnTo>
                  <a:cubicBezTo>
                    <a:pt x="150495" y="258127"/>
                    <a:pt x="135255" y="257175"/>
                    <a:pt x="120968" y="257175"/>
                  </a:cubicBezTo>
                  <a:cubicBezTo>
                    <a:pt x="81915" y="257175"/>
                    <a:pt x="59055" y="272415"/>
                    <a:pt x="59055" y="300990"/>
                  </a:cubicBezTo>
                  <a:cubicBezTo>
                    <a:pt x="59055" y="324803"/>
                    <a:pt x="76200" y="340042"/>
                    <a:pt x="103823"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grpFill/>
            <a:ln w="9525" cap="flat">
              <a:noFill/>
              <a:prstDash val="solid"/>
              <a:miter/>
            </a:ln>
          </p:spPr>
          <p:txBody>
            <a:bodyPr rtlCol="0" anchor="ctr"/>
            <a:lstStyle/>
            <a:p>
              <a:endParaRPr lang="de-DE"/>
            </a:p>
          </p:txBody>
        </p:sp>
        <p:sp>
          <p:nvSpPr>
            <p:cNvPr id="172" name="Freihandform: Form 171">
              <a:extLst>
                <a:ext uri="{FF2B5EF4-FFF2-40B4-BE49-F238E27FC236}">
                  <a16:creationId xmlns:a16="http://schemas.microsoft.com/office/drawing/2014/main" id="{5E5E3A78-B400-4E3E-A684-1AF24E10D831}"/>
                </a:ext>
              </a:extLst>
            </p:cNvPr>
            <p:cNvSpPr/>
            <p:nvPr/>
          </p:nvSpPr>
          <p:spPr>
            <a:xfrm>
              <a:off x="9785984" y="2562224"/>
              <a:ext cx="165734" cy="358139"/>
            </a:xfrm>
            <a:custGeom>
              <a:avLst/>
              <a:gdLst>
                <a:gd name="connsiteX0" fmla="*/ 165735 w 165734"/>
                <a:gd name="connsiteY0" fmla="*/ 295275 h 358139"/>
                <a:gd name="connsiteX1" fmla="*/ 165735 w 165734"/>
                <a:gd name="connsiteY1" fmla="*/ 348615 h 358139"/>
                <a:gd name="connsiteX2" fmla="*/ 113347 w 165734"/>
                <a:gd name="connsiteY2" fmla="*/ 358140 h 358139"/>
                <a:gd name="connsiteX3" fmla="*/ 40957 w 165734"/>
                <a:gd name="connsiteY3" fmla="*/ 282892 h 358139"/>
                <a:gd name="connsiteX4" fmla="*/ 40957 w 165734"/>
                <a:gd name="connsiteY4" fmla="*/ 137160 h 358139"/>
                <a:gd name="connsiteX5" fmla="*/ 0 w 165734"/>
                <a:gd name="connsiteY5" fmla="*/ 137160 h 358139"/>
                <a:gd name="connsiteX6" fmla="*/ 0 w 165734"/>
                <a:gd name="connsiteY6" fmla="*/ 85725 h 358139"/>
                <a:gd name="connsiteX7" fmla="*/ 40005 w 165734"/>
                <a:gd name="connsiteY7" fmla="*/ 85725 h 358139"/>
                <a:gd name="connsiteX8" fmla="*/ 40005 w 165734"/>
                <a:gd name="connsiteY8" fmla="*/ 13335 h 358139"/>
                <a:gd name="connsiteX9" fmla="*/ 101917 w 165734"/>
                <a:gd name="connsiteY9" fmla="*/ 0 h 358139"/>
                <a:gd name="connsiteX10" fmla="*/ 101917 w 165734"/>
                <a:gd name="connsiteY10" fmla="*/ 86677 h 358139"/>
                <a:gd name="connsiteX11" fmla="*/ 165735 w 165734"/>
                <a:gd name="connsiteY11" fmla="*/ 86677 h 358139"/>
                <a:gd name="connsiteX12" fmla="*/ 165735 w 165734"/>
                <a:gd name="connsiteY12" fmla="*/ 138113 h 358139"/>
                <a:gd name="connsiteX13" fmla="*/ 101917 w 165734"/>
                <a:gd name="connsiteY13" fmla="*/ 138113 h 358139"/>
                <a:gd name="connsiteX14" fmla="*/ 101917 w 165734"/>
                <a:gd name="connsiteY14" fmla="*/ 269558 h 358139"/>
                <a:gd name="connsiteX15" fmla="*/ 130492 w 165734"/>
                <a:gd name="connsiteY15" fmla="*/ 304800 h 358139"/>
                <a:gd name="connsiteX16" fmla="*/ 165735 w 165734"/>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39">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3"/>
                    <a:pt x="110490" y="304800"/>
                    <a:pt x="130492" y="304800"/>
                  </a:cubicBezTo>
                  <a:cubicBezTo>
                    <a:pt x="142875" y="303848"/>
                    <a:pt x="155257" y="300038"/>
                    <a:pt x="165735" y="295275"/>
                  </a:cubicBezTo>
                  <a:close/>
                </a:path>
              </a:pathLst>
            </a:custGeom>
            <a:grpFill/>
            <a:ln w="9525" cap="flat">
              <a:noFill/>
              <a:prstDash val="solid"/>
              <a:miter/>
            </a:ln>
          </p:spPr>
          <p:txBody>
            <a:bodyPr rtlCol="0" anchor="ctr"/>
            <a:lstStyle/>
            <a:p>
              <a:endParaRPr lang="de-DE"/>
            </a:p>
          </p:txBody>
        </p:sp>
        <p:sp>
          <p:nvSpPr>
            <p:cNvPr id="173" name="Freihandform: Form 172">
              <a:extLst>
                <a:ext uri="{FF2B5EF4-FFF2-40B4-BE49-F238E27FC236}">
                  <a16:creationId xmlns:a16="http://schemas.microsoft.com/office/drawing/2014/main" id="{59AC3075-8837-4AFD-8F75-890D1D9AF8CF}"/>
                </a:ext>
              </a:extLst>
            </p:cNvPr>
            <p:cNvSpPr/>
            <p:nvPr/>
          </p:nvSpPr>
          <p:spPr>
            <a:xfrm>
              <a:off x="2242184" y="3122294"/>
              <a:ext cx="275272" cy="368617"/>
            </a:xfrm>
            <a:custGeom>
              <a:avLst/>
              <a:gdLst>
                <a:gd name="connsiteX0" fmla="*/ 275273 w 275272"/>
                <a:gd name="connsiteY0" fmla="*/ 60960 h 368617"/>
                <a:gd name="connsiteX1" fmla="*/ 170498 w 275272"/>
                <a:gd name="connsiteY1" fmla="*/ 60960 h 368617"/>
                <a:gd name="connsiteX2" fmla="*/ 170498 w 275272"/>
                <a:gd name="connsiteY2" fmla="*/ 368617 h 368617"/>
                <a:gd name="connsiteX3" fmla="*/ 104775 w 275272"/>
                <a:gd name="connsiteY3" fmla="*/ 368617 h 368617"/>
                <a:gd name="connsiteX4" fmla="*/ 104775 w 275272"/>
                <a:gd name="connsiteY4" fmla="*/ 60960 h 368617"/>
                <a:gd name="connsiteX5" fmla="*/ 0 w 275272"/>
                <a:gd name="connsiteY5" fmla="*/ 60960 h 368617"/>
                <a:gd name="connsiteX6" fmla="*/ 0 w 275272"/>
                <a:gd name="connsiteY6" fmla="*/ 0 h 368617"/>
                <a:gd name="connsiteX7" fmla="*/ 275273 w 275272"/>
                <a:gd name="connsiteY7" fmla="*/ 0 h 368617"/>
                <a:gd name="connsiteX8" fmla="*/ 275273 w 275272"/>
                <a:gd name="connsiteY8" fmla="*/ 60960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272" h="368617">
                  <a:moveTo>
                    <a:pt x="275273" y="60960"/>
                  </a:moveTo>
                  <a:lnTo>
                    <a:pt x="170498" y="60960"/>
                  </a:lnTo>
                  <a:lnTo>
                    <a:pt x="170498" y="368617"/>
                  </a:lnTo>
                  <a:lnTo>
                    <a:pt x="104775" y="368617"/>
                  </a:lnTo>
                  <a:lnTo>
                    <a:pt x="104775" y="60960"/>
                  </a:lnTo>
                  <a:lnTo>
                    <a:pt x="0" y="60960"/>
                  </a:lnTo>
                  <a:lnTo>
                    <a:pt x="0" y="0"/>
                  </a:lnTo>
                  <a:lnTo>
                    <a:pt x="275273" y="0"/>
                  </a:lnTo>
                  <a:lnTo>
                    <a:pt x="275273" y="60960"/>
                  </a:lnTo>
                  <a:close/>
                </a:path>
              </a:pathLst>
            </a:custGeom>
            <a:grpFill/>
            <a:ln w="9525" cap="flat">
              <a:noFill/>
              <a:prstDash val="solid"/>
              <a:miter/>
            </a:ln>
          </p:spPr>
          <p:txBody>
            <a:bodyPr rtlCol="0" anchor="ctr"/>
            <a:lstStyle/>
            <a:p>
              <a:endParaRPr lang="de-DE"/>
            </a:p>
          </p:txBody>
        </p:sp>
        <p:sp>
          <p:nvSpPr>
            <p:cNvPr id="174" name="Freihandform: Form 173">
              <a:extLst>
                <a:ext uri="{FF2B5EF4-FFF2-40B4-BE49-F238E27FC236}">
                  <a16:creationId xmlns:a16="http://schemas.microsoft.com/office/drawing/2014/main" id="{6F2E48AF-510F-486C-BDB2-4FA9AE217CDF}"/>
                </a:ext>
              </a:extLst>
            </p:cNvPr>
            <p:cNvSpPr/>
            <p:nvPr/>
          </p:nvSpPr>
          <p:spPr>
            <a:xfrm>
              <a:off x="2519362" y="3217544"/>
              <a:ext cx="242887" cy="279082"/>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3817 w 242887"/>
                <a:gd name="connsiteY5" fmla="*/ 160972 h 279082"/>
                <a:gd name="connsiteX6" fmla="*/ 133350 w 242887"/>
                <a:gd name="connsiteY6" fmla="*/ 225742 h 279082"/>
                <a:gd name="connsiteX7" fmla="*/ 199073 w 242887"/>
                <a:gd name="connsiteY7" fmla="*/ 194310 h 279082"/>
                <a:gd name="connsiteX8" fmla="*/ 238125 w 242887"/>
                <a:gd name="connsiteY8" fmla="*/ 235267 h 279082"/>
                <a:gd name="connsiteX9" fmla="*/ 132398 w 242887"/>
                <a:gd name="connsiteY9" fmla="*/ 279083 h 279082"/>
                <a:gd name="connsiteX10" fmla="*/ 62865 w 242887"/>
                <a:gd name="connsiteY10" fmla="*/ 115252 h 279082"/>
                <a:gd name="connsiteX11" fmla="*/ 183833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7" y="0"/>
                  </a:cubicBezTo>
                  <a:cubicBezTo>
                    <a:pt x="196215" y="0"/>
                    <a:pt x="242888" y="53340"/>
                    <a:pt x="242888" y="135255"/>
                  </a:cubicBezTo>
                  <a:cubicBezTo>
                    <a:pt x="242888" y="143827"/>
                    <a:pt x="241935" y="153352"/>
                    <a:pt x="241935" y="160972"/>
                  </a:cubicBezTo>
                  <a:lnTo>
                    <a:pt x="63817" y="160972"/>
                  </a:lnTo>
                  <a:cubicBezTo>
                    <a:pt x="70485" y="201930"/>
                    <a:pt x="95250" y="225742"/>
                    <a:pt x="133350" y="225742"/>
                  </a:cubicBezTo>
                  <a:cubicBezTo>
                    <a:pt x="158115" y="225742"/>
                    <a:pt x="178117" y="216217"/>
                    <a:pt x="199073" y="194310"/>
                  </a:cubicBezTo>
                  <a:lnTo>
                    <a:pt x="238125" y="235267"/>
                  </a:lnTo>
                  <a:cubicBezTo>
                    <a:pt x="206692" y="264795"/>
                    <a:pt x="172402" y="279083"/>
                    <a:pt x="132398" y="279083"/>
                  </a:cubicBezTo>
                  <a:close/>
                  <a:moveTo>
                    <a:pt x="62865" y="115252"/>
                  </a:moveTo>
                  <a:lnTo>
                    <a:pt x="183833"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175" name="Freihandform: Form 174">
              <a:extLst>
                <a:ext uri="{FF2B5EF4-FFF2-40B4-BE49-F238E27FC236}">
                  <a16:creationId xmlns:a16="http://schemas.microsoft.com/office/drawing/2014/main" id="{3B965C2F-CC59-477C-B69E-2D51A0CDD5D4}"/>
                </a:ext>
              </a:extLst>
            </p:cNvPr>
            <p:cNvSpPr/>
            <p:nvPr/>
          </p:nvSpPr>
          <p:spPr>
            <a:xfrm>
              <a:off x="2816541"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3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8" y="15240"/>
                    <a:pt x="224790" y="45720"/>
                  </a:cubicBezTo>
                  <a:lnTo>
                    <a:pt x="181928"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3" y="193358"/>
                  </a:cubicBezTo>
                  <a:lnTo>
                    <a:pt x="222885" y="237173"/>
                  </a:lnTo>
                  <a:close/>
                </a:path>
              </a:pathLst>
            </a:custGeom>
            <a:grpFill/>
            <a:ln w="9525" cap="flat">
              <a:noFill/>
              <a:prstDash val="solid"/>
              <a:miter/>
            </a:ln>
          </p:spPr>
          <p:txBody>
            <a:bodyPr rtlCol="0" anchor="ctr"/>
            <a:lstStyle/>
            <a:p>
              <a:endParaRPr lang="de-DE"/>
            </a:p>
          </p:txBody>
        </p:sp>
        <p:sp>
          <p:nvSpPr>
            <p:cNvPr id="176" name="Freihandform: Form 175">
              <a:extLst>
                <a:ext uri="{FF2B5EF4-FFF2-40B4-BE49-F238E27FC236}">
                  <a16:creationId xmlns:a16="http://schemas.microsoft.com/office/drawing/2014/main" id="{0A9408CB-7970-4EA5-8BBC-971D93830404}"/>
                </a:ext>
              </a:extLst>
            </p:cNvPr>
            <p:cNvSpPr/>
            <p:nvPr/>
          </p:nvSpPr>
          <p:spPr>
            <a:xfrm>
              <a:off x="3095624" y="3101339"/>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77" name="Freihandform: Form 176">
              <a:extLst>
                <a:ext uri="{FF2B5EF4-FFF2-40B4-BE49-F238E27FC236}">
                  <a16:creationId xmlns:a16="http://schemas.microsoft.com/office/drawing/2014/main" id="{F9118195-76D4-4209-ACC9-AFF1E0377B21}"/>
                </a:ext>
              </a:extLst>
            </p:cNvPr>
            <p:cNvSpPr/>
            <p:nvPr/>
          </p:nvSpPr>
          <p:spPr>
            <a:xfrm>
              <a:off x="3404234" y="321754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8105" y="15240"/>
                    <a:pt x="106680" y="0"/>
                    <a:pt x="140970" y="0"/>
                  </a:cubicBezTo>
                  <a:cubicBezTo>
                    <a:pt x="201930" y="0"/>
                    <a:pt x="228600" y="44767"/>
                    <a:pt x="228600" y="107633"/>
                  </a:cubicBezTo>
                  <a:lnTo>
                    <a:pt x="228600" y="272415"/>
                  </a:lnTo>
                  <a:close/>
                </a:path>
              </a:pathLst>
            </a:custGeom>
            <a:grpFill/>
            <a:ln w="9525" cap="flat">
              <a:noFill/>
              <a:prstDash val="solid"/>
              <a:miter/>
            </a:ln>
          </p:spPr>
          <p:txBody>
            <a:bodyPr rtlCol="0" anchor="ctr"/>
            <a:lstStyle/>
            <a:p>
              <a:endParaRPr lang="de-DE"/>
            </a:p>
          </p:txBody>
        </p:sp>
        <p:sp>
          <p:nvSpPr>
            <p:cNvPr id="178" name="Freihandform: Form 177">
              <a:extLst>
                <a:ext uri="{FF2B5EF4-FFF2-40B4-BE49-F238E27FC236}">
                  <a16:creationId xmlns:a16="http://schemas.microsoft.com/office/drawing/2014/main" id="{790E8F94-9DF5-4633-A4DA-1E970ED17EF0}"/>
                </a:ext>
              </a:extLst>
            </p:cNvPr>
            <p:cNvSpPr/>
            <p:nvPr/>
          </p:nvSpPr>
          <p:spPr>
            <a:xfrm>
              <a:off x="3703319" y="3105149"/>
              <a:ext cx="79057" cy="384809"/>
            </a:xfrm>
            <a:custGeom>
              <a:avLst/>
              <a:gdLst>
                <a:gd name="connsiteX0" fmla="*/ 79058 w 79057"/>
                <a:gd name="connsiteY0" fmla="*/ 38100 h 384809"/>
                <a:gd name="connsiteX1" fmla="*/ 39052 w 79057"/>
                <a:gd name="connsiteY1" fmla="*/ 76200 h 384809"/>
                <a:gd name="connsiteX2" fmla="*/ 0 w 79057"/>
                <a:gd name="connsiteY2" fmla="*/ 38100 h 384809"/>
                <a:gd name="connsiteX3" fmla="*/ 39052 w 79057"/>
                <a:gd name="connsiteY3" fmla="*/ 0 h 384809"/>
                <a:gd name="connsiteX4" fmla="*/ 79058 w 79057"/>
                <a:gd name="connsiteY4" fmla="*/ 38100 h 384809"/>
                <a:gd name="connsiteX5" fmla="*/ 70485 w 79057"/>
                <a:gd name="connsiteY5" fmla="*/ 384810 h 384809"/>
                <a:gd name="connsiteX6" fmla="*/ 8572 w 79057"/>
                <a:gd name="connsiteY6" fmla="*/ 384810 h 384809"/>
                <a:gd name="connsiteX7" fmla="*/ 8572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2" y="76200"/>
                  </a:cubicBezTo>
                  <a:cubicBezTo>
                    <a:pt x="17145" y="76200"/>
                    <a:pt x="0" y="60960"/>
                    <a:pt x="0" y="38100"/>
                  </a:cubicBezTo>
                  <a:cubicBezTo>
                    <a:pt x="0" y="16192"/>
                    <a:pt x="18097" y="0"/>
                    <a:pt x="39052" y="0"/>
                  </a:cubicBezTo>
                  <a:cubicBezTo>
                    <a:pt x="60960" y="0"/>
                    <a:pt x="79058" y="16192"/>
                    <a:pt x="79058" y="38100"/>
                  </a:cubicBezTo>
                  <a:close/>
                  <a:moveTo>
                    <a:pt x="70485" y="384810"/>
                  </a:moveTo>
                  <a:lnTo>
                    <a:pt x="8572" y="384810"/>
                  </a:lnTo>
                  <a:lnTo>
                    <a:pt x="8572"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79" name="Freihandform: Form 178">
              <a:extLst>
                <a:ext uri="{FF2B5EF4-FFF2-40B4-BE49-F238E27FC236}">
                  <a16:creationId xmlns:a16="http://schemas.microsoft.com/office/drawing/2014/main" id="{8CB1B880-DFBA-47FA-A0D1-80F79DCEF058}"/>
                </a:ext>
              </a:extLst>
            </p:cNvPr>
            <p:cNvSpPr/>
            <p:nvPr/>
          </p:nvSpPr>
          <p:spPr>
            <a:xfrm>
              <a:off x="3830954"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2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5245" y="218123"/>
                    <a:pt x="80963" y="227648"/>
                    <a:pt x="104775" y="227648"/>
                  </a:cubicBezTo>
                  <a:cubicBezTo>
                    <a:pt x="127635" y="227648"/>
                    <a:pt x="143828" y="217170"/>
                    <a:pt x="143828" y="200978"/>
                  </a:cubicBezTo>
                  <a:cubicBezTo>
                    <a:pt x="143828" y="155258"/>
                    <a:pt x="10478" y="171450"/>
                    <a:pt x="10478" y="82868"/>
                  </a:cubicBezTo>
                  <a:cubicBezTo>
                    <a:pt x="10478" y="33338"/>
                    <a:pt x="51435" y="0"/>
                    <a:pt x="111442" y="0"/>
                  </a:cubicBezTo>
                  <a:cubicBezTo>
                    <a:pt x="143828" y="0"/>
                    <a:pt x="175260" y="9525"/>
                    <a:pt x="203835" y="27623"/>
                  </a:cubicBezTo>
                  <a:lnTo>
                    <a:pt x="174308" y="76200"/>
                  </a:lnTo>
                  <a:cubicBezTo>
                    <a:pt x="151448" y="60960"/>
                    <a:pt x="130492"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80" name="Freihandform: Form 179">
              <a:extLst>
                <a:ext uri="{FF2B5EF4-FFF2-40B4-BE49-F238E27FC236}">
                  <a16:creationId xmlns:a16="http://schemas.microsoft.com/office/drawing/2014/main" id="{7F7BC3AF-0B66-4B22-B031-DE626CAAD637}"/>
                </a:ext>
              </a:extLst>
            </p:cNvPr>
            <p:cNvSpPr/>
            <p:nvPr/>
          </p:nvSpPr>
          <p:spPr>
            <a:xfrm>
              <a:off x="4087177"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5735"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181" name="Freihandform: Form 180">
              <a:extLst>
                <a:ext uri="{FF2B5EF4-FFF2-40B4-BE49-F238E27FC236}">
                  <a16:creationId xmlns:a16="http://schemas.microsoft.com/office/drawing/2014/main" id="{4A283BC6-ABA7-4329-B3E5-10C461ACE247}"/>
                </a:ext>
              </a:extLst>
            </p:cNvPr>
            <p:cNvSpPr/>
            <p:nvPr/>
          </p:nvSpPr>
          <p:spPr>
            <a:xfrm>
              <a:off x="4366259" y="3101339"/>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82" name="Freihandform: Form 181">
              <a:extLst>
                <a:ext uri="{FF2B5EF4-FFF2-40B4-BE49-F238E27FC236}">
                  <a16:creationId xmlns:a16="http://schemas.microsoft.com/office/drawing/2014/main" id="{D6ECD116-CF25-4465-B5AC-8F2569E130E0}"/>
                </a:ext>
              </a:extLst>
            </p:cNvPr>
            <p:cNvSpPr/>
            <p:nvPr/>
          </p:nvSpPr>
          <p:spPr>
            <a:xfrm>
              <a:off x="4659629"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183" name="Freihandform: Form 182">
              <a:extLst>
                <a:ext uri="{FF2B5EF4-FFF2-40B4-BE49-F238E27FC236}">
                  <a16:creationId xmlns:a16="http://schemas.microsoft.com/office/drawing/2014/main" id="{AE34A90A-432D-4C60-9F16-7923D1D0B494}"/>
                </a:ext>
              </a:extLst>
            </p:cNvPr>
            <p:cNvSpPr/>
            <p:nvPr/>
          </p:nvSpPr>
          <p:spPr>
            <a:xfrm>
              <a:off x="5130164" y="3122294"/>
              <a:ext cx="231457" cy="368617"/>
            </a:xfrm>
            <a:custGeom>
              <a:avLst/>
              <a:gdLst>
                <a:gd name="connsiteX0" fmla="*/ 231457 w 231457"/>
                <a:gd name="connsiteY0" fmla="*/ 60007 h 368617"/>
                <a:gd name="connsiteX1" fmla="*/ 65722 w 231457"/>
                <a:gd name="connsiteY1" fmla="*/ 60007 h 368617"/>
                <a:gd name="connsiteX2" fmla="*/ 65722 w 231457"/>
                <a:gd name="connsiteY2" fmla="*/ 151447 h 368617"/>
                <a:gd name="connsiteX3" fmla="*/ 189547 w 231457"/>
                <a:gd name="connsiteY3" fmla="*/ 151447 h 368617"/>
                <a:gd name="connsiteX4" fmla="*/ 189547 w 231457"/>
                <a:gd name="connsiteY4" fmla="*/ 211455 h 368617"/>
                <a:gd name="connsiteX5" fmla="*/ 65722 w 231457"/>
                <a:gd name="connsiteY5" fmla="*/ 211455 h 368617"/>
                <a:gd name="connsiteX6" fmla="*/ 65722 w 231457"/>
                <a:gd name="connsiteY6" fmla="*/ 368617 h 368617"/>
                <a:gd name="connsiteX7" fmla="*/ 0 w 231457"/>
                <a:gd name="connsiteY7" fmla="*/ 368617 h 368617"/>
                <a:gd name="connsiteX8" fmla="*/ 0 w 231457"/>
                <a:gd name="connsiteY8" fmla="*/ 0 h 368617"/>
                <a:gd name="connsiteX9" fmla="*/ 231457 w 231457"/>
                <a:gd name="connsiteY9" fmla="*/ 0 h 368617"/>
                <a:gd name="connsiteX10" fmla="*/ 231457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7" y="60007"/>
                  </a:moveTo>
                  <a:lnTo>
                    <a:pt x="65722" y="60007"/>
                  </a:lnTo>
                  <a:lnTo>
                    <a:pt x="65722" y="151447"/>
                  </a:lnTo>
                  <a:lnTo>
                    <a:pt x="189547" y="151447"/>
                  </a:lnTo>
                  <a:lnTo>
                    <a:pt x="189547" y="211455"/>
                  </a:lnTo>
                  <a:lnTo>
                    <a:pt x="65722" y="211455"/>
                  </a:lnTo>
                  <a:lnTo>
                    <a:pt x="65722" y="368617"/>
                  </a:lnTo>
                  <a:lnTo>
                    <a:pt x="0" y="368617"/>
                  </a:lnTo>
                  <a:lnTo>
                    <a:pt x="0" y="0"/>
                  </a:lnTo>
                  <a:lnTo>
                    <a:pt x="231457" y="0"/>
                  </a:lnTo>
                  <a:lnTo>
                    <a:pt x="231457" y="60007"/>
                  </a:lnTo>
                  <a:close/>
                </a:path>
              </a:pathLst>
            </a:custGeom>
            <a:grpFill/>
            <a:ln w="9525" cap="flat">
              <a:noFill/>
              <a:prstDash val="solid"/>
              <a:miter/>
            </a:ln>
          </p:spPr>
          <p:txBody>
            <a:bodyPr rtlCol="0" anchor="ctr"/>
            <a:lstStyle/>
            <a:p>
              <a:endParaRPr lang="de-DE"/>
            </a:p>
          </p:txBody>
        </p:sp>
        <p:sp>
          <p:nvSpPr>
            <p:cNvPr id="184" name="Freihandform: Form 183">
              <a:extLst>
                <a:ext uri="{FF2B5EF4-FFF2-40B4-BE49-F238E27FC236}">
                  <a16:creationId xmlns:a16="http://schemas.microsoft.com/office/drawing/2014/main" id="{9B854A39-3934-43E9-8CFE-175EC7FE0A9C}"/>
                </a:ext>
              </a:extLst>
            </p:cNvPr>
            <p:cNvSpPr/>
            <p:nvPr/>
          </p:nvSpPr>
          <p:spPr>
            <a:xfrm>
              <a:off x="5373052" y="3217544"/>
              <a:ext cx="226694" cy="279082"/>
            </a:xfrm>
            <a:custGeom>
              <a:avLst/>
              <a:gdLst>
                <a:gd name="connsiteX0" fmla="*/ 115253 w 226694"/>
                <a:gd name="connsiteY0" fmla="*/ 107633 h 279082"/>
                <a:gd name="connsiteX1" fmla="*/ 165735 w 226694"/>
                <a:gd name="connsiteY1" fmla="*/ 113347 h 279082"/>
                <a:gd name="connsiteX2" fmla="*/ 165735 w 226694"/>
                <a:gd name="connsiteY2" fmla="*/ 103822 h 279082"/>
                <a:gd name="connsiteX3" fmla="*/ 106680 w 226694"/>
                <a:gd name="connsiteY3" fmla="*/ 52388 h 279082"/>
                <a:gd name="connsiteX4" fmla="*/ 39053 w 226694"/>
                <a:gd name="connsiteY4" fmla="*/ 67627 h 279082"/>
                <a:gd name="connsiteX5" fmla="*/ 25717 w 226694"/>
                <a:gd name="connsiteY5" fmla="*/ 15240 h 279082"/>
                <a:gd name="connsiteX6" fmla="*/ 113347 w 226694"/>
                <a:gd name="connsiteY6" fmla="*/ 0 h 279082"/>
                <a:gd name="connsiteX7" fmla="*/ 226695 w 226694"/>
                <a:gd name="connsiteY7" fmla="*/ 102870 h 279082"/>
                <a:gd name="connsiteX8" fmla="*/ 226695 w 226694"/>
                <a:gd name="connsiteY8" fmla="*/ 273367 h 279082"/>
                <a:gd name="connsiteX9" fmla="*/ 167640 w 226694"/>
                <a:gd name="connsiteY9" fmla="*/ 273367 h 279082"/>
                <a:gd name="connsiteX10" fmla="*/ 167640 w 226694"/>
                <a:gd name="connsiteY10" fmla="*/ 244792 h 279082"/>
                <a:gd name="connsiteX11" fmla="*/ 165735 w 226694"/>
                <a:gd name="connsiteY11" fmla="*/ 244792 h 279082"/>
                <a:gd name="connsiteX12" fmla="*/ 87630 w 226694"/>
                <a:gd name="connsiteY12" fmla="*/ 279083 h 279082"/>
                <a:gd name="connsiteX13" fmla="*/ 0 w 226694"/>
                <a:gd name="connsiteY13" fmla="*/ 194310 h 279082"/>
                <a:gd name="connsiteX14" fmla="*/ 115253 w 226694"/>
                <a:gd name="connsiteY14" fmla="*/ 107633 h 279082"/>
                <a:gd name="connsiteX15" fmla="*/ 104775 w 226694"/>
                <a:gd name="connsiteY15" fmla="*/ 232410 h 279082"/>
                <a:gd name="connsiteX16" fmla="*/ 165735 w 226694"/>
                <a:gd name="connsiteY16" fmla="*/ 200025 h 279082"/>
                <a:gd name="connsiteX17" fmla="*/ 165735 w 226694"/>
                <a:gd name="connsiteY17" fmla="*/ 153352 h 279082"/>
                <a:gd name="connsiteX18" fmla="*/ 121920 w 226694"/>
                <a:gd name="connsiteY18" fmla="*/ 148590 h 279082"/>
                <a:gd name="connsiteX19" fmla="*/ 60007 w 226694"/>
                <a:gd name="connsiteY19" fmla="*/ 192405 h 279082"/>
                <a:gd name="connsiteX20" fmla="*/ 104775 w 226694"/>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694" h="279082">
                  <a:moveTo>
                    <a:pt x="115253" y="107633"/>
                  </a:moveTo>
                  <a:cubicBezTo>
                    <a:pt x="132397" y="107633"/>
                    <a:pt x="148590" y="108585"/>
                    <a:pt x="165735" y="113347"/>
                  </a:cubicBezTo>
                  <a:lnTo>
                    <a:pt x="165735" y="103822"/>
                  </a:lnTo>
                  <a:cubicBezTo>
                    <a:pt x="165735" y="69532"/>
                    <a:pt x="145732" y="52388"/>
                    <a:pt x="106680" y="52388"/>
                  </a:cubicBezTo>
                  <a:cubicBezTo>
                    <a:pt x="84772" y="52388"/>
                    <a:pt x="60960" y="57150"/>
                    <a:pt x="39053" y="67627"/>
                  </a:cubicBezTo>
                  <a:lnTo>
                    <a:pt x="25717" y="15240"/>
                  </a:lnTo>
                  <a:cubicBezTo>
                    <a:pt x="50482" y="5715"/>
                    <a:pt x="82867" y="0"/>
                    <a:pt x="113347" y="0"/>
                  </a:cubicBezTo>
                  <a:cubicBezTo>
                    <a:pt x="188595" y="0"/>
                    <a:pt x="226695" y="35242"/>
                    <a:pt x="226695" y="102870"/>
                  </a:cubicBezTo>
                  <a:lnTo>
                    <a:pt x="226695" y="273367"/>
                  </a:lnTo>
                  <a:lnTo>
                    <a:pt x="167640" y="273367"/>
                  </a:lnTo>
                  <a:lnTo>
                    <a:pt x="167640" y="244792"/>
                  </a:lnTo>
                  <a:lnTo>
                    <a:pt x="165735" y="244792"/>
                  </a:lnTo>
                  <a:cubicBezTo>
                    <a:pt x="142875" y="268605"/>
                    <a:pt x="119063" y="279083"/>
                    <a:pt x="87630" y="279083"/>
                  </a:cubicBezTo>
                  <a:cubicBezTo>
                    <a:pt x="34290" y="279083"/>
                    <a:pt x="0" y="245745"/>
                    <a:pt x="0" y="194310"/>
                  </a:cubicBezTo>
                  <a:cubicBezTo>
                    <a:pt x="0" y="138113"/>
                    <a:pt x="40005" y="107633"/>
                    <a:pt x="115253" y="107633"/>
                  </a:cubicBezTo>
                  <a:close/>
                  <a:moveTo>
                    <a:pt x="104775" y="232410"/>
                  </a:moveTo>
                  <a:cubicBezTo>
                    <a:pt x="127635" y="232410"/>
                    <a:pt x="148590" y="220980"/>
                    <a:pt x="165735" y="200025"/>
                  </a:cubicBezTo>
                  <a:lnTo>
                    <a:pt x="165735" y="153352"/>
                  </a:lnTo>
                  <a:cubicBezTo>
                    <a:pt x="151447" y="149542"/>
                    <a:pt x="136207" y="148590"/>
                    <a:pt x="121920" y="148590"/>
                  </a:cubicBezTo>
                  <a:cubicBezTo>
                    <a:pt x="82867" y="148590"/>
                    <a:pt x="60007" y="163830"/>
                    <a:pt x="60007" y="192405"/>
                  </a:cubicBezTo>
                  <a:cubicBezTo>
                    <a:pt x="60007" y="217170"/>
                    <a:pt x="77153" y="232410"/>
                    <a:pt x="104775" y="232410"/>
                  </a:cubicBezTo>
                  <a:close/>
                </a:path>
              </a:pathLst>
            </a:custGeom>
            <a:grpFill/>
            <a:ln w="9525" cap="flat">
              <a:noFill/>
              <a:prstDash val="solid"/>
              <a:miter/>
            </a:ln>
          </p:spPr>
          <p:txBody>
            <a:bodyPr rtlCol="0" anchor="ctr"/>
            <a:lstStyle/>
            <a:p>
              <a:endParaRPr lang="de-DE"/>
            </a:p>
          </p:txBody>
        </p:sp>
        <p:sp>
          <p:nvSpPr>
            <p:cNvPr id="185" name="Freihandform: Form 184">
              <a:extLst>
                <a:ext uri="{FF2B5EF4-FFF2-40B4-BE49-F238E27FC236}">
                  <a16:creationId xmlns:a16="http://schemas.microsoft.com/office/drawing/2014/main" id="{53C14EFA-5A1A-4D01-9767-9A186FA29B5B}"/>
                </a:ext>
              </a:extLst>
            </p:cNvPr>
            <p:cNvSpPr/>
            <p:nvPr/>
          </p:nvSpPr>
          <p:spPr>
            <a:xfrm>
              <a:off x="5678804" y="3101339"/>
              <a:ext cx="234314" cy="389572"/>
            </a:xfrm>
            <a:custGeom>
              <a:avLst/>
              <a:gdLst>
                <a:gd name="connsiteX0" fmla="*/ 0 w 234314"/>
                <a:gd name="connsiteY0" fmla="*/ 15240 h 389572"/>
                <a:gd name="connsiteX1" fmla="*/ 61913 w 234314"/>
                <a:gd name="connsiteY1" fmla="*/ 0 h 389572"/>
                <a:gd name="connsiteX2" fmla="*/ 61913 w 234314"/>
                <a:gd name="connsiteY2" fmla="*/ 234315 h 389572"/>
                <a:gd name="connsiteX3" fmla="*/ 62865 w 234314"/>
                <a:gd name="connsiteY3" fmla="*/ 234315 h 389572"/>
                <a:gd name="connsiteX4" fmla="*/ 150495 w 234314"/>
                <a:gd name="connsiteY4" fmla="*/ 122873 h 389572"/>
                <a:gd name="connsiteX5" fmla="*/ 224790 w 234314"/>
                <a:gd name="connsiteY5" fmla="*/ 122873 h 389572"/>
                <a:gd name="connsiteX6" fmla="*/ 137160 w 234314"/>
                <a:gd name="connsiteY6" fmla="*/ 227648 h 389572"/>
                <a:gd name="connsiteX7" fmla="*/ 234315 w 234314"/>
                <a:gd name="connsiteY7" fmla="*/ 389573 h 389572"/>
                <a:gd name="connsiteX8" fmla="*/ 160020 w 234314"/>
                <a:gd name="connsiteY8" fmla="*/ 389573 h 389572"/>
                <a:gd name="connsiteX9" fmla="*/ 93345 w 234314"/>
                <a:gd name="connsiteY9" fmla="*/ 274320 h 389572"/>
                <a:gd name="connsiteX10" fmla="*/ 62865 w 234314"/>
                <a:gd name="connsiteY10" fmla="*/ 308610 h 389572"/>
                <a:gd name="connsiteX11" fmla="*/ 62865 w 234314"/>
                <a:gd name="connsiteY11" fmla="*/ 389573 h 389572"/>
                <a:gd name="connsiteX12" fmla="*/ 952 w 234314"/>
                <a:gd name="connsiteY12" fmla="*/ 389573 h 389572"/>
                <a:gd name="connsiteX13" fmla="*/ 952 w 234314"/>
                <a:gd name="connsiteY13" fmla="*/ 1524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314" h="389572">
                  <a:moveTo>
                    <a:pt x="0" y="15240"/>
                  </a:moveTo>
                  <a:lnTo>
                    <a:pt x="61913" y="0"/>
                  </a:lnTo>
                  <a:lnTo>
                    <a:pt x="61913" y="234315"/>
                  </a:lnTo>
                  <a:lnTo>
                    <a:pt x="62865" y="234315"/>
                  </a:lnTo>
                  <a:lnTo>
                    <a:pt x="150495" y="122873"/>
                  </a:lnTo>
                  <a:lnTo>
                    <a:pt x="224790" y="122873"/>
                  </a:lnTo>
                  <a:lnTo>
                    <a:pt x="137160" y="227648"/>
                  </a:lnTo>
                  <a:lnTo>
                    <a:pt x="234315" y="389573"/>
                  </a:lnTo>
                  <a:lnTo>
                    <a:pt x="160020" y="389573"/>
                  </a:lnTo>
                  <a:lnTo>
                    <a:pt x="93345" y="274320"/>
                  </a:lnTo>
                  <a:lnTo>
                    <a:pt x="62865" y="308610"/>
                  </a:lnTo>
                  <a:lnTo>
                    <a:pt x="62865" y="389573"/>
                  </a:lnTo>
                  <a:lnTo>
                    <a:pt x="952" y="389573"/>
                  </a:lnTo>
                  <a:lnTo>
                    <a:pt x="952" y="15240"/>
                  </a:lnTo>
                  <a:close/>
                </a:path>
              </a:pathLst>
            </a:custGeom>
            <a:grpFill/>
            <a:ln w="9525" cap="flat">
              <a:noFill/>
              <a:prstDash val="solid"/>
              <a:miter/>
            </a:ln>
          </p:spPr>
          <p:txBody>
            <a:bodyPr rtlCol="0" anchor="ctr"/>
            <a:lstStyle/>
            <a:p>
              <a:endParaRPr lang="de-DE"/>
            </a:p>
          </p:txBody>
        </p:sp>
        <p:sp>
          <p:nvSpPr>
            <p:cNvPr id="186" name="Freihandform: Form 185">
              <a:extLst>
                <a:ext uri="{FF2B5EF4-FFF2-40B4-BE49-F238E27FC236}">
                  <a16:creationId xmlns:a16="http://schemas.microsoft.com/office/drawing/2014/main" id="{F69D2715-AF0E-46E1-8FF2-F91E9406D07D}"/>
                </a:ext>
              </a:extLst>
            </p:cNvPr>
            <p:cNvSpPr/>
            <p:nvPr/>
          </p:nvSpPr>
          <p:spPr>
            <a:xfrm>
              <a:off x="5958839" y="3224212"/>
              <a:ext cx="229552" cy="27336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7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7" y="273367"/>
                  </a:cubicBezTo>
                  <a:cubicBezTo>
                    <a:pt x="44767" y="273367"/>
                    <a:pt x="0" y="232410"/>
                    <a:pt x="0" y="162878"/>
                  </a:cubicBezTo>
                  <a:lnTo>
                    <a:pt x="0" y="952"/>
                  </a:lnTo>
                  <a:lnTo>
                    <a:pt x="61913" y="952"/>
                  </a:lnTo>
                  <a:lnTo>
                    <a:pt x="61913" y="160020"/>
                  </a:lnTo>
                  <a:close/>
                </a:path>
              </a:pathLst>
            </a:custGeom>
            <a:grpFill/>
            <a:ln w="9525" cap="flat">
              <a:noFill/>
              <a:prstDash val="solid"/>
              <a:miter/>
            </a:ln>
          </p:spPr>
          <p:txBody>
            <a:bodyPr rtlCol="0" anchor="ctr"/>
            <a:lstStyle/>
            <a:p>
              <a:endParaRPr lang="de-DE"/>
            </a:p>
          </p:txBody>
        </p:sp>
        <p:sp>
          <p:nvSpPr>
            <p:cNvPr id="187" name="Freihandform: Form 186">
              <a:extLst>
                <a:ext uri="{FF2B5EF4-FFF2-40B4-BE49-F238E27FC236}">
                  <a16:creationId xmlns:a16="http://schemas.microsoft.com/office/drawing/2014/main" id="{59E0035D-2A73-49EA-B365-FBBEE42775B2}"/>
                </a:ext>
              </a:extLst>
            </p:cNvPr>
            <p:cNvSpPr/>
            <p:nvPr/>
          </p:nvSpPr>
          <p:spPr>
            <a:xfrm>
              <a:off x="6268402" y="3100387"/>
              <a:ext cx="61912" cy="389572"/>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grpFill/>
            <a:ln w="9525" cap="flat">
              <a:noFill/>
              <a:prstDash val="solid"/>
              <a:miter/>
            </a:ln>
          </p:spPr>
          <p:txBody>
            <a:bodyPr rtlCol="0" anchor="ctr"/>
            <a:lstStyle/>
            <a:p>
              <a:endParaRPr lang="de-DE"/>
            </a:p>
          </p:txBody>
        </p:sp>
        <p:sp>
          <p:nvSpPr>
            <p:cNvPr id="188" name="Freihandform: Form 187">
              <a:extLst>
                <a:ext uri="{FF2B5EF4-FFF2-40B4-BE49-F238E27FC236}">
                  <a16:creationId xmlns:a16="http://schemas.microsoft.com/office/drawing/2014/main" id="{C8BFC058-3B6C-4338-940F-5C6277708C38}"/>
                </a:ext>
              </a:extLst>
            </p:cNvPr>
            <p:cNvSpPr/>
            <p:nvPr/>
          </p:nvSpPr>
          <p:spPr>
            <a:xfrm>
              <a:off x="6385559"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8 w 165734"/>
                <a:gd name="connsiteY3" fmla="*/ 282892 h 358140"/>
                <a:gd name="connsiteX4" fmla="*/ 40958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8 w 165734"/>
                <a:gd name="connsiteY9" fmla="*/ 0 h 358140"/>
                <a:gd name="connsiteX10" fmla="*/ 101918 w 165734"/>
                <a:gd name="connsiteY10" fmla="*/ 86677 h 358140"/>
                <a:gd name="connsiteX11" fmla="*/ 165735 w 165734"/>
                <a:gd name="connsiteY11" fmla="*/ 86677 h 358140"/>
                <a:gd name="connsiteX12" fmla="*/ 165735 w 165734"/>
                <a:gd name="connsiteY12" fmla="*/ 138113 h 358140"/>
                <a:gd name="connsiteX13" fmla="*/ 101918 w 165734"/>
                <a:gd name="connsiteY13" fmla="*/ 138113 h 358140"/>
                <a:gd name="connsiteX14" fmla="*/ 101918 w 165734"/>
                <a:gd name="connsiteY14" fmla="*/ 269558 h 358140"/>
                <a:gd name="connsiteX15" fmla="*/ 130493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8" y="331470"/>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2"/>
                    <a:pt x="110490" y="304800"/>
                    <a:pt x="130493" y="304800"/>
                  </a:cubicBezTo>
                  <a:cubicBezTo>
                    <a:pt x="141922" y="303847"/>
                    <a:pt x="155258" y="300038"/>
                    <a:pt x="165735" y="295275"/>
                  </a:cubicBezTo>
                  <a:close/>
                </a:path>
              </a:pathLst>
            </a:custGeom>
            <a:grpFill/>
            <a:ln w="9525" cap="flat">
              <a:noFill/>
              <a:prstDash val="solid"/>
              <a:miter/>
            </a:ln>
          </p:spPr>
          <p:txBody>
            <a:bodyPr rtlCol="0" anchor="ctr"/>
            <a:lstStyle/>
            <a:p>
              <a:endParaRPr lang="de-DE"/>
            </a:p>
          </p:txBody>
        </p:sp>
        <p:sp>
          <p:nvSpPr>
            <p:cNvPr id="189" name="Freihandform: Form 188">
              <a:extLst>
                <a:ext uri="{FF2B5EF4-FFF2-40B4-BE49-F238E27FC236}">
                  <a16:creationId xmlns:a16="http://schemas.microsoft.com/office/drawing/2014/main" id="{1367B7B8-EDCE-43FA-BEAF-423CF7A90572}"/>
                </a:ext>
              </a:extLst>
            </p:cNvPr>
            <p:cNvSpPr/>
            <p:nvPr/>
          </p:nvSpPr>
          <p:spPr>
            <a:xfrm>
              <a:off x="6599871" y="3109912"/>
              <a:ext cx="225742" cy="386715"/>
            </a:xfrm>
            <a:custGeom>
              <a:avLst/>
              <a:gdLst>
                <a:gd name="connsiteX0" fmla="*/ 114300 w 225742"/>
                <a:gd name="connsiteY0" fmla="*/ 215265 h 386715"/>
                <a:gd name="connsiteX1" fmla="*/ 164783 w 225742"/>
                <a:gd name="connsiteY1" fmla="*/ 220980 h 386715"/>
                <a:gd name="connsiteX2" fmla="*/ 164783 w 225742"/>
                <a:gd name="connsiteY2" fmla="*/ 211455 h 386715"/>
                <a:gd name="connsiteX3" fmla="*/ 105728 w 225742"/>
                <a:gd name="connsiteY3" fmla="*/ 160020 h 386715"/>
                <a:gd name="connsiteX4" fmla="*/ 38100 w 225742"/>
                <a:gd name="connsiteY4" fmla="*/ 175260 h 386715"/>
                <a:gd name="connsiteX5" fmla="*/ 24765 w 225742"/>
                <a:gd name="connsiteY5" fmla="*/ 122873 h 386715"/>
                <a:gd name="connsiteX6" fmla="*/ 112395 w 225742"/>
                <a:gd name="connsiteY6" fmla="*/ 107633 h 386715"/>
                <a:gd name="connsiteX7" fmla="*/ 225742 w 225742"/>
                <a:gd name="connsiteY7" fmla="*/ 210503 h 386715"/>
                <a:gd name="connsiteX8" fmla="*/ 225742 w 225742"/>
                <a:gd name="connsiteY8" fmla="*/ 381000 h 386715"/>
                <a:gd name="connsiteX9" fmla="*/ 166688 w 225742"/>
                <a:gd name="connsiteY9" fmla="*/ 381000 h 386715"/>
                <a:gd name="connsiteX10" fmla="*/ 166688 w 225742"/>
                <a:gd name="connsiteY10" fmla="*/ 352425 h 386715"/>
                <a:gd name="connsiteX11" fmla="*/ 165735 w 225742"/>
                <a:gd name="connsiteY11" fmla="*/ 352425 h 386715"/>
                <a:gd name="connsiteX12" fmla="*/ 87630 w 225742"/>
                <a:gd name="connsiteY12" fmla="*/ 386715 h 386715"/>
                <a:gd name="connsiteX13" fmla="*/ 0 w 225742"/>
                <a:gd name="connsiteY13" fmla="*/ 301942 h 386715"/>
                <a:gd name="connsiteX14" fmla="*/ 114300 w 225742"/>
                <a:gd name="connsiteY14" fmla="*/ 215265 h 386715"/>
                <a:gd name="connsiteX15" fmla="*/ 63817 w 225742"/>
                <a:gd name="connsiteY15" fmla="*/ 72390 h 386715"/>
                <a:gd name="connsiteX16" fmla="*/ 26670 w 225742"/>
                <a:gd name="connsiteY16" fmla="*/ 36195 h 386715"/>
                <a:gd name="connsiteX17" fmla="*/ 63817 w 225742"/>
                <a:gd name="connsiteY17" fmla="*/ 0 h 386715"/>
                <a:gd name="connsiteX18" fmla="*/ 100965 w 225742"/>
                <a:gd name="connsiteY18" fmla="*/ 36195 h 386715"/>
                <a:gd name="connsiteX19" fmla="*/ 63817 w 225742"/>
                <a:gd name="connsiteY19" fmla="*/ 72390 h 386715"/>
                <a:gd name="connsiteX20" fmla="*/ 103822 w 225742"/>
                <a:gd name="connsiteY20" fmla="*/ 340042 h 386715"/>
                <a:gd name="connsiteX21" fmla="*/ 164783 w 225742"/>
                <a:gd name="connsiteY21" fmla="*/ 307658 h 386715"/>
                <a:gd name="connsiteX22" fmla="*/ 164783 w 225742"/>
                <a:gd name="connsiteY22" fmla="*/ 260985 h 386715"/>
                <a:gd name="connsiteX23" fmla="*/ 120967 w 225742"/>
                <a:gd name="connsiteY23" fmla="*/ 256222 h 386715"/>
                <a:gd name="connsiteX24" fmla="*/ 59055 w 225742"/>
                <a:gd name="connsiteY24" fmla="*/ 300038 h 386715"/>
                <a:gd name="connsiteX25" fmla="*/ 103822 w 225742"/>
                <a:gd name="connsiteY25" fmla="*/ 340042 h 386715"/>
                <a:gd name="connsiteX26" fmla="*/ 172403 w 225742"/>
                <a:gd name="connsiteY26" fmla="*/ 72390 h 386715"/>
                <a:gd name="connsiteX27" fmla="*/ 135255 w 225742"/>
                <a:gd name="connsiteY27" fmla="*/ 36195 h 386715"/>
                <a:gd name="connsiteX28" fmla="*/ 172403 w 225742"/>
                <a:gd name="connsiteY28" fmla="*/ 0 h 386715"/>
                <a:gd name="connsiteX29" fmla="*/ 209550 w 225742"/>
                <a:gd name="connsiteY29" fmla="*/ 36195 h 386715"/>
                <a:gd name="connsiteX30" fmla="*/ 172403 w 225742"/>
                <a:gd name="connsiteY30" fmla="*/ 72390 h 38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5">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4783"/>
                    <a:pt x="38100" y="175260"/>
                  </a:cubicBezTo>
                  <a:lnTo>
                    <a:pt x="24765" y="122873"/>
                  </a:lnTo>
                  <a:cubicBezTo>
                    <a:pt x="49530" y="113348"/>
                    <a:pt x="81915" y="107633"/>
                    <a:pt x="112395" y="107633"/>
                  </a:cubicBezTo>
                  <a:cubicBezTo>
                    <a:pt x="187642" y="107633"/>
                    <a:pt x="225742" y="142875"/>
                    <a:pt x="225742" y="210503"/>
                  </a:cubicBezTo>
                  <a:lnTo>
                    <a:pt x="225742"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7" y="72390"/>
                  </a:moveTo>
                  <a:cubicBezTo>
                    <a:pt x="43815" y="72390"/>
                    <a:pt x="26670" y="55245"/>
                    <a:pt x="26670" y="36195"/>
                  </a:cubicBezTo>
                  <a:cubicBezTo>
                    <a:pt x="26670" y="17145"/>
                    <a:pt x="43815" y="0"/>
                    <a:pt x="63817" y="0"/>
                  </a:cubicBezTo>
                  <a:cubicBezTo>
                    <a:pt x="83820" y="0"/>
                    <a:pt x="100965" y="17145"/>
                    <a:pt x="100965" y="36195"/>
                  </a:cubicBezTo>
                  <a:cubicBezTo>
                    <a:pt x="100965" y="56198"/>
                    <a:pt x="83820" y="72390"/>
                    <a:pt x="63817" y="72390"/>
                  </a:cubicBezTo>
                  <a:close/>
                  <a:moveTo>
                    <a:pt x="103822" y="340042"/>
                  </a:moveTo>
                  <a:cubicBezTo>
                    <a:pt x="126683" y="340042"/>
                    <a:pt x="147638" y="328613"/>
                    <a:pt x="164783" y="307658"/>
                  </a:cubicBezTo>
                  <a:lnTo>
                    <a:pt x="164783" y="260985"/>
                  </a:lnTo>
                  <a:cubicBezTo>
                    <a:pt x="150495" y="257175"/>
                    <a:pt x="135255" y="256222"/>
                    <a:pt x="120967" y="256222"/>
                  </a:cubicBezTo>
                  <a:cubicBezTo>
                    <a:pt x="81915" y="256222"/>
                    <a:pt x="59055" y="271463"/>
                    <a:pt x="59055" y="300038"/>
                  </a:cubicBezTo>
                  <a:cubicBezTo>
                    <a:pt x="59055" y="324803"/>
                    <a:pt x="76200" y="340042"/>
                    <a:pt x="103822"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grpFill/>
            <a:ln w="9525" cap="flat">
              <a:noFill/>
              <a:prstDash val="solid"/>
              <a:miter/>
            </a:ln>
          </p:spPr>
          <p:txBody>
            <a:bodyPr rtlCol="0" anchor="ctr"/>
            <a:lstStyle/>
            <a:p>
              <a:endParaRPr lang="de-DE"/>
            </a:p>
          </p:txBody>
        </p:sp>
        <p:sp>
          <p:nvSpPr>
            <p:cNvPr id="190" name="Freihandform: Form 189">
              <a:extLst>
                <a:ext uri="{FF2B5EF4-FFF2-40B4-BE49-F238E27FC236}">
                  <a16:creationId xmlns:a16="http://schemas.microsoft.com/office/drawing/2014/main" id="{E97F9C3D-43CA-488F-B0D8-FAC6A2FE2AD1}"/>
                </a:ext>
              </a:extLst>
            </p:cNvPr>
            <p:cNvSpPr/>
            <p:nvPr/>
          </p:nvSpPr>
          <p:spPr>
            <a:xfrm>
              <a:off x="6874192"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8 w 165734"/>
                <a:gd name="connsiteY9" fmla="*/ 0 h 358140"/>
                <a:gd name="connsiteX10" fmla="*/ 101918 w 165734"/>
                <a:gd name="connsiteY10" fmla="*/ 86677 h 358140"/>
                <a:gd name="connsiteX11" fmla="*/ 165735 w 165734"/>
                <a:gd name="connsiteY11" fmla="*/ 86677 h 358140"/>
                <a:gd name="connsiteX12" fmla="*/ 165735 w 165734"/>
                <a:gd name="connsiteY12" fmla="*/ 138113 h 358140"/>
                <a:gd name="connsiteX13" fmla="*/ 102870 w 165734"/>
                <a:gd name="connsiteY13" fmla="*/ 138113 h 358140"/>
                <a:gd name="connsiteX14" fmla="*/ 102870 w 165734"/>
                <a:gd name="connsiteY14" fmla="*/ 269558 h 358140"/>
                <a:gd name="connsiteX15" fmla="*/ 131445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2870" y="138113"/>
                  </a:lnTo>
                  <a:lnTo>
                    <a:pt x="102870" y="269558"/>
                  </a:lnTo>
                  <a:cubicBezTo>
                    <a:pt x="102870" y="294322"/>
                    <a:pt x="111443" y="304800"/>
                    <a:pt x="131445"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1524880565"/>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folie | 1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B3601517-4EF3-4295-8BC2-B8E6EDD6A512}"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3" name="Titel 12">
            <a:extLst>
              <a:ext uri="{FF2B5EF4-FFF2-40B4-BE49-F238E27FC236}">
                <a16:creationId xmlns:a16="http://schemas.microsoft.com/office/drawing/2014/main" id="{6A4CB3A7-ACED-41D0-8E35-318CD3693EA9}"/>
              </a:ext>
            </a:extLst>
          </p:cNvPr>
          <p:cNvSpPr>
            <a:spLocks noGrp="1"/>
          </p:cNvSpPr>
          <p:nvPr>
            <p:ph type="title"/>
          </p:nvPr>
        </p:nvSpPr>
        <p:spPr/>
        <p:txBody>
          <a:bodyPr/>
          <a:lstStyle/>
          <a:p>
            <a:r>
              <a:rPr lang="de-DE"/>
              <a:t>Mastertitelformat bearbeiten</a:t>
            </a:r>
          </a:p>
        </p:txBody>
      </p:sp>
      <p:sp>
        <p:nvSpPr>
          <p:cNvPr id="8" name="Textplatzhalter 9">
            <a:extLst>
              <a:ext uri="{FF2B5EF4-FFF2-40B4-BE49-F238E27FC236}">
                <a16:creationId xmlns:a16="http://schemas.microsoft.com/office/drawing/2014/main" id="{1FE3678F-E977-4C19-90B6-B0E629A1CC2C}"/>
              </a:ext>
            </a:extLst>
          </p:cNvPr>
          <p:cNvSpPr>
            <a:spLocks noGrp="1"/>
          </p:cNvSpPr>
          <p:nvPr>
            <p:ph type="body" sz="quarter" idx="15"/>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
        <p:nvSpPr>
          <p:cNvPr id="10" name="Bildplatzhalter 8">
            <a:extLst>
              <a:ext uri="{FF2B5EF4-FFF2-40B4-BE49-F238E27FC236}">
                <a16:creationId xmlns:a16="http://schemas.microsoft.com/office/drawing/2014/main" id="{EBFE18BD-74E5-4328-B98A-9C6FC4FCA59F}"/>
              </a:ext>
            </a:extLst>
          </p:cNvPr>
          <p:cNvSpPr>
            <a:spLocks noGrp="1"/>
          </p:cNvSpPr>
          <p:nvPr>
            <p:ph type="pic" sz="quarter" idx="25" hasCustomPrompt="1"/>
          </p:nvPr>
        </p:nvSpPr>
        <p:spPr>
          <a:xfrm>
            <a:off x="518317" y="1631156"/>
            <a:ext cx="11157746" cy="3951164"/>
          </a:xfrm>
          <a:solidFill>
            <a:schemeClr val="bg1">
              <a:lumMod val="95000"/>
            </a:schemeClr>
          </a:solidFill>
        </p:spPr>
        <p:txBody>
          <a:bodyPr/>
          <a:lstStyle/>
          <a:p>
            <a:r>
              <a:rPr lang="de-DE"/>
              <a:t> </a:t>
            </a:r>
          </a:p>
        </p:txBody>
      </p:sp>
      <p:sp>
        <p:nvSpPr>
          <p:cNvPr id="12" name="Textplatzhalter 10">
            <a:extLst>
              <a:ext uri="{FF2B5EF4-FFF2-40B4-BE49-F238E27FC236}">
                <a16:creationId xmlns:a16="http://schemas.microsoft.com/office/drawing/2014/main" id="{A51E223D-AC82-4D54-A383-0E2DF84E2EFB}"/>
              </a:ext>
            </a:extLst>
          </p:cNvPr>
          <p:cNvSpPr>
            <a:spLocks noGrp="1"/>
          </p:cNvSpPr>
          <p:nvPr>
            <p:ph type="body" sz="quarter" idx="26"/>
          </p:nvPr>
        </p:nvSpPr>
        <p:spPr>
          <a:xfrm>
            <a:off x="518317" y="5690271"/>
            <a:ext cx="11157746"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9" name="Bildplatzhalter 6">
            <a:extLst>
              <a:ext uri="{FF2B5EF4-FFF2-40B4-BE49-F238E27FC236}">
                <a16:creationId xmlns:a16="http://schemas.microsoft.com/office/drawing/2014/main" id="{05EC4CE8-43C6-428F-9E62-CB38E0CE6447}"/>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4125569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folie | 2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86720406-0481-4416-AD1D-F3BE2E67ECB2}"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6" name="Titel 5">
            <a:extLst>
              <a:ext uri="{FF2B5EF4-FFF2-40B4-BE49-F238E27FC236}">
                <a16:creationId xmlns:a16="http://schemas.microsoft.com/office/drawing/2014/main" id="{C8C7F934-D7F3-42CA-88CC-3AEB50FF1656}"/>
              </a:ext>
            </a:extLst>
          </p:cNvPr>
          <p:cNvSpPr>
            <a:spLocks noGrp="1"/>
          </p:cNvSpPr>
          <p:nvPr>
            <p:ph type="title"/>
          </p:nvPr>
        </p:nvSpPr>
        <p:spPr/>
        <p:txBody>
          <a:bodyPr/>
          <a:lstStyle/>
          <a:p>
            <a:r>
              <a:rPr lang="de-DE"/>
              <a:t>Mastertitelformat bearbeiten</a:t>
            </a:r>
          </a:p>
        </p:txBody>
      </p:sp>
      <p:sp>
        <p:nvSpPr>
          <p:cNvPr id="14" name="Bildplatzhalter 8">
            <a:extLst>
              <a:ext uri="{FF2B5EF4-FFF2-40B4-BE49-F238E27FC236}">
                <a16:creationId xmlns:a16="http://schemas.microsoft.com/office/drawing/2014/main" id="{B4B72DA6-61BE-42F9-8894-08B159BC7C7D}"/>
              </a:ext>
            </a:extLst>
          </p:cNvPr>
          <p:cNvSpPr>
            <a:spLocks noGrp="1"/>
          </p:cNvSpPr>
          <p:nvPr>
            <p:ph type="pic" sz="quarter" idx="25" hasCustomPrompt="1"/>
          </p:nvPr>
        </p:nvSpPr>
        <p:spPr>
          <a:xfrm>
            <a:off x="518317" y="1631156"/>
            <a:ext cx="5469732" cy="3951164"/>
          </a:xfrm>
          <a:solidFill>
            <a:schemeClr val="bg1">
              <a:lumMod val="95000"/>
            </a:schemeClr>
          </a:solidFill>
        </p:spPr>
        <p:txBody>
          <a:bodyPr/>
          <a:lstStyle/>
          <a:p>
            <a:r>
              <a:rPr lang="de-DE"/>
              <a:t> </a:t>
            </a:r>
          </a:p>
        </p:txBody>
      </p:sp>
      <p:sp>
        <p:nvSpPr>
          <p:cNvPr id="15" name="Textplatzhalter 10">
            <a:extLst>
              <a:ext uri="{FF2B5EF4-FFF2-40B4-BE49-F238E27FC236}">
                <a16:creationId xmlns:a16="http://schemas.microsoft.com/office/drawing/2014/main" id="{0E2D86CD-8C0A-461A-82DE-DEB73A6F9ACE}"/>
              </a:ext>
            </a:extLst>
          </p:cNvPr>
          <p:cNvSpPr>
            <a:spLocks noGrp="1"/>
          </p:cNvSpPr>
          <p:nvPr>
            <p:ph type="body" sz="quarter" idx="26"/>
          </p:nvPr>
        </p:nvSpPr>
        <p:spPr>
          <a:xfrm>
            <a:off x="518317" y="5690271"/>
            <a:ext cx="5469732"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16" name="Bildplatzhalter 8">
            <a:extLst>
              <a:ext uri="{FF2B5EF4-FFF2-40B4-BE49-F238E27FC236}">
                <a16:creationId xmlns:a16="http://schemas.microsoft.com/office/drawing/2014/main" id="{B4E7C39B-83E8-467B-AD57-55CA08888B5C}"/>
              </a:ext>
            </a:extLst>
          </p:cNvPr>
          <p:cNvSpPr>
            <a:spLocks noGrp="1"/>
          </p:cNvSpPr>
          <p:nvPr>
            <p:ph type="pic" sz="quarter" idx="27" hasCustomPrompt="1"/>
          </p:nvPr>
        </p:nvSpPr>
        <p:spPr>
          <a:xfrm>
            <a:off x="6206331" y="1631156"/>
            <a:ext cx="5469732" cy="3951164"/>
          </a:xfrm>
          <a:solidFill>
            <a:schemeClr val="bg1">
              <a:lumMod val="95000"/>
            </a:schemeClr>
          </a:solidFill>
        </p:spPr>
        <p:txBody>
          <a:bodyPr/>
          <a:lstStyle/>
          <a:p>
            <a:r>
              <a:rPr lang="de-DE"/>
              <a:t> </a:t>
            </a:r>
          </a:p>
        </p:txBody>
      </p:sp>
      <p:sp>
        <p:nvSpPr>
          <p:cNvPr id="17" name="Textplatzhalter 10">
            <a:extLst>
              <a:ext uri="{FF2B5EF4-FFF2-40B4-BE49-F238E27FC236}">
                <a16:creationId xmlns:a16="http://schemas.microsoft.com/office/drawing/2014/main" id="{CE124A50-74B4-4E32-AA56-DCD775B13003}"/>
              </a:ext>
            </a:extLst>
          </p:cNvPr>
          <p:cNvSpPr>
            <a:spLocks noGrp="1"/>
          </p:cNvSpPr>
          <p:nvPr>
            <p:ph type="body" sz="quarter" idx="28"/>
          </p:nvPr>
        </p:nvSpPr>
        <p:spPr>
          <a:xfrm>
            <a:off x="6206331" y="5690271"/>
            <a:ext cx="5469732"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11" name="Bildplatzhalter 6">
            <a:extLst>
              <a:ext uri="{FF2B5EF4-FFF2-40B4-BE49-F238E27FC236}">
                <a16:creationId xmlns:a16="http://schemas.microsoft.com/office/drawing/2014/main" id="{BF87D6FE-3E8F-49D4-B36A-217C95B23AF8}"/>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83A46EE5-DC32-47B3-BF0E-362CD6788149}"/>
              </a:ext>
            </a:extLst>
          </p:cNvPr>
          <p:cNvSpPr>
            <a:spLocks noGrp="1"/>
          </p:cNvSpPr>
          <p:nvPr>
            <p:ph type="body" sz="quarter" idx="15"/>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2211298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folie | 3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8981DE7E-47CA-436A-8591-D6CC8E5D2F7D}"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18" name="Titel 17">
            <a:extLst>
              <a:ext uri="{FF2B5EF4-FFF2-40B4-BE49-F238E27FC236}">
                <a16:creationId xmlns:a16="http://schemas.microsoft.com/office/drawing/2014/main" id="{9995CF9C-9826-4946-A085-FF49199BE4DE}"/>
              </a:ext>
            </a:extLst>
          </p:cNvPr>
          <p:cNvSpPr>
            <a:spLocks noGrp="1"/>
          </p:cNvSpPr>
          <p:nvPr>
            <p:ph type="title"/>
          </p:nvPr>
        </p:nvSpPr>
        <p:spPr/>
        <p:txBody>
          <a:bodyPr/>
          <a:lstStyle/>
          <a:p>
            <a:r>
              <a:rPr lang="de-DE"/>
              <a:t>Mastertitelformat bearbeiten</a:t>
            </a:r>
          </a:p>
        </p:txBody>
      </p:sp>
      <p:sp>
        <p:nvSpPr>
          <p:cNvPr id="21" name="Bildplatzhalter 8">
            <a:extLst>
              <a:ext uri="{FF2B5EF4-FFF2-40B4-BE49-F238E27FC236}">
                <a16:creationId xmlns:a16="http://schemas.microsoft.com/office/drawing/2014/main" id="{E2430412-20B6-4F53-A77B-A26A49135E49}"/>
              </a:ext>
            </a:extLst>
          </p:cNvPr>
          <p:cNvSpPr>
            <a:spLocks noGrp="1"/>
          </p:cNvSpPr>
          <p:nvPr>
            <p:ph type="pic" sz="quarter" idx="25" hasCustomPrompt="1"/>
          </p:nvPr>
        </p:nvSpPr>
        <p:spPr>
          <a:xfrm>
            <a:off x="518317" y="1631156"/>
            <a:ext cx="3569758" cy="3951164"/>
          </a:xfrm>
          <a:solidFill>
            <a:schemeClr val="bg1">
              <a:lumMod val="95000"/>
            </a:schemeClr>
          </a:solidFill>
        </p:spPr>
        <p:txBody>
          <a:bodyPr/>
          <a:lstStyle/>
          <a:p>
            <a:r>
              <a:rPr lang="de-DE"/>
              <a:t> </a:t>
            </a:r>
          </a:p>
        </p:txBody>
      </p:sp>
      <p:sp>
        <p:nvSpPr>
          <p:cNvPr id="22" name="Textplatzhalter 10">
            <a:extLst>
              <a:ext uri="{FF2B5EF4-FFF2-40B4-BE49-F238E27FC236}">
                <a16:creationId xmlns:a16="http://schemas.microsoft.com/office/drawing/2014/main" id="{48CA2DF0-5B92-4CE6-AF1A-CC648431BB90}"/>
              </a:ext>
            </a:extLst>
          </p:cNvPr>
          <p:cNvSpPr>
            <a:spLocks noGrp="1"/>
          </p:cNvSpPr>
          <p:nvPr>
            <p:ph type="body" sz="quarter" idx="26"/>
          </p:nvPr>
        </p:nvSpPr>
        <p:spPr>
          <a:xfrm>
            <a:off x="518317" y="5690271"/>
            <a:ext cx="3569758"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23" name="Bildplatzhalter 8">
            <a:extLst>
              <a:ext uri="{FF2B5EF4-FFF2-40B4-BE49-F238E27FC236}">
                <a16:creationId xmlns:a16="http://schemas.microsoft.com/office/drawing/2014/main" id="{002E2471-F223-4896-A895-CE0AF20E11DB}"/>
              </a:ext>
            </a:extLst>
          </p:cNvPr>
          <p:cNvSpPr>
            <a:spLocks noGrp="1"/>
          </p:cNvSpPr>
          <p:nvPr>
            <p:ph type="pic" sz="quarter" idx="27" hasCustomPrompt="1"/>
          </p:nvPr>
        </p:nvSpPr>
        <p:spPr>
          <a:xfrm>
            <a:off x="8106305" y="1631156"/>
            <a:ext cx="3569758" cy="3951164"/>
          </a:xfrm>
          <a:solidFill>
            <a:schemeClr val="bg1">
              <a:lumMod val="95000"/>
            </a:schemeClr>
          </a:solidFill>
        </p:spPr>
        <p:txBody>
          <a:bodyPr/>
          <a:lstStyle/>
          <a:p>
            <a:r>
              <a:rPr lang="de-DE"/>
              <a:t> </a:t>
            </a:r>
          </a:p>
        </p:txBody>
      </p:sp>
      <p:sp>
        <p:nvSpPr>
          <p:cNvPr id="24" name="Textplatzhalter 10">
            <a:extLst>
              <a:ext uri="{FF2B5EF4-FFF2-40B4-BE49-F238E27FC236}">
                <a16:creationId xmlns:a16="http://schemas.microsoft.com/office/drawing/2014/main" id="{470E7482-A37A-44BE-ADE5-A0B3B10E8FCA}"/>
              </a:ext>
            </a:extLst>
          </p:cNvPr>
          <p:cNvSpPr>
            <a:spLocks noGrp="1"/>
          </p:cNvSpPr>
          <p:nvPr>
            <p:ph type="body" sz="quarter" idx="28"/>
          </p:nvPr>
        </p:nvSpPr>
        <p:spPr>
          <a:xfrm>
            <a:off x="8106305" y="5690271"/>
            <a:ext cx="3569758"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25" name="Bildplatzhalter 8">
            <a:extLst>
              <a:ext uri="{FF2B5EF4-FFF2-40B4-BE49-F238E27FC236}">
                <a16:creationId xmlns:a16="http://schemas.microsoft.com/office/drawing/2014/main" id="{3FD09289-F115-4464-A726-812A11720CAD}"/>
              </a:ext>
            </a:extLst>
          </p:cNvPr>
          <p:cNvSpPr>
            <a:spLocks noGrp="1"/>
          </p:cNvSpPr>
          <p:nvPr>
            <p:ph type="pic" sz="quarter" idx="29" hasCustomPrompt="1"/>
          </p:nvPr>
        </p:nvSpPr>
        <p:spPr>
          <a:xfrm>
            <a:off x="4312311" y="1631156"/>
            <a:ext cx="3569758" cy="3951164"/>
          </a:xfrm>
          <a:solidFill>
            <a:schemeClr val="bg1">
              <a:lumMod val="95000"/>
            </a:schemeClr>
          </a:solidFill>
        </p:spPr>
        <p:txBody>
          <a:bodyPr/>
          <a:lstStyle/>
          <a:p>
            <a:r>
              <a:rPr lang="de-DE"/>
              <a:t> </a:t>
            </a:r>
          </a:p>
        </p:txBody>
      </p:sp>
      <p:sp>
        <p:nvSpPr>
          <p:cNvPr id="26" name="Textplatzhalter 10">
            <a:extLst>
              <a:ext uri="{FF2B5EF4-FFF2-40B4-BE49-F238E27FC236}">
                <a16:creationId xmlns:a16="http://schemas.microsoft.com/office/drawing/2014/main" id="{F3F11CE6-C8CF-4ABE-B3B8-C00D74678A95}"/>
              </a:ext>
            </a:extLst>
          </p:cNvPr>
          <p:cNvSpPr>
            <a:spLocks noGrp="1"/>
          </p:cNvSpPr>
          <p:nvPr>
            <p:ph type="body" sz="quarter" idx="30"/>
          </p:nvPr>
        </p:nvSpPr>
        <p:spPr>
          <a:xfrm>
            <a:off x="4312311" y="5690271"/>
            <a:ext cx="3569758"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13" name="Bildplatzhalter 6">
            <a:extLst>
              <a:ext uri="{FF2B5EF4-FFF2-40B4-BE49-F238E27FC236}">
                <a16:creationId xmlns:a16="http://schemas.microsoft.com/office/drawing/2014/main" id="{A7347480-9F70-4378-B138-B8B7C593F862}"/>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30755EEA-F577-4453-979C-19EC4B0E99F6}"/>
              </a:ext>
            </a:extLst>
          </p:cNvPr>
          <p:cNvSpPr>
            <a:spLocks noGrp="1"/>
          </p:cNvSpPr>
          <p:nvPr>
            <p:ph type="body" sz="quarter" idx="15"/>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767204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s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73FBD078-B2DD-44FF-A34A-59601DE836FF}"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518317" y="1631156"/>
            <a:ext cx="11155366"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p>
            <a:r>
              <a:rPr lang="de-DE"/>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8739EF2C-11E0-4052-A222-7C9A717AF046}"/>
              </a:ext>
            </a:extLst>
          </p:cNvPr>
          <p:cNvSpPr>
            <a:spLocks noGrp="1"/>
          </p:cNvSpPr>
          <p:nvPr>
            <p:ph type="body" sz="quarter" idx="15"/>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1887156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99E95A3C-CE31-4142-918D-57D4E45EDA68}"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518317" y="1631156"/>
            <a:ext cx="5469733"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p>
            <a:r>
              <a:rPr lang="de-DE"/>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Inhaltsplatzhalter 7">
            <a:extLst>
              <a:ext uri="{FF2B5EF4-FFF2-40B4-BE49-F238E27FC236}">
                <a16:creationId xmlns:a16="http://schemas.microsoft.com/office/drawing/2014/main" id="{33608DEB-69EC-4E8F-A567-9E3EA36C3624}"/>
              </a:ext>
            </a:extLst>
          </p:cNvPr>
          <p:cNvSpPr>
            <a:spLocks noGrp="1"/>
          </p:cNvSpPr>
          <p:nvPr>
            <p:ph sz="quarter" idx="39" hasCustomPrompt="1"/>
          </p:nvPr>
        </p:nvSpPr>
        <p:spPr>
          <a:xfrm>
            <a:off x="6206330" y="1631156"/>
            <a:ext cx="5469733" cy="4569619"/>
          </a:xfrm>
        </p:spPr>
        <p:txBody>
          <a:bodyPr/>
          <a:lstStyle/>
          <a:p>
            <a:pPr lvl="0"/>
            <a:r>
              <a:rPr lang="de-DE" dirty="0"/>
              <a:t> </a:t>
            </a:r>
          </a:p>
        </p:txBody>
      </p:sp>
      <p:sp>
        <p:nvSpPr>
          <p:cNvPr id="12" name="Textplatzhalter 9">
            <a:extLst>
              <a:ext uri="{FF2B5EF4-FFF2-40B4-BE49-F238E27FC236}">
                <a16:creationId xmlns:a16="http://schemas.microsoft.com/office/drawing/2014/main" id="{CD373DC4-B885-417D-8963-6BF7FDE59AAC}"/>
              </a:ext>
            </a:extLst>
          </p:cNvPr>
          <p:cNvSpPr>
            <a:spLocks noGrp="1"/>
          </p:cNvSpPr>
          <p:nvPr>
            <p:ph type="body" sz="quarter" idx="15"/>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935696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sfolie | mit Tex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73E51B6A-A224-4208-8152-3FE47B851742}"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5086500-15A5-49F2-8B64-748C19FDABC2}"/>
              </a:ext>
            </a:extLst>
          </p:cNvPr>
          <p:cNvSpPr>
            <a:spLocks noGrp="1"/>
          </p:cNvSpPr>
          <p:nvPr>
            <p:ph type="body" sz="quarter" idx="15"/>
          </p:nvPr>
        </p:nvSpPr>
        <p:spPr>
          <a:xfrm>
            <a:off x="8104861" y="1631156"/>
            <a:ext cx="3571200" cy="456962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384BE64F-DBB2-4BF3-ABE7-E92BB978D2A0}"/>
              </a:ext>
            </a:extLst>
          </p:cNvPr>
          <p:cNvSpPr>
            <a:spLocks noGrp="1"/>
          </p:cNvSpPr>
          <p:nvPr>
            <p:ph type="title"/>
          </p:nvPr>
        </p:nvSpPr>
        <p:spPr/>
        <p:txBody>
          <a:bodyPr/>
          <a:lstStyle/>
          <a:p>
            <a:r>
              <a:rPr lang="de-DE"/>
              <a:t>Mastertitelformat bearbeiten</a:t>
            </a:r>
          </a:p>
        </p:txBody>
      </p:sp>
      <p:sp>
        <p:nvSpPr>
          <p:cNvPr id="9" name="Inhaltsplatzhalter 7">
            <a:extLst>
              <a:ext uri="{FF2B5EF4-FFF2-40B4-BE49-F238E27FC236}">
                <a16:creationId xmlns:a16="http://schemas.microsoft.com/office/drawing/2014/main" id="{0D6633D6-CA56-460E-AA1C-9A4D6A62324A}"/>
              </a:ext>
            </a:extLst>
          </p:cNvPr>
          <p:cNvSpPr>
            <a:spLocks noGrp="1"/>
          </p:cNvSpPr>
          <p:nvPr>
            <p:ph sz="quarter" idx="16" hasCustomPrompt="1"/>
          </p:nvPr>
        </p:nvSpPr>
        <p:spPr>
          <a:xfrm>
            <a:off x="518317" y="1631157"/>
            <a:ext cx="7363752" cy="4569620"/>
          </a:xfrm>
        </p:spPr>
        <p:txBody>
          <a:bodyPr/>
          <a:lstStyle/>
          <a:p>
            <a:pPr lvl="0"/>
            <a:r>
              <a:rPr lang="de-DE" dirty="0"/>
              <a:t> </a:t>
            </a:r>
          </a:p>
        </p:txBody>
      </p:sp>
      <p:sp>
        <p:nvSpPr>
          <p:cNvPr id="11" name="Bildplatzhalter 6">
            <a:extLst>
              <a:ext uri="{FF2B5EF4-FFF2-40B4-BE49-F238E27FC236}">
                <a16:creationId xmlns:a16="http://schemas.microsoft.com/office/drawing/2014/main" id="{7CDDF36A-B7A5-4E95-A5D6-07C5FCED28B4}"/>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A26F7B9C-F022-4BB0-B562-B99FB018F608}"/>
              </a:ext>
            </a:extLst>
          </p:cNvPr>
          <p:cNvSpPr>
            <a:spLocks noGrp="1"/>
          </p:cNvSpPr>
          <p:nvPr>
            <p:ph type="body" sz="quarter" idx="39"/>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3441670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ur Titel | Gelb">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chemeClr val="bg1"/>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a:xfrm>
            <a:off x="10518341" y="6634666"/>
            <a:ext cx="748603" cy="123111"/>
          </a:xfrm>
        </p:spPr>
        <p:txBody>
          <a:bodyPr/>
          <a:lstStyle>
            <a:lvl1pPr>
              <a:defRPr>
                <a:solidFill>
                  <a:schemeClr val="bg1"/>
                </a:solidFill>
              </a:defRPr>
            </a:lvl1pPr>
          </a:lstStyle>
          <a:p>
            <a:fld id="{6C354455-E16B-4C76-9364-5BFB761B97B2}" type="datetime4">
              <a:rPr lang="de-DE" smtClean="0"/>
              <a:pPr/>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bg1"/>
                </a:solidFill>
              </a:defRPr>
            </a:lvl1p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72481" y="6634666"/>
            <a:ext cx="203582" cy="123111"/>
          </a:xfrm>
        </p:spPr>
        <p:txBody>
          <a:bodyPr/>
          <a:lstStyle>
            <a:lvl1pPr>
              <a:defRPr>
                <a:solidFill>
                  <a:schemeClr val="bg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517200" y="6538526"/>
            <a:ext cx="116748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F1925060-7FCF-4CBC-B0DA-0731E3E98579}"/>
              </a:ext>
            </a:extLst>
          </p:cNvPr>
          <p:cNvSpPr/>
          <p:nvPr userDrawn="1"/>
        </p:nvSpPr>
        <p:spPr>
          <a:xfrm>
            <a:off x="518400" y="1196733"/>
            <a:ext cx="11676062"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Textplatzhalter 9">
            <a:extLst>
              <a:ext uri="{FF2B5EF4-FFF2-40B4-BE49-F238E27FC236}">
                <a16:creationId xmlns:a16="http://schemas.microsoft.com/office/drawing/2014/main" id="{A9FF3927-CA7B-4361-998A-3A60E5D23F53}"/>
              </a:ext>
            </a:extLst>
          </p:cNvPr>
          <p:cNvSpPr>
            <a:spLocks noGrp="1"/>
          </p:cNvSpPr>
          <p:nvPr>
            <p:ph type="body" sz="quarter" idx="23"/>
          </p:nvPr>
        </p:nvSpPr>
        <p:spPr>
          <a:xfrm>
            <a:off x="518317" y="687598"/>
            <a:ext cx="6844385" cy="249812"/>
          </a:xfrm>
        </p:spPr>
        <p:txBody>
          <a:bodyPr wrap="square">
            <a:spAutoFit/>
          </a:bodyPr>
          <a:lstStyle>
            <a:lvl1pPr>
              <a:defRPr sz="1600">
                <a:solidFill>
                  <a:schemeClr val="bg1"/>
                </a:solidFill>
              </a:defRPr>
            </a:lvl1pPr>
          </a:lstStyle>
          <a:p>
            <a:pPr lvl="0"/>
            <a:r>
              <a:rPr lang="de-DE" dirty="0"/>
              <a:t>Mastertextformat bearbeiten</a:t>
            </a:r>
          </a:p>
        </p:txBody>
      </p:sp>
      <p:sp>
        <p:nvSpPr>
          <p:cNvPr id="61" name="Freihandform: Form 60">
            <a:extLst>
              <a:ext uri="{FF2B5EF4-FFF2-40B4-BE49-F238E27FC236}">
                <a16:creationId xmlns:a16="http://schemas.microsoft.com/office/drawing/2014/main" id="{BC19384B-1D95-4C0D-B3F0-61407A015F56}"/>
              </a:ext>
            </a:extLst>
          </p:cNvPr>
          <p:cNvSpPr>
            <a:spLocks noChangeAspect="1"/>
          </p:cNvSpPr>
          <p:nvPr userDrawn="1"/>
        </p:nvSpPr>
        <p:spPr>
          <a:xfrm>
            <a:off x="10596063" y="299346"/>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316A"/>
          </a:solidFill>
          <a:ln w="9525" cap="flat">
            <a:noFill/>
            <a:prstDash val="solid"/>
            <a:miter/>
          </a:ln>
        </p:spPr>
        <p:txBody>
          <a:bodyPr rtlCol="0" anchor="ctr"/>
          <a:lstStyle/>
          <a:p>
            <a:endParaRPr lang="de-DE"/>
          </a:p>
        </p:txBody>
      </p:sp>
      <p:sp>
        <p:nvSpPr>
          <p:cNvPr id="10" name="Bildplatzhalter 6">
            <a:extLst>
              <a:ext uri="{FF2B5EF4-FFF2-40B4-BE49-F238E27FC236}">
                <a16:creationId xmlns:a16="http://schemas.microsoft.com/office/drawing/2014/main" id="{93DCB95B-459E-4AC2-8E4B-6C459242A953}"/>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3"/>
                </a:solidFill>
              </a:defRPr>
            </a:lvl1pPr>
          </a:lstStyle>
          <a:p>
            <a:r>
              <a:rPr lang="de-DE" dirty="0"/>
              <a:t>Optional Logo einfügen</a:t>
            </a:r>
          </a:p>
        </p:txBody>
      </p:sp>
      <p:grpSp>
        <p:nvGrpSpPr>
          <p:cNvPr id="11" name="Gruppieren 10">
            <a:extLst>
              <a:ext uri="{FF2B5EF4-FFF2-40B4-BE49-F238E27FC236}">
                <a16:creationId xmlns:a16="http://schemas.microsoft.com/office/drawing/2014/main" id="{3ECEE8D8-DF92-4CFD-A29A-DD98DFA7EC69}"/>
              </a:ext>
            </a:extLst>
          </p:cNvPr>
          <p:cNvGrpSpPr/>
          <p:nvPr userDrawn="1"/>
        </p:nvGrpSpPr>
        <p:grpSpPr>
          <a:xfrm>
            <a:off x="-390525" y="160153"/>
            <a:ext cx="333375" cy="136812"/>
            <a:chOff x="-133350" y="2711163"/>
            <a:chExt cx="333375" cy="136812"/>
          </a:xfrm>
        </p:grpSpPr>
        <p:cxnSp>
          <p:nvCxnSpPr>
            <p:cNvPr id="12" name="Gerader Verbinder 11">
              <a:extLst>
                <a:ext uri="{FF2B5EF4-FFF2-40B4-BE49-F238E27FC236}">
                  <a16:creationId xmlns:a16="http://schemas.microsoft.com/office/drawing/2014/main" id="{E89218EB-083A-44EC-89C4-86451CE1FC7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99474D3-E53E-4ABA-9B61-C9BB08A3276B}"/>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4" name="Gruppieren 13">
            <a:extLst>
              <a:ext uri="{FF2B5EF4-FFF2-40B4-BE49-F238E27FC236}">
                <a16:creationId xmlns:a16="http://schemas.microsoft.com/office/drawing/2014/main" id="{57879191-3BE6-4B4E-A6B9-7EE964614B47}"/>
              </a:ext>
            </a:extLst>
          </p:cNvPr>
          <p:cNvGrpSpPr/>
          <p:nvPr userDrawn="1"/>
        </p:nvGrpSpPr>
        <p:grpSpPr>
          <a:xfrm>
            <a:off x="-390525" y="1131703"/>
            <a:ext cx="333375" cy="136812"/>
            <a:chOff x="-133350" y="2711163"/>
            <a:chExt cx="333375" cy="136812"/>
          </a:xfrm>
        </p:grpSpPr>
        <p:cxnSp>
          <p:nvCxnSpPr>
            <p:cNvPr id="15" name="Gerader Verbinder 14">
              <a:extLst>
                <a:ext uri="{FF2B5EF4-FFF2-40B4-BE49-F238E27FC236}">
                  <a16:creationId xmlns:a16="http://schemas.microsoft.com/office/drawing/2014/main" id="{94484379-E642-433C-B53A-1DEE6A9DD4E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7C54D7A6-C6ED-4572-B49C-338FB11A042A}"/>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7" name="Gruppieren 16">
            <a:extLst>
              <a:ext uri="{FF2B5EF4-FFF2-40B4-BE49-F238E27FC236}">
                <a16:creationId xmlns:a16="http://schemas.microsoft.com/office/drawing/2014/main" id="{382F9D16-DA93-44FA-B850-67D0B6AD397D}"/>
              </a:ext>
            </a:extLst>
          </p:cNvPr>
          <p:cNvGrpSpPr/>
          <p:nvPr userDrawn="1"/>
        </p:nvGrpSpPr>
        <p:grpSpPr>
          <a:xfrm>
            <a:off x="-390525" y="1491963"/>
            <a:ext cx="333375" cy="136812"/>
            <a:chOff x="-133350" y="2711163"/>
            <a:chExt cx="333375" cy="136812"/>
          </a:xfrm>
        </p:grpSpPr>
        <p:cxnSp>
          <p:nvCxnSpPr>
            <p:cNvPr id="18" name="Gerader Verbinder 17">
              <a:extLst>
                <a:ext uri="{FF2B5EF4-FFF2-40B4-BE49-F238E27FC236}">
                  <a16:creationId xmlns:a16="http://schemas.microsoft.com/office/drawing/2014/main" id="{7201A13C-71DC-4465-B39F-F196A50353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D957CB6E-B09B-4A22-86F0-6C38F81B2E90}"/>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0" name="Gruppieren 19">
            <a:extLst>
              <a:ext uri="{FF2B5EF4-FFF2-40B4-BE49-F238E27FC236}">
                <a16:creationId xmlns:a16="http://schemas.microsoft.com/office/drawing/2014/main" id="{38DB7D0C-ACAA-4A6B-8088-624B0BC24502}"/>
              </a:ext>
            </a:extLst>
          </p:cNvPr>
          <p:cNvGrpSpPr/>
          <p:nvPr userDrawn="1"/>
        </p:nvGrpSpPr>
        <p:grpSpPr>
          <a:xfrm>
            <a:off x="-390525" y="3292188"/>
            <a:ext cx="333375" cy="136812"/>
            <a:chOff x="-133350" y="2711163"/>
            <a:chExt cx="333375" cy="136812"/>
          </a:xfrm>
        </p:grpSpPr>
        <p:cxnSp>
          <p:nvCxnSpPr>
            <p:cNvPr id="21" name="Gerader Verbinder 20">
              <a:extLst>
                <a:ext uri="{FF2B5EF4-FFF2-40B4-BE49-F238E27FC236}">
                  <a16:creationId xmlns:a16="http://schemas.microsoft.com/office/drawing/2014/main" id="{E8B86ED7-0F29-451E-8C7D-9B396D5E209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ED76FB85-7BBB-4E8D-A853-5FCC744835E1}"/>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3" name="Gruppieren 22">
            <a:extLst>
              <a:ext uri="{FF2B5EF4-FFF2-40B4-BE49-F238E27FC236}">
                <a16:creationId xmlns:a16="http://schemas.microsoft.com/office/drawing/2014/main" id="{E1524020-40DB-450A-AEE5-3E1B459B16B5}"/>
              </a:ext>
            </a:extLst>
          </p:cNvPr>
          <p:cNvGrpSpPr/>
          <p:nvPr userDrawn="1"/>
        </p:nvGrpSpPr>
        <p:grpSpPr>
          <a:xfrm>
            <a:off x="-390525" y="6063963"/>
            <a:ext cx="333375" cy="136812"/>
            <a:chOff x="-133350" y="2711163"/>
            <a:chExt cx="333375" cy="136812"/>
          </a:xfrm>
        </p:grpSpPr>
        <p:cxnSp>
          <p:nvCxnSpPr>
            <p:cNvPr id="24" name="Gerader Verbinder 23">
              <a:extLst>
                <a:ext uri="{FF2B5EF4-FFF2-40B4-BE49-F238E27FC236}">
                  <a16:creationId xmlns:a16="http://schemas.microsoft.com/office/drawing/2014/main" id="{539CBAAA-C79F-4BC9-9AF3-18ED0AF9EE7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65F01F83-E434-491F-8893-1CE5848F9B6D}"/>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6" name="Gruppieren 25">
            <a:extLst>
              <a:ext uri="{FF2B5EF4-FFF2-40B4-BE49-F238E27FC236}">
                <a16:creationId xmlns:a16="http://schemas.microsoft.com/office/drawing/2014/main" id="{99ECB07F-83AC-4A69-A930-C51459FBE5BA}"/>
              </a:ext>
            </a:extLst>
          </p:cNvPr>
          <p:cNvGrpSpPr/>
          <p:nvPr userDrawn="1"/>
        </p:nvGrpSpPr>
        <p:grpSpPr>
          <a:xfrm>
            <a:off x="-390525" y="6495763"/>
            <a:ext cx="333375" cy="136812"/>
            <a:chOff x="-133350" y="2711163"/>
            <a:chExt cx="333375" cy="136812"/>
          </a:xfrm>
        </p:grpSpPr>
        <p:cxnSp>
          <p:nvCxnSpPr>
            <p:cNvPr id="27" name="Gerader Verbinder 26">
              <a:extLst>
                <a:ext uri="{FF2B5EF4-FFF2-40B4-BE49-F238E27FC236}">
                  <a16:creationId xmlns:a16="http://schemas.microsoft.com/office/drawing/2014/main" id="{EB6DF347-64CA-4BE1-8952-3E80EBD0082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F82628F6-8442-4626-962B-E947FDA8C0C0}"/>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9" name="Gruppieren 28">
            <a:extLst>
              <a:ext uri="{FF2B5EF4-FFF2-40B4-BE49-F238E27FC236}">
                <a16:creationId xmlns:a16="http://schemas.microsoft.com/office/drawing/2014/main" id="{C9B4EC5D-DF7B-4D80-86D6-C95B0B60B325}"/>
              </a:ext>
            </a:extLst>
          </p:cNvPr>
          <p:cNvGrpSpPr/>
          <p:nvPr userDrawn="1"/>
        </p:nvGrpSpPr>
        <p:grpSpPr>
          <a:xfrm rot="16200000">
            <a:off x="281643" y="-299136"/>
            <a:ext cx="333375" cy="136808"/>
            <a:chOff x="-133350" y="2711167"/>
            <a:chExt cx="333375" cy="136808"/>
          </a:xfrm>
        </p:grpSpPr>
        <p:cxnSp>
          <p:nvCxnSpPr>
            <p:cNvPr id="30" name="Gerader Verbinder 29">
              <a:extLst>
                <a:ext uri="{FF2B5EF4-FFF2-40B4-BE49-F238E27FC236}">
                  <a16:creationId xmlns:a16="http://schemas.microsoft.com/office/drawing/2014/main" id="{7A230F03-8AA4-4AAE-999A-6E872C727A8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1C36145D-6FFB-4D3A-85D6-2ACFDAE5F5D2}"/>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2" name="Gruppieren 31">
            <a:extLst>
              <a:ext uri="{FF2B5EF4-FFF2-40B4-BE49-F238E27FC236}">
                <a16:creationId xmlns:a16="http://schemas.microsoft.com/office/drawing/2014/main" id="{0D1EC147-B041-40BC-BA8D-878A722616DE}"/>
              </a:ext>
            </a:extLst>
          </p:cNvPr>
          <p:cNvGrpSpPr/>
          <p:nvPr userDrawn="1"/>
        </p:nvGrpSpPr>
        <p:grpSpPr>
          <a:xfrm rot="16200000">
            <a:off x="5752963" y="-299136"/>
            <a:ext cx="333375" cy="136804"/>
            <a:chOff x="-133350" y="2711171"/>
            <a:chExt cx="333375" cy="136804"/>
          </a:xfrm>
        </p:grpSpPr>
        <p:cxnSp>
          <p:nvCxnSpPr>
            <p:cNvPr id="33" name="Gerader Verbinder 32">
              <a:extLst>
                <a:ext uri="{FF2B5EF4-FFF2-40B4-BE49-F238E27FC236}">
                  <a16:creationId xmlns:a16="http://schemas.microsoft.com/office/drawing/2014/main" id="{4A4E226E-C413-42F0-AA69-108B05313D4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4A93327E-EEC7-45A4-9C35-410D17ECB865}"/>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5" name="Gruppieren 34">
            <a:extLst>
              <a:ext uri="{FF2B5EF4-FFF2-40B4-BE49-F238E27FC236}">
                <a16:creationId xmlns:a16="http://schemas.microsoft.com/office/drawing/2014/main" id="{0EC1AF1A-26A7-479B-A176-8997B58ED4D1}"/>
              </a:ext>
            </a:extLst>
          </p:cNvPr>
          <p:cNvGrpSpPr/>
          <p:nvPr userDrawn="1"/>
        </p:nvGrpSpPr>
        <p:grpSpPr>
          <a:xfrm>
            <a:off x="6203950" y="-397424"/>
            <a:ext cx="124906" cy="333375"/>
            <a:chOff x="6416680" y="-397424"/>
            <a:chExt cx="124906" cy="333375"/>
          </a:xfrm>
        </p:grpSpPr>
        <p:cxnSp>
          <p:nvCxnSpPr>
            <p:cNvPr id="36" name="Gerader Verbinder 35">
              <a:extLst>
                <a:ext uri="{FF2B5EF4-FFF2-40B4-BE49-F238E27FC236}">
                  <a16:creationId xmlns:a16="http://schemas.microsoft.com/office/drawing/2014/main" id="{80D76042-D322-4CD0-B41A-CE295CEC6835}"/>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397EC952-23B6-4728-82B6-3D733107C66E}"/>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8" name="Gerader Verbinder 37">
            <a:extLst>
              <a:ext uri="{FF2B5EF4-FFF2-40B4-BE49-F238E27FC236}">
                <a16:creationId xmlns:a16="http://schemas.microsoft.com/office/drawing/2014/main" id="{D8CEDBB7-9662-435E-8F5A-F3EE555D9908}"/>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9" name="Gruppieren 38">
            <a:extLst>
              <a:ext uri="{FF2B5EF4-FFF2-40B4-BE49-F238E27FC236}">
                <a16:creationId xmlns:a16="http://schemas.microsoft.com/office/drawing/2014/main" id="{24365663-FE3F-47D4-A8D7-729A38C4987D}"/>
              </a:ext>
            </a:extLst>
          </p:cNvPr>
          <p:cNvGrpSpPr/>
          <p:nvPr userDrawn="1"/>
        </p:nvGrpSpPr>
        <p:grpSpPr>
          <a:xfrm rot="16200000">
            <a:off x="11447325" y="-299139"/>
            <a:ext cx="333375" cy="136800"/>
            <a:chOff x="-133350" y="2711175"/>
            <a:chExt cx="333375" cy="136800"/>
          </a:xfrm>
        </p:grpSpPr>
        <p:cxnSp>
          <p:nvCxnSpPr>
            <p:cNvPr id="40" name="Gerader Verbinder 39">
              <a:extLst>
                <a:ext uri="{FF2B5EF4-FFF2-40B4-BE49-F238E27FC236}">
                  <a16:creationId xmlns:a16="http://schemas.microsoft.com/office/drawing/2014/main" id="{92EE37E1-8647-4AEB-9AEE-FF0711435F3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C2B4E3D7-0BC3-4BC1-B86B-DD51E9785755}"/>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580740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BB1203DE-A5D5-4FFD-B13D-62D924C0DB93}"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Bildplatzhalter 6">
            <a:extLst>
              <a:ext uri="{FF2B5EF4-FFF2-40B4-BE49-F238E27FC236}">
                <a16:creationId xmlns:a16="http://schemas.microsoft.com/office/drawing/2014/main" id="{18B908A7-A1D8-4FB7-9CB4-BDC3E20D2B62}"/>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8" name="Textplatzhalter 9">
            <a:extLst>
              <a:ext uri="{FF2B5EF4-FFF2-40B4-BE49-F238E27FC236}">
                <a16:creationId xmlns:a16="http://schemas.microsoft.com/office/drawing/2014/main" id="{6D6A9334-FF1A-48E7-8B74-42F4FC86585B}"/>
              </a:ext>
            </a:extLst>
          </p:cNvPr>
          <p:cNvSpPr>
            <a:spLocks noGrp="1"/>
          </p:cNvSpPr>
          <p:nvPr>
            <p:ph type="body" sz="quarter" idx="15"/>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1138705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itat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FEA2754B-ACA7-42C9-ABE9-AE5116FB41E0}"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EB25E710-D493-4189-8EF7-00ABE0AB56E5}"/>
              </a:ext>
            </a:extLst>
          </p:cNvPr>
          <p:cNvSpPr/>
          <p:nvPr userDrawn="1"/>
        </p:nvSpPr>
        <p:spPr>
          <a:xfrm>
            <a:off x="518317" y="1631155"/>
            <a:ext cx="11157746" cy="45696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endParaRPr kumimoji="0" lang="de-DE" sz="1600" b="0" i="0" u="none" strike="noStrike" kern="1200" cap="none" spc="0" normalizeH="0" baseline="0" noProof="0" dirty="0">
              <a:ln>
                <a:noFill/>
              </a:ln>
              <a:solidFill>
                <a:schemeClr val="bg1"/>
              </a:solidFill>
              <a:effectLst/>
              <a:uLnTx/>
              <a:uFillTx/>
              <a:latin typeface="Arial"/>
              <a:ea typeface="+mn-ea"/>
              <a:cs typeface="+mn-cs"/>
            </a:endParaRPr>
          </a:p>
        </p:txBody>
      </p:sp>
      <p:sp>
        <p:nvSpPr>
          <p:cNvPr id="9" name="Textplatzhalter 8">
            <a:extLst>
              <a:ext uri="{FF2B5EF4-FFF2-40B4-BE49-F238E27FC236}">
                <a16:creationId xmlns:a16="http://schemas.microsoft.com/office/drawing/2014/main" id="{F2F509DB-422D-41FB-A02B-822A0A204E45}"/>
              </a:ext>
            </a:extLst>
          </p:cNvPr>
          <p:cNvSpPr>
            <a:spLocks noGrp="1"/>
          </p:cNvSpPr>
          <p:nvPr>
            <p:ph type="body" sz="quarter" idx="24" hasCustomPrompt="1"/>
          </p:nvPr>
        </p:nvSpPr>
        <p:spPr>
          <a:xfrm>
            <a:off x="2497190" y="2835964"/>
            <a:ext cx="7200000" cy="2160000"/>
          </a:xfrm>
        </p:spPr>
        <p:txBody>
          <a:bodyPr rIns="0" anchor="ctr" anchorCtr="0">
            <a:normAutofit/>
          </a:bodyPr>
          <a:lstStyle>
            <a:lvl1pPr algn="ctr">
              <a:defRPr sz="2000" i="1"/>
            </a:lvl1pPr>
            <a:lvl2pPr marL="0" indent="0">
              <a:buNone/>
              <a:defRPr/>
            </a:lvl2pPr>
          </a:lstStyle>
          <a:p>
            <a:pPr lvl="0"/>
            <a:r>
              <a:rPr lang="de-DE" dirty="0"/>
              <a:t>„Mastertextformat bearbeiten“</a:t>
            </a:r>
          </a:p>
        </p:txBody>
      </p:sp>
      <p:sp>
        <p:nvSpPr>
          <p:cNvPr id="10" name="Bildplatzhalter 6">
            <a:extLst>
              <a:ext uri="{FF2B5EF4-FFF2-40B4-BE49-F238E27FC236}">
                <a16:creationId xmlns:a16="http://schemas.microsoft.com/office/drawing/2014/main" id="{F862885B-685B-4384-B9F0-6266AD0BDA76}"/>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84876CF4-2372-4CC0-99FA-483AD639C013}"/>
              </a:ext>
            </a:extLst>
          </p:cNvPr>
          <p:cNvSpPr>
            <a:spLocks noGrp="1"/>
          </p:cNvSpPr>
          <p:nvPr>
            <p:ph type="body" sz="quarter" idx="15"/>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427375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C445F500-6E90-43A7-8A48-AACFBF545408}"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0" name="Textplatzhalter 6">
            <a:extLst>
              <a:ext uri="{FF2B5EF4-FFF2-40B4-BE49-F238E27FC236}">
                <a16:creationId xmlns:a16="http://schemas.microsoft.com/office/drawing/2014/main" id="{BF8056C4-F1A1-4860-B863-70A38CCE20DE}"/>
              </a:ext>
            </a:extLst>
          </p:cNvPr>
          <p:cNvSpPr>
            <a:spLocks noGrp="1"/>
          </p:cNvSpPr>
          <p:nvPr>
            <p:ph type="body" sz="quarter" idx="15" hasCustomPrompt="1"/>
          </p:nvPr>
        </p:nvSpPr>
        <p:spPr>
          <a:xfrm>
            <a:off x="948060" y="2354711"/>
            <a:ext cx="5039989" cy="281103"/>
          </a:xfrm>
        </p:spPr>
        <p:txBody>
          <a:bodyPr wrap="square">
            <a:noAutofit/>
          </a:bodyPr>
          <a:lstStyle>
            <a:lvl1pPr>
              <a:defRPr sz="1800"/>
            </a:lvl1pPr>
          </a:lstStyle>
          <a:p>
            <a:pPr lvl="0"/>
            <a:r>
              <a:rPr lang="de-DE" dirty="0"/>
              <a:t>Agendapunkt / Kapitelthema</a:t>
            </a:r>
          </a:p>
        </p:txBody>
      </p:sp>
      <p:sp>
        <p:nvSpPr>
          <p:cNvPr id="11" name="Textplatzhalter 6">
            <a:extLst>
              <a:ext uri="{FF2B5EF4-FFF2-40B4-BE49-F238E27FC236}">
                <a16:creationId xmlns:a16="http://schemas.microsoft.com/office/drawing/2014/main" id="{A4B92765-C038-4DB7-B6CF-33827BB87416}"/>
              </a:ext>
            </a:extLst>
          </p:cNvPr>
          <p:cNvSpPr>
            <a:spLocks noGrp="1"/>
          </p:cNvSpPr>
          <p:nvPr>
            <p:ph type="body" sz="quarter" idx="16" hasCustomPrompt="1"/>
          </p:nvPr>
        </p:nvSpPr>
        <p:spPr>
          <a:xfrm>
            <a:off x="518318" y="2354711"/>
            <a:ext cx="320601" cy="281103"/>
          </a:xfrm>
        </p:spPr>
        <p:txBody>
          <a:bodyPr wrap="none" rIns="0">
            <a:noAutofit/>
          </a:bodyPr>
          <a:lstStyle>
            <a:lvl1pPr>
              <a:defRPr sz="1800" b="1">
                <a:solidFill>
                  <a:schemeClr val="accent3"/>
                </a:solidFill>
              </a:defRPr>
            </a:lvl1pPr>
          </a:lstStyle>
          <a:p>
            <a:pPr lvl="0"/>
            <a:r>
              <a:rPr lang="de-DE" dirty="0"/>
              <a:t>02 </a:t>
            </a:r>
          </a:p>
        </p:txBody>
      </p:sp>
      <p:sp>
        <p:nvSpPr>
          <p:cNvPr id="12" name="Textplatzhalter 6">
            <a:extLst>
              <a:ext uri="{FF2B5EF4-FFF2-40B4-BE49-F238E27FC236}">
                <a16:creationId xmlns:a16="http://schemas.microsoft.com/office/drawing/2014/main" id="{B48DD939-0764-4598-B8A8-5EF7FD589AF4}"/>
              </a:ext>
            </a:extLst>
          </p:cNvPr>
          <p:cNvSpPr>
            <a:spLocks noGrp="1"/>
          </p:cNvSpPr>
          <p:nvPr>
            <p:ph type="body" sz="quarter" idx="17" hasCustomPrompt="1"/>
          </p:nvPr>
        </p:nvSpPr>
        <p:spPr>
          <a:xfrm>
            <a:off x="948060" y="4525376"/>
            <a:ext cx="5039989" cy="281103"/>
          </a:xfrm>
        </p:spPr>
        <p:txBody>
          <a:bodyPr wrap="square">
            <a:noAutofit/>
          </a:bodyPr>
          <a:lstStyle>
            <a:lvl1pPr>
              <a:defRPr sz="1800"/>
            </a:lvl1pPr>
          </a:lstStyle>
          <a:p>
            <a:pPr lvl="0"/>
            <a:r>
              <a:rPr lang="de-DE" dirty="0"/>
              <a:t>Agendapunkt / Kapitelthema</a:t>
            </a:r>
          </a:p>
        </p:txBody>
      </p:sp>
      <p:sp>
        <p:nvSpPr>
          <p:cNvPr id="13" name="Textplatzhalter 6">
            <a:extLst>
              <a:ext uri="{FF2B5EF4-FFF2-40B4-BE49-F238E27FC236}">
                <a16:creationId xmlns:a16="http://schemas.microsoft.com/office/drawing/2014/main" id="{0169AC75-2D8F-414A-A2F5-470DEC8B533A}"/>
              </a:ext>
            </a:extLst>
          </p:cNvPr>
          <p:cNvSpPr>
            <a:spLocks noGrp="1"/>
          </p:cNvSpPr>
          <p:nvPr>
            <p:ph type="body" sz="quarter" idx="18" hasCustomPrompt="1"/>
          </p:nvPr>
        </p:nvSpPr>
        <p:spPr>
          <a:xfrm>
            <a:off x="518318" y="4525376"/>
            <a:ext cx="320601" cy="281103"/>
          </a:xfrm>
        </p:spPr>
        <p:txBody>
          <a:bodyPr wrap="none" rIns="0">
            <a:noAutofit/>
          </a:bodyPr>
          <a:lstStyle>
            <a:lvl1pPr>
              <a:defRPr sz="1800" b="1">
                <a:solidFill>
                  <a:schemeClr val="accent3"/>
                </a:solidFill>
              </a:defRPr>
            </a:lvl1pPr>
          </a:lstStyle>
          <a:p>
            <a:pPr lvl="0"/>
            <a:r>
              <a:rPr lang="de-DE" dirty="0"/>
              <a:t>05 </a:t>
            </a:r>
          </a:p>
        </p:txBody>
      </p:sp>
      <p:sp>
        <p:nvSpPr>
          <p:cNvPr id="17" name="Textplatzhalter 6">
            <a:extLst>
              <a:ext uri="{FF2B5EF4-FFF2-40B4-BE49-F238E27FC236}">
                <a16:creationId xmlns:a16="http://schemas.microsoft.com/office/drawing/2014/main" id="{78F9E3F2-C660-4ABB-83AF-3F5B3E2F7700}"/>
              </a:ext>
            </a:extLst>
          </p:cNvPr>
          <p:cNvSpPr>
            <a:spLocks noGrp="1"/>
          </p:cNvSpPr>
          <p:nvPr>
            <p:ph type="body" sz="quarter" idx="19" hasCustomPrompt="1"/>
          </p:nvPr>
        </p:nvSpPr>
        <p:spPr>
          <a:xfrm>
            <a:off x="948060" y="3078266"/>
            <a:ext cx="5039989" cy="281103"/>
          </a:xfrm>
        </p:spPr>
        <p:txBody>
          <a:bodyPr wrap="square">
            <a:noAutofit/>
          </a:bodyPr>
          <a:lstStyle>
            <a:lvl1pPr>
              <a:defRPr sz="1800"/>
            </a:lvl1pPr>
          </a:lstStyle>
          <a:p>
            <a:pPr lvl="0"/>
            <a:r>
              <a:rPr lang="de-DE" dirty="0"/>
              <a:t>Agendapunkt / Kapitelthema</a:t>
            </a:r>
          </a:p>
        </p:txBody>
      </p:sp>
      <p:sp>
        <p:nvSpPr>
          <p:cNvPr id="18" name="Textplatzhalter 6">
            <a:extLst>
              <a:ext uri="{FF2B5EF4-FFF2-40B4-BE49-F238E27FC236}">
                <a16:creationId xmlns:a16="http://schemas.microsoft.com/office/drawing/2014/main" id="{CAB2683D-D5E7-45B9-9133-F4CFD483FA94}"/>
              </a:ext>
            </a:extLst>
          </p:cNvPr>
          <p:cNvSpPr>
            <a:spLocks noGrp="1"/>
          </p:cNvSpPr>
          <p:nvPr>
            <p:ph type="body" sz="quarter" idx="20" hasCustomPrompt="1"/>
          </p:nvPr>
        </p:nvSpPr>
        <p:spPr>
          <a:xfrm>
            <a:off x="518318" y="3078266"/>
            <a:ext cx="320601" cy="281103"/>
          </a:xfrm>
        </p:spPr>
        <p:txBody>
          <a:bodyPr wrap="none" rIns="0">
            <a:noAutofit/>
          </a:bodyPr>
          <a:lstStyle>
            <a:lvl1pPr>
              <a:defRPr sz="1800" b="1">
                <a:solidFill>
                  <a:schemeClr val="accent3"/>
                </a:solidFill>
              </a:defRPr>
            </a:lvl1pPr>
          </a:lstStyle>
          <a:p>
            <a:pPr lvl="0"/>
            <a:r>
              <a:rPr lang="de-DE" dirty="0"/>
              <a:t>03 </a:t>
            </a:r>
          </a:p>
        </p:txBody>
      </p:sp>
      <p:sp>
        <p:nvSpPr>
          <p:cNvPr id="20" name="Textplatzhalter 6">
            <a:extLst>
              <a:ext uri="{FF2B5EF4-FFF2-40B4-BE49-F238E27FC236}">
                <a16:creationId xmlns:a16="http://schemas.microsoft.com/office/drawing/2014/main" id="{952E3AD3-9675-4713-A437-FEFA1B540023}"/>
              </a:ext>
            </a:extLst>
          </p:cNvPr>
          <p:cNvSpPr>
            <a:spLocks noGrp="1"/>
          </p:cNvSpPr>
          <p:nvPr>
            <p:ph type="body" sz="quarter" idx="21" hasCustomPrompt="1"/>
          </p:nvPr>
        </p:nvSpPr>
        <p:spPr>
          <a:xfrm>
            <a:off x="948060" y="3801821"/>
            <a:ext cx="5039989" cy="281103"/>
          </a:xfrm>
        </p:spPr>
        <p:txBody>
          <a:bodyPr wrap="square">
            <a:noAutofit/>
          </a:bodyPr>
          <a:lstStyle>
            <a:lvl1pPr>
              <a:defRPr sz="1800"/>
            </a:lvl1pPr>
          </a:lstStyle>
          <a:p>
            <a:pPr lvl="0"/>
            <a:r>
              <a:rPr lang="de-DE" dirty="0"/>
              <a:t>Agendapunkt / Kapitelthema</a:t>
            </a:r>
          </a:p>
        </p:txBody>
      </p:sp>
      <p:sp>
        <p:nvSpPr>
          <p:cNvPr id="21" name="Textplatzhalter 6">
            <a:extLst>
              <a:ext uri="{FF2B5EF4-FFF2-40B4-BE49-F238E27FC236}">
                <a16:creationId xmlns:a16="http://schemas.microsoft.com/office/drawing/2014/main" id="{1852432A-5FDF-42C2-BC07-F1752012B84C}"/>
              </a:ext>
            </a:extLst>
          </p:cNvPr>
          <p:cNvSpPr>
            <a:spLocks noGrp="1"/>
          </p:cNvSpPr>
          <p:nvPr>
            <p:ph type="body" sz="quarter" idx="22" hasCustomPrompt="1"/>
          </p:nvPr>
        </p:nvSpPr>
        <p:spPr>
          <a:xfrm>
            <a:off x="518318" y="3801821"/>
            <a:ext cx="320601" cy="281103"/>
          </a:xfrm>
        </p:spPr>
        <p:txBody>
          <a:bodyPr wrap="none" rIns="0">
            <a:noAutofit/>
          </a:bodyPr>
          <a:lstStyle>
            <a:lvl1pPr>
              <a:defRPr sz="1800" b="1">
                <a:solidFill>
                  <a:schemeClr val="accent3"/>
                </a:solidFill>
              </a:defRPr>
            </a:lvl1pPr>
          </a:lstStyle>
          <a:p>
            <a:pPr lvl="0"/>
            <a:r>
              <a:rPr lang="de-DE" dirty="0"/>
              <a:t>04 </a:t>
            </a:r>
          </a:p>
        </p:txBody>
      </p:sp>
      <p:sp>
        <p:nvSpPr>
          <p:cNvPr id="24" name="Textplatzhalter 6">
            <a:extLst>
              <a:ext uri="{FF2B5EF4-FFF2-40B4-BE49-F238E27FC236}">
                <a16:creationId xmlns:a16="http://schemas.microsoft.com/office/drawing/2014/main" id="{B2468A8B-4816-458C-AEB6-53AB9CF88AF3}"/>
              </a:ext>
            </a:extLst>
          </p:cNvPr>
          <p:cNvSpPr>
            <a:spLocks noGrp="1"/>
          </p:cNvSpPr>
          <p:nvPr>
            <p:ph type="body" sz="quarter" idx="23" hasCustomPrompt="1"/>
          </p:nvPr>
        </p:nvSpPr>
        <p:spPr>
          <a:xfrm>
            <a:off x="948060" y="5248930"/>
            <a:ext cx="5039989" cy="281103"/>
          </a:xfrm>
        </p:spPr>
        <p:txBody>
          <a:bodyPr wrap="square">
            <a:noAutofit/>
          </a:bodyPr>
          <a:lstStyle>
            <a:lvl1pPr>
              <a:defRPr sz="1800"/>
            </a:lvl1pPr>
          </a:lstStyle>
          <a:p>
            <a:pPr lvl="0"/>
            <a:r>
              <a:rPr lang="de-DE" dirty="0"/>
              <a:t>Agendapunkt / Kapitelthema</a:t>
            </a:r>
          </a:p>
        </p:txBody>
      </p:sp>
      <p:sp>
        <p:nvSpPr>
          <p:cNvPr id="25" name="Textplatzhalter 6">
            <a:extLst>
              <a:ext uri="{FF2B5EF4-FFF2-40B4-BE49-F238E27FC236}">
                <a16:creationId xmlns:a16="http://schemas.microsoft.com/office/drawing/2014/main" id="{F92C0AC2-BCD1-47F5-99DB-35823E79AB94}"/>
              </a:ext>
            </a:extLst>
          </p:cNvPr>
          <p:cNvSpPr>
            <a:spLocks noGrp="1"/>
          </p:cNvSpPr>
          <p:nvPr>
            <p:ph type="body" sz="quarter" idx="24" hasCustomPrompt="1"/>
          </p:nvPr>
        </p:nvSpPr>
        <p:spPr>
          <a:xfrm>
            <a:off x="518318" y="5248930"/>
            <a:ext cx="320601" cy="281103"/>
          </a:xfrm>
        </p:spPr>
        <p:txBody>
          <a:bodyPr wrap="none" rIns="0">
            <a:noAutofit/>
          </a:bodyPr>
          <a:lstStyle>
            <a:lvl1pPr>
              <a:defRPr sz="1800" b="1">
                <a:solidFill>
                  <a:schemeClr val="accent3"/>
                </a:solidFill>
              </a:defRPr>
            </a:lvl1pPr>
          </a:lstStyle>
          <a:p>
            <a:pPr lvl="0"/>
            <a:r>
              <a:rPr lang="de-DE" dirty="0"/>
              <a:t>06 </a:t>
            </a:r>
          </a:p>
        </p:txBody>
      </p:sp>
      <p:sp>
        <p:nvSpPr>
          <p:cNvPr id="26" name="Textplatzhalter 6">
            <a:extLst>
              <a:ext uri="{FF2B5EF4-FFF2-40B4-BE49-F238E27FC236}">
                <a16:creationId xmlns:a16="http://schemas.microsoft.com/office/drawing/2014/main" id="{6E5C8951-ED83-4B8D-A041-11DC6291DD84}"/>
              </a:ext>
            </a:extLst>
          </p:cNvPr>
          <p:cNvSpPr>
            <a:spLocks noGrp="1"/>
          </p:cNvSpPr>
          <p:nvPr>
            <p:ph type="body" sz="quarter" idx="25" hasCustomPrompt="1"/>
          </p:nvPr>
        </p:nvSpPr>
        <p:spPr>
          <a:xfrm>
            <a:off x="6636190" y="1632184"/>
            <a:ext cx="5039873" cy="281103"/>
          </a:xfrm>
        </p:spPr>
        <p:txBody>
          <a:bodyPr wrap="square">
            <a:noAutofit/>
          </a:bodyPr>
          <a:lstStyle>
            <a:lvl1pPr>
              <a:defRPr sz="1800"/>
            </a:lvl1pPr>
          </a:lstStyle>
          <a:p>
            <a:pPr lvl="0"/>
            <a:r>
              <a:rPr lang="de-DE"/>
              <a:t>Agendapunkt / Kapitelthema</a:t>
            </a:r>
            <a:endParaRPr lang="de-DE" dirty="0"/>
          </a:p>
        </p:txBody>
      </p:sp>
      <p:sp>
        <p:nvSpPr>
          <p:cNvPr id="27" name="Textplatzhalter 6">
            <a:extLst>
              <a:ext uri="{FF2B5EF4-FFF2-40B4-BE49-F238E27FC236}">
                <a16:creationId xmlns:a16="http://schemas.microsoft.com/office/drawing/2014/main" id="{7D6B79FA-8C76-4CA9-AF55-F7541503ECB2}"/>
              </a:ext>
            </a:extLst>
          </p:cNvPr>
          <p:cNvSpPr>
            <a:spLocks noGrp="1"/>
          </p:cNvSpPr>
          <p:nvPr>
            <p:ph type="body" sz="quarter" idx="26" hasCustomPrompt="1"/>
          </p:nvPr>
        </p:nvSpPr>
        <p:spPr>
          <a:xfrm>
            <a:off x="6206332" y="1632184"/>
            <a:ext cx="320601" cy="281103"/>
          </a:xfrm>
        </p:spPr>
        <p:txBody>
          <a:bodyPr wrap="none" rIns="0">
            <a:noAutofit/>
          </a:bodyPr>
          <a:lstStyle>
            <a:lvl1pPr>
              <a:defRPr sz="1800" b="1">
                <a:solidFill>
                  <a:schemeClr val="accent3"/>
                </a:solidFill>
              </a:defRPr>
            </a:lvl1pPr>
          </a:lstStyle>
          <a:p>
            <a:pPr lvl="0"/>
            <a:r>
              <a:rPr lang="de-DE" dirty="0"/>
              <a:t>07 </a:t>
            </a:r>
          </a:p>
        </p:txBody>
      </p:sp>
      <p:sp>
        <p:nvSpPr>
          <p:cNvPr id="28" name="Textplatzhalter 6">
            <a:extLst>
              <a:ext uri="{FF2B5EF4-FFF2-40B4-BE49-F238E27FC236}">
                <a16:creationId xmlns:a16="http://schemas.microsoft.com/office/drawing/2014/main" id="{89249A36-CB58-4007-8E81-30FA75194BA0}"/>
              </a:ext>
            </a:extLst>
          </p:cNvPr>
          <p:cNvSpPr>
            <a:spLocks noGrp="1"/>
          </p:cNvSpPr>
          <p:nvPr>
            <p:ph type="body" sz="quarter" idx="27" hasCustomPrompt="1"/>
          </p:nvPr>
        </p:nvSpPr>
        <p:spPr>
          <a:xfrm>
            <a:off x="6636190" y="2355533"/>
            <a:ext cx="5039873" cy="281103"/>
          </a:xfrm>
        </p:spPr>
        <p:txBody>
          <a:bodyPr wrap="square">
            <a:noAutofit/>
          </a:bodyPr>
          <a:lstStyle>
            <a:lvl1pPr>
              <a:defRPr sz="1800"/>
            </a:lvl1pPr>
          </a:lstStyle>
          <a:p>
            <a:pPr lvl="0"/>
            <a:r>
              <a:rPr lang="de-DE"/>
              <a:t>Agendapunkt / Kapitelthema</a:t>
            </a:r>
            <a:endParaRPr lang="de-DE" dirty="0"/>
          </a:p>
        </p:txBody>
      </p:sp>
      <p:sp>
        <p:nvSpPr>
          <p:cNvPr id="29" name="Textplatzhalter 6">
            <a:extLst>
              <a:ext uri="{FF2B5EF4-FFF2-40B4-BE49-F238E27FC236}">
                <a16:creationId xmlns:a16="http://schemas.microsoft.com/office/drawing/2014/main" id="{953A9A61-99D0-44B5-89EB-1D1035F914BD}"/>
              </a:ext>
            </a:extLst>
          </p:cNvPr>
          <p:cNvSpPr>
            <a:spLocks noGrp="1"/>
          </p:cNvSpPr>
          <p:nvPr>
            <p:ph type="body" sz="quarter" idx="28" hasCustomPrompt="1"/>
          </p:nvPr>
        </p:nvSpPr>
        <p:spPr>
          <a:xfrm>
            <a:off x="6206332" y="2355533"/>
            <a:ext cx="320601" cy="281103"/>
          </a:xfrm>
        </p:spPr>
        <p:txBody>
          <a:bodyPr wrap="none" rIns="0">
            <a:noAutofit/>
          </a:bodyPr>
          <a:lstStyle>
            <a:lvl1pPr>
              <a:defRPr sz="1800" b="1">
                <a:solidFill>
                  <a:schemeClr val="accent3"/>
                </a:solidFill>
              </a:defRPr>
            </a:lvl1pPr>
          </a:lstStyle>
          <a:p>
            <a:pPr lvl="0"/>
            <a:r>
              <a:rPr lang="de-DE" dirty="0"/>
              <a:t>08 </a:t>
            </a:r>
          </a:p>
        </p:txBody>
      </p:sp>
      <p:sp>
        <p:nvSpPr>
          <p:cNvPr id="30" name="Textplatzhalter 6">
            <a:extLst>
              <a:ext uri="{FF2B5EF4-FFF2-40B4-BE49-F238E27FC236}">
                <a16:creationId xmlns:a16="http://schemas.microsoft.com/office/drawing/2014/main" id="{E80B7F99-D2A6-486E-BB92-8192AB563EFC}"/>
              </a:ext>
            </a:extLst>
          </p:cNvPr>
          <p:cNvSpPr>
            <a:spLocks noGrp="1"/>
          </p:cNvSpPr>
          <p:nvPr>
            <p:ph type="body" sz="quarter" idx="29" hasCustomPrompt="1"/>
          </p:nvPr>
        </p:nvSpPr>
        <p:spPr>
          <a:xfrm>
            <a:off x="6636190" y="4525580"/>
            <a:ext cx="5039873" cy="281103"/>
          </a:xfrm>
        </p:spPr>
        <p:txBody>
          <a:bodyPr wrap="square">
            <a:noAutofit/>
          </a:bodyPr>
          <a:lstStyle>
            <a:lvl1pPr>
              <a:defRPr sz="1800"/>
            </a:lvl1pPr>
          </a:lstStyle>
          <a:p>
            <a:pPr lvl="0"/>
            <a:r>
              <a:rPr lang="de-DE"/>
              <a:t>Agendapunkt / Kapitelthema</a:t>
            </a:r>
            <a:endParaRPr lang="de-DE" dirty="0"/>
          </a:p>
        </p:txBody>
      </p:sp>
      <p:sp>
        <p:nvSpPr>
          <p:cNvPr id="31" name="Textplatzhalter 6">
            <a:extLst>
              <a:ext uri="{FF2B5EF4-FFF2-40B4-BE49-F238E27FC236}">
                <a16:creationId xmlns:a16="http://schemas.microsoft.com/office/drawing/2014/main" id="{C08D70F6-D151-42E1-8F5E-DD5ADD0927D9}"/>
              </a:ext>
            </a:extLst>
          </p:cNvPr>
          <p:cNvSpPr>
            <a:spLocks noGrp="1"/>
          </p:cNvSpPr>
          <p:nvPr>
            <p:ph type="body" sz="quarter" idx="30" hasCustomPrompt="1"/>
          </p:nvPr>
        </p:nvSpPr>
        <p:spPr>
          <a:xfrm>
            <a:off x="6206332" y="4525580"/>
            <a:ext cx="307841" cy="281103"/>
          </a:xfrm>
        </p:spPr>
        <p:txBody>
          <a:bodyPr wrap="none" rIns="0">
            <a:noAutofit/>
          </a:bodyPr>
          <a:lstStyle>
            <a:lvl1pPr>
              <a:defRPr sz="1800" b="1">
                <a:solidFill>
                  <a:schemeClr val="accent3"/>
                </a:solidFill>
              </a:defRPr>
            </a:lvl1pPr>
          </a:lstStyle>
          <a:p>
            <a:pPr lvl="0"/>
            <a:r>
              <a:rPr lang="de-DE" dirty="0"/>
              <a:t>11 </a:t>
            </a:r>
          </a:p>
        </p:txBody>
      </p:sp>
      <p:sp>
        <p:nvSpPr>
          <p:cNvPr id="32" name="Textplatzhalter 6">
            <a:extLst>
              <a:ext uri="{FF2B5EF4-FFF2-40B4-BE49-F238E27FC236}">
                <a16:creationId xmlns:a16="http://schemas.microsoft.com/office/drawing/2014/main" id="{34991AD2-EBFD-4358-9611-2BE7F693C7FF}"/>
              </a:ext>
            </a:extLst>
          </p:cNvPr>
          <p:cNvSpPr>
            <a:spLocks noGrp="1"/>
          </p:cNvSpPr>
          <p:nvPr>
            <p:ph type="body" sz="quarter" idx="31" hasCustomPrompt="1"/>
          </p:nvPr>
        </p:nvSpPr>
        <p:spPr>
          <a:xfrm>
            <a:off x="6636190" y="3078882"/>
            <a:ext cx="5039873" cy="281103"/>
          </a:xfrm>
        </p:spPr>
        <p:txBody>
          <a:bodyPr wrap="square">
            <a:noAutofit/>
          </a:bodyPr>
          <a:lstStyle>
            <a:lvl1pPr>
              <a:defRPr sz="1800"/>
            </a:lvl1pPr>
          </a:lstStyle>
          <a:p>
            <a:pPr lvl="0"/>
            <a:r>
              <a:rPr lang="de-DE"/>
              <a:t>Agendapunkt / Kapitelthema</a:t>
            </a:r>
            <a:endParaRPr lang="de-DE" dirty="0"/>
          </a:p>
        </p:txBody>
      </p:sp>
      <p:sp>
        <p:nvSpPr>
          <p:cNvPr id="33" name="Textplatzhalter 6">
            <a:extLst>
              <a:ext uri="{FF2B5EF4-FFF2-40B4-BE49-F238E27FC236}">
                <a16:creationId xmlns:a16="http://schemas.microsoft.com/office/drawing/2014/main" id="{E6132B6E-46AD-4F19-ACEF-FC5E2EBEEE72}"/>
              </a:ext>
            </a:extLst>
          </p:cNvPr>
          <p:cNvSpPr>
            <a:spLocks noGrp="1"/>
          </p:cNvSpPr>
          <p:nvPr>
            <p:ph type="body" sz="quarter" idx="32" hasCustomPrompt="1"/>
          </p:nvPr>
        </p:nvSpPr>
        <p:spPr>
          <a:xfrm>
            <a:off x="6206332" y="3078882"/>
            <a:ext cx="320601" cy="281103"/>
          </a:xfrm>
        </p:spPr>
        <p:txBody>
          <a:bodyPr wrap="none" rIns="0">
            <a:noAutofit/>
          </a:bodyPr>
          <a:lstStyle>
            <a:lvl1pPr>
              <a:defRPr sz="1800" b="1">
                <a:solidFill>
                  <a:schemeClr val="accent3"/>
                </a:solidFill>
              </a:defRPr>
            </a:lvl1pPr>
          </a:lstStyle>
          <a:p>
            <a:pPr lvl="0"/>
            <a:r>
              <a:rPr lang="de-DE" dirty="0"/>
              <a:t>09 </a:t>
            </a:r>
          </a:p>
        </p:txBody>
      </p:sp>
      <p:sp>
        <p:nvSpPr>
          <p:cNvPr id="34" name="Textplatzhalter 6">
            <a:extLst>
              <a:ext uri="{FF2B5EF4-FFF2-40B4-BE49-F238E27FC236}">
                <a16:creationId xmlns:a16="http://schemas.microsoft.com/office/drawing/2014/main" id="{5B29B58B-9C14-4145-95A8-C62AC51F1A6E}"/>
              </a:ext>
            </a:extLst>
          </p:cNvPr>
          <p:cNvSpPr>
            <a:spLocks noGrp="1"/>
          </p:cNvSpPr>
          <p:nvPr>
            <p:ph type="body" sz="quarter" idx="33" hasCustomPrompt="1"/>
          </p:nvPr>
        </p:nvSpPr>
        <p:spPr>
          <a:xfrm>
            <a:off x="6636190" y="3802231"/>
            <a:ext cx="5039873" cy="281103"/>
          </a:xfrm>
        </p:spPr>
        <p:txBody>
          <a:bodyPr wrap="square">
            <a:noAutofit/>
          </a:bodyPr>
          <a:lstStyle>
            <a:lvl1pPr>
              <a:defRPr sz="1800"/>
            </a:lvl1pPr>
          </a:lstStyle>
          <a:p>
            <a:pPr lvl="0"/>
            <a:r>
              <a:rPr lang="de-DE"/>
              <a:t>Agendapunkt / Kapitelthema</a:t>
            </a:r>
            <a:endParaRPr lang="de-DE" dirty="0"/>
          </a:p>
        </p:txBody>
      </p:sp>
      <p:sp>
        <p:nvSpPr>
          <p:cNvPr id="35" name="Textplatzhalter 6">
            <a:extLst>
              <a:ext uri="{FF2B5EF4-FFF2-40B4-BE49-F238E27FC236}">
                <a16:creationId xmlns:a16="http://schemas.microsoft.com/office/drawing/2014/main" id="{5E6DB4F9-1F61-4B1E-8694-CF32F6ABEB8F}"/>
              </a:ext>
            </a:extLst>
          </p:cNvPr>
          <p:cNvSpPr>
            <a:spLocks noGrp="1"/>
          </p:cNvSpPr>
          <p:nvPr>
            <p:ph type="body" sz="quarter" idx="34" hasCustomPrompt="1"/>
          </p:nvPr>
        </p:nvSpPr>
        <p:spPr>
          <a:xfrm>
            <a:off x="6206332" y="3802231"/>
            <a:ext cx="320601" cy="281103"/>
          </a:xfrm>
        </p:spPr>
        <p:txBody>
          <a:bodyPr wrap="none" rIns="0">
            <a:noAutofit/>
          </a:bodyPr>
          <a:lstStyle>
            <a:lvl1pPr>
              <a:defRPr sz="1800" b="1">
                <a:solidFill>
                  <a:schemeClr val="accent3"/>
                </a:solidFill>
              </a:defRPr>
            </a:lvl1pPr>
          </a:lstStyle>
          <a:p>
            <a:pPr lvl="0"/>
            <a:r>
              <a:rPr lang="de-DE" dirty="0"/>
              <a:t>10 </a:t>
            </a:r>
          </a:p>
        </p:txBody>
      </p:sp>
      <p:sp>
        <p:nvSpPr>
          <p:cNvPr id="36" name="Textplatzhalter 6">
            <a:extLst>
              <a:ext uri="{FF2B5EF4-FFF2-40B4-BE49-F238E27FC236}">
                <a16:creationId xmlns:a16="http://schemas.microsoft.com/office/drawing/2014/main" id="{F139CCA6-FA40-4FAD-991E-8F0D932F40B0}"/>
              </a:ext>
            </a:extLst>
          </p:cNvPr>
          <p:cNvSpPr>
            <a:spLocks noGrp="1"/>
          </p:cNvSpPr>
          <p:nvPr>
            <p:ph type="body" sz="quarter" idx="35" hasCustomPrompt="1"/>
          </p:nvPr>
        </p:nvSpPr>
        <p:spPr>
          <a:xfrm>
            <a:off x="6636190" y="5248930"/>
            <a:ext cx="5039873" cy="281103"/>
          </a:xfrm>
        </p:spPr>
        <p:txBody>
          <a:bodyPr wrap="square">
            <a:noAutofit/>
          </a:bodyPr>
          <a:lstStyle>
            <a:lvl1pPr>
              <a:defRPr sz="1800"/>
            </a:lvl1pPr>
          </a:lstStyle>
          <a:p>
            <a:pPr lvl="0"/>
            <a:r>
              <a:rPr lang="de-DE"/>
              <a:t>Agendapunkt / Kapitelthema</a:t>
            </a:r>
            <a:endParaRPr lang="de-DE" dirty="0"/>
          </a:p>
        </p:txBody>
      </p:sp>
      <p:sp>
        <p:nvSpPr>
          <p:cNvPr id="37" name="Textplatzhalter 6">
            <a:extLst>
              <a:ext uri="{FF2B5EF4-FFF2-40B4-BE49-F238E27FC236}">
                <a16:creationId xmlns:a16="http://schemas.microsoft.com/office/drawing/2014/main" id="{4ABC58A4-2FF6-4DD6-B7CE-07D57A9854B7}"/>
              </a:ext>
            </a:extLst>
          </p:cNvPr>
          <p:cNvSpPr>
            <a:spLocks noGrp="1"/>
          </p:cNvSpPr>
          <p:nvPr>
            <p:ph type="body" sz="quarter" idx="36" hasCustomPrompt="1"/>
          </p:nvPr>
        </p:nvSpPr>
        <p:spPr>
          <a:xfrm>
            <a:off x="6206332" y="5248930"/>
            <a:ext cx="320601" cy="281103"/>
          </a:xfrm>
        </p:spPr>
        <p:txBody>
          <a:bodyPr wrap="none" rIns="0">
            <a:noAutofit/>
          </a:bodyPr>
          <a:lstStyle>
            <a:lvl1pPr>
              <a:defRPr sz="1800" b="1">
                <a:solidFill>
                  <a:schemeClr val="accent3"/>
                </a:solidFill>
              </a:defRPr>
            </a:lvl1pPr>
          </a:lstStyle>
          <a:p>
            <a:pPr lvl="0"/>
            <a:r>
              <a:rPr lang="de-DE" dirty="0"/>
              <a:t>12 </a:t>
            </a:r>
          </a:p>
        </p:txBody>
      </p:sp>
      <p:sp>
        <p:nvSpPr>
          <p:cNvPr id="6" name="Titel 5">
            <a:extLst>
              <a:ext uri="{FF2B5EF4-FFF2-40B4-BE49-F238E27FC236}">
                <a16:creationId xmlns:a16="http://schemas.microsoft.com/office/drawing/2014/main" id="{B83D1D4D-3108-48AF-9002-E2787CA11C49}"/>
              </a:ext>
            </a:extLst>
          </p:cNvPr>
          <p:cNvSpPr>
            <a:spLocks noGrp="1"/>
          </p:cNvSpPr>
          <p:nvPr>
            <p:ph type="title"/>
          </p:nvPr>
        </p:nvSpPr>
        <p:spPr>
          <a:xfrm>
            <a:off x="518318" y="301185"/>
            <a:ext cx="6844385" cy="332399"/>
          </a:xfrm>
        </p:spPr>
        <p:txBody>
          <a:bodyPr/>
          <a:lstStyle/>
          <a:p>
            <a:r>
              <a:rPr lang="de-DE"/>
              <a:t>Mastertitelformat bearbeiten</a:t>
            </a:r>
          </a:p>
        </p:txBody>
      </p:sp>
      <p:sp>
        <p:nvSpPr>
          <p:cNvPr id="38" name="Textplatzhalter 9">
            <a:extLst>
              <a:ext uri="{FF2B5EF4-FFF2-40B4-BE49-F238E27FC236}">
                <a16:creationId xmlns:a16="http://schemas.microsoft.com/office/drawing/2014/main" id="{37A4DE60-6537-42AA-B80E-663634EF66B9}"/>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
        <p:nvSpPr>
          <p:cNvPr id="39" name="Textplatzhalter 6">
            <a:extLst>
              <a:ext uri="{FF2B5EF4-FFF2-40B4-BE49-F238E27FC236}">
                <a16:creationId xmlns:a16="http://schemas.microsoft.com/office/drawing/2014/main" id="{D6F3326C-A71E-4096-84A9-CBF2623C8CD8}"/>
              </a:ext>
            </a:extLst>
          </p:cNvPr>
          <p:cNvSpPr>
            <a:spLocks noGrp="1"/>
          </p:cNvSpPr>
          <p:nvPr>
            <p:ph type="body" sz="quarter" idx="13" hasCustomPrompt="1"/>
          </p:nvPr>
        </p:nvSpPr>
        <p:spPr>
          <a:xfrm>
            <a:off x="948060" y="1631156"/>
            <a:ext cx="5039989" cy="281103"/>
          </a:xfrm>
        </p:spPr>
        <p:txBody>
          <a:bodyPr wrap="square">
            <a:noAutofit/>
          </a:bodyPr>
          <a:lstStyle>
            <a:lvl1pPr>
              <a:defRPr sz="1800"/>
            </a:lvl1pPr>
          </a:lstStyle>
          <a:p>
            <a:pPr lvl="0"/>
            <a:r>
              <a:rPr lang="de-DE" dirty="0"/>
              <a:t>Agendapunkt / Kapitelthema</a:t>
            </a:r>
          </a:p>
        </p:txBody>
      </p:sp>
      <p:sp>
        <p:nvSpPr>
          <p:cNvPr id="40" name="Textplatzhalter 6">
            <a:extLst>
              <a:ext uri="{FF2B5EF4-FFF2-40B4-BE49-F238E27FC236}">
                <a16:creationId xmlns:a16="http://schemas.microsoft.com/office/drawing/2014/main" id="{E6C7796D-6ED1-4B91-AD58-8FB5EA6F6F85}"/>
              </a:ext>
            </a:extLst>
          </p:cNvPr>
          <p:cNvSpPr>
            <a:spLocks noGrp="1"/>
          </p:cNvSpPr>
          <p:nvPr>
            <p:ph type="body" sz="quarter" idx="14" hasCustomPrompt="1"/>
          </p:nvPr>
        </p:nvSpPr>
        <p:spPr>
          <a:xfrm>
            <a:off x="518318" y="1631156"/>
            <a:ext cx="320601" cy="281103"/>
          </a:xfrm>
        </p:spPr>
        <p:txBody>
          <a:bodyPr wrap="none" rIns="0">
            <a:noAutofit/>
          </a:bodyPr>
          <a:lstStyle>
            <a:lvl1pPr>
              <a:defRPr sz="1800" b="1">
                <a:solidFill>
                  <a:schemeClr val="accent3"/>
                </a:solidFill>
              </a:defRPr>
            </a:lvl1pPr>
          </a:lstStyle>
          <a:p>
            <a:pPr lvl="0"/>
            <a:r>
              <a:rPr lang="de-DE" dirty="0"/>
              <a:t>01 </a:t>
            </a:r>
          </a:p>
        </p:txBody>
      </p:sp>
      <p:sp>
        <p:nvSpPr>
          <p:cNvPr id="7" name="Bildplatzhalter 6">
            <a:extLst>
              <a:ext uri="{FF2B5EF4-FFF2-40B4-BE49-F238E27FC236}">
                <a16:creationId xmlns:a16="http://schemas.microsoft.com/office/drawing/2014/main" id="{86D31599-AF4C-4469-80F6-AA369A20BF0B}"/>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4143981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Ref idx="1001">
        <a:schemeClr val="bg2"/>
      </p:bgRef>
    </p:bg>
    <p:spTree>
      <p:nvGrpSpPr>
        <p:cNvPr id="1" name=""/>
        <p:cNvGrpSpPr/>
        <p:nvPr/>
      </p:nvGrpSpPr>
      <p:grpSpPr>
        <a:xfrm>
          <a:off x="0" y="0"/>
          <a:ext cx="0" cy="0"/>
          <a:chOff x="0" y="0"/>
          <a:chExt cx="0" cy="0"/>
        </a:xfrm>
      </p:grpSpPr>
      <p:sp>
        <p:nvSpPr>
          <p:cNvPr id="57" name="Textplatzhalter 167">
            <a:extLst>
              <a:ext uri="{FF2B5EF4-FFF2-40B4-BE49-F238E27FC236}">
                <a16:creationId xmlns:a16="http://schemas.microsoft.com/office/drawing/2014/main" id="{68AB2348-B91F-4E68-BDE1-60ECCE02B493}"/>
              </a:ext>
            </a:extLst>
          </p:cNvPr>
          <p:cNvSpPr>
            <a:spLocks noGrp="1"/>
          </p:cNvSpPr>
          <p:nvPr>
            <p:ph type="body" sz="quarter" idx="12" hasCustomPrompt="1"/>
          </p:nvPr>
        </p:nvSpPr>
        <p:spPr>
          <a:xfrm>
            <a:off x="0" y="1628775"/>
            <a:ext cx="12192000" cy="5229225"/>
          </a:xfrm>
          <a:gradFill>
            <a:gsLst>
              <a:gs pos="50000">
                <a:schemeClr val="accent4">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4000" b="1" dirty="0">
                <a:latin typeface="+mj-lt"/>
                <a:ea typeface="+mj-ea"/>
                <a:cs typeface="+mj-cs"/>
              </a:defRPr>
            </a:lvl1pPr>
          </a:lstStyle>
          <a:p>
            <a:pPr lvl="0">
              <a:spcBef>
                <a:spcPct val="0"/>
              </a:spcBef>
            </a:pPr>
            <a:r>
              <a:rPr lang="de-DE" dirty="0"/>
              <a:t> </a:t>
            </a:r>
          </a:p>
        </p:txBody>
      </p:sp>
      <p:sp>
        <p:nvSpPr>
          <p:cNvPr id="59" name="Bildplatzhalter 60">
            <a:extLst>
              <a:ext uri="{FF2B5EF4-FFF2-40B4-BE49-F238E27FC236}">
                <a16:creationId xmlns:a16="http://schemas.microsoft.com/office/drawing/2014/main" id="{92CE05A2-27DE-4191-8A63-5C7C7ACA37CD}"/>
              </a:ext>
            </a:extLst>
          </p:cNvPr>
          <p:cNvSpPr>
            <a:spLocks noGrp="1"/>
          </p:cNvSpPr>
          <p:nvPr>
            <p:ph type="pic" sz="quarter" idx="10" hasCustomPrompt="1"/>
          </p:nvPr>
        </p:nvSpPr>
        <p:spPr>
          <a:xfrm>
            <a:off x="0" y="1628775"/>
            <a:ext cx="12192000" cy="5229226"/>
          </a:xfrm>
          <a:solidFill>
            <a:schemeClr val="tx1">
              <a:lumMod val="95000"/>
            </a:schemeClr>
          </a:solidFill>
        </p:spPr>
        <p:txBody>
          <a:bodyPr/>
          <a:lstStyle/>
          <a:p>
            <a:r>
              <a:rPr lang="de-DE" dirty="0"/>
              <a:t> </a:t>
            </a:r>
          </a:p>
        </p:txBody>
      </p:sp>
      <p:sp>
        <p:nvSpPr>
          <p:cNvPr id="60" name="Rechteck 59">
            <a:extLst>
              <a:ext uri="{FF2B5EF4-FFF2-40B4-BE49-F238E27FC236}">
                <a16:creationId xmlns:a16="http://schemas.microsoft.com/office/drawing/2014/main" id="{CBD8B083-79E8-44E1-BA43-E993160F02E1}"/>
              </a:ext>
            </a:extLst>
          </p:cNvPr>
          <p:cNvSpPr/>
          <p:nvPr userDrawn="1"/>
        </p:nvSpPr>
        <p:spPr>
          <a:xfrm>
            <a:off x="518400" y="1196733"/>
            <a:ext cx="11676062"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Textplatzhalter 64">
            <a:extLst>
              <a:ext uri="{FF2B5EF4-FFF2-40B4-BE49-F238E27FC236}">
                <a16:creationId xmlns:a16="http://schemas.microsoft.com/office/drawing/2014/main" id="{94E4DAD8-28C4-496D-803F-AF50BFF89A85}"/>
              </a:ext>
            </a:extLst>
          </p:cNvPr>
          <p:cNvSpPr>
            <a:spLocks noGrp="1"/>
          </p:cNvSpPr>
          <p:nvPr>
            <p:ph type="body" sz="quarter" idx="13" hasCustomPrompt="1"/>
          </p:nvPr>
        </p:nvSpPr>
        <p:spPr>
          <a:xfrm>
            <a:off x="518317" y="2647985"/>
            <a:ext cx="11157745" cy="1562031"/>
          </a:xfrm>
        </p:spPr>
        <p:txBody>
          <a:bodyPr vert="horz" wrap="square" lIns="0" tIns="0" rIns="360000" bIns="0" rtlCol="0" anchor="ctr" anchorCtr="0">
            <a:spAutoFit/>
          </a:bodyPr>
          <a:lstStyle>
            <a:lvl1pPr>
              <a:spcAft>
                <a:spcPts val="0"/>
              </a:spcAft>
              <a:defRPr lang="de-DE" sz="4800" b="1" dirty="0" smtClean="0">
                <a:solidFill>
                  <a:schemeClr val="bg1"/>
                </a:solidFill>
                <a:latin typeface="+mj-lt"/>
                <a:ea typeface="+mj-ea"/>
                <a:cs typeface="+mj-cs"/>
              </a:defRPr>
            </a:lvl1pPr>
          </a:lstStyle>
          <a:p>
            <a:pPr lvl="0">
              <a:spcBef>
                <a:spcPct val="0"/>
              </a:spcBef>
            </a:pPr>
            <a:r>
              <a:rPr lang="de-DE" dirty="0"/>
              <a:t>Vielen Dank</a:t>
            </a:r>
            <a:br>
              <a:rPr lang="de-DE" dirty="0"/>
            </a:br>
            <a:r>
              <a:rPr lang="de-DE" dirty="0"/>
              <a:t>für Ihre Aufmerksamkeit!</a:t>
            </a:r>
          </a:p>
        </p:txBody>
      </p:sp>
      <p:sp>
        <p:nvSpPr>
          <p:cNvPr id="58" name="Freihandform: Form 57">
            <a:extLst>
              <a:ext uri="{FF2B5EF4-FFF2-40B4-BE49-F238E27FC236}">
                <a16:creationId xmlns:a16="http://schemas.microsoft.com/office/drawing/2014/main" id="{1A7F7BEE-9A4B-44B2-960F-97720F4BC3DA}"/>
              </a:ext>
            </a:extLst>
          </p:cNvPr>
          <p:cNvSpPr/>
          <p:nvPr userDrawn="1"/>
        </p:nvSpPr>
        <p:spPr>
          <a:xfrm>
            <a:off x="10056938" y="300703"/>
            <a:ext cx="1619125" cy="618155"/>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316A"/>
          </a:solidFill>
          <a:ln w="2892" cap="flat">
            <a:noFill/>
            <a:prstDash val="solid"/>
            <a:miter/>
          </a:ln>
        </p:spPr>
        <p:txBody>
          <a:bodyPr rtlCol="0" anchor="ctr"/>
          <a:lstStyle/>
          <a:p>
            <a:endParaRPr lang="de-DE"/>
          </a:p>
        </p:txBody>
      </p:sp>
      <p:grpSp>
        <p:nvGrpSpPr>
          <p:cNvPr id="56" name="Gruppieren 55">
            <a:extLst>
              <a:ext uri="{FF2B5EF4-FFF2-40B4-BE49-F238E27FC236}">
                <a16:creationId xmlns:a16="http://schemas.microsoft.com/office/drawing/2014/main" id="{0C3B9D07-F821-46AB-95B1-D19222D00FD7}"/>
              </a:ext>
            </a:extLst>
          </p:cNvPr>
          <p:cNvGrpSpPr/>
          <p:nvPr userDrawn="1"/>
        </p:nvGrpSpPr>
        <p:grpSpPr>
          <a:xfrm>
            <a:off x="-390525" y="160153"/>
            <a:ext cx="333375" cy="136812"/>
            <a:chOff x="-133350" y="2711163"/>
            <a:chExt cx="333375" cy="136812"/>
          </a:xfrm>
        </p:grpSpPr>
        <p:cxnSp>
          <p:nvCxnSpPr>
            <p:cNvPr id="62" name="Gerader Verbinder 61">
              <a:extLst>
                <a:ext uri="{FF2B5EF4-FFF2-40B4-BE49-F238E27FC236}">
                  <a16:creationId xmlns:a16="http://schemas.microsoft.com/office/drawing/2014/main" id="{22380010-0050-441D-BA9C-97B58351587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3" name="Textfeld 62">
              <a:extLst>
                <a:ext uri="{FF2B5EF4-FFF2-40B4-BE49-F238E27FC236}">
                  <a16:creationId xmlns:a16="http://schemas.microsoft.com/office/drawing/2014/main" id="{C13F555F-C26E-4B21-A77C-6CA7380155F8}"/>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4" name="Gruppieren 63">
            <a:extLst>
              <a:ext uri="{FF2B5EF4-FFF2-40B4-BE49-F238E27FC236}">
                <a16:creationId xmlns:a16="http://schemas.microsoft.com/office/drawing/2014/main" id="{705760C0-8935-4141-9AEE-BB96816B3799}"/>
              </a:ext>
            </a:extLst>
          </p:cNvPr>
          <p:cNvGrpSpPr/>
          <p:nvPr userDrawn="1"/>
        </p:nvGrpSpPr>
        <p:grpSpPr>
          <a:xfrm>
            <a:off x="-390525" y="1131703"/>
            <a:ext cx="333375" cy="136812"/>
            <a:chOff x="-133350" y="2711163"/>
            <a:chExt cx="333375" cy="136812"/>
          </a:xfrm>
        </p:grpSpPr>
        <p:cxnSp>
          <p:nvCxnSpPr>
            <p:cNvPr id="66" name="Gerader Verbinder 65">
              <a:extLst>
                <a:ext uri="{FF2B5EF4-FFF2-40B4-BE49-F238E27FC236}">
                  <a16:creationId xmlns:a16="http://schemas.microsoft.com/office/drawing/2014/main" id="{EBE9DAC0-7790-4611-B602-40B3CD18C73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7" name="Textfeld 66">
              <a:extLst>
                <a:ext uri="{FF2B5EF4-FFF2-40B4-BE49-F238E27FC236}">
                  <a16:creationId xmlns:a16="http://schemas.microsoft.com/office/drawing/2014/main" id="{1FBE1EE4-3D10-40E7-9F1E-627A51E59C61}"/>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8" name="Gruppieren 67">
            <a:extLst>
              <a:ext uri="{FF2B5EF4-FFF2-40B4-BE49-F238E27FC236}">
                <a16:creationId xmlns:a16="http://schemas.microsoft.com/office/drawing/2014/main" id="{B25E0919-4E1B-4A97-A1C2-6AE7D2A59920}"/>
              </a:ext>
            </a:extLst>
          </p:cNvPr>
          <p:cNvGrpSpPr/>
          <p:nvPr userDrawn="1"/>
        </p:nvGrpSpPr>
        <p:grpSpPr>
          <a:xfrm>
            <a:off x="-390525" y="1491963"/>
            <a:ext cx="333375" cy="136812"/>
            <a:chOff x="-133350" y="2711163"/>
            <a:chExt cx="333375" cy="136812"/>
          </a:xfrm>
        </p:grpSpPr>
        <p:cxnSp>
          <p:nvCxnSpPr>
            <p:cNvPr id="69" name="Gerader Verbinder 68">
              <a:extLst>
                <a:ext uri="{FF2B5EF4-FFF2-40B4-BE49-F238E27FC236}">
                  <a16:creationId xmlns:a16="http://schemas.microsoft.com/office/drawing/2014/main" id="{849FBB7D-3378-4F36-B80B-3E0BDCA8343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Textfeld 69">
              <a:extLst>
                <a:ext uri="{FF2B5EF4-FFF2-40B4-BE49-F238E27FC236}">
                  <a16:creationId xmlns:a16="http://schemas.microsoft.com/office/drawing/2014/main" id="{6141066E-6566-420D-B6EB-886DF25CCD11}"/>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71" name="Gruppieren 70">
            <a:extLst>
              <a:ext uri="{FF2B5EF4-FFF2-40B4-BE49-F238E27FC236}">
                <a16:creationId xmlns:a16="http://schemas.microsoft.com/office/drawing/2014/main" id="{87A742EA-EC3D-47DE-9C2D-533639983C8D}"/>
              </a:ext>
            </a:extLst>
          </p:cNvPr>
          <p:cNvGrpSpPr/>
          <p:nvPr userDrawn="1"/>
        </p:nvGrpSpPr>
        <p:grpSpPr>
          <a:xfrm>
            <a:off x="-390525" y="3292188"/>
            <a:ext cx="333375" cy="136812"/>
            <a:chOff x="-133350" y="2711163"/>
            <a:chExt cx="333375" cy="136812"/>
          </a:xfrm>
        </p:grpSpPr>
        <p:cxnSp>
          <p:nvCxnSpPr>
            <p:cNvPr id="72" name="Gerader Verbinder 71">
              <a:extLst>
                <a:ext uri="{FF2B5EF4-FFF2-40B4-BE49-F238E27FC236}">
                  <a16:creationId xmlns:a16="http://schemas.microsoft.com/office/drawing/2014/main" id="{846719FD-F8B1-447D-8561-7A1E238E8A5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3" name="Textfeld 72">
              <a:extLst>
                <a:ext uri="{FF2B5EF4-FFF2-40B4-BE49-F238E27FC236}">
                  <a16:creationId xmlns:a16="http://schemas.microsoft.com/office/drawing/2014/main" id="{2ABDBC31-5895-4E49-887D-433A43B32DB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4" name="Gruppieren 73">
            <a:extLst>
              <a:ext uri="{FF2B5EF4-FFF2-40B4-BE49-F238E27FC236}">
                <a16:creationId xmlns:a16="http://schemas.microsoft.com/office/drawing/2014/main" id="{AEF4BF1C-C847-48A1-A7BF-3BEE82EF1C59}"/>
              </a:ext>
            </a:extLst>
          </p:cNvPr>
          <p:cNvGrpSpPr/>
          <p:nvPr userDrawn="1"/>
        </p:nvGrpSpPr>
        <p:grpSpPr>
          <a:xfrm>
            <a:off x="-390525" y="6063963"/>
            <a:ext cx="333375" cy="136812"/>
            <a:chOff x="-133350" y="2711163"/>
            <a:chExt cx="333375" cy="136812"/>
          </a:xfrm>
        </p:grpSpPr>
        <p:cxnSp>
          <p:nvCxnSpPr>
            <p:cNvPr id="75" name="Gerader Verbinder 74">
              <a:extLst>
                <a:ext uri="{FF2B5EF4-FFF2-40B4-BE49-F238E27FC236}">
                  <a16:creationId xmlns:a16="http://schemas.microsoft.com/office/drawing/2014/main" id="{1CF60061-B6B2-4FE6-9482-278DFD418B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6" name="Textfeld 75">
              <a:extLst>
                <a:ext uri="{FF2B5EF4-FFF2-40B4-BE49-F238E27FC236}">
                  <a16:creationId xmlns:a16="http://schemas.microsoft.com/office/drawing/2014/main" id="{73D29742-39CB-41E5-B346-BADC9743E285}"/>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7" name="Gruppieren 76">
            <a:extLst>
              <a:ext uri="{FF2B5EF4-FFF2-40B4-BE49-F238E27FC236}">
                <a16:creationId xmlns:a16="http://schemas.microsoft.com/office/drawing/2014/main" id="{D55A5473-7182-4B24-8843-51E2ADF3D492}"/>
              </a:ext>
            </a:extLst>
          </p:cNvPr>
          <p:cNvGrpSpPr/>
          <p:nvPr userDrawn="1"/>
        </p:nvGrpSpPr>
        <p:grpSpPr>
          <a:xfrm>
            <a:off x="-390525" y="6495763"/>
            <a:ext cx="333375" cy="136812"/>
            <a:chOff x="-133350" y="2711163"/>
            <a:chExt cx="333375" cy="136812"/>
          </a:xfrm>
        </p:grpSpPr>
        <p:cxnSp>
          <p:nvCxnSpPr>
            <p:cNvPr id="78" name="Gerader Verbinder 77">
              <a:extLst>
                <a:ext uri="{FF2B5EF4-FFF2-40B4-BE49-F238E27FC236}">
                  <a16:creationId xmlns:a16="http://schemas.microsoft.com/office/drawing/2014/main" id="{204A095A-3A24-4259-92A8-4500898AC05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9" name="Textfeld 78">
              <a:extLst>
                <a:ext uri="{FF2B5EF4-FFF2-40B4-BE49-F238E27FC236}">
                  <a16:creationId xmlns:a16="http://schemas.microsoft.com/office/drawing/2014/main" id="{82971EAD-9159-4D12-8726-4FBE6AFA23F0}"/>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80" name="Gruppieren 79">
            <a:extLst>
              <a:ext uri="{FF2B5EF4-FFF2-40B4-BE49-F238E27FC236}">
                <a16:creationId xmlns:a16="http://schemas.microsoft.com/office/drawing/2014/main" id="{D1FF9524-93DA-476B-89EA-9E475617F2D9}"/>
              </a:ext>
            </a:extLst>
          </p:cNvPr>
          <p:cNvGrpSpPr/>
          <p:nvPr userDrawn="1"/>
        </p:nvGrpSpPr>
        <p:grpSpPr>
          <a:xfrm rot="16200000">
            <a:off x="281643" y="-299136"/>
            <a:ext cx="333375" cy="136808"/>
            <a:chOff x="-133350" y="2711167"/>
            <a:chExt cx="333375" cy="136808"/>
          </a:xfrm>
        </p:grpSpPr>
        <p:cxnSp>
          <p:nvCxnSpPr>
            <p:cNvPr id="81" name="Gerader Verbinder 80">
              <a:extLst>
                <a:ext uri="{FF2B5EF4-FFF2-40B4-BE49-F238E27FC236}">
                  <a16:creationId xmlns:a16="http://schemas.microsoft.com/office/drawing/2014/main" id="{8DFFD401-DC7D-4F6D-82BF-DC6E357E598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Textfeld 81">
              <a:extLst>
                <a:ext uri="{FF2B5EF4-FFF2-40B4-BE49-F238E27FC236}">
                  <a16:creationId xmlns:a16="http://schemas.microsoft.com/office/drawing/2014/main" id="{36A6CE9C-ECB8-42E6-B61D-3A0F3C4D7A56}"/>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3" name="Gruppieren 82">
            <a:extLst>
              <a:ext uri="{FF2B5EF4-FFF2-40B4-BE49-F238E27FC236}">
                <a16:creationId xmlns:a16="http://schemas.microsoft.com/office/drawing/2014/main" id="{20076CAA-CFEC-4359-9762-07ED0661EE26}"/>
              </a:ext>
            </a:extLst>
          </p:cNvPr>
          <p:cNvGrpSpPr/>
          <p:nvPr userDrawn="1"/>
        </p:nvGrpSpPr>
        <p:grpSpPr>
          <a:xfrm rot="16200000">
            <a:off x="5752963" y="-299136"/>
            <a:ext cx="333375" cy="136804"/>
            <a:chOff x="-133350" y="2711171"/>
            <a:chExt cx="333375" cy="136804"/>
          </a:xfrm>
        </p:grpSpPr>
        <p:cxnSp>
          <p:nvCxnSpPr>
            <p:cNvPr id="84" name="Gerader Verbinder 83">
              <a:extLst>
                <a:ext uri="{FF2B5EF4-FFF2-40B4-BE49-F238E27FC236}">
                  <a16:creationId xmlns:a16="http://schemas.microsoft.com/office/drawing/2014/main" id="{91EF761B-D6BF-475C-8903-456E1F0576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5" name="Textfeld 84">
              <a:extLst>
                <a:ext uri="{FF2B5EF4-FFF2-40B4-BE49-F238E27FC236}">
                  <a16:creationId xmlns:a16="http://schemas.microsoft.com/office/drawing/2014/main" id="{413A99B1-6C23-41A6-A82B-0EC01B779471}"/>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6" name="Gruppieren 85">
            <a:extLst>
              <a:ext uri="{FF2B5EF4-FFF2-40B4-BE49-F238E27FC236}">
                <a16:creationId xmlns:a16="http://schemas.microsoft.com/office/drawing/2014/main" id="{16CE4EF7-E819-4747-A9E4-8C86F991481E}"/>
              </a:ext>
            </a:extLst>
          </p:cNvPr>
          <p:cNvGrpSpPr/>
          <p:nvPr userDrawn="1"/>
        </p:nvGrpSpPr>
        <p:grpSpPr>
          <a:xfrm>
            <a:off x="6203950" y="-397424"/>
            <a:ext cx="124906" cy="333375"/>
            <a:chOff x="6416680" y="-397424"/>
            <a:chExt cx="124906" cy="333375"/>
          </a:xfrm>
        </p:grpSpPr>
        <p:cxnSp>
          <p:nvCxnSpPr>
            <p:cNvPr id="87" name="Gerader Verbinder 86">
              <a:extLst>
                <a:ext uri="{FF2B5EF4-FFF2-40B4-BE49-F238E27FC236}">
                  <a16:creationId xmlns:a16="http://schemas.microsoft.com/office/drawing/2014/main" id="{3B78DE36-86EF-463F-A7E5-0CD3043C9F4D}"/>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EAD15804-28A7-4690-889A-7D8A91A7D478}"/>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9" name="Gerader Verbinder 88">
            <a:extLst>
              <a:ext uri="{FF2B5EF4-FFF2-40B4-BE49-F238E27FC236}">
                <a16:creationId xmlns:a16="http://schemas.microsoft.com/office/drawing/2014/main" id="{9023C4F7-97EF-4D2F-9223-1AFEE89D9C68}"/>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0" name="Gruppieren 89">
            <a:extLst>
              <a:ext uri="{FF2B5EF4-FFF2-40B4-BE49-F238E27FC236}">
                <a16:creationId xmlns:a16="http://schemas.microsoft.com/office/drawing/2014/main" id="{D5072DFD-BA29-43BB-A0B1-01F593A0242E}"/>
              </a:ext>
            </a:extLst>
          </p:cNvPr>
          <p:cNvGrpSpPr/>
          <p:nvPr userDrawn="1"/>
        </p:nvGrpSpPr>
        <p:grpSpPr>
          <a:xfrm rot="16200000">
            <a:off x="11447325" y="-299139"/>
            <a:ext cx="333375" cy="136800"/>
            <a:chOff x="-133350" y="2711175"/>
            <a:chExt cx="333375" cy="136800"/>
          </a:xfrm>
        </p:grpSpPr>
        <p:cxnSp>
          <p:nvCxnSpPr>
            <p:cNvPr id="91" name="Gerader Verbinder 90">
              <a:extLst>
                <a:ext uri="{FF2B5EF4-FFF2-40B4-BE49-F238E27FC236}">
                  <a16:creationId xmlns:a16="http://schemas.microsoft.com/office/drawing/2014/main" id="{A9C77A6D-E177-4B69-A5A1-6B77E4229F3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2" name="Textfeld 91">
              <a:extLst>
                <a:ext uri="{FF2B5EF4-FFF2-40B4-BE49-F238E27FC236}">
                  <a16:creationId xmlns:a16="http://schemas.microsoft.com/office/drawing/2014/main" id="{701274C6-5A42-4082-BC4B-8532BFB4CC40}"/>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93" name="Grafik 3">
            <a:extLst>
              <a:ext uri="{FF2B5EF4-FFF2-40B4-BE49-F238E27FC236}">
                <a16:creationId xmlns:a16="http://schemas.microsoft.com/office/drawing/2014/main" id="{7E4B01F7-E6A0-411E-9B52-963FFE045C73}"/>
              </a:ext>
            </a:extLst>
          </p:cNvPr>
          <p:cNvGrpSpPr/>
          <p:nvPr userDrawn="1"/>
        </p:nvGrpSpPr>
        <p:grpSpPr>
          <a:xfrm>
            <a:off x="520163" y="293688"/>
            <a:ext cx="2592820" cy="556499"/>
            <a:chOff x="1648912" y="-143138"/>
            <a:chExt cx="2305525" cy="494837"/>
          </a:xfrm>
          <a:solidFill>
            <a:srgbClr val="04316A"/>
          </a:solidFill>
        </p:grpSpPr>
        <p:sp>
          <p:nvSpPr>
            <p:cNvPr id="94" name="Freihandform: Form 93">
              <a:extLst>
                <a:ext uri="{FF2B5EF4-FFF2-40B4-BE49-F238E27FC236}">
                  <a16:creationId xmlns:a16="http://schemas.microsoft.com/office/drawing/2014/main" id="{A565D70E-48E9-4A7C-92E8-0E0D01C46C00}"/>
                </a:ext>
              </a:extLst>
            </p:cNvPr>
            <p:cNvSpPr/>
            <p:nvPr/>
          </p:nvSpPr>
          <p:spPr>
            <a:xfrm>
              <a:off x="1648912" y="-137135"/>
              <a:ext cx="69751" cy="110916"/>
            </a:xfrm>
            <a:custGeom>
              <a:avLst/>
              <a:gdLst>
                <a:gd name="connsiteX0" fmla="*/ 69752 w 69751"/>
                <a:gd name="connsiteY0" fmla="*/ 18296 h 110916"/>
                <a:gd name="connsiteX1" fmla="*/ 19725 w 69751"/>
                <a:gd name="connsiteY1" fmla="*/ 18296 h 110916"/>
                <a:gd name="connsiteX2" fmla="*/ 19725 w 69751"/>
                <a:gd name="connsiteY2" fmla="*/ 45739 h 110916"/>
                <a:gd name="connsiteX3" fmla="*/ 56888 w 69751"/>
                <a:gd name="connsiteY3" fmla="*/ 45739 h 110916"/>
                <a:gd name="connsiteX4" fmla="*/ 56888 w 69751"/>
                <a:gd name="connsiteY4" fmla="*/ 63749 h 110916"/>
                <a:gd name="connsiteX5" fmla="*/ 19725 w 69751"/>
                <a:gd name="connsiteY5" fmla="*/ 63749 h 110916"/>
                <a:gd name="connsiteX6" fmla="*/ 19725 w 69751"/>
                <a:gd name="connsiteY6" fmla="*/ 110917 h 110916"/>
                <a:gd name="connsiteX7" fmla="*/ 0 w 69751"/>
                <a:gd name="connsiteY7" fmla="*/ 110917 h 110916"/>
                <a:gd name="connsiteX8" fmla="*/ 0 w 69751"/>
                <a:gd name="connsiteY8" fmla="*/ 0 h 110916"/>
                <a:gd name="connsiteX9" fmla="*/ 69466 w 69751"/>
                <a:gd name="connsiteY9" fmla="*/ 0 h 110916"/>
                <a:gd name="connsiteX10" fmla="*/ 69466 w 69751"/>
                <a:gd name="connsiteY10" fmla="*/ 18296 h 11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916">
                  <a:moveTo>
                    <a:pt x="69752" y="18296"/>
                  </a:moveTo>
                  <a:lnTo>
                    <a:pt x="19725" y="18296"/>
                  </a:lnTo>
                  <a:lnTo>
                    <a:pt x="19725" y="45739"/>
                  </a:lnTo>
                  <a:lnTo>
                    <a:pt x="56888" y="45739"/>
                  </a:lnTo>
                  <a:lnTo>
                    <a:pt x="56888" y="63749"/>
                  </a:lnTo>
                  <a:lnTo>
                    <a:pt x="19725" y="63749"/>
                  </a:lnTo>
                  <a:lnTo>
                    <a:pt x="19725" y="110917"/>
                  </a:lnTo>
                  <a:lnTo>
                    <a:pt x="0" y="110917"/>
                  </a:lnTo>
                  <a:lnTo>
                    <a:pt x="0" y="0"/>
                  </a:lnTo>
                  <a:lnTo>
                    <a:pt x="69466" y="0"/>
                  </a:lnTo>
                  <a:lnTo>
                    <a:pt x="69466" y="18296"/>
                  </a:lnTo>
                  <a:close/>
                </a:path>
              </a:pathLst>
            </a:custGeom>
            <a:grpFill/>
            <a:ln w="2856" cap="flat">
              <a:noFill/>
              <a:prstDash val="solid"/>
              <a:miter/>
            </a:ln>
          </p:spPr>
          <p:txBody>
            <a:bodyPr rtlCol="0" anchor="ctr"/>
            <a:lstStyle/>
            <a:p>
              <a:endParaRPr lang="de-DE"/>
            </a:p>
          </p:txBody>
        </p:sp>
        <p:sp>
          <p:nvSpPr>
            <p:cNvPr id="95" name="Freihandform: Form 94">
              <a:extLst>
                <a:ext uri="{FF2B5EF4-FFF2-40B4-BE49-F238E27FC236}">
                  <a16:creationId xmlns:a16="http://schemas.microsoft.com/office/drawing/2014/main" id="{DE755454-569D-4A24-B052-250BF7AF1B02}"/>
                </a:ext>
              </a:extLst>
            </p:cNvPr>
            <p:cNvSpPr/>
            <p:nvPr/>
          </p:nvSpPr>
          <p:spPr>
            <a:xfrm>
              <a:off x="1729527"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96" name="Freihandform: Form 95">
              <a:extLst>
                <a:ext uri="{FF2B5EF4-FFF2-40B4-BE49-F238E27FC236}">
                  <a16:creationId xmlns:a16="http://schemas.microsoft.com/office/drawing/2014/main" id="{A9B7A488-9DF4-4A39-B41E-7BF709A81808}"/>
                </a:ext>
              </a:extLst>
            </p:cNvPr>
            <p:cNvSpPr/>
            <p:nvPr/>
          </p:nvSpPr>
          <p:spPr>
            <a:xfrm>
              <a:off x="1790989"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97" name="Freihandform: Form 96">
              <a:extLst>
                <a:ext uri="{FF2B5EF4-FFF2-40B4-BE49-F238E27FC236}">
                  <a16:creationId xmlns:a16="http://schemas.microsoft.com/office/drawing/2014/main" id="{B3F6AB0F-8CCD-4767-A574-43CCC1786747}"/>
                </a:ext>
              </a:extLst>
            </p:cNvPr>
            <p:cNvSpPr/>
            <p:nvPr/>
          </p:nvSpPr>
          <p:spPr>
            <a:xfrm>
              <a:off x="1831868"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581 w 72896"/>
                <a:gd name="connsiteY10" fmla="*/ 34590 h 83759"/>
                <a:gd name="connsiteX11" fmla="*/ 54887 w 72896"/>
                <a:gd name="connsiteY11" fmla="*/ 34590 h 83759"/>
                <a:gd name="connsiteX12" fmla="*/ 37163 w 72896"/>
                <a:gd name="connsiteY12" fmla="*/ 15151 h 83759"/>
                <a:gd name="connsiteX13" fmla="*/ 18581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581" y="34590"/>
                  </a:moveTo>
                  <a:lnTo>
                    <a:pt x="54887" y="34590"/>
                  </a:lnTo>
                  <a:cubicBezTo>
                    <a:pt x="54029" y="22298"/>
                    <a:pt x="47740" y="15151"/>
                    <a:pt x="37163" y="15151"/>
                  </a:cubicBezTo>
                  <a:cubicBezTo>
                    <a:pt x="26872" y="15151"/>
                    <a:pt x="20297" y="22298"/>
                    <a:pt x="18581" y="34590"/>
                  </a:cubicBezTo>
                  <a:close/>
                </a:path>
              </a:pathLst>
            </a:custGeom>
            <a:grpFill/>
            <a:ln w="2856" cap="flat">
              <a:noFill/>
              <a:prstDash val="solid"/>
              <a:miter/>
            </a:ln>
          </p:spPr>
          <p:txBody>
            <a:bodyPr rtlCol="0" anchor="ctr"/>
            <a:lstStyle/>
            <a:p>
              <a:endParaRPr lang="de-DE"/>
            </a:p>
          </p:txBody>
        </p:sp>
        <p:sp>
          <p:nvSpPr>
            <p:cNvPr id="98" name="Freihandform: Form 97">
              <a:extLst>
                <a:ext uri="{FF2B5EF4-FFF2-40B4-BE49-F238E27FC236}">
                  <a16:creationId xmlns:a16="http://schemas.microsoft.com/office/drawing/2014/main" id="{F0305C3D-2CBC-4736-8D8A-2BFEB5B6B41B}"/>
                </a:ext>
              </a:extLst>
            </p:cNvPr>
            <p:cNvSpPr/>
            <p:nvPr/>
          </p:nvSpPr>
          <p:spPr>
            <a:xfrm>
              <a:off x="1921344"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296 w 74611"/>
                <a:gd name="connsiteY12" fmla="*/ 76613 h 118921"/>
                <a:gd name="connsiteX13" fmla="*/ 36877 w 74611"/>
                <a:gd name="connsiteY13" fmla="*/ 102341 h 118921"/>
                <a:gd name="connsiteX14" fmla="*/ 56030 w 74611"/>
                <a:gd name="connsiteY14" fmla="*/ 91764 h 118921"/>
                <a:gd name="connsiteX15" fmla="*/ 56030 w 74611"/>
                <a:gd name="connsiteY15" fmla="*/ 62319 h 118921"/>
                <a:gd name="connsiteX16" fmla="*/ 36877 w 74611"/>
                <a:gd name="connsiteY16" fmla="*/ 51742 h 118921"/>
                <a:gd name="connsiteX17" fmla="*/ 18296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296" y="76613"/>
                  </a:moveTo>
                  <a:cubicBezTo>
                    <a:pt x="18296" y="92907"/>
                    <a:pt x="25156" y="102341"/>
                    <a:pt x="36877" y="102341"/>
                  </a:cubicBezTo>
                  <a:cubicBezTo>
                    <a:pt x="44024" y="102341"/>
                    <a:pt x="50027" y="98910"/>
                    <a:pt x="56030" y="91764"/>
                  </a:cubicBezTo>
                  <a:lnTo>
                    <a:pt x="56030" y="62319"/>
                  </a:lnTo>
                  <a:cubicBezTo>
                    <a:pt x="50599" y="55173"/>
                    <a:pt x="44595" y="51742"/>
                    <a:pt x="36877" y="51742"/>
                  </a:cubicBezTo>
                  <a:cubicBezTo>
                    <a:pt x="24871" y="51742"/>
                    <a:pt x="18296" y="60604"/>
                    <a:pt x="18296" y="76613"/>
                  </a:cubicBezTo>
                  <a:close/>
                </a:path>
              </a:pathLst>
            </a:custGeom>
            <a:grpFill/>
            <a:ln w="2856" cap="flat">
              <a:noFill/>
              <a:prstDash val="solid"/>
              <a:miter/>
            </a:ln>
          </p:spPr>
          <p:txBody>
            <a:bodyPr rtlCol="0" anchor="ctr"/>
            <a:lstStyle/>
            <a:p>
              <a:endParaRPr lang="de-DE"/>
            </a:p>
          </p:txBody>
        </p:sp>
        <p:sp>
          <p:nvSpPr>
            <p:cNvPr id="99" name="Freihandform: Form 98">
              <a:extLst>
                <a:ext uri="{FF2B5EF4-FFF2-40B4-BE49-F238E27FC236}">
                  <a16:creationId xmlns:a16="http://schemas.microsoft.com/office/drawing/2014/main" id="{B71643BC-9B46-4580-8889-D8099D3A4C0A}"/>
                </a:ext>
              </a:extLst>
            </p:cNvPr>
            <p:cNvSpPr/>
            <p:nvPr/>
          </p:nvSpPr>
          <p:spPr>
            <a:xfrm>
              <a:off x="202082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00" name="Freihandform: Form 99">
              <a:extLst>
                <a:ext uri="{FF2B5EF4-FFF2-40B4-BE49-F238E27FC236}">
                  <a16:creationId xmlns:a16="http://schemas.microsoft.com/office/drawing/2014/main" id="{700178AB-232D-4D5A-ACAD-DABEF1A4DD9B}"/>
                </a:ext>
              </a:extLst>
            </p:cNvPr>
            <p:cNvSpPr/>
            <p:nvPr/>
          </p:nvSpPr>
          <p:spPr>
            <a:xfrm>
              <a:off x="2082002"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440 w 23727"/>
                <a:gd name="connsiteY5" fmla="*/ 115491 h 115490"/>
                <a:gd name="connsiteX6" fmla="*/ 2859 w 23727"/>
                <a:gd name="connsiteY6" fmla="*/ 115491 h 115490"/>
                <a:gd name="connsiteX7" fmla="*/ 2859 w 23727"/>
                <a:gd name="connsiteY7" fmla="*/ 35448 h 115490"/>
                <a:gd name="connsiteX8" fmla="*/ 21440 w 23727"/>
                <a:gd name="connsiteY8" fmla="*/ 35448 h 115490"/>
                <a:gd name="connsiteX9" fmla="*/ 21440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581" y="0"/>
                    <a:pt x="23727" y="4860"/>
                    <a:pt x="23727" y="11435"/>
                  </a:cubicBezTo>
                  <a:close/>
                  <a:moveTo>
                    <a:pt x="21440" y="115491"/>
                  </a:moveTo>
                  <a:lnTo>
                    <a:pt x="2859" y="115491"/>
                  </a:lnTo>
                  <a:lnTo>
                    <a:pt x="2859" y="35448"/>
                  </a:lnTo>
                  <a:lnTo>
                    <a:pt x="21440" y="35448"/>
                  </a:lnTo>
                  <a:lnTo>
                    <a:pt x="21440" y="115491"/>
                  </a:lnTo>
                  <a:close/>
                </a:path>
              </a:pathLst>
            </a:custGeom>
            <a:grpFill/>
            <a:ln w="2856" cap="flat">
              <a:noFill/>
              <a:prstDash val="solid"/>
              <a:miter/>
            </a:ln>
          </p:spPr>
          <p:txBody>
            <a:bodyPr rtlCol="0" anchor="ctr"/>
            <a:lstStyle/>
            <a:p>
              <a:endParaRPr lang="de-DE"/>
            </a:p>
          </p:txBody>
        </p:sp>
        <p:sp>
          <p:nvSpPr>
            <p:cNvPr id="101" name="Freihandform: Form 100">
              <a:extLst>
                <a:ext uri="{FF2B5EF4-FFF2-40B4-BE49-F238E27FC236}">
                  <a16:creationId xmlns:a16="http://schemas.microsoft.com/office/drawing/2014/main" id="{E2ADD62A-6877-414D-BAEC-EA2065214D96}"/>
                </a:ext>
              </a:extLst>
            </p:cNvPr>
            <p:cNvSpPr/>
            <p:nvPr/>
          </p:nvSpPr>
          <p:spPr>
            <a:xfrm>
              <a:off x="2123453" y="-108548"/>
              <a:ext cx="67464" cy="84045"/>
            </a:xfrm>
            <a:custGeom>
              <a:avLst/>
              <a:gdLst>
                <a:gd name="connsiteX0" fmla="*/ 66893 w 67464"/>
                <a:gd name="connsiteY0" fmla="*/ 71181 h 84045"/>
                <a:gd name="connsiteX1" fmla="*/ 38306 w 67464"/>
                <a:gd name="connsiteY1" fmla="*/ 84045 h 84045"/>
                <a:gd name="connsiteX2" fmla="*/ 0 w 67464"/>
                <a:gd name="connsiteY2" fmla="*/ 42308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8"/>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4"/>
                    <a:pt x="55173" y="58031"/>
                  </a:cubicBezTo>
                  <a:lnTo>
                    <a:pt x="66893" y="71181"/>
                  </a:lnTo>
                  <a:close/>
                </a:path>
              </a:pathLst>
            </a:custGeom>
            <a:grpFill/>
            <a:ln w="2856" cap="flat">
              <a:noFill/>
              <a:prstDash val="solid"/>
              <a:miter/>
            </a:ln>
          </p:spPr>
          <p:txBody>
            <a:bodyPr rtlCol="0" anchor="ctr"/>
            <a:lstStyle/>
            <a:p>
              <a:endParaRPr lang="de-DE"/>
            </a:p>
          </p:txBody>
        </p:sp>
        <p:sp>
          <p:nvSpPr>
            <p:cNvPr id="102" name="Freihandform: Form 101">
              <a:extLst>
                <a:ext uri="{FF2B5EF4-FFF2-40B4-BE49-F238E27FC236}">
                  <a16:creationId xmlns:a16="http://schemas.microsoft.com/office/drawing/2014/main" id="{27AF9E26-EF63-4541-8C2D-2407580A7059}"/>
                </a:ext>
              </a:extLst>
            </p:cNvPr>
            <p:cNvSpPr/>
            <p:nvPr/>
          </p:nvSpPr>
          <p:spPr>
            <a:xfrm>
              <a:off x="2206927" y="-143138"/>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7 h 116920"/>
                <a:gd name="connsiteX10" fmla="*/ 18867 w 68894"/>
                <a:gd name="connsiteY10" fmla="*/ 46597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103" name="Freihandform: Form 102">
              <a:extLst>
                <a:ext uri="{FF2B5EF4-FFF2-40B4-BE49-F238E27FC236}">
                  <a16:creationId xmlns:a16="http://schemas.microsoft.com/office/drawing/2014/main" id="{80E1DA89-9BDE-4FB2-A195-2ED3CAF52BF9}"/>
                </a:ext>
              </a:extLst>
            </p:cNvPr>
            <p:cNvSpPr/>
            <p:nvPr/>
          </p:nvSpPr>
          <p:spPr>
            <a:xfrm>
              <a:off x="2297261"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104" name="Freihandform: Form 103">
              <a:extLst>
                <a:ext uri="{FF2B5EF4-FFF2-40B4-BE49-F238E27FC236}">
                  <a16:creationId xmlns:a16="http://schemas.microsoft.com/office/drawing/2014/main" id="{1BB7BD4C-F348-4F03-AD58-08BF195485B2}"/>
                </a:ext>
              </a:extLst>
            </p:cNvPr>
            <p:cNvSpPr/>
            <p:nvPr/>
          </p:nvSpPr>
          <p:spPr>
            <a:xfrm>
              <a:off x="2346430" y="-137135"/>
              <a:ext cx="102912" cy="110630"/>
            </a:xfrm>
            <a:custGeom>
              <a:avLst/>
              <a:gdLst>
                <a:gd name="connsiteX0" fmla="*/ 40879 w 102912"/>
                <a:gd name="connsiteY0" fmla="*/ 0 h 110630"/>
                <a:gd name="connsiteX1" fmla="*/ 61748 w 102912"/>
                <a:gd name="connsiteY1" fmla="*/ 0 h 110630"/>
                <a:gd name="connsiteX2" fmla="*/ 102912 w 102912"/>
                <a:gd name="connsiteY2" fmla="*/ 110631 h 110630"/>
                <a:gd name="connsiteX3" fmla="*/ 81472 w 102912"/>
                <a:gd name="connsiteY3" fmla="*/ 110631 h 110630"/>
                <a:gd name="connsiteX4" fmla="*/ 73468 w 102912"/>
                <a:gd name="connsiteY4" fmla="*/ 87190 h 110630"/>
                <a:gd name="connsiteX5" fmla="*/ 28873 w 102912"/>
                <a:gd name="connsiteY5" fmla="*/ 87190 h 110630"/>
                <a:gd name="connsiteX6" fmla="*/ 20868 w 102912"/>
                <a:gd name="connsiteY6" fmla="*/ 110631 h 110630"/>
                <a:gd name="connsiteX7" fmla="*/ 0 w 102912"/>
                <a:gd name="connsiteY7" fmla="*/ 110631 h 110630"/>
                <a:gd name="connsiteX8" fmla="*/ 40879 w 102912"/>
                <a:gd name="connsiteY8" fmla="*/ 0 h 110630"/>
                <a:gd name="connsiteX9" fmla="*/ 34876 w 102912"/>
                <a:gd name="connsiteY9" fmla="*/ 69466 h 110630"/>
                <a:gd name="connsiteX10" fmla="*/ 67179 w 102912"/>
                <a:gd name="connsiteY10" fmla="*/ 69466 h 110630"/>
                <a:gd name="connsiteX11" fmla="*/ 51170 w 102912"/>
                <a:gd name="connsiteY11" fmla="*/ 22584 h 110630"/>
                <a:gd name="connsiteX12" fmla="*/ 50885 w 102912"/>
                <a:gd name="connsiteY12" fmla="*/ 22584 h 110630"/>
                <a:gd name="connsiteX13" fmla="*/ 34876 w 102912"/>
                <a:gd name="connsiteY13" fmla="*/ 6946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912" h="110630">
                  <a:moveTo>
                    <a:pt x="40879" y="0"/>
                  </a:moveTo>
                  <a:lnTo>
                    <a:pt x="61748" y="0"/>
                  </a:lnTo>
                  <a:lnTo>
                    <a:pt x="102912" y="110631"/>
                  </a:lnTo>
                  <a:lnTo>
                    <a:pt x="81472" y="110631"/>
                  </a:lnTo>
                  <a:lnTo>
                    <a:pt x="73468" y="87190"/>
                  </a:lnTo>
                  <a:lnTo>
                    <a:pt x="28873" y="87190"/>
                  </a:lnTo>
                  <a:lnTo>
                    <a:pt x="20868" y="110631"/>
                  </a:lnTo>
                  <a:lnTo>
                    <a:pt x="0" y="110631"/>
                  </a:lnTo>
                  <a:lnTo>
                    <a:pt x="40879" y="0"/>
                  </a:lnTo>
                  <a:close/>
                  <a:moveTo>
                    <a:pt x="34876" y="69466"/>
                  </a:moveTo>
                  <a:lnTo>
                    <a:pt x="67179" y="69466"/>
                  </a:lnTo>
                  <a:lnTo>
                    <a:pt x="51170" y="22584"/>
                  </a:lnTo>
                  <a:lnTo>
                    <a:pt x="50885" y="22584"/>
                  </a:lnTo>
                  <a:lnTo>
                    <a:pt x="34876" y="69466"/>
                  </a:lnTo>
                  <a:close/>
                </a:path>
              </a:pathLst>
            </a:custGeom>
            <a:grpFill/>
            <a:ln w="2856" cap="flat">
              <a:noFill/>
              <a:prstDash val="solid"/>
              <a:miter/>
            </a:ln>
          </p:spPr>
          <p:txBody>
            <a:bodyPr rtlCol="0" anchor="ctr"/>
            <a:lstStyle/>
            <a:p>
              <a:endParaRPr lang="de-DE"/>
            </a:p>
          </p:txBody>
        </p:sp>
        <p:sp>
          <p:nvSpPr>
            <p:cNvPr id="105" name="Freihandform: Form 104">
              <a:extLst>
                <a:ext uri="{FF2B5EF4-FFF2-40B4-BE49-F238E27FC236}">
                  <a16:creationId xmlns:a16="http://schemas.microsoft.com/office/drawing/2014/main" id="{B17508DC-5682-49AF-A5CA-4F2FF0820766}"/>
                </a:ext>
              </a:extLst>
            </p:cNvPr>
            <p:cNvSpPr/>
            <p:nvPr/>
          </p:nvSpPr>
          <p:spPr>
            <a:xfrm>
              <a:off x="2465923" y="-143138"/>
              <a:ext cx="18581" cy="116634"/>
            </a:xfrm>
            <a:custGeom>
              <a:avLst/>
              <a:gdLst>
                <a:gd name="connsiteX0" fmla="*/ 18581 w 18581"/>
                <a:gd name="connsiteY0" fmla="*/ 116634 h 116634"/>
                <a:gd name="connsiteX1" fmla="*/ 0 w 18581"/>
                <a:gd name="connsiteY1" fmla="*/ 116634 h 116634"/>
                <a:gd name="connsiteX2" fmla="*/ 0 w 18581"/>
                <a:gd name="connsiteY2" fmla="*/ 4288 h 116634"/>
                <a:gd name="connsiteX3" fmla="*/ 18581 w 18581"/>
                <a:gd name="connsiteY3" fmla="*/ 0 h 116634"/>
                <a:gd name="connsiteX4" fmla="*/ 18581 w 18581"/>
                <a:gd name="connsiteY4" fmla="*/ 116634 h 116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634">
                  <a:moveTo>
                    <a:pt x="18581" y="116634"/>
                  </a:moveTo>
                  <a:lnTo>
                    <a:pt x="0" y="116634"/>
                  </a:lnTo>
                  <a:lnTo>
                    <a:pt x="0" y="4288"/>
                  </a:lnTo>
                  <a:lnTo>
                    <a:pt x="18581" y="0"/>
                  </a:lnTo>
                  <a:lnTo>
                    <a:pt x="18581" y="116634"/>
                  </a:lnTo>
                  <a:close/>
                </a:path>
              </a:pathLst>
            </a:custGeom>
            <a:grpFill/>
            <a:ln w="2856" cap="flat">
              <a:noFill/>
              <a:prstDash val="solid"/>
              <a:miter/>
            </a:ln>
          </p:spPr>
          <p:txBody>
            <a:bodyPr rtlCol="0" anchor="ctr"/>
            <a:lstStyle/>
            <a:p>
              <a:endParaRPr lang="de-DE"/>
            </a:p>
          </p:txBody>
        </p:sp>
        <p:sp>
          <p:nvSpPr>
            <p:cNvPr id="106" name="Freihandform: Form 105">
              <a:extLst>
                <a:ext uri="{FF2B5EF4-FFF2-40B4-BE49-F238E27FC236}">
                  <a16:creationId xmlns:a16="http://schemas.microsoft.com/office/drawing/2014/main" id="{D5EB0492-5AB3-492C-B8C3-86512B8BBF74}"/>
                </a:ext>
              </a:extLst>
            </p:cNvPr>
            <p:cNvSpPr/>
            <p:nvPr/>
          </p:nvSpPr>
          <p:spPr>
            <a:xfrm>
              <a:off x="2504515"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2" y="34590"/>
                  </a:lnTo>
                  <a:cubicBezTo>
                    <a:pt x="54315" y="22298"/>
                    <a:pt x="48026" y="15151"/>
                    <a:pt x="37449" y="15151"/>
                  </a:cubicBezTo>
                  <a:cubicBezTo>
                    <a:pt x="27157" y="15151"/>
                    <a:pt x="20582" y="22298"/>
                    <a:pt x="18867" y="34590"/>
                  </a:cubicBezTo>
                  <a:close/>
                </a:path>
              </a:pathLst>
            </a:custGeom>
            <a:grpFill/>
            <a:ln w="2856" cap="flat">
              <a:noFill/>
              <a:prstDash val="solid"/>
              <a:miter/>
            </a:ln>
          </p:spPr>
          <p:txBody>
            <a:bodyPr rtlCol="0" anchor="ctr"/>
            <a:lstStyle/>
            <a:p>
              <a:endParaRPr lang="de-DE"/>
            </a:p>
          </p:txBody>
        </p:sp>
        <p:sp>
          <p:nvSpPr>
            <p:cNvPr id="107" name="Freihandform: Form 106">
              <a:extLst>
                <a:ext uri="{FF2B5EF4-FFF2-40B4-BE49-F238E27FC236}">
                  <a16:creationId xmlns:a16="http://schemas.microsoft.com/office/drawing/2014/main" id="{8987D67E-556F-4FFA-A6EC-32CD431726D7}"/>
                </a:ext>
              </a:extLst>
            </p:cNvPr>
            <p:cNvSpPr/>
            <p:nvPr/>
          </p:nvSpPr>
          <p:spPr>
            <a:xfrm>
              <a:off x="2587703" y="-106547"/>
              <a:ext cx="76612" cy="80043"/>
            </a:xfrm>
            <a:custGeom>
              <a:avLst/>
              <a:gdLst>
                <a:gd name="connsiteX0" fmla="*/ 76613 w 76612"/>
                <a:gd name="connsiteY0" fmla="*/ 80043 h 80043"/>
                <a:gd name="connsiteX1" fmla="*/ 55172 w 76612"/>
                <a:gd name="connsiteY1" fmla="*/ 80043 h 80043"/>
                <a:gd name="connsiteX2" fmla="*/ 38020 w 76612"/>
                <a:gd name="connsiteY2" fmla="*/ 52314 h 80043"/>
                <a:gd name="connsiteX3" fmla="*/ 37735 w 76612"/>
                <a:gd name="connsiteY3" fmla="*/ 52314 h 80043"/>
                <a:gd name="connsiteX4" fmla="*/ 21154 w 76612"/>
                <a:gd name="connsiteY4" fmla="*/ 80043 h 80043"/>
                <a:gd name="connsiteX5" fmla="*/ 0 w 76612"/>
                <a:gd name="connsiteY5" fmla="*/ 80043 h 80043"/>
                <a:gd name="connsiteX6" fmla="*/ 27443 w 76612"/>
                <a:gd name="connsiteY6" fmla="*/ 38592 h 80043"/>
                <a:gd name="connsiteX7" fmla="*/ 2001 w 76612"/>
                <a:gd name="connsiteY7" fmla="*/ 0 h 80043"/>
                <a:gd name="connsiteX8" fmla="*/ 23155 w 76612"/>
                <a:gd name="connsiteY8" fmla="*/ 0 h 80043"/>
                <a:gd name="connsiteX9" fmla="*/ 38306 w 76612"/>
                <a:gd name="connsiteY9" fmla="*/ 24585 h 80043"/>
                <a:gd name="connsiteX10" fmla="*/ 38592 w 76612"/>
                <a:gd name="connsiteY10" fmla="*/ 24585 h 80043"/>
                <a:gd name="connsiteX11" fmla="*/ 53457 w 76612"/>
                <a:gd name="connsiteY11" fmla="*/ 0 h 80043"/>
                <a:gd name="connsiteX12" fmla="*/ 74326 w 76612"/>
                <a:gd name="connsiteY12" fmla="*/ 0 h 80043"/>
                <a:gd name="connsiteX13" fmla="*/ 49169 w 76612"/>
                <a:gd name="connsiteY13" fmla="*/ 38306 h 80043"/>
                <a:gd name="connsiteX14" fmla="*/ 76613 w 76612"/>
                <a:gd name="connsiteY14" fmla="*/ 80043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612" h="80043">
                  <a:moveTo>
                    <a:pt x="76613" y="80043"/>
                  </a:moveTo>
                  <a:lnTo>
                    <a:pt x="55172" y="80043"/>
                  </a:lnTo>
                  <a:lnTo>
                    <a:pt x="38020" y="52314"/>
                  </a:lnTo>
                  <a:lnTo>
                    <a:pt x="37735" y="52314"/>
                  </a:lnTo>
                  <a:lnTo>
                    <a:pt x="21154" y="80043"/>
                  </a:lnTo>
                  <a:lnTo>
                    <a:pt x="0" y="80043"/>
                  </a:lnTo>
                  <a:lnTo>
                    <a:pt x="27443" y="38592"/>
                  </a:lnTo>
                  <a:lnTo>
                    <a:pt x="2001" y="0"/>
                  </a:lnTo>
                  <a:lnTo>
                    <a:pt x="23155" y="0"/>
                  </a:lnTo>
                  <a:lnTo>
                    <a:pt x="38306" y="24585"/>
                  </a:lnTo>
                  <a:lnTo>
                    <a:pt x="38592" y="24585"/>
                  </a:lnTo>
                  <a:lnTo>
                    <a:pt x="53457" y="0"/>
                  </a:lnTo>
                  <a:lnTo>
                    <a:pt x="74326" y="0"/>
                  </a:lnTo>
                  <a:lnTo>
                    <a:pt x="49169" y="38306"/>
                  </a:lnTo>
                  <a:lnTo>
                    <a:pt x="76613" y="80043"/>
                  </a:lnTo>
                  <a:close/>
                </a:path>
              </a:pathLst>
            </a:custGeom>
            <a:grpFill/>
            <a:ln w="2856" cap="flat">
              <a:noFill/>
              <a:prstDash val="solid"/>
              <a:miter/>
            </a:ln>
          </p:spPr>
          <p:txBody>
            <a:bodyPr rtlCol="0" anchor="ctr"/>
            <a:lstStyle/>
            <a:p>
              <a:endParaRPr lang="de-DE"/>
            </a:p>
          </p:txBody>
        </p:sp>
        <p:sp>
          <p:nvSpPr>
            <p:cNvPr id="108" name="Freihandform: Form 107">
              <a:extLst>
                <a:ext uri="{FF2B5EF4-FFF2-40B4-BE49-F238E27FC236}">
                  <a16:creationId xmlns:a16="http://schemas.microsoft.com/office/drawing/2014/main" id="{ABAF2B12-1C5A-4BB0-AB4B-03B735E8EDF1}"/>
                </a:ext>
              </a:extLst>
            </p:cNvPr>
            <p:cNvSpPr/>
            <p:nvPr/>
          </p:nvSpPr>
          <p:spPr>
            <a:xfrm>
              <a:off x="2674316" y="-108262"/>
              <a:ext cx="67755" cy="83759"/>
            </a:xfrm>
            <a:custGeom>
              <a:avLst/>
              <a:gdLst>
                <a:gd name="connsiteX0" fmla="*/ 34309 w 67755"/>
                <a:gd name="connsiteY0" fmla="*/ 32303 h 83759"/>
                <a:gd name="connsiteX1" fmla="*/ 49460 w 67755"/>
                <a:gd name="connsiteY1" fmla="*/ 34018 h 83759"/>
                <a:gd name="connsiteX2" fmla="*/ 49460 w 67755"/>
                <a:gd name="connsiteY2" fmla="*/ 31160 h 83759"/>
                <a:gd name="connsiteX3" fmla="*/ 31736 w 67755"/>
                <a:gd name="connsiteY3" fmla="*/ 15723 h 83759"/>
                <a:gd name="connsiteX4" fmla="*/ 11440 w 67755"/>
                <a:gd name="connsiteY4" fmla="*/ 20297 h 83759"/>
                <a:gd name="connsiteX5" fmla="*/ 7438 w 67755"/>
                <a:gd name="connsiteY5" fmla="*/ 4574 h 83759"/>
                <a:gd name="connsiteX6" fmla="*/ 33737 w 67755"/>
                <a:gd name="connsiteY6" fmla="*/ 0 h 83759"/>
                <a:gd name="connsiteX7" fmla="*/ 67756 w 67755"/>
                <a:gd name="connsiteY7" fmla="*/ 30874 h 83759"/>
                <a:gd name="connsiteX8" fmla="*/ 67756 w 67755"/>
                <a:gd name="connsiteY8" fmla="*/ 82044 h 83759"/>
                <a:gd name="connsiteX9" fmla="*/ 50032 w 67755"/>
                <a:gd name="connsiteY9" fmla="*/ 82044 h 83759"/>
                <a:gd name="connsiteX10" fmla="*/ 50032 w 67755"/>
                <a:gd name="connsiteY10" fmla="*/ 73468 h 83759"/>
                <a:gd name="connsiteX11" fmla="*/ 49746 w 67755"/>
                <a:gd name="connsiteY11" fmla="*/ 73468 h 83759"/>
                <a:gd name="connsiteX12" fmla="*/ 26305 w 67755"/>
                <a:gd name="connsiteY12" fmla="*/ 83759 h 83759"/>
                <a:gd name="connsiteX13" fmla="*/ 5 w 67755"/>
                <a:gd name="connsiteY13" fmla="*/ 58317 h 83759"/>
                <a:gd name="connsiteX14" fmla="*/ 34309 w 67755"/>
                <a:gd name="connsiteY14" fmla="*/ 32303 h 83759"/>
                <a:gd name="connsiteX15" fmla="*/ 31165 w 67755"/>
                <a:gd name="connsiteY15" fmla="*/ 69752 h 83759"/>
                <a:gd name="connsiteX16" fmla="*/ 49460 w 67755"/>
                <a:gd name="connsiteY16" fmla="*/ 60032 h 83759"/>
                <a:gd name="connsiteX17" fmla="*/ 49460 w 67755"/>
                <a:gd name="connsiteY17" fmla="*/ 46311 h 83759"/>
                <a:gd name="connsiteX18" fmla="*/ 36310 w 67755"/>
                <a:gd name="connsiteY18" fmla="*/ 44881 h 83759"/>
                <a:gd name="connsiteX19" fmla="*/ 17729 w 67755"/>
                <a:gd name="connsiteY19" fmla="*/ 58031 h 83759"/>
                <a:gd name="connsiteX20" fmla="*/ 31165 w 67755"/>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5" h="83759">
                  <a:moveTo>
                    <a:pt x="34309" y="32303"/>
                  </a:moveTo>
                  <a:cubicBezTo>
                    <a:pt x="39455" y="32303"/>
                    <a:pt x="44315" y="32589"/>
                    <a:pt x="49460" y="34018"/>
                  </a:cubicBezTo>
                  <a:lnTo>
                    <a:pt x="49460" y="31160"/>
                  </a:lnTo>
                  <a:cubicBezTo>
                    <a:pt x="49460" y="20868"/>
                    <a:pt x="43457" y="15723"/>
                    <a:pt x="31736" y="15723"/>
                  </a:cubicBezTo>
                  <a:cubicBezTo>
                    <a:pt x="25161" y="15723"/>
                    <a:pt x="18015" y="17152"/>
                    <a:pt x="11440" y="20297"/>
                  </a:cubicBezTo>
                  <a:lnTo>
                    <a:pt x="7438" y="4574"/>
                  </a:lnTo>
                  <a:cubicBezTo>
                    <a:pt x="14870" y="1715"/>
                    <a:pt x="24590" y="0"/>
                    <a:pt x="33737" y="0"/>
                  </a:cubicBezTo>
                  <a:cubicBezTo>
                    <a:pt x="56321" y="0"/>
                    <a:pt x="67756" y="10577"/>
                    <a:pt x="67756" y="30874"/>
                  </a:cubicBezTo>
                  <a:lnTo>
                    <a:pt x="67756" y="82044"/>
                  </a:lnTo>
                  <a:lnTo>
                    <a:pt x="50032" y="82044"/>
                  </a:lnTo>
                  <a:lnTo>
                    <a:pt x="50032" y="73468"/>
                  </a:lnTo>
                  <a:lnTo>
                    <a:pt x="49746" y="73468"/>
                  </a:lnTo>
                  <a:cubicBezTo>
                    <a:pt x="42885" y="80615"/>
                    <a:pt x="35738" y="83759"/>
                    <a:pt x="26305" y="83759"/>
                  </a:cubicBezTo>
                  <a:cubicBezTo>
                    <a:pt x="10296" y="83759"/>
                    <a:pt x="5" y="73754"/>
                    <a:pt x="5" y="58317"/>
                  </a:cubicBezTo>
                  <a:cubicBezTo>
                    <a:pt x="-281" y="41451"/>
                    <a:pt x="11726" y="32303"/>
                    <a:pt x="34309" y="32303"/>
                  </a:cubicBezTo>
                  <a:close/>
                  <a:moveTo>
                    <a:pt x="31165" y="69752"/>
                  </a:moveTo>
                  <a:cubicBezTo>
                    <a:pt x="38025" y="69752"/>
                    <a:pt x="44315" y="66321"/>
                    <a:pt x="49460" y="60032"/>
                  </a:cubicBezTo>
                  <a:lnTo>
                    <a:pt x="49460" y="46311"/>
                  </a:lnTo>
                  <a:cubicBezTo>
                    <a:pt x="45172" y="45167"/>
                    <a:pt x="40598" y="44881"/>
                    <a:pt x="36310" y="44881"/>
                  </a:cubicBezTo>
                  <a:cubicBezTo>
                    <a:pt x="24590" y="44881"/>
                    <a:pt x="17729" y="49455"/>
                    <a:pt x="17729" y="58031"/>
                  </a:cubicBezTo>
                  <a:cubicBezTo>
                    <a:pt x="17729" y="65178"/>
                    <a:pt x="22874" y="69752"/>
                    <a:pt x="31165" y="69752"/>
                  </a:cubicBezTo>
                  <a:close/>
                </a:path>
              </a:pathLst>
            </a:custGeom>
            <a:grpFill/>
            <a:ln w="2856" cap="flat">
              <a:noFill/>
              <a:prstDash val="solid"/>
              <a:miter/>
            </a:ln>
          </p:spPr>
          <p:txBody>
            <a:bodyPr rtlCol="0" anchor="ctr"/>
            <a:lstStyle/>
            <a:p>
              <a:endParaRPr lang="de-DE"/>
            </a:p>
          </p:txBody>
        </p:sp>
        <p:sp>
          <p:nvSpPr>
            <p:cNvPr id="109" name="Freihandform: Form 108">
              <a:extLst>
                <a:ext uri="{FF2B5EF4-FFF2-40B4-BE49-F238E27FC236}">
                  <a16:creationId xmlns:a16="http://schemas.microsoft.com/office/drawing/2014/main" id="{1886E551-8FE5-4116-9E54-46EEADB0B4E4}"/>
                </a:ext>
              </a:extLst>
            </p:cNvPr>
            <p:cNvSpPr/>
            <p:nvPr/>
          </p:nvSpPr>
          <p:spPr>
            <a:xfrm>
              <a:off x="2765799" y="-108262"/>
              <a:ext cx="68894" cy="82044"/>
            </a:xfrm>
            <a:custGeom>
              <a:avLst/>
              <a:gdLst>
                <a:gd name="connsiteX0" fmla="*/ 68894 w 68894"/>
                <a:gd name="connsiteY0" fmla="*/ 81758 h 82044"/>
                <a:gd name="connsiteX1" fmla="*/ 50027 w 68894"/>
                <a:gd name="connsiteY1" fmla="*/ 81758 h 82044"/>
                <a:gd name="connsiteX2" fmla="*/ 50027 w 68894"/>
                <a:gd name="connsiteY2" fmla="*/ 36019 h 82044"/>
                <a:gd name="connsiteX3" fmla="*/ 35162 w 68894"/>
                <a:gd name="connsiteY3" fmla="*/ 16580 h 82044"/>
                <a:gd name="connsiteX4" fmla="*/ 18581 w 68894"/>
                <a:gd name="connsiteY4" fmla="*/ 36019 h 82044"/>
                <a:gd name="connsiteX5" fmla="*/ 18581 w 68894"/>
                <a:gd name="connsiteY5" fmla="*/ 82044 h 82044"/>
                <a:gd name="connsiteX6" fmla="*/ 0 w 68894"/>
                <a:gd name="connsiteY6" fmla="*/ 82044 h 82044"/>
                <a:gd name="connsiteX7" fmla="*/ 0 w 68894"/>
                <a:gd name="connsiteY7" fmla="*/ 2001 h 82044"/>
                <a:gd name="connsiteX8" fmla="*/ 18581 w 68894"/>
                <a:gd name="connsiteY8" fmla="*/ 2001 h 82044"/>
                <a:gd name="connsiteX9" fmla="*/ 18581 w 68894"/>
                <a:gd name="connsiteY9" fmla="*/ 11721 h 82044"/>
                <a:gd name="connsiteX10" fmla="*/ 18867 w 68894"/>
                <a:gd name="connsiteY10" fmla="*/ 11721 h 82044"/>
                <a:gd name="connsiteX11" fmla="*/ 42308 w 68894"/>
                <a:gd name="connsiteY11" fmla="*/ 0 h 82044"/>
                <a:gd name="connsiteX12" fmla="*/ 68608 w 68894"/>
                <a:gd name="connsiteY12" fmla="*/ 32303 h 82044"/>
                <a:gd name="connsiteX13" fmla="*/ 68608 w 68894"/>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82044">
                  <a:moveTo>
                    <a:pt x="68894"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110" name="Freihandform: Form 109">
              <a:extLst>
                <a:ext uri="{FF2B5EF4-FFF2-40B4-BE49-F238E27FC236}">
                  <a16:creationId xmlns:a16="http://schemas.microsoft.com/office/drawing/2014/main" id="{CEDAD2DB-4066-41C3-90B1-4A3A8343F4DE}"/>
                </a:ext>
              </a:extLst>
            </p:cNvPr>
            <p:cNvSpPr/>
            <p:nvPr/>
          </p:nvSpPr>
          <p:spPr>
            <a:xfrm>
              <a:off x="2854418"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319 h 118921"/>
                <a:gd name="connsiteX16" fmla="*/ 37163 w 74611"/>
                <a:gd name="connsiteY16" fmla="*/ 51742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319"/>
                  </a:lnTo>
                  <a:cubicBezTo>
                    <a:pt x="50884" y="55173"/>
                    <a:pt x="44881" y="51742"/>
                    <a:pt x="37163" y="51742"/>
                  </a:cubicBezTo>
                  <a:cubicBezTo>
                    <a:pt x="24871" y="51742"/>
                    <a:pt x="18581" y="60604"/>
                    <a:pt x="18581" y="76613"/>
                  </a:cubicBezTo>
                  <a:close/>
                </a:path>
              </a:pathLst>
            </a:custGeom>
            <a:grpFill/>
            <a:ln w="2856" cap="flat">
              <a:noFill/>
              <a:prstDash val="solid"/>
              <a:miter/>
            </a:ln>
          </p:spPr>
          <p:txBody>
            <a:bodyPr rtlCol="0" anchor="ctr"/>
            <a:lstStyle/>
            <a:p>
              <a:endParaRPr lang="de-DE"/>
            </a:p>
          </p:txBody>
        </p:sp>
        <p:sp>
          <p:nvSpPr>
            <p:cNvPr id="111" name="Freihandform: Form 110">
              <a:extLst>
                <a:ext uri="{FF2B5EF4-FFF2-40B4-BE49-F238E27FC236}">
                  <a16:creationId xmlns:a16="http://schemas.microsoft.com/office/drawing/2014/main" id="{2D4815F3-7902-4E48-97B0-6DC7C19707FE}"/>
                </a:ext>
              </a:extLst>
            </p:cNvPr>
            <p:cNvSpPr/>
            <p:nvPr/>
          </p:nvSpPr>
          <p:spPr>
            <a:xfrm>
              <a:off x="2949326"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7157" y="15151"/>
                    <a:pt x="20297" y="22298"/>
                    <a:pt x="18867" y="34590"/>
                  </a:cubicBezTo>
                  <a:close/>
                </a:path>
              </a:pathLst>
            </a:custGeom>
            <a:grpFill/>
            <a:ln w="2856" cap="flat">
              <a:noFill/>
              <a:prstDash val="solid"/>
              <a:miter/>
            </a:ln>
          </p:spPr>
          <p:txBody>
            <a:bodyPr rtlCol="0" anchor="ctr"/>
            <a:lstStyle/>
            <a:p>
              <a:endParaRPr lang="de-DE"/>
            </a:p>
          </p:txBody>
        </p:sp>
        <p:sp>
          <p:nvSpPr>
            <p:cNvPr id="112" name="Freihandform: Form 111">
              <a:extLst>
                <a:ext uri="{FF2B5EF4-FFF2-40B4-BE49-F238E27FC236}">
                  <a16:creationId xmlns:a16="http://schemas.microsoft.com/office/drawing/2014/main" id="{2B2F00D4-968A-452C-AF4B-1E4684C6C40D}"/>
                </a:ext>
              </a:extLst>
            </p:cNvPr>
            <p:cNvSpPr/>
            <p:nvPr/>
          </p:nvSpPr>
          <p:spPr>
            <a:xfrm>
              <a:off x="304337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9"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13" name="Freihandform: Form 112">
              <a:extLst>
                <a:ext uri="{FF2B5EF4-FFF2-40B4-BE49-F238E27FC236}">
                  <a16:creationId xmlns:a16="http://schemas.microsoft.com/office/drawing/2014/main" id="{2B7EB169-B440-4481-B1C1-70AD33F7BBAC}"/>
                </a:ext>
              </a:extLst>
            </p:cNvPr>
            <p:cNvSpPr/>
            <p:nvPr/>
          </p:nvSpPr>
          <p:spPr>
            <a:xfrm>
              <a:off x="3103123"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162" name="Freihandform: Form 161">
              <a:extLst>
                <a:ext uri="{FF2B5EF4-FFF2-40B4-BE49-F238E27FC236}">
                  <a16:creationId xmlns:a16="http://schemas.microsoft.com/office/drawing/2014/main" id="{3A8BE52F-FCE7-4571-B2C2-F617EFF332E5}"/>
                </a:ext>
              </a:extLst>
            </p:cNvPr>
            <p:cNvSpPr/>
            <p:nvPr/>
          </p:nvSpPr>
          <p:spPr>
            <a:xfrm>
              <a:off x="3166014" y="-137135"/>
              <a:ext cx="86617" cy="112632"/>
            </a:xfrm>
            <a:custGeom>
              <a:avLst/>
              <a:gdLst>
                <a:gd name="connsiteX0" fmla="*/ 86618 w 86617"/>
                <a:gd name="connsiteY0" fmla="*/ 66893 h 112632"/>
                <a:gd name="connsiteX1" fmla="*/ 43166 w 86617"/>
                <a:gd name="connsiteY1" fmla="*/ 112632 h 112632"/>
                <a:gd name="connsiteX2" fmla="*/ 0 w 86617"/>
                <a:gd name="connsiteY2" fmla="*/ 66893 h 112632"/>
                <a:gd name="connsiteX3" fmla="*/ 0 w 86617"/>
                <a:gd name="connsiteY3" fmla="*/ 0 h 112632"/>
                <a:gd name="connsiteX4" fmla="*/ 20011 w 86617"/>
                <a:gd name="connsiteY4" fmla="*/ 0 h 112632"/>
                <a:gd name="connsiteX5" fmla="*/ 20011 w 86617"/>
                <a:gd name="connsiteY5" fmla="*/ 65750 h 112632"/>
                <a:gd name="connsiteX6" fmla="*/ 43452 w 86617"/>
                <a:gd name="connsiteY6" fmla="*/ 93765 h 112632"/>
                <a:gd name="connsiteX7" fmla="*/ 66321 w 86617"/>
                <a:gd name="connsiteY7" fmla="*/ 65750 h 112632"/>
                <a:gd name="connsiteX8" fmla="*/ 66321 w 86617"/>
                <a:gd name="connsiteY8" fmla="*/ 0 h 112632"/>
                <a:gd name="connsiteX9" fmla="*/ 86332 w 86617"/>
                <a:gd name="connsiteY9" fmla="*/ 0 h 112632"/>
                <a:gd name="connsiteX10" fmla="*/ 86332 w 86617"/>
                <a:gd name="connsiteY10" fmla="*/ 66893 h 11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17" h="112632">
                  <a:moveTo>
                    <a:pt x="86618" y="66893"/>
                  </a:moveTo>
                  <a:cubicBezTo>
                    <a:pt x="86618" y="93479"/>
                    <a:pt x="72896" y="112632"/>
                    <a:pt x="43166" y="112632"/>
                  </a:cubicBezTo>
                  <a:cubicBezTo>
                    <a:pt x="13722" y="112632"/>
                    <a:pt x="0" y="93765"/>
                    <a:pt x="0" y="66893"/>
                  </a:cubicBezTo>
                  <a:lnTo>
                    <a:pt x="0" y="0"/>
                  </a:lnTo>
                  <a:lnTo>
                    <a:pt x="20011" y="0"/>
                  </a:lnTo>
                  <a:lnTo>
                    <a:pt x="20011" y="65750"/>
                  </a:lnTo>
                  <a:cubicBezTo>
                    <a:pt x="20011" y="82330"/>
                    <a:pt x="27157" y="93765"/>
                    <a:pt x="43452" y="93765"/>
                  </a:cubicBezTo>
                  <a:cubicBezTo>
                    <a:pt x="59746" y="93765"/>
                    <a:pt x="66321" y="82616"/>
                    <a:pt x="66321" y="65750"/>
                  </a:cubicBezTo>
                  <a:lnTo>
                    <a:pt x="66321" y="0"/>
                  </a:lnTo>
                  <a:lnTo>
                    <a:pt x="86332" y="0"/>
                  </a:lnTo>
                  <a:lnTo>
                    <a:pt x="86332" y="66893"/>
                  </a:lnTo>
                  <a:close/>
                </a:path>
              </a:pathLst>
            </a:custGeom>
            <a:grpFill/>
            <a:ln w="2856" cap="flat">
              <a:noFill/>
              <a:prstDash val="solid"/>
              <a:miter/>
            </a:ln>
          </p:spPr>
          <p:txBody>
            <a:bodyPr rtlCol="0" anchor="ctr"/>
            <a:lstStyle/>
            <a:p>
              <a:endParaRPr lang="de-DE"/>
            </a:p>
          </p:txBody>
        </p:sp>
        <p:sp>
          <p:nvSpPr>
            <p:cNvPr id="163" name="Freihandform: Form 162">
              <a:extLst>
                <a:ext uri="{FF2B5EF4-FFF2-40B4-BE49-F238E27FC236}">
                  <a16:creationId xmlns:a16="http://schemas.microsoft.com/office/drawing/2014/main" id="{EBC57D1E-1BFE-49FF-8B8B-D1A476895338}"/>
                </a:ext>
              </a:extLst>
            </p:cNvPr>
            <p:cNvSpPr/>
            <p:nvPr/>
          </p:nvSpPr>
          <p:spPr>
            <a:xfrm>
              <a:off x="3277788" y="-108262"/>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9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7"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9"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164" name="Freihandform: Form 163">
              <a:extLst>
                <a:ext uri="{FF2B5EF4-FFF2-40B4-BE49-F238E27FC236}">
                  <a16:creationId xmlns:a16="http://schemas.microsoft.com/office/drawing/2014/main" id="{ED7B1C71-DDF6-41C3-A66A-77C32ADF9674}"/>
                </a:ext>
              </a:extLst>
            </p:cNvPr>
            <p:cNvSpPr/>
            <p:nvPr/>
          </p:nvSpPr>
          <p:spPr>
            <a:xfrm>
              <a:off x="3367551"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65" name="Freihandform: Form 164">
              <a:extLst>
                <a:ext uri="{FF2B5EF4-FFF2-40B4-BE49-F238E27FC236}">
                  <a16:creationId xmlns:a16="http://schemas.microsoft.com/office/drawing/2014/main" id="{B6EC8814-B5EB-46C2-9FAE-8261321637F6}"/>
                </a:ext>
              </a:extLst>
            </p:cNvPr>
            <p:cNvSpPr/>
            <p:nvPr/>
          </p:nvSpPr>
          <p:spPr>
            <a:xfrm>
              <a:off x="3404428" y="-106261"/>
              <a:ext cx="77755" cy="80043"/>
            </a:xfrm>
            <a:custGeom>
              <a:avLst/>
              <a:gdLst>
                <a:gd name="connsiteX0" fmla="*/ 77756 w 77755"/>
                <a:gd name="connsiteY0" fmla="*/ 0 h 80043"/>
                <a:gd name="connsiteX1" fmla="*/ 48598 w 77755"/>
                <a:gd name="connsiteY1" fmla="*/ 80043 h 80043"/>
                <a:gd name="connsiteX2" fmla="*/ 29158 w 77755"/>
                <a:gd name="connsiteY2" fmla="*/ 80043 h 80043"/>
                <a:gd name="connsiteX3" fmla="*/ 0 w 77755"/>
                <a:gd name="connsiteY3" fmla="*/ 0 h 80043"/>
                <a:gd name="connsiteX4" fmla="*/ 20582 w 77755"/>
                <a:gd name="connsiteY4" fmla="*/ 0 h 80043"/>
                <a:gd name="connsiteX5" fmla="*/ 38878 w 77755"/>
                <a:gd name="connsiteY5" fmla="*/ 58031 h 80043"/>
                <a:gd name="connsiteX6" fmla="*/ 39164 w 77755"/>
                <a:gd name="connsiteY6" fmla="*/ 58031 h 80043"/>
                <a:gd name="connsiteX7" fmla="*/ 57459 w 77755"/>
                <a:gd name="connsiteY7" fmla="*/ 0 h 80043"/>
                <a:gd name="connsiteX8" fmla="*/ 77756 w 77755"/>
                <a:gd name="connsiteY8" fmla="*/ 0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55" h="80043">
                  <a:moveTo>
                    <a:pt x="77756" y="0"/>
                  </a:moveTo>
                  <a:lnTo>
                    <a:pt x="48598" y="80043"/>
                  </a:lnTo>
                  <a:lnTo>
                    <a:pt x="29158" y="80043"/>
                  </a:lnTo>
                  <a:lnTo>
                    <a:pt x="0" y="0"/>
                  </a:lnTo>
                  <a:lnTo>
                    <a:pt x="20582" y="0"/>
                  </a:lnTo>
                  <a:lnTo>
                    <a:pt x="38878" y="58031"/>
                  </a:lnTo>
                  <a:lnTo>
                    <a:pt x="39164" y="58031"/>
                  </a:lnTo>
                  <a:lnTo>
                    <a:pt x="57459" y="0"/>
                  </a:lnTo>
                  <a:lnTo>
                    <a:pt x="77756" y="0"/>
                  </a:lnTo>
                  <a:close/>
                </a:path>
              </a:pathLst>
            </a:custGeom>
            <a:grpFill/>
            <a:ln w="2856" cap="flat">
              <a:noFill/>
              <a:prstDash val="solid"/>
              <a:miter/>
            </a:ln>
          </p:spPr>
          <p:txBody>
            <a:bodyPr rtlCol="0" anchor="ctr"/>
            <a:lstStyle/>
            <a:p>
              <a:endParaRPr lang="de-DE"/>
            </a:p>
          </p:txBody>
        </p:sp>
        <p:sp>
          <p:nvSpPr>
            <p:cNvPr id="166" name="Freihandform: Form 165">
              <a:extLst>
                <a:ext uri="{FF2B5EF4-FFF2-40B4-BE49-F238E27FC236}">
                  <a16:creationId xmlns:a16="http://schemas.microsoft.com/office/drawing/2014/main" id="{FAE679D0-850D-4B66-9747-AE6C9C29B626}"/>
                </a:ext>
              </a:extLst>
            </p:cNvPr>
            <p:cNvSpPr/>
            <p:nvPr/>
          </p:nvSpPr>
          <p:spPr>
            <a:xfrm>
              <a:off x="3490760"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9" y="60604"/>
                    <a:pt x="28301" y="67751"/>
                    <a:pt x="39736" y="67751"/>
                  </a:cubicBezTo>
                  <a:cubicBezTo>
                    <a:pt x="47168" y="67751"/>
                    <a:pt x="53172"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167" name="Freihandform: Form 166">
              <a:extLst>
                <a:ext uri="{FF2B5EF4-FFF2-40B4-BE49-F238E27FC236}">
                  <a16:creationId xmlns:a16="http://schemas.microsoft.com/office/drawing/2014/main" id="{E79ED9BA-7ADC-44DB-ACD1-768C0D80A27A}"/>
                </a:ext>
              </a:extLst>
            </p:cNvPr>
            <p:cNvSpPr/>
            <p:nvPr/>
          </p:nvSpPr>
          <p:spPr>
            <a:xfrm>
              <a:off x="3584810"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68" name="Freihandform: Form 167">
              <a:extLst>
                <a:ext uri="{FF2B5EF4-FFF2-40B4-BE49-F238E27FC236}">
                  <a16:creationId xmlns:a16="http://schemas.microsoft.com/office/drawing/2014/main" id="{535B2E40-5185-4931-ADD0-4942629E3028}"/>
                </a:ext>
              </a:extLst>
            </p:cNvPr>
            <p:cNvSpPr/>
            <p:nvPr/>
          </p:nvSpPr>
          <p:spPr>
            <a:xfrm>
              <a:off x="3641698" y="-108548"/>
              <a:ext cx="61747" cy="84045"/>
            </a:xfrm>
            <a:custGeom>
              <a:avLst/>
              <a:gdLst>
                <a:gd name="connsiteX0" fmla="*/ 8862 w 61747"/>
                <a:gd name="connsiteY0" fmla="*/ 59461 h 84045"/>
                <a:gd name="connsiteX1" fmla="*/ 31445 w 61747"/>
                <a:gd name="connsiteY1" fmla="*/ 68322 h 84045"/>
                <a:gd name="connsiteX2" fmla="*/ 43166 w 61747"/>
                <a:gd name="connsiteY2" fmla="*/ 60318 h 84045"/>
                <a:gd name="connsiteX3" fmla="*/ 3144 w 61747"/>
                <a:gd name="connsiteY3" fmla="*/ 24871 h 84045"/>
                <a:gd name="connsiteX4" fmla="*/ 33446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2"/>
                    <a:pt x="31445" y="68322"/>
                  </a:cubicBezTo>
                  <a:cubicBezTo>
                    <a:pt x="38306" y="68322"/>
                    <a:pt x="43166" y="65178"/>
                    <a:pt x="43166" y="60318"/>
                  </a:cubicBezTo>
                  <a:cubicBezTo>
                    <a:pt x="43166" y="46597"/>
                    <a:pt x="3144" y="51456"/>
                    <a:pt x="3144" y="24871"/>
                  </a:cubicBezTo>
                  <a:cubicBezTo>
                    <a:pt x="3144" y="10005"/>
                    <a:pt x="15437" y="0"/>
                    <a:pt x="33446"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169" name="Freihandform: Form 168">
              <a:extLst>
                <a:ext uri="{FF2B5EF4-FFF2-40B4-BE49-F238E27FC236}">
                  <a16:creationId xmlns:a16="http://schemas.microsoft.com/office/drawing/2014/main" id="{0976CCBC-91D3-4C1C-A658-C18612120031}"/>
                </a:ext>
              </a:extLst>
            </p:cNvPr>
            <p:cNvSpPr/>
            <p:nvPr/>
          </p:nvSpPr>
          <p:spPr>
            <a:xfrm>
              <a:off x="3720884"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70" name="Freihandform: Form 169">
              <a:extLst>
                <a:ext uri="{FF2B5EF4-FFF2-40B4-BE49-F238E27FC236}">
                  <a16:creationId xmlns:a16="http://schemas.microsoft.com/office/drawing/2014/main" id="{035AA111-8BF2-4A02-965B-10CB5928B8E6}"/>
                </a:ext>
              </a:extLst>
            </p:cNvPr>
            <p:cNvSpPr/>
            <p:nvPr/>
          </p:nvSpPr>
          <p:spPr>
            <a:xfrm>
              <a:off x="3758046" y="-131989"/>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594" y="91192"/>
                    <a:pt x="46597" y="90048"/>
                    <a:pt x="49741" y="88619"/>
                  </a:cubicBezTo>
                  <a:close/>
                </a:path>
              </a:pathLst>
            </a:custGeom>
            <a:grpFill/>
            <a:ln w="2856" cap="flat">
              <a:noFill/>
              <a:prstDash val="solid"/>
              <a:miter/>
            </a:ln>
          </p:spPr>
          <p:txBody>
            <a:bodyPr rtlCol="0" anchor="ctr"/>
            <a:lstStyle/>
            <a:p>
              <a:endParaRPr lang="de-DE"/>
            </a:p>
          </p:txBody>
        </p:sp>
        <p:sp>
          <p:nvSpPr>
            <p:cNvPr id="171" name="Freihandform: Form 170">
              <a:extLst>
                <a:ext uri="{FF2B5EF4-FFF2-40B4-BE49-F238E27FC236}">
                  <a16:creationId xmlns:a16="http://schemas.microsoft.com/office/drawing/2014/main" id="{E30D49FB-3B99-401D-8FF3-F44F3B1B2497}"/>
                </a:ext>
              </a:extLst>
            </p:cNvPr>
            <p:cNvSpPr/>
            <p:nvPr/>
          </p:nvSpPr>
          <p:spPr>
            <a:xfrm>
              <a:off x="3822367" y="-140565"/>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3 w 67750"/>
                <a:gd name="connsiteY5" fmla="*/ 36877 h 116062"/>
                <a:gd name="connsiteX6" fmla="*/ 33733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2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614 h 116062"/>
                <a:gd name="connsiteX23" fmla="*/ 36305 w 67750"/>
                <a:gd name="connsiteY23" fmla="*/ 77184 h 116062"/>
                <a:gd name="connsiteX24" fmla="*/ 17724 w 67750"/>
                <a:gd name="connsiteY24" fmla="*/ 90334 h 116062"/>
                <a:gd name="connsiteX25" fmla="*/ 31160 w 67750"/>
                <a:gd name="connsiteY25" fmla="*/ 102055 h 116062"/>
                <a:gd name="connsiteX26" fmla="*/ 51742 w 67750"/>
                <a:gd name="connsiteY26" fmla="*/ 21726 h 116062"/>
                <a:gd name="connsiteX27" fmla="*/ 40593 w 67750"/>
                <a:gd name="connsiteY27" fmla="*/ 10863 h 116062"/>
                <a:gd name="connsiteX28" fmla="*/ 51742 w 67750"/>
                <a:gd name="connsiteY28" fmla="*/ 0 h 116062"/>
                <a:gd name="connsiteX29" fmla="*/ 62891 w 67750"/>
                <a:gd name="connsiteY29" fmla="*/ 10863 h 116062"/>
                <a:gd name="connsiteX30" fmla="*/ 51742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7" y="48026"/>
                    <a:pt x="18010" y="49455"/>
                    <a:pt x="11435" y="52600"/>
                  </a:cubicBezTo>
                  <a:lnTo>
                    <a:pt x="7433" y="36877"/>
                  </a:lnTo>
                  <a:cubicBezTo>
                    <a:pt x="14865" y="34018"/>
                    <a:pt x="24585" y="32303"/>
                    <a:pt x="33733" y="32303"/>
                  </a:cubicBezTo>
                  <a:cubicBezTo>
                    <a:pt x="56316" y="32303"/>
                    <a:pt x="67751" y="42880"/>
                    <a:pt x="67751" y="63177"/>
                  </a:cubicBezTo>
                  <a:lnTo>
                    <a:pt x="67751" y="114347"/>
                  </a:lnTo>
                  <a:lnTo>
                    <a:pt x="50027" y="114347"/>
                  </a:lnTo>
                  <a:lnTo>
                    <a:pt x="50027" y="105771"/>
                  </a:lnTo>
                  <a:lnTo>
                    <a:pt x="49741" y="105771"/>
                  </a:lnTo>
                  <a:cubicBezTo>
                    <a:pt x="42880" y="112918"/>
                    <a:pt x="35734" y="116062"/>
                    <a:pt x="26300" y="116062"/>
                  </a:cubicBezTo>
                  <a:cubicBezTo>
                    <a:pt x="10291" y="116062"/>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7" y="0"/>
                    <a:pt x="30302" y="5146"/>
                    <a:pt x="30302" y="10863"/>
                  </a:cubicBezTo>
                  <a:cubicBezTo>
                    <a:pt x="30302" y="16866"/>
                    <a:pt x="25157" y="21726"/>
                    <a:pt x="19153" y="21726"/>
                  </a:cubicBezTo>
                  <a:close/>
                  <a:moveTo>
                    <a:pt x="31160" y="102055"/>
                  </a:moveTo>
                  <a:cubicBezTo>
                    <a:pt x="38021" y="102055"/>
                    <a:pt x="44310" y="98625"/>
                    <a:pt x="49455" y="92335"/>
                  </a:cubicBezTo>
                  <a:lnTo>
                    <a:pt x="49455" y="78614"/>
                  </a:lnTo>
                  <a:cubicBezTo>
                    <a:pt x="45167" y="77470"/>
                    <a:pt x="40593" y="77184"/>
                    <a:pt x="36305" y="77184"/>
                  </a:cubicBezTo>
                  <a:cubicBezTo>
                    <a:pt x="24585" y="77184"/>
                    <a:pt x="17724" y="81758"/>
                    <a:pt x="17724" y="90334"/>
                  </a:cubicBezTo>
                  <a:cubicBezTo>
                    <a:pt x="17724" y="97481"/>
                    <a:pt x="22869" y="102055"/>
                    <a:pt x="31160" y="102055"/>
                  </a:cubicBezTo>
                  <a:close/>
                  <a:moveTo>
                    <a:pt x="51742" y="21726"/>
                  </a:moveTo>
                  <a:cubicBezTo>
                    <a:pt x="45739" y="21726"/>
                    <a:pt x="40593" y="16580"/>
                    <a:pt x="40593" y="10863"/>
                  </a:cubicBezTo>
                  <a:cubicBezTo>
                    <a:pt x="40593" y="5146"/>
                    <a:pt x="45739" y="0"/>
                    <a:pt x="51742" y="0"/>
                  </a:cubicBezTo>
                  <a:cubicBezTo>
                    <a:pt x="57745" y="0"/>
                    <a:pt x="62891" y="5146"/>
                    <a:pt x="62891" y="10863"/>
                  </a:cubicBezTo>
                  <a:cubicBezTo>
                    <a:pt x="62891" y="16866"/>
                    <a:pt x="57745" y="21726"/>
                    <a:pt x="51742" y="21726"/>
                  </a:cubicBezTo>
                  <a:close/>
                </a:path>
              </a:pathLst>
            </a:custGeom>
            <a:grpFill/>
            <a:ln w="2856" cap="flat">
              <a:noFill/>
              <a:prstDash val="solid"/>
              <a:miter/>
            </a:ln>
          </p:spPr>
          <p:txBody>
            <a:bodyPr rtlCol="0" anchor="ctr"/>
            <a:lstStyle/>
            <a:p>
              <a:endParaRPr lang="de-DE"/>
            </a:p>
          </p:txBody>
        </p:sp>
        <p:sp>
          <p:nvSpPr>
            <p:cNvPr id="172" name="Freihandform: Form 171">
              <a:extLst>
                <a:ext uri="{FF2B5EF4-FFF2-40B4-BE49-F238E27FC236}">
                  <a16:creationId xmlns:a16="http://schemas.microsoft.com/office/drawing/2014/main" id="{93C372F5-6FE4-4768-92C0-35A768942164}"/>
                </a:ext>
              </a:extLst>
            </p:cNvPr>
            <p:cNvSpPr/>
            <p:nvPr/>
          </p:nvSpPr>
          <p:spPr>
            <a:xfrm>
              <a:off x="3904697" y="-131989"/>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173" name="Freihandform: Form 172">
              <a:extLst>
                <a:ext uri="{FF2B5EF4-FFF2-40B4-BE49-F238E27FC236}">
                  <a16:creationId xmlns:a16="http://schemas.microsoft.com/office/drawing/2014/main" id="{6ECAFD3F-DC1A-49C8-BBAE-CCE1DED8C939}"/>
                </a:ext>
              </a:extLst>
            </p:cNvPr>
            <p:cNvSpPr/>
            <p:nvPr/>
          </p:nvSpPr>
          <p:spPr>
            <a:xfrm>
              <a:off x="1649198" y="35815"/>
              <a:ext cx="77756" cy="110630"/>
            </a:xfrm>
            <a:custGeom>
              <a:avLst/>
              <a:gdLst>
                <a:gd name="connsiteX0" fmla="*/ 77756 w 77756"/>
                <a:gd name="connsiteY0" fmla="*/ 33447 h 110630"/>
                <a:gd name="connsiteX1" fmla="*/ 38020 w 77756"/>
                <a:gd name="connsiteY1" fmla="*/ 68323 h 110630"/>
                <a:gd name="connsiteX2" fmla="*/ 19725 w 77756"/>
                <a:gd name="connsiteY2" fmla="*/ 68323 h 110630"/>
                <a:gd name="connsiteX3" fmla="*/ 19725 w 77756"/>
                <a:gd name="connsiteY3" fmla="*/ 110631 h 110630"/>
                <a:gd name="connsiteX4" fmla="*/ 0 w 77756"/>
                <a:gd name="connsiteY4" fmla="*/ 110631 h 110630"/>
                <a:gd name="connsiteX5" fmla="*/ 0 w 77756"/>
                <a:gd name="connsiteY5" fmla="*/ 0 h 110630"/>
                <a:gd name="connsiteX6" fmla="*/ 39164 w 77756"/>
                <a:gd name="connsiteY6" fmla="*/ 0 h 110630"/>
                <a:gd name="connsiteX7" fmla="*/ 77756 w 77756"/>
                <a:gd name="connsiteY7" fmla="*/ 33447 h 110630"/>
                <a:gd name="connsiteX8" fmla="*/ 58031 w 77756"/>
                <a:gd name="connsiteY8" fmla="*/ 34304 h 110630"/>
                <a:gd name="connsiteX9" fmla="*/ 38306 w 77756"/>
                <a:gd name="connsiteY9" fmla="*/ 17438 h 110630"/>
                <a:gd name="connsiteX10" fmla="*/ 19725 w 77756"/>
                <a:gd name="connsiteY10" fmla="*/ 17438 h 110630"/>
                <a:gd name="connsiteX11" fmla="*/ 19725 w 77756"/>
                <a:gd name="connsiteY11" fmla="*/ 51170 h 110630"/>
                <a:gd name="connsiteX12" fmla="*/ 37735 w 77756"/>
                <a:gd name="connsiteY12" fmla="*/ 51170 h 110630"/>
                <a:gd name="connsiteX13" fmla="*/ 58031 w 77756"/>
                <a:gd name="connsiteY13" fmla="*/ 34304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56" h="110630">
                  <a:moveTo>
                    <a:pt x="77756" y="33447"/>
                  </a:moveTo>
                  <a:cubicBezTo>
                    <a:pt x="77756" y="57460"/>
                    <a:pt x="61176" y="68323"/>
                    <a:pt x="38020" y="68323"/>
                  </a:cubicBezTo>
                  <a:lnTo>
                    <a:pt x="19725" y="68323"/>
                  </a:lnTo>
                  <a:lnTo>
                    <a:pt x="19725" y="110631"/>
                  </a:lnTo>
                  <a:lnTo>
                    <a:pt x="0" y="110631"/>
                  </a:lnTo>
                  <a:lnTo>
                    <a:pt x="0" y="0"/>
                  </a:lnTo>
                  <a:lnTo>
                    <a:pt x="39164" y="0"/>
                  </a:lnTo>
                  <a:cubicBezTo>
                    <a:pt x="61462" y="0"/>
                    <a:pt x="77756" y="9720"/>
                    <a:pt x="77756" y="33447"/>
                  </a:cubicBezTo>
                  <a:close/>
                  <a:moveTo>
                    <a:pt x="58031" y="34304"/>
                  </a:moveTo>
                  <a:cubicBezTo>
                    <a:pt x="58031" y="22869"/>
                    <a:pt x="50884" y="17438"/>
                    <a:pt x="38306" y="17438"/>
                  </a:cubicBezTo>
                  <a:lnTo>
                    <a:pt x="19725" y="17438"/>
                  </a:lnTo>
                  <a:lnTo>
                    <a:pt x="19725" y="51170"/>
                  </a:lnTo>
                  <a:lnTo>
                    <a:pt x="37735" y="51170"/>
                  </a:lnTo>
                  <a:cubicBezTo>
                    <a:pt x="50884" y="51170"/>
                    <a:pt x="58031" y="45453"/>
                    <a:pt x="58031" y="34304"/>
                  </a:cubicBezTo>
                  <a:close/>
                </a:path>
              </a:pathLst>
            </a:custGeom>
            <a:grpFill/>
            <a:ln w="2856" cap="flat">
              <a:noFill/>
              <a:prstDash val="solid"/>
              <a:miter/>
            </a:ln>
          </p:spPr>
          <p:txBody>
            <a:bodyPr rtlCol="0" anchor="ctr"/>
            <a:lstStyle/>
            <a:p>
              <a:endParaRPr lang="de-DE"/>
            </a:p>
          </p:txBody>
        </p:sp>
        <p:sp>
          <p:nvSpPr>
            <p:cNvPr id="174" name="Freihandform: Form 173">
              <a:extLst>
                <a:ext uri="{FF2B5EF4-FFF2-40B4-BE49-F238E27FC236}">
                  <a16:creationId xmlns:a16="http://schemas.microsoft.com/office/drawing/2014/main" id="{48A36F42-3BFC-491C-BE5A-6519DC868322}"/>
                </a:ext>
              </a:extLst>
            </p:cNvPr>
            <p:cNvSpPr/>
            <p:nvPr/>
          </p:nvSpPr>
          <p:spPr>
            <a:xfrm>
              <a:off x="1744678"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175" name="Freihandform: Form 174">
              <a:extLst>
                <a:ext uri="{FF2B5EF4-FFF2-40B4-BE49-F238E27FC236}">
                  <a16:creationId xmlns:a16="http://schemas.microsoft.com/office/drawing/2014/main" id="{3693DCE3-71A5-4A47-9738-CD4D659B4EE3}"/>
                </a:ext>
              </a:extLst>
            </p:cNvPr>
            <p:cNvSpPr/>
            <p:nvPr/>
          </p:nvSpPr>
          <p:spPr>
            <a:xfrm>
              <a:off x="1834440"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76" name="Freihandform: Form 175">
              <a:extLst>
                <a:ext uri="{FF2B5EF4-FFF2-40B4-BE49-F238E27FC236}">
                  <a16:creationId xmlns:a16="http://schemas.microsoft.com/office/drawing/2014/main" id="{21364D41-7C1D-4357-8DC8-A2DD8A499D59}"/>
                </a:ext>
              </a:extLst>
            </p:cNvPr>
            <p:cNvSpPr/>
            <p:nvPr/>
          </p:nvSpPr>
          <p:spPr>
            <a:xfrm>
              <a:off x="188046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177" name="Freihandform: Form 176">
              <a:extLst>
                <a:ext uri="{FF2B5EF4-FFF2-40B4-BE49-F238E27FC236}">
                  <a16:creationId xmlns:a16="http://schemas.microsoft.com/office/drawing/2014/main" id="{87EBE9B0-9706-4D68-B820-45821EF38E6B}"/>
                </a:ext>
              </a:extLst>
            </p:cNvPr>
            <p:cNvSpPr/>
            <p:nvPr/>
          </p:nvSpPr>
          <p:spPr>
            <a:xfrm>
              <a:off x="191934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178" name="Freihandform: Form 177">
              <a:extLst>
                <a:ext uri="{FF2B5EF4-FFF2-40B4-BE49-F238E27FC236}">
                  <a16:creationId xmlns:a16="http://schemas.microsoft.com/office/drawing/2014/main" id="{A16E2C14-CB51-498C-8A0A-7E74DA2FC22D}"/>
                </a:ext>
              </a:extLst>
            </p:cNvPr>
            <p:cNvSpPr/>
            <p:nvPr/>
          </p:nvSpPr>
          <p:spPr>
            <a:xfrm>
              <a:off x="2008534"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580"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179" name="Freihandform: Form 178">
              <a:extLst>
                <a:ext uri="{FF2B5EF4-FFF2-40B4-BE49-F238E27FC236}">
                  <a16:creationId xmlns:a16="http://schemas.microsoft.com/office/drawing/2014/main" id="{D5C32CF5-EEF3-4940-AC0D-840D455384A6}"/>
                </a:ext>
              </a:extLst>
            </p:cNvPr>
            <p:cNvSpPr/>
            <p:nvPr/>
          </p:nvSpPr>
          <p:spPr>
            <a:xfrm>
              <a:off x="208543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180" name="Freihandform: Form 179">
              <a:extLst>
                <a:ext uri="{FF2B5EF4-FFF2-40B4-BE49-F238E27FC236}">
                  <a16:creationId xmlns:a16="http://schemas.microsoft.com/office/drawing/2014/main" id="{EDEC4895-2A5F-4C38-BAFB-222DA913F600}"/>
                </a:ext>
              </a:extLst>
            </p:cNvPr>
            <p:cNvSpPr/>
            <p:nvPr/>
          </p:nvSpPr>
          <p:spPr>
            <a:xfrm>
              <a:off x="2182914" y="64683"/>
              <a:ext cx="74611" cy="114065"/>
            </a:xfrm>
            <a:custGeom>
              <a:avLst/>
              <a:gdLst>
                <a:gd name="connsiteX0" fmla="*/ 74612 w 74611"/>
                <a:gd name="connsiteY0" fmla="*/ 41455 h 114065"/>
                <a:gd name="connsiteX1" fmla="*/ 42023 w 74611"/>
                <a:gd name="connsiteY1" fmla="*/ 83763 h 114065"/>
                <a:gd name="connsiteX2" fmla="*/ 18867 w 74611"/>
                <a:gd name="connsiteY2" fmla="*/ 73186 h 114065"/>
                <a:gd name="connsiteX3" fmla="*/ 18581 w 74611"/>
                <a:gd name="connsiteY3" fmla="*/ 73186 h 114065"/>
                <a:gd name="connsiteX4" fmla="*/ 18581 w 74611"/>
                <a:gd name="connsiteY4" fmla="*/ 109491 h 114065"/>
                <a:gd name="connsiteX5" fmla="*/ 0 w 74611"/>
                <a:gd name="connsiteY5" fmla="*/ 114065 h 114065"/>
                <a:gd name="connsiteX6" fmla="*/ 0 w 74611"/>
                <a:gd name="connsiteY6" fmla="*/ 2005 h 114065"/>
                <a:gd name="connsiteX7" fmla="*/ 18296 w 74611"/>
                <a:gd name="connsiteY7" fmla="*/ 2005 h 114065"/>
                <a:gd name="connsiteX8" fmla="*/ 18296 w 74611"/>
                <a:gd name="connsiteY8" fmla="*/ 11724 h 114065"/>
                <a:gd name="connsiteX9" fmla="*/ 18581 w 74611"/>
                <a:gd name="connsiteY9" fmla="*/ 11724 h 114065"/>
                <a:gd name="connsiteX10" fmla="*/ 42880 w 74611"/>
                <a:gd name="connsiteY10" fmla="*/ 4 h 114065"/>
                <a:gd name="connsiteX11" fmla="*/ 74612 w 74611"/>
                <a:gd name="connsiteY11" fmla="*/ 41455 h 114065"/>
                <a:gd name="connsiteX12" fmla="*/ 56030 w 74611"/>
                <a:gd name="connsiteY12" fmla="*/ 42026 h 114065"/>
                <a:gd name="connsiteX13" fmla="*/ 37449 w 74611"/>
                <a:gd name="connsiteY13" fmla="*/ 16584 h 114065"/>
                <a:gd name="connsiteX14" fmla="*/ 18581 w 74611"/>
                <a:gd name="connsiteY14" fmla="*/ 26875 h 114065"/>
                <a:gd name="connsiteX15" fmla="*/ 18581 w 74611"/>
                <a:gd name="connsiteY15" fmla="*/ 56320 h 114065"/>
                <a:gd name="connsiteX16" fmla="*/ 37735 w 74611"/>
                <a:gd name="connsiteY16" fmla="*/ 67183 h 114065"/>
                <a:gd name="connsiteX17" fmla="*/ 56030 w 74611"/>
                <a:gd name="connsiteY17" fmla="*/ 42026 h 11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4065">
                  <a:moveTo>
                    <a:pt x="74612" y="41455"/>
                  </a:moveTo>
                  <a:cubicBezTo>
                    <a:pt x="74612" y="67469"/>
                    <a:pt x="61462" y="83763"/>
                    <a:pt x="42023" y="83763"/>
                  </a:cubicBezTo>
                  <a:cubicBezTo>
                    <a:pt x="32303" y="83763"/>
                    <a:pt x="24013" y="79475"/>
                    <a:pt x="18867" y="73186"/>
                  </a:cubicBezTo>
                  <a:lnTo>
                    <a:pt x="18581" y="73186"/>
                  </a:lnTo>
                  <a:lnTo>
                    <a:pt x="18581" y="109491"/>
                  </a:lnTo>
                  <a:lnTo>
                    <a:pt x="0" y="114065"/>
                  </a:lnTo>
                  <a:lnTo>
                    <a:pt x="0" y="2005"/>
                  </a:lnTo>
                  <a:lnTo>
                    <a:pt x="18296" y="2005"/>
                  </a:lnTo>
                  <a:lnTo>
                    <a:pt x="18296" y="11724"/>
                  </a:lnTo>
                  <a:lnTo>
                    <a:pt x="18581" y="11724"/>
                  </a:lnTo>
                  <a:cubicBezTo>
                    <a:pt x="24299" y="4578"/>
                    <a:pt x="32875" y="4"/>
                    <a:pt x="42880" y="4"/>
                  </a:cubicBezTo>
                  <a:cubicBezTo>
                    <a:pt x="61462" y="-282"/>
                    <a:pt x="74612" y="15441"/>
                    <a:pt x="74612" y="41455"/>
                  </a:cubicBezTo>
                  <a:close/>
                  <a:moveTo>
                    <a:pt x="56030" y="42026"/>
                  </a:moveTo>
                  <a:cubicBezTo>
                    <a:pt x="56030" y="25446"/>
                    <a:pt x="49455" y="16584"/>
                    <a:pt x="37449" y="16584"/>
                  </a:cubicBezTo>
                  <a:cubicBezTo>
                    <a:pt x="30302" y="16584"/>
                    <a:pt x="24585" y="19729"/>
                    <a:pt x="18581" y="26875"/>
                  </a:cubicBezTo>
                  <a:lnTo>
                    <a:pt x="18581" y="56320"/>
                  </a:lnTo>
                  <a:cubicBezTo>
                    <a:pt x="24013" y="63467"/>
                    <a:pt x="30016" y="67183"/>
                    <a:pt x="37735" y="67183"/>
                  </a:cubicBezTo>
                  <a:cubicBezTo>
                    <a:pt x="49741" y="67183"/>
                    <a:pt x="56030" y="57749"/>
                    <a:pt x="56030" y="42026"/>
                  </a:cubicBezTo>
                  <a:close/>
                </a:path>
              </a:pathLst>
            </a:custGeom>
            <a:grpFill/>
            <a:ln w="2856" cap="flat">
              <a:noFill/>
              <a:prstDash val="solid"/>
              <a:miter/>
            </a:ln>
          </p:spPr>
          <p:txBody>
            <a:bodyPr rtlCol="0" anchor="ctr"/>
            <a:lstStyle/>
            <a:p>
              <a:endParaRPr lang="de-DE"/>
            </a:p>
          </p:txBody>
        </p:sp>
        <p:sp>
          <p:nvSpPr>
            <p:cNvPr id="181" name="Freihandform: Form 180">
              <a:extLst>
                <a:ext uri="{FF2B5EF4-FFF2-40B4-BE49-F238E27FC236}">
                  <a16:creationId xmlns:a16="http://schemas.microsoft.com/office/drawing/2014/main" id="{79ED392A-C69A-4600-B7D4-6713794E005D}"/>
                </a:ext>
              </a:extLst>
            </p:cNvPr>
            <p:cNvSpPr/>
            <p:nvPr/>
          </p:nvSpPr>
          <p:spPr>
            <a:xfrm>
              <a:off x="2278394"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182" name="Freihandform: Form 181">
              <a:extLst>
                <a:ext uri="{FF2B5EF4-FFF2-40B4-BE49-F238E27FC236}">
                  <a16:creationId xmlns:a16="http://schemas.microsoft.com/office/drawing/2014/main" id="{096FE5BB-864C-4A4A-A3B1-E7628824E12E}"/>
                </a:ext>
              </a:extLst>
            </p:cNvPr>
            <p:cNvSpPr/>
            <p:nvPr/>
          </p:nvSpPr>
          <p:spPr>
            <a:xfrm>
              <a:off x="2368156"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83" name="Freihandform: Form 182">
              <a:extLst>
                <a:ext uri="{FF2B5EF4-FFF2-40B4-BE49-F238E27FC236}">
                  <a16:creationId xmlns:a16="http://schemas.microsoft.com/office/drawing/2014/main" id="{2279A58E-7ED4-40A0-841E-1EE84B394CCE}"/>
                </a:ext>
              </a:extLst>
            </p:cNvPr>
            <p:cNvSpPr/>
            <p:nvPr/>
          </p:nvSpPr>
          <p:spPr>
            <a:xfrm>
              <a:off x="2406748"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8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8" y="31731"/>
                    <a:pt x="61748" y="58603"/>
                  </a:cubicBezTo>
                  <a:cubicBezTo>
                    <a:pt x="61748"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184" name="Freihandform: Form 183">
              <a:extLst>
                <a:ext uri="{FF2B5EF4-FFF2-40B4-BE49-F238E27FC236}">
                  <a16:creationId xmlns:a16="http://schemas.microsoft.com/office/drawing/2014/main" id="{B566F93C-F565-4D5E-B0B4-8B6C2777D246}"/>
                </a:ext>
              </a:extLst>
            </p:cNvPr>
            <p:cNvSpPr/>
            <p:nvPr/>
          </p:nvSpPr>
          <p:spPr>
            <a:xfrm>
              <a:off x="2483647" y="64401"/>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185" name="Freihandform: Form 184">
              <a:extLst>
                <a:ext uri="{FF2B5EF4-FFF2-40B4-BE49-F238E27FC236}">
                  <a16:creationId xmlns:a16="http://schemas.microsoft.com/office/drawing/2014/main" id="{93E6C7E8-8E3A-4B02-8C67-5C1EB06EBA8C}"/>
                </a:ext>
              </a:extLst>
            </p:cNvPr>
            <p:cNvSpPr/>
            <p:nvPr/>
          </p:nvSpPr>
          <p:spPr>
            <a:xfrm>
              <a:off x="2567120"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186" name="Freihandform: Form 185">
              <a:extLst>
                <a:ext uri="{FF2B5EF4-FFF2-40B4-BE49-F238E27FC236}">
                  <a16:creationId xmlns:a16="http://schemas.microsoft.com/office/drawing/2014/main" id="{2B654EBB-788B-48AE-B7ED-396BCD8B220A}"/>
                </a:ext>
              </a:extLst>
            </p:cNvPr>
            <p:cNvSpPr/>
            <p:nvPr/>
          </p:nvSpPr>
          <p:spPr>
            <a:xfrm>
              <a:off x="2655168" y="64687"/>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187" name="Freihandform: Form 186">
              <a:extLst>
                <a:ext uri="{FF2B5EF4-FFF2-40B4-BE49-F238E27FC236}">
                  <a16:creationId xmlns:a16="http://schemas.microsoft.com/office/drawing/2014/main" id="{8DA75145-D387-4DC2-9454-DD755F2064DD}"/>
                </a:ext>
              </a:extLst>
            </p:cNvPr>
            <p:cNvSpPr/>
            <p:nvPr/>
          </p:nvSpPr>
          <p:spPr>
            <a:xfrm>
              <a:off x="2796386" y="36100"/>
              <a:ext cx="69465" cy="110630"/>
            </a:xfrm>
            <a:custGeom>
              <a:avLst/>
              <a:gdLst>
                <a:gd name="connsiteX0" fmla="*/ 69466 w 69465"/>
                <a:gd name="connsiteY0" fmla="*/ 18010 h 110630"/>
                <a:gd name="connsiteX1" fmla="*/ 19725 w 69465"/>
                <a:gd name="connsiteY1" fmla="*/ 18010 h 110630"/>
                <a:gd name="connsiteX2" fmla="*/ 19725 w 69465"/>
                <a:gd name="connsiteY2" fmla="*/ 45453 h 110630"/>
                <a:gd name="connsiteX3" fmla="*/ 56888 w 69465"/>
                <a:gd name="connsiteY3" fmla="*/ 45453 h 110630"/>
                <a:gd name="connsiteX4" fmla="*/ 56888 w 69465"/>
                <a:gd name="connsiteY4" fmla="*/ 63463 h 110630"/>
                <a:gd name="connsiteX5" fmla="*/ 19725 w 69465"/>
                <a:gd name="connsiteY5" fmla="*/ 63463 h 110630"/>
                <a:gd name="connsiteX6" fmla="*/ 19725 w 69465"/>
                <a:gd name="connsiteY6" fmla="*/ 110631 h 110630"/>
                <a:gd name="connsiteX7" fmla="*/ 0 w 69465"/>
                <a:gd name="connsiteY7" fmla="*/ 110631 h 110630"/>
                <a:gd name="connsiteX8" fmla="*/ 0 w 69465"/>
                <a:gd name="connsiteY8" fmla="*/ 0 h 110630"/>
                <a:gd name="connsiteX9" fmla="*/ 69466 w 69465"/>
                <a:gd name="connsiteY9" fmla="*/ 0 h 110630"/>
                <a:gd name="connsiteX10" fmla="*/ 69466 w 69465"/>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65" h="110630">
                  <a:moveTo>
                    <a:pt x="69466"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188" name="Freihandform: Form 187">
              <a:extLst>
                <a:ext uri="{FF2B5EF4-FFF2-40B4-BE49-F238E27FC236}">
                  <a16:creationId xmlns:a16="http://schemas.microsoft.com/office/drawing/2014/main" id="{45567739-E6F9-48AF-B14C-A364C113AD6A}"/>
                </a:ext>
              </a:extLst>
            </p:cNvPr>
            <p:cNvSpPr/>
            <p:nvPr/>
          </p:nvSpPr>
          <p:spPr>
            <a:xfrm>
              <a:off x="2869569" y="64687"/>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025 h 83759"/>
                <a:gd name="connsiteX18" fmla="*/ 36305 w 67750"/>
                <a:gd name="connsiteY18" fmla="*/ 44595 h 83759"/>
                <a:gd name="connsiteX19" fmla="*/ 17724 w 67750"/>
                <a:gd name="connsiteY19" fmla="*/ 57745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1" y="69752"/>
                    <a:pt x="44310" y="66321"/>
                    <a:pt x="49455" y="60032"/>
                  </a:cubicBezTo>
                  <a:lnTo>
                    <a:pt x="49455" y="46025"/>
                  </a:lnTo>
                  <a:cubicBezTo>
                    <a:pt x="45167" y="44881"/>
                    <a:pt x="40593" y="44595"/>
                    <a:pt x="36305" y="44595"/>
                  </a:cubicBezTo>
                  <a:cubicBezTo>
                    <a:pt x="24585" y="44595"/>
                    <a:pt x="17724" y="49169"/>
                    <a:pt x="17724" y="57745"/>
                  </a:cubicBezTo>
                  <a:cubicBezTo>
                    <a:pt x="17724" y="65178"/>
                    <a:pt x="22869" y="69752"/>
                    <a:pt x="31160" y="69752"/>
                  </a:cubicBezTo>
                  <a:close/>
                </a:path>
              </a:pathLst>
            </a:custGeom>
            <a:grpFill/>
            <a:ln w="2856" cap="flat">
              <a:noFill/>
              <a:prstDash val="solid"/>
              <a:miter/>
            </a:ln>
          </p:spPr>
          <p:txBody>
            <a:bodyPr rtlCol="0" anchor="ctr"/>
            <a:lstStyle/>
            <a:p>
              <a:endParaRPr lang="de-DE"/>
            </a:p>
          </p:txBody>
        </p:sp>
        <p:sp>
          <p:nvSpPr>
            <p:cNvPr id="189" name="Freihandform: Form 188">
              <a:extLst>
                <a:ext uri="{FF2B5EF4-FFF2-40B4-BE49-F238E27FC236}">
                  <a16:creationId xmlns:a16="http://schemas.microsoft.com/office/drawing/2014/main" id="{D88D85A3-1320-4E5A-956A-C7CC10288354}"/>
                </a:ext>
              </a:extLst>
            </p:cNvPr>
            <p:cNvSpPr/>
            <p:nvPr/>
          </p:nvSpPr>
          <p:spPr>
            <a:xfrm>
              <a:off x="2961046" y="29811"/>
              <a:ext cx="70323" cy="116920"/>
            </a:xfrm>
            <a:custGeom>
              <a:avLst/>
              <a:gdLst>
                <a:gd name="connsiteX0" fmla="*/ 0 w 70323"/>
                <a:gd name="connsiteY0" fmla="*/ 4574 h 116920"/>
                <a:gd name="connsiteX1" fmla="*/ 18581 w 70323"/>
                <a:gd name="connsiteY1" fmla="*/ 0 h 116920"/>
                <a:gd name="connsiteX2" fmla="*/ 18581 w 70323"/>
                <a:gd name="connsiteY2" fmla="*/ 70324 h 116920"/>
                <a:gd name="connsiteX3" fmla="*/ 18867 w 70323"/>
                <a:gd name="connsiteY3" fmla="*/ 70324 h 116920"/>
                <a:gd name="connsiteX4" fmla="*/ 45167 w 70323"/>
                <a:gd name="connsiteY4" fmla="*/ 36877 h 116920"/>
                <a:gd name="connsiteX5" fmla="*/ 67465 w 70323"/>
                <a:gd name="connsiteY5" fmla="*/ 36877 h 116920"/>
                <a:gd name="connsiteX6" fmla="*/ 41165 w 70323"/>
                <a:gd name="connsiteY6" fmla="*/ 68323 h 116920"/>
                <a:gd name="connsiteX7" fmla="*/ 70324 w 70323"/>
                <a:gd name="connsiteY7" fmla="*/ 116920 h 116920"/>
                <a:gd name="connsiteX8" fmla="*/ 48026 w 70323"/>
                <a:gd name="connsiteY8" fmla="*/ 116920 h 116920"/>
                <a:gd name="connsiteX9" fmla="*/ 28015 w 70323"/>
                <a:gd name="connsiteY9" fmla="*/ 82330 h 116920"/>
                <a:gd name="connsiteX10" fmla="*/ 18867 w 70323"/>
                <a:gd name="connsiteY10" fmla="*/ 92621 h 116920"/>
                <a:gd name="connsiteX11" fmla="*/ 18867 w 70323"/>
                <a:gd name="connsiteY11" fmla="*/ 116920 h 116920"/>
                <a:gd name="connsiteX12" fmla="*/ 286 w 70323"/>
                <a:gd name="connsiteY12" fmla="*/ 116920 h 116920"/>
                <a:gd name="connsiteX13" fmla="*/ 286 w 70323"/>
                <a:gd name="connsiteY13" fmla="*/ 457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323" h="116920">
                  <a:moveTo>
                    <a:pt x="0" y="4574"/>
                  </a:moveTo>
                  <a:lnTo>
                    <a:pt x="18581" y="0"/>
                  </a:lnTo>
                  <a:lnTo>
                    <a:pt x="18581" y="70324"/>
                  </a:lnTo>
                  <a:lnTo>
                    <a:pt x="18867" y="70324"/>
                  </a:lnTo>
                  <a:lnTo>
                    <a:pt x="45167" y="36877"/>
                  </a:lnTo>
                  <a:lnTo>
                    <a:pt x="67465" y="36877"/>
                  </a:lnTo>
                  <a:lnTo>
                    <a:pt x="41165" y="68323"/>
                  </a:lnTo>
                  <a:lnTo>
                    <a:pt x="70324" y="116920"/>
                  </a:lnTo>
                  <a:lnTo>
                    <a:pt x="48026" y="116920"/>
                  </a:lnTo>
                  <a:lnTo>
                    <a:pt x="28015" y="82330"/>
                  </a:lnTo>
                  <a:lnTo>
                    <a:pt x="18867" y="92621"/>
                  </a:lnTo>
                  <a:lnTo>
                    <a:pt x="18867" y="116920"/>
                  </a:lnTo>
                  <a:lnTo>
                    <a:pt x="286" y="116920"/>
                  </a:lnTo>
                  <a:lnTo>
                    <a:pt x="286" y="4574"/>
                  </a:lnTo>
                  <a:close/>
                </a:path>
              </a:pathLst>
            </a:custGeom>
            <a:grpFill/>
            <a:ln w="2856" cap="flat">
              <a:noFill/>
              <a:prstDash val="solid"/>
              <a:miter/>
            </a:ln>
          </p:spPr>
          <p:txBody>
            <a:bodyPr rtlCol="0" anchor="ctr"/>
            <a:lstStyle/>
            <a:p>
              <a:endParaRPr lang="de-DE"/>
            </a:p>
          </p:txBody>
        </p:sp>
        <p:sp>
          <p:nvSpPr>
            <p:cNvPr id="190" name="Freihandform: Form 189">
              <a:extLst>
                <a:ext uri="{FF2B5EF4-FFF2-40B4-BE49-F238E27FC236}">
                  <a16:creationId xmlns:a16="http://schemas.microsoft.com/office/drawing/2014/main" id="{D03D3903-8646-42DA-9C9F-28869ED06F7D}"/>
                </a:ext>
              </a:extLst>
            </p:cNvPr>
            <p:cNvSpPr/>
            <p:nvPr/>
          </p:nvSpPr>
          <p:spPr>
            <a:xfrm>
              <a:off x="304509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191" name="Freihandform: Form 190">
              <a:extLst>
                <a:ext uri="{FF2B5EF4-FFF2-40B4-BE49-F238E27FC236}">
                  <a16:creationId xmlns:a16="http://schemas.microsoft.com/office/drawing/2014/main" id="{6A41A2EA-CF5E-4FD2-AAFC-6B26378E9AED}"/>
                </a:ext>
              </a:extLst>
            </p:cNvPr>
            <p:cNvSpPr/>
            <p:nvPr/>
          </p:nvSpPr>
          <p:spPr>
            <a:xfrm>
              <a:off x="313828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192" name="Freihandform: Form 191">
              <a:extLst>
                <a:ext uri="{FF2B5EF4-FFF2-40B4-BE49-F238E27FC236}">
                  <a16:creationId xmlns:a16="http://schemas.microsoft.com/office/drawing/2014/main" id="{B9F5D600-DE00-4D21-8B19-5303749B3740}"/>
                </a:ext>
              </a:extLst>
            </p:cNvPr>
            <p:cNvSpPr/>
            <p:nvPr/>
          </p:nvSpPr>
          <p:spPr>
            <a:xfrm>
              <a:off x="3173160" y="40960"/>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193" name="Freihandform: Form 192">
              <a:extLst>
                <a:ext uri="{FF2B5EF4-FFF2-40B4-BE49-F238E27FC236}">
                  <a16:creationId xmlns:a16="http://schemas.microsoft.com/office/drawing/2014/main" id="{19F06A48-DF8D-4CE0-A7D2-FE0E314ABB76}"/>
                </a:ext>
              </a:extLst>
            </p:cNvPr>
            <p:cNvSpPr/>
            <p:nvPr/>
          </p:nvSpPr>
          <p:spPr>
            <a:xfrm>
              <a:off x="3237481" y="32384"/>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2 w 67750"/>
                <a:gd name="connsiteY5" fmla="*/ 36877 h 116062"/>
                <a:gd name="connsiteX6" fmla="*/ 33732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3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328 h 116062"/>
                <a:gd name="connsiteX23" fmla="*/ 36305 w 67750"/>
                <a:gd name="connsiteY23" fmla="*/ 76899 h 116062"/>
                <a:gd name="connsiteX24" fmla="*/ 17724 w 67750"/>
                <a:gd name="connsiteY24" fmla="*/ 90048 h 116062"/>
                <a:gd name="connsiteX25" fmla="*/ 31160 w 67750"/>
                <a:gd name="connsiteY25" fmla="*/ 102055 h 116062"/>
                <a:gd name="connsiteX26" fmla="*/ 52028 w 67750"/>
                <a:gd name="connsiteY26" fmla="*/ 21726 h 116062"/>
                <a:gd name="connsiteX27" fmla="*/ 40879 w 67750"/>
                <a:gd name="connsiteY27" fmla="*/ 10863 h 116062"/>
                <a:gd name="connsiteX28" fmla="*/ 52028 w 67750"/>
                <a:gd name="connsiteY28" fmla="*/ 0 h 116062"/>
                <a:gd name="connsiteX29" fmla="*/ 63177 w 67750"/>
                <a:gd name="connsiteY29" fmla="*/ 10863 h 116062"/>
                <a:gd name="connsiteX30" fmla="*/ 52028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6" y="48026"/>
                    <a:pt x="18010" y="49455"/>
                    <a:pt x="11435" y="52600"/>
                  </a:cubicBezTo>
                  <a:lnTo>
                    <a:pt x="7432" y="36877"/>
                  </a:lnTo>
                  <a:cubicBezTo>
                    <a:pt x="14865" y="34018"/>
                    <a:pt x="24585" y="32303"/>
                    <a:pt x="33732" y="32303"/>
                  </a:cubicBezTo>
                  <a:cubicBezTo>
                    <a:pt x="56316" y="32303"/>
                    <a:pt x="67751" y="42880"/>
                    <a:pt x="67751" y="63177"/>
                  </a:cubicBezTo>
                  <a:lnTo>
                    <a:pt x="67751" y="114347"/>
                  </a:lnTo>
                  <a:lnTo>
                    <a:pt x="50027" y="114347"/>
                  </a:lnTo>
                  <a:lnTo>
                    <a:pt x="50027" y="105771"/>
                  </a:lnTo>
                  <a:lnTo>
                    <a:pt x="49741" y="105771"/>
                  </a:lnTo>
                  <a:cubicBezTo>
                    <a:pt x="42880" y="112918"/>
                    <a:pt x="35734" y="116063"/>
                    <a:pt x="26300" y="116063"/>
                  </a:cubicBezTo>
                  <a:cubicBezTo>
                    <a:pt x="10291" y="116063"/>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6" y="0"/>
                    <a:pt x="30302" y="5146"/>
                    <a:pt x="30302" y="10863"/>
                  </a:cubicBezTo>
                  <a:cubicBezTo>
                    <a:pt x="30302" y="16866"/>
                    <a:pt x="25156" y="21726"/>
                    <a:pt x="19153" y="21726"/>
                  </a:cubicBezTo>
                  <a:close/>
                  <a:moveTo>
                    <a:pt x="31160" y="102055"/>
                  </a:moveTo>
                  <a:cubicBezTo>
                    <a:pt x="38020" y="102055"/>
                    <a:pt x="44310" y="98625"/>
                    <a:pt x="49455" y="92335"/>
                  </a:cubicBezTo>
                  <a:lnTo>
                    <a:pt x="49455" y="78328"/>
                  </a:lnTo>
                  <a:cubicBezTo>
                    <a:pt x="45167" y="77184"/>
                    <a:pt x="40593" y="76899"/>
                    <a:pt x="36305" y="76899"/>
                  </a:cubicBezTo>
                  <a:cubicBezTo>
                    <a:pt x="24585" y="76899"/>
                    <a:pt x="17724" y="81472"/>
                    <a:pt x="17724" y="90048"/>
                  </a:cubicBezTo>
                  <a:cubicBezTo>
                    <a:pt x="18010" y="97481"/>
                    <a:pt x="23155" y="102055"/>
                    <a:pt x="31160" y="102055"/>
                  </a:cubicBezTo>
                  <a:close/>
                  <a:moveTo>
                    <a:pt x="52028" y="21726"/>
                  </a:moveTo>
                  <a:cubicBezTo>
                    <a:pt x="46025" y="21726"/>
                    <a:pt x="40879" y="16580"/>
                    <a:pt x="40879" y="10863"/>
                  </a:cubicBezTo>
                  <a:cubicBezTo>
                    <a:pt x="40879" y="5146"/>
                    <a:pt x="46025" y="0"/>
                    <a:pt x="52028" y="0"/>
                  </a:cubicBezTo>
                  <a:cubicBezTo>
                    <a:pt x="58031" y="0"/>
                    <a:pt x="63177" y="5146"/>
                    <a:pt x="63177" y="10863"/>
                  </a:cubicBezTo>
                  <a:cubicBezTo>
                    <a:pt x="63177" y="16866"/>
                    <a:pt x="57745" y="21726"/>
                    <a:pt x="52028" y="21726"/>
                  </a:cubicBezTo>
                  <a:close/>
                </a:path>
              </a:pathLst>
            </a:custGeom>
            <a:grpFill/>
            <a:ln w="2856" cap="flat">
              <a:noFill/>
              <a:prstDash val="solid"/>
              <a:miter/>
            </a:ln>
          </p:spPr>
          <p:txBody>
            <a:bodyPr rtlCol="0" anchor="ctr"/>
            <a:lstStyle/>
            <a:p>
              <a:endParaRPr lang="de-DE"/>
            </a:p>
          </p:txBody>
        </p:sp>
        <p:sp>
          <p:nvSpPr>
            <p:cNvPr id="194" name="Freihandform: Form 193">
              <a:extLst>
                <a:ext uri="{FF2B5EF4-FFF2-40B4-BE49-F238E27FC236}">
                  <a16:creationId xmlns:a16="http://schemas.microsoft.com/office/drawing/2014/main" id="{E76C37E2-19C3-4FEB-AD05-35C355ACC271}"/>
                </a:ext>
              </a:extLst>
            </p:cNvPr>
            <p:cNvSpPr/>
            <p:nvPr/>
          </p:nvSpPr>
          <p:spPr>
            <a:xfrm>
              <a:off x="3320097" y="40960"/>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195" name="Freihandform: Form 194">
              <a:extLst>
                <a:ext uri="{FF2B5EF4-FFF2-40B4-BE49-F238E27FC236}">
                  <a16:creationId xmlns:a16="http://schemas.microsoft.com/office/drawing/2014/main" id="{1B071317-7674-418D-B895-174740E887AC}"/>
                </a:ext>
              </a:extLst>
            </p:cNvPr>
            <p:cNvSpPr/>
            <p:nvPr/>
          </p:nvSpPr>
          <p:spPr>
            <a:xfrm>
              <a:off x="343387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196" name="Freihandform: Form 195">
              <a:extLst>
                <a:ext uri="{FF2B5EF4-FFF2-40B4-BE49-F238E27FC236}">
                  <a16:creationId xmlns:a16="http://schemas.microsoft.com/office/drawing/2014/main" id="{4205895C-C798-479F-B85E-6DD6EA25ECEC}"/>
                </a:ext>
              </a:extLst>
            </p:cNvPr>
            <p:cNvSpPr/>
            <p:nvPr/>
          </p:nvSpPr>
          <p:spPr>
            <a:xfrm>
              <a:off x="3526779" y="64687"/>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8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197" name="Freihandform: Form 196">
              <a:extLst>
                <a:ext uri="{FF2B5EF4-FFF2-40B4-BE49-F238E27FC236}">
                  <a16:creationId xmlns:a16="http://schemas.microsoft.com/office/drawing/2014/main" id="{A2FC205B-F480-4DBC-A765-0A475834F3A1}"/>
                </a:ext>
              </a:extLst>
            </p:cNvPr>
            <p:cNvSpPr/>
            <p:nvPr/>
          </p:nvSpPr>
          <p:spPr>
            <a:xfrm>
              <a:off x="3615112" y="29811"/>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605 h 118921"/>
                <a:gd name="connsiteX16" fmla="*/ 37163 w 74611"/>
                <a:gd name="connsiteY16" fmla="*/ 52028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605"/>
                  </a:lnTo>
                  <a:cubicBezTo>
                    <a:pt x="50885" y="55458"/>
                    <a:pt x="44881" y="52028"/>
                    <a:pt x="37163" y="52028"/>
                  </a:cubicBezTo>
                  <a:cubicBezTo>
                    <a:pt x="25157" y="51742"/>
                    <a:pt x="18581" y="60604"/>
                    <a:pt x="18581" y="76613"/>
                  </a:cubicBezTo>
                  <a:close/>
                </a:path>
              </a:pathLst>
            </a:custGeom>
            <a:grpFill/>
            <a:ln w="2856" cap="flat">
              <a:noFill/>
              <a:prstDash val="solid"/>
              <a:miter/>
            </a:ln>
          </p:spPr>
          <p:txBody>
            <a:bodyPr rtlCol="0" anchor="ctr"/>
            <a:lstStyle/>
            <a:p>
              <a:endParaRPr lang="de-DE"/>
            </a:p>
          </p:txBody>
        </p:sp>
        <p:sp>
          <p:nvSpPr>
            <p:cNvPr id="198" name="Freihandform: Form 197">
              <a:extLst>
                <a:ext uri="{FF2B5EF4-FFF2-40B4-BE49-F238E27FC236}">
                  <a16:creationId xmlns:a16="http://schemas.microsoft.com/office/drawing/2014/main" id="{69AE56F4-0BAC-4631-8D60-8514867BA36A}"/>
                </a:ext>
              </a:extLst>
            </p:cNvPr>
            <p:cNvSpPr/>
            <p:nvPr/>
          </p:nvSpPr>
          <p:spPr>
            <a:xfrm>
              <a:off x="1648912" y="209051"/>
              <a:ext cx="69751" cy="110630"/>
            </a:xfrm>
            <a:custGeom>
              <a:avLst/>
              <a:gdLst>
                <a:gd name="connsiteX0" fmla="*/ 69752 w 69751"/>
                <a:gd name="connsiteY0" fmla="*/ 18010 h 110630"/>
                <a:gd name="connsiteX1" fmla="*/ 19725 w 69751"/>
                <a:gd name="connsiteY1" fmla="*/ 18010 h 110630"/>
                <a:gd name="connsiteX2" fmla="*/ 19725 w 69751"/>
                <a:gd name="connsiteY2" fmla="*/ 45453 h 110630"/>
                <a:gd name="connsiteX3" fmla="*/ 56888 w 69751"/>
                <a:gd name="connsiteY3" fmla="*/ 45453 h 110630"/>
                <a:gd name="connsiteX4" fmla="*/ 56888 w 69751"/>
                <a:gd name="connsiteY4" fmla="*/ 63463 h 110630"/>
                <a:gd name="connsiteX5" fmla="*/ 19725 w 69751"/>
                <a:gd name="connsiteY5" fmla="*/ 63463 h 110630"/>
                <a:gd name="connsiteX6" fmla="*/ 19725 w 69751"/>
                <a:gd name="connsiteY6" fmla="*/ 110631 h 110630"/>
                <a:gd name="connsiteX7" fmla="*/ 0 w 69751"/>
                <a:gd name="connsiteY7" fmla="*/ 110631 h 110630"/>
                <a:gd name="connsiteX8" fmla="*/ 0 w 69751"/>
                <a:gd name="connsiteY8" fmla="*/ 0 h 110630"/>
                <a:gd name="connsiteX9" fmla="*/ 69466 w 69751"/>
                <a:gd name="connsiteY9" fmla="*/ 0 h 110630"/>
                <a:gd name="connsiteX10" fmla="*/ 69466 w 69751"/>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630">
                  <a:moveTo>
                    <a:pt x="69752"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199" name="Freihandform: Form 198">
              <a:extLst>
                <a:ext uri="{FF2B5EF4-FFF2-40B4-BE49-F238E27FC236}">
                  <a16:creationId xmlns:a16="http://schemas.microsoft.com/office/drawing/2014/main" id="{267635ED-45CA-4D7D-BDE1-B603E9C8DC74}"/>
                </a:ext>
              </a:extLst>
            </p:cNvPr>
            <p:cNvSpPr/>
            <p:nvPr/>
          </p:nvSpPr>
          <p:spPr>
            <a:xfrm>
              <a:off x="1722094" y="237638"/>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311 h 83759"/>
                <a:gd name="connsiteX18" fmla="*/ 36305 w 67750"/>
                <a:gd name="connsiteY18" fmla="*/ 44881 h 83759"/>
                <a:gd name="connsiteX19" fmla="*/ 17724 w 67750"/>
                <a:gd name="connsiteY19" fmla="*/ 58031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0" y="69752"/>
                    <a:pt x="44310" y="66321"/>
                    <a:pt x="49455" y="60032"/>
                  </a:cubicBezTo>
                  <a:lnTo>
                    <a:pt x="49455" y="46311"/>
                  </a:lnTo>
                  <a:cubicBezTo>
                    <a:pt x="45167" y="45167"/>
                    <a:pt x="40593" y="44881"/>
                    <a:pt x="36305" y="44881"/>
                  </a:cubicBezTo>
                  <a:cubicBezTo>
                    <a:pt x="24585" y="44881"/>
                    <a:pt x="17724" y="49455"/>
                    <a:pt x="17724" y="58031"/>
                  </a:cubicBezTo>
                  <a:cubicBezTo>
                    <a:pt x="18010" y="65178"/>
                    <a:pt x="23155" y="69752"/>
                    <a:pt x="31160" y="69752"/>
                  </a:cubicBezTo>
                  <a:close/>
                </a:path>
              </a:pathLst>
            </a:custGeom>
            <a:grpFill/>
            <a:ln w="2856" cap="flat">
              <a:noFill/>
              <a:prstDash val="solid"/>
              <a:miter/>
            </a:ln>
          </p:spPr>
          <p:txBody>
            <a:bodyPr rtlCol="0" anchor="ctr"/>
            <a:lstStyle/>
            <a:p>
              <a:endParaRPr lang="de-DE"/>
            </a:p>
          </p:txBody>
        </p:sp>
        <p:sp>
          <p:nvSpPr>
            <p:cNvPr id="200" name="Freihandform: Form 199">
              <a:extLst>
                <a:ext uri="{FF2B5EF4-FFF2-40B4-BE49-F238E27FC236}">
                  <a16:creationId xmlns:a16="http://schemas.microsoft.com/office/drawing/2014/main" id="{4E65E35C-CC48-4B60-A5C5-9B54FD845568}"/>
                </a:ext>
              </a:extLst>
            </p:cNvPr>
            <p:cNvSpPr/>
            <p:nvPr/>
          </p:nvSpPr>
          <p:spPr>
            <a:xfrm>
              <a:off x="1809570"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201" name="Freihandform: Form 200">
              <a:extLst>
                <a:ext uri="{FF2B5EF4-FFF2-40B4-BE49-F238E27FC236}">
                  <a16:creationId xmlns:a16="http://schemas.microsoft.com/office/drawing/2014/main" id="{528ED8B8-344F-4ED7-810A-21695244E5AD}"/>
                </a:ext>
              </a:extLst>
            </p:cNvPr>
            <p:cNvSpPr/>
            <p:nvPr/>
          </p:nvSpPr>
          <p:spPr>
            <a:xfrm>
              <a:off x="189332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02" name="Freihandform: Form 201">
              <a:extLst>
                <a:ext uri="{FF2B5EF4-FFF2-40B4-BE49-F238E27FC236}">
                  <a16:creationId xmlns:a16="http://schemas.microsoft.com/office/drawing/2014/main" id="{0381C199-12C5-4DFC-A594-30891ED44429}"/>
                </a:ext>
              </a:extLst>
            </p:cNvPr>
            <p:cNvSpPr/>
            <p:nvPr/>
          </p:nvSpPr>
          <p:spPr>
            <a:xfrm>
              <a:off x="1985665" y="202476"/>
              <a:ext cx="74611" cy="118921"/>
            </a:xfrm>
            <a:custGeom>
              <a:avLst/>
              <a:gdLst>
                <a:gd name="connsiteX0" fmla="*/ 74612 w 74611"/>
                <a:gd name="connsiteY0" fmla="*/ 76613 h 118921"/>
                <a:gd name="connsiteX1" fmla="*/ 42023 w 74611"/>
                <a:gd name="connsiteY1" fmla="*/ 118921 h 118921"/>
                <a:gd name="connsiteX2" fmla="*/ 18296 w 74611"/>
                <a:gd name="connsiteY2" fmla="*/ 107772 h 118921"/>
                <a:gd name="connsiteX3" fmla="*/ 18010 w 74611"/>
                <a:gd name="connsiteY3" fmla="*/ 107772 h 118921"/>
                <a:gd name="connsiteX4" fmla="*/ 18010 w 74611"/>
                <a:gd name="connsiteY4" fmla="*/ 116920 h 118921"/>
                <a:gd name="connsiteX5" fmla="*/ 0 w 74611"/>
                <a:gd name="connsiteY5" fmla="*/ 116920 h 118921"/>
                <a:gd name="connsiteX6" fmla="*/ 0 w 74611"/>
                <a:gd name="connsiteY6" fmla="*/ 4574 h 118921"/>
                <a:gd name="connsiteX7" fmla="*/ 18581 w 74611"/>
                <a:gd name="connsiteY7" fmla="*/ 0 h 118921"/>
                <a:gd name="connsiteX8" fmla="*/ 18581 w 74611"/>
                <a:gd name="connsiteY8" fmla="*/ 46311 h 118921"/>
                <a:gd name="connsiteX9" fmla="*/ 18867 w 74611"/>
                <a:gd name="connsiteY9" fmla="*/ 46311 h 118921"/>
                <a:gd name="connsiteX10" fmla="*/ 42308 w 74611"/>
                <a:gd name="connsiteY10" fmla="*/ 34876 h 118921"/>
                <a:gd name="connsiteX11" fmla="*/ 74612 w 74611"/>
                <a:gd name="connsiteY11" fmla="*/ 76613 h 118921"/>
                <a:gd name="connsiteX12" fmla="*/ 56316 w 74611"/>
                <a:gd name="connsiteY12" fmla="*/ 76899 h 118921"/>
                <a:gd name="connsiteX13" fmla="*/ 37735 w 74611"/>
                <a:gd name="connsiteY13" fmla="*/ 51742 h 118921"/>
                <a:gd name="connsiteX14" fmla="*/ 18867 w 74611"/>
                <a:gd name="connsiteY14" fmla="*/ 62033 h 118921"/>
                <a:gd name="connsiteX15" fmla="*/ 18867 w 74611"/>
                <a:gd name="connsiteY15" fmla="*/ 91192 h 118921"/>
                <a:gd name="connsiteX16" fmla="*/ 38020 w 74611"/>
                <a:gd name="connsiteY16" fmla="*/ 102055 h 118921"/>
                <a:gd name="connsiteX17" fmla="*/ 56316 w 74611"/>
                <a:gd name="connsiteY17" fmla="*/ 76899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74612" y="76613"/>
                  </a:moveTo>
                  <a:cubicBezTo>
                    <a:pt x="74612" y="102341"/>
                    <a:pt x="61462" y="118921"/>
                    <a:pt x="42023" y="118921"/>
                  </a:cubicBezTo>
                  <a:cubicBezTo>
                    <a:pt x="32017" y="118921"/>
                    <a:pt x="23727" y="114633"/>
                    <a:pt x="18296" y="107772"/>
                  </a:cubicBezTo>
                  <a:lnTo>
                    <a:pt x="18010" y="107772"/>
                  </a:lnTo>
                  <a:lnTo>
                    <a:pt x="18010" y="116920"/>
                  </a:lnTo>
                  <a:lnTo>
                    <a:pt x="0" y="116920"/>
                  </a:lnTo>
                  <a:lnTo>
                    <a:pt x="0" y="4574"/>
                  </a:lnTo>
                  <a:lnTo>
                    <a:pt x="18581" y="0"/>
                  </a:lnTo>
                  <a:lnTo>
                    <a:pt x="18581" y="46311"/>
                  </a:lnTo>
                  <a:lnTo>
                    <a:pt x="18867" y="46311"/>
                  </a:lnTo>
                  <a:cubicBezTo>
                    <a:pt x="24299" y="39164"/>
                    <a:pt x="32303" y="34876"/>
                    <a:pt x="42308" y="34876"/>
                  </a:cubicBezTo>
                  <a:cubicBezTo>
                    <a:pt x="61747" y="34876"/>
                    <a:pt x="74612" y="50599"/>
                    <a:pt x="74612" y="76613"/>
                  </a:cubicBezTo>
                  <a:close/>
                  <a:moveTo>
                    <a:pt x="56316" y="76899"/>
                  </a:moveTo>
                  <a:cubicBezTo>
                    <a:pt x="56316" y="60318"/>
                    <a:pt x="49455" y="51742"/>
                    <a:pt x="37735" y="51742"/>
                  </a:cubicBezTo>
                  <a:cubicBezTo>
                    <a:pt x="30588" y="51742"/>
                    <a:pt x="24585" y="54887"/>
                    <a:pt x="18867" y="62033"/>
                  </a:cubicBezTo>
                  <a:lnTo>
                    <a:pt x="18867" y="91192"/>
                  </a:lnTo>
                  <a:cubicBezTo>
                    <a:pt x="24299" y="98339"/>
                    <a:pt x="30302" y="102055"/>
                    <a:pt x="38020" y="102055"/>
                  </a:cubicBezTo>
                  <a:cubicBezTo>
                    <a:pt x="49741" y="102341"/>
                    <a:pt x="56316" y="92907"/>
                    <a:pt x="56316" y="76899"/>
                  </a:cubicBezTo>
                  <a:close/>
                </a:path>
              </a:pathLst>
            </a:custGeom>
            <a:grpFill/>
            <a:ln w="2856" cap="flat">
              <a:noFill/>
              <a:prstDash val="solid"/>
              <a:miter/>
            </a:ln>
          </p:spPr>
          <p:txBody>
            <a:bodyPr rtlCol="0" anchor="ctr"/>
            <a:lstStyle/>
            <a:p>
              <a:endParaRPr lang="de-DE"/>
            </a:p>
          </p:txBody>
        </p:sp>
        <p:sp>
          <p:nvSpPr>
            <p:cNvPr id="203" name="Freihandform: Form 202">
              <a:extLst>
                <a:ext uri="{FF2B5EF4-FFF2-40B4-BE49-F238E27FC236}">
                  <a16:creationId xmlns:a16="http://schemas.microsoft.com/office/drawing/2014/main" id="{4F10C4B1-9544-4A4D-B350-EBF3BA6357E7}"/>
                </a:ext>
              </a:extLst>
            </p:cNvPr>
            <p:cNvSpPr/>
            <p:nvPr/>
          </p:nvSpPr>
          <p:spPr>
            <a:xfrm>
              <a:off x="2076571"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04" name="Freihandform: Form 203">
              <a:extLst>
                <a:ext uri="{FF2B5EF4-FFF2-40B4-BE49-F238E27FC236}">
                  <a16:creationId xmlns:a16="http://schemas.microsoft.com/office/drawing/2014/main" id="{EA95D997-AE6E-4C3E-AF23-E20C66016EE9}"/>
                </a:ext>
              </a:extLst>
            </p:cNvPr>
            <p:cNvSpPr/>
            <p:nvPr/>
          </p:nvSpPr>
          <p:spPr>
            <a:xfrm>
              <a:off x="2170621" y="237352"/>
              <a:ext cx="48025" cy="82044"/>
            </a:xfrm>
            <a:custGeom>
              <a:avLst/>
              <a:gdLst>
                <a:gd name="connsiteX0" fmla="*/ 48026 w 48025"/>
                <a:gd name="connsiteY0" fmla="*/ 1715 h 82044"/>
                <a:gd name="connsiteX1" fmla="*/ 45167 w 48025"/>
                <a:gd name="connsiteY1" fmla="*/ 20868 h 82044"/>
                <a:gd name="connsiteX2" fmla="*/ 34876 w 48025"/>
                <a:gd name="connsiteY2" fmla="*/ 18296 h 82044"/>
                <a:gd name="connsiteX3" fmla="*/ 18581 w 48025"/>
                <a:gd name="connsiteY3" fmla="*/ 40879 h 82044"/>
                <a:gd name="connsiteX4" fmla="*/ 18581 w 48025"/>
                <a:gd name="connsiteY4" fmla="*/ 82044 h 82044"/>
                <a:gd name="connsiteX5" fmla="*/ 0 w 48025"/>
                <a:gd name="connsiteY5" fmla="*/ 82044 h 82044"/>
                <a:gd name="connsiteX6" fmla="*/ 0 w 48025"/>
                <a:gd name="connsiteY6" fmla="*/ 2001 h 82044"/>
                <a:gd name="connsiteX7" fmla="*/ 18296 w 48025"/>
                <a:gd name="connsiteY7" fmla="*/ 2001 h 82044"/>
                <a:gd name="connsiteX8" fmla="*/ 18296 w 48025"/>
                <a:gd name="connsiteY8" fmla="*/ 12006 h 82044"/>
                <a:gd name="connsiteX9" fmla="*/ 18581 w 48025"/>
                <a:gd name="connsiteY9" fmla="*/ 12006 h 82044"/>
                <a:gd name="connsiteX10" fmla="*/ 39450 w 48025"/>
                <a:gd name="connsiteY10" fmla="*/ 0 h 82044"/>
                <a:gd name="connsiteX11" fmla="*/ 48026 w 48025"/>
                <a:gd name="connsiteY11" fmla="*/ 1715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2044">
                  <a:moveTo>
                    <a:pt x="48026" y="1715"/>
                  </a:moveTo>
                  <a:lnTo>
                    <a:pt x="45167" y="20868"/>
                  </a:lnTo>
                  <a:cubicBezTo>
                    <a:pt x="42308" y="19439"/>
                    <a:pt x="38878" y="18296"/>
                    <a:pt x="34876" y="18296"/>
                  </a:cubicBezTo>
                  <a:cubicBezTo>
                    <a:pt x="22012" y="18296"/>
                    <a:pt x="18581" y="28587"/>
                    <a:pt x="18581" y="40879"/>
                  </a:cubicBezTo>
                  <a:lnTo>
                    <a:pt x="18581" y="82044"/>
                  </a:lnTo>
                  <a:lnTo>
                    <a:pt x="0" y="82044"/>
                  </a:lnTo>
                  <a:lnTo>
                    <a:pt x="0" y="2001"/>
                  </a:lnTo>
                  <a:lnTo>
                    <a:pt x="18296" y="2001"/>
                  </a:lnTo>
                  <a:lnTo>
                    <a:pt x="18296" y="12006"/>
                  </a:lnTo>
                  <a:lnTo>
                    <a:pt x="18581" y="12006"/>
                  </a:lnTo>
                  <a:cubicBezTo>
                    <a:pt x="22869" y="4574"/>
                    <a:pt x="30302" y="0"/>
                    <a:pt x="39450" y="0"/>
                  </a:cubicBezTo>
                  <a:cubicBezTo>
                    <a:pt x="42023" y="0"/>
                    <a:pt x="45167" y="572"/>
                    <a:pt x="48026" y="1715"/>
                  </a:cubicBezTo>
                  <a:close/>
                </a:path>
              </a:pathLst>
            </a:custGeom>
            <a:grpFill/>
            <a:ln w="2856" cap="flat">
              <a:noFill/>
              <a:prstDash val="solid"/>
              <a:miter/>
            </a:ln>
          </p:spPr>
          <p:txBody>
            <a:bodyPr rtlCol="0" anchor="ctr"/>
            <a:lstStyle/>
            <a:p>
              <a:endParaRPr lang="de-DE"/>
            </a:p>
          </p:txBody>
        </p:sp>
        <p:sp>
          <p:nvSpPr>
            <p:cNvPr id="205" name="Freihandform: Form 204">
              <a:extLst>
                <a:ext uri="{FF2B5EF4-FFF2-40B4-BE49-F238E27FC236}">
                  <a16:creationId xmlns:a16="http://schemas.microsoft.com/office/drawing/2014/main" id="{8B8EF6FA-627A-4F01-8DB1-3A5222791E60}"/>
                </a:ext>
              </a:extLst>
            </p:cNvPr>
            <p:cNvSpPr/>
            <p:nvPr/>
          </p:nvSpPr>
          <p:spPr>
            <a:xfrm>
              <a:off x="2228938"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7158" y="15151"/>
                    <a:pt x="20297" y="22298"/>
                    <a:pt x="18867" y="34590"/>
                  </a:cubicBezTo>
                  <a:close/>
                </a:path>
              </a:pathLst>
            </a:custGeom>
            <a:grpFill/>
            <a:ln w="2856" cap="flat">
              <a:noFill/>
              <a:prstDash val="solid"/>
              <a:miter/>
            </a:ln>
          </p:spPr>
          <p:txBody>
            <a:bodyPr rtlCol="0" anchor="ctr"/>
            <a:lstStyle/>
            <a:p>
              <a:endParaRPr lang="de-DE"/>
            </a:p>
          </p:txBody>
        </p:sp>
        <p:sp>
          <p:nvSpPr>
            <p:cNvPr id="206" name="Freihandform: Form 205">
              <a:extLst>
                <a:ext uri="{FF2B5EF4-FFF2-40B4-BE49-F238E27FC236}">
                  <a16:creationId xmlns:a16="http://schemas.microsoft.com/office/drawing/2014/main" id="{E73EF5F6-BF61-445B-BF37-654FE1C33588}"/>
                </a:ext>
              </a:extLst>
            </p:cNvPr>
            <p:cNvSpPr/>
            <p:nvPr/>
          </p:nvSpPr>
          <p:spPr>
            <a:xfrm>
              <a:off x="2319844"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07" name="Freihandform: Form 206">
              <a:extLst>
                <a:ext uri="{FF2B5EF4-FFF2-40B4-BE49-F238E27FC236}">
                  <a16:creationId xmlns:a16="http://schemas.microsoft.com/office/drawing/2014/main" id="{C0DE013B-D5E0-4578-9B6B-315D8DB14205}"/>
                </a:ext>
              </a:extLst>
            </p:cNvPr>
            <p:cNvSpPr/>
            <p:nvPr/>
          </p:nvSpPr>
          <p:spPr>
            <a:xfrm>
              <a:off x="2361295"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2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2" y="58031"/>
                  </a:cubicBezTo>
                  <a:lnTo>
                    <a:pt x="66893" y="71181"/>
                  </a:lnTo>
                  <a:close/>
                </a:path>
              </a:pathLst>
            </a:custGeom>
            <a:grpFill/>
            <a:ln w="2856" cap="flat">
              <a:noFill/>
              <a:prstDash val="solid"/>
              <a:miter/>
            </a:ln>
          </p:spPr>
          <p:txBody>
            <a:bodyPr rtlCol="0" anchor="ctr"/>
            <a:lstStyle/>
            <a:p>
              <a:endParaRPr lang="de-DE"/>
            </a:p>
          </p:txBody>
        </p:sp>
        <p:sp>
          <p:nvSpPr>
            <p:cNvPr id="208" name="Freihandform: Form 207">
              <a:extLst>
                <a:ext uri="{FF2B5EF4-FFF2-40B4-BE49-F238E27FC236}">
                  <a16:creationId xmlns:a16="http://schemas.microsoft.com/office/drawing/2014/main" id="{E8596695-8763-49CD-ACA8-8C239ACC8015}"/>
                </a:ext>
              </a:extLst>
            </p:cNvPr>
            <p:cNvSpPr/>
            <p:nvPr/>
          </p:nvSpPr>
          <p:spPr>
            <a:xfrm>
              <a:off x="244476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09" name="Freihandform: Form 208">
              <a:extLst>
                <a:ext uri="{FF2B5EF4-FFF2-40B4-BE49-F238E27FC236}">
                  <a16:creationId xmlns:a16="http://schemas.microsoft.com/office/drawing/2014/main" id="{EEAB3F08-40CD-4F6A-AB5A-A69E1BA0B0A9}"/>
                </a:ext>
              </a:extLst>
            </p:cNvPr>
            <p:cNvSpPr/>
            <p:nvPr/>
          </p:nvSpPr>
          <p:spPr>
            <a:xfrm>
              <a:off x="2576268" y="209051"/>
              <a:ext cx="82901" cy="110630"/>
            </a:xfrm>
            <a:custGeom>
              <a:avLst/>
              <a:gdLst>
                <a:gd name="connsiteX0" fmla="*/ 82902 w 82901"/>
                <a:gd name="connsiteY0" fmla="*/ 18296 h 110630"/>
                <a:gd name="connsiteX1" fmla="*/ 51456 w 82901"/>
                <a:gd name="connsiteY1" fmla="*/ 18296 h 110630"/>
                <a:gd name="connsiteX2" fmla="*/ 51456 w 82901"/>
                <a:gd name="connsiteY2" fmla="*/ 110631 h 110630"/>
                <a:gd name="connsiteX3" fmla="*/ 31731 w 82901"/>
                <a:gd name="connsiteY3" fmla="*/ 110631 h 110630"/>
                <a:gd name="connsiteX4" fmla="*/ 31731 w 82901"/>
                <a:gd name="connsiteY4" fmla="*/ 18296 h 110630"/>
                <a:gd name="connsiteX5" fmla="*/ 0 w 82901"/>
                <a:gd name="connsiteY5" fmla="*/ 18296 h 110630"/>
                <a:gd name="connsiteX6" fmla="*/ 0 w 82901"/>
                <a:gd name="connsiteY6" fmla="*/ 0 h 110630"/>
                <a:gd name="connsiteX7" fmla="*/ 82616 w 82901"/>
                <a:gd name="connsiteY7" fmla="*/ 0 h 110630"/>
                <a:gd name="connsiteX8" fmla="*/ 82616 w 82901"/>
                <a:gd name="connsiteY8" fmla="*/ 1829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01" h="110630">
                  <a:moveTo>
                    <a:pt x="82902" y="18296"/>
                  </a:moveTo>
                  <a:lnTo>
                    <a:pt x="51456" y="18296"/>
                  </a:lnTo>
                  <a:lnTo>
                    <a:pt x="51456" y="110631"/>
                  </a:lnTo>
                  <a:lnTo>
                    <a:pt x="31731" y="110631"/>
                  </a:lnTo>
                  <a:lnTo>
                    <a:pt x="31731" y="18296"/>
                  </a:lnTo>
                  <a:lnTo>
                    <a:pt x="0" y="18296"/>
                  </a:lnTo>
                  <a:lnTo>
                    <a:pt x="0" y="0"/>
                  </a:lnTo>
                  <a:lnTo>
                    <a:pt x="82616" y="0"/>
                  </a:lnTo>
                  <a:lnTo>
                    <a:pt x="82616" y="18296"/>
                  </a:lnTo>
                  <a:close/>
                </a:path>
              </a:pathLst>
            </a:custGeom>
            <a:grpFill/>
            <a:ln w="2856" cap="flat">
              <a:noFill/>
              <a:prstDash val="solid"/>
              <a:miter/>
            </a:ln>
          </p:spPr>
          <p:txBody>
            <a:bodyPr rtlCol="0" anchor="ctr"/>
            <a:lstStyle/>
            <a:p>
              <a:endParaRPr lang="de-DE"/>
            </a:p>
          </p:txBody>
        </p:sp>
        <p:sp>
          <p:nvSpPr>
            <p:cNvPr id="210" name="Freihandform: Form 209">
              <a:extLst>
                <a:ext uri="{FF2B5EF4-FFF2-40B4-BE49-F238E27FC236}">
                  <a16:creationId xmlns:a16="http://schemas.microsoft.com/office/drawing/2014/main" id="{CCD7B734-D929-4A4D-958A-0026E92F887D}"/>
                </a:ext>
              </a:extLst>
            </p:cNvPr>
            <p:cNvSpPr/>
            <p:nvPr/>
          </p:nvSpPr>
          <p:spPr>
            <a:xfrm>
              <a:off x="2675750" y="202762"/>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6 h 116920"/>
                <a:gd name="connsiteX10" fmla="*/ 18867 w 68894"/>
                <a:gd name="connsiteY10" fmla="*/ 46596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11" name="Freihandform: Form 210">
              <a:extLst>
                <a:ext uri="{FF2B5EF4-FFF2-40B4-BE49-F238E27FC236}">
                  <a16:creationId xmlns:a16="http://schemas.microsoft.com/office/drawing/2014/main" id="{CBAA0D63-904F-4DF6-8104-68839EF442CF}"/>
                </a:ext>
              </a:extLst>
            </p:cNvPr>
            <p:cNvSpPr/>
            <p:nvPr/>
          </p:nvSpPr>
          <p:spPr>
            <a:xfrm>
              <a:off x="2764083"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6872" y="15151"/>
                    <a:pt x="20297" y="22298"/>
                    <a:pt x="18867" y="34590"/>
                  </a:cubicBezTo>
                  <a:close/>
                </a:path>
              </a:pathLst>
            </a:custGeom>
            <a:grpFill/>
            <a:ln w="2856" cap="flat">
              <a:noFill/>
              <a:prstDash val="solid"/>
              <a:miter/>
            </a:ln>
          </p:spPr>
          <p:txBody>
            <a:bodyPr rtlCol="0" anchor="ctr"/>
            <a:lstStyle/>
            <a:p>
              <a:endParaRPr lang="de-DE"/>
            </a:p>
          </p:txBody>
        </p:sp>
        <p:sp>
          <p:nvSpPr>
            <p:cNvPr id="212" name="Freihandform: Form 211">
              <a:extLst>
                <a:ext uri="{FF2B5EF4-FFF2-40B4-BE49-F238E27FC236}">
                  <a16:creationId xmlns:a16="http://schemas.microsoft.com/office/drawing/2014/main" id="{21A2991D-4819-435B-B57E-21000520800E}"/>
                </a:ext>
              </a:extLst>
            </p:cNvPr>
            <p:cNvSpPr/>
            <p:nvPr/>
          </p:nvSpPr>
          <p:spPr>
            <a:xfrm>
              <a:off x="2853274"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0884" y="67179"/>
                    <a:pt x="58603" y="57745"/>
                    <a:pt x="58603" y="42309"/>
                  </a:cubicBezTo>
                  <a:close/>
                </a:path>
              </a:pathLst>
            </a:custGeom>
            <a:grpFill/>
            <a:ln w="2856" cap="flat">
              <a:noFill/>
              <a:prstDash val="solid"/>
              <a:miter/>
            </a:ln>
          </p:spPr>
          <p:txBody>
            <a:bodyPr rtlCol="0" anchor="ctr"/>
            <a:lstStyle/>
            <a:p>
              <a:endParaRPr lang="de-DE"/>
            </a:p>
          </p:txBody>
        </p:sp>
        <p:sp>
          <p:nvSpPr>
            <p:cNvPr id="213" name="Freihandform: Form 212">
              <a:extLst>
                <a:ext uri="{FF2B5EF4-FFF2-40B4-BE49-F238E27FC236}">
                  <a16:creationId xmlns:a16="http://schemas.microsoft.com/office/drawing/2014/main" id="{F89EA3CC-AC26-4284-9947-7C42C56BB94F}"/>
                </a:ext>
              </a:extLst>
            </p:cNvPr>
            <p:cNvSpPr/>
            <p:nvPr/>
          </p:nvSpPr>
          <p:spPr>
            <a:xfrm>
              <a:off x="2950755" y="202476"/>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14" name="Freihandform: Form 213">
              <a:extLst>
                <a:ext uri="{FF2B5EF4-FFF2-40B4-BE49-F238E27FC236}">
                  <a16:creationId xmlns:a16="http://schemas.microsoft.com/office/drawing/2014/main" id="{8504E0F2-E84A-454E-8511-A4D7D076AAEB}"/>
                </a:ext>
              </a:extLst>
            </p:cNvPr>
            <p:cNvSpPr/>
            <p:nvPr/>
          </p:nvSpPr>
          <p:spPr>
            <a:xfrm>
              <a:off x="2989633"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1170" y="67179"/>
                    <a:pt x="58603" y="57745"/>
                    <a:pt x="58603" y="42309"/>
                  </a:cubicBezTo>
                  <a:close/>
                </a:path>
              </a:pathLst>
            </a:custGeom>
            <a:grpFill/>
            <a:ln w="2856" cap="flat">
              <a:noFill/>
              <a:prstDash val="solid"/>
              <a:miter/>
            </a:ln>
          </p:spPr>
          <p:txBody>
            <a:bodyPr rtlCol="0" anchor="ctr"/>
            <a:lstStyle/>
            <a:p>
              <a:endParaRPr lang="de-DE"/>
            </a:p>
          </p:txBody>
        </p:sp>
        <p:sp>
          <p:nvSpPr>
            <p:cNvPr id="215" name="Freihandform: Form 214">
              <a:extLst>
                <a:ext uri="{FF2B5EF4-FFF2-40B4-BE49-F238E27FC236}">
                  <a16:creationId xmlns:a16="http://schemas.microsoft.com/office/drawing/2014/main" id="{629B3326-D8C1-4221-9C9C-D9609C794873}"/>
                </a:ext>
              </a:extLst>
            </p:cNvPr>
            <p:cNvSpPr/>
            <p:nvPr/>
          </p:nvSpPr>
          <p:spPr>
            <a:xfrm>
              <a:off x="3082826" y="237352"/>
              <a:ext cx="74611" cy="114347"/>
            </a:xfrm>
            <a:custGeom>
              <a:avLst/>
              <a:gdLst>
                <a:gd name="connsiteX0" fmla="*/ 21440 w 74611"/>
                <a:gd name="connsiteY0" fmla="*/ 99768 h 114347"/>
                <a:gd name="connsiteX1" fmla="*/ 25442 w 74611"/>
                <a:gd name="connsiteY1" fmla="*/ 99482 h 114347"/>
                <a:gd name="connsiteX2" fmla="*/ 56316 w 74611"/>
                <a:gd name="connsiteY2" fmla="*/ 76613 h 114347"/>
                <a:gd name="connsiteX3" fmla="*/ 56316 w 74611"/>
                <a:gd name="connsiteY3" fmla="*/ 71467 h 114347"/>
                <a:gd name="connsiteX4" fmla="*/ 56030 w 74611"/>
                <a:gd name="connsiteY4" fmla="*/ 71467 h 114347"/>
                <a:gd name="connsiteX5" fmla="*/ 31731 w 74611"/>
                <a:gd name="connsiteY5" fmla="*/ 82616 h 114347"/>
                <a:gd name="connsiteX6" fmla="*/ 0 w 74611"/>
                <a:gd name="connsiteY6" fmla="*/ 42023 h 114347"/>
                <a:gd name="connsiteX7" fmla="*/ 32589 w 74611"/>
                <a:gd name="connsiteY7" fmla="*/ 0 h 114347"/>
                <a:gd name="connsiteX8" fmla="*/ 56030 w 74611"/>
                <a:gd name="connsiteY8" fmla="*/ 11149 h 114347"/>
                <a:gd name="connsiteX9" fmla="*/ 56316 w 74611"/>
                <a:gd name="connsiteY9" fmla="*/ 11149 h 114347"/>
                <a:gd name="connsiteX10" fmla="*/ 56316 w 74611"/>
                <a:gd name="connsiteY10" fmla="*/ 2001 h 114347"/>
                <a:gd name="connsiteX11" fmla="*/ 74611 w 74611"/>
                <a:gd name="connsiteY11" fmla="*/ 2001 h 114347"/>
                <a:gd name="connsiteX12" fmla="*/ 74611 w 74611"/>
                <a:gd name="connsiteY12" fmla="*/ 73754 h 114347"/>
                <a:gd name="connsiteX13" fmla="*/ 26586 w 74611"/>
                <a:gd name="connsiteY13" fmla="*/ 114061 h 114347"/>
                <a:gd name="connsiteX14" fmla="*/ 22583 w 74611"/>
                <a:gd name="connsiteY14" fmla="*/ 114347 h 114347"/>
                <a:gd name="connsiteX15" fmla="*/ 21440 w 74611"/>
                <a:gd name="connsiteY15" fmla="*/ 99768 h 114347"/>
                <a:gd name="connsiteX16" fmla="*/ 18867 w 74611"/>
                <a:gd name="connsiteY16" fmla="*/ 41737 h 114347"/>
                <a:gd name="connsiteX17" fmla="*/ 37449 w 74611"/>
                <a:gd name="connsiteY17" fmla="*/ 66607 h 114347"/>
                <a:gd name="connsiteX18" fmla="*/ 56316 w 74611"/>
                <a:gd name="connsiteY18" fmla="*/ 56030 h 114347"/>
                <a:gd name="connsiteX19" fmla="*/ 56316 w 74611"/>
                <a:gd name="connsiteY19" fmla="*/ 27443 h 114347"/>
                <a:gd name="connsiteX20" fmla="*/ 37163 w 74611"/>
                <a:gd name="connsiteY20" fmla="*/ 16866 h 114347"/>
                <a:gd name="connsiteX21" fmla="*/ 18867 w 74611"/>
                <a:gd name="connsiteY21" fmla="*/ 41737 h 11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611" h="114347">
                  <a:moveTo>
                    <a:pt x="21440" y="99768"/>
                  </a:moveTo>
                  <a:lnTo>
                    <a:pt x="25442" y="99482"/>
                  </a:lnTo>
                  <a:cubicBezTo>
                    <a:pt x="49455" y="98625"/>
                    <a:pt x="56316" y="91764"/>
                    <a:pt x="56316" y="76613"/>
                  </a:cubicBezTo>
                  <a:lnTo>
                    <a:pt x="56316" y="71467"/>
                  </a:lnTo>
                  <a:lnTo>
                    <a:pt x="56030" y="71467"/>
                  </a:lnTo>
                  <a:cubicBezTo>
                    <a:pt x="50313" y="78614"/>
                    <a:pt x="41451" y="82616"/>
                    <a:pt x="31731" y="82616"/>
                  </a:cubicBezTo>
                  <a:cubicBezTo>
                    <a:pt x="12292" y="82616"/>
                    <a:pt x="0" y="66607"/>
                    <a:pt x="0" y="42023"/>
                  </a:cubicBezTo>
                  <a:cubicBezTo>
                    <a:pt x="0" y="16580"/>
                    <a:pt x="13150" y="0"/>
                    <a:pt x="32589" y="0"/>
                  </a:cubicBezTo>
                  <a:cubicBezTo>
                    <a:pt x="42308" y="0"/>
                    <a:pt x="50884" y="4002"/>
                    <a:pt x="56030" y="11149"/>
                  </a:cubicBezTo>
                  <a:lnTo>
                    <a:pt x="56316" y="11149"/>
                  </a:lnTo>
                  <a:lnTo>
                    <a:pt x="56316" y="2001"/>
                  </a:lnTo>
                  <a:lnTo>
                    <a:pt x="74611" y="2001"/>
                  </a:lnTo>
                  <a:lnTo>
                    <a:pt x="74611" y="73754"/>
                  </a:lnTo>
                  <a:cubicBezTo>
                    <a:pt x="74611" y="99768"/>
                    <a:pt x="61462" y="112632"/>
                    <a:pt x="26586" y="114061"/>
                  </a:cubicBezTo>
                  <a:lnTo>
                    <a:pt x="22583" y="114347"/>
                  </a:lnTo>
                  <a:lnTo>
                    <a:pt x="21440" y="99768"/>
                  </a:lnTo>
                  <a:close/>
                  <a:moveTo>
                    <a:pt x="18867" y="41737"/>
                  </a:moveTo>
                  <a:cubicBezTo>
                    <a:pt x="18867" y="57460"/>
                    <a:pt x="25728" y="66607"/>
                    <a:pt x="37449" y="66607"/>
                  </a:cubicBezTo>
                  <a:cubicBezTo>
                    <a:pt x="44595" y="66607"/>
                    <a:pt x="50599" y="63177"/>
                    <a:pt x="56316" y="56030"/>
                  </a:cubicBezTo>
                  <a:lnTo>
                    <a:pt x="56316" y="27443"/>
                  </a:lnTo>
                  <a:cubicBezTo>
                    <a:pt x="50884" y="20583"/>
                    <a:pt x="44595" y="16866"/>
                    <a:pt x="37163" y="16866"/>
                  </a:cubicBezTo>
                  <a:cubicBezTo>
                    <a:pt x="25728" y="16866"/>
                    <a:pt x="18867" y="26014"/>
                    <a:pt x="18867" y="41737"/>
                  </a:cubicBezTo>
                  <a:close/>
                </a:path>
              </a:pathLst>
            </a:custGeom>
            <a:grpFill/>
            <a:ln w="2856" cap="flat">
              <a:noFill/>
              <a:prstDash val="solid"/>
              <a:miter/>
            </a:ln>
          </p:spPr>
          <p:txBody>
            <a:bodyPr rtlCol="0" anchor="ctr"/>
            <a:lstStyle/>
            <a:p>
              <a:endParaRPr lang="de-DE"/>
            </a:p>
          </p:txBody>
        </p:sp>
        <p:sp>
          <p:nvSpPr>
            <p:cNvPr id="216" name="Freihandform: Form 215">
              <a:extLst>
                <a:ext uri="{FF2B5EF4-FFF2-40B4-BE49-F238E27FC236}">
                  <a16:creationId xmlns:a16="http://schemas.microsoft.com/office/drawing/2014/main" id="{E932421B-13ED-4207-B02A-36CAF0AAF962}"/>
                </a:ext>
              </a:extLst>
            </p:cNvPr>
            <p:cNvSpPr/>
            <p:nvPr/>
          </p:nvSpPr>
          <p:spPr>
            <a:xfrm>
              <a:off x="3180021"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5" y="22869"/>
                    <a:pt x="11721" y="22869"/>
                  </a:cubicBezTo>
                  <a:cubicBezTo>
                    <a:pt x="5146" y="22869"/>
                    <a:pt x="0" y="18010"/>
                    <a:pt x="0" y="11435"/>
                  </a:cubicBezTo>
                  <a:cubicBezTo>
                    <a:pt x="0" y="4860"/>
                    <a:pt x="5431" y="0"/>
                    <a:pt x="11721" y="0"/>
                  </a:cubicBezTo>
                  <a:cubicBezTo>
                    <a:pt x="18295"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17" name="Freihandform: Form 216">
              <a:extLst>
                <a:ext uri="{FF2B5EF4-FFF2-40B4-BE49-F238E27FC236}">
                  <a16:creationId xmlns:a16="http://schemas.microsoft.com/office/drawing/2014/main" id="{318BCC35-943C-4820-A85C-5342A12FEE1B}"/>
                </a:ext>
              </a:extLst>
            </p:cNvPr>
            <p:cNvSpPr/>
            <p:nvPr/>
          </p:nvSpPr>
          <p:spPr>
            <a:xfrm>
              <a:off x="3220900"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6871" y="15151"/>
                    <a:pt x="20297" y="22298"/>
                    <a:pt x="18867" y="34590"/>
                  </a:cubicBezTo>
                  <a:close/>
                </a:path>
              </a:pathLst>
            </a:custGeom>
            <a:grpFill/>
            <a:ln w="2856" cap="flat">
              <a:noFill/>
              <a:prstDash val="solid"/>
              <a:miter/>
            </a:ln>
          </p:spPr>
          <p:txBody>
            <a:bodyPr rtlCol="0" anchor="ctr"/>
            <a:lstStyle/>
            <a:p>
              <a:endParaRPr lang="de-DE"/>
            </a:p>
          </p:txBody>
        </p:sp>
      </p:grpSp>
    </p:spTree>
    <p:extLst>
      <p:ext uri="{BB962C8B-B14F-4D97-AF65-F5344CB8AC3E}">
        <p14:creationId xmlns:p14="http://schemas.microsoft.com/office/powerpoint/2010/main" val="229391653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elbild">
    <p:bg>
      <p:bgRef idx="1001">
        <a:schemeClr val="bg2"/>
      </p:bgRef>
    </p:bg>
    <p:spTree>
      <p:nvGrpSpPr>
        <p:cNvPr id="1" name=""/>
        <p:cNvGrpSpPr/>
        <p:nvPr/>
      </p:nvGrpSpPr>
      <p:grpSpPr>
        <a:xfrm>
          <a:off x="0" y="0"/>
          <a:ext cx="0" cy="0"/>
          <a:chOff x="0" y="0"/>
          <a:chExt cx="0" cy="0"/>
        </a:xfrm>
      </p:grpSpPr>
      <p:sp>
        <p:nvSpPr>
          <p:cNvPr id="168" name="Textplatzhalter 167">
            <a:extLst>
              <a:ext uri="{FF2B5EF4-FFF2-40B4-BE49-F238E27FC236}">
                <a16:creationId xmlns:a16="http://schemas.microsoft.com/office/drawing/2014/main" id="{91CA67B1-C872-42F5-99A5-C31B319F69AF}"/>
              </a:ext>
            </a:extLst>
          </p:cNvPr>
          <p:cNvSpPr>
            <a:spLocks noGrp="1"/>
          </p:cNvSpPr>
          <p:nvPr>
            <p:ph type="body" sz="quarter" idx="11" hasCustomPrompt="1"/>
          </p:nvPr>
        </p:nvSpPr>
        <p:spPr>
          <a:xfrm>
            <a:off x="0" y="1628775"/>
            <a:ext cx="12192000" cy="5229225"/>
          </a:xfrm>
          <a:gradFill>
            <a:gsLst>
              <a:gs pos="50000">
                <a:schemeClr val="accent4">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4000" b="1" dirty="0">
                <a:latin typeface="+mj-lt"/>
                <a:ea typeface="+mj-ea"/>
                <a:cs typeface="+mj-cs"/>
              </a:defRPr>
            </a:lvl1pPr>
          </a:lstStyle>
          <a:p>
            <a:pPr lvl="0">
              <a:spcBef>
                <a:spcPct val="0"/>
              </a:spcBef>
            </a:pPr>
            <a:r>
              <a:rPr lang="de-DE" dirty="0"/>
              <a:t> </a:t>
            </a:r>
          </a:p>
        </p:txBody>
      </p:sp>
      <p:sp>
        <p:nvSpPr>
          <p:cNvPr id="165" name="Bildplatzhalter 60">
            <a:extLst>
              <a:ext uri="{FF2B5EF4-FFF2-40B4-BE49-F238E27FC236}">
                <a16:creationId xmlns:a16="http://schemas.microsoft.com/office/drawing/2014/main" id="{F018B551-27B5-4B00-BF39-7527999917AE}"/>
              </a:ext>
            </a:extLst>
          </p:cNvPr>
          <p:cNvSpPr>
            <a:spLocks noGrp="1"/>
          </p:cNvSpPr>
          <p:nvPr>
            <p:ph type="pic" sz="quarter" idx="10" hasCustomPrompt="1"/>
          </p:nvPr>
        </p:nvSpPr>
        <p:spPr>
          <a:xfrm>
            <a:off x="0" y="1628775"/>
            <a:ext cx="12192000" cy="5229226"/>
          </a:xfrm>
          <a:solidFill>
            <a:schemeClr val="tx1">
              <a:lumMod val="95000"/>
            </a:schemeClr>
          </a:solidFill>
        </p:spPr>
        <p:txBody>
          <a:bodyPr/>
          <a:lstStyle/>
          <a:p>
            <a:r>
              <a:rPr lang="de-DE" dirty="0"/>
              <a:t> </a:t>
            </a:r>
          </a:p>
        </p:txBody>
      </p:sp>
      <p:sp>
        <p:nvSpPr>
          <p:cNvPr id="2" name="Titel 1">
            <a:extLst>
              <a:ext uri="{FF2B5EF4-FFF2-40B4-BE49-F238E27FC236}">
                <a16:creationId xmlns:a16="http://schemas.microsoft.com/office/drawing/2014/main" id="{6C1DC1BF-B7B9-4143-AFEB-7D1D6C73E88C}"/>
              </a:ext>
            </a:extLst>
          </p:cNvPr>
          <p:cNvSpPr>
            <a:spLocks noGrp="1"/>
          </p:cNvSpPr>
          <p:nvPr>
            <p:ph type="title" hasCustomPrompt="1"/>
          </p:nvPr>
        </p:nvSpPr>
        <p:spPr>
          <a:xfrm>
            <a:off x="520163" y="2913731"/>
            <a:ext cx="4979505" cy="1030539"/>
          </a:xfrm>
        </p:spPr>
        <p:txBody>
          <a:bodyPr wrap="none" tIns="0" rIns="0"/>
          <a:lstStyle>
            <a:lvl1pPr algn="l">
              <a:lnSpc>
                <a:spcPct val="110000"/>
              </a:lnSpc>
              <a:defRPr sz="6600">
                <a:solidFill>
                  <a:schemeClr val="tx1"/>
                </a:solidFill>
              </a:defRPr>
            </a:lvl1pPr>
          </a:lstStyle>
          <a:p>
            <a:r>
              <a:rPr lang="de-DE" dirty="0"/>
              <a:t>Willkommen</a:t>
            </a:r>
          </a:p>
        </p:txBody>
      </p:sp>
      <p:sp>
        <p:nvSpPr>
          <p:cNvPr id="56" name="Rechteck 55">
            <a:extLst>
              <a:ext uri="{FF2B5EF4-FFF2-40B4-BE49-F238E27FC236}">
                <a16:creationId xmlns:a16="http://schemas.microsoft.com/office/drawing/2014/main" id="{929994FB-5DBF-40C3-99B7-BCB45F80FCBA}"/>
              </a:ext>
            </a:extLst>
          </p:cNvPr>
          <p:cNvSpPr/>
          <p:nvPr userDrawn="1"/>
        </p:nvSpPr>
        <p:spPr>
          <a:xfrm>
            <a:off x="518400" y="1196733"/>
            <a:ext cx="11676062"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reihandform: Form 5">
            <a:extLst>
              <a:ext uri="{FF2B5EF4-FFF2-40B4-BE49-F238E27FC236}">
                <a16:creationId xmlns:a16="http://schemas.microsoft.com/office/drawing/2014/main" id="{DB0B422D-422E-4796-8EA3-E0C93BC35646}"/>
              </a:ext>
            </a:extLst>
          </p:cNvPr>
          <p:cNvSpPr/>
          <p:nvPr/>
        </p:nvSpPr>
        <p:spPr>
          <a:xfrm>
            <a:off x="10056938" y="300703"/>
            <a:ext cx="1619125" cy="618155"/>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chemeClr val="tx1"/>
          </a:solidFill>
          <a:ln w="2892" cap="flat">
            <a:noFill/>
            <a:prstDash val="solid"/>
            <a:miter/>
          </a:ln>
        </p:spPr>
        <p:txBody>
          <a:bodyPr rtlCol="0" anchor="ctr"/>
          <a:lstStyle/>
          <a:p>
            <a:endParaRPr lang="de-DE"/>
          </a:p>
        </p:txBody>
      </p:sp>
      <p:grpSp>
        <p:nvGrpSpPr>
          <p:cNvPr id="57" name="Gruppieren 56">
            <a:extLst>
              <a:ext uri="{FF2B5EF4-FFF2-40B4-BE49-F238E27FC236}">
                <a16:creationId xmlns:a16="http://schemas.microsoft.com/office/drawing/2014/main" id="{A67BB0E1-5E7F-46E5-9D87-74249FA80151}"/>
              </a:ext>
            </a:extLst>
          </p:cNvPr>
          <p:cNvGrpSpPr/>
          <p:nvPr userDrawn="1"/>
        </p:nvGrpSpPr>
        <p:grpSpPr>
          <a:xfrm>
            <a:off x="-390525" y="160153"/>
            <a:ext cx="333375" cy="136812"/>
            <a:chOff x="-133350" y="2711163"/>
            <a:chExt cx="333375" cy="136812"/>
          </a:xfrm>
        </p:grpSpPr>
        <p:cxnSp>
          <p:nvCxnSpPr>
            <p:cNvPr id="58" name="Gerader Verbinder 57">
              <a:extLst>
                <a:ext uri="{FF2B5EF4-FFF2-40B4-BE49-F238E27FC236}">
                  <a16:creationId xmlns:a16="http://schemas.microsoft.com/office/drawing/2014/main" id="{735EC3F0-D52F-43D8-9D20-FC4F70B1922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D73E6E84-A759-4118-9971-2B614D3FE504}"/>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0" name="Gruppieren 59">
            <a:extLst>
              <a:ext uri="{FF2B5EF4-FFF2-40B4-BE49-F238E27FC236}">
                <a16:creationId xmlns:a16="http://schemas.microsoft.com/office/drawing/2014/main" id="{F1FCC803-A93B-423F-B835-B52876B2721B}"/>
              </a:ext>
            </a:extLst>
          </p:cNvPr>
          <p:cNvGrpSpPr/>
          <p:nvPr userDrawn="1"/>
        </p:nvGrpSpPr>
        <p:grpSpPr>
          <a:xfrm>
            <a:off x="-390525" y="1131703"/>
            <a:ext cx="333375" cy="136812"/>
            <a:chOff x="-133350" y="2711163"/>
            <a:chExt cx="333375" cy="136812"/>
          </a:xfrm>
        </p:grpSpPr>
        <p:cxnSp>
          <p:nvCxnSpPr>
            <p:cNvPr id="61" name="Gerader Verbinder 60">
              <a:extLst>
                <a:ext uri="{FF2B5EF4-FFF2-40B4-BE49-F238E27FC236}">
                  <a16:creationId xmlns:a16="http://schemas.microsoft.com/office/drawing/2014/main" id="{94D29247-DB20-40F1-888F-155F9E5ABC8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5E32A3F3-E989-43F3-A16F-94173C632533}"/>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3" name="Gruppieren 62">
            <a:extLst>
              <a:ext uri="{FF2B5EF4-FFF2-40B4-BE49-F238E27FC236}">
                <a16:creationId xmlns:a16="http://schemas.microsoft.com/office/drawing/2014/main" id="{44D22F83-A0F5-4FE2-9D6C-012542F7E2B8}"/>
              </a:ext>
            </a:extLst>
          </p:cNvPr>
          <p:cNvGrpSpPr/>
          <p:nvPr userDrawn="1"/>
        </p:nvGrpSpPr>
        <p:grpSpPr>
          <a:xfrm>
            <a:off x="-390525" y="1491963"/>
            <a:ext cx="333375" cy="136812"/>
            <a:chOff x="-133350" y="2711163"/>
            <a:chExt cx="333375" cy="136812"/>
          </a:xfrm>
        </p:grpSpPr>
        <p:cxnSp>
          <p:nvCxnSpPr>
            <p:cNvPr id="64" name="Gerader Verbinder 63">
              <a:extLst>
                <a:ext uri="{FF2B5EF4-FFF2-40B4-BE49-F238E27FC236}">
                  <a16:creationId xmlns:a16="http://schemas.microsoft.com/office/drawing/2014/main" id="{BA2BC1BF-6FE4-4475-BE69-6D37CBD516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88D7DDBE-C865-4F05-B6F5-3E2BBB15FDA7}"/>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6" name="Gruppieren 65">
            <a:extLst>
              <a:ext uri="{FF2B5EF4-FFF2-40B4-BE49-F238E27FC236}">
                <a16:creationId xmlns:a16="http://schemas.microsoft.com/office/drawing/2014/main" id="{5BF365C6-4DF1-469F-A081-5BB981472333}"/>
              </a:ext>
            </a:extLst>
          </p:cNvPr>
          <p:cNvGrpSpPr/>
          <p:nvPr userDrawn="1"/>
        </p:nvGrpSpPr>
        <p:grpSpPr>
          <a:xfrm>
            <a:off x="-390525" y="3292188"/>
            <a:ext cx="333375" cy="136812"/>
            <a:chOff x="-133350" y="2711163"/>
            <a:chExt cx="333375" cy="136812"/>
          </a:xfrm>
        </p:grpSpPr>
        <p:cxnSp>
          <p:nvCxnSpPr>
            <p:cNvPr id="67" name="Gerader Verbinder 66">
              <a:extLst>
                <a:ext uri="{FF2B5EF4-FFF2-40B4-BE49-F238E27FC236}">
                  <a16:creationId xmlns:a16="http://schemas.microsoft.com/office/drawing/2014/main" id="{9CA1C573-E95F-4CC5-A4BE-0E74960DBC2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02A35681-195F-407A-BB6C-7E3B4E241132}"/>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69" name="Gruppieren 68">
            <a:extLst>
              <a:ext uri="{FF2B5EF4-FFF2-40B4-BE49-F238E27FC236}">
                <a16:creationId xmlns:a16="http://schemas.microsoft.com/office/drawing/2014/main" id="{BF6DC0B3-1B79-4824-B73B-DC9B7AA77A08}"/>
              </a:ext>
            </a:extLst>
          </p:cNvPr>
          <p:cNvGrpSpPr/>
          <p:nvPr userDrawn="1"/>
        </p:nvGrpSpPr>
        <p:grpSpPr>
          <a:xfrm>
            <a:off x="-390525" y="6063963"/>
            <a:ext cx="333375" cy="136812"/>
            <a:chOff x="-133350" y="2711163"/>
            <a:chExt cx="333375" cy="136812"/>
          </a:xfrm>
        </p:grpSpPr>
        <p:cxnSp>
          <p:nvCxnSpPr>
            <p:cNvPr id="70" name="Gerader Verbinder 69">
              <a:extLst>
                <a:ext uri="{FF2B5EF4-FFF2-40B4-BE49-F238E27FC236}">
                  <a16:creationId xmlns:a16="http://schemas.microsoft.com/office/drawing/2014/main" id="{439D9EA3-D6F8-4D8A-8C91-B7BCDD4883C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EF8776E0-353D-4DBE-918C-2BE4D9ED22C0}"/>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2" name="Gruppieren 71">
            <a:extLst>
              <a:ext uri="{FF2B5EF4-FFF2-40B4-BE49-F238E27FC236}">
                <a16:creationId xmlns:a16="http://schemas.microsoft.com/office/drawing/2014/main" id="{EB1A981A-C15F-48BC-856D-45BFDE402164}"/>
              </a:ext>
            </a:extLst>
          </p:cNvPr>
          <p:cNvGrpSpPr/>
          <p:nvPr userDrawn="1"/>
        </p:nvGrpSpPr>
        <p:grpSpPr>
          <a:xfrm>
            <a:off x="-390525" y="6495763"/>
            <a:ext cx="333375" cy="136812"/>
            <a:chOff x="-133350" y="2711163"/>
            <a:chExt cx="333375" cy="136812"/>
          </a:xfrm>
        </p:grpSpPr>
        <p:cxnSp>
          <p:nvCxnSpPr>
            <p:cNvPr id="73" name="Gerader Verbinder 72">
              <a:extLst>
                <a:ext uri="{FF2B5EF4-FFF2-40B4-BE49-F238E27FC236}">
                  <a16:creationId xmlns:a16="http://schemas.microsoft.com/office/drawing/2014/main" id="{CA1B7D91-52B4-4C4E-9872-DAE627C5BDA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DD5301F3-CDC0-4F62-A7F3-64DF1FAFB6C3}"/>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5" name="Gruppieren 74">
            <a:extLst>
              <a:ext uri="{FF2B5EF4-FFF2-40B4-BE49-F238E27FC236}">
                <a16:creationId xmlns:a16="http://schemas.microsoft.com/office/drawing/2014/main" id="{C5363AC9-A7FE-4ED9-A4AE-BF1F41479440}"/>
              </a:ext>
            </a:extLst>
          </p:cNvPr>
          <p:cNvGrpSpPr/>
          <p:nvPr userDrawn="1"/>
        </p:nvGrpSpPr>
        <p:grpSpPr>
          <a:xfrm rot="16200000">
            <a:off x="281643" y="-299136"/>
            <a:ext cx="333375" cy="136808"/>
            <a:chOff x="-133350" y="2711167"/>
            <a:chExt cx="333375" cy="136808"/>
          </a:xfrm>
        </p:grpSpPr>
        <p:cxnSp>
          <p:nvCxnSpPr>
            <p:cNvPr id="76" name="Gerader Verbinder 75">
              <a:extLst>
                <a:ext uri="{FF2B5EF4-FFF2-40B4-BE49-F238E27FC236}">
                  <a16:creationId xmlns:a16="http://schemas.microsoft.com/office/drawing/2014/main" id="{A5C058E5-1B77-4F37-8A90-6C2DB0C9F0D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3F3FD432-7B0C-441D-887D-260F088129D6}"/>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78" name="Gruppieren 77">
            <a:extLst>
              <a:ext uri="{FF2B5EF4-FFF2-40B4-BE49-F238E27FC236}">
                <a16:creationId xmlns:a16="http://schemas.microsoft.com/office/drawing/2014/main" id="{11D3348D-CD05-48E5-89ED-528A62DA8118}"/>
              </a:ext>
            </a:extLst>
          </p:cNvPr>
          <p:cNvGrpSpPr/>
          <p:nvPr userDrawn="1"/>
        </p:nvGrpSpPr>
        <p:grpSpPr>
          <a:xfrm rot="16200000">
            <a:off x="5752963" y="-299136"/>
            <a:ext cx="333375" cy="136804"/>
            <a:chOff x="-133350" y="2711171"/>
            <a:chExt cx="333375" cy="136804"/>
          </a:xfrm>
        </p:grpSpPr>
        <p:cxnSp>
          <p:nvCxnSpPr>
            <p:cNvPr id="79" name="Gerader Verbinder 78">
              <a:extLst>
                <a:ext uri="{FF2B5EF4-FFF2-40B4-BE49-F238E27FC236}">
                  <a16:creationId xmlns:a16="http://schemas.microsoft.com/office/drawing/2014/main" id="{8C904B9B-CFB8-4878-BE89-64B7783A68C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C15810B6-1DFF-43DE-849F-E24988A1AC21}"/>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1" name="Gruppieren 80">
            <a:extLst>
              <a:ext uri="{FF2B5EF4-FFF2-40B4-BE49-F238E27FC236}">
                <a16:creationId xmlns:a16="http://schemas.microsoft.com/office/drawing/2014/main" id="{CFDE3FDD-B76C-49E7-81B4-7302EAE01430}"/>
              </a:ext>
            </a:extLst>
          </p:cNvPr>
          <p:cNvGrpSpPr/>
          <p:nvPr userDrawn="1"/>
        </p:nvGrpSpPr>
        <p:grpSpPr>
          <a:xfrm>
            <a:off x="6203950" y="-397424"/>
            <a:ext cx="124906" cy="333375"/>
            <a:chOff x="6416680" y="-397424"/>
            <a:chExt cx="124906" cy="333375"/>
          </a:xfrm>
        </p:grpSpPr>
        <p:cxnSp>
          <p:nvCxnSpPr>
            <p:cNvPr id="82" name="Gerader Verbinder 81">
              <a:extLst>
                <a:ext uri="{FF2B5EF4-FFF2-40B4-BE49-F238E27FC236}">
                  <a16:creationId xmlns:a16="http://schemas.microsoft.com/office/drawing/2014/main" id="{CC2966EC-F4C0-41FC-88ED-2E5F725EA0B2}"/>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92230FDE-430C-429C-A396-DFCEF2CE147E}"/>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4" name="Gerader Verbinder 83">
            <a:extLst>
              <a:ext uri="{FF2B5EF4-FFF2-40B4-BE49-F238E27FC236}">
                <a16:creationId xmlns:a16="http://schemas.microsoft.com/office/drawing/2014/main" id="{53056242-C21F-4347-8E6E-305C959935E8}"/>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5" name="Gruppieren 84">
            <a:extLst>
              <a:ext uri="{FF2B5EF4-FFF2-40B4-BE49-F238E27FC236}">
                <a16:creationId xmlns:a16="http://schemas.microsoft.com/office/drawing/2014/main" id="{A954A2AB-7A1B-4F20-8556-0C283B584BE2}"/>
              </a:ext>
            </a:extLst>
          </p:cNvPr>
          <p:cNvGrpSpPr/>
          <p:nvPr userDrawn="1"/>
        </p:nvGrpSpPr>
        <p:grpSpPr>
          <a:xfrm rot="16200000">
            <a:off x="11447325" y="-299139"/>
            <a:ext cx="333375" cy="136800"/>
            <a:chOff x="-133350" y="2711175"/>
            <a:chExt cx="333375" cy="136800"/>
          </a:xfrm>
        </p:grpSpPr>
        <p:cxnSp>
          <p:nvCxnSpPr>
            <p:cNvPr id="86" name="Gerader Verbinder 85">
              <a:extLst>
                <a:ext uri="{FF2B5EF4-FFF2-40B4-BE49-F238E27FC236}">
                  <a16:creationId xmlns:a16="http://schemas.microsoft.com/office/drawing/2014/main" id="{C31D32E9-A207-4C49-AAE0-5A541EE5B5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7" name="Textfeld 86">
              <a:extLst>
                <a:ext uri="{FF2B5EF4-FFF2-40B4-BE49-F238E27FC236}">
                  <a16:creationId xmlns:a16="http://schemas.microsoft.com/office/drawing/2014/main" id="{0027A521-04C3-4807-A55B-38087BBBA705}"/>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150" name="Grafik 3">
            <a:extLst>
              <a:ext uri="{FF2B5EF4-FFF2-40B4-BE49-F238E27FC236}">
                <a16:creationId xmlns:a16="http://schemas.microsoft.com/office/drawing/2014/main" id="{ED3A60E3-070D-4FFE-ACC5-82C7C78F99CD}"/>
              </a:ext>
            </a:extLst>
          </p:cNvPr>
          <p:cNvGrpSpPr/>
          <p:nvPr userDrawn="1"/>
        </p:nvGrpSpPr>
        <p:grpSpPr>
          <a:xfrm>
            <a:off x="520163" y="293688"/>
            <a:ext cx="2654043" cy="328339"/>
            <a:chOff x="2090737" y="2524124"/>
            <a:chExt cx="7860982" cy="972502"/>
          </a:xfrm>
          <a:solidFill>
            <a:schemeClr val="tx1"/>
          </a:solidFill>
        </p:grpSpPr>
        <p:sp>
          <p:nvSpPr>
            <p:cNvPr id="151" name="Freihandform: Form 150">
              <a:extLst>
                <a:ext uri="{FF2B5EF4-FFF2-40B4-BE49-F238E27FC236}">
                  <a16:creationId xmlns:a16="http://schemas.microsoft.com/office/drawing/2014/main" id="{1378A6E8-5E61-40A1-ADC7-BB8241D78CAB}"/>
                </a:ext>
              </a:extLst>
            </p:cNvPr>
            <p:cNvSpPr/>
            <p:nvPr/>
          </p:nvSpPr>
          <p:spPr>
            <a:xfrm>
              <a:off x="2090737" y="2545079"/>
              <a:ext cx="231457" cy="369569"/>
            </a:xfrm>
            <a:custGeom>
              <a:avLst/>
              <a:gdLst>
                <a:gd name="connsiteX0" fmla="*/ 231458 w 231457"/>
                <a:gd name="connsiteY0" fmla="*/ 60960 h 369569"/>
                <a:gd name="connsiteX1" fmla="*/ 65723 w 231457"/>
                <a:gd name="connsiteY1" fmla="*/ 60960 h 369569"/>
                <a:gd name="connsiteX2" fmla="*/ 65723 w 231457"/>
                <a:gd name="connsiteY2" fmla="*/ 152400 h 369569"/>
                <a:gd name="connsiteX3" fmla="*/ 189548 w 231457"/>
                <a:gd name="connsiteY3" fmla="*/ 152400 h 369569"/>
                <a:gd name="connsiteX4" fmla="*/ 189548 w 231457"/>
                <a:gd name="connsiteY4" fmla="*/ 212408 h 369569"/>
                <a:gd name="connsiteX5" fmla="*/ 65723 w 231457"/>
                <a:gd name="connsiteY5" fmla="*/ 212408 h 369569"/>
                <a:gd name="connsiteX6" fmla="*/ 65723 w 231457"/>
                <a:gd name="connsiteY6" fmla="*/ 369570 h 369569"/>
                <a:gd name="connsiteX7" fmla="*/ 0 w 231457"/>
                <a:gd name="connsiteY7" fmla="*/ 369570 h 369569"/>
                <a:gd name="connsiteX8" fmla="*/ 0 w 231457"/>
                <a:gd name="connsiteY8" fmla="*/ 0 h 369569"/>
                <a:gd name="connsiteX9" fmla="*/ 231458 w 231457"/>
                <a:gd name="connsiteY9" fmla="*/ 0 h 369569"/>
                <a:gd name="connsiteX10" fmla="*/ 231458 w 231457"/>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9569">
                  <a:moveTo>
                    <a:pt x="231458" y="60960"/>
                  </a:moveTo>
                  <a:lnTo>
                    <a:pt x="65723" y="60960"/>
                  </a:lnTo>
                  <a:lnTo>
                    <a:pt x="65723" y="152400"/>
                  </a:lnTo>
                  <a:lnTo>
                    <a:pt x="189548" y="152400"/>
                  </a:lnTo>
                  <a:lnTo>
                    <a:pt x="189548" y="212408"/>
                  </a:lnTo>
                  <a:lnTo>
                    <a:pt x="65723" y="212408"/>
                  </a:lnTo>
                  <a:lnTo>
                    <a:pt x="65723" y="369570"/>
                  </a:lnTo>
                  <a:lnTo>
                    <a:pt x="0" y="369570"/>
                  </a:lnTo>
                  <a:lnTo>
                    <a:pt x="0" y="0"/>
                  </a:lnTo>
                  <a:lnTo>
                    <a:pt x="231458" y="0"/>
                  </a:lnTo>
                  <a:lnTo>
                    <a:pt x="231458" y="60960"/>
                  </a:lnTo>
                  <a:close/>
                </a:path>
              </a:pathLst>
            </a:custGeom>
            <a:grpFill/>
            <a:ln w="9525" cap="flat">
              <a:noFill/>
              <a:prstDash val="solid"/>
              <a:miter/>
            </a:ln>
          </p:spPr>
          <p:txBody>
            <a:bodyPr rtlCol="0" anchor="ctr"/>
            <a:lstStyle/>
            <a:p>
              <a:endParaRPr lang="de-DE"/>
            </a:p>
          </p:txBody>
        </p:sp>
        <p:sp>
          <p:nvSpPr>
            <p:cNvPr id="152" name="Freihandform: Form 151">
              <a:extLst>
                <a:ext uri="{FF2B5EF4-FFF2-40B4-BE49-F238E27FC236}">
                  <a16:creationId xmlns:a16="http://schemas.microsoft.com/office/drawing/2014/main" id="{3479F7BA-6306-4887-99BC-614874E49D1B}"/>
                </a:ext>
              </a:extLst>
            </p:cNvPr>
            <p:cNvSpPr/>
            <p:nvPr/>
          </p:nvSpPr>
          <p:spPr>
            <a:xfrm>
              <a:off x="2357437" y="2641039"/>
              <a:ext cx="161925" cy="272657"/>
            </a:xfrm>
            <a:custGeom>
              <a:avLst/>
              <a:gdLst>
                <a:gd name="connsiteX0" fmla="*/ 161925 w 161925"/>
                <a:gd name="connsiteY0" fmla="*/ 5005 h 272657"/>
                <a:gd name="connsiteX1" fmla="*/ 152400 w 161925"/>
                <a:gd name="connsiteY1" fmla="*/ 68823 h 272657"/>
                <a:gd name="connsiteX2" fmla="*/ 118110 w 161925"/>
                <a:gd name="connsiteY2" fmla="*/ 60250 h 272657"/>
                <a:gd name="connsiteX3" fmla="*/ 63817 w 161925"/>
                <a:gd name="connsiteY3" fmla="*/ 135498 h 272657"/>
                <a:gd name="connsiteX4" fmla="*/ 63817 w 161925"/>
                <a:gd name="connsiteY4" fmla="*/ 272658 h 272657"/>
                <a:gd name="connsiteX5" fmla="*/ 0 w 161925"/>
                <a:gd name="connsiteY5" fmla="*/ 272658 h 272657"/>
                <a:gd name="connsiteX6" fmla="*/ 0 w 161925"/>
                <a:gd name="connsiteY6" fmla="*/ 5958 h 272657"/>
                <a:gd name="connsiteX7" fmla="*/ 60960 w 161925"/>
                <a:gd name="connsiteY7" fmla="*/ 5958 h 272657"/>
                <a:gd name="connsiteX8" fmla="*/ 60960 w 161925"/>
                <a:gd name="connsiteY8" fmla="*/ 40248 h 272657"/>
                <a:gd name="connsiteX9" fmla="*/ 61913 w 161925"/>
                <a:gd name="connsiteY9" fmla="*/ 40248 h 272657"/>
                <a:gd name="connsiteX10" fmla="*/ 131445 w 161925"/>
                <a:gd name="connsiteY10" fmla="*/ 243 h 272657"/>
                <a:gd name="connsiteX11" fmla="*/ 161925 w 161925"/>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272657">
                  <a:moveTo>
                    <a:pt x="161925" y="5005"/>
                  </a:moveTo>
                  <a:lnTo>
                    <a:pt x="152400" y="68823"/>
                  </a:lnTo>
                  <a:cubicBezTo>
                    <a:pt x="142875" y="64060"/>
                    <a:pt x="131445" y="60250"/>
                    <a:pt x="118110" y="60250"/>
                  </a:cubicBezTo>
                  <a:cubicBezTo>
                    <a:pt x="75248" y="60250"/>
                    <a:pt x="63817" y="94540"/>
                    <a:pt x="63817" y="135498"/>
                  </a:cubicBezTo>
                  <a:lnTo>
                    <a:pt x="63817" y="272658"/>
                  </a:lnTo>
                  <a:lnTo>
                    <a:pt x="0" y="272658"/>
                  </a:lnTo>
                  <a:lnTo>
                    <a:pt x="0" y="5958"/>
                  </a:lnTo>
                  <a:lnTo>
                    <a:pt x="60960" y="5958"/>
                  </a:lnTo>
                  <a:lnTo>
                    <a:pt x="60960" y="40248"/>
                  </a:lnTo>
                  <a:lnTo>
                    <a:pt x="61913" y="40248"/>
                  </a:lnTo>
                  <a:cubicBezTo>
                    <a:pt x="76200" y="15483"/>
                    <a:pt x="100965" y="243"/>
                    <a:pt x="131445" y="243"/>
                  </a:cubicBezTo>
                  <a:cubicBezTo>
                    <a:pt x="140970" y="-710"/>
                    <a:pt x="152400" y="1195"/>
                    <a:pt x="161925" y="5005"/>
                  </a:cubicBezTo>
                  <a:close/>
                </a:path>
              </a:pathLst>
            </a:custGeom>
            <a:grpFill/>
            <a:ln w="9525" cap="flat">
              <a:noFill/>
              <a:prstDash val="solid"/>
              <a:miter/>
            </a:ln>
          </p:spPr>
          <p:txBody>
            <a:bodyPr rtlCol="0" anchor="ctr"/>
            <a:lstStyle/>
            <a:p>
              <a:endParaRPr lang="de-DE"/>
            </a:p>
          </p:txBody>
        </p:sp>
        <p:sp>
          <p:nvSpPr>
            <p:cNvPr id="153" name="Freihandform: Form 152">
              <a:extLst>
                <a:ext uri="{FF2B5EF4-FFF2-40B4-BE49-F238E27FC236}">
                  <a16:creationId xmlns:a16="http://schemas.microsoft.com/office/drawing/2014/main" id="{EF595D11-B766-48E2-A8A5-40637E510CAF}"/>
                </a:ext>
              </a:extLst>
            </p:cNvPr>
            <p:cNvSpPr/>
            <p:nvPr/>
          </p:nvSpPr>
          <p:spPr>
            <a:xfrm>
              <a:off x="2563176" y="2528887"/>
              <a:ext cx="79057" cy="385762"/>
            </a:xfrm>
            <a:custGeom>
              <a:avLst/>
              <a:gdLst>
                <a:gd name="connsiteX0" fmla="*/ 79058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8 w 79057"/>
                <a:gd name="connsiteY4" fmla="*/ 38100 h 385762"/>
                <a:gd name="connsiteX5" fmla="*/ 70485 w 79057"/>
                <a:gd name="connsiteY5" fmla="*/ 385763 h 385762"/>
                <a:gd name="connsiteX6" fmla="*/ 8573 w 79057"/>
                <a:gd name="connsiteY6" fmla="*/ 385763 h 385762"/>
                <a:gd name="connsiteX7" fmla="*/ 8573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2" y="76200"/>
                  </a:cubicBezTo>
                  <a:cubicBezTo>
                    <a:pt x="17145" y="76200"/>
                    <a:pt x="0" y="60960"/>
                    <a:pt x="0" y="38100"/>
                  </a:cubicBezTo>
                  <a:cubicBezTo>
                    <a:pt x="0" y="16193"/>
                    <a:pt x="18098" y="0"/>
                    <a:pt x="39052" y="0"/>
                  </a:cubicBezTo>
                  <a:cubicBezTo>
                    <a:pt x="61913" y="0"/>
                    <a:pt x="79058" y="16193"/>
                    <a:pt x="79058" y="38100"/>
                  </a:cubicBezTo>
                  <a:close/>
                  <a:moveTo>
                    <a:pt x="70485" y="385763"/>
                  </a:moveTo>
                  <a:lnTo>
                    <a:pt x="8573" y="385763"/>
                  </a:lnTo>
                  <a:lnTo>
                    <a:pt x="8573" y="119063"/>
                  </a:lnTo>
                  <a:lnTo>
                    <a:pt x="70485" y="119063"/>
                  </a:lnTo>
                  <a:lnTo>
                    <a:pt x="70485" y="385763"/>
                  </a:lnTo>
                  <a:close/>
                </a:path>
              </a:pathLst>
            </a:custGeom>
            <a:grpFill/>
            <a:ln w="9525" cap="flat">
              <a:noFill/>
              <a:prstDash val="solid"/>
              <a:miter/>
            </a:ln>
          </p:spPr>
          <p:txBody>
            <a:bodyPr rtlCol="0" anchor="ctr"/>
            <a:lstStyle/>
            <a:p>
              <a:endParaRPr lang="de-DE"/>
            </a:p>
          </p:txBody>
        </p:sp>
        <p:sp>
          <p:nvSpPr>
            <p:cNvPr id="154" name="Freihandform: Form 153">
              <a:extLst>
                <a:ext uri="{FF2B5EF4-FFF2-40B4-BE49-F238E27FC236}">
                  <a16:creationId xmlns:a16="http://schemas.microsoft.com/office/drawing/2014/main" id="{E743C790-A8B5-4A61-98F2-B4924B52D41C}"/>
                </a:ext>
              </a:extLst>
            </p:cNvPr>
            <p:cNvSpPr/>
            <p:nvPr/>
          </p:nvSpPr>
          <p:spPr>
            <a:xfrm>
              <a:off x="2699384" y="2641281"/>
              <a:ext cx="242887" cy="279082"/>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8" y="225743"/>
                    <a:pt x="132398" y="225743"/>
                  </a:cubicBezTo>
                  <a:cubicBezTo>
                    <a:pt x="157163" y="225743"/>
                    <a:pt x="177165" y="216218"/>
                    <a:pt x="198120" y="194310"/>
                  </a:cubicBezTo>
                  <a:lnTo>
                    <a:pt x="237173" y="235268"/>
                  </a:lnTo>
                  <a:cubicBezTo>
                    <a:pt x="206692" y="264795"/>
                    <a:pt x="172402" y="279083"/>
                    <a:pt x="132398" y="279083"/>
                  </a:cubicBezTo>
                  <a:close/>
                  <a:moveTo>
                    <a:pt x="62865" y="115253"/>
                  </a:moveTo>
                  <a:lnTo>
                    <a:pt x="183832" y="115253"/>
                  </a:lnTo>
                  <a:cubicBezTo>
                    <a:pt x="180975" y="74295"/>
                    <a:pt x="160020" y="50482"/>
                    <a:pt x="124777" y="50482"/>
                  </a:cubicBezTo>
                  <a:cubicBezTo>
                    <a:pt x="89535" y="50482"/>
                    <a:pt x="67627" y="74295"/>
                    <a:pt x="62865" y="115253"/>
                  </a:cubicBezTo>
                  <a:close/>
                </a:path>
              </a:pathLst>
            </a:custGeom>
            <a:grpFill/>
            <a:ln w="9525" cap="flat">
              <a:noFill/>
              <a:prstDash val="solid"/>
              <a:miter/>
            </a:ln>
          </p:spPr>
          <p:txBody>
            <a:bodyPr rtlCol="0" anchor="ctr"/>
            <a:lstStyle/>
            <a:p>
              <a:endParaRPr lang="de-DE"/>
            </a:p>
          </p:txBody>
        </p:sp>
        <p:sp>
          <p:nvSpPr>
            <p:cNvPr id="155" name="Freihandform: Form 154">
              <a:extLst>
                <a:ext uri="{FF2B5EF4-FFF2-40B4-BE49-F238E27FC236}">
                  <a16:creationId xmlns:a16="http://schemas.microsoft.com/office/drawing/2014/main" id="{FDE4E84D-F997-44E9-A9A5-0A62D3B0C03B}"/>
                </a:ext>
              </a:extLst>
            </p:cNvPr>
            <p:cNvSpPr/>
            <p:nvPr/>
          </p:nvSpPr>
          <p:spPr>
            <a:xfrm>
              <a:off x="2997516" y="2524124"/>
              <a:ext cx="248602" cy="396239"/>
            </a:xfrm>
            <a:custGeom>
              <a:avLst/>
              <a:gdLst>
                <a:gd name="connsiteX0" fmla="*/ 0 w 248602"/>
                <a:gd name="connsiteY0" fmla="*/ 256223 h 396239"/>
                <a:gd name="connsiteX1" fmla="*/ 108585 w 248602"/>
                <a:gd name="connsiteY1" fmla="*/ 117157 h 396239"/>
                <a:gd name="connsiteX2" fmla="*/ 185738 w 248602"/>
                <a:gd name="connsiteY2" fmla="*/ 153352 h 396239"/>
                <a:gd name="connsiteX3" fmla="*/ 186690 w 248602"/>
                <a:gd name="connsiteY3" fmla="*/ 153352 h 396239"/>
                <a:gd name="connsiteX4" fmla="*/ 186690 w 248602"/>
                <a:gd name="connsiteY4" fmla="*/ 16193 h 396239"/>
                <a:gd name="connsiteX5" fmla="*/ 248603 w 248602"/>
                <a:gd name="connsiteY5" fmla="*/ 0 h 396239"/>
                <a:gd name="connsiteX6" fmla="*/ 248603 w 248602"/>
                <a:gd name="connsiteY6" fmla="*/ 389573 h 396239"/>
                <a:gd name="connsiteX7" fmla="*/ 188595 w 248602"/>
                <a:gd name="connsiteY7" fmla="*/ 389573 h 396239"/>
                <a:gd name="connsiteX8" fmla="*/ 188595 w 248602"/>
                <a:gd name="connsiteY8" fmla="*/ 358140 h 396239"/>
                <a:gd name="connsiteX9" fmla="*/ 187642 w 248602"/>
                <a:gd name="connsiteY9" fmla="*/ 358140 h 396239"/>
                <a:gd name="connsiteX10" fmla="*/ 107633 w 248602"/>
                <a:gd name="connsiteY10" fmla="*/ 396240 h 396239"/>
                <a:gd name="connsiteX11" fmla="*/ 0 w 248602"/>
                <a:gd name="connsiteY11" fmla="*/ 256223 h 396239"/>
                <a:gd name="connsiteX12" fmla="*/ 61913 w 248602"/>
                <a:gd name="connsiteY12" fmla="*/ 256223 h 396239"/>
                <a:gd name="connsiteX13" fmla="*/ 123825 w 248602"/>
                <a:gd name="connsiteY13" fmla="*/ 341948 h 396239"/>
                <a:gd name="connsiteX14" fmla="*/ 187642 w 248602"/>
                <a:gd name="connsiteY14" fmla="*/ 306705 h 396239"/>
                <a:gd name="connsiteX15" fmla="*/ 187642 w 248602"/>
                <a:gd name="connsiteY15" fmla="*/ 208598 h 396239"/>
                <a:gd name="connsiteX16" fmla="*/ 123825 w 248602"/>
                <a:gd name="connsiteY16" fmla="*/ 173355 h 396239"/>
                <a:gd name="connsiteX17" fmla="*/ 61913 w 248602"/>
                <a:gd name="connsiteY17" fmla="*/ 256223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6223"/>
                  </a:moveTo>
                  <a:cubicBezTo>
                    <a:pt x="0" y="170498"/>
                    <a:pt x="43815" y="117157"/>
                    <a:pt x="108585" y="117157"/>
                  </a:cubicBezTo>
                  <a:cubicBezTo>
                    <a:pt x="141923" y="117157"/>
                    <a:pt x="168592" y="131445"/>
                    <a:pt x="185738" y="153352"/>
                  </a:cubicBezTo>
                  <a:lnTo>
                    <a:pt x="186690" y="153352"/>
                  </a:lnTo>
                  <a:lnTo>
                    <a:pt x="186690" y="16193"/>
                  </a:lnTo>
                  <a:lnTo>
                    <a:pt x="248603" y="0"/>
                  </a:lnTo>
                  <a:lnTo>
                    <a:pt x="248603" y="389573"/>
                  </a:lnTo>
                  <a:lnTo>
                    <a:pt x="188595" y="389573"/>
                  </a:lnTo>
                  <a:lnTo>
                    <a:pt x="188595" y="358140"/>
                  </a:lnTo>
                  <a:lnTo>
                    <a:pt x="187642" y="358140"/>
                  </a:lnTo>
                  <a:cubicBezTo>
                    <a:pt x="168592" y="381953"/>
                    <a:pt x="140970" y="396240"/>
                    <a:pt x="107633" y="396240"/>
                  </a:cubicBezTo>
                  <a:cubicBezTo>
                    <a:pt x="43815" y="396240"/>
                    <a:pt x="0" y="341948"/>
                    <a:pt x="0" y="256223"/>
                  </a:cubicBezTo>
                  <a:close/>
                  <a:moveTo>
                    <a:pt x="61913" y="256223"/>
                  </a:moveTo>
                  <a:cubicBezTo>
                    <a:pt x="61913" y="310515"/>
                    <a:pt x="84773" y="341948"/>
                    <a:pt x="123825" y="341948"/>
                  </a:cubicBezTo>
                  <a:cubicBezTo>
                    <a:pt x="147638" y="341948"/>
                    <a:pt x="167640" y="330517"/>
                    <a:pt x="187642" y="306705"/>
                  </a:cubicBezTo>
                  <a:lnTo>
                    <a:pt x="187642" y="208598"/>
                  </a:lnTo>
                  <a:cubicBezTo>
                    <a:pt x="169545" y="184785"/>
                    <a:pt x="149542" y="173355"/>
                    <a:pt x="123825" y="173355"/>
                  </a:cubicBezTo>
                  <a:cubicBezTo>
                    <a:pt x="82867" y="173355"/>
                    <a:pt x="61913" y="202883"/>
                    <a:pt x="61913" y="256223"/>
                  </a:cubicBezTo>
                  <a:close/>
                </a:path>
              </a:pathLst>
            </a:custGeom>
            <a:grpFill/>
            <a:ln w="9525" cap="flat">
              <a:noFill/>
              <a:prstDash val="solid"/>
              <a:miter/>
            </a:ln>
          </p:spPr>
          <p:txBody>
            <a:bodyPr rtlCol="0" anchor="ctr"/>
            <a:lstStyle/>
            <a:p>
              <a:endParaRPr lang="de-DE"/>
            </a:p>
          </p:txBody>
        </p:sp>
        <p:sp>
          <p:nvSpPr>
            <p:cNvPr id="156" name="Freihandform: Form 155">
              <a:extLst>
                <a:ext uri="{FF2B5EF4-FFF2-40B4-BE49-F238E27FC236}">
                  <a16:creationId xmlns:a16="http://schemas.microsoft.com/office/drawing/2014/main" id="{6DF73890-C5BF-4AFD-AC1C-B988B716B204}"/>
                </a:ext>
              </a:extLst>
            </p:cNvPr>
            <p:cNvSpPr/>
            <p:nvPr/>
          </p:nvSpPr>
          <p:spPr>
            <a:xfrm>
              <a:off x="3328987"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grpFill/>
            <a:ln w="9525" cap="flat">
              <a:noFill/>
              <a:prstDash val="solid"/>
              <a:miter/>
            </a:ln>
          </p:spPr>
          <p:txBody>
            <a:bodyPr rtlCol="0" anchor="ctr"/>
            <a:lstStyle/>
            <a:p>
              <a:endParaRPr lang="de-DE"/>
            </a:p>
          </p:txBody>
        </p:sp>
        <p:sp>
          <p:nvSpPr>
            <p:cNvPr id="157" name="Freihandform: Form 156">
              <a:extLst>
                <a:ext uri="{FF2B5EF4-FFF2-40B4-BE49-F238E27FC236}">
                  <a16:creationId xmlns:a16="http://schemas.microsoft.com/office/drawing/2014/main" id="{5F2960B7-B9B3-4301-AF83-0F6EB0017746}"/>
                </a:ext>
              </a:extLst>
            </p:cNvPr>
            <p:cNvSpPr/>
            <p:nvPr/>
          </p:nvSpPr>
          <p:spPr>
            <a:xfrm>
              <a:off x="3533774" y="2528887"/>
              <a:ext cx="79057" cy="385762"/>
            </a:xfrm>
            <a:custGeom>
              <a:avLst/>
              <a:gdLst>
                <a:gd name="connsiteX0" fmla="*/ 79058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8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3" y="76200"/>
                  </a:cubicBezTo>
                  <a:cubicBezTo>
                    <a:pt x="17145" y="76200"/>
                    <a:pt x="0" y="60960"/>
                    <a:pt x="0" y="38100"/>
                  </a:cubicBezTo>
                  <a:cubicBezTo>
                    <a:pt x="0" y="16193"/>
                    <a:pt x="18097" y="0"/>
                    <a:pt x="39053" y="0"/>
                  </a:cubicBezTo>
                  <a:cubicBezTo>
                    <a:pt x="60960" y="0"/>
                    <a:pt x="79058" y="16193"/>
                    <a:pt x="79058" y="38100"/>
                  </a:cubicBezTo>
                  <a:close/>
                  <a:moveTo>
                    <a:pt x="70485" y="385763"/>
                  </a:moveTo>
                  <a:lnTo>
                    <a:pt x="8572" y="385763"/>
                  </a:lnTo>
                  <a:lnTo>
                    <a:pt x="8572" y="119063"/>
                  </a:lnTo>
                  <a:lnTo>
                    <a:pt x="70485" y="119063"/>
                  </a:lnTo>
                  <a:lnTo>
                    <a:pt x="70485" y="385763"/>
                  </a:lnTo>
                  <a:close/>
                </a:path>
              </a:pathLst>
            </a:custGeom>
            <a:grpFill/>
            <a:ln w="9525" cap="flat">
              <a:noFill/>
              <a:prstDash val="solid"/>
              <a:miter/>
            </a:ln>
          </p:spPr>
          <p:txBody>
            <a:bodyPr rtlCol="0" anchor="ctr"/>
            <a:lstStyle/>
            <a:p>
              <a:endParaRPr lang="de-DE"/>
            </a:p>
          </p:txBody>
        </p:sp>
        <p:sp>
          <p:nvSpPr>
            <p:cNvPr id="158" name="Freihandform: Form 157">
              <a:extLst>
                <a:ext uri="{FF2B5EF4-FFF2-40B4-BE49-F238E27FC236}">
                  <a16:creationId xmlns:a16="http://schemas.microsoft.com/office/drawing/2014/main" id="{379A8BCB-276B-48DE-8727-8FFE47B56DBA}"/>
                </a:ext>
              </a:extLst>
            </p:cNvPr>
            <p:cNvSpPr/>
            <p:nvPr/>
          </p:nvSpPr>
          <p:spPr>
            <a:xfrm>
              <a:off x="3671887" y="2640329"/>
              <a:ext cx="224790" cy="280034"/>
            </a:xfrm>
            <a:custGeom>
              <a:avLst/>
              <a:gdLst>
                <a:gd name="connsiteX0" fmla="*/ 222885 w 224790"/>
                <a:gd name="connsiteY0" fmla="*/ 237172 h 280034"/>
                <a:gd name="connsiteX1" fmla="*/ 127635 w 224790"/>
                <a:gd name="connsiteY1" fmla="*/ 280035 h 280034"/>
                <a:gd name="connsiteX2" fmla="*/ 0 w 224790"/>
                <a:gd name="connsiteY2" fmla="*/ 140970 h 280034"/>
                <a:gd name="connsiteX3" fmla="*/ 128588 w 224790"/>
                <a:gd name="connsiteY3" fmla="*/ 0 h 280034"/>
                <a:gd name="connsiteX4" fmla="*/ 224790 w 224790"/>
                <a:gd name="connsiteY4" fmla="*/ 45720 h 280034"/>
                <a:gd name="connsiteX5" fmla="*/ 181928 w 224790"/>
                <a:gd name="connsiteY5" fmla="*/ 86678 h 280034"/>
                <a:gd name="connsiteX6" fmla="*/ 128588 w 224790"/>
                <a:gd name="connsiteY6" fmla="*/ 57150 h 280034"/>
                <a:gd name="connsiteX7" fmla="*/ 62865 w 224790"/>
                <a:gd name="connsiteY7" fmla="*/ 140018 h 280034"/>
                <a:gd name="connsiteX8" fmla="*/ 128588 w 224790"/>
                <a:gd name="connsiteY8" fmla="*/ 222885 h 280034"/>
                <a:gd name="connsiteX9" fmla="*/ 183833 w 224790"/>
                <a:gd name="connsiteY9" fmla="*/ 193358 h 280034"/>
                <a:gd name="connsiteX10" fmla="*/ 222885 w 224790"/>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grpFill/>
            <a:ln w="9525" cap="flat">
              <a:noFill/>
              <a:prstDash val="solid"/>
              <a:miter/>
            </a:ln>
          </p:spPr>
          <p:txBody>
            <a:bodyPr rtlCol="0" anchor="ctr"/>
            <a:lstStyle/>
            <a:p>
              <a:endParaRPr lang="de-DE"/>
            </a:p>
          </p:txBody>
        </p:sp>
        <p:sp>
          <p:nvSpPr>
            <p:cNvPr id="159" name="Freihandform: Form 158">
              <a:extLst>
                <a:ext uri="{FF2B5EF4-FFF2-40B4-BE49-F238E27FC236}">
                  <a16:creationId xmlns:a16="http://schemas.microsoft.com/office/drawing/2014/main" id="{A55528D5-0046-4FF1-9B16-39F1FE9700AA}"/>
                </a:ext>
              </a:extLst>
            </p:cNvPr>
            <p:cNvSpPr/>
            <p:nvPr/>
          </p:nvSpPr>
          <p:spPr>
            <a:xfrm>
              <a:off x="3950016" y="2524124"/>
              <a:ext cx="228600" cy="391477"/>
            </a:xfrm>
            <a:custGeom>
              <a:avLst/>
              <a:gdLst>
                <a:gd name="connsiteX0" fmla="*/ 228600 w 228600"/>
                <a:gd name="connsiteY0" fmla="*/ 390525 h 391477"/>
                <a:gd name="connsiteX1" fmla="*/ 166688 w 228600"/>
                <a:gd name="connsiteY1" fmla="*/ 390525 h 391477"/>
                <a:gd name="connsiteX2" fmla="*/ 166688 w 228600"/>
                <a:gd name="connsiteY2" fmla="*/ 238125 h 391477"/>
                <a:gd name="connsiteX3" fmla="*/ 117158 w 228600"/>
                <a:gd name="connsiteY3" fmla="*/ 173355 h 391477"/>
                <a:gd name="connsiteX4" fmla="*/ 61913 w 228600"/>
                <a:gd name="connsiteY4" fmla="*/ 238125 h 391477"/>
                <a:gd name="connsiteX5" fmla="*/ 61913 w 228600"/>
                <a:gd name="connsiteY5" fmla="*/ 391478 h 391477"/>
                <a:gd name="connsiteX6" fmla="*/ 0 w 228600"/>
                <a:gd name="connsiteY6" fmla="*/ 391478 h 391477"/>
                <a:gd name="connsiteX7" fmla="*/ 0 w 228600"/>
                <a:gd name="connsiteY7" fmla="*/ 16193 h 391477"/>
                <a:gd name="connsiteX8" fmla="*/ 61913 w 228600"/>
                <a:gd name="connsiteY8" fmla="*/ 0 h 391477"/>
                <a:gd name="connsiteX9" fmla="*/ 61913 w 228600"/>
                <a:gd name="connsiteY9" fmla="*/ 155258 h 391477"/>
                <a:gd name="connsiteX10" fmla="*/ 62865 w 228600"/>
                <a:gd name="connsiteY10" fmla="*/ 155258 h 391477"/>
                <a:gd name="connsiteX11" fmla="*/ 140970 w 228600"/>
                <a:gd name="connsiteY11" fmla="*/ 116205 h 391477"/>
                <a:gd name="connsiteX12" fmla="*/ 228600 w 228600"/>
                <a:gd name="connsiteY12" fmla="*/ 223838 h 391477"/>
                <a:gd name="connsiteX13" fmla="*/ 228600 w 228600"/>
                <a:gd name="connsiteY13" fmla="*/ 390525 h 39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1477">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1478"/>
                  </a:lnTo>
                  <a:lnTo>
                    <a:pt x="0" y="391478"/>
                  </a:lnTo>
                  <a:lnTo>
                    <a:pt x="0" y="16193"/>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160" name="Freihandform: Form 159">
              <a:extLst>
                <a:ext uri="{FF2B5EF4-FFF2-40B4-BE49-F238E27FC236}">
                  <a16:creationId xmlns:a16="http://schemas.microsoft.com/office/drawing/2014/main" id="{74277C29-BB8B-49A5-95E2-39DD1E8C3296}"/>
                </a:ext>
              </a:extLst>
            </p:cNvPr>
            <p:cNvSpPr/>
            <p:nvPr/>
          </p:nvSpPr>
          <p:spPr>
            <a:xfrm>
              <a:off x="4251006"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grpFill/>
            <a:ln w="9525" cap="flat">
              <a:noFill/>
              <a:prstDash val="solid"/>
              <a:miter/>
            </a:ln>
          </p:spPr>
          <p:txBody>
            <a:bodyPr rtlCol="0" anchor="ctr"/>
            <a:lstStyle/>
            <a:p>
              <a:endParaRPr lang="de-DE"/>
            </a:p>
          </p:txBody>
        </p:sp>
        <p:sp>
          <p:nvSpPr>
            <p:cNvPr id="161" name="Freihandform: Form 160">
              <a:extLst>
                <a:ext uri="{FF2B5EF4-FFF2-40B4-BE49-F238E27FC236}">
                  <a16:creationId xmlns:a16="http://schemas.microsoft.com/office/drawing/2014/main" id="{759A52F0-C4D1-4FDA-BD54-BE8E53644C3F}"/>
                </a:ext>
              </a:extLst>
            </p:cNvPr>
            <p:cNvSpPr/>
            <p:nvPr/>
          </p:nvSpPr>
          <p:spPr>
            <a:xfrm>
              <a:off x="4413884" y="2545079"/>
              <a:ext cx="343852" cy="368617"/>
            </a:xfrm>
            <a:custGeom>
              <a:avLst/>
              <a:gdLst>
                <a:gd name="connsiteX0" fmla="*/ 137160 w 343852"/>
                <a:gd name="connsiteY0" fmla="*/ 0 h 368617"/>
                <a:gd name="connsiteX1" fmla="*/ 206693 w 343852"/>
                <a:gd name="connsiteY1" fmla="*/ 0 h 368617"/>
                <a:gd name="connsiteX2" fmla="*/ 343853 w 343852"/>
                <a:gd name="connsiteY2" fmla="*/ 368618 h 368617"/>
                <a:gd name="connsiteX3" fmla="*/ 272415 w 343852"/>
                <a:gd name="connsiteY3" fmla="*/ 368618 h 368617"/>
                <a:gd name="connsiteX4" fmla="*/ 245745 w 343852"/>
                <a:gd name="connsiteY4" fmla="*/ 290512 h 368617"/>
                <a:gd name="connsiteX5" fmla="*/ 96203 w 343852"/>
                <a:gd name="connsiteY5" fmla="*/ 290512 h 368617"/>
                <a:gd name="connsiteX6" fmla="*/ 69533 w 343852"/>
                <a:gd name="connsiteY6" fmla="*/ 368618 h 368617"/>
                <a:gd name="connsiteX7" fmla="*/ 0 w 343852"/>
                <a:gd name="connsiteY7" fmla="*/ 368618 h 368617"/>
                <a:gd name="connsiteX8" fmla="*/ 137160 w 343852"/>
                <a:gd name="connsiteY8" fmla="*/ 0 h 368617"/>
                <a:gd name="connsiteX9" fmla="*/ 116205 w 343852"/>
                <a:gd name="connsiteY9" fmla="*/ 231458 h 368617"/>
                <a:gd name="connsiteX10" fmla="*/ 223838 w 343852"/>
                <a:gd name="connsiteY10" fmla="*/ 231458 h 368617"/>
                <a:gd name="connsiteX11" fmla="*/ 170497 w 343852"/>
                <a:gd name="connsiteY11" fmla="*/ 75247 h 368617"/>
                <a:gd name="connsiteX12" fmla="*/ 169545 w 343852"/>
                <a:gd name="connsiteY12" fmla="*/ 75247 h 368617"/>
                <a:gd name="connsiteX13" fmla="*/ 116205 w 343852"/>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3852" h="368617">
                  <a:moveTo>
                    <a:pt x="137160" y="0"/>
                  </a:moveTo>
                  <a:lnTo>
                    <a:pt x="206693" y="0"/>
                  </a:lnTo>
                  <a:lnTo>
                    <a:pt x="343853" y="368618"/>
                  </a:lnTo>
                  <a:lnTo>
                    <a:pt x="272415" y="368618"/>
                  </a:lnTo>
                  <a:lnTo>
                    <a:pt x="245745" y="290512"/>
                  </a:lnTo>
                  <a:lnTo>
                    <a:pt x="96203" y="290512"/>
                  </a:lnTo>
                  <a:lnTo>
                    <a:pt x="69533" y="368618"/>
                  </a:lnTo>
                  <a:lnTo>
                    <a:pt x="0" y="368618"/>
                  </a:lnTo>
                  <a:lnTo>
                    <a:pt x="137160" y="0"/>
                  </a:lnTo>
                  <a:close/>
                  <a:moveTo>
                    <a:pt x="116205" y="231458"/>
                  </a:moveTo>
                  <a:lnTo>
                    <a:pt x="223838" y="231458"/>
                  </a:lnTo>
                  <a:lnTo>
                    <a:pt x="170497" y="75247"/>
                  </a:lnTo>
                  <a:lnTo>
                    <a:pt x="169545" y="75247"/>
                  </a:lnTo>
                  <a:lnTo>
                    <a:pt x="116205" y="231458"/>
                  </a:lnTo>
                  <a:close/>
                </a:path>
              </a:pathLst>
            </a:custGeom>
            <a:grpFill/>
            <a:ln w="9525" cap="flat">
              <a:noFill/>
              <a:prstDash val="solid"/>
              <a:miter/>
            </a:ln>
          </p:spPr>
          <p:txBody>
            <a:bodyPr rtlCol="0" anchor="ctr"/>
            <a:lstStyle/>
            <a:p>
              <a:endParaRPr lang="de-DE"/>
            </a:p>
          </p:txBody>
        </p:sp>
        <p:sp>
          <p:nvSpPr>
            <p:cNvPr id="162" name="Freihandform: Form 161">
              <a:extLst>
                <a:ext uri="{FF2B5EF4-FFF2-40B4-BE49-F238E27FC236}">
                  <a16:creationId xmlns:a16="http://schemas.microsoft.com/office/drawing/2014/main" id="{CC342AEC-6092-465A-AF0C-445D72382700}"/>
                </a:ext>
              </a:extLst>
            </p:cNvPr>
            <p:cNvSpPr/>
            <p:nvPr/>
          </p:nvSpPr>
          <p:spPr>
            <a:xfrm>
              <a:off x="4812029" y="2525076"/>
              <a:ext cx="61912" cy="389572"/>
            </a:xfrm>
            <a:custGeom>
              <a:avLst/>
              <a:gdLst>
                <a:gd name="connsiteX0" fmla="*/ 61913 w 61912"/>
                <a:gd name="connsiteY0" fmla="*/ 389573 h 389572"/>
                <a:gd name="connsiteX1" fmla="*/ 0 w 61912"/>
                <a:gd name="connsiteY1" fmla="*/ 389573 h 389572"/>
                <a:gd name="connsiteX2" fmla="*/ 0 w 61912"/>
                <a:gd name="connsiteY2" fmla="*/ 14288 h 389572"/>
                <a:gd name="connsiteX3" fmla="*/ 61913 w 61912"/>
                <a:gd name="connsiteY3" fmla="*/ 0 h 389572"/>
                <a:gd name="connsiteX4" fmla="*/ 61913 w 61912"/>
                <a:gd name="connsiteY4" fmla="*/ 389573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3"/>
                  </a:moveTo>
                  <a:lnTo>
                    <a:pt x="0" y="389573"/>
                  </a:lnTo>
                  <a:lnTo>
                    <a:pt x="0" y="14288"/>
                  </a:lnTo>
                  <a:lnTo>
                    <a:pt x="61913" y="0"/>
                  </a:lnTo>
                  <a:lnTo>
                    <a:pt x="61913" y="389573"/>
                  </a:lnTo>
                  <a:close/>
                </a:path>
              </a:pathLst>
            </a:custGeom>
            <a:grpFill/>
            <a:ln w="9525" cap="flat">
              <a:noFill/>
              <a:prstDash val="solid"/>
              <a:miter/>
            </a:ln>
          </p:spPr>
          <p:txBody>
            <a:bodyPr rtlCol="0" anchor="ctr"/>
            <a:lstStyle/>
            <a:p>
              <a:endParaRPr lang="de-DE"/>
            </a:p>
          </p:txBody>
        </p:sp>
        <p:sp>
          <p:nvSpPr>
            <p:cNvPr id="163" name="Freihandform: Form 162">
              <a:extLst>
                <a:ext uri="{FF2B5EF4-FFF2-40B4-BE49-F238E27FC236}">
                  <a16:creationId xmlns:a16="http://schemas.microsoft.com/office/drawing/2014/main" id="{9EDFEEFE-C724-49DC-AE55-7A6CECC836C8}"/>
                </a:ext>
              </a:extLst>
            </p:cNvPr>
            <p:cNvSpPr/>
            <p:nvPr/>
          </p:nvSpPr>
          <p:spPr>
            <a:xfrm>
              <a:off x="4941569"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3818 w 242887"/>
                <a:gd name="connsiteY5" fmla="*/ 160972 h 279082"/>
                <a:gd name="connsiteX6" fmla="*/ 133350 w 242887"/>
                <a:gd name="connsiteY6" fmla="*/ 225743 h 279082"/>
                <a:gd name="connsiteX7" fmla="*/ 199073 w 242887"/>
                <a:gd name="connsiteY7" fmla="*/ 194310 h 279082"/>
                <a:gd name="connsiteX8" fmla="*/ 238125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3818" y="160972"/>
                  </a:lnTo>
                  <a:cubicBezTo>
                    <a:pt x="70485" y="201930"/>
                    <a:pt x="95250" y="225743"/>
                    <a:pt x="133350" y="225743"/>
                  </a:cubicBezTo>
                  <a:cubicBezTo>
                    <a:pt x="158115" y="225743"/>
                    <a:pt x="178118" y="216218"/>
                    <a:pt x="199073" y="194310"/>
                  </a:cubicBezTo>
                  <a:lnTo>
                    <a:pt x="238125"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grpFill/>
            <a:ln w="9525" cap="flat">
              <a:noFill/>
              <a:prstDash val="solid"/>
              <a:miter/>
            </a:ln>
          </p:spPr>
          <p:txBody>
            <a:bodyPr rtlCol="0" anchor="ctr"/>
            <a:lstStyle/>
            <a:p>
              <a:endParaRPr lang="de-DE"/>
            </a:p>
          </p:txBody>
        </p:sp>
        <p:sp>
          <p:nvSpPr>
            <p:cNvPr id="164" name="Freihandform: Form 163">
              <a:extLst>
                <a:ext uri="{FF2B5EF4-FFF2-40B4-BE49-F238E27FC236}">
                  <a16:creationId xmlns:a16="http://schemas.microsoft.com/office/drawing/2014/main" id="{2D40B74F-6838-4A8C-B1AE-BAA26E839892}"/>
                </a:ext>
              </a:extLst>
            </p:cNvPr>
            <p:cNvSpPr/>
            <p:nvPr/>
          </p:nvSpPr>
          <p:spPr>
            <a:xfrm>
              <a:off x="5217794" y="2647949"/>
              <a:ext cx="255270" cy="266700"/>
            </a:xfrm>
            <a:custGeom>
              <a:avLst/>
              <a:gdLst>
                <a:gd name="connsiteX0" fmla="*/ 255270 w 255270"/>
                <a:gd name="connsiteY0" fmla="*/ 266700 h 266700"/>
                <a:gd name="connsiteX1" fmla="*/ 183833 w 255270"/>
                <a:gd name="connsiteY1" fmla="*/ 266700 h 266700"/>
                <a:gd name="connsiteX2" fmla="*/ 126683 w 255270"/>
                <a:gd name="connsiteY2" fmla="*/ 174308 h 266700"/>
                <a:gd name="connsiteX3" fmla="*/ 125730 w 255270"/>
                <a:gd name="connsiteY3" fmla="*/ 174308 h 266700"/>
                <a:gd name="connsiteX4" fmla="*/ 70485 w 255270"/>
                <a:gd name="connsiteY4" fmla="*/ 266700 h 266700"/>
                <a:gd name="connsiteX5" fmla="*/ 0 w 255270"/>
                <a:gd name="connsiteY5" fmla="*/ 266700 h 266700"/>
                <a:gd name="connsiteX6" fmla="*/ 91440 w 255270"/>
                <a:gd name="connsiteY6" fmla="*/ 128588 h 266700"/>
                <a:gd name="connsiteX7" fmla="*/ 6668 w 255270"/>
                <a:gd name="connsiteY7" fmla="*/ 0 h 266700"/>
                <a:gd name="connsiteX8" fmla="*/ 77153 w 255270"/>
                <a:gd name="connsiteY8" fmla="*/ 0 h 266700"/>
                <a:gd name="connsiteX9" fmla="*/ 127635 w 255270"/>
                <a:gd name="connsiteY9" fmla="*/ 81915 h 266700"/>
                <a:gd name="connsiteX10" fmla="*/ 128588 w 255270"/>
                <a:gd name="connsiteY10" fmla="*/ 81915 h 266700"/>
                <a:gd name="connsiteX11" fmla="*/ 178118 w 255270"/>
                <a:gd name="connsiteY11" fmla="*/ 0 h 266700"/>
                <a:gd name="connsiteX12" fmla="*/ 247650 w 255270"/>
                <a:gd name="connsiteY12" fmla="*/ 0 h 266700"/>
                <a:gd name="connsiteX13" fmla="*/ 163830 w 255270"/>
                <a:gd name="connsiteY13" fmla="*/ 127635 h 266700"/>
                <a:gd name="connsiteX14" fmla="*/ 255270 w 255270"/>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70" h="266700">
                  <a:moveTo>
                    <a:pt x="255270" y="266700"/>
                  </a:moveTo>
                  <a:lnTo>
                    <a:pt x="183833" y="266700"/>
                  </a:lnTo>
                  <a:lnTo>
                    <a:pt x="126683" y="174308"/>
                  </a:lnTo>
                  <a:lnTo>
                    <a:pt x="125730" y="174308"/>
                  </a:lnTo>
                  <a:lnTo>
                    <a:pt x="70485" y="266700"/>
                  </a:lnTo>
                  <a:lnTo>
                    <a:pt x="0" y="266700"/>
                  </a:lnTo>
                  <a:lnTo>
                    <a:pt x="91440" y="128588"/>
                  </a:lnTo>
                  <a:lnTo>
                    <a:pt x="6668" y="0"/>
                  </a:lnTo>
                  <a:lnTo>
                    <a:pt x="77153" y="0"/>
                  </a:lnTo>
                  <a:lnTo>
                    <a:pt x="127635" y="81915"/>
                  </a:lnTo>
                  <a:lnTo>
                    <a:pt x="128588" y="81915"/>
                  </a:lnTo>
                  <a:lnTo>
                    <a:pt x="178118" y="0"/>
                  </a:lnTo>
                  <a:lnTo>
                    <a:pt x="247650" y="0"/>
                  </a:lnTo>
                  <a:lnTo>
                    <a:pt x="163830" y="127635"/>
                  </a:lnTo>
                  <a:lnTo>
                    <a:pt x="255270" y="266700"/>
                  </a:lnTo>
                  <a:close/>
                </a:path>
              </a:pathLst>
            </a:custGeom>
            <a:grpFill/>
            <a:ln w="9525" cap="flat">
              <a:noFill/>
              <a:prstDash val="solid"/>
              <a:miter/>
            </a:ln>
          </p:spPr>
          <p:txBody>
            <a:bodyPr rtlCol="0" anchor="ctr"/>
            <a:lstStyle/>
            <a:p>
              <a:endParaRPr lang="de-DE"/>
            </a:p>
          </p:txBody>
        </p:sp>
        <p:sp>
          <p:nvSpPr>
            <p:cNvPr id="166" name="Freihandform: Form 165">
              <a:extLst>
                <a:ext uri="{FF2B5EF4-FFF2-40B4-BE49-F238E27FC236}">
                  <a16:creationId xmlns:a16="http://schemas.microsoft.com/office/drawing/2014/main" id="{6EFE6BDB-32E1-45FD-9979-18D01839B431}"/>
                </a:ext>
              </a:extLst>
            </p:cNvPr>
            <p:cNvSpPr/>
            <p:nvPr/>
          </p:nvSpPr>
          <p:spPr>
            <a:xfrm>
              <a:off x="5506402" y="2641281"/>
              <a:ext cx="225742" cy="279082"/>
            </a:xfrm>
            <a:custGeom>
              <a:avLst/>
              <a:gdLst>
                <a:gd name="connsiteX0" fmla="*/ 114300 w 225742"/>
                <a:gd name="connsiteY0" fmla="*/ 107632 h 279082"/>
                <a:gd name="connsiteX1" fmla="*/ 164782 w 225742"/>
                <a:gd name="connsiteY1" fmla="*/ 113347 h 279082"/>
                <a:gd name="connsiteX2" fmla="*/ 164782 w 225742"/>
                <a:gd name="connsiteY2" fmla="*/ 103822 h 279082"/>
                <a:gd name="connsiteX3" fmla="*/ 105728 w 225742"/>
                <a:gd name="connsiteY3" fmla="*/ 52388 h 279082"/>
                <a:gd name="connsiteX4" fmla="*/ 38100 w 225742"/>
                <a:gd name="connsiteY4" fmla="*/ 67628 h 279082"/>
                <a:gd name="connsiteX5" fmla="*/ 24765 w 225742"/>
                <a:gd name="connsiteY5" fmla="*/ 15240 h 279082"/>
                <a:gd name="connsiteX6" fmla="*/ 112395 w 225742"/>
                <a:gd name="connsiteY6" fmla="*/ 0 h 279082"/>
                <a:gd name="connsiteX7" fmla="*/ 225742 w 225742"/>
                <a:gd name="connsiteY7" fmla="*/ 102870 h 279082"/>
                <a:gd name="connsiteX8" fmla="*/ 225742 w 225742"/>
                <a:gd name="connsiteY8" fmla="*/ 273368 h 279082"/>
                <a:gd name="connsiteX9" fmla="*/ 166688 w 225742"/>
                <a:gd name="connsiteY9" fmla="*/ 273368 h 279082"/>
                <a:gd name="connsiteX10" fmla="*/ 166688 w 225742"/>
                <a:gd name="connsiteY10" fmla="*/ 244793 h 279082"/>
                <a:gd name="connsiteX11" fmla="*/ 165735 w 225742"/>
                <a:gd name="connsiteY11" fmla="*/ 244793 h 279082"/>
                <a:gd name="connsiteX12" fmla="*/ 87630 w 225742"/>
                <a:gd name="connsiteY12" fmla="*/ 279083 h 279082"/>
                <a:gd name="connsiteX13" fmla="*/ 0 w 225742"/>
                <a:gd name="connsiteY13" fmla="*/ 194310 h 279082"/>
                <a:gd name="connsiteX14" fmla="*/ 114300 w 225742"/>
                <a:gd name="connsiteY14" fmla="*/ 107632 h 279082"/>
                <a:gd name="connsiteX15" fmla="*/ 103822 w 225742"/>
                <a:gd name="connsiteY15" fmla="*/ 232410 h 279082"/>
                <a:gd name="connsiteX16" fmla="*/ 164782 w 225742"/>
                <a:gd name="connsiteY16" fmla="*/ 200025 h 279082"/>
                <a:gd name="connsiteX17" fmla="*/ 164782 w 225742"/>
                <a:gd name="connsiteY17" fmla="*/ 154305 h 279082"/>
                <a:gd name="connsiteX18" fmla="*/ 120967 w 225742"/>
                <a:gd name="connsiteY18" fmla="*/ 149543 h 279082"/>
                <a:gd name="connsiteX19" fmla="*/ 59055 w 225742"/>
                <a:gd name="connsiteY19" fmla="*/ 193358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2"/>
                  </a:moveTo>
                  <a:cubicBezTo>
                    <a:pt x="131445" y="107632"/>
                    <a:pt x="147638" y="108585"/>
                    <a:pt x="164782" y="113347"/>
                  </a:cubicBezTo>
                  <a:lnTo>
                    <a:pt x="164782" y="103822"/>
                  </a:lnTo>
                  <a:cubicBezTo>
                    <a:pt x="164782" y="69532"/>
                    <a:pt x="144780" y="52388"/>
                    <a:pt x="105728" y="52388"/>
                  </a:cubicBezTo>
                  <a:cubicBezTo>
                    <a:pt x="83820" y="52388"/>
                    <a:pt x="60007" y="57150"/>
                    <a:pt x="38100" y="67628"/>
                  </a:cubicBezTo>
                  <a:lnTo>
                    <a:pt x="24765" y="15240"/>
                  </a:lnTo>
                  <a:cubicBezTo>
                    <a:pt x="49530" y="5715"/>
                    <a:pt x="81915" y="0"/>
                    <a:pt x="112395" y="0"/>
                  </a:cubicBezTo>
                  <a:cubicBezTo>
                    <a:pt x="187642" y="0"/>
                    <a:pt x="225742" y="35243"/>
                    <a:pt x="225742" y="102870"/>
                  </a:cubicBezTo>
                  <a:lnTo>
                    <a:pt x="225742" y="273368"/>
                  </a:lnTo>
                  <a:lnTo>
                    <a:pt x="166688" y="273368"/>
                  </a:lnTo>
                  <a:lnTo>
                    <a:pt x="166688" y="244793"/>
                  </a:lnTo>
                  <a:lnTo>
                    <a:pt x="165735" y="244793"/>
                  </a:lnTo>
                  <a:cubicBezTo>
                    <a:pt x="142875" y="268605"/>
                    <a:pt x="119063" y="279083"/>
                    <a:pt x="87630" y="279083"/>
                  </a:cubicBezTo>
                  <a:cubicBezTo>
                    <a:pt x="34290" y="279083"/>
                    <a:pt x="0" y="245745"/>
                    <a:pt x="0" y="194310"/>
                  </a:cubicBezTo>
                  <a:cubicBezTo>
                    <a:pt x="0" y="138113"/>
                    <a:pt x="40005" y="107632"/>
                    <a:pt x="114300" y="107632"/>
                  </a:cubicBezTo>
                  <a:close/>
                  <a:moveTo>
                    <a:pt x="103822" y="232410"/>
                  </a:moveTo>
                  <a:cubicBezTo>
                    <a:pt x="126682" y="232410"/>
                    <a:pt x="147638" y="220980"/>
                    <a:pt x="164782" y="200025"/>
                  </a:cubicBezTo>
                  <a:lnTo>
                    <a:pt x="164782" y="154305"/>
                  </a:lnTo>
                  <a:cubicBezTo>
                    <a:pt x="150495" y="150495"/>
                    <a:pt x="135255" y="149543"/>
                    <a:pt x="120967" y="149543"/>
                  </a:cubicBezTo>
                  <a:cubicBezTo>
                    <a:pt x="81915" y="149543"/>
                    <a:pt x="59055" y="164783"/>
                    <a:pt x="59055" y="193358"/>
                  </a:cubicBezTo>
                  <a:cubicBezTo>
                    <a:pt x="59055" y="217170"/>
                    <a:pt x="76200" y="232410"/>
                    <a:pt x="103822" y="232410"/>
                  </a:cubicBezTo>
                  <a:close/>
                </a:path>
              </a:pathLst>
            </a:custGeom>
            <a:grpFill/>
            <a:ln w="9525" cap="flat">
              <a:noFill/>
              <a:prstDash val="solid"/>
              <a:miter/>
            </a:ln>
          </p:spPr>
          <p:txBody>
            <a:bodyPr rtlCol="0" anchor="ctr"/>
            <a:lstStyle/>
            <a:p>
              <a:endParaRPr lang="de-DE"/>
            </a:p>
          </p:txBody>
        </p:sp>
        <p:sp>
          <p:nvSpPr>
            <p:cNvPr id="167" name="Freihandform: Form 166">
              <a:extLst>
                <a:ext uri="{FF2B5EF4-FFF2-40B4-BE49-F238E27FC236}">
                  <a16:creationId xmlns:a16="http://schemas.microsoft.com/office/drawing/2014/main" id="{5C94FABB-C1B7-47AC-B5FA-ED08372AD0B7}"/>
                </a:ext>
              </a:extLst>
            </p:cNvPr>
            <p:cNvSpPr/>
            <p:nvPr/>
          </p:nvSpPr>
          <p:spPr>
            <a:xfrm>
              <a:off x="5812154" y="264223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2" y="55245"/>
                    <a:pt x="61913" y="90488"/>
                    <a:pt x="61913" y="120015"/>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2"/>
                  </a:cubicBezTo>
                  <a:lnTo>
                    <a:pt x="228600" y="272415"/>
                  </a:lnTo>
                  <a:close/>
                </a:path>
              </a:pathLst>
            </a:custGeom>
            <a:grpFill/>
            <a:ln w="9525" cap="flat">
              <a:noFill/>
              <a:prstDash val="solid"/>
              <a:miter/>
            </a:ln>
          </p:spPr>
          <p:txBody>
            <a:bodyPr rtlCol="0" anchor="ctr"/>
            <a:lstStyle/>
            <a:p>
              <a:endParaRPr lang="de-DE"/>
            </a:p>
          </p:txBody>
        </p:sp>
        <p:sp>
          <p:nvSpPr>
            <p:cNvPr id="169" name="Freihandform: Form 168">
              <a:extLst>
                <a:ext uri="{FF2B5EF4-FFF2-40B4-BE49-F238E27FC236}">
                  <a16:creationId xmlns:a16="http://schemas.microsoft.com/office/drawing/2014/main" id="{1FF9302D-5100-41CD-9A94-BB9A327F043F}"/>
                </a:ext>
              </a:extLst>
            </p:cNvPr>
            <p:cNvSpPr/>
            <p:nvPr/>
          </p:nvSpPr>
          <p:spPr>
            <a:xfrm>
              <a:off x="6106477" y="2524124"/>
              <a:ext cx="248602" cy="396239"/>
            </a:xfrm>
            <a:custGeom>
              <a:avLst/>
              <a:gdLst>
                <a:gd name="connsiteX0" fmla="*/ 0 w 248602"/>
                <a:gd name="connsiteY0" fmla="*/ 256223 h 396239"/>
                <a:gd name="connsiteX1" fmla="*/ 108585 w 248602"/>
                <a:gd name="connsiteY1" fmla="*/ 117157 h 396239"/>
                <a:gd name="connsiteX2" fmla="*/ 185738 w 248602"/>
                <a:gd name="connsiteY2" fmla="*/ 153352 h 396239"/>
                <a:gd name="connsiteX3" fmla="*/ 186690 w 248602"/>
                <a:gd name="connsiteY3" fmla="*/ 153352 h 396239"/>
                <a:gd name="connsiteX4" fmla="*/ 186690 w 248602"/>
                <a:gd name="connsiteY4" fmla="*/ 16193 h 396239"/>
                <a:gd name="connsiteX5" fmla="*/ 248603 w 248602"/>
                <a:gd name="connsiteY5" fmla="*/ 0 h 396239"/>
                <a:gd name="connsiteX6" fmla="*/ 248603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6223 h 396239"/>
                <a:gd name="connsiteX12" fmla="*/ 61913 w 248602"/>
                <a:gd name="connsiteY12" fmla="*/ 256223 h 396239"/>
                <a:gd name="connsiteX13" fmla="*/ 123825 w 248602"/>
                <a:gd name="connsiteY13" fmla="*/ 341948 h 396239"/>
                <a:gd name="connsiteX14" fmla="*/ 187642 w 248602"/>
                <a:gd name="connsiteY14" fmla="*/ 306705 h 396239"/>
                <a:gd name="connsiteX15" fmla="*/ 187642 w 248602"/>
                <a:gd name="connsiteY15" fmla="*/ 208598 h 396239"/>
                <a:gd name="connsiteX16" fmla="*/ 123825 w 248602"/>
                <a:gd name="connsiteY16" fmla="*/ 173355 h 396239"/>
                <a:gd name="connsiteX17" fmla="*/ 61913 w 248602"/>
                <a:gd name="connsiteY17" fmla="*/ 256223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6223"/>
                  </a:moveTo>
                  <a:cubicBezTo>
                    <a:pt x="0" y="170498"/>
                    <a:pt x="43815" y="117157"/>
                    <a:pt x="108585" y="117157"/>
                  </a:cubicBezTo>
                  <a:cubicBezTo>
                    <a:pt x="141922" y="117157"/>
                    <a:pt x="168592" y="131445"/>
                    <a:pt x="185738" y="153352"/>
                  </a:cubicBezTo>
                  <a:lnTo>
                    <a:pt x="186690" y="153352"/>
                  </a:lnTo>
                  <a:lnTo>
                    <a:pt x="186690" y="16193"/>
                  </a:lnTo>
                  <a:lnTo>
                    <a:pt x="248603" y="0"/>
                  </a:lnTo>
                  <a:lnTo>
                    <a:pt x="248603" y="389573"/>
                  </a:lnTo>
                  <a:lnTo>
                    <a:pt x="187642" y="389573"/>
                  </a:lnTo>
                  <a:lnTo>
                    <a:pt x="187642" y="358140"/>
                  </a:lnTo>
                  <a:lnTo>
                    <a:pt x="186690" y="358140"/>
                  </a:lnTo>
                  <a:cubicBezTo>
                    <a:pt x="167640" y="381953"/>
                    <a:pt x="140017" y="396240"/>
                    <a:pt x="106680" y="396240"/>
                  </a:cubicBezTo>
                  <a:cubicBezTo>
                    <a:pt x="43815" y="396240"/>
                    <a:pt x="0" y="341948"/>
                    <a:pt x="0" y="256223"/>
                  </a:cubicBezTo>
                  <a:close/>
                  <a:moveTo>
                    <a:pt x="61913" y="256223"/>
                  </a:moveTo>
                  <a:cubicBezTo>
                    <a:pt x="61913" y="310515"/>
                    <a:pt x="84772" y="341948"/>
                    <a:pt x="123825" y="341948"/>
                  </a:cubicBezTo>
                  <a:cubicBezTo>
                    <a:pt x="147638" y="341948"/>
                    <a:pt x="167640" y="330517"/>
                    <a:pt x="187642" y="306705"/>
                  </a:cubicBezTo>
                  <a:lnTo>
                    <a:pt x="187642" y="208598"/>
                  </a:lnTo>
                  <a:cubicBezTo>
                    <a:pt x="169545" y="184785"/>
                    <a:pt x="149542" y="173355"/>
                    <a:pt x="123825" y="173355"/>
                  </a:cubicBezTo>
                  <a:cubicBezTo>
                    <a:pt x="83820" y="173355"/>
                    <a:pt x="61913" y="202883"/>
                    <a:pt x="61913" y="256223"/>
                  </a:cubicBezTo>
                  <a:close/>
                </a:path>
              </a:pathLst>
            </a:custGeom>
            <a:grpFill/>
            <a:ln w="9525" cap="flat">
              <a:noFill/>
              <a:prstDash val="solid"/>
              <a:miter/>
            </a:ln>
          </p:spPr>
          <p:txBody>
            <a:bodyPr rtlCol="0" anchor="ctr"/>
            <a:lstStyle/>
            <a:p>
              <a:endParaRPr lang="de-DE"/>
            </a:p>
          </p:txBody>
        </p:sp>
        <p:sp>
          <p:nvSpPr>
            <p:cNvPr id="170" name="Freihandform: Form 169">
              <a:extLst>
                <a:ext uri="{FF2B5EF4-FFF2-40B4-BE49-F238E27FC236}">
                  <a16:creationId xmlns:a16="http://schemas.microsoft.com/office/drawing/2014/main" id="{A61693B6-769C-484A-AF3B-52D595710058}"/>
                </a:ext>
              </a:extLst>
            </p:cNvPr>
            <p:cNvSpPr/>
            <p:nvPr/>
          </p:nvSpPr>
          <p:spPr>
            <a:xfrm>
              <a:off x="642365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7" y="225743"/>
                    <a:pt x="132397" y="225743"/>
                  </a:cubicBezTo>
                  <a:cubicBezTo>
                    <a:pt x="157163" y="225743"/>
                    <a:pt x="177165" y="216218"/>
                    <a:pt x="198120" y="194310"/>
                  </a:cubicBezTo>
                  <a:lnTo>
                    <a:pt x="237172" y="235268"/>
                  </a:lnTo>
                  <a:cubicBezTo>
                    <a:pt x="206693" y="264795"/>
                    <a:pt x="172403" y="279083"/>
                    <a:pt x="132397" y="279083"/>
                  </a:cubicBezTo>
                  <a:close/>
                  <a:moveTo>
                    <a:pt x="61913" y="115253"/>
                  </a:moveTo>
                  <a:lnTo>
                    <a:pt x="182880" y="115253"/>
                  </a:lnTo>
                  <a:cubicBezTo>
                    <a:pt x="180022" y="74295"/>
                    <a:pt x="159068" y="50482"/>
                    <a:pt x="123825" y="50482"/>
                  </a:cubicBezTo>
                  <a:cubicBezTo>
                    <a:pt x="89535" y="50482"/>
                    <a:pt x="67628" y="74295"/>
                    <a:pt x="61913" y="115253"/>
                  </a:cubicBezTo>
                  <a:close/>
                </a:path>
              </a:pathLst>
            </a:custGeom>
            <a:grpFill/>
            <a:ln w="9525" cap="flat">
              <a:noFill/>
              <a:prstDash val="solid"/>
              <a:miter/>
            </a:ln>
          </p:spPr>
          <p:txBody>
            <a:bodyPr rtlCol="0" anchor="ctr"/>
            <a:lstStyle/>
            <a:p>
              <a:endParaRPr lang="de-DE"/>
            </a:p>
          </p:txBody>
        </p:sp>
        <p:sp>
          <p:nvSpPr>
            <p:cNvPr id="171" name="Freihandform: Form 170">
              <a:extLst>
                <a:ext uri="{FF2B5EF4-FFF2-40B4-BE49-F238E27FC236}">
                  <a16:creationId xmlns:a16="http://schemas.microsoft.com/office/drawing/2014/main" id="{00650D62-B6A8-41BD-A957-E488D5B8C256}"/>
                </a:ext>
              </a:extLst>
            </p:cNvPr>
            <p:cNvSpPr/>
            <p:nvPr/>
          </p:nvSpPr>
          <p:spPr>
            <a:xfrm>
              <a:off x="6737031"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39065" y="-710"/>
                    <a:pt x="150495" y="1195"/>
                    <a:pt x="160020" y="5005"/>
                  </a:cubicBezTo>
                  <a:close/>
                </a:path>
              </a:pathLst>
            </a:custGeom>
            <a:grpFill/>
            <a:ln w="9525" cap="flat">
              <a:noFill/>
              <a:prstDash val="solid"/>
              <a:miter/>
            </a:ln>
          </p:spPr>
          <p:txBody>
            <a:bodyPr rtlCol="0" anchor="ctr"/>
            <a:lstStyle/>
            <a:p>
              <a:endParaRPr lang="de-DE"/>
            </a:p>
          </p:txBody>
        </p:sp>
        <p:sp>
          <p:nvSpPr>
            <p:cNvPr id="172" name="Freihandform: Form 171">
              <a:extLst>
                <a:ext uri="{FF2B5EF4-FFF2-40B4-BE49-F238E27FC236}">
                  <a16:creationId xmlns:a16="http://schemas.microsoft.com/office/drawing/2014/main" id="{83D60748-9F3D-48CB-B7CE-1BC2FFB4FD82}"/>
                </a:ext>
              </a:extLst>
            </p:cNvPr>
            <p:cNvSpPr/>
            <p:nvPr/>
          </p:nvSpPr>
          <p:spPr>
            <a:xfrm>
              <a:off x="6936104"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grpFill/>
            <a:ln w="9525" cap="flat">
              <a:noFill/>
              <a:prstDash val="solid"/>
              <a:miter/>
            </a:ln>
          </p:spPr>
          <p:txBody>
            <a:bodyPr rtlCol="0" anchor="ctr"/>
            <a:lstStyle/>
            <a:p>
              <a:endParaRPr lang="de-DE"/>
            </a:p>
          </p:txBody>
        </p:sp>
        <p:sp>
          <p:nvSpPr>
            <p:cNvPr id="173" name="Freihandform: Form 172">
              <a:extLst>
                <a:ext uri="{FF2B5EF4-FFF2-40B4-BE49-F238E27FC236}">
                  <a16:creationId xmlns:a16="http://schemas.microsoft.com/office/drawing/2014/main" id="{41A547D1-B041-4771-A00B-E50A5006049F}"/>
                </a:ext>
              </a:extLst>
            </p:cNvPr>
            <p:cNvSpPr/>
            <p:nvPr/>
          </p:nvSpPr>
          <p:spPr>
            <a:xfrm>
              <a:off x="7145654" y="2545079"/>
              <a:ext cx="288607" cy="37528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2" y="312420"/>
                    <a:pt x="220980" y="275272"/>
                    <a:pt x="220980" y="219075"/>
                  </a:cubicBezTo>
                  <a:lnTo>
                    <a:pt x="220980" y="0"/>
                  </a:lnTo>
                  <a:lnTo>
                    <a:pt x="287655" y="0"/>
                  </a:lnTo>
                  <a:lnTo>
                    <a:pt x="287655" y="222885"/>
                  </a:lnTo>
                  <a:close/>
                </a:path>
              </a:pathLst>
            </a:custGeom>
            <a:grpFill/>
            <a:ln w="9525" cap="flat">
              <a:noFill/>
              <a:prstDash val="solid"/>
              <a:miter/>
            </a:ln>
          </p:spPr>
          <p:txBody>
            <a:bodyPr rtlCol="0" anchor="ctr"/>
            <a:lstStyle/>
            <a:p>
              <a:endParaRPr lang="de-DE"/>
            </a:p>
          </p:txBody>
        </p:sp>
        <p:sp>
          <p:nvSpPr>
            <p:cNvPr id="174" name="Freihandform: Form 173">
              <a:extLst>
                <a:ext uri="{FF2B5EF4-FFF2-40B4-BE49-F238E27FC236}">
                  <a16:creationId xmlns:a16="http://schemas.microsoft.com/office/drawing/2014/main" id="{B477AD55-72FE-4E4A-92CF-09386353BBA2}"/>
                </a:ext>
              </a:extLst>
            </p:cNvPr>
            <p:cNvSpPr/>
            <p:nvPr/>
          </p:nvSpPr>
          <p:spPr>
            <a:xfrm>
              <a:off x="7517129" y="264223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2"/>
                  </a:cubicBezTo>
                  <a:lnTo>
                    <a:pt x="228600" y="272415"/>
                  </a:lnTo>
                  <a:close/>
                </a:path>
              </a:pathLst>
            </a:custGeom>
            <a:grpFill/>
            <a:ln w="9525" cap="flat">
              <a:noFill/>
              <a:prstDash val="solid"/>
              <a:miter/>
            </a:ln>
          </p:spPr>
          <p:txBody>
            <a:bodyPr rtlCol="0" anchor="ctr"/>
            <a:lstStyle/>
            <a:p>
              <a:endParaRPr lang="de-DE"/>
            </a:p>
          </p:txBody>
        </p:sp>
        <p:sp>
          <p:nvSpPr>
            <p:cNvPr id="175" name="Freihandform: Form 174">
              <a:extLst>
                <a:ext uri="{FF2B5EF4-FFF2-40B4-BE49-F238E27FC236}">
                  <a16:creationId xmlns:a16="http://schemas.microsoft.com/office/drawing/2014/main" id="{E024DD0A-0FBB-4B47-ABC6-6E54E8031F66}"/>
                </a:ext>
              </a:extLst>
            </p:cNvPr>
            <p:cNvSpPr/>
            <p:nvPr/>
          </p:nvSpPr>
          <p:spPr>
            <a:xfrm>
              <a:off x="7816214" y="2528887"/>
              <a:ext cx="79057" cy="385762"/>
            </a:xfrm>
            <a:custGeom>
              <a:avLst/>
              <a:gdLst>
                <a:gd name="connsiteX0" fmla="*/ 79058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8 w 79057"/>
                <a:gd name="connsiteY4" fmla="*/ 38100 h 385762"/>
                <a:gd name="connsiteX5" fmla="*/ 70485 w 79057"/>
                <a:gd name="connsiteY5" fmla="*/ 385763 h 385762"/>
                <a:gd name="connsiteX6" fmla="*/ 8573 w 79057"/>
                <a:gd name="connsiteY6" fmla="*/ 385763 h 385762"/>
                <a:gd name="connsiteX7" fmla="*/ 8573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3" y="76200"/>
                  </a:cubicBezTo>
                  <a:cubicBezTo>
                    <a:pt x="17145" y="76200"/>
                    <a:pt x="0" y="60960"/>
                    <a:pt x="0" y="38100"/>
                  </a:cubicBezTo>
                  <a:cubicBezTo>
                    <a:pt x="0" y="16193"/>
                    <a:pt x="18098" y="0"/>
                    <a:pt x="39053" y="0"/>
                  </a:cubicBezTo>
                  <a:cubicBezTo>
                    <a:pt x="60960" y="0"/>
                    <a:pt x="79058" y="16193"/>
                    <a:pt x="79058" y="38100"/>
                  </a:cubicBezTo>
                  <a:close/>
                  <a:moveTo>
                    <a:pt x="70485" y="385763"/>
                  </a:moveTo>
                  <a:lnTo>
                    <a:pt x="8573" y="385763"/>
                  </a:lnTo>
                  <a:lnTo>
                    <a:pt x="8573" y="119063"/>
                  </a:lnTo>
                  <a:lnTo>
                    <a:pt x="70485" y="119063"/>
                  </a:lnTo>
                  <a:lnTo>
                    <a:pt x="70485" y="385763"/>
                  </a:lnTo>
                  <a:close/>
                </a:path>
              </a:pathLst>
            </a:custGeom>
            <a:grpFill/>
            <a:ln w="9525" cap="flat">
              <a:noFill/>
              <a:prstDash val="solid"/>
              <a:miter/>
            </a:ln>
          </p:spPr>
          <p:txBody>
            <a:bodyPr rtlCol="0" anchor="ctr"/>
            <a:lstStyle/>
            <a:p>
              <a:endParaRPr lang="de-DE"/>
            </a:p>
          </p:txBody>
        </p:sp>
        <p:sp>
          <p:nvSpPr>
            <p:cNvPr id="176" name="Freihandform: Form 175">
              <a:extLst>
                <a:ext uri="{FF2B5EF4-FFF2-40B4-BE49-F238E27FC236}">
                  <a16:creationId xmlns:a16="http://schemas.microsoft.com/office/drawing/2014/main" id="{55F1AD1F-64BF-48B4-9755-282432ADFACC}"/>
                </a:ext>
              </a:extLst>
            </p:cNvPr>
            <p:cNvSpPr/>
            <p:nvPr/>
          </p:nvSpPr>
          <p:spPr>
            <a:xfrm>
              <a:off x="7940039" y="2647949"/>
              <a:ext cx="259080" cy="266700"/>
            </a:xfrm>
            <a:custGeom>
              <a:avLst/>
              <a:gdLst>
                <a:gd name="connsiteX0" fmla="*/ 259080 w 259080"/>
                <a:gd name="connsiteY0" fmla="*/ 0 h 266700"/>
                <a:gd name="connsiteX1" fmla="*/ 161925 w 259080"/>
                <a:gd name="connsiteY1" fmla="*/ 266700 h 266700"/>
                <a:gd name="connsiteX2" fmla="*/ 97155 w 259080"/>
                <a:gd name="connsiteY2" fmla="*/ 266700 h 266700"/>
                <a:gd name="connsiteX3" fmla="*/ 0 w 259080"/>
                <a:gd name="connsiteY3" fmla="*/ 0 h 266700"/>
                <a:gd name="connsiteX4" fmla="*/ 68580 w 259080"/>
                <a:gd name="connsiteY4" fmla="*/ 0 h 266700"/>
                <a:gd name="connsiteX5" fmla="*/ 129540 w 259080"/>
                <a:gd name="connsiteY5" fmla="*/ 193358 h 266700"/>
                <a:gd name="connsiteX6" fmla="*/ 130493 w 259080"/>
                <a:gd name="connsiteY6" fmla="*/ 193358 h 266700"/>
                <a:gd name="connsiteX7" fmla="*/ 191453 w 259080"/>
                <a:gd name="connsiteY7" fmla="*/ 0 h 266700"/>
                <a:gd name="connsiteX8" fmla="*/ 259080 w 259080"/>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80" h="266700">
                  <a:moveTo>
                    <a:pt x="259080" y="0"/>
                  </a:moveTo>
                  <a:lnTo>
                    <a:pt x="161925" y="266700"/>
                  </a:lnTo>
                  <a:lnTo>
                    <a:pt x="97155" y="266700"/>
                  </a:lnTo>
                  <a:lnTo>
                    <a:pt x="0" y="0"/>
                  </a:lnTo>
                  <a:lnTo>
                    <a:pt x="68580" y="0"/>
                  </a:lnTo>
                  <a:lnTo>
                    <a:pt x="129540" y="193358"/>
                  </a:lnTo>
                  <a:lnTo>
                    <a:pt x="130493" y="193358"/>
                  </a:lnTo>
                  <a:lnTo>
                    <a:pt x="191453" y="0"/>
                  </a:lnTo>
                  <a:lnTo>
                    <a:pt x="259080" y="0"/>
                  </a:lnTo>
                  <a:close/>
                </a:path>
              </a:pathLst>
            </a:custGeom>
            <a:grpFill/>
            <a:ln w="9525" cap="flat">
              <a:noFill/>
              <a:prstDash val="solid"/>
              <a:miter/>
            </a:ln>
          </p:spPr>
          <p:txBody>
            <a:bodyPr rtlCol="0" anchor="ctr"/>
            <a:lstStyle/>
            <a:p>
              <a:endParaRPr lang="de-DE"/>
            </a:p>
          </p:txBody>
        </p:sp>
        <p:sp>
          <p:nvSpPr>
            <p:cNvPr id="177" name="Freihandform: Form 176">
              <a:extLst>
                <a:ext uri="{FF2B5EF4-FFF2-40B4-BE49-F238E27FC236}">
                  <a16:creationId xmlns:a16="http://schemas.microsoft.com/office/drawing/2014/main" id="{FDB4DDC7-6C61-4939-92CA-01D3FB477652}"/>
                </a:ext>
              </a:extLst>
            </p:cNvPr>
            <p:cNvSpPr/>
            <p:nvPr/>
          </p:nvSpPr>
          <p:spPr>
            <a:xfrm>
              <a:off x="8227694"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3818 w 242887"/>
                <a:gd name="connsiteY5" fmla="*/ 160972 h 279082"/>
                <a:gd name="connsiteX6" fmla="*/ 133350 w 242887"/>
                <a:gd name="connsiteY6" fmla="*/ 225743 h 279082"/>
                <a:gd name="connsiteX7" fmla="*/ 199073 w 242887"/>
                <a:gd name="connsiteY7" fmla="*/ 194310 h 279082"/>
                <a:gd name="connsiteX8" fmla="*/ 238125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3818" y="160972"/>
                  </a:lnTo>
                  <a:cubicBezTo>
                    <a:pt x="70485" y="201930"/>
                    <a:pt x="95250" y="225743"/>
                    <a:pt x="133350" y="225743"/>
                  </a:cubicBezTo>
                  <a:cubicBezTo>
                    <a:pt x="158115" y="225743"/>
                    <a:pt x="178118" y="216218"/>
                    <a:pt x="199073" y="194310"/>
                  </a:cubicBezTo>
                  <a:lnTo>
                    <a:pt x="238125"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grpFill/>
            <a:ln w="9525" cap="flat">
              <a:noFill/>
              <a:prstDash val="solid"/>
              <a:miter/>
            </a:ln>
          </p:spPr>
          <p:txBody>
            <a:bodyPr rtlCol="0" anchor="ctr"/>
            <a:lstStyle/>
            <a:p>
              <a:endParaRPr lang="de-DE"/>
            </a:p>
          </p:txBody>
        </p:sp>
        <p:sp>
          <p:nvSpPr>
            <p:cNvPr id="178" name="Freihandform: Form 177">
              <a:extLst>
                <a:ext uri="{FF2B5EF4-FFF2-40B4-BE49-F238E27FC236}">
                  <a16:creationId xmlns:a16="http://schemas.microsoft.com/office/drawing/2014/main" id="{60736FBD-FA52-4AE9-8827-E3DF4E4F7CF5}"/>
                </a:ext>
              </a:extLst>
            </p:cNvPr>
            <p:cNvSpPr/>
            <p:nvPr/>
          </p:nvSpPr>
          <p:spPr>
            <a:xfrm>
              <a:off x="8539162" y="2641039"/>
              <a:ext cx="161925" cy="272657"/>
            </a:xfrm>
            <a:custGeom>
              <a:avLst/>
              <a:gdLst>
                <a:gd name="connsiteX0" fmla="*/ 161925 w 161925"/>
                <a:gd name="connsiteY0" fmla="*/ 5005 h 272657"/>
                <a:gd name="connsiteX1" fmla="*/ 152400 w 161925"/>
                <a:gd name="connsiteY1" fmla="*/ 68823 h 272657"/>
                <a:gd name="connsiteX2" fmla="*/ 118110 w 161925"/>
                <a:gd name="connsiteY2" fmla="*/ 60250 h 272657"/>
                <a:gd name="connsiteX3" fmla="*/ 63818 w 161925"/>
                <a:gd name="connsiteY3" fmla="*/ 135498 h 272657"/>
                <a:gd name="connsiteX4" fmla="*/ 63818 w 161925"/>
                <a:gd name="connsiteY4" fmla="*/ 272658 h 272657"/>
                <a:gd name="connsiteX5" fmla="*/ 0 w 161925"/>
                <a:gd name="connsiteY5" fmla="*/ 272658 h 272657"/>
                <a:gd name="connsiteX6" fmla="*/ 0 w 161925"/>
                <a:gd name="connsiteY6" fmla="*/ 5958 h 272657"/>
                <a:gd name="connsiteX7" fmla="*/ 60960 w 161925"/>
                <a:gd name="connsiteY7" fmla="*/ 5958 h 272657"/>
                <a:gd name="connsiteX8" fmla="*/ 60960 w 161925"/>
                <a:gd name="connsiteY8" fmla="*/ 40248 h 272657"/>
                <a:gd name="connsiteX9" fmla="*/ 61913 w 161925"/>
                <a:gd name="connsiteY9" fmla="*/ 40248 h 272657"/>
                <a:gd name="connsiteX10" fmla="*/ 131445 w 161925"/>
                <a:gd name="connsiteY10" fmla="*/ 243 h 272657"/>
                <a:gd name="connsiteX11" fmla="*/ 161925 w 161925"/>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272657">
                  <a:moveTo>
                    <a:pt x="161925" y="5005"/>
                  </a:moveTo>
                  <a:lnTo>
                    <a:pt x="152400" y="68823"/>
                  </a:lnTo>
                  <a:cubicBezTo>
                    <a:pt x="142875" y="64060"/>
                    <a:pt x="131445" y="60250"/>
                    <a:pt x="118110" y="60250"/>
                  </a:cubicBezTo>
                  <a:cubicBezTo>
                    <a:pt x="75248" y="60250"/>
                    <a:pt x="63818" y="94540"/>
                    <a:pt x="63818" y="135498"/>
                  </a:cubicBezTo>
                  <a:lnTo>
                    <a:pt x="63818" y="272658"/>
                  </a:lnTo>
                  <a:lnTo>
                    <a:pt x="0" y="272658"/>
                  </a:lnTo>
                  <a:lnTo>
                    <a:pt x="0" y="5958"/>
                  </a:lnTo>
                  <a:lnTo>
                    <a:pt x="60960" y="5958"/>
                  </a:lnTo>
                  <a:lnTo>
                    <a:pt x="60960" y="40248"/>
                  </a:lnTo>
                  <a:lnTo>
                    <a:pt x="61913" y="40248"/>
                  </a:lnTo>
                  <a:cubicBezTo>
                    <a:pt x="76200" y="15483"/>
                    <a:pt x="100965" y="243"/>
                    <a:pt x="131445" y="243"/>
                  </a:cubicBezTo>
                  <a:cubicBezTo>
                    <a:pt x="140970" y="-710"/>
                    <a:pt x="152400" y="1195"/>
                    <a:pt x="161925" y="5005"/>
                  </a:cubicBezTo>
                  <a:close/>
                </a:path>
              </a:pathLst>
            </a:custGeom>
            <a:grpFill/>
            <a:ln w="9525" cap="flat">
              <a:noFill/>
              <a:prstDash val="solid"/>
              <a:miter/>
            </a:ln>
          </p:spPr>
          <p:txBody>
            <a:bodyPr rtlCol="0" anchor="ctr"/>
            <a:lstStyle/>
            <a:p>
              <a:endParaRPr lang="de-DE"/>
            </a:p>
          </p:txBody>
        </p:sp>
        <p:sp>
          <p:nvSpPr>
            <p:cNvPr id="179" name="Freihandform: Form 178">
              <a:extLst>
                <a:ext uri="{FF2B5EF4-FFF2-40B4-BE49-F238E27FC236}">
                  <a16:creationId xmlns:a16="http://schemas.microsoft.com/office/drawing/2014/main" id="{07BCB843-3BB9-46FF-B90F-800B2292D37A}"/>
                </a:ext>
              </a:extLst>
            </p:cNvPr>
            <p:cNvSpPr/>
            <p:nvPr/>
          </p:nvSpPr>
          <p:spPr>
            <a:xfrm>
              <a:off x="8729662" y="2640329"/>
              <a:ext cx="205739" cy="280034"/>
            </a:xfrm>
            <a:custGeom>
              <a:avLst/>
              <a:gdLst>
                <a:gd name="connsiteX0" fmla="*/ 29527 w 205739"/>
                <a:gd name="connsiteY0" fmla="*/ 198120 h 280034"/>
                <a:gd name="connsiteX1" fmla="*/ 104775 w 205739"/>
                <a:gd name="connsiteY1" fmla="*/ 227647 h 280034"/>
                <a:gd name="connsiteX2" fmla="*/ 143827 w 205739"/>
                <a:gd name="connsiteY2" fmla="*/ 200978 h 280034"/>
                <a:gd name="connsiteX3" fmla="*/ 10477 w 205739"/>
                <a:gd name="connsiteY3" fmla="*/ 82868 h 280034"/>
                <a:gd name="connsiteX4" fmla="*/ 111443 w 205739"/>
                <a:gd name="connsiteY4" fmla="*/ 0 h 280034"/>
                <a:gd name="connsiteX5" fmla="*/ 203835 w 205739"/>
                <a:gd name="connsiteY5" fmla="*/ 27622 h 280034"/>
                <a:gd name="connsiteX6" fmla="*/ 174307 w 205739"/>
                <a:gd name="connsiteY6" fmla="*/ 76200 h 280034"/>
                <a:gd name="connsiteX7" fmla="*/ 110490 w 205739"/>
                <a:gd name="connsiteY7" fmla="*/ 52387 h 280034"/>
                <a:gd name="connsiteX8" fmla="*/ 72390 w 205739"/>
                <a:gd name="connsiteY8" fmla="*/ 77153 h 280034"/>
                <a:gd name="connsiteX9" fmla="*/ 205740 w 205739"/>
                <a:gd name="connsiteY9" fmla="*/ 195262 h 280034"/>
                <a:gd name="connsiteX10" fmla="*/ 102870 w 205739"/>
                <a:gd name="connsiteY10" fmla="*/ 280035 h 280034"/>
                <a:gd name="connsiteX11" fmla="*/ 0 w 205739"/>
                <a:gd name="connsiteY11" fmla="*/ 247650 h 280034"/>
                <a:gd name="connsiteX12" fmla="*/ 29527 w 205739"/>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4">
                  <a:moveTo>
                    <a:pt x="29527" y="198120"/>
                  </a:moveTo>
                  <a:cubicBezTo>
                    <a:pt x="56198" y="218122"/>
                    <a:pt x="80963" y="227647"/>
                    <a:pt x="104775" y="227647"/>
                  </a:cubicBezTo>
                  <a:cubicBezTo>
                    <a:pt x="127635" y="227647"/>
                    <a:pt x="143827" y="217170"/>
                    <a:pt x="143827" y="200978"/>
                  </a:cubicBezTo>
                  <a:cubicBezTo>
                    <a:pt x="143827" y="155258"/>
                    <a:pt x="10477" y="171450"/>
                    <a:pt x="10477" y="82868"/>
                  </a:cubicBezTo>
                  <a:cubicBezTo>
                    <a:pt x="10477" y="33338"/>
                    <a:pt x="51435" y="0"/>
                    <a:pt x="111443" y="0"/>
                  </a:cubicBezTo>
                  <a:cubicBezTo>
                    <a:pt x="143827" y="0"/>
                    <a:pt x="175260" y="9525"/>
                    <a:pt x="203835" y="27622"/>
                  </a:cubicBezTo>
                  <a:lnTo>
                    <a:pt x="174307" y="76200"/>
                  </a:lnTo>
                  <a:cubicBezTo>
                    <a:pt x="151448" y="60007"/>
                    <a:pt x="130493"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180" name="Freihandform: Form 179">
              <a:extLst>
                <a:ext uri="{FF2B5EF4-FFF2-40B4-BE49-F238E27FC236}">
                  <a16:creationId xmlns:a16="http://schemas.microsoft.com/office/drawing/2014/main" id="{C7782F49-F363-4B9F-91EA-64E42DC9C684}"/>
                </a:ext>
              </a:extLst>
            </p:cNvPr>
            <p:cNvSpPr/>
            <p:nvPr/>
          </p:nvSpPr>
          <p:spPr>
            <a:xfrm>
              <a:off x="8993504" y="2528887"/>
              <a:ext cx="79057" cy="385762"/>
            </a:xfrm>
            <a:custGeom>
              <a:avLst/>
              <a:gdLst>
                <a:gd name="connsiteX0" fmla="*/ 79057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7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7"/>
                    <a:pt x="60960" y="76200"/>
                    <a:pt x="39052" y="76200"/>
                  </a:cubicBezTo>
                  <a:cubicBezTo>
                    <a:pt x="17145" y="76200"/>
                    <a:pt x="0" y="60960"/>
                    <a:pt x="0" y="38100"/>
                  </a:cubicBezTo>
                  <a:cubicBezTo>
                    <a:pt x="0" y="16193"/>
                    <a:pt x="18097" y="0"/>
                    <a:pt x="39052" y="0"/>
                  </a:cubicBezTo>
                  <a:cubicBezTo>
                    <a:pt x="60960" y="0"/>
                    <a:pt x="79057" y="16193"/>
                    <a:pt x="79057" y="38100"/>
                  </a:cubicBezTo>
                  <a:close/>
                  <a:moveTo>
                    <a:pt x="70485" y="385763"/>
                  </a:moveTo>
                  <a:lnTo>
                    <a:pt x="8572" y="385763"/>
                  </a:lnTo>
                  <a:lnTo>
                    <a:pt x="8572" y="119063"/>
                  </a:lnTo>
                  <a:lnTo>
                    <a:pt x="70485" y="119063"/>
                  </a:lnTo>
                  <a:lnTo>
                    <a:pt x="70485" y="385763"/>
                  </a:lnTo>
                  <a:close/>
                </a:path>
              </a:pathLst>
            </a:custGeom>
            <a:grpFill/>
            <a:ln w="9525" cap="flat">
              <a:noFill/>
              <a:prstDash val="solid"/>
              <a:miter/>
            </a:ln>
          </p:spPr>
          <p:txBody>
            <a:bodyPr rtlCol="0" anchor="ctr"/>
            <a:lstStyle/>
            <a:p>
              <a:endParaRPr lang="de-DE"/>
            </a:p>
          </p:txBody>
        </p:sp>
        <p:sp>
          <p:nvSpPr>
            <p:cNvPr id="181" name="Freihandform: Form 180">
              <a:extLst>
                <a:ext uri="{FF2B5EF4-FFF2-40B4-BE49-F238E27FC236}">
                  <a16:creationId xmlns:a16="http://schemas.microsoft.com/office/drawing/2014/main" id="{8C8522A1-4FCD-4897-8EE8-FD8178D4BBE6}"/>
                </a:ext>
              </a:extLst>
            </p:cNvPr>
            <p:cNvSpPr/>
            <p:nvPr/>
          </p:nvSpPr>
          <p:spPr>
            <a:xfrm>
              <a:off x="9117329" y="2562224"/>
              <a:ext cx="165734" cy="358139"/>
            </a:xfrm>
            <a:custGeom>
              <a:avLst/>
              <a:gdLst>
                <a:gd name="connsiteX0" fmla="*/ 165735 w 165734"/>
                <a:gd name="connsiteY0" fmla="*/ 295275 h 358139"/>
                <a:gd name="connsiteX1" fmla="*/ 165735 w 165734"/>
                <a:gd name="connsiteY1" fmla="*/ 348615 h 358139"/>
                <a:gd name="connsiteX2" fmla="*/ 113347 w 165734"/>
                <a:gd name="connsiteY2" fmla="*/ 358140 h 358139"/>
                <a:gd name="connsiteX3" fmla="*/ 40957 w 165734"/>
                <a:gd name="connsiteY3" fmla="*/ 282892 h 358139"/>
                <a:gd name="connsiteX4" fmla="*/ 40957 w 165734"/>
                <a:gd name="connsiteY4" fmla="*/ 137160 h 358139"/>
                <a:gd name="connsiteX5" fmla="*/ 0 w 165734"/>
                <a:gd name="connsiteY5" fmla="*/ 137160 h 358139"/>
                <a:gd name="connsiteX6" fmla="*/ 0 w 165734"/>
                <a:gd name="connsiteY6" fmla="*/ 85725 h 358139"/>
                <a:gd name="connsiteX7" fmla="*/ 40005 w 165734"/>
                <a:gd name="connsiteY7" fmla="*/ 85725 h 358139"/>
                <a:gd name="connsiteX8" fmla="*/ 40005 w 165734"/>
                <a:gd name="connsiteY8" fmla="*/ 13335 h 358139"/>
                <a:gd name="connsiteX9" fmla="*/ 101918 w 165734"/>
                <a:gd name="connsiteY9" fmla="*/ 0 h 358139"/>
                <a:gd name="connsiteX10" fmla="*/ 101918 w 165734"/>
                <a:gd name="connsiteY10" fmla="*/ 86677 h 358139"/>
                <a:gd name="connsiteX11" fmla="*/ 165735 w 165734"/>
                <a:gd name="connsiteY11" fmla="*/ 86677 h 358139"/>
                <a:gd name="connsiteX12" fmla="*/ 165735 w 165734"/>
                <a:gd name="connsiteY12" fmla="*/ 138113 h 358139"/>
                <a:gd name="connsiteX13" fmla="*/ 101918 w 165734"/>
                <a:gd name="connsiteY13" fmla="*/ 138113 h 358139"/>
                <a:gd name="connsiteX14" fmla="*/ 101918 w 165734"/>
                <a:gd name="connsiteY14" fmla="*/ 269558 h 358139"/>
                <a:gd name="connsiteX15" fmla="*/ 130493 w 165734"/>
                <a:gd name="connsiteY15" fmla="*/ 304800 h 358139"/>
                <a:gd name="connsiteX16" fmla="*/ 165735 w 165734"/>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39">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2875" y="303848"/>
                    <a:pt x="155257" y="300038"/>
                    <a:pt x="165735" y="295275"/>
                  </a:cubicBezTo>
                  <a:close/>
                </a:path>
              </a:pathLst>
            </a:custGeom>
            <a:grpFill/>
            <a:ln w="9525" cap="flat">
              <a:noFill/>
              <a:prstDash val="solid"/>
              <a:miter/>
            </a:ln>
          </p:spPr>
          <p:txBody>
            <a:bodyPr rtlCol="0" anchor="ctr"/>
            <a:lstStyle/>
            <a:p>
              <a:endParaRPr lang="de-DE"/>
            </a:p>
          </p:txBody>
        </p:sp>
        <p:sp>
          <p:nvSpPr>
            <p:cNvPr id="182" name="Freihandform: Form 181">
              <a:extLst>
                <a:ext uri="{FF2B5EF4-FFF2-40B4-BE49-F238E27FC236}">
                  <a16:creationId xmlns:a16="http://schemas.microsoft.com/office/drawing/2014/main" id="{2271EE6F-F879-402E-AB11-5499794221EB}"/>
                </a:ext>
              </a:extLst>
            </p:cNvPr>
            <p:cNvSpPr/>
            <p:nvPr/>
          </p:nvSpPr>
          <p:spPr>
            <a:xfrm>
              <a:off x="9331642" y="2533649"/>
              <a:ext cx="225742" cy="386714"/>
            </a:xfrm>
            <a:custGeom>
              <a:avLst/>
              <a:gdLst>
                <a:gd name="connsiteX0" fmla="*/ 114300 w 225742"/>
                <a:gd name="connsiteY0" fmla="*/ 215265 h 386714"/>
                <a:gd name="connsiteX1" fmla="*/ 164782 w 225742"/>
                <a:gd name="connsiteY1" fmla="*/ 220980 h 386714"/>
                <a:gd name="connsiteX2" fmla="*/ 164782 w 225742"/>
                <a:gd name="connsiteY2" fmla="*/ 211455 h 386714"/>
                <a:gd name="connsiteX3" fmla="*/ 105727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4775 w 225742"/>
                <a:gd name="connsiteY20" fmla="*/ 340042 h 386714"/>
                <a:gd name="connsiteX21" fmla="*/ 165735 w 225742"/>
                <a:gd name="connsiteY21" fmla="*/ 307658 h 386714"/>
                <a:gd name="connsiteX22" fmla="*/ 165735 w 225742"/>
                <a:gd name="connsiteY22" fmla="*/ 261938 h 386714"/>
                <a:gd name="connsiteX23" fmla="*/ 121920 w 225742"/>
                <a:gd name="connsiteY23" fmla="*/ 257175 h 386714"/>
                <a:gd name="connsiteX24" fmla="*/ 60007 w 225742"/>
                <a:gd name="connsiteY24" fmla="*/ 300990 h 386714"/>
                <a:gd name="connsiteX25" fmla="*/ 104775 w 225742"/>
                <a:gd name="connsiteY25" fmla="*/ 340042 h 386714"/>
                <a:gd name="connsiteX26" fmla="*/ 173355 w 225742"/>
                <a:gd name="connsiteY26" fmla="*/ 72390 h 386714"/>
                <a:gd name="connsiteX27" fmla="*/ 136207 w 225742"/>
                <a:gd name="connsiteY27" fmla="*/ 36195 h 386714"/>
                <a:gd name="connsiteX28" fmla="*/ 173355 w 225742"/>
                <a:gd name="connsiteY28" fmla="*/ 0 h 386714"/>
                <a:gd name="connsiteX29" fmla="*/ 210502 w 225742"/>
                <a:gd name="connsiteY29" fmla="*/ 36195 h 386714"/>
                <a:gd name="connsiteX30" fmla="*/ 173355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2" y="220980"/>
                  </a:cubicBezTo>
                  <a:lnTo>
                    <a:pt x="164782" y="211455"/>
                  </a:lnTo>
                  <a:cubicBezTo>
                    <a:pt x="164782" y="177165"/>
                    <a:pt x="144780" y="160020"/>
                    <a:pt x="105727" y="160020"/>
                  </a:cubicBezTo>
                  <a:cubicBezTo>
                    <a:pt x="83820" y="160020"/>
                    <a:pt x="60007"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4775" y="340042"/>
                  </a:moveTo>
                  <a:cubicBezTo>
                    <a:pt x="127635" y="340042"/>
                    <a:pt x="148590" y="328613"/>
                    <a:pt x="165735" y="307658"/>
                  </a:cubicBezTo>
                  <a:lnTo>
                    <a:pt x="165735" y="261938"/>
                  </a:lnTo>
                  <a:cubicBezTo>
                    <a:pt x="151447" y="258127"/>
                    <a:pt x="136207" y="257175"/>
                    <a:pt x="121920" y="257175"/>
                  </a:cubicBezTo>
                  <a:cubicBezTo>
                    <a:pt x="82868" y="257175"/>
                    <a:pt x="60007" y="272415"/>
                    <a:pt x="60007" y="300990"/>
                  </a:cubicBezTo>
                  <a:cubicBezTo>
                    <a:pt x="60007" y="324803"/>
                    <a:pt x="77152" y="340042"/>
                    <a:pt x="104775" y="340042"/>
                  </a:cubicBezTo>
                  <a:close/>
                  <a:moveTo>
                    <a:pt x="173355" y="72390"/>
                  </a:moveTo>
                  <a:cubicBezTo>
                    <a:pt x="153352" y="72390"/>
                    <a:pt x="136207" y="55245"/>
                    <a:pt x="136207" y="36195"/>
                  </a:cubicBezTo>
                  <a:cubicBezTo>
                    <a:pt x="136207" y="17145"/>
                    <a:pt x="153352" y="0"/>
                    <a:pt x="173355" y="0"/>
                  </a:cubicBezTo>
                  <a:cubicBezTo>
                    <a:pt x="193357" y="0"/>
                    <a:pt x="210502" y="17145"/>
                    <a:pt x="210502" y="36195"/>
                  </a:cubicBezTo>
                  <a:cubicBezTo>
                    <a:pt x="210502" y="56198"/>
                    <a:pt x="192405" y="72390"/>
                    <a:pt x="173355" y="72390"/>
                  </a:cubicBezTo>
                  <a:close/>
                </a:path>
              </a:pathLst>
            </a:custGeom>
            <a:grpFill/>
            <a:ln w="9525" cap="flat">
              <a:noFill/>
              <a:prstDash val="solid"/>
              <a:miter/>
            </a:ln>
          </p:spPr>
          <p:txBody>
            <a:bodyPr rtlCol="0" anchor="ctr"/>
            <a:lstStyle/>
            <a:p>
              <a:endParaRPr lang="de-DE"/>
            </a:p>
          </p:txBody>
        </p:sp>
        <p:sp>
          <p:nvSpPr>
            <p:cNvPr id="183" name="Freihandform: Form 182">
              <a:extLst>
                <a:ext uri="{FF2B5EF4-FFF2-40B4-BE49-F238E27FC236}">
                  <a16:creationId xmlns:a16="http://schemas.microsoft.com/office/drawing/2014/main" id="{8539204C-F873-49CD-BB1D-7FA2F432F701}"/>
                </a:ext>
              </a:extLst>
            </p:cNvPr>
            <p:cNvSpPr/>
            <p:nvPr/>
          </p:nvSpPr>
          <p:spPr>
            <a:xfrm>
              <a:off x="9605962" y="2562224"/>
              <a:ext cx="166687" cy="358139"/>
            </a:xfrm>
            <a:custGeom>
              <a:avLst/>
              <a:gdLst>
                <a:gd name="connsiteX0" fmla="*/ 166688 w 166687"/>
                <a:gd name="connsiteY0" fmla="*/ 295275 h 358139"/>
                <a:gd name="connsiteX1" fmla="*/ 166688 w 166687"/>
                <a:gd name="connsiteY1" fmla="*/ 348615 h 358139"/>
                <a:gd name="connsiteX2" fmla="*/ 114300 w 166687"/>
                <a:gd name="connsiteY2" fmla="*/ 358140 h 358139"/>
                <a:gd name="connsiteX3" fmla="*/ 41910 w 166687"/>
                <a:gd name="connsiteY3" fmla="*/ 282892 h 358139"/>
                <a:gd name="connsiteX4" fmla="*/ 41910 w 166687"/>
                <a:gd name="connsiteY4" fmla="*/ 137160 h 358139"/>
                <a:gd name="connsiteX5" fmla="*/ 0 w 166687"/>
                <a:gd name="connsiteY5" fmla="*/ 137160 h 358139"/>
                <a:gd name="connsiteX6" fmla="*/ 0 w 166687"/>
                <a:gd name="connsiteY6" fmla="*/ 85725 h 358139"/>
                <a:gd name="connsiteX7" fmla="*/ 40005 w 166687"/>
                <a:gd name="connsiteY7" fmla="*/ 85725 h 358139"/>
                <a:gd name="connsiteX8" fmla="*/ 40005 w 166687"/>
                <a:gd name="connsiteY8" fmla="*/ 13335 h 358139"/>
                <a:gd name="connsiteX9" fmla="*/ 101918 w 166687"/>
                <a:gd name="connsiteY9" fmla="*/ 0 h 358139"/>
                <a:gd name="connsiteX10" fmla="*/ 101918 w 166687"/>
                <a:gd name="connsiteY10" fmla="*/ 86677 h 358139"/>
                <a:gd name="connsiteX11" fmla="*/ 165735 w 166687"/>
                <a:gd name="connsiteY11" fmla="*/ 86677 h 358139"/>
                <a:gd name="connsiteX12" fmla="*/ 165735 w 166687"/>
                <a:gd name="connsiteY12" fmla="*/ 138113 h 358139"/>
                <a:gd name="connsiteX13" fmla="*/ 101918 w 166687"/>
                <a:gd name="connsiteY13" fmla="*/ 138113 h 358139"/>
                <a:gd name="connsiteX14" fmla="*/ 101918 w 166687"/>
                <a:gd name="connsiteY14" fmla="*/ 269558 h 358139"/>
                <a:gd name="connsiteX15" fmla="*/ 130493 w 166687"/>
                <a:gd name="connsiteY15" fmla="*/ 304800 h 358139"/>
                <a:gd name="connsiteX16" fmla="*/ 166688 w 166687"/>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87" h="358139">
                  <a:moveTo>
                    <a:pt x="166688" y="295275"/>
                  </a:moveTo>
                  <a:lnTo>
                    <a:pt x="166688" y="348615"/>
                  </a:lnTo>
                  <a:cubicBezTo>
                    <a:pt x="153352" y="355283"/>
                    <a:pt x="132398" y="358140"/>
                    <a:pt x="114300" y="358140"/>
                  </a:cubicBezTo>
                  <a:cubicBezTo>
                    <a:pt x="67627" y="358140"/>
                    <a:pt x="41910" y="331470"/>
                    <a:pt x="41910" y="282892"/>
                  </a:cubicBezTo>
                  <a:lnTo>
                    <a:pt x="41910"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3827" y="303848"/>
                    <a:pt x="156210" y="300038"/>
                    <a:pt x="166688" y="295275"/>
                  </a:cubicBezTo>
                  <a:close/>
                </a:path>
              </a:pathLst>
            </a:custGeom>
            <a:grpFill/>
            <a:ln w="9525" cap="flat">
              <a:noFill/>
              <a:prstDash val="solid"/>
              <a:miter/>
            </a:ln>
          </p:spPr>
          <p:txBody>
            <a:bodyPr rtlCol="0" anchor="ctr"/>
            <a:lstStyle/>
            <a:p>
              <a:endParaRPr lang="de-DE"/>
            </a:p>
          </p:txBody>
        </p:sp>
        <p:sp>
          <p:nvSpPr>
            <p:cNvPr id="184" name="Freihandform: Form 183">
              <a:extLst>
                <a:ext uri="{FF2B5EF4-FFF2-40B4-BE49-F238E27FC236}">
                  <a16:creationId xmlns:a16="http://schemas.microsoft.com/office/drawing/2014/main" id="{791F0BE6-8EDF-47A0-8EF3-57702EEAABBE}"/>
                </a:ext>
              </a:extLst>
            </p:cNvPr>
            <p:cNvSpPr/>
            <p:nvPr/>
          </p:nvSpPr>
          <p:spPr>
            <a:xfrm>
              <a:off x="2090737" y="3122294"/>
              <a:ext cx="231457" cy="368617"/>
            </a:xfrm>
            <a:custGeom>
              <a:avLst/>
              <a:gdLst>
                <a:gd name="connsiteX0" fmla="*/ 231458 w 231457"/>
                <a:gd name="connsiteY0" fmla="*/ 60007 h 368617"/>
                <a:gd name="connsiteX1" fmla="*/ 65723 w 231457"/>
                <a:gd name="connsiteY1" fmla="*/ 60007 h 368617"/>
                <a:gd name="connsiteX2" fmla="*/ 65723 w 231457"/>
                <a:gd name="connsiteY2" fmla="*/ 151447 h 368617"/>
                <a:gd name="connsiteX3" fmla="*/ 189548 w 231457"/>
                <a:gd name="connsiteY3" fmla="*/ 151447 h 368617"/>
                <a:gd name="connsiteX4" fmla="*/ 189548 w 231457"/>
                <a:gd name="connsiteY4" fmla="*/ 211455 h 368617"/>
                <a:gd name="connsiteX5" fmla="*/ 65723 w 231457"/>
                <a:gd name="connsiteY5" fmla="*/ 211455 h 368617"/>
                <a:gd name="connsiteX6" fmla="*/ 65723 w 231457"/>
                <a:gd name="connsiteY6" fmla="*/ 368617 h 368617"/>
                <a:gd name="connsiteX7" fmla="*/ 0 w 231457"/>
                <a:gd name="connsiteY7" fmla="*/ 368617 h 368617"/>
                <a:gd name="connsiteX8" fmla="*/ 0 w 231457"/>
                <a:gd name="connsiteY8" fmla="*/ 0 h 368617"/>
                <a:gd name="connsiteX9" fmla="*/ 231458 w 231457"/>
                <a:gd name="connsiteY9" fmla="*/ 0 h 368617"/>
                <a:gd name="connsiteX10" fmla="*/ 231458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8" y="60007"/>
                  </a:moveTo>
                  <a:lnTo>
                    <a:pt x="65723" y="60007"/>
                  </a:lnTo>
                  <a:lnTo>
                    <a:pt x="65723" y="151447"/>
                  </a:lnTo>
                  <a:lnTo>
                    <a:pt x="189548" y="151447"/>
                  </a:lnTo>
                  <a:lnTo>
                    <a:pt x="189548" y="211455"/>
                  </a:lnTo>
                  <a:lnTo>
                    <a:pt x="65723" y="211455"/>
                  </a:lnTo>
                  <a:lnTo>
                    <a:pt x="65723" y="368617"/>
                  </a:lnTo>
                  <a:lnTo>
                    <a:pt x="0" y="368617"/>
                  </a:lnTo>
                  <a:lnTo>
                    <a:pt x="0" y="0"/>
                  </a:lnTo>
                  <a:lnTo>
                    <a:pt x="231458" y="0"/>
                  </a:lnTo>
                  <a:lnTo>
                    <a:pt x="231458" y="60007"/>
                  </a:lnTo>
                  <a:close/>
                </a:path>
              </a:pathLst>
            </a:custGeom>
            <a:grpFill/>
            <a:ln w="9525" cap="flat">
              <a:noFill/>
              <a:prstDash val="solid"/>
              <a:miter/>
            </a:ln>
          </p:spPr>
          <p:txBody>
            <a:bodyPr rtlCol="0" anchor="ctr"/>
            <a:lstStyle/>
            <a:p>
              <a:endParaRPr lang="de-DE"/>
            </a:p>
          </p:txBody>
        </p:sp>
        <p:sp>
          <p:nvSpPr>
            <p:cNvPr id="185" name="Freihandform: Form 184">
              <a:extLst>
                <a:ext uri="{FF2B5EF4-FFF2-40B4-BE49-F238E27FC236}">
                  <a16:creationId xmlns:a16="http://schemas.microsoft.com/office/drawing/2014/main" id="{CF9B2426-8D02-456C-82ED-0D82B829369C}"/>
                </a:ext>
              </a:extLst>
            </p:cNvPr>
            <p:cNvSpPr/>
            <p:nvPr/>
          </p:nvSpPr>
          <p:spPr>
            <a:xfrm>
              <a:off x="2334560" y="3217544"/>
              <a:ext cx="225758" cy="279082"/>
            </a:xfrm>
            <a:custGeom>
              <a:avLst/>
              <a:gdLst>
                <a:gd name="connsiteX0" fmla="*/ 114316 w 225758"/>
                <a:gd name="connsiteY0" fmla="*/ 107633 h 279082"/>
                <a:gd name="connsiteX1" fmla="*/ 164799 w 225758"/>
                <a:gd name="connsiteY1" fmla="*/ 113347 h 279082"/>
                <a:gd name="connsiteX2" fmla="*/ 164799 w 225758"/>
                <a:gd name="connsiteY2" fmla="*/ 103822 h 279082"/>
                <a:gd name="connsiteX3" fmla="*/ 105744 w 225758"/>
                <a:gd name="connsiteY3" fmla="*/ 52388 h 279082"/>
                <a:gd name="connsiteX4" fmla="*/ 38116 w 225758"/>
                <a:gd name="connsiteY4" fmla="*/ 67627 h 279082"/>
                <a:gd name="connsiteX5" fmla="*/ 24781 w 225758"/>
                <a:gd name="connsiteY5" fmla="*/ 15240 h 279082"/>
                <a:gd name="connsiteX6" fmla="*/ 112411 w 225758"/>
                <a:gd name="connsiteY6" fmla="*/ 0 h 279082"/>
                <a:gd name="connsiteX7" fmla="*/ 225759 w 225758"/>
                <a:gd name="connsiteY7" fmla="*/ 102870 h 279082"/>
                <a:gd name="connsiteX8" fmla="*/ 225759 w 225758"/>
                <a:gd name="connsiteY8" fmla="*/ 273367 h 279082"/>
                <a:gd name="connsiteX9" fmla="*/ 166704 w 225758"/>
                <a:gd name="connsiteY9" fmla="*/ 273367 h 279082"/>
                <a:gd name="connsiteX10" fmla="*/ 166704 w 225758"/>
                <a:gd name="connsiteY10" fmla="*/ 244792 h 279082"/>
                <a:gd name="connsiteX11" fmla="*/ 165751 w 225758"/>
                <a:gd name="connsiteY11" fmla="*/ 244792 h 279082"/>
                <a:gd name="connsiteX12" fmla="*/ 87646 w 225758"/>
                <a:gd name="connsiteY12" fmla="*/ 279083 h 279082"/>
                <a:gd name="connsiteX13" fmla="*/ 16 w 225758"/>
                <a:gd name="connsiteY13" fmla="*/ 194310 h 279082"/>
                <a:gd name="connsiteX14" fmla="*/ 114316 w 225758"/>
                <a:gd name="connsiteY14" fmla="*/ 107633 h 279082"/>
                <a:gd name="connsiteX15" fmla="*/ 103839 w 225758"/>
                <a:gd name="connsiteY15" fmla="*/ 232410 h 279082"/>
                <a:gd name="connsiteX16" fmla="*/ 164799 w 225758"/>
                <a:gd name="connsiteY16" fmla="*/ 200025 h 279082"/>
                <a:gd name="connsiteX17" fmla="*/ 164799 w 225758"/>
                <a:gd name="connsiteY17" fmla="*/ 153352 h 279082"/>
                <a:gd name="connsiteX18" fmla="*/ 120984 w 225758"/>
                <a:gd name="connsiteY18" fmla="*/ 148590 h 279082"/>
                <a:gd name="connsiteX19" fmla="*/ 59071 w 225758"/>
                <a:gd name="connsiteY19" fmla="*/ 192405 h 279082"/>
                <a:gd name="connsiteX20" fmla="*/ 103839 w 225758"/>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8" h="279082">
                  <a:moveTo>
                    <a:pt x="114316" y="107633"/>
                  </a:moveTo>
                  <a:cubicBezTo>
                    <a:pt x="131461" y="107633"/>
                    <a:pt x="147654" y="108585"/>
                    <a:pt x="164799" y="113347"/>
                  </a:cubicBezTo>
                  <a:lnTo>
                    <a:pt x="164799" y="103822"/>
                  </a:lnTo>
                  <a:cubicBezTo>
                    <a:pt x="164799" y="69532"/>
                    <a:pt x="144796" y="52388"/>
                    <a:pt x="105744" y="52388"/>
                  </a:cubicBezTo>
                  <a:cubicBezTo>
                    <a:pt x="83836" y="52388"/>
                    <a:pt x="60024" y="57150"/>
                    <a:pt x="38116" y="67627"/>
                  </a:cubicBezTo>
                  <a:lnTo>
                    <a:pt x="24781" y="15240"/>
                  </a:lnTo>
                  <a:cubicBezTo>
                    <a:pt x="49546" y="5715"/>
                    <a:pt x="81931" y="0"/>
                    <a:pt x="112411" y="0"/>
                  </a:cubicBezTo>
                  <a:cubicBezTo>
                    <a:pt x="187659" y="0"/>
                    <a:pt x="225759" y="35242"/>
                    <a:pt x="225759" y="102870"/>
                  </a:cubicBezTo>
                  <a:lnTo>
                    <a:pt x="225759" y="273367"/>
                  </a:lnTo>
                  <a:lnTo>
                    <a:pt x="166704" y="273367"/>
                  </a:lnTo>
                  <a:lnTo>
                    <a:pt x="166704" y="244792"/>
                  </a:lnTo>
                  <a:lnTo>
                    <a:pt x="165751" y="244792"/>
                  </a:lnTo>
                  <a:cubicBezTo>
                    <a:pt x="142891" y="268605"/>
                    <a:pt x="119079" y="279083"/>
                    <a:pt x="87646" y="279083"/>
                  </a:cubicBezTo>
                  <a:cubicBezTo>
                    <a:pt x="34306" y="279083"/>
                    <a:pt x="16" y="245745"/>
                    <a:pt x="16" y="194310"/>
                  </a:cubicBezTo>
                  <a:cubicBezTo>
                    <a:pt x="-936" y="138113"/>
                    <a:pt x="40021" y="107633"/>
                    <a:pt x="114316" y="107633"/>
                  </a:cubicBezTo>
                  <a:close/>
                  <a:moveTo>
                    <a:pt x="103839" y="232410"/>
                  </a:moveTo>
                  <a:cubicBezTo>
                    <a:pt x="126699" y="232410"/>
                    <a:pt x="147654" y="220980"/>
                    <a:pt x="164799" y="200025"/>
                  </a:cubicBezTo>
                  <a:lnTo>
                    <a:pt x="164799" y="153352"/>
                  </a:lnTo>
                  <a:cubicBezTo>
                    <a:pt x="150511" y="149542"/>
                    <a:pt x="135271" y="148590"/>
                    <a:pt x="120984" y="148590"/>
                  </a:cubicBezTo>
                  <a:cubicBezTo>
                    <a:pt x="81931" y="148590"/>
                    <a:pt x="59071" y="163830"/>
                    <a:pt x="59071" y="192405"/>
                  </a:cubicBezTo>
                  <a:cubicBezTo>
                    <a:pt x="59071" y="217170"/>
                    <a:pt x="76216" y="232410"/>
                    <a:pt x="103839" y="232410"/>
                  </a:cubicBezTo>
                  <a:close/>
                </a:path>
              </a:pathLst>
            </a:custGeom>
            <a:grpFill/>
            <a:ln w="9525" cap="flat">
              <a:noFill/>
              <a:prstDash val="solid"/>
              <a:miter/>
            </a:ln>
          </p:spPr>
          <p:txBody>
            <a:bodyPr rtlCol="0" anchor="ctr"/>
            <a:lstStyle/>
            <a:p>
              <a:endParaRPr lang="de-DE"/>
            </a:p>
          </p:txBody>
        </p:sp>
        <p:sp>
          <p:nvSpPr>
            <p:cNvPr id="186" name="Freihandform: Form 185">
              <a:extLst>
                <a:ext uri="{FF2B5EF4-FFF2-40B4-BE49-F238E27FC236}">
                  <a16:creationId xmlns:a16="http://schemas.microsoft.com/office/drawing/2014/main" id="{678B72D6-DAAB-43BC-B5FC-70A00DBF703C}"/>
                </a:ext>
              </a:extLst>
            </p:cNvPr>
            <p:cNvSpPr/>
            <p:nvPr/>
          </p:nvSpPr>
          <p:spPr>
            <a:xfrm>
              <a:off x="2625089"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3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7" y="15240"/>
                    <a:pt x="224790" y="45720"/>
                  </a:cubicBezTo>
                  <a:lnTo>
                    <a:pt x="181927"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3" y="193358"/>
                  </a:cubicBezTo>
                  <a:lnTo>
                    <a:pt x="222885" y="237173"/>
                  </a:lnTo>
                  <a:close/>
                </a:path>
              </a:pathLst>
            </a:custGeom>
            <a:grpFill/>
            <a:ln w="9525" cap="flat">
              <a:noFill/>
              <a:prstDash val="solid"/>
              <a:miter/>
            </a:ln>
          </p:spPr>
          <p:txBody>
            <a:bodyPr rtlCol="0" anchor="ctr"/>
            <a:lstStyle/>
            <a:p>
              <a:endParaRPr lang="de-DE"/>
            </a:p>
          </p:txBody>
        </p:sp>
        <p:sp>
          <p:nvSpPr>
            <p:cNvPr id="187" name="Freihandform: Form 186">
              <a:extLst>
                <a:ext uri="{FF2B5EF4-FFF2-40B4-BE49-F238E27FC236}">
                  <a16:creationId xmlns:a16="http://schemas.microsoft.com/office/drawing/2014/main" id="{CC8B66ED-8DF7-470E-AF97-15561A3B2CFF}"/>
                </a:ext>
              </a:extLst>
            </p:cNvPr>
            <p:cNvSpPr/>
            <p:nvPr/>
          </p:nvSpPr>
          <p:spPr>
            <a:xfrm>
              <a:off x="2904172" y="3100387"/>
              <a:ext cx="228599" cy="390525"/>
            </a:xfrm>
            <a:custGeom>
              <a:avLst/>
              <a:gdLst>
                <a:gd name="connsiteX0" fmla="*/ 228600 w 228599"/>
                <a:gd name="connsiteY0" fmla="*/ 390525 h 390525"/>
                <a:gd name="connsiteX1" fmla="*/ 166687 w 228599"/>
                <a:gd name="connsiteY1" fmla="*/ 390525 h 390525"/>
                <a:gd name="connsiteX2" fmla="*/ 166687 w 228599"/>
                <a:gd name="connsiteY2" fmla="*/ 238125 h 390525"/>
                <a:gd name="connsiteX3" fmla="*/ 117157 w 228599"/>
                <a:gd name="connsiteY3" fmla="*/ 173355 h 390525"/>
                <a:gd name="connsiteX4" fmla="*/ 61913 w 228599"/>
                <a:gd name="connsiteY4" fmla="*/ 238125 h 390525"/>
                <a:gd name="connsiteX5" fmla="*/ 61913 w 228599"/>
                <a:gd name="connsiteY5" fmla="*/ 390525 h 390525"/>
                <a:gd name="connsiteX6" fmla="*/ 0 w 228599"/>
                <a:gd name="connsiteY6" fmla="*/ 390525 h 390525"/>
                <a:gd name="connsiteX7" fmla="*/ 0 w 228599"/>
                <a:gd name="connsiteY7" fmla="*/ 16192 h 390525"/>
                <a:gd name="connsiteX8" fmla="*/ 61913 w 228599"/>
                <a:gd name="connsiteY8" fmla="*/ 0 h 390525"/>
                <a:gd name="connsiteX9" fmla="*/ 61913 w 228599"/>
                <a:gd name="connsiteY9" fmla="*/ 155258 h 390525"/>
                <a:gd name="connsiteX10" fmla="*/ 62865 w 228599"/>
                <a:gd name="connsiteY10" fmla="*/ 155258 h 390525"/>
                <a:gd name="connsiteX11" fmla="*/ 140970 w 228599"/>
                <a:gd name="connsiteY11" fmla="*/ 116205 h 390525"/>
                <a:gd name="connsiteX12" fmla="*/ 228600 w 228599"/>
                <a:gd name="connsiteY12" fmla="*/ 223838 h 390525"/>
                <a:gd name="connsiteX13" fmla="*/ 228600 w 228599"/>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599" h="390525">
                  <a:moveTo>
                    <a:pt x="228600" y="390525"/>
                  </a:moveTo>
                  <a:lnTo>
                    <a:pt x="166687" y="390525"/>
                  </a:lnTo>
                  <a:lnTo>
                    <a:pt x="166687" y="238125"/>
                  </a:lnTo>
                  <a:cubicBezTo>
                    <a:pt x="166687" y="199073"/>
                    <a:pt x="154305" y="173355"/>
                    <a:pt x="117157"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188" name="Freihandform: Form 187">
              <a:extLst>
                <a:ext uri="{FF2B5EF4-FFF2-40B4-BE49-F238E27FC236}">
                  <a16:creationId xmlns:a16="http://schemas.microsoft.com/office/drawing/2014/main" id="{F93C31A0-CEEF-4EFA-A781-8C3C43727832}"/>
                </a:ext>
              </a:extLst>
            </p:cNvPr>
            <p:cNvSpPr/>
            <p:nvPr/>
          </p:nvSpPr>
          <p:spPr>
            <a:xfrm>
              <a:off x="3211829" y="3099434"/>
              <a:ext cx="249554" cy="397192"/>
            </a:xfrm>
            <a:custGeom>
              <a:avLst/>
              <a:gdLst>
                <a:gd name="connsiteX0" fmla="*/ 249555 w 249554"/>
                <a:gd name="connsiteY0" fmla="*/ 256223 h 397192"/>
                <a:gd name="connsiteX1" fmla="*/ 140970 w 249554"/>
                <a:gd name="connsiteY1" fmla="*/ 397193 h 397192"/>
                <a:gd name="connsiteX2" fmla="*/ 61913 w 249554"/>
                <a:gd name="connsiteY2" fmla="*/ 360045 h 397192"/>
                <a:gd name="connsiteX3" fmla="*/ 60008 w 249554"/>
                <a:gd name="connsiteY3" fmla="*/ 360045 h 397192"/>
                <a:gd name="connsiteX4" fmla="*/ 60008 w 249554"/>
                <a:gd name="connsiteY4" fmla="*/ 390525 h 397192"/>
                <a:gd name="connsiteX5" fmla="*/ 0 w 249554"/>
                <a:gd name="connsiteY5" fmla="*/ 390525 h 397192"/>
                <a:gd name="connsiteX6" fmla="*/ 0 w 249554"/>
                <a:gd name="connsiteY6" fmla="*/ 16192 h 397192"/>
                <a:gd name="connsiteX7" fmla="*/ 61913 w 249554"/>
                <a:gd name="connsiteY7" fmla="*/ 0 h 397192"/>
                <a:gd name="connsiteX8" fmla="*/ 61913 w 249554"/>
                <a:gd name="connsiteY8" fmla="*/ 154305 h 397192"/>
                <a:gd name="connsiteX9" fmla="*/ 62865 w 249554"/>
                <a:gd name="connsiteY9" fmla="*/ 154305 h 397192"/>
                <a:gd name="connsiteX10" fmla="*/ 140970 w 249554"/>
                <a:gd name="connsiteY10" fmla="*/ 116205 h 397192"/>
                <a:gd name="connsiteX11" fmla="*/ 249555 w 249554"/>
                <a:gd name="connsiteY11" fmla="*/ 256223 h 397192"/>
                <a:gd name="connsiteX12" fmla="*/ 187642 w 249554"/>
                <a:gd name="connsiteY12" fmla="*/ 257175 h 397192"/>
                <a:gd name="connsiteX13" fmla="*/ 125730 w 249554"/>
                <a:gd name="connsiteY13" fmla="*/ 173355 h 397192"/>
                <a:gd name="connsiteX14" fmla="*/ 62865 w 249554"/>
                <a:gd name="connsiteY14" fmla="*/ 207645 h 397192"/>
                <a:gd name="connsiteX15" fmla="*/ 62865 w 249554"/>
                <a:gd name="connsiteY15" fmla="*/ 305753 h 397192"/>
                <a:gd name="connsiteX16" fmla="*/ 126683 w 249554"/>
                <a:gd name="connsiteY16" fmla="*/ 341948 h 397192"/>
                <a:gd name="connsiteX17" fmla="*/ 187642 w 249554"/>
                <a:gd name="connsiteY17" fmla="*/ 257175 h 39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9554" h="397192">
                  <a:moveTo>
                    <a:pt x="249555" y="256223"/>
                  </a:moveTo>
                  <a:cubicBezTo>
                    <a:pt x="249555" y="341948"/>
                    <a:pt x="205740" y="397193"/>
                    <a:pt x="140970" y="397193"/>
                  </a:cubicBezTo>
                  <a:cubicBezTo>
                    <a:pt x="107633" y="397193"/>
                    <a:pt x="80010" y="382905"/>
                    <a:pt x="61913" y="360045"/>
                  </a:cubicBezTo>
                  <a:lnTo>
                    <a:pt x="60008" y="360045"/>
                  </a:lnTo>
                  <a:lnTo>
                    <a:pt x="60008" y="390525"/>
                  </a:lnTo>
                  <a:lnTo>
                    <a:pt x="0" y="390525"/>
                  </a:lnTo>
                  <a:lnTo>
                    <a:pt x="0" y="16192"/>
                  </a:lnTo>
                  <a:lnTo>
                    <a:pt x="61913" y="0"/>
                  </a:lnTo>
                  <a:lnTo>
                    <a:pt x="61913" y="154305"/>
                  </a:lnTo>
                  <a:lnTo>
                    <a:pt x="62865" y="154305"/>
                  </a:lnTo>
                  <a:cubicBezTo>
                    <a:pt x="80963" y="130492"/>
                    <a:pt x="107633" y="116205"/>
                    <a:pt x="140970" y="116205"/>
                  </a:cubicBezTo>
                  <a:cubicBezTo>
                    <a:pt x="205740" y="117157"/>
                    <a:pt x="249555" y="169545"/>
                    <a:pt x="249555" y="256223"/>
                  </a:cubicBezTo>
                  <a:close/>
                  <a:moveTo>
                    <a:pt x="187642" y="257175"/>
                  </a:moveTo>
                  <a:cubicBezTo>
                    <a:pt x="187642" y="201930"/>
                    <a:pt x="164783" y="173355"/>
                    <a:pt x="125730" y="173355"/>
                  </a:cubicBezTo>
                  <a:cubicBezTo>
                    <a:pt x="101917" y="173355"/>
                    <a:pt x="81915" y="183832"/>
                    <a:pt x="62865" y="207645"/>
                  </a:cubicBezTo>
                  <a:lnTo>
                    <a:pt x="62865" y="305753"/>
                  </a:lnTo>
                  <a:cubicBezTo>
                    <a:pt x="80963" y="329565"/>
                    <a:pt x="100965" y="341948"/>
                    <a:pt x="126683" y="341948"/>
                  </a:cubicBezTo>
                  <a:cubicBezTo>
                    <a:pt x="166688" y="341948"/>
                    <a:pt x="187642" y="310515"/>
                    <a:pt x="187642" y="257175"/>
                  </a:cubicBezTo>
                  <a:close/>
                </a:path>
              </a:pathLst>
            </a:custGeom>
            <a:grpFill/>
            <a:ln w="9525" cap="flat">
              <a:noFill/>
              <a:prstDash val="solid"/>
              <a:miter/>
            </a:ln>
          </p:spPr>
          <p:txBody>
            <a:bodyPr rtlCol="0" anchor="ctr"/>
            <a:lstStyle/>
            <a:p>
              <a:endParaRPr lang="de-DE"/>
            </a:p>
          </p:txBody>
        </p:sp>
        <p:sp>
          <p:nvSpPr>
            <p:cNvPr id="189" name="Freihandform: Form 188">
              <a:extLst>
                <a:ext uri="{FF2B5EF4-FFF2-40B4-BE49-F238E27FC236}">
                  <a16:creationId xmlns:a16="http://schemas.microsoft.com/office/drawing/2014/main" id="{BF598C7C-6BCA-413D-822D-430B04602F55}"/>
                </a:ext>
              </a:extLst>
            </p:cNvPr>
            <p:cNvSpPr/>
            <p:nvPr/>
          </p:nvSpPr>
          <p:spPr>
            <a:xfrm>
              <a:off x="3515677"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190" name="Freihandform: Form 189">
              <a:extLst>
                <a:ext uri="{FF2B5EF4-FFF2-40B4-BE49-F238E27FC236}">
                  <a16:creationId xmlns:a16="http://schemas.microsoft.com/office/drawing/2014/main" id="{812EE47B-93BE-4CB3-ABF3-9C85D3BC3E6F}"/>
                </a:ext>
              </a:extLst>
            </p:cNvPr>
            <p:cNvSpPr/>
            <p:nvPr/>
          </p:nvSpPr>
          <p:spPr>
            <a:xfrm>
              <a:off x="3829049" y="3217301"/>
              <a:ext cx="160020" cy="273610"/>
            </a:xfrm>
            <a:custGeom>
              <a:avLst/>
              <a:gdLst>
                <a:gd name="connsiteX0" fmla="*/ 160020 w 160020"/>
                <a:gd name="connsiteY0" fmla="*/ 5005 h 273610"/>
                <a:gd name="connsiteX1" fmla="*/ 150495 w 160020"/>
                <a:gd name="connsiteY1" fmla="*/ 68823 h 273610"/>
                <a:gd name="connsiteX2" fmla="*/ 116205 w 160020"/>
                <a:gd name="connsiteY2" fmla="*/ 60250 h 273610"/>
                <a:gd name="connsiteX3" fmla="*/ 61913 w 160020"/>
                <a:gd name="connsiteY3" fmla="*/ 135498 h 273610"/>
                <a:gd name="connsiteX4" fmla="*/ 61913 w 160020"/>
                <a:gd name="connsiteY4" fmla="*/ 273610 h 273610"/>
                <a:gd name="connsiteX5" fmla="*/ 0 w 160020"/>
                <a:gd name="connsiteY5" fmla="*/ 273610 h 273610"/>
                <a:gd name="connsiteX6" fmla="*/ 0 w 160020"/>
                <a:gd name="connsiteY6" fmla="*/ 6910 h 273610"/>
                <a:gd name="connsiteX7" fmla="*/ 60960 w 160020"/>
                <a:gd name="connsiteY7" fmla="*/ 6910 h 273610"/>
                <a:gd name="connsiteX8" fmla="*/ 60960 w 160020"/>
                <a:gd name="connsiteY8" fmla="*/ 40248 h 273610"/>
                <a:gd name="connsiteX9" fmla="*/ 61913 w 160020"/>
                <a:gd name="connsiteY9" fmla="*/ 40248 h 273610"/>
                <a:gd name="connsiteX10" fmla="*/ 131445 w 160020"/>
                <a:gd name="connsiteY10" fmla="*/ 243 h 273610"/>
                <a:gd name="connsiteX11" fmla="*/ 160020 w 160020"/>
                <a:gd name="connsiteY11" fmla="*/ 5005 h 27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3610">
                  <a:moveTo>
                    <a:pt x="160020" y="5005"/>
                  </a:moveTo>
                  <a:lnTo>
                    <a:pt x="150495" y="68823"/>
                  </a:lnTo>
                  <a:cubicBezTo>
                    <a:pt x="140970" y="64060"/>
                    <a:pt x="129540" y="60250"/>
                    <a:pt x="116205" y="60250"/>
                  </a:cubicBezTo>
                  <a:cubicBezTo>
                    <a:pt x="73342" y="60250"/>
                    <a:pt x="61913" y="94540"/>
                    <a:pt x="61913" y="135498"/>
                  </a:cubicBezTo>
                  <a:lnTo>
                    <a:pt x="61913" y="273610"/>
                  </a:lnTo>
                  <a:lnTo>
                    <a:pt x="0" y="273610"/>
                  </a:lnTo>
                  <a:lnTo>
                    <a:pt x="0" y="6910"/>
                  </a:lnTo>
                  <a:lnTo>
                    <a:pt x="60960" y="6910"/>
                  </a:lnTo>
                  <a:lnTo>
                    <a:pt x="60960" y="40248"/>
                  </a:lnTo>
                  <a:lnTo>
                    <a:pt x="61913" y="40248"/>
                  </a:lnTo>
                  <a:cubicBezTo>
                    <a:pt x="76200" y="15483"/>
                    <a:pt x="100965" y="243"/>
                    <a:pt x="131445" y="243"/>
                  </a:cubicBezTo>
                  <a:cubicBezTo>
                    <a:pt x="139065" y="-710"/>
                    <a:pt x="150495" y="1195"/>
                    <a:pt x="160020" y="5005"/>
                  </a:cubicBezTo>
                  <a:close/>
                </a:path>
              </a:pathLst>
            </a:custGeom>
            <a:grpFill/>
            <a:ln w="9525" cap="flat">
              <a:noFill/>
              <a:prstDash val="solid"/>
              <a:miter/>
            </a:ln>
          </p:spPr>
          <p:txBody>
            <a:bodyPr rtlCol="0" anchor="ctr"/>
            <a:lstStyle/>
            <a:p>
              <a:endParaRPr lang="de-DE"/>
            </a:p>
          </p:txBody>
        </p:sp>
        <p:sp>
          <p:nvSpPr>
            <p:cNvPr id="191" name="Freihandform: Form 190">
              <a:extLst>
                <a:ext uri="{FF2B5EF4-FFF2-40B4-BE49-F238E27FC236}">
                  <a16:creationId xmlns:a16="http://schemas.microsoft.com/office/drawing/2014/main" id="{4A46CF7E-ACE6-4F69-9FEF-F609D6841E74}"/>
                </a:ext>
              </a:extLst>
            </p:cNvPr>
            <p:cNvSpPr/>
            <p:nvPr/>
          </p:nvSpPr>
          <p:spPr>
            <a:xfrm>
              <a:off x="4022407"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7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3 w 242887"/>
                <a:gd name="connsiteY8" fmla="*/ 235267 h 279082"/>
                <a:gd name="connsiteX9" fmla="*/ 132397 w 242887"/>
                <a:gd name="connsiteY9" fmla="*/ 279083 h 279082"/>
                <a:gd name="connsiteX10" fmla="*/ 62865 w 242887"/>
                <a:gd name="connsiteY10" fmla="*/ 115252 h 279082"/>
                <a:gd name="connsiteX11" fmla="*/ 183833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7" y="0"/>
                  </a:cubicBezTo>
                  <a:cubicBezTo>
                    <a:pt x="196215" y="0"/>
                    <a:pt x="242887" y="53340"/>
                    <a:pt x="242887" y="135255"/>
                  </a:cubicBezTo>
                  <a:cubicBezTo>
                    <a:pt x="242887" y="143827"/>
                    <a:pt x="241935" y="153352"/>
                    <a:pt x="241935" y="160972"/>
                  </a:cubicBezTo>
                  <a:lnTo>
                    <a:pt x="62865" y="160972"/>
                  </a:lnTo>
                  <a:cubicBezTo>
                    <a:pt x="69533" y="201930"/>
                    <a:pt x="94297" y="225742"/>
                    <a:pt x="132397" y="225742"/>
                  </a:cubicBezTo>
                  <a:cubicBezTo>
                    <a:pt x="157163" y="225742"/>
                    <a:pt x="177165" y="216217"/>
                    <a:pt x="198120" y="194310"/>
                  </a:cubicBezTo>
                  <a:lnTo>
                    <a:pt x="237173" y="235267"/>
                  </a:lnTo>
                  <a:cubicBezTo>
                    <a:pt x="207645" y="264795"/>
                    <a:pt x="173355" y="279083"/>
                    <a:pt x="132397" y="279083"/>
                  </a:cubicBezTo>
                  <a:close/>
                  <a:moveTo>
                    <a:pt x="62865" y="115252"/>
                  </a:moveTo>
                  <a:lnTo>
                    <a:pt x="183833" y="115252"/>
                  </a:lnTo>
                  <a:cubicBezTo>
                    <a:pt x="180975" y="74295"/>
                    <a:pt x="160020" y="50482"/>
                    <a:pt x="124777" y="50482"/>
                  </a:cubicBezTo>
                  <a:cubicBezTo>
                    <a:pt x="90488" y="50482"/>
                    <a:pt x="68580" y="74295"/>
                    <a:pt x="62865" y="115252"/>
                  </a:cubicBezTo>
                  <a:close/>
                </a:path>
              </a:pathLst>
            </a:custGeom>
            <a:grpFill/>
            <a:ln w="9525" cap="flat">
              <a:noFill/>
              <a:prstDash val="solid"/>
              <a:miter/>
            </a:ln>
          </p:spPr>
          <p:txBody>
            <a:bodyPr rtlCol="0" anchor="ctr"/>
            <a:lstStyle/>
            <a:p>
              <a:endParaRPr lang="de-DE"/>
            </a:p>
          </p:txBody>
        </p:sp>
        <p:sp>
          <p:nvSpPr>
            <p:cNvPr id="192" name="Freihandform: Form 191">
              <a:extLst>
                <a:ext uri="{FF2B5EF4-FFF2-40B4-BE49-F238E27FC236}">
                  <a16:creationId xmlns:a16="http://schemas.microsoft.com/office/drawing/2014/main" id="{A1CB58E5-0337-4D78-973D-EB4C187D65E1}"/>
                </a:ext>
              </a:extLst>
            </p:cNvPr>
            <p:cNvSpPr/>
            <p:nvPr/>
          </p:nvSpPr>
          <p:spPr>
            <a:xfrm>
              <a:off x="4325302" y="3105149"/>
              <a:ext cx="79057" cy="385762"/>
            </a:xfrm>
            <a:custGeom>
              <a:avLst/>
              <a:gdLst>
                <a:gd name="connsiteX0" fmla="*/ 79057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7 w 79057"/>
                <a:gd name="connsiteY4" fmla="*/ 38100 h 385762"/>
                <a:gd name="connsiteX5" fmla="*/ 71438 w 79057"/>
                <a:gd name="connsiteY5" fmla="*/ 385763 h 385762"/>
                <a:gd name="connsiteX6" fmla="*/ 9525 w 79057"/>
                <a:gd name="connsiteY6" fmla="*/ 385763 h 385762"/>
                <a:gd name="connsiteX7" fmla="*/ 9525 w 79057"/>
                <a:gd name="connsiteY7" fmla="*/ 119063 h 385762"/>
                <a:gd name="connsiteX8" fmla="*/ 71438 w 79057"/>
                <a:gd name="connsiteY8" fmla="*/ 119063 h 385762"/>
                <a:gd name="connsiteX9" fmla="*/ 71438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8"/>
                    <a:pt x="60960" y="76200"/>
                    <a:pt x="39053" y="76200"/>
                  </a:cubicBezTo>
                  <a:cubicBezTo>
                    <a:pt x="17145" y="76200"/>
                    <a:pt x="0" y="60960"/>
                    <a:pt x="0" y="38100"/>
                  </a:cubicBezTo>
                  <a:cubicBezTo>
                    <a:pt x="0" y="16192"/>
                    <a:pt x="18097" y="0"/>
                    <a:pt x="39053" y="0"/>
                  </a:cubicBezTo>
                  <a:cubicBezTo>
                    <a:pt x="61913" y="0"/>
                    <a:pt x="79057" y="16192"/>
                    <a:pt x="79057" y="38100"/>
                  </a:cubicBezTo>
                  <a:close/>
                  <a:moveTo>
                    <a:pt x="71438" y="385763"/>
                  </a:moveTo>
                  <a:lnTo>
                    <a:pt x="9525" y="385763"/>
                  </a:lnTo>
                  <a:lnTo>
                    <a:pt x="9525" y="119063"/>
                  </a:lnTo>
                  <a:lnTo>
                    <a:pt x="71438" y="119063"/>
                  </a:lnTo>
                  <a:lnTo>
                    <a:pt x="71438" y="385763"/>
                  </a:lnTo>
                  <a:close/>
                </a:path>
              </a:pathLst>
            </a:custGeom>
            <a:grpFill/>
            <a:ln w="9525" cap="flat">
              <a:noFill/>
              <a:prstDash val="solid"/>
              <a:miter/>
            </a:ln>
          </p:spPr>
          <p:txBody>
            <a:bodyPr rtlCol="0" anchor="ctr"/>
            <a:lstStyle/>
            <a:p>
              <a:endParaRPr lang="de-DE"/>
            </a:p>
          </p:txBody>
        </p:sp>
        <p:sp>
          <p:nvSpPr>
            <p:cNvPr id="193" name="Freihandform: Form 192">
              <a:extLst>
                <a:ext uri="{FF2B5EF4-FFF2-40B4-BE49-F238E27FC236}">
                  <a16:creationId xmlns:a16="http://schemas.microsoft.com/office/drawing/2014/main" id="{2E40E8D8-E199-40E6-8690-1DE14E0E527A}"/>
                </a:ext>
              </a:extLst>
            </p:cNvPr>
            <p:cNvSpPr/>
            <p:nvPr/>
          </p:nvSpPr>
          <p:spPr>
            <a:xfrm>
              <a:off x="4463414"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194" name="Freihandform: Form 193">
              <a:extLst>
                <a:ext uri="{FF2B5EF4-FFF2-40B4-BE49-F238E27FC236}">
                  <a16:creationId xmlns:a16="http://schemas.microsoft.com/office/drawing/2014/main" id="{7DFCBBCB-6A89-4252-AF71-8A399106D1F1}"/>
                </a:ext>
              </a:extLst>
            </p:cNvPr>
            <p:cNvSpPr/>
            <p:nvPr/>
          </p:nvSpPr>
          <p:spPr>
            <a:xfrm>
              <a:off x="4742496" y="3100387"/>
              <a:ext cx="228600" cy="390525"/>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8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195" name="Freihandform: Form 194">
              <a:extLst>
                <a:ext uri="{FF2B5EF4-FFF2-40B4-BE49-F238E27FC236}">
                  <a16:creationId xmlns:a16="http://schemas.microsoft.com/office/drawing/2014/main" id="{D044F98B-5734-42E9-BBDC-067BF4F1A0C8}"/>
                </a:ext>
              </a:extLst>
            </p:cNvPr>
            <p:cNvSpPr/>
            <p:nvPr/>
          </p:nvSpPr>
          <p:spPr>
            <a:xfrm>
              <a:off x="5209221" y="3122294"/>
              <a:ext cx="273367" cy="368617"/>
            </a:xfrm>
            <a:custGeom>
              <a:avLst/>
              <a:gdLst>
                <a:gd name="connsiteX0" fmla="*/ 64770 w 273367"/>
                <a:gd name="connsiteY0" fmla="*/ 368617 h 368617"/>
                <a:gd name="connsiteX1" fmla="*/ 0 w 273367"/>
                <a:gd name="connsiteY1" fmla="*/ 368617 h 368617"/>
                <a:gd name="connsiteX2" fmla="*/ 0 w 273367"/>
                <a:gd name="connsiteY2" fmla="*/ 0 h 368617"/>
                <a:gd name="connsiteX3" fmla="*/ 137160 w 273367"/>
                <a:gd name="connsiteY3" fmla="*/ 0 h 368617"/>
                <a:gd name="connsiteX4" fmla="*/ 263843 w 273367"/>
                <a:gd name="connsiteY4" fmla="*/ 108585 h 368617"/>
                <a:gd name="connsiteX5" fmla="*/ 188595 w 273367"/>
                <a:gd name="connsiteY5" fmla="*/ 214313 h 368617"/>
                <a:gd name="connsiteX6" fmla="*/ 273368 w 273367"/>
                <a:gd name="connsiteY6" fmla="*/ 368617 h 368617"/>
                <a:gd name="connsiteX7" fmla="*/ 196215 w 273367"/>
                <a:gd name="connsiteY7" fmla="*/ 368617 h 368617"/>
                <a:gd name="connsiteX8" fmla="*/ 120015 w 273367"/>
                <a:gd name="connsiteY8" fmla="*/ 220980 h 368617"/>
                <a:gd name="connsiteX9" fmla="*/ 63818 w 273367"/>
                <a:gd name="connsiteY9" fmla="*/ 220980 h 368617"/>
                <a:gd name="connsiteX10" fmla="*/ 63818 w 273367"/>
                <a:gd name="connsiteY10" fmla="*/ 368617 h 368617"/>
                <a:gd name="connsiteX11" fmla="*/ 197168 w 273367"/>
                <a:gd name="connsiteY11" fmla="*/ 110490 h 368617"/>
                <a:gd name="connsiteX12" fmla="*/ 131445 w 273367"/>
                <a:gd name="connsiteY12" fmla="*/ 57150 h 368617"/>
                <a:gd name="connsiteX13" fmla="*/ 64770 w 273367"/>
                <a:gd name="connsiteY13" fmla="*/ 57150 h 368617"/>
                <a:gd name="connsiteX14" fmla="*/ 64770 w 273367"/>
                <a:gd name="connsiteY14" fmla="*/ 164782 h 368617"/>
                <a:gd name="connsiteX15" fmla="*/ 128588 w 273367"/>
                <a:gd name="connsiteY15" fmla="*/ 164782 h 368617"/>
                <a:gd name="connsiteX16" fmla="*/ 197168 w 273367"/>
                <a:gd name="connsiteY16" fmla="*/ 110490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367" h="368617">
                  <a:moveTo>
                    <a:pt x="64770" y="368617"/>
                  </a:moveTo>
                  <a:lnTo>
                    <a:pt x="0" y="368617"/>
                  </a:lnTo>
                  <a:lnTo>
                    <a:pt x="0" y="0"/>
                  </a:lnTo>
                  <a:lnTo>
                    <a:pt x="137160" y="0"/>
                  </a:lnTo>
                  <a:cubicBezTo>
                    <a:pt x="215265" y="0"/>
                    <a:pt x="263843" y="36195"/>
                    <a:pt x="263843" y="108585"/>
                  </a:cubicBezTo>
                  <a:cubicBezTo>
                    <a:pt x="263843" y="164782"/>
                    <a:pt x="235268" y="200025"/>
                    <a:pt x="188595" y="214313"/>
                  </a:cubicBezTo>
                  <a:lnTo>
                    <a:pt x="273368" y="368617"/>
                  </a:lnTo>
                  <a:lnTo>
                    <a:pt x="196215" y="368617"/>
                  </a:lnTo>
                  <a:lnTo>
                    <a:pt x="120015" y="220980"/>
                  </a:lnTo>
                  <a:lnTo>
                    <a:pt x="63818" y="220980"/>
                  </a:lnTo>
                  <a:lnTo>
                    <a:pt x="63818" y="368617"/>
                  </a:lnTo>
                  <a:close/>
                  <a:moveTo>
                    <a:pt x="197168" y="110490"/>
                  </a:moveTo>
                  <a:cubicBezTo>
                    <a:pt x="197168" y="74295"/>
                    <a:pt x="174308" y="57150"/>
                    <a:pt x="131445" y="57150"/>
                  </a:cubicBezTo>
                  <a:lnTo>
                    <a:pt x="64770" y="57150"/>
                  </a:lnTo>
                  <a:lnTo>
                    <a:pt x="64770" y="164782"/>
                  </a:lnTo>
                  <a:lnTo>
                    <a:pt x="128588" y="164782"/>
                  </a:lnTo>
                  <a:cubicBezTo>
                    <a:pt x="173355" y="164782"/>
                    <a:pt x="197168" y="146685"/>
                    <a:pt x="197168" y="110490"/>
                  </a:cubicBezTo>
                  <a:close/>
                </a:path>
              </a:pathLst>
            </a:custGeom>
            <a:grpFill/>
            <a:ln w="9525" cap="flat">
              <a:noFill/>
              <a:prstDash val="solid"/>
              <a:miter/>
            </a:ln>
          </p:spPr>
          <p:txBody>
            <a:bodyPr rtlCol="0" anchor="ctr"/>
            <a:lstStyle/>
            <a:p>
              <a:endParaRPr lang="de-DE"/>
            </a:p>
          </p:txBody>
        </p:sp>
        <p:sp>
          <p:nvSpPr>
            <p:cNvPr id="196" name="Freihandform: Form 195">
              <a:extLst>
                <a:ext uri="{FF2B5EF4-FFF2-40B4-BE49-F238E27FC236}">
                  <a16:creationId xmlns:a16="http://schemas.microsoft.com/office/drawing/2014/main" id="{E8E11B17-21F7-4146-9AEE-EA09D477F64C}"/>
                </a:ext>
              </a:extLst>
            </p:cNvPr>
            <p:cNvSpPr/>
            <p:nvPr/>
          </p:nvSpPr>
          <p:spPr>
            <a:xfrm>
              <a:off x="5523546" y="3217544"/>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3 w 242887"/>
                <a:gd name="connsiteY11" fmla="*/ 115252 h 279082"/>
                <a:gd name="connsiteX12" fmla="*/ 124778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8" y="0"/>
                  </a:cubicBezTo>
                  <a:cubicBezTo>
                    <a:pt x="196215" y="0"/>
                    <a:pt x="242888" y="53340"/>
                    <a:pt x="242888" y="135255"/>
                  </a:cubicBezTo>
                  <a:cubicBezTo>
                    <a:pt x="242888" y="143827"/>
                    <a:pt x="241935" y="153352"/>
                    <a:pt x="241935" y="160972"/>
                  </a:cubicBezTo>
                  <a:lnTo>
                    <a:pt x="62865" y="160972"/>
                  </a:lnTo>
                  <a:cubicBezTo>
                    <a:pt x="69533" y="201930"/>
                    <a:pt x="94297" y="225742"/>
                    <a:pt x="132397" y="225742"/>
                  </a:cubicBezTo>
                  <a:cubicBezTo>
                    <a:pt x="157163" y="225742"/>
                    <a:pt x="177165" y="216217"/>
                    <a:pt x="198120" y="194310"/>
                  </a:cubicBezTo>
                  <a:lnTo>
                    <a:pt x="237172" y="235267"/>
                  </a:lnTo>
                  <a:cubicBezTo>
                    <a:pt x="206693" y="264795"/>
                    <a:pt x="173355" y="279083"/>
                    <a:pt x="132397" y="279083"/>
                  </a:cubicBezTo>
                  <a:close/>
                  <a:moveTo>
                    <a:pt x="62865" y="115252"/>
                  </a:moveTo>
                  <a:lnTo>
                    <a:pt x="183833" y="115252"/>
                  </a:lnTo>
                  <a:cubicBezTo>
                    <a:pt x="180975" y="74295"/>
                    <a:pt x="160020" y="50482"/>
                    <a:pt x="124778" y="50482"/>
                  </a:cubicBezTo>
                  <a:cubicBezTo>
                    <a:pt x="90488" y="50482"/>
                    <a:pt x="68580" y="74295"/>
                    <a:pt x="62865" y="115252"/>
                  </a:cubicBezTo>
                  <a:close/>
                </a:path>
              </a:pathLst>
            </a:custGeom>
            <a:grpFill/>
            <a:ln w="9525" cap="flat">
              <a:noFill/>
              <a:prstDash val="solid"/>
              <a:miter/>
            </a:ln>
          </p:spPr>
          <p:txBody>
            <a:bodyPr rtlCol="0" anchor="ctr"/>
            <a:lstStyle/>
            <a:p>
              <a:endParaRPr lang="de-DE"/>
            </a:p>
          </p:txBody>
        </p:sp>
        <p:sp>
          <p:nvSpPr>
            <p:cNvPr id="197" name="Freihandform: Form 196">
              <a:extLst>
                <a:ext uri="{FF2B5EF4-FFF2-40B4-BE49-F238E27FC236}">
                  <a16:creationId xmlns:a16="http://schemas.microsoft.com/office/drawing/2014/main" id="{F60207F7-354C-4DC5-B567-13E1323DA64D}"/>
                </a:ext>
              </a:extLst>
            </p:cNvPr>
            <p:cNvSpPr/>
            <p:nvPr/>
          </p:nvSpPr>
          <p:spPr>
            <a:xfrm>
              <a:off x="5821679"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198" name="Freihandform: Form 197">
              <a:extLst>
                <a:ext uri="{FF2B5EF4-FFF2-40B4-BE49-F238E27FC236}">
                  <a16:creationId xmlns:a16="http://schemas.microsoft.com/office/drawing/2014/main" id="{BD7EF543-609B-464D-AB24-9183FF26AC61}"/>
                </a:ext>
              </a:extLst>
            </p:cNvPr>
            <p:cNvSpPr/>
            <p:nvPr/>
          </p:nvSpPr>
          <p:spPr>
            <a:xfrm>
              <a:off x="6099809" y="3100387"/>
              <a:ext cx="228600" cy="390525"/>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8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199" name="Freihandform: Form 198">
              <a:extLst>
                <a:ext uri="{FF2B5EF4-FFF2-40B4-BE49-F238E27FC236}">
                  <a16:creationId xmlns:a16="http://schemas.microsoft.com/office/drawing/2014/main" id="{41AD4F9E-3A5A-488E-B51D-8A2B38B0CDAA}"/>
                </a:ext>
              </a:extLst>
            </p:cNvPr>
            <p:cNvSpPr/>
            <p:nvPr/>
          </p:nvSpPr>
          <p:spPr>
            <a:xfrm>
              <a:off x="6377939"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sp>
          <p:nvSpPr>
            <p:cNvPr id="200" name="Freihandform: Form 199">
              <a:extLst>
                <a:ext uri="{FF2B5EF4-FFF2-40B4-BE49-F238E27FC236}">
                  <a16:creationId xmlns:a16="http://schemas.microsoft.com/office/drawing/2014/main" id="{25A0CED0-0736-4758-B8A6-67E6234B3EDF}"/>
                </a:ext>
              </a:extLst>
            </p:cNvPr>
            <p:cNvSpPr/>
            <p:nvPr/>
          </p:nvSpPr>
          <p:spPr>
            <a:xfrm>
              <a:off x="6588442" y="3216591"/>
              <a:ext cx="205739" cy="280035"/>
            </a:xfrm>
            <a:custGeom>
              <a:avLst/>
              <a:gdLst>
                <a:gd name="connsiteX0" fmla="*/ 29527 w 205739"/>
                <a:gd name="connsiteY0" fmla="*/ 198120 h 280035"/>
                <a:gd name="connsiteX1" fmla="*/ 104775 w 205739"/>
                <a:gd name="connsiteY1" fmla="*/ 227648 h 280035"/>
                <a:gd name="connsiteX2" fmla="*/ 143827 w 205739"/>
                <a:gd name="connsiteY2" fmla="*/ 200978 h 280035"/>
                <a:gd name="connsiteX3" fmla="*/ 10477 w 205739"/>
                <a:gd name="connsiteY3" fmla="*/ 82868 h 280035"/>
                <a:gd name="connsiteX4" fmla="*/ 111443 w 205739"/>
                <a:gd name="connsiteY4" fmla="*/ 0 h 280035"/>
                <a:gd name="connsiteX5" fmla="*/ 203835 w 205739"/>
                <a:gd name="connsiteY5" fmla="*/ 27623 h 280035"/>
                <a:gd name="connsiteX6" fmla="*/ 174307 w 205739"/>
                <a:gd name="connsiteY6" fmla="*/ 76200 h 280035"/>
                <a:gd name="connsiteX7" fmla="*/ 110490 w 205739"/>
                <a:gd name="connsiteY7" fmla="*/ 52388 h 280035"/>
                <a:gd name="connsiteX8" fmla="*/ 72390 w 205739"/>
                <a:gd name="connsiteY8" fmla="*/ 77153 h 280035"/>
                <a:gd name="connsiteX9" fmla="*/ 205740 w 205739"/>
                <a:gd name="connsiteY9" fmla="*/ 195263 h 280035"/>
                <a:gd name="connsiteX10" fmla="*/ 102870 w 205739"/>
                <a:gd name="connsiteY10" fmla="*/ 280035 h 280035"/>
                <a:gd name="connsiteX11" fmla="*/ 0 w 205739"/>
                <a:gd name="connsiteY11" fmla="*/ 247650 h 280035"/>
                <a:gd name="connsiteX12" fmla="*/ 29527 w 205739"/>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5">
                  <a:moveTo>
                    <a:pt x="29527" y="198120"/>
                  </a:moveTo>
                  <a:cubicBezTo>
                    <a:pt x="56197" y="218123"/>
                    <a:pt x="80963" y="227648"/>
                    <a:pt x="104775" y="227648"/>
                  </a:cubicBezTo>
                  <a:cubicBezTo>
                    <a:pt x="127635" y="227648"/>
                    <a:pt x="143827" y="217170"/>
                    <a:pt x="143827" y="200978"/>
                  </a:cubicBezTo>
                  <a:cubicBezTo>
                    <a:pt x="143827" y="155258"/>
                    <a:pt x="10477" y="171450"/>
                    <a:pt x="10477" y="82868"/>
                  </a:cubicBezTo>
                  <a:cubicBezTo>
                    <a:pt x="10477" y="33338"/>
                    <a:pt x="51435" y="0"/>
                    <a:pt x="111443" y="0"/>
                  </a:cubicBezTo>
                  <a:cubicBezTo>
                    <a:pt x="143827" y="0"/>
                    <a:pt x="175260" y="9525"/>
                    <a:pt x="203835" y="27623"/>
                  </a:cubicBezTo>
                  <a:lnTo>
                    <a:pt x="174307"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201" name="Freihandform: Form 200">
              <a:extLst>
                <a:ext uri="{FF2B5EF4-FFF2-40B4-BE49-F238E27FC236}">
                  <a16:creationId xmlns:a16="http://schemas.microsoft.com/office/drawing/2014/main" id="{D6034CFF-5D81-4E3B-ADF5-49B995423F73}"/>
                </a:ext>
              </a:extLst>
            </p:cNvPr>
            <p:cNvSpPr/>
            <p:nvPr/>
          </p:nvSpPr>
          <p:spPr>
            <a:xfrm>
              <a:off x="6837044" y="3224212"/>
              <a:ext cx="376237" cy="266700"/>
            </a:xfrm>
            <a:custGeom>
              <a:avLst/>
              <a:gdLst>
                <a:gd name="connsiteX0" fmla="*/ 376238 w 376237"/>
                <a:gd name="connsiteY0" fmla="*/ 0 h 266700"/>
                <a:gd name="connsiteX1" fmla="*/ 297180 w 376237"/>
                <a:gd name="connsiteY1" fmla="*/ 266700 h 266700"/>
                <a:gd name="connsiteX2" fmla="*/ 237173 w 376237"/>
                <a:gd name="connsiteY2" fmla="*/ 266700 h 266700"/>
                <a:gd name="connsiteX3" fmla="*/ 188595 w 376237"/>
                <a:gd name="connsiteY3" fmla="*/ 81915 h 266700"/>
                <a:gd name="connsiteX4" fmla="*/ 187643 w 376237"/>
                <a:gd name="connsiteY4" fmla="*/ 81915 h 266700"/>
                <a:gd name="connsiteX5" fmla="*/ 139065 w 376237"/>
                <a:gd name="connsiteY5" fmla="*/ 266700 h 266700"/>
                <a:gd name="connsiteX6" fmla="*/ 79057 w 376237"/>
                <a:gd name="connsiteY6" fmla="*/ 266700 h 266700"/>
                <a:gd name="connsiteX7" fmla="*/ 0 w 376237"/>
                <a:gd name="connsiteY7" fmla="*/ 0 h 266700"/>
                <a:gd name="connsiteX8" fmla="*/ 65723 w 376237"/>
                <a:gd name="connsiteY8" fmla="*/ 0 h 266700"/>
                <a:gd name="connsiteX9" fmla="*/ 111443 w 376237"/>
                <a:gd name="connsiteY9" fmla="*/ 180022 h 266700"/>
                <a:gd name="connsiteX10" fmla="*/ 112395 w 376237"/>
                <a:gd name="connsiteY10" fmla="*/ 180022 h 266700"/>
                <a:gd name="connsiteX11" fmla="*/ 159068 w 376237"/>
                <a:gd name="connsiteY11" fmla="*/ 0 h 266700"/>
                <a:gd name="connsiteX12" fmla="*/ 216218 w 376237"/>
                <a:gd name="connsiteY12" fmla="*/ 0 h 266700"/>
                <a:gd name="connsiteX13" fmla="*/ 264795 w 376237"/>
                <a:gd name="connsiteY13" fmla="*/ 180022 h 266700"/>
                <a:gd name="connsiteX14" fmla="*/ 265748 w 376237"/>
                <a:gd name="connsiteY14" fmla="*/ 180022 h 266700"/>
                <a:gd name="connsiteX15" fmla="*/ 311468 w 376237"/>
                <a:gd name="connsiteY15" fmla="*/ 0 h 266700"/>
                <a:gd name="connsiteX16" fmla="*/ 376238 w 376237"/>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237" h="266700">
                  <a:moveTo>
                    <a:pt x="376238" y="0"/>
                  </a:moveTo>
                  <a:lnTo>
                    <a:pt x="297180" y="266700"/>
                  </a:lnTo>
                  <a:lnTo>
                    <a:pt x="237173" y="266700"/>
                  </a:lnTo>
                  <a:lnTo>
                    <a:pt x="188595" y="81915"/>
                  </a:lnTo>
                  <a:lnTo>
                    <a:pt x="187643" y="81915"/>
                  </a:lnTo>
                  <a:lnTo>
                    <a:pt x="139065" y="266700"/>
                  </a:lnTo>
                  <a:lnTo>
                    <a:pt x="79057" y="266700"/>
                  </a:lnTo>
                  <a:lnTo>
                    <a:pt x="0" y="0"/>
                  </a:lnTo>
                  <a:lnTo>
                    <a:pt x="65723" y="0"/>
                  </a:lnTo>
                  <a:lnTo>
                    <a:pt x="111443" y="180022"/>
                  </a:lnTo>
                  <a:lnTo>
                    <a:pt x="112395" y="180022"/>
                  </a:lnTo>
                  <a:lnTo>
                    <a:pt x="159068" y="0"/>
                  </a:lnTo>
                  <a:lnTo>
                    <a:pt x="216218" y="0"/>
                  </a:lnTo>
                  <a:lnTo>
                    <a:pt x="264795" y="180022"/>
                  </a:lnTo>
                  <a:lnTo>
                    <a:pt x="265748" y="180022"/>
                  </a:lnTo>
                  <a:lnTo>
                    <a:pt x="311468" y="0"/>
                  </a:lnTo>
                  <a:lnTo>
                    <a:pt x="376238" y="0"/>
                  </a:lnTo>
                  <a:close/>
                </a:path>
              </a:pathLst>
            </a:custGeom>
            <a:grpFill/>
            <a:ln w="9525" cap="flat">
              <a:noFill/>
              <a:prstDash val="solid"/>
              <a:miter/>
            </a:ln>
          </p:spPr>
          <p:txBody>
            <a:bodyPr rtlCol="0" anchor="ctr"/>
            <a:lstStyle/>
            <a:p>
              <a:endParaRPr lang="de-DE"/>
            </a:p>
          </p:txBody>
        </p:sp>
        <p:sp>
          <p:nvSpPr>
            <p:cNvPr id="202" name="Freihandform: Form 201">
              <a:extLst>
                <a:ext uri="{FF2B5EF4-FFF2-40B4-BE49-F238E27FC236}">
                  <a16:creationId xmlns:a16="http://schemas.microsoft.com/office/drawing/2014/main" id="{E15FD32D-BAE8-461A-93DC-08CDBAEF08FB}"/>
                </a:ext>
              </a:extLst>
            </p:cNvPr>
            <p:cNvSpPr/>
            <p:nvPr/>
          </p:nvSpPr>
          <p:spPr>
            <a:xfrm>
              <a:off x="7259954" y="3105149"/>
              <a:ext cx="79057" cy="385762"/>
            </a:xfrm>
            <a:custGeom>
              <a:avLst/>
              <a:gdLst>
                <a:gd name="connsiteX0" fmla="*/ 79057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7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8"/>
                    <a:pt x="60960" y="76200"/>
                    <a:pt x="39052" y="76200"/>
                  </a:cubicBezTo>
                  <a:cubicBezTo>
                    <a:pt x="17145" y="76200"/>
                    <a:pt x="0" y="60960"/>
                    <a:pt x="0" y="38100"/>
                  </a:cubicBezTo>
                  <a:cubicBezTo>
                    <a:pt x="0" y="16192"/>
                    <a:pt x="18097" y="0"/>
                    <a:pt x="39052" y="0"/>
                  </a:cubicBezTo>
                  <a:cubicBezTo>
                    <a:pt x="61913" y="0"/>
                    <a:pt x="79057" y="16192"/>
                    <a:pt x="79057" y="38100"/>
                  </a:cubicBezTo>
                  <a:close/>
                  <a:moveTo>
                    <a:pt x="70485" y="385763"/>
                  </a:moveTo>
                  <a:lnTo>
                    <a:pt x="8572" y="385763"/>
                  </a:lnTo>
                  <a:lnTo>
                    <a:pt x="8572" y="119063"/>
                  </a:lnTo>
                  <a:lnTo>
                    <a:pt x="70485" y="119063"/>
                  </a:lnTo>
                  <a:lnTo>
                    <a:pt x="70485" y="385763"/>
                  </a:lnTo>
                  <a:close/>
                </a:path>
              </a:pathLst>
            </a:custGeom>
            <a:grpFill/>
            <a:ln w="9525" cap="flat">
              <a:noFill/>
              <a:prstDash val="solid"/>
              <a:miter/>
            </a:ln>
          </p:spPr>
          <p:txBody>
            <a:bodyPr rtlCol="0" anchor="ctr"/>
            <a:lstStyle/>
            <a:p>
              <a:endParaRPr lang="de-DE"/>
            </a:p>
          </p:txBody>
        </p:sp>
        <p:sp>
          <p:nvSpPr>
            <p:cNvPr id="203" name="Freihandform: Form 202">
              <a:extLst>
                <a:ext uri="{FF2B5EF4-FFF2-40B4-BE49-F238E27FC236}">
                  <a16:creationId xmlns:a16="http://schemas.microsoft.com/office/drawing/2014/main" id="{E969D33B-E173-42C9-8DF1-CC58FEBFF2C5}"/>
                </a:ext>
              </a:extLst>
            </p:cNvPr>
            <p:cNvSpPr/>
            <p:nvPr/>
          </p:nvSpPr>
          <p:spPr>
            <a:xfrm>
              <a:off x="7388542" y="3216591"/>
              <a:ext cx="205739" cy="280035"/>
            </a:xfrm>
            <a:custGeom>
              <a:avLst/>
              <a:gdLst>
                <a:gd name="connsiteX0" fmla="*/ 29527 w 205739"/>
                <a:gd name="connsiteY0" fmla="*/ 198120 h 280035"/>
                <a:gd name="connsiteX1" fmla="*/ 104775 w 205739"/>
                <a:gd name="connsiteY1" fmla="*/ 227648 h 280035"/>
                <a:gd name="connsiteX2" fmla="*/ 143827 w 205739"/>
                <a:gd name="connsiteY2" fmla="*/ 200978 h 280035"/>
                <a:gd name="connsiteX3" fmla="*/ 10477 w 205739"/>
                <a:gd name="connsiteY3" fmla="*/ 82868 h 280035"/>
                <a:gd name="connsiteX4" fmla="*/ 111443 w 205739"/>
                <a:gd name="connsiteY4" fmla="*/ 0 h 280035"/>
                <a:gd name="connsiteX5" fmla="*/ 203835 w 205739"/>
                <a:gd name="connsiteY5" fmla="*/ 27623 h 280035"/>
                <a:gd name="connsiteX6" fmla="*/ 174307 w 205739"/>
                <a:gd name="connsiteY6" fmla="*/ 76200 h 280035"/>
                <a:gd name="connsiteX7" fmla="*/ 110490 w 205739"/>
                <a:gd name="connsiteY7" fmla="*/ 52388 h 280035"/>
                <a:gd name="connsiteX8" fmla="*/ 72390 w 205739"/>
                <a:gd name="connsiteY8" fmla="*/ 77153 h 280035"/>
                <a:gd name="connsiteX9" fmla="*/ 205740 w 205739"/>
                <a:gd name="connsiteY9" fmla="*/ 195263 h 280035"/>
                <a:gd name="connsiteX10" fmla="*/ 102870 w 205739"/>
                <a:gd name="connsiteY10" fmla="*/ 280035 h 280035"/>
                <a:gd name="connsiteX11" fmla="*/ 0 w 205739"/>
                <a:gd name="connsiteY11" fmla="*/ 247650 h 280035"/>
                <a:gd name="connsiteX12" fmla="*/ 29527 w 205739"/>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5">
                  <a:moveTo>
                    <a:pt x="29527" y="198120"/>
                  </a:moveTo>
                  <a:cubicBezTo>
                    <a:pt x="56197" y="218123"/>
                    <a:pt x="80963" y="227648"/>
                    <a:pt x="104775" y="227648"/>
                  </a:cubicBezTo>
                  <a:cubicBezTo>
                    <a:pt x="127635" y="227648"/>
                    <a:pt x="143827" y="217170"/>
                    <a:pt x="143827" y="200978"/>
                  </a:cubicBezTo>
                  <a:cubicBezTo>
                    <a:pt x="143827" y="155258"/>
                    <a:pt x="10477" y="171450"/>
                    <a:pt x="10477" y="82868"/>
                  </a:cubicBezTo>
                  <a:cubicBezTo>
                    <a:pt x="10477" y="33338"/>
                    <a:pt x="51435" y="0"/>
                    <a:pt x="111443" y="0"/>
                  </a:cubicBezTo>
                  <a:cubicBezTo>
                    <a:pt x="143827" y="0"/>
                    <a:pt x="175260" y="9525"/>
                    <a:pt x="203835" y="27623"/>
                  </a:cubicBezTo>
                  <a:lnTo>
                    <a:pt x="174307"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204" name="Freihandform: Form 203">
              <a:extLst>
                <a:ext uri="{FF2B5EF4-FFF2-40B4-BE49-F238E27FC236}">
                  <a16:creationId xmlns:a16="http://schemas.microsoft.com/office/drawing/2014/main" id="{613E92FC-45A9-4270-8118-8D444A59C709}"/>
                </a:ext>
              </a:extLst>
            </p:cNvPr>
            <p:cNvSpPr/>
            <p:nvPr/>
          </p:nvSpPr>
          <p:spPr>
            <a:xfrm>
              <a:off x="7635239"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205" name="Freihandform: Form 204">
              <a:extLst>
                <a:ext uri="{FF2B5EF4-FFF2-40B4-BE49-F238E27FC236}">
                  <a16:creationId xmlns:a16="http://schemas.microsoft.com/office/drawing/2014/main" id="{424268E4-C7CA-4E6F-A748-A35B009CF8EA}"/>
                </a:ext>
              </a:extLst>
            </p:cNvPr>
            <p:cNvSpPr/>
            <p:nvPr/>
          </p:nvSpPr>
          <p:spPr>
            <a:xfrm>
              <a:off x="7890509"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206" name="Freihandform: Form 205">
              <a:extLst>
                <a:ext uri="{FF2B5EF4-FFF2-40B4-BE49-F238E27FC236}">
                  <a16:creationId xmlns:a16="http://schemas.microsoft.com/office/drawing/2014/main" id="{0B1A7E44-CA7A-4D72-921B-A6BD6BAD08D5}"/>
                </a:ext>
              </a:extLst>
            </p:cNvPr>
            <p:cNvSpPr/>
            <p:nvPr/>
          </p:nvSpPr>
          <p:spPr>
            <a:xfrm>
              <a:off x="8202929" y="3217544"/>
              <a:ext cx="228600" cy="273367"/>
            </a:xfrm>
            <a:custGeom>
              <a:avLst/>
              <a:gdLst>
                <a:gd name="connsiteX0" fmla="*/ 228600 w 228600"/>
                <a:gd name="connsiteY0" fmla="*/ 273367 h 273367"/>
                <a:gd name="connsiteX1" fmla="*/ 166688 w 228600"/>
                <a:gd name="connsiteY1" fmla="*/ 273367 h 273367"/>
                <a:gd name="connsiteX2" fmla="*/ 166688 w 228600"/>
                <a:gd name="connsiteY2" fmla="*/ 120967 h 273367"/>
                <a:gd name="connsiteX3" fmla="*/ 117157 w 228600"/>
                <a:gd name="connsiteY3" fmla="*/ 56197 h 273367"/>
                <a:gd name="connsiteX4" fmla="*/ 61913 w 228600"/>
                <a:gd name="connsiteY4" fmla="*/ 120967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3367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3367"/>
                  </a:moveTo>
                  <a:lnTo>
                    <a:pt x="166688" y="273367"/>
                  </a:lnTo>
                  <a:lnTo>
                    <a:pt x="166688" y="120967"/>
                  </a:lnTo>
                  <a:cubicBezTo>
                    <a:pt x="166688" y="81915"/>
                    <a:pt x="155257" y="56197"/>
                    <a:pt x="117157" y="56197"/>
                  </a:cubicBezTo>
                  <a:cubicBezTo>
                    <a:pt x="73343" y="56197"/>
                    <a:pt x="61913" y="91440"/>
                    <a:pt x="61913" y="120967"/>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3"/>
                  </a:cubicBezTo>
                  <a:lnTo>
                    <a:pt x="228600" y="273367"/>
                  </a:lnTo>
                  <a:close/>
                </a:path>
              </a:pathLst>
            </a:custGeom>
            <a:grpFill/>
            <a:ln w="9525" cap="flat">
              <a:noFill/>
              <a:prstDash val="solid"/>
              <a:miter/>
            </a:ln>
          </p:spPr>
          <p:txBody>
            <a:bodyPr rtlCol="0" anchor="ctr"/>
            <a:lstStyle/>
            <a:p>
              <a:endParaRPr lang="de-DE"/>
            </a:p>
          </p:txBody>
        </p:sp>
        <p:sp>
          <p:nvSpPr>
            <p:cNvPr id="207" name="Freihandform: Form 206">
              <a:extLst>
                <a:ext uri="{FF2B5EF4-FFF2-40B4-BE49-F238E27FC236}">
                  <a16:creationId xmlns:a16="http://schemas.microsoft.com/office/drawing/2014/main" id="{48B8BCB8-4E94-4420-8742-33238C69DDAA}"/>
                </a:ext>
              </a:extLst>
            </p:cNvPr>
            <p:cNvSpPr/>
            <p:nvPr/>
          </p:nvSpPr>
          <p:spPr>
            <a:xfrm>
              <a:off x="8487726"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208" name="Freihandform: Form 207">
              <a:extLst>
                <a:ext uri="{FF2B5EF4-FFF2-40B4-BE49-F238E27FC236}">
                  <a16:creationId xmlns:a16="http://schemas.microsoft.com/office/drawing/2014/main" id="{3A089B16-79B7-4421-8A7B-33771D317057}"/>
                </a:ext>
              </a:extLst>
            </p:cNvPr>
            <p:cNvSpPr/>
            <p:nvPr/>
          </p:nvSpPr>
          <p:spPr>
            <a:xfrm>
              <a:off x="8743949"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7" y="15240"/>
                    <a:pt x="224790" y="45720"/>
                  </a:cubicBezTo>
                  <a:lnTo>
                    <a:pt x="181927"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209" name="Freihandform: Form 208">
              <a:extLst>
                <a:ext uri="{FF2B5EF4-FFF2-40B4-BE49-F238E27FC236}">
                  <a16:creationId xmlns:a16="http://schemas.microsoft.com/office/drawing/2014/main" id="{10CDFE04-0DE2-40A3-B8E8-039583FFFFA0}"/>
                </a:ext>
              </a:extLst>
            </p:cNvPr>
            <p:cNvSpPr/>
            <p:nvPr/>
          </p:nvSpPr>
          <p:spPr>
            <a:xfrm>
              <a:off x="9022079" y="3100387"/>
              <a:ext cx="228600" cy="390525"/>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7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7"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210" name="Freihandform: Form 209">
              <a:extLst>
                <a:ext uri="{FF2B5EF4-FFF2-40B4-BE49-F238E27FC236}">
                  <a16:creationId xmlns:a16="http://schemas.microsoft.com/office/drawing/2014/main" id="{A02586C2-A0C5-4A83-B646-C10FFF020C60}"/>
                </a:ext>
              </a:extLst>
            </p:cNvPr>
            <p:cNvSpPr/>
            <p:nvPr/>
          </p:nvSpPr>
          <p:spPr>
            <a:xfrm>
              <a:off x="9312592" y="3217544"/>
              <a:ext cx="225742" cy="279082"/>
            </a:xfrm>
            <a:custGeom>
              <a:avLst/>
              <a:gdLst>
                <a:gd name="connsiteX0" fmla="*/ 114300 w 225742"/>
                <a:gd name="connsiteY0" fmla="*/ 107633 h 279082"/>
                <a:gd name="connsiteX1" fmla="*/ 164782 w 225742"/>
                <a:gd name="connsiteY1" fmla="*/ 113347 h 279082"/>
                <a:gd name="connsiteX2" fmla="*/ 164782 w 225742"/>
                <a:gd name="connsiteY2" fmla="*/ 103822 h 279082"/>
                <a:gd name="connsiteX3" fmla="*/ 105727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3 w 225742"/>
                <a:gd name="connsiteY7" fmla="*/ 102870 h 279082"/>
                <a:gd name="connsiteX8" fmla="*/ 225743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2 w 225742"/>
                <a:gd name="connsiteY15" fmla="*/ 232410 h 279082"/>
                <a:gd name="connsiteX16" fmla="*/ 164782 w 225742"/>
                <a:gd name="connsiteY16" fmla="*/ 200025 h 279082"/>
                <a:gd name="connsiteX17" fmla="*/ 164782 w 225742"/>
                <a:gd name="connsiteY17" fmla="*/ 153352 h 279082"/>
                <a:gd name="connsiteX18" fmla="*/ 120968 w 225742"/>
                <a:gd name="connsiteY18" fmla="*/ 148590 h 279082"/>
                <a:gd name="connsiteX19" fmla="*/ 59055 w 225742"/>
                <a:gd name="connsiteY19" fmla="*/ 192405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2" y="113347"/>
                  </a:cubicBezTo>
                  <a:lnTo>
                    <a:pt x="164782" y="103822"/>
                  </a:lnTo>
                  <a:cubicBezTo>
                    <a:pt x="164782" y="69532"/>
                    <a:pt x="144780" y="52388"/>
                    <a:pt x="105727" y="52388"/>
                  </a:cubicBezTo>
                  <a:cubicBezTo>
                    <a:pt x="83820" y="52388"/>
                    <a:pt x="60007" y="57150"/>
                    <a:pt x="38100" y="67627"/>
                  </a:cubicBezTo>
                  <a:lnTo>
                    <a:pt x="24765" y="15240"/>
                  </a:lnTo>
                  <a:cubicBezTo>
                    <a:pt x="49530" y="5715"/>
                    <a:pt x="81915" y="0"/>
                    <a:pt x="112395" y="0"/>
                  </a:cubicBezTo>
                  <a:cubicBezTo>
                    <a:pt x="187643" y="0"/>
                    <a:pt x="225743" y="35242"/>
                    <a:pt x="225743" y="102870"/>
                  </a:cubicBezTo>
                  <a:lnTo>
                    <a:pt x="225743"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2" y="232410"/>
                  </a:moveTo>
                  <a:cubicBezTo>
                    <a:pt x="126682" y="232410"/>
                    <a:pt x="147638" y="220980"/>
                    <a:pt x="164782" y="200025"/>
                  </a:cubicBezTo>
                  <a:lnTo>
                    <a:pt x="164782" y="153352"/>
                  </a:lnTo>
                  <a:cubicBezTo>
                    <a:pt x="150495" y="149542"/>
                    <a:pt x="135255" y="148590"/>
                    <a:pt x="120968" y="148590"/>
                  </a:cubicBezTo>
                  <a:cubicBezTo>
                    <a:pt x="81915" y="148590"/>
                    <a:pt x="59055" y="163830"/>
                    <a:pt x="59055" y="192405"/>
                  </a:cubicBezTo>
                  <a:cubicBezTo>
                    <a:pt x="60007" y="217170"/>
                    <a:pt x="77152" y="232410"/>
                    <a:pt x="103822" y="232410"/>
                  </a:cubicBezTo>
                  <a:close/>
                </a:path>
              </a:pathLst>
            </a:custGeom>
            <a:grpFill/>
            <a:ln w="9525" cap="flat">
              <a:noFill/>
              <a:prstDash val="solid"/>
              <a:miter/>
            </a:ln>
          </p:spPr>
          <p:txBody>
            <a:bodyPr rtlCol="0" anchor="ctr"/>
            <a:lstStyle/>
            <a:p>
              <a:endParaRPr lang="de-DE"/>
            </a:p>
          </p:txBody>
        </p:sp>
        <p:sp>
          <p:nvSpPr>
            <p:cNvPr id="211" name="Freihandform: Form 210">
              <a:extLst>
                <a:ext uri="{FF2B5EF4-FFF2-40B4-BE49-F238E27FC236}">
                  <a16:creationId xmlns:a16="http://schemas.microsoft.com/office/drawing/2014/main" id="{BB25F2AB-0F00-40D3-93FB-A91039D5E6E0}"/>
                </a:ext>
              </a:extLst>
            </p:cNvPr>
            <p:cNvSpPr/>
            <p:nvPr/>
          </p:nvSpPr>
          <p:spPr>
            <a:xfrm>
              <a:off x="9588817" y="3097529"/>
              <a:ext cx="162877" cy="393382"/>
            </a:xfrm>
            <a:custGeom>
              <a:avLst/>
              <a:gdLst>
                <a:gd name="connsiteX0" fmla="*/ 162877 w 162877"/>
                <a:gd name="connsiteY0" fmla="*/ 58103 h 393382"/>
                <a:gd name="connsiteX1" fmla="*/ 135255 w 162877"/>
                <a:gd name="connsiteY1" fmla="*/ 53340 h 393382"/>
                <a:gd name="connsiteX2" fmla="*/ 101918 w 162877"/>
                <a:gd name="connsiteY2" fmla="*/ 90488 h 393382"/>
                <a:gd name="connsiteX3" fmla="*/ 101918 w 162877"/>
                <a:gd name="connsiteY3" fmla="*/ 126683 h 393382"/>
                <a:gd name="connsiteX4" fmla="*/ 155257 w 162877"/>
                <a:gd name="connsiteY4" fmla="*/ 126683 h 393382"/>
                <a:gd name="connsiteX5" fmla="*/ 155257 w 162877"/>
                <a:gd name="connsiteY5" fmla="*/ 178118 h 393382"/>
                <a:gd name="connsiteX6" fmla="*/ 102870 w 162877"/>
                <a:gd name="connsiteY6" fmla="*/ 178118 h 393382"/>
                <a:gd name="connsiteX7" fmla="*/ 102870 w 162877"/>
                <a:gd name="connsiteY7" fmla="*/ 393383 h 393382"/>
                <a:gd name="connsiteX8" fmla="*/ 40957 w 162877"/>
                <a:gd name="connsiteY8" fmla="*/ 393383 h 393382"/>
                <a:gd name="connsiteX9" fmla="*/ 40957 w 162877"/>
                <a:gd name="connsiteY9" fmla="*/ 179070 h 393382"/>
                <a:gd name="connsiteX10" fmla="*/ 0 w 162877"/>
                <a:gd name="connsiteY10" fmla="*/ 179070 h 393382"/>
                <a:gd name="connsiteX11" fmla="*/ 0 w 162877"/>
                <a:gd name="connsiteY11" fmla="*/ 126683 h 393382"/>
                <a:gd name="connsiteX12" fmla="*/ 40957 w 162877"/>
                <a:gd name="connsiteY12" fmla="*/ 126683 h 393382"/>
                <a:gd name="connsiteX13" fmla="*/ 40957 w 162877"/>
                <a:gd name="connsiteY13" fmla="*/ 88583 h 393382"/>
                <a:gd name="connsiteX14" fmla="*/ 125730 w 162877"/>
                <a:gd name="connsiteY14" fmla="*/ 0 h 393382"/>
                <a:gd name="connsiteX15" fmla="*/ 162877 w 162877"/>
                <a:gd name="connsiteY15" fmla="*/ 5715 h 393382"/>
                <a:gd name="connsiteX16" fmla="*/ 162877 w 162877"/>
                <a:gd name="connsiteY16" fmla="*/ 58103 h 39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877" h="393382">
                  <a:moveTo>
                    <a:pt x="162877" y="58103"/>
                  </a:moveTo>
                  <a:cubicBezTo>
                    <a:pt x="154305" y="54293"/>
                    <a:pt x="144780" y="53340"/>
                    <a:pt x="135255" y="53340"/>
                  </a:cubicBezTo>
                  <a:cubicBezTo>
                    <a:pt x="111443" y="53340"/>
                    <a:pt x="101918" y="65723"/>
                    <a:pt x="101918" y="90488"/>
                  </a:cubicBezTo>
                  <a:lnTo>
                    <a:pt x="101918" y="126683"/>
                  </a:lnTo>
                  <a:lnTo>
                    <a:pt x="155257" y="126683"/>
                  </a:lnTo>
                  <a:lnTo>
                    <a:pt x="155257" y="178118"/>
                  </a:lnTo>
                  <a:lnTo>
                    <a:pt x="102870" y="178118"/>
                  </a:lnTo>
                  <a:lnTo>
                    <a:pt x="102870" y="393383"/>
                  </a:lnTo>
                  <a:lnTo>
                    <a:pt x="40957" y="393383"/>
                  </a:lnTo>
                  <a:lnTo>
                    <a:pt x="40957" y="179070"/>
                  </a:lnTo>
                  <a:lnTo>
                    <a:pt x="0" y="179070"/>
                  </a:lnTo>
                  <a:lnTo>
                    <a:pt x="0" y="126683"/>
                  </a:lnTo>
                  <a:lnTo>
                    <a:pt x="40957" y="126683"/>
                  </a:lnTo>
                  <a:lnTo>
                    <a:pt x="40957" y="88583"/>
                  </a:lnTo>
                  <a:cubicBezTo>
                    <a:pt x="40957" y="33338"/>
                    <a:pt x="65722" y="0"/>
                    <a:pt x="125730" y="0"/>
                  </a:cubicBezTo>
                  <a:cubicBezTo>
                    <a:pt x="139065" y="0"/>
                    <a:pt x="152400" y="1905"/>
                    <a:pt x="162877" y="5715"/>
                  </a:cubicBezTo>
                  <a:lnTo>
                    <a:pt x="162877" y="58103"/>
                  </a:lnTo>
                  <a:close/>
                </a:path>
              </a:pathLst>
            </a:custGeom>
            <a:grpFill/>
            <a:ln w="9525" cap="flat">
              <a:noFill/>
              <a:prstDash val="solid"/>
              <a:miter/>
            </a:ln>
          </p:spPr>
          <p:txBody>
            <a:bodyPr rtlCol="0" anchor="ctr"/>
            <a:lstStyle/>
            <a:p>
              <a:endParaRPr lang="de-DE"/>
            </a:p>
          </p:txBody>
        </p:sp>
        <p:sp>
          <p:nvSpPr>
            <p:cNvPr id="212" name="Freihandform: Form 211">
              <a:extLst>
                <a:ext uri="{FF2B5EF4-FFF2-40B4-BE49-F238E27FC236}">
                  <a16:creationId xmlns:a16="http://schemas.microsoft.com/office/drawing/2014/main" id="{A09C787C-EDC2-4567-8249-D6C78F28212E}"/>
                </a:ext>
              </a:extLst>
            </p:cNvPr>
            <p:cNvSpPr/>
            <p:nvPr/>
          </p:nvSpPr>
          <p:spPr>
            <a:xfrm>
              <a:off x="9785984"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1922" y="303847"/>
                    <a:pt x="155257" y="300038"/>
                    <a:pt x="165735" y="295275"/>
                  </a:cubicBez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2498526227"/>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246D2658-7651-4A2B-829E-0990405D9E80}"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0" name="Textplatzhalter 6">
            <a:extLst>
              <a:ext uri="{FF2B5EF4-FFF2-40B4-BE49-F238E27FC236}">
                <a16:creationId xmlns:a16="http://schemas.microsoft.com/office/drawing/2014/main" id="{BF8056C4-F1A1-4860-B863-70A38CCE20DE}"/>
              </a:ext>
            </a:extLst>
          </p:cNvPr>
          <p:cNvSpPr>
            <a:spLocks noGrp="1"/>
          </p:cNvSpPr>
          <p:nvPr>
            <p:ph type="body" sz="quarter" idx="15" hasCustomPrompt="1"/>
          </p:nvPr>
        </p:nvSpPr>
        <p:spPr>
          <a:xfrm>
            <a:off x="948060" y="2354711"/>
            <a:ext cx="5039989" cy="281103"/>
          </a:xfrm>
        </p:spPr>
        <p:txBody>
          <a:bodyPr wrap="square">
            <a:noAutofit/>
          </a:bodyPr>
          <a:lstStyle>
            <a:lvl1pPr>
              <a:defRPr sz="1800"/>
            </a:lvl1pPr>
          </a:lstStyle>
          <a:p>
            <a:pPr lvl="0"/>
            <a:r>
              <a:rPr lang="de-DE" dirty="0"/>
              <a:t>Agendapunkt / Kapitelthema</a:t>
            </a:r>
          </a:p>
        </p:txBody>
      </p:sp>
      <p:sp>
        <p:nvSpPr>
          <p:cNvPr id="11" name="Textplatzhalter 6">
            <a:extLst>
              <a:ext uri="{FF2B5EF4-FFF2-40B4-BE49-F238E27FC236}">
                <a16:creationId xmlns:a16="http://schemas.microsoft.com/office/drawing/2014/main" id="{A4B92765-C038-4DB7-B6CF-33827BB87416}"/>
              </a:ext>
            </a:extLst>
          </p:cNvPr>
          <p:cNvSpPr>
            <a:spLocks noGrp="1"/>
          </p:cNvSpPr>
          <p:nvPr>
            <p:ph type="body" sz="quarter" idx="16" hasCustomPrompt="1"/>
          </p:nvPr>
        </p:nvSpPr>
        <p:spPr>
          <a:xfrm>
            <a:off x="518318" y="2354711"/>
            <a:ext cx="320601" cy="281103"/>
          </a:xfrm>
        </p:spPr>
        <p:txBody>
          <a:bodyPr wrap="none" rIns="0">
            <a:noAutofit/>
          </a:bodyPr>
          <a:lstStyle>
            <a:lvl1pPr>
              <a:defRPr sz="1800" b="1">
                <a:solidFill>
                  <a:schemeClr val="tx2"/>
                </a:solidFill>
              </a:defRPr>
            </a:lvl1pPr>
          </a:lstStyle>
          <a:p>
            <a:pPr lvl="0"/>
            <a:r>
              <a:rPr lang="de-DE" dirty="0"/>
              <a:t>02 </a:t>
            </a:r>
          </a:p>
        </p:txBody>
      </p:sp>
      <p:sp>
        <p:nvSpPr>
          <p:cNvPr id="12" name="Textplatzhalter 6">
            <a:extLst>
              <a:ext uri="{FF2B5EF4-FFF2-40B4-BE49-F238E27FC236}">
                <a16:creationId xmlns:a16="http://schemas.microsoft.com/office/drawing/2014/main" id="{B48DD939-0764-4598-B8A8-5EF7FD589AF4}"/>
              </a:ext>
            </a:extLst>
          </p:cNvPr>
          <p:cNvSpPr>
            <a:spLocks noGrp="1"/>
          </p:cNvSpPr>
          <p:nvPr>
            <p:ph type="body" sz="quarter" idx="17" hasCustomPrompt="1"/>
          </p:nvPr>
        </p:nvSpPr>
        <p:spPr>
          <a:xfrm>
            <a:off x="948060" y="4525376"/>
            <a:ext cx="5039989" cy="281103"/>
          </a:xfrm>
        </p:spPr>
        <p:txBody>
          <a:bodyPr wrap="square">
            <a:noAutofit/>
          </a:bodyPr>
          <a:lstStyle>
            <a:lvl1pPr>
              <a:defRPr sz="1800"/>
            </a:lvl1pPr>
          </a:lstStyle>
          <a:p>
            <a:pPr lvl="0"/>
            <a:r>
              <a:rPr lang="de-DE" dirty="0"/>
              <a:t>Agendapunkt / Kapitelthema</a:t>
            </a:r>
          </a:p>
        </p:txBody>
      </p:sp>
      <p:sp>
        <p:nvSpPr>
          <p:cNvPr id="13" name="Textplatzhalter 6">
            <a:extLst>
              <a:ext uri="{FF2B5EF4-FFF2-40B4-BE49-F238E27FC236}">
                <a16:creationId xmlns:a16="http://schemas.microsoft.com/office/drawing/2014/main" id="{0169AC75-2D8F-414A-A2F5-470DEC8B533A}"/>
              </a:ext>
            </a:extLst>
          </p:cNvPr>
          <p:cNvSpPr>
            <a:spLocks noGrp="1"/>
          </p:cNvSpPr>
          <p:nvPr>
            <p:ph type="body" sz="quarter" idx="18" hasCustomPrompt="1"/>
          </p:nvPr>
        </p:nvSpPr>
        <p:spPr>
          <a:xfrm>
            <a:off x="518318" y="4525376"/>
            <a:ext cx="320601" cy="281103"/>
          </a:xfrm>
        </p:spPr>
        <p:txBody>
          <a:bodyPr wrap="none" rIns="0">
            <a:noAutofit/>
          </a:bodyPr>
          <a:lstStyle>
            <a:lvl1pPr>
              <a:defRPr sz="1800" b="1">
                <a:solidFill>
                  <a:schemeClr val="tx2"/>
                </a:solidFill>
              </a:defRPr>
            </a:lvl1pPr>
          </a:lstStyle>
          <a:p>
            <a:pPr lvl="0"/>
            <a:r>
              <a:rPr lang="de-DE" dirty="0"/>
              <a:t>05 </a:t>
            </a:r>
          </a:p>
        </p:txBody>
      </p:sp>
      <p:sp>
        <p:nvSpPr>
          <p:cNvPr id="17" name="Textplatzhalter 6">
            <a:extLst>
              <a:ext uri="{FF2B5EF4-FFF2-40B4-BE49-F238E27FC236}">
                <a16:creationId xmlns:a16="http://schemas.microsoft.com/office/drawing/2014/main" id="{78F9E3F2-C660-4ABB-83AF-3F5B3E2F7700}"/>
              </a:ext>
            </a:extLst>
          </p:cNvPr>
          <p:cNvSpPr>
            <a:spLocks noGrp="1"/>
          </p:cNvSpPr>
          <p:nvPr>
            <p:ph type="body" sz="quarter" idx="19" hasCustomPrompt="1"/>
          </p:nvPr>
        </p:nvSpPr>
        <p:spPr>
          <a:xfrm>
            <a:off x="948060" y="3078266"/>
            <a:ext cx="5039989" cy="281103"/>
          </a:xfrm>
        </p:spPr>
        <p:txBody>
          <a:bodyPr wrap="square">
            <a:noAutofit/>
          </a:bodyPr>
          <a:lstStyle>
            <a:lvl1pPr>
              <a:defRPr sz="1800"/>
            </a:lvl1pPr>
          </a:lstStyle>
          <a:p>
            <a:pPr lvl="0"/>
            <a:r>
              <a:rPr lang="de-DE" dirty="0"/>
              <a:t>Agendapunkt / Kapitelthema</a:t>
            </a:r>
          </a:p>
        </p:txBody>
      </p:sp>
      <p:sp>
        <p:nvSpPr>
          <p:cNvPr id="18" name="Textplatzhalter 6">
            <a:extLst>
              <a:ext uri="{FF2B5EF4-FFF2-40B4-BE49-F238E27FC236}">
                <a16:creationId xmlns:a16="http://schemas.microsoft.com/office/drawing/2014/main" id="{CAB2683D-D5E7-45B9-9133-F4CFD483FA94}"/>
              </a:ext>
            </a:extLst>
          </p:cNvPr>
          <p:cNvSpPr>
            <a:spLocks noGrp="1"/>
          </p:cNvSpPr>
          <p:nvPr>
            <p:ph type="body" sz="quarter" idx="20" hasCustomPrompt="1"/>
          </p:nvPr>
        </p:nvSpPr>
        <p:spPr>
          <a:xfrm>
            <a:off x="518318" y="3078266"/>
            <a:ext cx="320601" cy="281103"/>
          </a:xfrm>
        </p:spPr>
        <p:txBody>
          <a:bodyPr wrap="none" rIns="0">
            <a:noAutofit/>
          </a:bodyPr>
          <a:lstStyle>
            <a:lvl1pPr>
              <a:defRPr sz="1800" b="1">
                <a:solidFill>
                  <a:schemeClr val="tx2"/>
                </a:solidFill>
              </a:defRPr>
            </a:lvl1pPr>
          </a:lstStyle>
          <a:p>
            <a:pPr lvl="0"/>
            <a:r>
              <a:rPr lang="de-DE" dirty="0"/>
              <a:t>03 </a:t>
            </a:r>
          </a:p>
        </p:txBody>
      </p:sp>
      <p:sp>
        <p:nvSpPr>
          <p:cNvPr id="20" name="Textplatzhalter 6">
            <a:extLst>
              <a:ext uri="{FF2B5EF4-FFF2-40B4-BE49-F238E27FC236}">
                <a16:creationId xmlns:a16="http://schemas.microsoft.com/office/drawing/2014/main" id="{952E3AD3-9675-4713-A437-FEFA1B540023}"/>
              </a:ext>
            </a:extLst>
          </p:cNvPr>
          <p:cNvSpPr>
            <a:spLocks noGrp="1"/>
          </p:cNvSpPr>
          <p:nvPr>
            <p:ph type="body" sz="quarter" idx="21" hasCustomPrompt="1"/>
          </p:nvPr>
        </p:nvSpPr>
        <p:spPr>
          <a:xfrm>
            <a:off x="948060" y="3801821"/>
            <a:ext cx="5039989" cy="281103"/>
          </a:xfrm>
        </p:spPr>
        <p:txBody>
          <a:bodyPr wrap="square">
            <a:noAutofit/>
          </a:bodyPr>
          <a:lstStyle>
            <a:lvl1pPr>
              <a:defRPr sz="1800"/>
            </a:lvl1pPr>
          </a:lstStyle>
          <a:p>
            <a:pPr lvl="0"/>
            <a:r>
              <a:rPr lang="de-DE" dirty="0"/>
              <a:t>Agendapunkt / Kapitelthema</a:t>
            </a:r>
          </a:p>
        </p:txBody>
      </p:sp>
      <p:sp>
        <p:nvSpPr>
          <p:cNvPr id="21" name="Textplatzhalter 6">
            <a:extLst>
              <a:ext uri="{FF2B5EF4-FFF2-40B4-BE49-F238E27FC236}">
                <a16:creationId xmlns:a16="http://schemas.microsoft.com/office/drawing/2014/main" id="{1852432A-5FDF-42C2-BC07-F1752012B84C}"/>
              </a:ext>
            </a:extLst>
          </p:cNvPr>
          <p:cNvSpPr>
            <a:spLocks noGrp="1"/>
          </p:cNvSpPr>
          <p:nvPr>
            <p:ph type="body" sz="quarter" idx="22" hasCustomPrompt="1"/>
          </p:nvPr>
        </p:nvSpPr>
        <p:spPr>
          <a:xfrm>
            <a:off x="518318" y="3801821"/>
            <a:ext cx="320601" cy="281103"/>
          </a:xfrm>
        </p:spPr>
        <p:txBody>
          <a:bodyPr wrap="none" rIns="0">
            <a:noAutofit/>
          </a:bodyPr>
          <a:lstStyle>
            <a:lvl1pPr>
              <a:defRPr sz="1800" b="1">
                <a:solidFill>
                  <a:schemeClr val="tx2"/>
                </a:solidFill>
              </a:defRPr>
            </a:lvl1pPr>
          </a:lstStyle>
          <a:p>
            <a:pPr lvl="0"/>
            <a:r>
              <a:rPr lang="de-DE" dirty="0"/>
              <a:t>04 </a:t>
            </a:r>
          </a:p>
        </p:txBody>
      </p:sp>
      <p:sp>
        <p:nvSpPr>
          <p:cNvPr id="24" name="Textplatzhalter 6">
            <a:extLst>
              <a:ext uri="{FF2B5EF4-FFF2-40B4-BE49-F238E27FC236}">
                <a16:creationId xmlns:a16="http://schemas.microsoft.com/office/drawing/2014/main" id="{B2468A8B-4816-458C-AEB6-53AB9CF88AF3}"/>
              </a:ext>
            </a:extLst>
          </p:cNvPr>
          <p:cNvSpPr>
            <a:spLocks noGrp="1"/>
          </p:cNvSpPr>
          <p:nvPr>
            <p:ph type="body" sz="quarter" idx="23" hasCustomPrompt="1"/>
          </p:nvPr>
        </p:nvSpPr>
        <p:spPr>
          <a:xfrm>
            <a:off x="948060" y="5248930"/>
            <a:ext cx="5039989" cy="281103"/>
          </a:xfrm>
        </p:spPr>
        <p:txBody>
          <a:bodyPr wrap="square">
            <a:noAutofit/>
          </a:bodyPr>
          <a:lstStyle>
            <a:lvl1pPr>
              <a:defRPr sz="1800"/>
            </a:lvl1pPr>
          </a:lstStyle>
          <a:p>
            <a:pPr lvl="0"/>
            <a:r>
              <a:rPr lang="de-DE" dirty="0"/>
              <a:t>Agendapunkt / Kapitelthema</a:t>
            </a:r>
          </a:p>
        </p:txBody>
      </p:sp>
      <p:sp>
        <p:nvSpPr>
          <p:cNvPr id="25" name="Textplatzhalter 6">
            <a:extLst>
              <a:ext uri="{FF2B5EF4-FFF2-40B4-BE49-F238E27FC236}">
                <a16:creationId xmlns:a16="http://schemas.microsoft.com/office/drawing/2014/main" id="{F92C0AC2-BCD1-47F5-99DB-35823E79AB94}"/>
              </a:ext>
            </a:extLst>
          </p:cNvPr>
          <p:cNvSpPr>
            <a:spLocks noGrp="1"/>
          </p:cNvSpPr>
          <p:nvPr>
            <p:ph type="body" sz="quarter" idx="24" hasCustomPrompt="1"/>
          </p:nvPr>
        </p:nvSpPr>
        <p:spPr>
          <a:xfrm>
            <a:off x="518318" y="5248930"/>
            <a:ext cx="320601" cy="281103"/>
          </a:xfrm>
        </p:spPr>
        <p:txBody>
          <a:bodyPr wrap="none" rIns="0">
            <a:noAutofit/>
          </a:bodyPr>
          <a:lstStyle>
            <a:lvl1pPr>
              <a:defRPr sz="1800" b="1">
                <a:solidFill>
                  <a:schemeClr val="tx2"/>
                </a:solidFill>
              </a:defRPr>
            </a:lvl1pPr>
          </a:lstStyle>
          <a:p>
            <a:pPr lvl="0"/>
            <a:r>
              <a:rPr lang="de-DE" dirty="0"/>
              <a:t>06 </a:t>
            </a:r>
          </a:p>
        </p:txBody>
      </p:sp>
      <p:sp>
        <p:nvSpPr>
          <p:cNvPr id="26" name="Textplatzhalter 6">
            <a:extLst>
              <a:ext uri="{FF2B5EF4-FFF2-40B4-BE49-F238E27FC236}">
                <a16:creationId xmlns:a16="http://schemas.microsoft.com/office/drawing/2014/main" id="{6E5C8951-ED83-4B8D-A041-11DC6291DD84}"/>
              </a:ext>
            </a:extLst>
          </p:cNvPr>
          <p:cNvSpPr>
            <a:spLocks noGrp="1"/>
          </p:cNvSpPr>
          <p:nvPr>
            <p:ph type="body" sz="quarter" idx="25" hasCustomPrompt="1"/>
          </p:nvPr>
        </p:nvSpPr>
        <p:spPr>
          <a:xfrm>
            <a:off x="6636190" y="1632184"/>
            <a:ext cx="5039873" cy="281103"/>
          </a:xfrm>
        </p:spPr>
        <p:txBody>
          <a:bodyPr wrap="square">
            <a:noAutofit/>
          </a:bodyPr>
          <a:lstStyle>
            <a:lvl1pPr>
              <a:defRPr sz="1800"/>
            </a:lvl1pPr>
          </a:lstStyle>
          <a:p>
            <a:pPr lvl="0"/>
            <a:r>
              <a:rPr lang="de-DE"/>
              <a:t>Agendapunkt / Kapitelthema</a:t>
            </a:r>
            <a:endParaRPr lang="de-DE" dirty="0"/>
          </a:p>
        </p:txBody>
      </p:sp>
      <p:sp>
        <p:nvSpPr>
          <p:cNvPr id="27" name="Textplatzhalter 6">
            <a:extLst>
              <a:ext uri="{FF2B5EF4-FFF2-40B4-BE49-F238E27FC236}">
                <a16:creationId xmlns:a16="http://schemas.microsoft.com/office/drawing/2014/main" id="{7D6B79FA-8C76-4CA9-AF55-F7541503ECB2}"/>
              </a:ext>
            </a:extLst>
          </p:cNvPr>
          <p:cNvSpPr>
            <a:spLocks noGrp="1"/>
          </p:cNvSpPr>
          <p:nvPr>
            <p:ph type="body" sz="quarter" idx="26" hasCustomPrompt="1"/>
          </p:nvPr>
        </p:nvSpPr>
        <p:spPr>
          <a:xfrm>
            <a:off x="6206332" y="1632184"/>
            <a:ext cx="320601" cy="281103"/>
          </a:xfrm>
        </p:spPr>
        <p:txBody>
          <a:bodyPr wrap="none" rIns="0">
            <a:noAutofit/>
          </a:bodyPr>
          <a:lstStyle>
            <a:lvl1pPr>
              <a:defRPr sz="1800" b="1">
                <a:solidFill>
                  <a:schemeClr val="tx2"/>
                </a:solidFill>
              </a:defRPr>
            </a:lvl1pPr>
          </a:lstStyle>
          <a:p>
            <a:pPr lvl="0"/>
            <a:r>
              <a:rPr lang="de-DE" dirty="0"/>
              <a:t>07 </a:t>
            </a:r>
          </a:p>
        </p:txBody>
      </p:sp>
      <p:sp>
        <p:nvSpPr>
          <p:cNvPr id="28" name="Textplatzhalter 6">
            <a:extLst>
              <a:ext uri="{FF2B5EF4-FFF2-40B4-BE49-F238E27FC236}">
                <a16:creationId xmlns:a16="http://schemas.microsoft.com/office/drawing/2014/main" id="{89249A36-CB58-4007-8E81-30FA75194BA0}"/>
              </a:ext>
            </a:extLst>
          </p:cNvPr>
          <p:cNvSpPr>
            <a:spLocks noGrp="1"/>
          </p:cNvSpPr>
          <p:nvPr>
            <p:ph type="body" sz="quarter" idx="27" hasCustomPrompt="1"/>
          </p:nvPr>
        </p:nvSpPr>
        <p:spPr>
          <a:xfrm>
            <a:off x="6636190" y="2355533"/>
            <a:ext cx="5039873" cy="281103"/>
          </a:xfrm>
        </p:spPr>
        <p:txBody>
          <a:bodyPr wrap="square">
            <a:noAutofit/>
          </a:bodyPr>
          <a:lstStyle>
            <a:lvl1pPr>
              <a:defRPr sz="1800"/>
            </a:lvl1pPr>
          </a:lstStyle>
          <a:p>
            <a:pPr lvl="0"/>
            <a:r>
              <a:rPr lang="de-DE"/>
              <a:t>Agendapunkt / Kapitelthema</a:t>
            </a:r>
            <a:endParaRPr lang="de-DE" dirty="0"/>
          </a:p>
        </p:txBody>
      </p:sp>
      <p:sp>
        <p:nvSpPr>
          <p:cNvPr id="29" name="Textplatzhalter 6">
            <a:extLst>
              <a:ext uri="{FF2B5EF4-FFF2-40B4-BE49-F238E27FC236}">
                <a16:creationId xmlns:a16="http://schemas.microsoft.com/office/drawing/2014/main" id="{953A9A61-99D0-44B5-89EB-1D1035F914BD}"/>
              </a:ext>
            </a:extLst>
          </p:cNvPr>
          <p:cNvSpPr>
            <a:spLocks noGrp="1"/>
          </p:cNvSpPr>
          <p:nvPr>
            <p:ph type="body" sz="quarter" idx="28" hasCustomPrompt="1"/>
          </p:nvPr>
        </p:nvSpPr>
        <p:spPr>
          <a:xfrm>
            <a:off x="6206332" y="2355533"/>
            <a:ext cx="320601" cy="281103"/>
          </a:xfrm>
        </p:spPr>
        <p:txBody>
          <a:bodyPr wrap="none" rIns="0">
            <a:noAutofit/>
          </a:bodyPr>
          <a:lstStyle>
            <a:lvl1pPr>
              <a:defRPr sz="1800" b="1">
                <a:solidFill>
                  <a:schemeClr val="tx2"/>
                </a:solidFill>
              </a:defRPr>
            </a:lvl1pPr>
          </a:lstStyle>
          <a:p>
            <a:pPr lvl="0"/>
            <a:r>
              <a:rPr lang="de-DE" dirty="0"/>
              <a:t>08 </a:t>
            </a:r>
          </a:p>
        </p:txBody>
      </p:sp>
      <p:sp>
        <p:nvSpPr>
          <p:cNvPr id="30" name="Textplatzhalter 6">
            <a:extLst>
              <a:ext uri="{FF2B5EF4-FFF2-40B4-BE49-F238E27FC236}">
                <a16:creationId xmlns:a16="http://schemas.microsoft.com/office/drawing/2014/main" id="{E80B7F99-D2A6-486E-BB92-8192AB563EFC}"/>
              </a:ext>
            </a:extLst>
          </p:cNvPr>
          <p:cNvSpPr>
            <a:spLocks noGrp="1"/>
          </p:cNvSpPr>
          <p:nvPr>
            <p:ph type="body" sz="quarter" idx="29" hasCustomPrompt="1"/>
          </p:nvPr>
        </p:nvSpPr>
        <p:spPr>
          <a:xfrm>
            <a:off x="6636190" y="4525580"/>
            <a:ext cx="5039873" cy="281103"/>
          </a:xfrm>
        </p:spPr>
        <p:txBody>
          <a:bodyPr wrap="square">
            <a:noAutofit/>
          </a:bodyPr>
          <a:lstStyle>
            <a:lvl1pPr>
              <a:defRPr sz="1800"/>
            </a:lvl1pPr>
          </a:lstStyle>
          <a:p>
            <a:pPr lvl="0"/>
            <a:r>
              <a:rPr lang="de-DE"/>
              <a:t>Agendapunkt / Kapitelthema</a:t>
            </a:r>
            <a:endParaRPr lang="de-DE" dirty="0"/>
          </a:p>
        </p:txBody>
      </p:sp>
      <p:sp>
        <p:nvSpPr>
          <p:cNvPr id="31" name="Textplatzhalter 6">
            <a:extLst>
              <a:ext uri="{FF2B5EF4-FFF2-40B4-BE49-F238E27FC236}">
                <a16:creationId xmlns:a16="http://schemas.microsoft.com/office/drawing/2014/main" id="{C08D70F6-D151-42E1-8F5E-DD5ADD0927D9}"/>
              </a:ext>
            </a:extLst>
          </p:cNvPr>
          <p:cNvSpPr>
            <a:spLocks noGrp="1"/>
          </p:cNvSpPr>
          <p:nvPr>
            <p:ph type="body" sz="quarter" idx="30" hasCustomPrompt="1"/>
          </p:nvPr>
        </p:nvSpPr>
        <p:spPr>
          <a:xfrm>
            <a:off x="6206332" y="4525580"/>
            <a:ext cx="307841" cy="281103"/>
          </a:xfrm>
        </p:spPr>
        <p:txBody>
          <a:bodyPr wrap="none" rIns="0">
            <a:noAutofit/>
          </a:bodyPr>
          <a:lstStyle>
            <a:lvl1pPr>
              <a:defRPr sz="1800" b="1">
                <a:solidFill>
                  <a:schemeClr val="tx2"/>
                </a:solidFill>
              </a:defRPr>
            </a:lvl1pPr>
          </a:lstStyle>
          <a:p>
            <a:pPr lvl="0"/>
            <a:r>
              <a:rPr lang="de-DE" dirty="0"/>
              <a:t>11 </a:t>
            </a:r>
          </a:p>
        </p:txBody>
      </p:sp>
      <p:sp>
        <p:nvSpPr>
          <p:cNvPr id="32" name="Textplatzhalter 6">
            <a:extLst>
              <a:ext uri="{FF2B5EF4-FFF2-40B4-BE49-F238E27FC236}">
                <a16:creationId xmlns:a16="http://schemas.microsoft.com/office/drawing/2014/main" id="{34991AD2-EBFD-4358-9611-2BE7F693C7FF}"/>
              </a:ext>
            </a:extLst>
          </p:cNvPr>
          <p:cNvSpPr>
            <a:spLocks noGrp="1"/>
          </p:cNvSpPr>
          <p:nvPr>
            <p:ph type="body" sz="quarter" idx="31" hasCustomPrompt="1"/>
          </p:nvPr>
        </p:nvSpPr>
        <p:spPr>
          <a:xfrm>
            <a:off x="6636190" y="3078882"/>
            <a:ext cx="5039873" cy="281103"/>
          </a:xfrm>
        </p:spPr>
        <p:txBody>
          <a:bodyPr wrap="square">
            <a:noAutofit/>
          </a:bodyPr>
          <a:lstStyle>
            <a:lvl1pPr>
              <a:defRPr sz="1800"/>
            </a:lvl1pPr>
          </a:lstStyle>
          <a:p>
            <a:pPr lvl="0"/>
            <a:r>
              <a:rPr lang="de-DE"/>
              <a:t>Agendapunkt / Kapitelthema</a:t>
            </a:r>
            <a:endParaRPr lang="de-DE" dirty="0"/>
          </a:p>
        </p:txBody>
      </p:sp>
      <p:sp>
        <p:nvSpPr>
          <p:cNvPr id="33" name="Textplatzhalter 6">
            <a:extLst>
              <a:ext uri="{FF2B5EF4-FFF2-40B4-BE49-F238E27FC236}">
                <a16:creationId xmlns:a16="http://schemas.microsoft.com/office/drawing/2014/main" id="{E6132B6E-46AD-4F19-ACEF-FC5E2EBEEE72}"/>
              </a:ext>
            </a:extLst>
          </p:cNvPr>
          <p:cNvSpPr>
            <a:spLocks noGrp="1"/>
          </p:cNvSpPr>
          <p:nvPr>
            <p:ph type="body" sz="quarter" idx="32" hasCustomPrompt="1"/>
          </p:nvPr>
        </p:nvSpPr>
        <p:spPr>
          <a:xfrm>
            <a:off x="6206332" y="3078882"/>
            <a:ext cx="320601" cy="281103"/>
          </a:xfrm>
        </p:spPr>
        <p:txBody>
          <a:bodyPr wrap="none" rIns="0">
            <a:noAutofit/>
          </a:bodyPr>
          <a:lstStyle>
            <a:lvl1pPr>
              <a:defRPr sz="1800" b="1">
                <a:solidFill>
                  <a:schemeClr val="tx2"/>
                </a:solidFill>
              </a:defRPr>
            </a:lvl1pPr>
          </a:lstStyle>
          <a:p>
            <a:pPr lvl="0"/>
            <a:r>
              <a:rPr lang="de-DE" dirty="0"/>
              <a:t>09 </a:t>
            </a:r>
          </a:p>
        </p:txBody>
      </p:sp>
      <p:sp>
        <p:nvSpPr>
          <p:cNvPr id="34" name="Textplatzhalter 6">
            <a:extLst>
              <a:ext uri="{FF2B5EF4-FFF2-40B4-BE49-F238E27FC236}">
                <a16:creationId xmlns:a16="http://schemas.microsoft.com/office/drawing/2014/main" id="{5B29B58B-9C14-4145-95A8-C62AC51F1A6E}"/>
              </a:ext>
            </a:extLst>
          </p:cNvPr>
          <p:cNvSpPr>
            <a:spLocks noGrp="1"/>
          </p:cNvSpPr>
          <p:nvPr>
            <p:ph type="body" sz="quarter" idx="33" hasCustomPrompt="1"/>
          </p:nvPr>
        </p:nvSpPr>
        <p:spPr>
          <a:xfrm>
            <a:off x="6636190" y="3802231"/>
            <a:ext cx="5039873" cy="281103"/>
          </a:xfrm>
        </p:spPr>
        <p:txBody>
          <a:bodyPr wrap="square">
            <a:noAutofit/>
          </a:bodyPr>
          <a:lstStyle>
            <a:lvl1pPr>
              <a:defRPr sz="1800"/>
            </a:lvl1pPr>
          </a:lstStyle>
          <a:p>
            <a:pPr lvl="0"/>
            <a:r>
              <a:rPr lang="de-DE"/>
              <a:t>Agendapunkt / Kapitelthema</a:t>
            </a:r>
            <a:endParaRPr lang="de-DE" dirty="0"/>
          </a:p>
        </p:txBody>
      </p:sp>
      <p:sp>
        <p:nvSpPr>
          <p:cNvPr id="35" name="Textplatzhalter 6">
            <a:extLst>
              <a:ext uri="{FF2B5EF4-FFF2-40B4-BE49-F238E27FC236}">
                <a16:creationId xmlns:a16="http://schemas.microsoft.com/office/drawing/2014/main" id="{5E6DB4F9-1F61-4B1E-8694-CF32F6ABEB8F}"/>
              </a:ext>
            </a:extLst>
          </p:cNvPr>
          <p:cNvSpPr>
            <a:spLocks noGrp="1"/>
          </p:cNvSpPr>
          <p:nvPr>
            <p:ph type="body" sz="quarter" idx="34" hasCustomPrompt="1"/>
          </p:nvPr>
        </p:nvSpPr>
        <p:spPr>
          <a:xfrm>
            <a:off x="6206332" y="3802231"/>
            <a:ext cx="320601" cy="281103"/>
          </a:xfrm>
        </p:spPr>
        <p:txBody>
          <a:bodyPr wrap="none" rIns="0">
            <a:noAutofit/>
          </a:bodyPr>
          <a:lstStyle>
            <a:lvl1pPr>
              <a:defRPr sz="1800" b="1">
                <a:solidFill>
                  <a:schemeClr val="tx2"/>
                </a:solidFill>
              </a:defRPr>
            </a:lvl1pPr>
          </a:lstStyle>
          <a:p>
            <a:pPr lvl="0"/>
            <a:r>
              <a:rPr lang="de-DE" dirty="0"/>
              <a:t>10 </a:t>
            </a:r>
          </a:p>
        </p:txBody>
      </p:sp>
      <p:sp>
        <p:nvSpPr>
          <p:cNvPr id="36" name="Textplatzhalter 6">
            <a:extLst>
              <a:ext uri="{FF2B5EF4-FFF2-40B4-BE49-F238E27FC236}">
                <a16:creationId xmlns:a16="http://schemas.microsoft.com/office/drawing/2014/main" id="{F139CCA6-FA40-4FAD-991E-8F0D932F40B0}"/>
              </a:ext>
            </a:extLst>
          </p:cNvPr>
          <p:cNvSpPr>
            <a:spLocks noGrp="1"/>
          </p:cNvSpPr>
          <p:nvPr>
            <p:ph type="body" sz="quarter" idx="35" hasCustomPrompt="1"/>
          </p:nvPr>
        </p:nvSpPr>
        <p:spPr>
          <a:xfrm>
            <a:off x="6636190" y="5248930"/>
            <a:ext cx="5039873" cy="281103"/>
          </a:xfrm>
        </p:spPr>
        <p:txBody>
          <a:bodyPr wrap="square">
            <a:noAutofit/>
          </a:bodyPr>
          <a:lstStyle>
            <a:lvl1pPr>
              <a:defRPr sz="1800"/>
            </a:lvl1pPr>
          </a:lstStyle>
          <a:p>
            <a:pPr lvl="0"/>
            <a:r>
              <a:rPr lang="de-DE"/>
              <a:t>Agendapunkt / Kapitelthema</a:t>
            </a:r>
            <a:endParaRPr lang="de-DE" dirty="0"/>
          </a:p>
        </p:txBody>
      </p:sp>
      <p:sp>
        <p:nvSpPr>
          <p:cNvPr id="37" name="Textplatzhalter 6">
            <a:extLst>
              <a:ext uri="{FF2B5EF4-FFF2-40B4-BE49-F238E27FC236}">
                <a16:creationId xmlns:a16="http://schemas.microsoft.com/office/drawing/2014/main" id="{4ABC58A4-2FF6-4DD6-B7CE-07D57A9854B7}"/>
              </a:ext>
            </a:extLst>
          </p:cNvPr>
          <p:cNvSpPr>
            <a:spLocks noGrp="1"/>
          </p:cNvSpPr>
          <p:nvPr>
            <p:ph type="body" sz="quarter" idx="36" hasCustomPrompt="1"/>
          </p:nvPr>
        </p:nvSpPr>
        <p:spPr>
          <a:xfrm>
            <a:off x="6206332" y="5248930"/>
            <a:ext cx="320601" cy="281103"/>
          </a:xfrm>
        </p:spPr>
        <p:txBody>
          <a:bodyPr wrap="none" rIns="0">
            <a:noAutofit/>
          </a:bodyPr>
          <a:lstStyle>
            <a:lvl1pPr>
              <a:defRPr sz="1800" b="1">
                <a:solidFill>
                  <a:schemeClr val="tx2"/>
                </a:solidFill>
              </a:defRPr>
            </a:lvl1pPr>
          </a:lstStyle>
          <a:p>
            <a:pPr lvl="0"/>
            <a:r>
              <a:rPr lang="de-DE" dirty="0"/>
              <a:t>12 </a:t>
            </a:r>
          </a:p>
        </p:txBody>
      </p:sp>
      <p:sp>
        <p:nvSpPr>
          <p:cNvPr id="6" name="Titel 5">
            <a:extLst>
              <a:ext uri="{FF2B5EF4-FFF2-40B4-BE49-F238E27FC236}">
                <a16:creationId xmlns:a16="http://schemas.microsoft.com/office/drawing/2014/main" id="{B83D1D4D-3108-48AF-9002-E2787CA11C49}"/>
              </a:ext>
            </a:extLst>
          </p:cNvPr>
          <p:cNvSpPr>
            <a:spLocks noGrp="1"/>
          </p:cNvSpPr>
          <p:nvPr>
            <p:ph type="title"/>
          </p:nvPr>
        </p:nvSpPr>
        <p:spPr>
          <a:xfrm>
            <a:off x="518318" y="301185"/>
            <a:ext cx="6844385" cy="332399"/>
          </a:xfrm>
        </p:spPr>
        <p:txBody>
          <a:bodyPr/>
          <a:lstStyle/>
          <a:p>
            <a:r>
              <a:rPr lang="de-DE"/>
              <a:t>Mastertitelformat bearbeiten</a:t>
            </a:r>
          </a:p>
        </p:txBody>
      </p:sp>
      <p:sp>
        <p:nvSpPr>
          <p:cNvPr id="38" name="Textplatzhalter 9">
            <a:extLst>
              <a:ext uri="{FF2B5EF4-FFF2-40B4-BE49-F238E27FC236}">
                <a16:creationId xmlns:a16="http://schemas.microsoft.com/office/drawing/2014/main" id="{37A4DE60-6537-42AA-B80E-663634EF66B9}"/>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
        <p:nvSpPr>
          <p:cNvPr id="39" name="Textplatzhalter 6">
            <a:extLst>
              <a:ext uri="{FF2B5EF4-FFF2-40B4-BE49-F238E27FC236}">
                <a16:creationId xmlns:a16="http://schemas.microsoft.com/office/drawing/2014/main" id="{D6F3326C-A71E-4096-84A9-CBF2623C8CD8}"/>
              </a:ext>
            </a:extLst>
          </p:cNvPr>
          <p:cNvSpPr>
            <a:spLocks noGrp="1"/>
          </p:cNvSpPr>
          <p:nvPr>
            <p:ph type="body" sz="quarter" idx="13" hasCustomPrompt="1"/>
          </p:nvPr>
        </p:nvSpPr>
        <p:spPr>
          <a:xfrm>
            <a:off x="948060" y="1631156"/>
            <a:ext cx="5039989" cy="281103"/>
          </a:xfrm>
        </p:spPr>
        <p:txBody>
          <a:bodyPr wrap="square">
            <a:noAutofit/>
          </a:bodyPr>
          <a:lstStyle>
            <a:lvl1pPr>
              <a:defRPr sz="1800"/>
            </a:lvl1pPr>
          </a:lstStyle>
          <a:p>
            <a:pPr lvl="0"/>
            <a:r>
              <a:rPr lang="de-DE" dirty="0"/>
              <a:t>Agendapunkt / Kapitelthema</a:t>
            </a:r>
          </a:p>
        </p:txBody>
      </p:sp>
      <p:sp>
        <p:nvSpPr>
          <p:cNvPr id="40" name="Textplatzhalter 6">
            <a:extLst>
              <a:ext uri="{FF2B5EF4-FFF2-40B4-BE49-F238E27FC236}">
                <a16:creationId xmlns:a16="http://schemas.microsoft.com/office/drawing/2014/main" id="{E6C7796D-6ED1-4B91-AD58-8FB5EA6F6F85}"/>
              </a:ext>
            </a:extLst>
          </p:cNvPr>
          <p:cNvSpPr>
            <a:spLocks noGrp="1"/>
          </p:cNvSpPr>
          <p:nvPr>
            <p:ph type="body" sz="quarter" idx="14" hasCustomPrompt="1"/>
          </p:nvPr>
        </p:nvSpPr>
        <p:spPr>
          <a:xfrm>
            <a:off x="518318" y="1631156"/>
            <a:ext cx="320601" cy="281103"/>
          </a:xfrm>
        </p:spPr>
        <p:txBody>
          <a:bodyPr wrap="none" rIns="0">
            <a:noAutofit/>
          </a:bodyPr>
          <a:lstStyle>
            <a:lvl1pPr>
              <a:defRPr sz="1800" b="1">
                <a:solidFill>
                  <a:schemeClr val="tx2"/>
                </a:solidFill>
              </a:defRPr>
            </a:lvl1pPr>
          </a:lstStyle>
          <a:p>
            <a:pPr lvl="0"/>
            <a:r>
              <a:rPr lang="de-DE" dirty="0"/>
              <a:t>01 </a:t>
            </a:r>
          </a:p>
        </p:txBody>
      </p:sp>
      <p:sp>
        <p:nvSpPr>
          <p:cNvPr id="7" name="Bildplatzhalter 6">
            <a:extLst>
              <a:ext uri="{FF2B5EF4-FFF2-40B4-BE49-F238E27FC236}">
                <a16:creationId xmlns:a16="http://schemas.microsoft.com/office/drawing/2014/main" id="{86D31599-AF4C-4469-80F6-AA369A20BF0B}"/>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251941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 mit 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D7721F1A-64E5-42E4-8CF5-CA6ADDDB8C64}"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39" name="Bildplatzhalter 8">
            <a:extLst>
              <a:ext uri="{FF2B5EF4-FFF2-40B4-BE49-F238E27FC236}">
                <a16:creationId xmlns:a16="http://schemas.microsoft.com/office/drawing/2014/main" id="{C307E1A8-BB91-4A01-9481-49FD8B5663F9}"/>
              </a:ext>
            </a:extLst>
          </p:cNvPr>
          <p:cNvSpPr>
            <a:spLocks noGrp="1"/>
          </p:cNvSpPr>
          <p:nvPr>
            <p:ph type="pic" sz="quarter" idx="25" hasCustomPrompt="1"/>
          </p:nvPr>
        </p:nvSpPr>
        <p:spPr>
          <a:xfrm>
            <a:off x="6206329" y="1631156"/>
            <a:ext cx="5469732" cy="3951164"/>
          </a:xfrm>
          <a:solidFill>
            <a:schemeClr val="bg1">
              <a:lumMod val="95000"/>
            </a:schemeClr>
          </a:solidFill>
        </p:spPr>
        <p:txBody>
          <a:bodyPr/>
          <a:lstStyle/>
          <a:p>
            <a:r>
              <a:rPr lang="de-DE"/>
              <a:t> </a:t>
            </a:r>
          </a:p>
        </p:txBody>
      </p:sp>
      <p:sp>
        <p:nvSpPr>
          <p:cNvPr id="40" name="Textplatzhalter 10">
            <a:extLst>
              <a:ext uri="{FF2B5EF4-FFF2-40B4-BE49-F238E27FC236}">
                <a16:creationId xmlns:a16="http://schemas.microsoft.com/office/drawing/2014/main" id="{7ADEC47A-086D-40D0-ACA4-691359338125}"/>
              </a:ext>
            </a:extLst>
          </p:cNvPr>
          <p:cNvSpPr>
            <a:spLocks noGrp="1"/>
          </p:cNvSpPr>
          <p:nvPr>
            <p:ph type="body" sz="quarter" idx="26"/>
          </p:nvPr>
        </p:nvSpPr>
        <p:spPr>
          <a:xfrm>
            <a:off x="6206329" y="5690271"/>
            <a:ext cx="5469732"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23" name="Textplatzhalter 6">
            <a:extLst>
              <a:ext uri="{FF2B5EF4-FFF2-40B4-BE49-F238E27FC236}">
                <a16:creationId xmlns:a16="http://schemas.microsoft.com/office/drawing/2014/main" id="{814385D7-3CBE-40E3-B67F-C8C515F3C0EF}"/>
              </a:ext>
            </a:extLst>
          </p:cNvPr>
          <p:cNvSpPr>
            <a:spLocks noGrp="1"/>
          </p:cNvSpPr>
          <p:nvPr>
            <p:ph type="body" sz="quarter" idx="15" hasCustomPrompt="1"/>
          </p:nvPr>
        </p:nvSpPr>
        <p:spPr>
          <a:xfrm>
            <a:off x="948060" y="2354711"/>
            <a:ext cx="5039989" cy="281103"/>
          </a:xfrm>
        </p:spPr>
        <p:txBody>
          <a:bodyPr wrap="square">
            <a:noAutofit/>
          </a:bodyPr>
          <a:lstStyle>
            <a:lvl1pPr>
              <a:defRPr sz="1800"/>
            </a:lvl1pPr>
          </a:lstStyle>
          <a:p>
            <a:pPr lvl="0"/>
            <a:r>
              <a:rPr lang="de-DE" dirty="0"/>
              <a:t>Agendapunkt / Kapitelthema</a:t>
            </a:r>
          </a:p>
        </p:txBody>
      </p:sp>
      <p:sp>
        <p:nvSpPr>
          <p:cNvPr id="26" name="Textplatzhalter 6">
            <a:extLst>
              <a:ext uri="{FF2B5EF4-FFF2-40B4-BE49-F238E27FC236}">
                <a16:creationId xmlns:a16="http://schemas.microsoft.com/office/drawing/2014/main" id="{BF0108A6-83E5-4EB1-9FFE-599D1B8CC324}"/>
              </a:ext>
            </a:extLst>
          </p:cNvPr>
          <p:cNvSpPr>
            <a:spLocks noGrp="1"/>
          </p:cNvSpPr>
          <p:nvPr>
            <p:ph type="body" sz="quarter" idx="16" hasCustomPrompt="1"/>
          </p:nvPr>
        </p:nvSpPr>
        <p:spPr>
          <a:xfrm>
            <a:off x="518318" y="2354711"/>
            <a:ext cx="320601" cy="281103"/>
          </a:xfrm>
        </p:spPr>
        <p:txBody>
          <a:bodyPr wrap="none" rIns="0">
            <a:noAutofit/>
          </a:bodyPr>
          <a:lstStyle>
            <a:lvl1pPr>
              <a:defRPr sz="1800" b="1">
                <a:solidFill>
                  <a:schemeClr val="tx2"/>
                </a:solidFill>
              </a:defRPr>
            </a:lvl1pPr>
          </a:lstStyle>
          <a:p>
            <a:pPr lvl="0"/>
            <a:r>
              <a:rPr lang="de-DE" dirty="0"/>
              <a:t>02 </a:t>
            </a:r>
          </a:p>
        </p:txBody>
      </p:sp>
      <p:sp>
        <p:nvSpPr>
          <p:cNvPr id="27" name="Textplatzhalter 6">
            <a:extLst>
              <a:ext uri="{FF2B5EF4-FFF2-40B4-BE49-F238E27FC236}">
                <a16:creationId xmlns:a16="http://schemas.microsoft.com/office/drawing/2014/main" id="{267C2477-3228-475F-AFD7-A441A08AAE52}"/>
              </a:ext>
            </a:extLst>
          </p:cNvPr>
          <p:cNvSpPr>
            <a:spLocks noGrp="1"/>
          </p:cNvSpPr>
          <p:nvPr>
            <p:ph type="body" sz="quarter" idx="17" hasCustomPrompt="1"/>
          </p:nvPr>
        </p:nvSpPr>
        <p:spPr>
          <a:xfrm>
            <a:off x="948060" y="4525376"/>
            <a:ext cx="5039989" cy="281103"/>
          </a:xfrm>
        </p:spPr>
        <p:txBody>
          <a:bodyPr wrap="square">
            <a:noAutofit/>
          </a:bodyPr>
          <a:lstStyle>
            <a:lvl1pPr>
              <a:defRPr sz="1800"/>
            </a:lvl1pPr>
          </a:lstStyle>
          <a:p>
            <a:pPr lvl="0"/>
            <a:r>
              <a:rPr lang="de-DE" dirty="0"/>
              <a:t>Agendapunkt / Kapitelthema</a:t>
            </a:r>
          </a:p>
        </p:txBody>
      </p:sp>
      <p:sp>
        <p:nvSpPr>
          <p:cNvPr id="28" name="Textplatzhalter 6">
            <a:extLst>
              <a:ext uri="{FF2B5EF4-FFF2-40B4-BE49-F238E27FC236}">
                <a16:creationId xmlns:a16="http://schemas.microsoft.com/office/drawing/2014/main" id="{372EDABB-0CB3-495E-B38E-EBB187C3F00C}"/>
              </a:ext>
            </a:extLst>
          </p:cNvPr>
          <p:cNvSpPr>
            <a:spLocks noGrp="1"/>
          </p:cNvSpPr>
          <p:nvPr>
            <p:ph type="body" sz="quarter" idx="18" hasCustomPrompt="1"/>
          </p:nvPr>
        </p:nvSpPr>
        <p:spPr>
          <a:xfrm>
            <a:off x="518318" y="4525376"/>
            <a:ext cx="320601" cy="281103"/>
          </a:xfrm>
        </p:spPr>
        <p:txBody>
          <a:bodyPr wrap="none" rIns="0">
            <a:noAutofit/>
          </a:bodyPr>
          <a:lstStyle>
            <a:lvl1pPr>
              <a:defRPr sz="1800" b="1">
                <a:solidFill>
                  <a:schemeClr val="tx2"/>
                </a:solidFill>
              </a:defRPr>
            </a:lvl1pPr>
          </a:lstStyle>
          <a:p>
            <a:pPr lvl="0"/>
            <a:r>
              <a:rPr lang="de-DE" dirty="0"/>
              <a:t>05 </a:t>
            </a:r>
          </a:p>
        </p:txBody>
      </p:sp>
      <p:sp>
        <p:nvSpPr>
          <p:cNvPr id="29" name="Textplatzhalter 6">
            <a:extLst>
              <a:ext uri="{FF2B5EF4-FFF2-40B4-BE49-F238E27FC236}">
                <a16:creationId xmlns:a16="http://schemas.microsoft.com/office/drawing/2014/main" id="{F8DE391A-D3CD-46A0-9DA6-BE18B632C972}"/>
              </a:ext>
            </a:extLst>
          </p:cNvPr>
          <p:cNvSpPr>
            <a:spLocks noGrp="1"/>
          </p:cNvSpPr>
          <p:nvPr>
            <p:ph type="body" sz="quarter" idx="19" hasCustomPrompt="1"/>
          </p:nvPr>
        </p:nvSpPr>
        <p:spPr>
          <a:xfrm>
            <a:off x="948060" y="3078266"/>
            <a:ext cx="5039989" cy="281103"/>
          </a:xfrm>
        </p:spPr>
        <p:txBody>
          <a:bodyPr wrap="square">
            <a:noAutofit/>
          </a:bodyPr>
          <a:lstStyle>
            <a:lvl1pPr>
              <a:defRPr sz="1800"/>
            </a:lvl1pPr>
          </a:lstStyle>
          <a:p>
            <a:pPr lvl="0"/>
            <a:r>
              <a:rPr lang="de-DE" dirty="0"/>
              <a:t>Agendapunkt / Kapitelthema</a:t>
            </a:r>
          </a:p>
        </p:txBody>
      </p:sp>
      <p:sp>
        <p:nvSpPr>
          <p:cNvPr id="30" name="Textplatzhalter 6">
            <a:extLst>
              <a:ext uri="{FF2B5EF4-FFF2-40B4-BE49-F238E27FC236}">
                <a16:creationId xmlns:a16="http://schemas.microsoft.com/office/drawing/2014/main" id="{6D22FFA5-3E37-4F35-A696-49186B6B1118}"/>
              </a:ext>
            </a:extLst>
          </p:cNvPr>
          <p:cNvSpPr>
            <a:spLocks noGrp="1"/>
          </p:cNvSpPr>
          <p:nvPr>
            <p:ph type="body" sz="quarter" idx="20" hasCustomPrompt="1"/>
          </p:nvPr>
        </p:nvSpPr>
        <p:spPr>
          <a:xfrm>
            <a:off x="518318" y="3078266"/>
            <a:ext cx="320601" cy="281103"/>
          </a:xfrm>
        </p:spPr>
        <p:txBody>
          <a:bodyPr wrap="none" rIns="0">
            <a:noAutofit/>
          </a:bodyPr>
          <a:lstStyle>
            <a:lvl1pPr>
              <a:defRPr sz="1800" b="1">
                <a:solidFill>
                  <a:schemeClr val="tx2"/>
                </a:solidFill>
              </a:defRPr>
            </a:lvl1pPr>
          </a:lstStyle>
          <a:p>
            <a:pPr lvl="0"/>
            <a:r>
              <a:rPr lang="de-DE" dirty="0"/>
              <a:t>03 </a:t>
            </a:r>
          </a:p>
        </p:txBody>
      </p:sp>
      <p:sp>
        <p:nvSpPr>
          <p:cNvPr id="31" name="Textplatzhalter 6">
            <a:extLst>
              <a:ext uri="{FF2B5EF4-FFF2-40B4-BE49-F238E27FC236}">
                <a16:creationId xmlns:a16="http://schemas.microsoft.com/office/drawing/2014/main" id="{BFD50D54-7BD1-4F76-8C9C-C2D77E59243A}"/>
              </a:ext>
            </a:extLst>
          </p:cNvPr>
          <p:cNvSpPr>
            <a:spLocks noGrp="1"/>
          </p:cNvSpPr>
          <p:nvPr>
            <p:ph type="body" sz="quarter" idx="21" hasCustomPrompt="1"/>
          </p:nvPr>
        </p:nvSpPr>
        <p:spPr>
          <a:xfrm>
            <a:off x="948060" y="3801821"/>
            <a:ext cx="5039989" cy="281103"/>
          </a:xfrm>
        </p:spPr>
        <p:txBody>
          <a:bodyPr wrap="square">
            <a:noAutofit/>
          </a:bodyPr>
          <a:lstStyle>
            <a:lvl1pPr>
              <a:defRPr sz="1800"/>
            </a:lvl1pPr>
          </a:lstStyle>
          <a:p>
            <a:pPr lvl="0"/>
            <a:r>
              <a:rPr lang="de-DE" dirty="0"/>
              <a:t>Agendapunkt / Kapitelthema</a:t>
            </a:r>
          </a:p>
        </p:txBody>
      </p:sp>
      <p:sp>
        <p:nvSpPr>
          <p:cNvPr id="32" name="Textplatzhalter 6">
            <a:extLst>
              <a:ext uri="{FF2B5EF4-FFF2-40B4-BE49-F238E27FC236}">
                <a16:creationId xmlns:a16="http://schemas.microsoft.com/office/drawing/2014/main" id="{1CB17604-E112-4197-B54C-292891529DF6}"/>
              </a:ext>
            </a:extLst>
          </p:cNvPr>
          <p:cNvSpPr>
            <a:spLocks noGrp="1"/>
          </p:cNvSpPr>
          <p:nvPr>
            <p:ph type="body" sz="quarter" idx="22" hasCustomPrompt="1"/>
          </p:nvPr>
        </p:nvSpPr>
        <p:spPr>
          <a:xfrm>
            <a:off x="518318" y="3801821"/>
            <a:ext cx="320601" cy="281103"/>
          </a:xfrm>
        </p:spPr>
        <p:txBody>
          <a:bodyPr wrap="none" rIns="0">
            <a:noAutofit/>
          </a:bodyPr>
          <a:lstStyle>
            <a:lvl1pPr>
              <a:defRPr sz="1800" b="1">
                <a:solidFill>
                  <a:schemeClr val="tx2"/>
                </a:solidFill>
              </a:defRPr>
            </a:lvl1pPr>
          </a:lstStyle>
          <a:p>
            <a:pPr lvl="0"/>
            <a:r>
              <a:rPr lang="de-DE" dirty="0"/>
              <a:t>04 </a:t>
            </a:r>
          </a:p>
        </p:txBody>
      </p:sp>
      <p:sp>
        <p:nvSpPr>
          <p:cNvPr id="33" name="Textplatzhalter 6">
            <a:extLst>
              <a:ext uri="{FF2B5EF4-FFF2-40B4-BE49-F238E27FC236}">
                <a16:creationId xmlns:a16="http://schemas.microsoft.com/office/drawing/2014/main" id="{D30B4D90-1B5E-403E-AD31-C32004032091}"/>
              </a:ext>
            </a:extLst>
          </p:cNvPr>
          <p:cNvSpPr>
            <a:spLocks noGrp="1"/>
          </p:cNvSpPr>
          <p:nvPr>
            <p:ph type="body" sz="quarter" idx="23" hasCustomPrompt="1"/>
          </p:nvPr>
        </p:nvSpPr>
        <p:spPr>
          <a:xfrm>
            <a:off x="948060" y="5248930"/>
            <a:ext cx="5039989" cy="281103"/>
          </a:xfrm>
        </p:spPr>
        <p:txBody>
          <a:bodyPr wrap="square">
            <a:noAutofit/>
          </a:bodyPr>
          <a:lstStyle>
            <a:lvl1pPr>
              <a:defRPr sz="1800"/>
            </a:lvl1pPr>
          </a:lstStyle>
          <a:p>
            <a:pPr lvl="0"/>
            <a:r>
              <a:rPr lang="de-DE" dirty="0"/>
              <a:t>Agendapunkt / Kapitelthema</a:t>
            </a:r>
          </a:p>
        </p:txBody>
      </p:sp>
      <p:sp>
        <p:nvSpPr>
          <p:cNvPr id="34" name="Textplatzhalter 6">
            <a:extLst>
              <a:ext uri="{FF2B5EF4-FFF2-40B4-BE49-F238E27FC236}">
                <a16:creationId xmlns:a16="http://schemas.microsoft.com/office/drawing/2014/main" id="{72B1944A-640B-4200-A785-CFA163F71818}"/>
              </a:ext>
            </a:extLst>
          </p:cNvPr>
          <p:cNvSpPr>
            <a:spLocks noGrp="1"/>
          </p:cNvSpPr>
          <p:nvPr>
            <p:ph type="body" sz="quarter" idx="24" hasCustomPrompt="1"/>
          </p:nvPr>
        </p:nvSpPr>
        <p:spPr>
          <a:xfrm>
            <a:off x="518318" y="5248930"/>
            <a:ext cx="320601" cy="281103"/>
          </a:xfrm>
        </p:spPr>
        <p:txBody>
          <a:bodyPr wrap="none" rIns="0">
            <a:noAutofit/>
          </a:bodyPr>
          <a:lstStyle>
            <a:lvl1pPr>
              <a:defRPr sz="1800" b="1">
                <a:solidFill>
                  <a:schemeClr val="tx2"/>
                </a:solidFill>
              </a:defRPr>
            </a:lvl1pPr>
          </a:lstStyle>
          <a:p>
            <a:pPr lvl="0"/>
            <a:r>
              <a:rPr lang="de-DE" dirty="0"/>
              <a:t>06 </a:t>
            </a:r>
          </a:p>
        </p:txBody>
      </p:sp>
      <p:sp>
        <p:nvSpPr>
          <p:cNvPr id="35" name="Textplatzhalter 6">
            <a:extLst>
              <a:ext uri="{FF2B5EF4-FFF2-40B4-BE49-F238E27FC236}">
                <a16:creationId xmlns:a16="http://schemas.microsoft.com/office/drawing/2014/main" id="{5ECB7BBA-6A53-45DD-882E-1DF6A99780C0}"/>
              </a:ext>
            </a:extLst>
          </p:cNvPr>
          <p:cNvSpPr>
            <a:spLocks noGrp="1"/>
          </p:cNvSpPr>
          <p:nvPr>
            <p:ph type="body" sz="quarter" idx="13" hasCustomPrompt="1"/>
          </p:nvPr>
        </p:nvSpPr>
        <p:spPr>
          <a:xfrm>
            <a:off x="948060" y="1631156"/>
            <a:ext cx="5039989" cy="281103"/>
          </a:xfrm>
        </p:spPr>
        <p:txBody>
          <a:bodyPr wrap="square">
            <a:noAutofit/>
          </a:bodyPr>
          <a:lstStyle>
            <a:lvl1pPr>
              <a:defRPr sz="1800"/>
            </a:lvl1pPr>
          </a:lstStyle>
          <a:p>
            <a:pPr lvl="0"/>
            <a:r>
              <a:rPr lang="de-DE" dirty="0"/>
              <a:t>Agendapunkt / Kapitelthema</a:t>
            </a:r>
          </a:p>
        </p:txBody>
      </p:sp>
      <p:sp>
        <p:nvSpPr>
          <p:cNvPr id="36" name="Textplatzhalter 6">
            <a:extLst>
              <a:ext uri="{FF2B5EF4-FFF2-40B4-BE49-F238E27FC236}">
                <a16:creationId xmlns:a16="http://schemas.microsoft.com/office/drawing/2014/main" id="{FE56B6C1-047C-44D7-B1DD-8B723581E084}"/>
              </a:ext>
            </a:extLst>
          </p:cNvPr>
          <p:cNvSpPr>
            <a:spLocks noGrp="1"/>
          </p:cNvSpPr>
          <p:nvPr>
            <p:ph type="body" sz="quarter" idx="14" hasCustomPrompt="1"/>
          </p:nvPr>
        </p:nvSpPr>
        <p:spPr>
          <a:xfrm>
            <a:off x="518318" y="1631156"/>
            <a:ext cx="320601" cy="281103"/>
          </a:xfrm>
        </p:spPr>
        <p:txBody>
          <a:bodyPr wrap="none" rIns="0">
            <a:noAutofit/>
          </a:bodyPr>
          <a:lstStyle>
            <a:lvl1pPr>
              <a:defRPr sz="1800" b="1">
                <a:solidFill>
                  <a:schemeClr val="tx2"/>
                </a:solidFill>
              </a:defRPr>
            </a:lvl1pPr>
          </a:lstStyle>
          <a:p>
            <a:pPr lvl="0"/>
            <a:r>
              <a:rPr lang="de-DE" dirty="0"/>
              <a:t>01 </a:t>
            </a:r>
          </a:p>
        </p:txBody>
      </p:sp>
      <p:sp>
        <p:nvSpPr>
          <p:cNvPr id="21" name="Bildplatzhalter 6">
            <a:extLst>
              <a:ext uri="{FF2B5EF4-FFF2-40B4-BE49-F238E27FC236}">
                <a16:creationId xmlns:a16="http://schemas.microsoft.com/office/drawing/2014/main" id="{8F4DFED6-EBAA-4D0C-A5C6-CD2902883FB9}"/>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365D3C98-AF8F-400F-858D-1D6CD4B95DDE}"/>
              </a:ext>
            </a:extLst>
          </p:cNvPr>
          <p:cNvSpPr>
            <a:spLocks noGrp="1"/>
          </p:cNvSpPr>
          <p:nvPr>
            <p:ph type="title"/>
          </p:nvPr>
        </p:nvSpPr>
        <p:spPr/>
        <p:txBody>
          <a:bodyPr/>
          <a:lstStyle/>
          <a:p>
            <a:r>
              <a:rPr lang="de-DE"/>
              <a:t>Mastertitelformat bearbeiten</a:t>
            </a:r>
          </a:p>
        </p:txBody>
      </p:sp>
      <p:sp>
        <p:nvSpPr>
          <p:cNvPr id="24" name="Textplatzhalter 9">
            <a:extLst>
              <a:ext uri="{FF2B5EF4-FFF2-40B4-BE49-F238E27FC236}">
                <a16:creationId xmlns:a16="http://schemas.microsoft.com/office/drawing/2014/main" id="{48A61E00-2C71-4160-8106-B46A2E72025C}"/>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2176005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hasCustomPrompt="1"/>
          </p:nvPr>
        </p:nvSpPr>
        <p:spPr>
          <a:xfrm>
            <a:off x="518318" y="2875002"/>
            <a:ext cx="11157743" cy="1107996"/>
          </a:xfrm>
        </p:spPr>
        <p:txBody>
          <a:bodyPr anchor="ctr" anchorCtr="0"/>
          <a:lstStyle>
            <a:lvl1pPr>
              <a:defRPr sz="4000">
                <a:solidFill>
                  <a:schemeClr val="tx1"/>
                </a:solidFill>
              </a:defRPr>
            </a:lvl1pPr>
          </a:lstStyle>
          <a:p>
            <a:r>
              <a:rPr lang="de-DE" dirty="0"/>
              <a:t>Kapiteltrenner</a:t>
            </a:r>
            <a:br>
              <a:rPr lang="de-DE" dirty="0"/>
            </a:br>
            <a:r>
              <a:rPr lang="de-DE" dirty="0"/>
              <a:t>Mehrzeilig möglich</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tx1"/>
                </a:solidFill>
              </a:defRPr>
            </a:lvl1pPr>
          </a:lstStyle>
          <a:p>
            <a:fld id="{D990E3B0-E475-4C8E-92D9-593D188AC79C}"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tx1"/>
                </a:solidFill>
              </a:defRPr>
            </a:lvl1p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tx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517200" y="6538526"/>
            <a:ext cx="116748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F7987594-F169-42FB-8839-77BF8D405E37}"/>
              </a:ext>
            </a:extLst>
          </p:cNvPr>
          <p:cNvSpPr/>
          <p:nvPr userDrawn="1"/>
        </p:nvSpPr>
        <p:spPr>
          <a:xfrm>
            <a:off x="518400" y="1196733"/>
            <a:ext cx="11676062"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Freihandform: Form 59">
            <a:extLst>
              <a:ext uri="{FF2B5EF4-FFF2-40B4-BE49-F238E27FC236}">
                <a16:creationId xmlns:a16="http://schemas.microsoft.com/office/drawing/2014/main" id="{40F781E3-735A-4333-AF8D-7842FE86295B}"/>
              </a:ext>
            </a:extLst>
          </p:cNvPr>
          <p:cNvSpPr/>
          <p:nvPr userDrawn="1"/>
        </p:nvSpPr>
        <p:spPr>
          <a:xfrm>
            <a:off x="10056938" y="300703"/>
            <a:ext cx="1619125" cy="618155"/>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chemeClr val="tx1"/>
          </a:solidFill>
          <a:ln w="2892" cap="flat">
            <a:noFill/>
            <a:prstDash val="solid"/>
            <a:miter/>
          </a:ln>
        </p:spPr>
        <p:txBody>
          <a:bodyPr rtlCol="0" anchor="ctr"/>
          <a:lstStyle/>
          <a:p>
            <a:endParaRPr lang="de-DE"/>
          </a:p>
        </p:txBody>
      </p:sp>
      <p:grpSp>
        <p:nvGrpSpPr>
          <p:cNvPr id="58" name="Gruppieren 57">
            <a:extLst>
              <a:ext uri="{FF2B5EF4-FFF2-40B4-BE49-F238E27FC236}">
                <a16:creationId xmlns:a16="http://schemas.microsoft.com/office/drawing/2014/main" id="{9A6E8BA9-5951-4163-8A80-4621C65DA816}"/>
              </a:ext>
            </a:extLst>
          </p:cNvPr>
          <p:cNvGrpSpPr/>
          <p:nvPr userDrawn="1"/>
        </p:nvGrpSpPr>
        <p:grpSpPr>
          <a:xfrm>
            <a:off x="-390525" y="160153"/>
            <a:ext cx="333375" cy="136812"/>
            <a:chOff x="-133350" y="2711163"/>
            <a:chExt cx="333375" cy="136812"/>
          </a:xfrm>
        </p:grpSpPr>
        <p:cxnSp>
          <p:nvCxnSpPr>
            <p:cNvPr id="61" name="Gerader Verbinder 60">
              <a:extLst>
                <a:ext uri="{FF2B5EF4-FFF2-40B4-BE49-F238E27FC236}">
                  <a16:creationId xmlns:a16="http://schemas.microsoft.com/office/drawing/2014/main" id="{59DAB7DF-1308-4B09-91FE-7DF38D6584E7}"/>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87654828-5D94-4A05-BD5F-25792A149E05}"/>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3" name="Gruppieren 62">
            <a:extLst>
              <a:ext uri="{FF2B5EF4-FFF2-40B4-BE49-F238E27FC236}">
                <a16:creationId xmlns:a16="http://schemas.microsoft.com/office/drawing/2014/main" id="{9D3F2F75-1623-4F64-97FE-EA0C4D9FABDC}"/>
              </a:ext>
            </a:extLst>
          </p:cNvPr>
          <p:cNvGrpSpPr/>
          <p:nvPr userDrawn="1"/>
        </p:nvGrpSpPr>
        <p:grpSpPr>
          <a:xfrm>
            <a:off x="-390525" y="1131703"/>
            <a:ext cx="333375" cy="136812"/>
            <a:chOff x="-133350" y="2711163"/>
            <a:chExt cx="333375" cy="136812"/>
          </a:xfrm>
        </p:grpSpPr>
        <p:cxnSp>
          <p:nvCxnSpPr>
            <p:cNvPr id="64" name="Gerader Verbinder 63">
              <a:extLst>
                <a:ext uri="{FF2B5EF4-FFF2-40B4-BE49-F238E27FC236}">
                  <a16:creationId xmlns:a16="http://schemas.microsoft.com/office/drawing/2014/main" id="{B042E0F0-49A6-465F-A607-A4C2EFB5486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9D612980-2A2D-4E94-8238-9C67C608554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6" name="Gruppieren 65">
            <a:extLst>
              <a:ext uri="{FF2B5EF4-FFF2-40B4-BE49-F238E27FC236}">
                <a16:creationId xmlns:a16="http://schemas.microsoft.com/office/drawing/2014/main" id="{2CE76F8C-9B22-4BB3-B2D6-15EC2A58C7A7}"/>
              </a:ext>
            </a:extLst>
          </p:cNvPr>
          <p:cNvGrpSpPr/>
          <p:nvPr userDrawn="1"/>
        </p:nvGrpSpPr>
        <p:grpSpPr>
          <a:xfrm>
            <a:off x="-390525" y="1491963"/>
            <a:ext cx="333375" cy="136812"/>
            <a:chOff x="-133350" y="2711163"/>
            <a:chExt cx="333375" cy="136812"/>
          </a:xfrm>
        </p:grpSpPr>
        <p:cxnSp>
          <p:nvCxnSpPr>
            <p:cNvPr id="67" name="Gerader Verbinder 66">
              <a:extLst>
                <a:ext uri="{FF2B5EF4-FFF2-40B4-BE49-F238E27FC236}">
                  <a16:creationId xmlns:a16="http://schemas.microsoft.com/office/drawing/2014/main" id="{9C843E82-BEFA-4CF2-BA2F-3C80060D31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4762BE88-2459-479F-84FF-4DF483AA142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9" name="Gruppieren 68">
            <a:extLst>
              <a:ext uri="{FF2B5EF4-FFF2-40B4-BE49-F238E27FC236}">
                <a16:creationId xmlns:a16="http://schemas.microsoft.com/office/drawing/2014/main" id="{104E26F8-EA1A-4C6F-92E1-8F6F98ABFA13}"/>
              </a:ext>
            </a:extLst>
          </p:cNvPr>
          <p:cNvGrpSpPr/>
          <p:nvPr userDrawn="1"/>
        </p:nvGrpSpPr>
        <p:grpSpPr>
          <a:xfrm>
            <a:off x="-390525" y="3292188"/>
            <a:ext cx="333375" cy="136812"/>
            <a:chOff x="-133350" y="2711163"/>
            <a:chExt cx="333375" cy="136812"/>
          </a:xfrm>
        </p:grpSpPr>
        <p:cxnSp>
          <p:nvCxnSpPr>
            <p:cNvPr id="70" name="Gerader Verbinder 69">
              <a:extLst>
                <a:ext uri="{FF2B5EF4-FFF2-40B4-BE49-F238E27FC236}">
                  <a16:creationId xmlns:a16="http://schemas.microsoft.com/office/drawing/2014/main" id="{1A8A854C-301D-4327-AEA2-BCC20A8872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5A547124-456E-49C6-8FC8-111D0AAFEB7F}"/>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2" name="Gruppieren 71">
            <a:extLst>
              <a:ext uri="{FF2B5EF4-FFF2-40B4-BE49-F238E27FC236}">
                <a16:creationId xmlns:a16="http://schemas.microsoft.com/office/drawing/2014/main" id="{73B26B5D-1FEC-45B5-B34A-6A1B50955F0E}"/>
              </a:ext>
            </a:extLst>
          </p:cNvPr>
          <p:cNvGrpSpPr/>
          <p:nvPr userDrawn="1"/>
        </p:nvGrpSpPr>
        <p:grpSpPr>
          <a:xfrm>
            <a:off x="-390525" y="6063963"/>
            <a:ext cx="333375" cy="136812"/>
            <a:chOff x="-133350" y="2711163"/>
            <a:chExt cx="333375" cy="136812"/>
          </a:xfrm>
        </p:grpSpPr>
        <p:cxnSp>
          <p:nvCxnSpPr>
            <p:cNvPr id="73" name="Gerader Verbinder 72">
              <a:extLst>
                <a:ext uri="{FF2B5EF4-FFF2-40B4-BE49-F238E27FC236}">
                  <a16:creationId xmlns:a16="http://schemas.microsoft.com/office/drawing/2014/main" id="{3423A679-4F5C-456E-AB6C-7A18EA3E5BA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69754FAD-5E71-4087-B3E8-0FEC37E0D864}"/>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5" name="Gruppieren 74">
            <a:extLst>
              <a:ext uri="{FF2B5EF4-FFF2-40B4-BE49-F238E27FC236}">
                <a16:creationId xmlns:a16="http://schemas.microsoft.com/office/drawing/2014/main" id="{7C156EC4-BDB3-4DEA-9B78-E98FCFD2F54B}"/>
              </a:ext>
            </a:extLst>
          </p:cNvPr>
          <p:cNvGrpSpPr/>
          <p:nvPr userDrawn="1"/>
        </p:nvGrpSpPr>
        <p:grpSpPr>
          <a:xfrm>
            <a:off x="-390525" y="6495763"/>
            <a:ext cx="333375" cy="136812"/>
            <a:chOff x="-133350" y="2711163"/>
            <a:chExt cx="333375" cy="136812"/>
          </a:xfrm>
        </p:grpSpPr>
        <p:cxnSp>
          <p:nvCxnSpPr>
            <p:cNvPr id="76" name="Gerader Verbinder 75">
              <a:extLst>
                <a:ext uri="{FF2B5EF4-FFF2-40B4-BE49-F238E27FC236}">
                  <a16:creationId xmlns:a16="http://schemas.microsoft.com/office/drawing/2014/main" id="{9E9C384D-D46B-429F-9A97-86F6E3560FE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64B7918E-86D1-49EB-8917-1468D42A6E25}"/>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8" name="Gruppieren 77">
            <a:extLst>
              <a:ext uri="{FF2B5EF4-FFF2-40B4-BE49-F238E27FC236}">
                <a16:creationId xmlns:a16="http://schemas.microsoft.com/office/drawing/2014/main" id="{750A6733-FD78-4442-98B4-E2BED64B460F}"/>
              </a:ext>
            </a:extLst>
          </p:cNvPr>
          <p:cNvGrpSpPr/>
          <p:nvPr userDrawn="1"/>
        </p:nvGrpSpPr>
        <p:grpSpPr>
          <a:xfrm rot="16200000">
            <a:off x="281643" y="-299136"/>
            <a:ext cx="333375" cy="136808"/>
            <a:chOff x="-133350" y="2711167"/>
            <a:chExt cx="333375" cy="136808"/>
          </a:xfrm>
        </p:grpSpPr>
        <p:cxnSp>
          <p:nvCxnSpPr>
            <p:cNvPr id="79" name="Gerader Verbinder 78">
              <a:extLst>
                <a:ext uri="{FF2B5EF4-FFF2-40B4-BE49-F238E27FC236}">
                  <a16:creationId xmlns:a16="http://schemas.microsoft.com/office/drawing/2014/main" id="{77BB574D-D198-49E4-874D-732C0CBD5BF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67A72ACB-A6A0-450F-A8F3-9CA35EFC5560}"/>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1" name="Gruppieren 80">
            <a:extLst>
              <a:ext uri="{FF2B5EF4-FFF2-40B4-BE49-F238E27FC236}">
                <a16:creationId xmlns:a16="http://schemas.microsoft.com/office/drawing/2014/main" id="{C4970FA2-8D2D-462F-BD21-BDE052DC5824}"/>
              </a:ext>
            </a:extLst>
          </p:cNvPr>
          <p:cNvGrpSpPr/>
          <p:nvPr userDrawn="1"/>
        </p:nvGrpSpPr>
        <p:grpSpPr>
          <a:xfrm rot="16200000">
            <a:off x="5752963" y="-299136"/>
            <a:ext cx="333375" cy="136804"/>
            <a:chOff x="-133350" y="2711171"/>
            <a:chExt cx="333375" cy="136804"/>
          </a:xfrm>
        </p:grpSpPr>
        <p:cxnSp>
          <p:nvCxnSpPr>
            <p:cNvPr id="82" name="Gerader Verbinder 81">
              <a:extLst>
                <a:ext uri="{FF2B5EF4-FFF2-40B4-BE49-F238E27FC236}">
                  <a16:creationId xmlns:a16="http://schemas.microsoft.com/office/drawing/2014/main" id="{A7C30986-FB99-416E-BC3E-3BAEC067C11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4CE018F4-A860-49B3-B4CD-A328759F15C6}"/>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4" name="Gruppieren 83">
            <a:extLst>
              <a:ext uri="{FF2B5EF4-FFF2-40B4-BE49-F238E27FC236}">
                <a16:creationId xmlns:a16="http://schemas.microsoft.com/office/drawing/2014/main" id="{7C2BACBD-0A67-4A9A-B5DC-10C76F5DE4C2}"/>
              </a:ext>
            </a:extLst>
          </p:cNvPr>
          <p:cNvGrpSpPr/>
          <p:nvPr userDrawn="1"/>
        </p:nvGrpSpPr>
        <p:grpSpPr>
          <a:xfrm>
            <a:off x="6203950" y="-397424"/>
            <a:ext cx="124906" cy="333375"/>
            <a:chOff x="6416680" y="-397424"/>
            <a:chExt cx="124906" cy="333375"/>
          </a:xfrm>
        </p:grpSpPr>
        <p:cxnSp>
          <p:nvCxnSpPr>
            <p:cNvPr id="85" name="Gerader Verbinder 84">
              <a:extLst>
                <a:ext uri="{FF2B5EF4-FFF2-40B4-BE49-F238E27FC236}">
                  <a16:creationId xmlns:a16="http://schemas.microsoft.com/office/drawing/2014/main" id="{65F81584-9968-42FA-B3A9-1C13CEAE92A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6D353C6-61DE-4475-8AC6-6D8AF12D49FB}"/>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7" name="Gerader Verbinder 86">
            <a:extLst>
              <a:ext uri="{FF2B5EF4-FFF2-40B4-BE49-F238E27FC236}">
                <a16:creationId xmlns:a16="http://schemas.microsoft.com/office/drawing/2014/main" id="{935008F2-D1D5-498F-9932-727B677C0ADE}"/>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8" name="Gruppieren 87">
            <a:extLst>
              <a:ext uri="{FF2B5EF4-FFF2-40B4-BE49-F238E27FC236}">
                <a16:creationId xmlns:a16="http://schemas.microsoft.com/office/drawing/2014/main" id="{9E72FA59-B055-4F1F-8F32-E797C18F96F9}"/>
              </a:ext>
            </a:extLst>
          </p:cNvPr>
          <p:cNvGrpSpPr/>
          <p:nvPr userDrawn="1"/>
        </p:nvGrpSpPr>
        <p:grpSpPr>
          <a:xfrm rot="16200000">
            <a:off x="11447325" y="-299139"/>
            <a:ext cx="333375" cy="136800"/>
            <a:chOff x="-133350" y="2711175"/>
            <a:chExt cx="333375" cy="136800"/>
          </a:xfrm>
        </p:grpSpPr>
        <p:cxnSp>
          <p:nvCxnSpPr>
            <p:cNvPr id="89" name="Gerader Verbinder 88">
              <a:extLst>
                <a:ext uri="{FF2B5EF4-FFF2-40B4-BE49-F238E27FC236}">
                  <a16:creationId xmlns:a16="http://schemas.microsoft.com/office/drawing/2014/main" id="{B89FA96C-C88D-4C6A-BE88-F3E3083BC51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0" name="Textfeld 89">
              <a:extLst>
                <a:ext uri="{FF2B5EF4-FFF2-40B4-BE49-F238E27FC236}">
                  <a16:creationId xmlns:a16="http://schemas.microsoft.com/office/drawing/2014/main" id="{CD67028C-ACEA-4E1C-BF3F-B09177D4335E}"/>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91" name="Grafik 3">
            <a:extLst>
              <a:ext uri="{FF2B5EF4-FFF2-40B4-BE49-F238E27FC236}">
                <a16:creationId xmlns:a16="http://schemas.microsoft.com/office/drawing/2014/main" id="{1A01CE4B-9412-456C-948A-B09C23D18948}"/>
              </a:ext>
            </a:extLst>
          </p:cNvPr>
          <p:cNvGrpSpPr/>
          <p:nvPr userDrawn="1"/>
        </p:nvGrpSpPr>
        <p:grpSpPr>
          <a:xfrm>
            <a:off x="520163" y="293688"/>
            <a:ext cx="2654043" cy="328339"/>
            <a:chOff x="2090737" y="2524124"/>
            <a:chExt cx="7860982" cy="972502"/>
          </a:xfrm>
          <a:solidFill>
            <a:schemeClr val="tx1"/>
          </a:solidFill>
        </p:grpSpPr>
        <p:sp>
          <p:nvSpPr>
            <p:cNvPr id="92" name="Freihandform: Form 91">
              <a:extLst>
                <a:ext uri="{FF2B5EF4-FFF2-40B4-BE49-F238E27FC236}">
                  <a16:creationId xmlns:a16="http://schemas.microsoft.com/office/drawing/2014/main" id="{C7016A7B-A4B5-4AC3-BF6D-E95A64F5E757}"/>
                </a:ext>
              </a:extLst>
            </p:cNvPr>
            <p:cNvSpPr/>
            <p:nvPr/>
          </p:nvSpPr>
          <p:spPr>
            <a:xfrm>
              <a:off x="2090737" y="2545079"/>
              <a:ext cx="231457" cy="369569"/>
            </a:xfrm>
            <a:custGeom>
              <a:avLst/>
              <a:gdLst>
                <a:gd name="connsiteX0" fmla="*/ 231458 w 231457"/>
                <a:gd name="connsiteY0" fmla="*/ 60960 h 369569"/>
                <a:gd name="connsiteX1" fmla="*/ 65723 w 231457"/>
                <a:gd name="connsiteY1" fmla="*/ 60960 h 369569"/>
                <a:gd name="connsiteX2" fmla="*/ 65723 w 231457"/>
                <a:gd name="connsiteY2" fmla="*/ 152400 h 369569"/>
                <a:gd name="connsiteX3" fmla="*/ 189548 w 231457"/>
                <a:gd name="connsiteY3" fmla="*/ 152400 h 369569"/>
                <a:gd name="connsiteX4" fmla="*/ 189548 w 231457"/>
                <a:gd name="connsiteY4" fmla="*/ 212408 h 369569"/>
                <a:gd name="connsiteX5" fmla="*/ 65723 w 231457"/>
                <a:gd name="connsiteY5" fmla="*/ 212408 h 369569"/>
                <a:gd name="connsiteX6" fmla="*/ 65723 w 231457"/>
                <a:gd name="connsiteY6" fmla="*/ 369570 h 369569"/>
                <a:gd name="connsiteX7" fmla="*/ 0 w 231457"/>
                <a:gd name="connsiteY7" fmla="*/ 369570 h 369569"/>
                <a:gd name="connsiteX8" fmla="*/ 0 w 231457"/>
                <a:gd name="connsiteY8" fmla="*/ 0 h 369569"/>
                <a:gd name="connsiteX9" fmla="*/ 231458 w 231457"/>
                <a:gd name="connsiteY9" fmla="*/ 0 h 369569"/>
                <a:gd name="connsiteX10" fmla="*/ 231458 w 231457"/>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9569">
                  <a:moveTo>
                    <a:pt x="231458" y="60960"/>
                  </a:moveTo>
                  <a:lnTo>
                    <a:pt x="65723" y="60960"/>
                  </a:lnTo>
                  <a:lnTo>
                    <a:pt x="65723" y="152400"/>
                  </a:lnTo>
                  <a:lnTo>
                    <a:pt x="189548" y="152400"/>
                  </a:lnTo>
                  <a:lnTo>
                    <a:pt x="189548" y="212408"/>
                  </a:lnTo>
                  <a:lnTo>
                    <a:pt x="65723" y="212408"/>
                  </a:lnTo>
                  <a:lnTo>
                    <a:pt x="65723" y="369570"/>
                  </a:lnTo>
                  <a:lnTo>
                    <a:pt x="0" y="369570"/>
                  </a:lnTo>
                  <a:lnTo>
                    <a:pt x="0" y="0"/>
                  </a:lnTo>
                  <a:lnTo>
                    <a:pt x="231458" y="0"/>
                  </a:lnTo>
                  <a:lnTo>
                    <a:pt x="231458" y="60960"/>
                  </a:lnTo>
                  <a:close/>
                </a:path>
              </a:pathLst>
            </a:custGeom>
            <a:grpFill/>
            <a:ln w="9525" cap="flat">
              <a:noFill/>
              <a:prstDash val="solid"/>
              <a:miter/>
            </a:ln>
          </p:spPr>
          <p:txBody>
            <a:bodyPr rtlCol="0" anchor="ctr"/>
            <a:lstStyle/>
            <a:p>
              <a:endParaRPr lang="de-DE"/>
            </a:p>
          </p:txBody>
        </p:sp>
        <p:sp>
          <p:nvSpPr>
            <p:cNvPr id="93" name="Freihandform: Form 92">
              <a:extLst>
                <a:ext uri="{FF2B5EF4-FFF2-40B4-BE49-F238E27FC236}">
                  <a16:creationId xmlns:a16="http://schemas.microsoft.com/office/drawing/2014/main" id="{D76281C8-8795-45F7-B273-88EA0DA0106D}"/>
                </a:ext>
              </a:extLst>
            </p:cNvPr>
            <p:cNvSpPr/>
            <p:nvPr/>
          </p:nvSpPr>
          <p:spPr>
            <a:xfrm>
              <a:off x="2357437" y="2641039"/>
              <a:ext cx="161925" cy="272657"/>
            </a:xfrm>
            <a:custGeom>
              <a:avLst/>
              <a:gdLst>
                <a:gd name="connsiteX0" fmla="*/ 161925 w 161925"/>
                <a:gd name="connsiteY0" fmla="*/ 5005 h 272657"/>
                <a:gd name="connsiteX1" fmla="*/ 152400 w 161925"/>
                <a:gd name="connsiteY1" fmla="*/ 68823 h 272657"/>
                <a:gd name="connsiteX2" fmla="*/ 118110 w 161925"/>
                <a:gd name="connsiteY2" fmla="*/ 60250 h 272657"/>
                <a:gd name="connsiteX3" fmla="*/ 63817 w 161925"/>
                <a:gd name="connsiteY3" fmla="*/ 135498 h 272657"/>
                <a:gd name="connsiteX4" fmla="*/ 63817 w 161925"/>
                <a:gd name="connsiteY4" fmla="*/ 272658 h 272657"/>
                <a:gd name="connsiteX5" fmla="*/ 0 w 161925"/>
                <a:gd name="connsiteY5" fmla="*/ 272658 h 272657"/>
                <a:gd name="connsiteX6" fmla="*/ 0 w 161925"/>
                <a:gd name="connsiteY6" fmla="*/ 5958 h 272657"/>
                <a:gd name="connsiteX7" fmla="*/ 60960 w 161925"/>
                <a:gd name="connsiteY7" fmla="*/ 5958 h 272657"/>
                <a:gd name="connsiteX8" fmla="*/ 60960 w 161925"/>
                <a:gd name="connsiteY8" fmla="*/ 40248 h 272657"/>
                <a:gd name="connsiteX9" fmla="*/ 61913 w 161925"/>
                <a:gd name="connsiteY9" fmla="*/ 40248 h 272657"/>
                <a:gd name="connsiteX10" fmla="*/ 131445 w 161925"/>
                <a:gd name="connsiteY10" fmla="*/ 243 h 272657"/>
                <a:gd name="connsiteX11" fmla="*/ 161925 w 161925"/>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272657">
                  <a:moveTo>
                    <a:pt x="161925" y="5005"/>
                  </a:moveTo>
                  <a:lnTo>
                    <a:pt x="152400" y="68823"/>
                  </a:lnTo>
                  <a:cubicBezTo>
                    <a:pt x="142875" y="64060"/>
                    <a:pt x="131445" y="60250"/>
                    <a:pt x="118110" y="60250"/>
                  </a:cubicBezTo>
                  <a:cubicBezTo>
                    <a:pt x="75248" y="60250"/>
                    <a:pt x="63817" y="94540"/>
                    <a:pt x="63817" y="135498"/>
                  </a:cubicBezTo>
                  <a:lnTo>
                    <a:pt x="63817" y="272658"/>
                  </a:lnTo>
                  <a:lnTo>
                    <a:pt x="0" y="272658"/>
                  </a:lnTo>
                  <a:lnTo>
                    <a:pt x="0" y="5958"/>
                  </a:lnTo>
                  <a:lnTo>
                    <a:pt x="60960" y="5958"/>
                  </a:lnTo>
                  <a:lnTo>
                    <a:pt x="60960" y="40248"/>
                  </a:lnTo>
                  <a:lnTo>
                    <a:pt x="61913" y="40248"/>
                  </a:lnTo>
                  <a:cubicBezTo>
                    <a:pt x="76200" y="15483"/>
                    <a:pt x="100965" y="243"/>
                    <a:pt x="131445" y="243"/>
                  </a:cubicBezTo>
                  <a:cubicBezTo>
                    <a:pt x="140970" y="-710"/>
                    <a:pt x="152400" y="1195"/>
                    <a:pt x="161925" y="5005"/>
                  </a:cubicBezTo>
                  <a:close/>
                </a:path>
              </a:pathLst>
            </a:custGeom>
            <a:grpFill/>
            <a:ln w="9525" cap="flat">
              <a:noFill/>
              <a:prstDash val="solid"/>
              <a:miter/>
            </a:ln>
          </p:spPr>
          <p:txBody>
            <a:bodyPr rtlCol="0" anchor="ctr"/>
            <a:lstStyle/>
            <a:p>
              <a:endParaRPr lang="de-DE"/>
            </a:p>
          </p:txBody>
        </p:sp>
        <p:sp>
          <p:nvSpPr>
            <p:cNvPr id="94" name="Freihandform: Form 93">
              <a:extLst>
                <a:ext uri="{FF2B5EF4-FFF2-40B4-BE49-F238E27FC236}">
                  <a16:creationId xmlns:a16="http://schemas.microsoft.com/office/drawing/2014/main" id="{DF621E12-0537-4F63-B245-FACC775B29F1}"/>
                </a:ext>
              </a:extLst>
            </p:cNvPr>
            <p:cNvSpPr/>
            <p:nvPr/>
          </p:nvSpPr>
          <p:spPr>
            <a:xfrm>
              <a:off x="2563176" y="2528887"/>
              <a:ext cx="79057" cy="385762"/>
            </a:xfrm>
            <a:custGeom>
              <a:avLst/>
              <a:gdLst>
                <a:gd name="connsiteX0" fmla="*/ 79058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8 w 79057"/>
                <a:gd name="connsiteY4" fmla="*/ 38100 h 385762"/>
                <a:gd name="connsiteX5" fmla="*/ 70485 w 79057"/>
                <a:gd name="connsiteY5" fmla="*/ 385763 h 385762"/>
                <a:gd name="connsiteX6" fmla="*/ 8573 w 79057"/>
                <a:gd name="connsiteY6" fmla="*/ 385763 h 385762"/>
                <a:gd name="connsiteX7" fmla="*/ 8573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2" y="76200"/>
                  </a:cubicBezTo>
                  <a:cubicBezTo>
                    <a:pt x="17145" y="76200"/>
                    <a:pt x="0" y="60960"/>
                    <a:pt x="0" y="38100"/>
                  </a:cubicBezTo>
                  <a:cubicBezTo>
                    <a:pt x="0" y="16193"/>
                    <a:pt x="18098" y="0"/>
                    <a:pt x="39052" y="0"/>
                  </a:cubicBezTo>
                  <a:cubicBezTo>
                    <a:pt x="61913" y="0"/>
                    <a:pt x="79058" y="16193"/>
                    <a:pt x="79058" y="38100"/>
                  </a:cubicBezTo>
                  <a:close/>
                  <a:moveTo>
                    <a:pt x="70485" y="385763"/>
                  </a:moveTo>
                  <a:lnTo>
                    <a:pt x="8573" y="385763"/>
                  </a:lnTo>
                  <a:lnTo>
                    <a:pt x="8573" y="119063"/>
                  </a:lnTo>
                  <a:lnTo>
                    <a:pt x="70485" y="119063"/>
                  </a:lnTo>
                  <a:lnTo>
                    <a:pt x="70485" y="385763"/>
                  </a:lnTo>
                  <a:close/>
                </a:path>
              </a:pathLst>
            </a:custGeom>
            <a:grpFill/>
            <a:ln w="9525" cap="flat">
              <a:noFill/>
              <a:prstDash val="solid"/>
              <a:miter/>
            </a:ln>
          </p:spPr>
          <p:txBody>
            <a:bodyPr rtlCol="0" anchor="ctr"/>
            <a:lstStyle/>
            <a:p>
              <a:endParaRPr lang="de-DE"/>
            </a:p>
          </p:txBody>
        </p:sp>
        <p:sp>
          <p:nvSpPr>
            <p:cNvPr id="95" name="Freihandform: Form 94">
              <a:extLst>
                <a:ext uri="{FF2B5EF4-FFF2-40B4-BE49-F238E27FC236}">
                  <a16:creationId xmlns:a16="http://schemas.microsoft.com/office/drawing/2014/main" id="{D9AFBF4D-1BBF-4F33-9E71-39A7EC7F71FF}"/>
                </a:ext>
              </a:extLst>
            </p:cNvPr>
            <p:cNvSpPr/>
            <p:nvPr/>
          </p:nvSpPr>
          <p:spPr>
            <a:xfrm>
              <a:off x="2699384" y="2641281"/>
              <a:ext cx="242887" cy="279082"/>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8" y="225743"/>
                    <a:pt x="132398" y="225743"/>
                  </a:cubicBezTo>
                  <a:cubicBezTo>
                    <a:pt x="157163" y="225743"/>
                    <a:pt x="177165" y="216218"/>
                    <a:pt x="198120" y="194310"/>
                  </a:cubicBezTo>
                  <a:lnTo>
                    <a:pt x="237173" y="235268"/>
                  </a:lnTo>
                  <a:cubicBezTo>
                    <a:pt x="206692" y="264795"/>
                    <a:pt x="172402" y="279083"/>
                    <a:pt x="132398" y="279083"/>
                  </a:cubicBezTo>
                  <a:close/>
                  <a:moveTo>
                    <a:pt x="62865" y="115253"/>
                  </a:moveTo>
                  <a:lnTo>
                    <a:pt x="183832" y="115253"/>
                  </a:lnTo>
                  <a:cubicBezTo>
                    <a:pt x="180975" y="74295"/>
                    <a:pt x="160020" y="50482"/>
                    <a:pt x="124777" y="50482"/>
                  </a:cubicBezTo>
                  <a:cubicBezTo>
                    <a:pt x="89535" y="50482"/>
                    <a:pt x="67627" y="74295"/>
                    <a:pt x="62865" y="115253"/>
                  </a:cubicBezTo>
                  <a:close/>
                </a:path>
              </a:pathLst>
            </a:custGeom>
            <a:grpFill/>
            <a:ln w="9525" cap="flat">
              <a:noFill/>
              <a:prstDash val="solid"/>
              <a:miter/>
            </a:ln>
          </p:spPr>
          <p:txBody>
            <a:bodyPr rtlCol="0" anchor="ctr"/>
            <a:lstStyle/>
            <a:p>
              <a:endParaRPr lang="de-DE"/>
            </a:p>
          </p:txBody>
        </p:sp>
        <p:sp>
          <p:nvSpPr>
            <p:cNvPr id="96" name="Freihandform: Form 95">
              <a:extLst>
                <a:ext uri="{FF2B5EF4-FFF2-40B4-BE49-F238E27FC236}">
                  <a16:creationId xmlns:a16="http://schemas.microsoft.com/office/drawing/2014/main" id="{33761B45-EBC4-48F3-94D1-D0B61592679C}"/>
                </a:ext>
              </a:extLst>
            </p:cNvPr>
            <p:cNvSpPr/>
            <p:nvPr/>
          </p:nvSpPr>
          <p:spPr>
            <a:xfrm>
              <a:off x="2997516" y="2524124"/>
              <a:ext cx="248602" cy="396239"/>
            </a:xfrm>
            <a:custGeom>
              <a:avLst/>
              <a:gdLst>
                <a:gd name="connsiteX0" fmla="*/ 0 w 248602"/>
                <a:gd name="connsiteY0" fmla="*/ 256223 h 396239"/>
                <a:gd name="connsiteX1" fmla="*/ 108585 w 248602"/>
                <a:gd name="connsiteY1" fmla="*/ 117157 h 396239"/>
                <a:gd name="connsiteX2" fmla="*/ 185738 w 248602"/>
                <a:gd name="connsiteY2" fmla="*/ 153352 h 396239"/>
                <a:gd name="connsiteX3" fmla="*/ 186690 w 248602"/>
                <a:gd name="connsiteY3" fmla="*/ 153352 h 396239"/>
                <a:gd name="connsiteX4" fmla="*/ 186690 w 248602"/>
                <a:gd name="connsiteY4" fmla="*/ 16193 h 396239"/>
                <a:gd name="connsiteX5" fmla="*/ 248603 w 248602"/>
                <a:gd name="connsiteY5" fmla="*/ 0 h 396239"/>
                <a:gd name="connsiteX6" fmla="*/ 248603 w 248602"/>
                <a:gd name="connsiteY6" fmla="*/ 389573 h 396239"/>
                <a:gd name="connsiteX7" fmla="*/ 188595 w 248602"/>
                <a:gd name="connsiteY7" fmla="*/ 389573 h 396239"/>
                <a:gd name="connsiteX8" fmla="*/ 188595 w 248602"/>
                <a:gd name="connsiteY8" fmla="*/ 358140 h 396239"/>
                <a:gd name="connsiteX9" fmla="*/ 187642 w 248602"/>
                <a:gd name="connsiteY9" fmla="*/ 358140 h 396239"/>
                <a:gd name="connsiteX10" fmla="*/ 107633 w 248602"/>
                <a:gd name="connsiteY10" fmla="*/ 396240 h 396239"/>
                <a:gd name="connsiteX11" fmla="*/ 0 w 248602"/>
                <a:gd name="connsiteY11" fmla="*/ 256223 h 396239"/>
                <a:gd name="connsiteX12" fmla="*/ 61913 w 248602"/>
                <a:gd name="connsiteY12" fmla="*/ 256223 h 396239"/>
                <a:gd name="connsiteX13" fmla="*/ 123825 w 248602"/>
                <a:gd name="connsiteY13" fmla="*/ 341948 h 396239"/>
                <a:gd name="connsiteX14" fmla="*/ 187642 w 248602"/>
                <a:gd name="connsiteY14" fmla="*/ 306705 h 396239"/>
                <a:gd name="connsiteX15" fmla="*/ 187642 w 248602"/>
                <a:gd name="connsiteY15" fmla="*/ 208598 h 396239"/>
                <a:gd name="connsiteX16" fmla="*/ 123825 w 248602"/>
                <a:gd name="connsiteY16" fmla="*/ 173355 h 396239"/>
                <a:gd name="connsiteX17" fmla="*/ 61913 w 248602"/>
                <a:gd name="connsiteY17" fmla="*/ 256223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6223"/>
                  </a:moveTo>
                  <a:cubicBezTo>
                    <a:pt x="0" y="170498"/>
                    <a:pt x="43815" y="117157"/>
                    <a:pt x="108585" y="117157"/>
                  </a:cubicBezTo>
                  <a:cubicBezTo>
                    <a:pt x="141923" y="117157"/>
                    <a:pt x="168592" y="131445"/>
                    <a:pt x="185738" y="153352"/>
                  </a:cubicBezTo>
                  <a:lnTo>
                    <a:pt x="186690" y="153352"/>
                  </a:lnTo>
                  <a:lnTo>
                    <a:pt x="186690" y="16193"/>
                  </a:lnTo>
                  <a:lnTo>
                    <a:pt x="248603" y="0"/>
                  </a:lnTo>
                  <a:lnTo>
                    <a:pt x="248603" y="389573"/>
                  </a:lnTo>
                  <a:lnTo>
                    <a:pt x="188595" y="389573"/>
                  </a:lnTo>
                  <a:lnTo>
                    <a:pt x="188595" y="358140"/>
                  </a:lnTo>
                  <a:lnTo>
                    <a:pt x="187642" y="358140"/>
                  </a:lnTo>
                  <a:cubicBezTo>
                    <a:pt x="168592" y="381953"/>
                    <a:pt x="140970" y="396240"/>
                    <a:pt x="107633" y="396240"/>
                  </a:cubicBezTo>
                  <a:cubicBezTo>
                    <a:pt x="43815" y="396240"/>
                    <a:pt x="0" y="341948"/>
                    <a:pt x="0" y="256223"/>
                  </a:cubicBezTo>
                  <a:close/>
                  <a:moveTo>
                    <a:pt x="61913" y="256223"/>
                  </a:moveTo>
                  <a:cubicBezTo>
                    <a:pt x="61913" y="310515"/>
                    <a:pt x="84773" y="341948"/>
                    <a:pt x="123825" y="341948"/>
                  </a:cubicBezTo>
                  <a:cubicBezTo>
                    <a:pt x="147638" y="341948"/>
                    <a:pt x="167640" y="330517"/>
                    <a:pt x="187642" y="306705"/>
                  </a:cubicBezTo>
                  <a:lnTo>
                    <a:pt x="187642" y="208598"/>
                  </a:lnTo>
                  <a:cubicBezTo>
                    <a:pt x="169545" y="184785"/>
                    <a:pt x="149542" y="173355"/>
                    <a:pt x="123825" y="173355"/>
                  </a:cubicBezTo>
                  <a:cubicBezTo>
                    <a:pt x="82867" y="173355"/>
                    <a:pt x="61913" y="202883"/>
                    <a:pt x="61913" y="256223"/>
                  </a:cubicBezTo>
                  <a:close/>
                </a:path>
              </a:pathLst>
            </a:custGeom>
            <a:grpFill/>
            <a:ln w="9525" cap="flat">
              <a:noFill/>
              <a:prstDash val="solid"/>
              <a:miter/>
            </a:ln>
          </p:spPr>
          <p:txBody>
            <a:bodyPr rtlCol="0" anchor="ctr"/>
            <a:lstStyle/>
            <a:p>
              <a:endParaRPr lang="de-DE"/>
            </a:p>
          </p:txBody>
        </p:sp>
        <p:sp>
          <p:nvSpPr>
            <p:cNvPr id="97" name="Freihandform: Form 96">
              <a:extLst>
                <a:ext uri="{FF2B5EF4-FFF2-40B4-BE49-F238E27FC236}">
                  <a16:creationId xmlns:a16="http://schemas.microsoft.com/office/drawing/2014/main" id="{F4C0E73D-F458-4F58-9129-66C04E9801A2}"/>
                </a:ext>
              </a:extLst>
            </p:cNvPr>
            <p:cNvSpPr/>
            <p:nvPr/>
          </p:nvSpPr>
          <p:spPr>
            <a:xfrm>
              <a:off x="3328987"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grpFill/>
            <a:ln w="9525" cap="flat">
              <a:noFill/>
              <a:prstDash val="solid"/>
              <a:miter/>
            </a:ln>
          </p:spPr>
          <p:txBody>
            <a:bodyPr rtlCol="0" anchor="ctr"/>
            <a:lstStyle/>
            <a:p>
              <a:endParaRPr lang="de-DE"/>
            </a:p>
          </p:txBody>
        </p:sp>
        <p:sp>
          <p:nvSpPr>
            <p:cNvPr id="98" name="Freihandform: Form 97">
              <a:extLst>
                <a:ext uri="{FF2B5EF4-FFF2-40B4-BE49-F238E27FC236}">
                  <a16:creationId xmlns:a16="http://schemas.microsoft.com/office/drawing/2014/main" id="{EDB0FB31-98EE-4941-A811-2AFE3ABECCFD}"/>
                </a:ext>
              </a:extLst>
            </p:cNvPr>
            <p:cNvSpPr/>
            <p:nvPr/>
          </p:nvSpPr>
          <p:spPr>
            <a:xfrm>
              <a:off x="3533774" y="2528887"/>
              <a:ext cx="79057" cy="385762"/>
            </a:xfrm>
            <a:custGeom>
              <a:avLst/>
              <a:gdLst>
                <a:gd name="connsiteX0" fmla="*/ 79058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8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3" y="76200"/>
                  </a:cubicBezTo>
                  <a:cubicBezTo>
                    <a:pt x="17145" y="76200"/>
                    <a:pt x="0" y="60960"/>
                    <a:pt x="0" y="38100"/>
                  </a:cubicBezTo>
                  <a:cubicBezTo>
                    <a:pt x="0" y="16193"/>
                    <a:pt x="18097" y="0"/>
                    <a:pt x="39053" y="0"/>
                  </a:cubicBezTo>
                  <a:cubicBezTo>
                    <a:pt x="60960" y="0"/>
                    <a:pt x="79058" y="16193"/>
                    <a:pt x="79058" y="38100"/>
                  </a:cubicBezTo>
                  <a:close/>
                  <a:moveTo>
                    <a:pt x="70485" y="385763"/>
                  </a:moveTo>
                  <a:lnTo>
                    <a:pt x="8572" y="385763"/>
                  </a:lnTo>
                  <a:lnTo>
                    <a:pt x="8572" y="119063"/>
                  </a:lnTo>
                  <a:lnTo>
                    <a:pt x="70485" y="119063"/>
                  </a:lnTo>
                  <a:lnTo>
                    <a:pt x="70485" y="385763"/>
                  </a:lnTo>
                  <a:close/>
                </a:path>
              </a:pathLst>
            </a:custGeom>
            <a:grpFill/>
            <a:ln w="9525" cap="flat">
              <a:noFill/>
              <a:prstDash val="solid"/>
              <a:miter/>
            </a:ln>
          </p:spPr>
          <p:txBody>
            <a:bodyPr rtlCol="0" anchor="ctr"/>
            <a:lstStyle/>
            <a:p>
              <a:endParaRPr lang="de-DE"/>
            </a:p>
          </p:txBody>
        </p:sp>
        <p:sp>
          <p:nvSpPr>
            <p:cNvPr id="99" name="Freihandform: Form 98">
              <a:extLst>
                <a:ext uri="{FF2B5EF4-FFF2-40B4-BE49-F238E27FC236}">
                  <a16:creationId xmlns:a16="http://schemas.microsoft.com/office/drawing/2014/main" id="{124E4DA1-D71E-45E4-9922-01AA5E3E6A5F}"/>
                </a:ext>
              </a:extLst>
            </p:cNvPr>
            <p:cNvSpPr/>
            <p:nvPr/>
          </p:nvSpPr>
          <p:spPr>
            <a:xfrm>
              <a:off x="3671887" y="2640329"/>
              <a:ext cx="224790" cy="280034"/>
            </a:xfrm>
            <a:custGeom>
              <a:avLst/>
              <a:gdLst>
                <a:gd name="connsiteX0" fmla="*/ 222885 w 224790"/>
                <a:gd name="connsiteY0" fmla="*/ 237172 h 280034"/>
                <a:gd name="connsiteX1" fmla="*/ 127635 w 224790"/>
                <a:gd name="connsiteY1" fmla="*/ 280035 h 280034"/>
                <a:gd name="connsiteX2" fmla="*/ 0 w 224790"/>
                <a:gd name="connsiteY2" fmla="*/ 140970 h 280034"/>
                <a:gd name="connsiteX3" fmla="*/ 128588 w 224790"/>
                <a:gd name="connsiteY3" fmla="*/ 0 h 280034"/>
                <a:gd name="connsiteX4" fmla="*/ 224790 w 224790"/>
                <a:gd name="connsiteY4" fmla="*/ 45720 h 280034"/>
                <a:gd name="connsiteX5" fmla="*/ 181928 w 224790"/>
                <a:gd name="connsiteY5" fmla="*/ 86678 h 280034"/>
                <a:gd name="connsiteX6" fmla="*/ 128588 w 224790"/>
                <a:gd name="connsiteY6" fmla="*/ 57150 h 280034"/>
                <a:gd name="connsiteX7" fmla="*/ 62865 w 224790"/>
                <a:gd name="connsiteY7" fmla="*/ 140018 h 280034"/>
                <a:gd name="connsiteX8" fmla="*/ 128588 w 224790"/>
                <a:gd name="connsiteY8" fmla="*/ 222885 h 280034"/>
                <a:gd name="connsiteX9" fmla="*/ 183833 w 224790"/>
                <a:gd name="connsiteY9" fmla="*/ 193358 h 280034"/>
                <a:gd name="connsiteX10" fmla="*/ 222885 w 224790"/>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grpFill/>
            <a:ln w="9525" cap="flat">
              <a:noFill/>
              <a:prstDash val="solid"/>
              <a:miter/>
            </a:ln>
          </p:spPr>
          <p:txBody>
            <a:bodyPr rtlCol="0" anchor="ctr"/>
            <a:lstStyle/>
            <a:p>
              <a:endParaRPr lang="de-DE"/>
            </a:p>
          </p:txBody>
        </p:sp>
        <p:sp>
          <p:nvSpPr>
            <p:cNvPr id="100" name="Freihandform: Form 99">
              <a:extLst>
                <a:ext uri="{FF2B5EF4-FFF2-40B4-BE49-F238E27FC236}">
                  <a16:creationId xmlns:a16="http://schemas.microsoft.com/office/drawing/2014/main" id="{E6CA6790-7895-42D8-BA21-2985EA6CFE95}"/>
                </a:ext>
              </a:extLst>
            </p:cNvPr>
            <p:cNvSpPr/>
            <p:nvPr/>
          </p:nvSpPr>
          <p:spPr>
            <a:xfrm>
              <a:off x="3950016" y="2524124"/>
              <a:ext cx="228600" cy="391477"/>
            </a:xfrm>
            <a:custGeom>
              <a:avLst/>
              <a:gdLst>
                <a:gd name="connsiteX0" fmla="*/ 228600 w 228600"/>
                <a:gd name="connsiteY0" fmla="*/ 390525 h 391477"/>
                <a:gd name="connsiteX1" fmla="*/ 166688 w 228600"/>
                <a:gd name="connsiteY1" fmla="*/ 390525 h 391477"/>
                <a:gd name="connsiteX2" fmla="*/ 166688 w 228600"/>
                <a:gd name="connsiteY2" fmla="*/ 238125 h 391477"/>
                <a:gd name="connsiteX3" fmla="*/ 117158 w 228600"/>
                <a:gd name="connsiteY3" fmla="*/ 173355 h 391477"/>
                <a:gd name="connsiteX4" fmla="*/ 61913 w 228600"/>
                <a:gd name="connsiteY4" fmla="*/ 238125 h 391477"/>
                <a:gd name="connsiteX5" fmla="*/ 61913 w 228600"/>
                <a:gd name="connsiteY5" fmla="*/ 391478 h 391477"/>
                <a:gd name="connsiteX6" fmla="*/ 0 w 228600"/>
                <a:gd name="connsiteY6" fmla="*/ 391478 h 391477"/>
                <a:gd name="connsiteX7" fmla="*/ 0 w 228600"/>
                <a:gd name="connsiteY7" fmla="*/ 16193 h 391477"/>
                <a:gd name="connsiteX8" fmla="*/ 61913 w 228600"/>
                <a:gd name="connsiteY8" fmla="*/ 0 h 391477"/>
                <a:gd name="connsiteX9" fmla="*/ 61913 w 228600"/>
                <a:gd name="connsiteY9" fmla="*/ 155258 h 391477"/>
                <a:gd name="connsiteX10" fmla="*/ 62865 w 228600"/>
                <a:gd name="connsiteY10" fmla="*/ 155258 h 391477"/>
                <a:gd name="connsiteX11" fmla="*/ 140970 w 228600"/>
                <a:gd name="connsiteY11" fmla="*/ 116205 h 391477"/>
                <a:gd name="connsiteX12" fmla="*/ 228600 w 228600"/>
                <a:gd name="connsiteY12" fmla="*/ 223838 h 391477"/>
                <a:gd name="connsiteX13" fmla="*/ 228600 w 228600"/>
                <a:gd name="connsiteY13" fmla="*/ 390525 h 39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1477">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1478"/>
                  </a:lnTo>
                  <a:lnTo>
                    <a:pt x="0" y="391478"/>
                  </a:lnTo>
                  <a:lnTo>
                    <a:pt x="0" y="16193"/>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101" name="Freihandform: Form 100">
              <a:extLst>
                <a:ext uri="{FF2B5EF4-FFF2-40B4-BE49-F238E27FC236}">
                  <a16:creationId xmlns:a16="http://schemas.microsoft.com/office/drawing/2014/main" id="{34252C98-A2AA-4819-BD6E-3092B709C2A0}"/>
                </a:ext>
              </a:extLst>
            </p:cNvPr>
            <p:cNvSpPr/>
            <p:nvPr/>
          </p:nvSpPr>
          <p:spPr>
            <a:xfrm>
              <a:off x="4251006"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grpFill/>
            <a:ln w="9525" cap="flat">
              <a:noFill/>
              <a:prstDash val="solid"/>
              <a:miter/>
            </a:ln>
          </p:spPr>
          <p:txBody>
            <a:bodyPr rtlCol="0" anchor="ctr"/>
            <a:lstStyle/>
            <a:p>
              <a:endParaRPr lang="de-DE"/>
            </a:p>
          </p:txBody>
        </p:sp>
        <p:sp>
          <p:nvSpPr>
            <p:cNvPr id="102" name="Freihandform: Form 101">
              <a:extLst>
                <a:ext uri="{FF2B5EF4-FFF2-40B4-BE49-F238E27FC236}">
                  <a16:creationId xmlns:a16="http://schemas.microsoft.com/office/drawing/2014/main" id="{AD35F3FD-B38A-4655-B804-AE6DF15DE05E}"/>
                </a:ext>
              </a:extLst>
            </p:cNvPr>
            <p:cNvSpPr/>
            <p:nvPr/>
          </p:nvSpPr>
          <p:spPr>
            <a:xfrm>
              <a:off x="4413884" y="2545079"/>
              <a:ext cx="343852" cy="368617"/>
            </a:xfrm>
            <a:custGeom>
              <a:avLst/>
              <a:gdLst>
                <a:gd name="connsiteX0" fmla="*/ 137160 w 343852"/>
                <a:gd name="connsiteY0" fmla="*/ 0 h 368617"/>
                <a:gd name="connsiteX1" fmla="*/ 206693 w 343852"/>
                <a:gd name="connsiteY1" fmla="*/ 0 h 368617"/>
                <a:gd name="connsiteX2" fmla="*/ 343853 w 343852"/>
                <a:gd name="connsiteY2" fmla="*/ 368618 h 368617"/>
                <a:gd name="connsiteX3" fmla="*/ 272415 w 343852"/>
                <a:gd name="connsiteY3" fmla="*/ 368618 h 368617"/>
                <a:gd name="connsiteX4" fmla="*/ 245745 w 343852"/>
                <a:gd name="connsiteY4" fmla="*/ 290512 h 368617"/>
                <a:gd name="connsiteX5" fmla="*/ 96203 w 343852"/>
                <a:gd name="connsiteY5" fmla="*/ 290512 h 368617"/>
                <a:gd name="connsiteX6" fmla="*/ 69533 w 343852"/>
                <a:gd name="connsiteY6" fmla="*/ 368618 h 368617"/>
                <a:gd name="connsiteX7" fmla="*/ 0 w 343852"/>
                <a:gd name="connsiteY7" fmla="*/ 368618 h 368617"/>
                <a:gd name="connsiteX8" fmla="*/ 137160 w 343852"/>
                <a:gd name="connsiteY8" fmla="*/ 0 h 368617"/>
                <a:gd name="connsiteX9" fmla="*/ 116205 w 343852"/>
                <a:gd name="connsiteY9" fmla="*/ 231458 h 368617"/>
                <a:gd name="connsiteX10" fmla="*/ 223838 w 343852"/>
                <a:gd name="connsiteY10" fmla="*/ 231458 h 368617"/>
                <a:gd name="connsiteX11" fmla="*/ 170497 w 343852"/>
                <a:gd name="connsiteY11" fmla="*/ 75247 h 368617"/>
                <a:gd name="connsiteX12" fmla="*/ 169545 w 343852"/>
                <a:gd name="connsiteY12" fmla="*/ 75247 h 368617"/>
                <a:gd name="connsiteX13" fmla="*/ 116205 w 343852"/>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3852" h="368617">
                  <a:moveTo>
                    <a:pt x="137160" y="0"/>
                  </a:moveTo>
                  <a:lnTo>
                    <a:pt x="206693" y="0"/>
                  </a:lnTo>
                  <a:lnTo>
                    <a:pt x="343853" y="368618"/>
                  </a:lnTo>
                  <a:lnTo>
                    <a:pt x="272415" y="368618"/>
                  </a:lnTo>
                  <a:lnTo>
                    <a:pt x="245745" y="290512"/>
                  </a:lnTo>
                  <a:lnTo>
                    <a:pt x="96203" y="290512"/>
                  </a:lnTo>
                  <a:lnTo>
                    <a:pt x="69533" y="368618"/>
                  </a:lnTo>
                  <a:lnTo>
                    <a:pt x="0" y="368618"/>
                  </a:lnTo>
                  <a:lnTo>
                    <a:pt x="137160" y="0"/>
                  </a:lnTo>
                  <a:close/>
                  <a:moveTo>
                    <a:pt x="116205" y="231458"/>
                  </a:moveTo>
                  <a:lnTo>
                    <a:pt x="223838" y="231458"/>
                  </a:lnTo>
                  <a:lnTo>
                    <a:pt x="170497" y="75247"/>
                  </a:lnTo>
                  <a:lnTo>
                    <a:pt x="169545" y="75247"/>
                  </a:lnTo>
                  <a:lnTo>
                    <a:pt x="116205" y="231458"/>
                  </a:lnTo>
                  <a:close/>
                </a:path>
              </a:pathLst>
            </a:custGeom>
            <a:grpFill/>
            <a:ln w="9525" cap="flat">
              <a:noFill/>
              <a:prstDash val="solid"/>
              <a:miter/>
            </a:ln>
          </p:spPr>
          <p:txBody>
            <a:bodyPr rtlCol="0" anchor="ctr"/>
            <a:lstStyle/>
            <a:p>
              <a:endParaRPr lang="de-DE"/>
            </a:p>
          </p:txBody>
        </p:sp>
        <p:sp>
          <p:nvSpPr>
            <p:cNvPr id="103" name="Freihandform: Form 102">
              <a:extLst>
                <a:ext uri="{FF2B5EF4-FFF2-40B4-BE49-F238E27FC236}">
                  <a16:creationId xmlns:a16="http://schemas.microsoft.com/office/drawing/2014/main" id="{01372FD3-692D-43F1-ABB5-ECB3D6E14634}"/>
                </a:ext>
              </a:extLst>
            </p:cNvPr>
            <p:cNvSpPr/>
            <p:nvPr/>
          </p:nvSpPr>
          <p:spPr>
            <a:xfrm>
              <a:off x="4812029" y="2525076"/>
              <a:ext cx="61912" cy="389572"/>
            </a:xfrm>
            <a:custGeom>
              <a:avLst/>
              <a:gdLst>
                <a:gd name="connsiteX0" fmla="*/ 61913 w 61912"/>
                <a:gd name="connsiteY0" fmla="*/ 389573 h 389572"/>
                <a:gd name="connsiteX1" fmla="*/ 0 w 61912"/>
                <a:gd name="connsiteY1" fmla="*/ 389573 h 389572"/>
                <a:gd name="connsiteX2" fmla="*/ 0 w 61912"/>
                <a:gd name="connsiteY2" fmla="*/ 14288 h 389572"/>
                <a:gd name="connsiteX3" fmla="*/ 61913 w 61912"/>
                <a:gd name="connsiteY3" fmla="*/ 0 h 389572"/>
                <a:gd name="connsiteX4" fmla="*/ 61913 w 61912"/>
                <a:gd name="connsiteY4" fmla="*/ 389573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3"/>
                  </a:moveTo>
                  <a:lnTo>
                    <a:pt x="0" y="389573"/>
                  </a:lnTo>
                  <a:lnTo>
                    <a:pt x="0" y="14288"/>
                  </a:lnTo>
                  <a:lnTo>
                    <a:pt x="61913" y="0"/>
                  </a:lnTo>
                  <a:lnTo>
                    <a:pt x="61913" y="389573"/>
                  </a:lnTo>
                  <a:close/>
                </a:path>
              </a:pathLst>
            </a:custGeom>
            <a:grpFill/>
            <a:ln w="9525" cap="flat">
              <a:noFill/>
              <a:prstDash val="solid"/>
              <a:miter/>
            </a:ln>
          </p:spPr>
          <p:txBody>
            <a:bodyPr rtlCol="0" anchor="ctr"/>
            <a:lstStyle/>
            <a:p>
              <a:endParaRPr lang="de-DE"/>
            </a:p>
          </p:txBody>
        </p:sp>
        <p:sp>
          <p:nvSpPr>
            <p:cNvPr id="104" name="Freihandform: Form 103">
              <a:extLst>
                <a:ext uri="{FF2B5EF4-FFF2-40B4-BE49-F238E27FC236}">
                  <a16:creationId xmlns:a16="http://schemas.microsoft.com/office/drawing/2014/main" id="{EE37A480-2EF5-450F-8034-267855EAF8EE}"/>
                </a:ext>
              </a:extLst>
            </p:cNvPr>
            <p:cNvSpPr/>
            <p:nvPr/>
          </p:nvSpPr>
          <p:spPr>
            <a:xfrm>
              <a:off x="4941569"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3818 w 242887"/>
                <a:gd name="connsiteY5" fmla="*/ 160972 h 279082"/>
                <a:gd name="connsiteX6" fmla="*/ 133350 w 242887"/>
                <a:gd name="connsiteY6" fmla="*/ 225743 h 279082"/>
                <a:gd name="connsiteX7" fmla="*/ 199073 w 242887"/>
                <a:gd name="connsiteY7" fmla="*/ 194310 h 279082"/>
                <a:gd name="connsiteX8" fmla="*/ 238125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3818" y="160972"/>
                  </a:lnTo>
                  <a:cubicBezTo>
                    <a:pt x="70485" y="201930"/>
                    <a:pt x="95250" y="225743"/>
                    <a:pt x="133350" y="225743"/>
                  </a:cubicBezTo>
                  <a:cubicBezTo>
                    <a:pt x="158115" y="225743"/>
                    <a:pt x="178118" y="216218"/>
                    <a:pt x="199073" y="194310"/>
                  </a:cubicBezTo>
                  <a:lnTo>
                    <a:pt x="238125"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grpFill/>
            <a:ln w="9525" cap="flat">
              <a:noFill/>
              <a:prstDash val="solid"/>
              <a:miter/>
            </a:ln>
          </p:spPr>
          <p:txBody>
            <a:bodyPr rtlCol="0" anchor="ctr"/>
            <a:lstStyle/>
            <a:p>
              <a:endParaRPr lang="de-DE"/>
            </a:p>
          </p:txBody>
        </p:sp>
        <p:sp>
          <p:nvSpPr>
            <p:cNvPr id="105" name="Freihandform: Form 104">
              <a:extLst>
                <a:ext uri="{FF2B5EF4-FFF2-40B4-BE49-F238E27FC236}">
                  <a16:creationId xmlns:a16="http://schemas.microsoft.com/office/drawing/2014/main" id="{8DBED685-45B0-4DB1-8D1F-1721610B6EBE}"/>
                </a:ext>
              </a:extLst>
            </p:cNvPr>
            <p:cNvSpPr/>
            <p:nvPr/>
          </p:nvSpPr>
          <p:spPr>
            <a:xfrm>
              <a:off x="5217794" y="2647949"/>
              <a:ext cx="255270" cy="266700"/>
            </a:xfrm>
            <a:custGeom>
              <a:avLst/>
              <a:gdLst>
                <a:gd name="connsiteX0" fmla="*/ 255270 w 255270"/>
                <a:gd name="connsiteY0" fmla="*/ 266700 h 266700"/>
                <a:gd name="connsiteX1" fmla="*/ 183833 w 255270"/>
                <a:gd name="connsiteY1" fmla="*/ 266700 h 266700"/>
                <a:gd name="connsiteX2" fmla="*/ 126683 w 255270"/>
                <a:gd name="connsiteY2" fmla="*/ 174308 h 266700"/>
                <a:gd name="connsiteX3" fmla="*/ 125730 w 255270"/>
                <a:gd name="connsiteY3" fmla="*/ 174308 h 266700"/>
                <a:gd name="connsiteX4" fmla="*/ 70485 w 255270"/>
                <a:gd name="connsiteY4" fmla="*/ 266700 h 266700"/>
                <a:gd name="connsiteX5" fmla="*/ 0 w 255270"/>
                <a:gd name="connsiteY5" fmla="*/ 266700 h 266700"/>
                <a:gd name="connsiteX6" fmla="*/ 91440 w 255270"/>
                <a:gd name="connsiteY6" fmla="*/ 128588 h 266700"/>
                <a:gd name="connsiteX7" fmla="*/ 6668 w 255270"/>
                <a:gd name="connsiteY7" fmla="*/ 0 h 266700"/>
                <a:gd name="connsiteX8" fmla="*/ 77153 w 255270"/>
                <a:gd name="connsiteY8" fmla="*/ 0 h 266700"/>
                <a:gd name="connsiteX9" fmla="*/ 127635 w 255270"/>
                <a:gd name="connsiteY9" fmla="*/ 81915 h 266700"/>
                <a:gd name="connsiteX10" fmla="*/ 128588 w 255270"/>
                <a:gd name="connsiteY10" fmla="*/ 81915 h 266700"/>
                <a:gd name="connsiteX11" fmla="*/ 178118 w 255270"/>
                <a:gd name="connsiteY11" fmla="*/ 0 h 266700"/>
                <a:gd name="connsiteX12" fmla="*/ 247650 w 255270"/>
                <a:gd name="connsiteY12" fmla="*/ 0 h 266700"/>
                <a:gd name="connsiteX13" fmla="*/ 163830 w 255270"/>
                <a:gd name="connsiteY13" fmla="*/ 127635 h 266700"/>
                <a:gd name="connsiteX14" fmla="*/ 255270 w 255270"/>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70" h="266700">
                  <a:moveTo>
                    <a:pt x="255270" y="266700"/>
                  </a:moveTo>
                  <a:lnTo>
                    <a:pt x="183833" y="266700"/>
                  </a:lnTo>
                  <a:lnTo>
                    <a:pt x="126683" y="174308"/>
                  </a:lnTo>
                  <a:lnTo>
                    <a:pt x="125730" y="174308"/>
                  </a:lnTo>
                  <a:lnTo>
                    <a:pt x="70485" y="266700"/>
                  </a:lnTo>
                  <a:lnTo>
                    <a:pt x="0" y="266700"/>
                  </a:lnTo>
                  <a:lnTo>
                    <a:pt x="91440" y="128588"/>
                  </a:lnTo>
                  <a:lnTo>
                    <a:pt x="6668" y="0"/>
                  </a:lnTo>
                  <a:lnTo>
                    <a:pt x="77153" y="0"/>
                  </a:lnTo>
                  <a:lnTo>
                    <a:pt x="127635" y="81915"/>
                  </a:lnTo>
                  <a:lnTo>
                    <a:pt x="128588" y="81915"/>
                  </a:lnTo>
                  <a:lnTo>
                    <a:pt x="178118" y="0"/>
                  </a:lnTo>
                  <a:lnTo>
                    <a:pt x="247650" y="0"/>
                  </a:lnTo>
                  <a:lnTo>
                    <a:pt x="163830" y="127635"/>
                  </a:lnTo>
                  <a:lnTo>
                    <a:pt x="255270" y="266700"/>
                  </a:lnTo>
                  <a:close/>
                </a:path>
              </a:pathLst>
            </a:custGeom>
            <a:grpFill/>
            <a:ln w="9525" cap="flat">
              <a:noFill/>
              <a:prstDash val="solid"/>
              <a:miter/>
            </a:ln>
          </p:spPr>
          <p:txBody>
            <a:bodyPr rtlCol="0" anchor="ctr"/>
            <a:lstStyle/>
            <a:p>
              <a:endParaRPr lang="de-DE"/>
            </a:p>
          </p:txBody>
        </p:sp>
        <p:sp>
          <p:nvSpPr>
            <p:cNvPr id="106" name="Freihandform: Form 105">
              <a:extLst>
                <a:ext uri="{FF2B5EF4-FFF2-40B4-BE49-F238E27FC236}">
                  <a16:creationId xmlns:a16="http://schemas.microsoft.com/office/drawing/2014/main" id="{1D0B45B0-332A-4493-BC02-3060F109129F}"/>
                </a:ext>
              </a:extLst>
            </p:cNvPr>
            <p:cNvSpPr/>
            <p:nvPr/>
          </p:nvSpPr>
          <p:spPr>
            <a:xfrm>
              <a:off x="5506402" y="2641281"/>
              <a:ext cx="225742" cy="279082"/>
            </a:xfrm>
            <a:custGeom>
              <a:avLst/>
              <a:gdLst>
                <a:gd name="connsiteX0" fmla="*/ 114300 w 225742"/>
                <a:gd name="connsiteY0" fmla="*/ 107632 h 279082"/>
                <a:gd name="connsiteX1" fmla="*/ 164782 w 225742"/>
                <a:gd name="connsiteY1" fmla="*/ 113347 h 279082"/>
                <a:gd name="connsiteX2" fmla="*/ 164782 w 225742"/>
                <a:gd name="connsiteY2" fmla="*/ 103822 h 279082"/>
                <a:gd name="connsiteX3" fmla="*/ 105728 w 225742"/>
                <a:gd name="connsiteY3" fmla="*/ 52388 h 279082"/>
                <a:gd name="connsiteX4" fmla="*/ 38100 w 225742"/>
                <a:gd name="connsiteY4" fmla="*/ 67628 h 279082"/>
                <a:gd name="connsiteX5" fmla="*/ 24765 w 225742"/>
                <a:gd name="connsiteY5" fmla="*/ 15240 h 279082"/>
                <a:gd name="connsiteX6" fmla="*/ 112395 w 225742"/>
                <a:gd name="connsiteY6" fmla="*/ 0 h 279082"/>
                <a:gd name="connsiteX7" fmla="*/ 225742 w 225742"/>
                <a:gd name="connsiteY7" fmla="*/ 102870 h 279082"/>
                <a:gd name="connsiteX8" fmla="*/ 225742 w 225742"/>
                <a:gd name="connsiteY8" fmla="*/ 273368 h 279082"/>
                <a:gd name="connsiteX9" fmla="*/ 166688 w 225742"/>
                <a:gd name="connsiteY9" fmla="*/ 273368 h 279082"/>
                <a:gd name="connsiteX10" fmla="*/ 166688 w 225742"/>
                <a:gd name="connsiteY10" fmla="*/ 244793 h 279082"/>
                <a:gd name="connsiteX11" fmla="*/ 165735 w 225742"/>
                <a:gd name="connsiteY11" fmla="*/ 244793 h 279082"/>
                <a:gd name="connsiteX12" fmla="*/ 87630 w 225742"/>
                <a:gd name="connsiteY12" fmla="*/ 279083 h 279082"/>
                <a:gd name="connsiteX13" fmla="*/ 0 w 225742"/>
                <a:gd name="connsiteY13" fmla="*/ 194310 h 279082"/>
                <a:gd name="connsiteX14" fmla="*/ 114300 w 225742"/>
                <a:gd name="connsiteY14" fmla="*/ 107632 h 279082"/>
                <a:gd name="connsiteX15" fmla="*/ 103822 w 225742"/>
                <a:gd name="connsiteY15" fmla="*/ 232410 h 279082"/>
                <a:gd name="connsiteX16" fmla="*/ 164782 w 225742"/>
                <a:gd name="connsiteY16" fmla="*/ 200025 h 279082"/>
                <a:gd name="connsiteX17" fmla="*/ 164782 w 225742"/>
                <a:gd name="connsiteY17" fmla="*/ 154305 h 279082"/>
                <a:gd name="connsiteX18" fmla="*/ 120967 w 225742"/>
                <a:gd name="connsiteY18" fmla="*/ 149543 h 279082"/>
                <a:gd name="connsiteX19" fmla="*/ 59055 w 225742"/>
                <a:gd name="connsiteY19" fmla="*/ 193358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2"/>
                  </a:moveTo>
                  <a:cubicBezTo>
                    <a:pt x="131445" y="107632"/>
                    <a:pt x="147638" y="108585"/>
                    <a:pt x="164782" y="113347"/>
                  </a:cubicBezTo>
                  <a:lnTo>
                    <a:pt x="164782" y="103822"/>
                  </a:lnTo>
                  <a:cubicBezTo>
                    <a:pt x="164782" y="69532"/>
                    <a:pt x="144780" y="52388"/>
                    <a:pt x="105728" y="52388"/>
                  </a:cubicBezTo>
                  <a:cubicBezTo>
                    <a:pt x="83820" y="52388"/>
                    <a:pt x="60007" y="57150"/>
                    <a:pt x="38100" y="67628"/>
                  </a:cubicBezTo>
                  <a:lnTo>
                    <a:pt x="24765" y="15240"/>
                  </a:lnTo>
                  <a:cubicBezTo>
                    <a:pt x="49530" y="5715"/>
                    <a:pt x="81915" y="0"/>
                    <a:pt x="112395" y="0"/>
                  </a:cubicBezTo>
                  <a:cubicBezTo>
                    <a:pt x="187642" y="0"/>
                    <a:pt x="225742" y="35243"/>
                    <a:pt x="225742" y="102870"/>
                  </a:cubicBezTo>
                  <a:lnTo>
                    <a:pt x="225742" y="273368"/>
                  </a:lnTo>
                  <a:lnTo>
                    <a:pt x="166688" y="273368"/>
                  </a:lnTo>
                  <a:lnTo>
                    <a:pt x="166688" y="244793"/>
                  </a:lnTo>
                  <a:lnTo>
                    <a:pt x="165735" y="244793"/>
                  </a:lnTo>
                  <a:cubicBezTo>
                    <a:pt x="142875" y="268605"/>
                    <a:pt x="119063" y="279083"/>
                    <a:pt x="87630" y="279083"/>
                  </a:cubicBezTo>
                  <a:cubicBezTo>
                    <a:pt x="34290" y="279083"/>
                    <a:pt x="0" y="245745"/>
                    <a:pt x="0" y="194310"/>
                  </a:cubicBezTo>
                  <a:cubicBezTo>
                    <a:pt x="0" y="138113"/>
                    <a:pt x="40005" y="107632"/>
                    <a:pt x="114300" y="107632"/>
                  </a:cubicBezTo>
                  <a:close/>
                  <a:moveTo>
                    <a:pt x="103822" y="232410"/>
                  </a:moveTo>
                  <a:cubicBezTo>
                    <a:pt x="126682" y="232410"/>
                    <a:pt x="147638" y="220980"/>
                    <a:pt x="164782" y="200025"/>
                  </a:cubicBezTo>
                  <a:lnTo>
                    <a:pt x="164782" y="154305"/>
                  </a:lnTo>
                  <a:cubicBezTo>
                    <a:pt x="150495" y="150495"/>
                    <a:pt x="135255" y="149543"/>
                    <a:pt x="120967" y="149543"/>
                  </a:cubicBezTo>
                  <a:cubicBezTo>
                    <a:pt x="81915" y="149543"/>
                    <a:pt x="59055" y="164783"/>
                    <a:pt x="59055" y="193358"/>
                  </a:cubicBezTo>
                  <a:cubicBezTo>
                    <a:pt x="59055" y="217170"/>
                    <a:pt x="76200" y="232410"/>
                    <a:pt x="103822" y="232410"/>
                  </a:cubicBezTo>
                  <a:close/>
                </a:path>
              </a:pathLst>
            </a:custGeom>
            <a:grpFill/>
            <a:ln w="9525" cap="flat">
              <a:noFill/>
              <a:prstDash val="solid"/>
              <a:miter/>
            </a:ln>
          </p:spPr>
          <p:txBody>
            <a:bodyPr rtlCol="0" anchor="ctr"/>
            <a:lstStyle/>
            <a:p>
              <a:endParaRPr lang="de-DE"/>
            </a:p>
          </p:txBody>
        </p:sp>
        <p:sp>
          <p:nvSpPr>
            <p:cNvPr id="107" name="Freihandform: Form 106">
              <a:extLst>
                <a:ext uri="{FF2B5EF4-FFF2-40B4-BE49-F238E27FC236}">
                  <a16:creationId xmlns:a16="http://schemas.microsoft.com/office/drawing/2014/main" id="{8A6FD466-169B-4F75-942E-689EC5C0E64B}"/>
                </a:ext>
              </a:extLst>
            </p:cNvPr>
            <p:cNvSpPr/>
            <p:nvPr/>
          </p:nvSpPr>
          <p:spPr>
            <a:xfrm>
              <a:off x="5812154" y="264223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2" y="55245"/>
                    <a:pt x="61913" y="90488"/>
                    <a:pt x="61913" y="120015"/>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2"/>
                  </a:cubicBezTo>
                  <a:lnTo>
                    <a:pt x="228600" y="272415"/>
                  </a:lnTo>
                  <a:close/>
                </a:path>
              </a:pathLst>
            </a:custGeom>
            <a:grpFill/>
            <a:ln w="9525" cap="flat">
              <a:noFill/>
              <a:prstDash val="solid"/>
              <a:miter/>
            </a:ln>
          </p:spPr>
          <p:txBody>
            <a:bodyPr rtlCol="0" anchor="ctr"/>
            <a:lstStyle/>
            <a:p>
              <a:endParaRPr lang="de-DE"/>
            </a:p>
          </p:txBody>
        </p:sp>
        <p:sp>
          <p:nvSpPr>
            <p:cNvPr id="108" name="Freihandform: Form 107">
              <a:extLst>
                <a:ext uri="{FF2B5EF4-FFF2-40B4-BE49-F238E27FC236}">
                  <a16:creationId xmlns:a16="http://schemas.microsoft.com/office/drawing/2014/main" id="{0B78F095-D5BC-4777-B45E-2A0974088FDA}"/>
                </a:ext>
              </a:extLst>
            </p:cNvPr>
            <p:cNvSpPr/>
            <p:nvPr/>
          </p:nvSpPr>
          <p:spPr>
            <a:xfrm>
              <a:off x="6106477" y="2524124"/>
              <a:ext cx="248602" cy="396239"/>
            </a:xfrm>
            <a:custGeom>
              <a:avLst/>
              <a:gdLst>
                <a:gd name="connsiteX0" fmla="*/ 0 w 248602"/>
                <a:gd name="connsiteY0" fmla="*/ 256223 h 396239"/>
                <a:gd name="connsiteX1" fmla="*/ 108585 w 248602"/>
                <a:gd name="connsiteY1" fmla="*/ 117157 h 396239"/>
                <a:gd name="connsiteX2" fmla="*/ 185738 w 248602"/>
                <a:gd name="connsiteY2" fmla="*/ 153352 h 396239"/>
                <a:gd name="connsiteX3" fmla="*/ 186690 w 248602"/>
                <a:gd name="connsiteY3" fmla="*/ 153352 h 396239"/>
                <a:gd name="connsiteX4" fmla="*/ 186690 w 248602"/>
                <a:gd name="connsiteY4" fmla="*/ 16193 h 396239"/>
                <a:gd name="connsiteX5" fmla="*/ 248603 w 248602"/>
                <a:gd name="connsiteY5" fmla="*/ 0 h 396239"/>
                <a:gd name="connsiteX6" fmla="*/ 248603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6223 h 396239"/>
                <a:gd name="connsiteX12" fmla="*/ 61913 w 248602"/>
                <a:gd name="connsiteY12" fmla="*/ 256223 h 396239"/>
                <a:gd name="connsiteX13" fmla="*/ 123825 w 248602"/>
                <a:gd name="connsiteY13" fmla="*/ 341948 h 396239"/>
                <a:gd name="connsiteX14" fmla="*/ 187642 w 248602"/>
                <a:gd name="connsiteY14" fmla="*/ 306705 h 396239"/>
                <a:gd name="connsiteX15" fmla="*/ 187642 w 248602"/>
                <a:gd name="connsiteY15" fmla="*/ 208598 h 396239"/>
                <a:gd name="connsiteX16" fmla="*/ 123825 w 248602"/>
                <a:gd name="connsiteY16" fmla="*/ 173355 h 396239"/>
                <a:gd name="connsiteX17" fmla="*/ 61913 w 248602"/>
                <a:gd name="connsiteY17" fmla="*/ 256223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6223"/>
                  </a:moveTo>
                  <a:cubicBezTo>
                    <a:pt x="0" y="170498"/>
                    <a:pt x="43815" y="117157"/>
                    <a:pt x="108585" y="117157"/>
                  </a:cubicBezTo>
                  <a:cubicBezTo>
                    <a:pt x="141922" y="117157"/>
                    <a:pt x="168592" y="131445"/>
                    <a:pt x="185738" y="153352"/>
                  </a:cubicBezTo>
                  <a:lnTo>
                    <a:pt x="186690" y="153352"/>
                  </a:lnTo>
                  <a:lnTo>
                    <a:pt x="186690" y="16193"/>
                  </a:lnTo>
                  <a:lnTo>
                    <a:pt x="248603" y="0"/>
                  </a:lnTo>
                  <a:lnTo>
                    <a:pt x="248603" y="389573"/>
                  </a:lnTo>
                  <a:lnTo>
                    <a:pt x="187642" y="389573"/>
                  </a:lnTo>
                  <a:lnTo>
                    <a:pt x="187642" y="358140"/>
                  </a:lnTo>
                  <a:lnTo>
                    <a:pt x="186690" y="358140"/>
                  </a:lnTo>
                  <a:cubicBezTo>
                    <a:pt x="167640" y="381953"/>
                    <a:pt x="140017" y="396240"/>
                    <a:pt x="106680" y="396240"/>
                  </a:cubicBezTo>
                  <a:cubicBezTo>
                    <a:pt x="43815" y="396240"/>
                    <a:pt x="0" y="341948"/>
                    <a:pt x="0" y="256223"/>
                  </a:cubicBezTo>
                  <a:close/>
                  <a:moveTo>
                    <a:pt x="61913" y="256223"/>
                  </a:moveTo>
                  <a:cubicBezTo>
                    <a:pt x="61913" y="310515"/>
                    <a:pt x="84772" y="341948"/>
                    <a:pt x="123825" y="341948"/>
                  </a:cubicBezTo>
                  <a:cubicBezTo>
                    <a:pt x="147638" y="341948"/>
                    <a:pt x="167640" y="330517"/>
                    <a:pt x="187642" y="306705"/>
                  </a:cubicBezTo>
                  <a:lnTo>
                    <a:pt x="187642" y="208598"/>
                  </a:lnTo>
                  <a:cubicBezTo>
                    <a:pt x="169545" y="184785"/>
                    <a:pt x="149542" y="173355"/>
                    <a:pt x="123825" y="173355"/>
                  </a:cubicBezTo>
                  <a:cubicBezTo>
                    <a:pt x="83820" y="173355"/>
                    <a:pt x="61913" y="202883"/>
                    <a:pt x="61913" y="256223"/>
                  </a:cubicBezTo>
                  <a:close/>
                </a:path>
              </a:pathLst>
            </a:custGeom>
            <a:grpFill/>
            <a:ln w="9525" cap="flat">
              <a:noFill/>
              <a:prstDash val="solid"/>
              <a:miter/>
            </a:ln>
          </p:spPr>
          <p:txBody>
            <a:bodyPr rtlCol="0" anchor="ctr"/>
            <a:lstStyle/>
            <a:p>
              <a:endParaRPr lang="de-DE"/>
            </a:p>
          </p:txBody>
        </p:sp>
        <p:sp>
          <p:nvSpPr>
            <p:cNvPr id="109" name="Freihandform: Form 108">
              <a:extLst>
                <a:ext uri="{FF2B5EF4-FFF2-40B4-BE49-F238E27FC236}">
                  <a16:creationId xmlns:a16="http://schemas.microsoft.com/office/drawing/2014/main" id="{E961B20F-6BF9-4476-95BF-6940DF58679A}"/>
                </a:ext>
              </a:extLst>
            </p:cNvPr>
            <p:cNvSpPr/>
            <p:nvPr/>
          </p:nvSpPr>
          <p:spPr>
            <a:xfrm>
              <a:off x="642365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7" y="225743"/>
                    <a:pt x="132397" y="225743"/>
                  </a:cubicBezTo>
                  <a:cubicBezTo>
                    <a:pt x="157163" y="225743"/>
                    <a:pt x="177165" y="216218"/>
                    <a:pt x="198120" y="194310"/>
                  </a:cubicBezTo>
                  <a:lnTo>
                    <a:pt x="237172" y="235268"/>
                  </a:lnTo>
                  <a:cubicBezTo>
                    <a:pt x="206693" y="264795"/>
                    <a:pt x="172403" y="279083"/>
                    <a:pt x="132397" y="279083"/>
                  </a:cubicBezTo>
                  <a:close/>
                  <a:moveTo>
                    <a:pt x="61913" y="115253"/>
                  </a:moveTo>
                  <a:lnTo>
                    <a:pt x="182880" y="115253"/>
                  </a:lnTo>
                  <a:cubicBezTo>
                    <a:pt x="180022" y="74295"/>
                    <a:pt x="159068" y="50482"/>
                    <a:pt x="123825" y="50482"/>
                  </a:cubicBezTo>
                  <a:cubicBezTo>
                    <a:pt x="89535" y="50482"/>
                    <a:pt x="67628" y="74295"/>
                    <a:pt x="61913" y="115253"/>
                  </a:cubicBezTo>
                  <a:close/>
                </a:path>
              </a:pathLst>
            </a:custGeom>
            <a:grpFill/>
            <a:ln w="9525" cap="flat">
              <a:noFill/>
              <a:prstDash val="solid"/>
              <a:miter/>
            </a:ln>
          </p:spPr>
          <p:txBody>
            <a:bodyPr rtlCol="0" anchor="ctr"/>
            <a:lstStyle/>
            <a:p>
              <a:endParaRPr lang="de-DE"/>
            </a:p>
          </p:txBody>
        </p:sp>
        <p:sp>
          <p:nvSpPr>
            <p:cNvPr id="110" name="Freihandform: Form 109">
              <a:extLst>
                <a:ext uri="{FF2B5EF4-FFF2-40B4-BE49-F238E27FC236}">
                  <a16:creationId xmlns:a16="http://schemas.microsoft.com/office/drawing/2014/main" id="{2F1098BD-9E6B-48AD-8277-D894FBC001B0}"/>
                </a:ext>
              </a:extLst>
            </p:cNvPr>
            <p:cNvSpPr/>
            <p:nvPr/>
          </p:nvSpPr>
          <p:spPr>
            <a:xfrm>
              <a:off x="6737031"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39065" y="-710"/>
                    <a:pt x="150495" y="1195"/>
                    <a:pt x="160020" y="5005"/>
                  </a:cubicBezTo>
                  <a:close/>
                </a:path>
              </a:pathLst>
            </a:custGeom>
            <a:grpFill/>
            <a:ln w="9525" cap="flat">
              <a:noFill/>
              <a:prstDash val="solid"/>
              <a:miter/>
            </a:ln>
          </p:spPr>
          <p:txBody>
            <a:bodyPr rtlCol="0" anchor="ctr"/>
            <a:lstStyle/>
            <a:p>
              <a:endParaRPr lang="de-DE"/>
            </a:p>
          </p:txBody>
        </p:sp>
        <p:sp>
          <p:nvSpPr>
            <p:cNvPr id="111" name="Freihandform: Form 110">
              <a:extLst>
                <a:ext uri="{FF2B5EF4-FFF2-40B4-BE49-F238E27FC236}">
                  <a16:creationId xmlns:a16="http://schemas.microsoft.com/office/drawing/2014/main" id="{ED7ED6CA-E50E-44B8-8124-0BC825AA6A8E}"/>
                </a:ext>
              </a:extLst>
            </p:cNvPr>
            <p:cNvSpPr/>
            <p:nvPr/>
          </p:nvSpPr>
          <p:spPr>
            <a:xfrm>
              <a:off x="6936104"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grpFill/>
            <a:ln w="9525" cap="flat">
              <a:noFill/>
              <a:prstDash val="solid"/>
              <a:miter/>
            </a:ln>
          </p:spPr>
          <p:txBody>
            <a:bodyPr rtlCol="0" anchor="ctr"/>
            <a:lstStyle/>
            <a:p>
              <a:endParaRPr lang="de-DE"/>
            </a:p>
          </p:txBody>
        </p:sp>
        <p:sp>
          <p:nvSpPr>
            <p:cNvPr id="161" name="Freihandform: Form 160">
              <a:extLst>
                <a:ext uri="{FF2B5EF4-FFF2-40B4-BE49-F238E27FC236}">
                  <a16:creationId xmlns:a16="http://schemas.microsoft.com/office/drawing/2014/main" id="{73F6EBEA-DE7E-43C6-A2A4-AA735B06FA04}"/>
                </a:ext>
              </a:extLst>
            </p:cNvPr>
            <p:cNvSpPr/>
            <p:nvPr/>
          </p:nvSpPr>
          <p:spPr>
            <a:xfrm>
              <a:off x="7145654" y="2545079"/>
              <a:ext cx="288607" cy="37528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2" y="312420"/>
                    <a:pt x="220980" y="275272"/>
                    <a:pt x="220980" y="219075"/>
                  </a:cubicBezTo>
                  <a:lnTo>
                    <a:pt x="220980" y="0"/>
                  </a:lnTo>
                  <a:lnTo>
                    <a:pt x="287655" y="0"/>
                  </a:lnTo>
                  <a:lnTo>
                    <a:pt x="287655" y="222885"/>
                  </a:lnTo>
                  <a:close/>
                </a:path>
              </a:pathLst>
            </a:custGeom>
            <a:grpFill/>
            <a:ln w="9525" cap="flat">
              <a:noFill/>
              <a:prstDash val="solid"/>
              <a:miter/>
            </a:ln>
          </p:spPr>
          <p:txBody>
            <a:bodyPr rtlCol="0" anchor="ctr"/>
            <a:lstStyle/>
            <a:p>
              <a:endParaRPr lang="de-DE"/>
            </a:p>
          </p:txBody>
        </p:sp>
        <p:sp>
          <p:nvSpPr>
            <p:cNvPr id="162" name="Freihandform: Form 161">
              <a:extLst>
                <a:ext uri="{FF2B5EF4-FFF2-40B4-BE49-F238E27FC236}">
                  <a16:creationId xmlns:a16="http://schemas.microsoft.com/office/drawing/2014/main" id="{DDB3084D-9A6D-4432-B0B8-78A2C9CA6C57}"/>
                </a:ext>
              </a:extLst>
            </p:cNvPr>
            <p:cNvSpPr/>
            <p:nvPr/>
          </p:nvSpPr>
          <p:spPr>
            <a:xfrm>
              <a:off x="7517129" y="264223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2"/>
                  </a:cubicBezTo>
                  <a:lnTo>
                    <a:pt x="228600" y="272415"/>
                  </a:lnTo>
                  <a:close/>
                </a:path>
              </a:pathLst>
            </a:custGeom>
            <a:grpFill/>
            <a:ln w="9525" cap="flat">
              <a:noFill/>
              <a:prstDash val="solid"/>
              <a:miter/>
            </a:ln>
          </p:spPr>
          <p:txBody>
            <a:bodyPr rtlCol="0" anchor="ctr"/>
            <a:lstStyle/>
            <a:p>
              <a:endParaRPr lang="de-DE"/>
            </a:p>
          </p:txBody>
        </p:sp>
        <p:sp>
          <p:nvSpPr>
            <p:cNvPr id="163" name="Freihandform: Form 162">
              <a:extLst>
                <a:ext uri="{FF2B5EF4-FFF2-40B4-BE49-F238E27FC236}">
                  <a16:creationId xmlns:a16="http://schemas.microsoft.com/office/drawing/2014/main" id="{453A6E23-9342-4888-990A-FF8E4FD480B9}"/>
                </a:ext>
              </a:extLst>
            </p:cNvPr>
            <p:cNvSpPr/>
            <p:nvPr/>
          </p:nvSpPr>
          <p:spPr>
            <a:xfrm>
              <a:off x="7816214" y="2528887"/>
              <a:ext cx="79057" cy="385762"/>
            </a:xfrm>
            <a:custGeom>
              <a:avLst/>
              <a:gdLst>
                <a:gd name="connsiteX0" fmla="*/ 79058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8 w 79057"/>
                <a:gd name="connsiteY4" fmla="*/ 38100 h 385762"/>
                <a:gd name="connsiteX5" fmla="*/ 70485 w 79057"/>
                <a:gd name="connsiteY5" fmla="*/ 385763 h 385762"/>
                <a:gd name="connsiteX6" fmla="*/ 8573 w 79057"/>
                <a:gd name="connsiteY6" fmla="*/ 385763 h 385762"/>
                <a:gd name="connsiteX7" fmla="*/ 8573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3" y="76200"/>
                  </a:cubicBezTo>
                  <a:cubicBezTo>
                    <a:pt x="17145" y="76200"/>
                    <a:pt x="0" y="60960"/>
                    <a:pt x="0" y="38100"/>
                  </a:cubicBezTo>
                  <a:cubicBezTo>
                    <a:pt x="0" y="16193"/>
                    <a:pt x="18098" y="0"/>
                    <a:pt x="39053" y="0"/>
                  </a:cubicBezTo>
                  <a:cubicBezTo>
                    <a:pt x="60960" y="0"/>
                    <a:pt x="79058" y="16193"/>
                    <a:pt x="79058" y="38100"/>
                  </a:cubicBezTo>
                  <a:close/>
                  <a:moveTo>
                    <a:pt x="70485" y="385763"/>
                  </a:moveTo>
                  <a:lnTo>
                    <a:pt x="8573" y="385763"/>
                  </a:lnTo>
                  <a:lnTo>
                    <a:pt x="8573" y="119063"/>
                  </a:lnTo>
                  <a:lnTo>
                    <a:pt x="70485" y="119063"/>
                  </a:lnTo>
                  <a:lnTo>
                    <a:pt x="70485" y="385763"/>
                  </a:lnTo>
                  <a:close/>
                </a:path>
              </a:pathLst>
            </a:custGeom>
            <a:grpFill/>
            <a:ln w="9525" cap="flat">
              <a:noFill/>
              <a:prstDash val="solid"/>
              <a:miter/>
            </a:ln>
          </p:spPr>
          <p:txBody>
            <a:bodyPr rtlCol="0" anchor="ctr"/>
            <a:lstStyle/>
            <a:p>
              <a:endParaRPr lang="de-DE"/>
            </a:p>
          </p:txBody>
        </p:sp>
        <p:sp>
          <p:nvSpPr>
            <p:cNvPr id="164" name="Freihandform: Form 163">
              <a:extLst>
                <a:ext uri="{FF2B5EF4-FFF2-40B4-BE49-F238E27FC236}">
                  <a16:creationId xmlns:a16="http://schemas.microsoft.com/office/drawing/2014/main" id="{B426E48C-C34A-4787-B768-16E5A9D17D6A}"/>
                </a:ext>
              </a:extLst>
            </p:cNvPr>
            <p:cNvSpPr/>
            <p:nvPr/>
          </p:nvSpPr>
          <p:spPr>
            <a:xfrm>
              <a:off x="7940039" y="2647949"/>
              <a:ext cx="259080" cy="266700"/>
            </a:xfrm>
            <a:custGeom>
              <a:avLst/>
              <a:gdLst>
                <a:gd name="connsiteX0" fmla="*/ 259080 w 259080"/>
                <a:gd name="connsiteY0" fmla="*/ 0 h 266700"/>
                <a:gd name="connsiteX1" fmla="*/ 161925 w 259080"/>
                <a:gd name="connsiteY1" fmla="*/ 266700 h 266700"/>
                <a:gd name="connsiteX2" fmla="*/ 97155 w 259080"/>
                <a:gd name="connsiteY2" fmla="*/ 266700 h 266700"/>
                <a:gd name="connsiteX3" fmla="*/ 0 w 259080"/>
                <a:gd name="connsiteY3" fmla="*/ 0 h 266700"/>
                <a:gd name="connsiteX4" fmla="*/ 68580 w 259080"/>
                <a:gd name="connsiteY4" fmla="*/ 0 h 266700"/>
                <a:gd name="connsiteX5" fmla="*/ 129540 w 259080"/>
                <a:gd name="connsiteY5" fmla="*/ 193358 h 266700"/>
                <a:gd name="connsiteX6" fmla="*/ 130493 w 259080"/>
                <a:gd name="connsiteY6" fmla="*/ 193358 h 266700"/>
                <a:gd name="connsiteX7" fmla="*/ 191453 w 259080"/>
                <a:gd name="connsiteY7" fmla="*/ 0 h 266700"/>
                <a:gd name="connsiteX8" fmla="*/ 259080 w 259080"/>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80" h="266700">
                  <a:moveTo>
                    <a:pt x="259080" y="0"/>
                  </a:moveTo>
                  <a:lnTo>
                    <a:pt x="161925" y="266700"/>
                  </a:lnTo>
                  <a:lnTo>
                    <a:pt x="97155" y="266700"/>
                  </a:lnTo>
                  <a:lnTo>
                    <a:pt x="0" y="0"/>
                  </a:lnTo>
                  <a:lnTo>
                    <a:pt x="68580" y="0"/>
                  </a:lnTo>
                  <a:lnTo>
                    <a:pt x="129540" y="193358"/>
                  </a:lnTo>
                  <a:lnTo>
                    <a:pt x="130493" y="193358"/>
                  </a:lnTo>
                  <a:lnTo>
                    <a:pt x="191453" y="0"/>
                  </a:lnTo>
                  <a:lnTo>
                    <a:pt x="259080" y="0"/>
                  </a:lnTo>
                  <a:close/>
                </a:path>
              </a:pathLst>
            </a:custGeom>
            <a:grpFill/>
            <a:ln w="9525" cap="flat">
              <a:noFill/>
              <a:prstDash val="solid"/>
              <a:miter/>
            </a:ln>
          </p:spPr>
          <p:txBody>
            <a:bodyPr rtlCol="0" anchor="ctr"/>
            <a:lstStyle/>
            <a:p>
              <a:endParaRPr lang="de-DE"/>
            </a:p>
          </p:txBody>
        </p:sp>
        <p:sp>
          <p:nvSpPr>
            <p:cNvPr id="165" name="Freihandform: Form 164">
              <a:extLst>
                <a:ext uri="{FF2B5EF4-FFF2-40B4-BE49-F238E27FC236}">
                  <a16:creationId xmlns:a16="http://schemas.microsoft.com/office/drawing/2014/main" id="{7615B64C-54A4-4AD2-904B-94038BAB952C}"/>
                </a:ext>
              </a:extLst>
            </p:cNvPr>
            <p:cNvSpPr/>
            <p:nvPr/>
          </p:nvSpPr>
          <p:spPr>
            <a:xfrm>
              <a:off x="8227694"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3818 w 242887"/>
                <a:gd name="connsiteY5" fmla="*/ 160972 h 279082"/>
                <a:gd name="connsiteX6" fmla="*/ 133350 w 242887"/>
                <a:gd name="connsiteY6" fmla="*/ 225743 h 279082"/>
                <a:gd name="connsiteX7" fmla="*/ 199073 w 242887"/>
                <a:gd name="connsiteY7" fmla="*/ 194310 h 279082"/>
                <a:gd name="connsiteX8" fmla="*/ 238125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3818" y="160972"/>
                  </a:lnTo>
                  <a:cubicBezTo>
                    <a:pt x="70485" y="201930"/>
                    <a:pt x="95250" y="225743"/>
                    <a:pt x="133350" y="225743"/>
                  </a:cubicBezTo>
                  <a:cubicBezTo>
                    <a:pt x="158115" y="225743"/>
                    <a:pt x="178118" y="216218"/>
                    <a:pt x="199073" y="194310"/>
                  </a:cubicBezTo>
                  <a:lnTo>
                    <a:pt x="238125"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grpFill/>
            <a:ln w="9525" cap="flat">
              <a:noFill/>
              <a:prstDash val="solid"/>
              <a:miter/>
            </a:ln>
          </p:spPr>
          <p:txBody>
            <a:bodyPr rtlCol="0" anchor="ctr"/>
            <a:lstStyle/>
            <a:p>
              <a:endParaRPr lang="de-DE"/>
            </a:p>
          </p:txBody>
        </p:sp>
        <p:sp>
          <p:nvSpPr>
            <p:cNvPr id="166" name="Freihandform: Form 165">
              <a:extLst>
                <a:ext uri="{FF2B5EF4-FFF2-40B4-BE49-F238E27FC236}">
                  <a16:creationId xmlns:a16="http://schemas.microsoft.com/office/drawing/2014/main" id="{EAB3BFB7-9BD5-4C34-9D06-AC7943D65799}"/>
                </a:ext>
              </a:extLst>
            </p:cNvPr>
            <p:cNvSpPr/>
            <p:nvPr/>
          </p:nvSpPr>
          <p:spPr>
            <a:xfrm>
              <a:off x="8539162" y="2641039"/>
              <a:ext cx="161925" cy="272657"/>
            </a:xfrm>
            <a:custGeom>
              <a:avLst/>
              <a:gdLst>
                <a:gd name="connsiteX0" fmla="*/ 161925 w 161925"/>
                <a:gd name="connsiteY0" fmla="*/ 5005 h 272657"/>
                <a:gd name="connsiteX1" fmla="*/ 152400 w 161925"/>
                <a:gd name="connsiteY1" fmla="*/ 68823 h 272657"/>
                <a:gd name="connsiteX2" fmla="*/ 118110 w 161925"/>
                <a:gd name="connsiteY2" fmla="*/ 60250 h 272657"/>
                <a:gd name="connsiteX3" fmla="*/ 63818 w 161925"/>
                <a:gd name="connsiteY3" fmla="*/ 135498 h 272657"/>
                <a:gd name="connsiteX4" fmla="*/ 63818 w 161925"/>
                <a:gd name="connsiteY4" fmla="*/ 272658 h 272657"/>
                <a:gd name="connsiteX5" fmla="*/ 0 w 161925"/>
                <a:gd name="connsiteY5" fmla="*/ 272658 h 272657"/>
                <a:gd name="connsiteX6" fmla="*/ 0 w 161925"/>
                <a:gd name="connsiteY6" fmla="*/ 5958 h 272657"/>
                <a:gd name="connsiteX7" fmla="*/ 60960 w 161925"/>
                <a:gd name="connsiteY7" fmla="*/ 5958 h 272657"/>
                <a:gd name="connsiteX8" fmla="*/ 60960 w 161925"/>
                <a:gd name="connsiteY8" fmla="*/ 40248 h 272657"/>
                <a:gd name="connsiteX9" fmla="*/ 61913 w 161925"/>
                <a:gd name="connsiteY9" fmla="*/ 40248 h 272657"/>
                <a:gd name="connsiteX10" fmla="*/ 131445 w 161925"/>
                <a:gd name="connsiteY10" fmla="*/ 243 h 272657"/>
                <a:gd name="connsiteX11" fmla="*/ 161925 w 161925"/>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272657">
                  <a:moveTo>
                    <a:pt x="161925" y="5005"/>
                  </a:moveTo>
                  <a:lnTo>
                    <a:pt x="152400" y="68823"/>
                  </a:lnTo>
                  <a:cubicBezTo>
                    <a:pt x="142875" y="64060"/>
                    <a:pt x="131445" y="60250"/>
                    <a:pt x="118110" y="60250"/>
                  </a:cubicBezTo>
                  <a:cubicBezTo>
                    <a:pt x="75248" y="60250"/>
                    <a:pt x="63818" y="94540"/>
                    <a:pt x="63818" y="135498"/>
                  </a:cubicBezTo>
                  <a:lnTo>
                    <a:pt x="63818" y="272658"/>
                  </a:lnTo>
                  <a:lnTo>
                    <a:pt x="0" y="272658"/>
                  </a:lnTo>
                  <a:lnTo>
                    <a:pt x="0" y="5958"/>
                  </a:lnTo>
                  <a:lnTo>
                    <a:pt x="60960" y="5958"/>
                  </a:lnTo>
                  <a:lnTo>
                    <a:pt x="60960" y="40248"/>
                  </a:lnTo>
                  <a:lnTo>
                    <a:pt x="61913" y="40248"/>
                  </a:lnTo>
                  <a:cubicBezTo>
                    <a:pt x="76200" y="15483"/>
                    <a:pt x="100965" y="243"/>
                    <a:pt x="131445" y="243"/>
                  </a:cubicBezTo>
                  <a:cubicBezTo>
                    <a:pt x="140970" y="-710"/>
                    <a:pt x="152400" y="1195"/>
                    <a:pt x="161925" y="5005"/>
                  </a:cubicBezTo>
                  <a:close/>
                </a:path>
              </a:pathLst>
            </a:custGeom>
            <a:grpFill/>
            <a:ln w="9525" cap="flat">
              <a:noFill/>
              <a:prstDash val="solid"/>
              <a:miter/>
            </a:ln>
          </p:spPr>
          <p:txBody>
            <a:bodyPr rtlCol="0" anchor="ctr"/>
            <a:lstStyle/>
            <a:p>
              <a:endParaRPr lang="de-DE"/>
            </a:p>
          </p:txBody>
        </p:sp>
        <p:sp>
          <p:nvSpPr>
            <p:cNvPr id="167" name="Freihandform: Form 166">
              <a:extLst>
                <a:ext uri="{FF2B5EF4-FFF2-40B4-BE49-F238E27FC236}">
                  <a16:creationId xmlns:a16="http://schemas.microsoft.com/office/drawing/2014/main" id="{77966ADB-5C9A-459D-BE24-5A2BEA535E86}"/>
                </a:ext>
              </a:extLst>
            </p:cNvPr>
            <p:cNvSpPr/>
            <p:nvPr/>
          </p:nvSpPr>
          <p:spPr>
            <a:xfrm>
              <a:off x="8729662" y="2640329"/>
              <a:ext cx="205739" cy="280034"/>
            </a:xfrm>
            <a:custGeom>
              <a:avLst/>
              <a:gdLst>
                <a:gd name="connsiteX0" fmla="*/ 29527 w 205739"/>
                <a:gd name="connsiteY0" fmla="*/ 198120 h 280034"/>
                <a:gd name="connsiteX1" fmla="*/ 104775 w 205739"/>
                <a:gd name="connsiteY1" fmla="*/ 227647 h 280034"/>
                <a:gd name="connsiteX2" fmla="*/ 143827 w 205739"/>
                <a:gd name="connsiteY2" fmla="*/ 200978 h 280034"/>
                <a:gd name="connsiteX3" fmla="*/ 10477 w 205739"/>
                <a:gd name="connsiteY3" fmla="*/ 82868 h 280034"/>
                <a:gd name="connsiteX4" fmla="*/ 111443 w 205739"/>
                <a:gd name="connsiteY4" fmla="*/ 0 h 280034"/>
                <a:gd name="connsiteX5" fmla="*/ 203835 w 205739"/>
                <a:gd name="connsiteY5" fmla="*/ 27622 h 280034"/>
                <a:gd name="connsiteX6" fmla="*/ 174307 w 205739"/>
                <a:gd name="connsiteY6" fmla="*/ 76200 h 280034"/>
                <a:gd name="connsiteX7" fmla="*/ 110490 w 205739"/>
                <a:gd name="connsiteY7" fmla="*/ 52387 h 280034"/>
                <a:gd name="connsiteX8" fmla="*/ 72390 w 205739"/>
                <a:gd name="connsiteY8" fmla="*/ 77153 h 280034"/>
                <a:gd name="connsiteX9" fmla="*/ 205740 w 205739"/>
                <a:gd name="connsiteY9" fmla="*/ 195262 h 280034"/>
                <a:gd name="connsiteX10" fmla="*/ 102870 w 205739"/>
                <a:gd name="connsiteY10" fmla="*/ 280035 h 280034"/>
                <a:gd name="connsiteX11" fmla="*/ 0 w 205739"/>
                <a:gd name="connsiteY11" fmla="*/ 247650 h 280034"/>
                <a:gd name="connsiteX12" fmla="*/ 29527 w 205739"/>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4">
                  <a:moveTo>
                    <a:pt x="29527" y="198120"/>
                  </a:moveTo>
                  <a:cubicBezTo>
                    <a:pt x="56198" y="218122"/>
                    <a:pt x="80963" y="227647"/>
                    <a:pt x="104775" y="227647"/>
                  </a:cubicBezTo>
                  <a:cubicBezTo>
                    <a:pt x="127635" y="227647"/>
                    <a:pt x="143827" y="217170"/>
                    <a:pt x="143827" y="200978"/>
                  </a:cubicBezTo>
                  <a:cubicBezTo>
                    <a:pt x="143827" y="155258"/>
                    <a:pt x="10477" y="171450"/>
                    <a:pt x="10477" y="82868"/>
                  </a:cubicBezTo>
                  <a:cubicBezTo>
                    <a:pt x="10477" y="33338"/>
                    <a:pt x="51435" y="0"/>
                    <a:pt x="111443" y="0"/>
                  </a:cubicBezTo>
                  <a:cubicBezTo>
                    <a:pt x="143827" y="0"/>
                    <a:pt x="175260" y="9525"/>
                    <a:pt x="203835" y="27622"/>
                  </a:cubicBezTo>
                  <a:lnTo>
                    <a:pt x="174307" y="76200"/>
                  </a:lnTo>
                  <a:cubicBezTo>
                    <a:pt x="151448" y="60007"/>
                    <a:pt x="130493"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168" name="Freihandform: Form 167">
              <a:extLst>
                <a:ext uri="{FF2B5EF4-FFF2-40B4-BE49-F238E27FC236}">
                  <a16:creationId xmlns:a16="http://schemas.microsoft.com/office/drawing/2014/main" id="{8D312537-DCFF-421E-A9B8-AE30CB4BB377}"/>
                </a:ext>
              </a:extLst>
            </p:cNvPr>
            <p:cNvSpPr/>
            <p:nvPr/>
          </p:nvSpPr>
          <p:spPr>
            <a:xfrm>
              <a:off x="8993504" y="2528887"/>
              <a:ext cx="79057" cy="385762"/>
            </a:xfrm>
            <a:custGeom>
              <a:avLst/>
              <a:gdLst>
                <a:gd name="connsiteX0" fmla="*/ 79057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7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7"/>
                    <a:pt x="60960" y="76200"/>
                    <a:pt x="39052" y="76200"/>
                  </a:cubicBezTo>
                  <a:cubicBezTo>
                    <a:pt x="17145" y="76200"/>
                    <a:pt x="0" y="60960"/>
                    <a:pt x="0" y="38100"/>
                  </a:cubicBezTo>
                  <a:cubicBezTo>
                    <a:pt x="0" y="16193"/>
                    <a:pt x="18097" y="0"/>
                    <a:pt x="39052" y="0"/>
                  </a:cubicBezTo>
                  <a:cubicBezTo>
                    <a:pt x="60960" y="0"/>
                    <a:pt x="79057" y="16193"/>
                    <a:pt x="79057" y="38100"/>
                  </a:cubicBezTo>
                  <a:close/>
                  <a:moveTo>
                    <a:pt x="70485" y="385763"/>
                  </a:moveTo>
                  <a:lnTo>
                    <a:pt x="8572" y="385763"/>
                  </a:lnTo>
                  <a:lnTo>
                    <a:pt x="8572" y="119063"/>
                  </a:lnTo>
                  <a:lnTo>
                    <a:pt x="70485" y="119063"/>
                  </a:lnTo>
                  <a:lnTo>
                    <a:pt x="70485" y="385763"/>
                  </a:lnTo>
                  <a:close/>
                </a:path>
              </a:pathLst>
            </a:custGeom>
            <a:grpFill/>
            <a:ln w="9525" cap="flat">
              <a:noFill/>
              <a:prstDash val="solid"/>
              <a:miter/>
            </a:ln>
          </p:spPr>
          <p:txBody>
            <a:bodyPr rtlCol="0" anchor="ctr"/>
            <a:lstStyle/>
            <a:p>
              <a:endParaRPr lang="de-DE"/>
            </a:p>
          </p:txBody>
        </p:sp>
        <p:sp>
          <p:nvSpPr>
            <p:cNvPr id="169" name="Freihandform: Form 168">
              <a:extLst>
                <a:ext uri="{FF2B5EF4-FFF2-40B4-BE49-F238E27FC236}">
                  <a16:creationId xmlns:a16="http://schemas.microsoft.com/office/drawing/2014/main" id="{DECD11B4-70BB-4002-B619-D5EA3D2965F0}"/>
                </a:ext>
              </a:extLst>
            </p:cNvPr>
            <p:cNvSpPr/>
            <p:nvPr/>
          </p:nvSpPr>
          <p:spPr>
            <a:xfrm>
              <a:off x="9117329" y="2562224"/>
              <a:ext cx="165734" cy="358139"/>
            </a:xfrm>
            <a:custGeom>
              <a:avLst/>
              <a:gdLst>
                <a:gd name="connsiteX0" fmla="*/ 165735 w 165734"/>
                <a:gd name="connsiteY0" fmla="*/ 295275 h 358139"/>
                <a:gd name="connsiteX1" fmla="*/ 165735 w 165734"/>
                <a:gd name="connsiteY1" fmla="*/ 348615 h 358139"/>
                <a:gd name="connsiteX2" fmla="*/ 113347 w 165734"/>
                <a:gd name="connsiteY2" fmla="*/ 358140 h 358139"/>
                <a:gd name="connsiteX3" fmla="*/ 40957 w 165734"/>
                <a:gd name="connsiteY3" fmla="*/ 282892 h 358139"/>
                <a:gd name="connsiteX4" fmla="*/ 40957 w 165734"/>
                <a:gd name="connsiteY4" fmla="*/ 137160 h 358139"/>
                <a:gd name="connsiteX5" fmla="*/ 0 w 165734"/>
                <a:gd name="connsiteY5" fmla="*/ 137160 h 358139"/>
                <a:gd name="connsiteX6" fmla="*/ 0 w 165734"/>
                <a:gd name="connsiteY6" fmla="*/ 85725 h 358139"/>
                <a:gd name="connsiteX7" fmla="*/ 40005 w 165734"/>
                <a:gd name="connsiteY7" fmla="*/ 85725 h 358139"/>
                <a:gd name="connsiteX8" fmla="*/ 40005 w 165734"/>
                <a:gd name="connsiteY8" fmla="*/ 13335 h 358139"/>
                <a:gd name="connsiteX9" fmla="*/ 101918 w 165734"/>
                <a:gd name="connsiteY9" fmla="*/ 0 h 358139"/>
                <a:gd name="connsiteX10" fmla="*/ 101918 w 165734"/>
                <a:gd name="connsiteY10" fmla="*/ 86677 h 358139"/>
                <a:gd name="connsiteX11" fmla="*/ 165735 w 165734"/>
                <a:gd name="connsiteY11" fmla="*/ 86677 h 358139"/>
                <a:gd name="connsiteX12" fmla="*/ 165735 w 165734"/>
                <a:gd name="connsiteY12" fmla="*/ 138113 h 358139"/>
                <a:gd name="connsiteX13" fmla="*/ 101918 w 165734"/>
                <a:gd name="connsiteY13" fmla="*/ 138113 h 358139"/>
                <a:gd name="connsiteX14" fmla="*/ 101918 w 165734"/>
                <a:gd name="connsiteY14" fmla="*/ 269558 h 358139"/>
                <a:gd name="connsiteX15" fmla="*/ 130493 w 165734"/>
                <a:gd name="connsiteY15" fmla="*/ 304800 h 358139"/>
                <a:gd name="connsiteX16" fmla="*/ 165735 w 165734"/>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39">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2875" y="303848"/>
                    <a:pt x="155257" y="300038"/>
                    <a:pt x="165735" y="295275"/>
                  </a:cubicBezTo>
                  <a:close/>
                </a:path>
              </a:pathLst>
            </a:custGeom>
            <a:grpFill/>
            <a:ln w="9525" cap="flat">
              <a:noFill/>
              <a:prstDash val="solid"/>
              <a:miter/>
            </a:ln>
          </p:spPr>
          <p:txBody>
            <a:bodyPr rtlCol="0" anchor="ctr"/>
            <a:lstStyle/>
            <a:p>
              <a:endParaRPr lang="de-DE"/>
            </a:p>
          </p:txBody>
        </p:sp>
        <p:sp>
          <p:nvSpPr>
            <p:cNvPr id="170" name="Freihandform: Form 169">
              <a:extLst>
                <a:ext uri="{FF2B5EF4-FFF2-40B4-BE49-F238E27FC236}">
                  <a16:creationId xmlns:a16="http://schemas.microsoft.com/office/drawing/2014/main" id="{028A2D0E-91B4-4CF7-B2F7-90C7C7F367F4}"/>
                </a:ext>
              </a:extLst>
            </p:cNvPr>
            <p:cNvSpPr/>
            <p:nvPr/>
          </p:nvSpPr>
          <p:spPr>
            <a:xfrm>
              <a:off x="9331642" y="2533649"/>
              <a:ext cx="225742" cy="386714"/>
            </a:xfrm>
            <a:custGeom>
              <a:avLst/>
              <a:gdLst>
                <a:gd name="connsiteX0" fmla="*/ 114300 w 225742"/>
                <a:gd name="connsiteY0" fmla="*/ 215265 h 386714"/>
                <a:gd name="connsiteX1" fmla="*/ 164782 w 225742"/>
                <a:gd name="connsiteY1" fmla="*/ 220980 h 386714"/>
                <a:gd name="connsiteX2" fmla="*/ 164782 w 225742"/>
                <a:gd name="connsiteY2" fmla="*/ 211455 h 386714"/>
                <a:gd name="connsiteX3" fmla="*/ 105727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4775 w 225742"/>
                <a:gd name="connsiteY20" fmla="*/ 340042 h 386714"/>
                <a:gd name="connsiteX21" fmla="*/ 165735 w 225742"/>
                <a:gd name="connsiteY21" fmla="*/ 307658 h 386714"/>
                <a:gd name="connsiteX22" fmla="*/ 165735 w 225742"/>
                <a:gd name="connsiteY22" fmla="*/ 261938 h 386714"/>
                <a:gd name="connsiteX23" fmla="*/ 121920 w 225742"/>
                <a:gd name="connsiteY23" fmla="*/ 257175 h 386714"/>
                <a:gd name="connsiteX24" fmla="*/ 60007 w 225742"/>
                <a:gd name="connsiteY24" fmla="*/ 300990 h 386714"/>
                <a:gd name="connsiteX25" fmla="*/ 104775 w 225742"/>
                <a:gd name="connsiteY25" fmla="*/ 340042 h 386714"/>
                <a:gd name="connsiteX26" fmla="*/ 173355 w 225742"/>
                <a:gd name="connsiteY26" fmla="*/ 72390 h 386714"/>
                <a:gd name="connsiteX27" fmla="*/ 136207 w 225742"/>
                <a:gd name="connsiteY27" fmla="*/ 36195 h 386714"/>
                <a:gd name="connsiteX28" fmla="*/ 173355 w 225742"/>
                <a:gd name="connsiteY28" fmla="*/ 0 h 386714"/>
                <a:gd name="connsiteX29" fmla="*/ 210502 w 225742"/>
                <a:gd name="connsiteY29" fmla="*/ 36195 h 386714"/>
                <a:gd name="connsiteX30" fmla="*/ 173355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2" y="220980"/>
                  </a:cubicBezTo>
                  <a:lnTo>
                    <a:pt x="164782" y="211455"/>
                  </a:lnTo>
                  <a:cubicBezTo>
                    <a:pt x="164782" y="177165"/>
                    <a:pt x="144780" y="160020"/>
                    <a:pt x="105727" y="160020"/>
                  </a:cubicBezTo>
                  <a:cubicBezTo>
                    <a:pt x="83820" y="160020"/>
                    <a:pt x="60007"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4775" y="340042"/>
                  </a:moveTo>
                  <a:cubicBezTo>
                    <a:pt x="127635" y="340042"/>
                    <a:pt x="148590" y="328613"/>
                    <a:pt x="165735" y="307658"/>
                  </a:cubicBezTo>
                  <a:lnTo>
                    <a:pt x="165735" y="261938"/>
                  </a:lnTo>
                  <a:cubicBezTo>
                    <a:pt x="151447" y="258127"/>
                    <a:pt x="136207" y="257175"/>
                    <a:pt x="121920" y="257175"/>
                  </a:cubicBezTo>
                  <a:cubicBezTo>
                    <a:pt x="82868" y="257175"/>
                    <a:pt x="60007" y="272415"/>
                    <a:pt x="60007" y="300990"/>
                  </a:cubicBezTo>
                  <a:cubicBezTo>
                    <a:pt x="60007" y="324803"/>
                    <a:pt x="77152" y="340042"/>
                    <a:pt x="104775" y="340042"/>
                  </a:cubicBezTo>
                  <a:close/>
                  <a:moveTo>
                    <a:pt x="173355" y="72390"/>
                  </a:moveTo>
                  <a:cubicBezTo>
                    <a:pt x="153352" y="72390"/>
                    <a:pt x="136207" y="55245"/>
                    <a:pt x="136207" y="36195"/>
                  </a:cubicBezTo>
                  <a:cubicBezTo>
                    <a:pt x="136207" y="17145"/>
                    <a:pt x="153352" y="0"/>
                    <a:pt x="173355" y="0"/>
                  </a:cubicBezTo>
                  <a:cubicBezTo>
                    <a:pt x="193357" y="0"/>
                    <a:pt x="210502" y="17145"/>
                    <a:pt x="210502" y="36195"/>
                  </a:cubicBezTo>
                  <a:cubicBezTo>
                    <a:pt x="210502" y="56198"/>
                    <a:pt x="192405" y="72390"/>
                    <a:pt x="173355" y="72390"/>
                  </a:cubicBezTo>
                  <a:close/>
                </a:path>
              </a:pathLst>
            </a:custGeom>
            <a:grpFill/>
            <a:ln w="9525" cap="flat">
              <a:noFill/>
              <a:prstDash val="solid"/>
              <a:miter/>
            </a:ln>
          </p:spPr>
          <p:txBody>
            <a:bodyPr rtlCol="0" anchor="ctr"/>
            <a:lstStyle/>
            <a:p>
              <a:endParaRPr lang="de-DE"/>
            </a:p>
          </p:txBody>
        </p:sp>
        <p:sp>
          <p:nvSpPr>
            <p:cNvPr id="171" name="Freihandform: Form 170">
              <a:extLst>
                <a:ext uri="{FF2B5EF4-FFF2-40B4-BE49-F238E27FC236}">
                  <a16:creationId xmlns:a16="http://schemas.microsoft.com/office/drawing/2014/main" id="{3F538F95-8D24-4208-AA6F-20E82E8F4BA2}"/>
                </a:ext>
              </a:extLst>
            </p:cNvPr>
            <p:cNvSpPr/>
            <p:nvPr/>
          </p:nvSpPr>
          <p:spPr>
            <a:xfrm>
              <a:off x="9605962" y="2562224"/>
              <a:ext cx="166687" cy="358139"/>
            </a:xfrm>
            <a:custGeom>
              <a:avLst/>
              <a:gdLst>
                <a:gd name="connsiteX0" fmla="*/ 166688 w 166687"/>
                <a:gd name="connsiteY0" fmla="*/ 295275 h 358139"/>
                <a:gd name="connsiteX1" fmla="*/ 166688 w 166687"/>
                <a:gd name="connsiteY1" fmla="*/ 348615 h 358139"/>
                <a:gd name="connsiteX2" fmla="*/ 114300 w 166687"/>
                <a:gd name="connsiteY2" fmla="*/ 358140 h 358139"/>
                <a:gd name="connsiteX3" fmla="*/ 41910 w 166687"/>
                <a:gd name="connsiteY3" fmla="*/ 282892 h 358139"/>
                <a:gd name="connsiteX4" fmla="*/ 41910 w 166687"/>
                <a:gd name="connsiteY4" fmla="*/ 137160 h 358139"/>
                <a:gd name="connsiteX5" fmla="*/ 0 w 166687"/>
                <a:gd name="connsiteY5" fmla="*/ 137160 h 358139"/>
                <a:gd name="connsiteX6" fmla="*/ 0 w 166687"/>
                <a:gd name="connsiteY6" fmla="*/ 85725 h 358139"/>
                <a:gd name="connsiteX7" fmla="*/ 40005 w 166687"/>
                <a:gd name="connsiteY7" fmla="*/ 85725 h 358139"/>
                <a:gd name="connsiteX8" fmla="*/ 40005 w 166687"/>
                <a:gd name="connsiteY8" fmla="*/ 13335 h 358139"/>
                <a:gd name="connsiteX9" fmla="*/ 101918 w 166687"/>
                <a:gd name="connsiteY9" fmla="*/ 0 h 358139"/>
                <a:gd name="connsiteX10" fmla="*/ 101918 w 166687"/>
                <a:gd name="connsiteY10" fmla="*/ 86677 h 358139"/>
                <a:gd name="connsiteX11" fmla="*/ 165735 w 166687"/>
                <a:gd name="connsiteY11" fmla="*/ 86677 h 358139"/>
                <a:gd name="connsiteX12" fmla="*/ 165735 w 166687"/>
                <a:gd name="connsiteY12" fmla="*/ 138113 h 358139"/>
                <a:gd name="connsiteX13" fmla="*/ 101918 w 166687"/>
                <a:gd name="connsiteY13" fmla="*/ 138113 h 358139"/>
                <a:gd name="connsiteX14" fmla="*/ 101918 w 166687"/>
                <a:gd name="connsiteY14" fmla="*/ 269558 h 358139"/>
                <a:gd name="connsiteX15" fmla="*/ 130493 w 166687"/>
                <a:gd name="connsiteY15" fmla="*/ 304800 h 358139"/>
                <a:gd name="connsiteX16" fmla="*/ 166688 w 166687"/>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87" h="358139">
                  <a:moveTo>
                    <a:pt x="166688" y="295275"/>
                  </a:moveTo>
                  <a:lnTo>
                    <a:pt x="166688" y="348615"/>
                  </a:lnTo>
                  <a:cubicBezTo>
                    <a:pt x="153352" y="355283"/>
                    <a:pt x="132398" y="358140"/>
                    <a:pt x="114300" y="358140"/>
                  </a:cubicBezTo>
                  <a:cubicBezTo>
                    <a:pt x="67627" y="358140"/>
                    <a:pt x="41910" y="331470"/>
                    <a:pt x="41910" y="282892"/>
                  </a:cubicBezTo>
                  <a:lnTo>
                    <a:pt x="41910"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3827" y="303848"/>
                    <a:pt x="156210" y="300038"/>
                    <a:pt x="166688" y="295275"/>
                  </a:cubicBezTo>
                  <a:close/>
                </a:path>
              </a:pathLst>
            </a:custGeom>
            <a:grpFill/>
            <a:ln w="9525" cap="flat">
              <a:noFill/>
              <a:prstDash val="solid"/>
              <a:miter/>
            </a:ln>
          </p:spPr>
          <p:txBody>
            <a:bodyPr rtlCol="0" anchor="ctr"/>
            <a:lstStyle/>
            <a:p>
              <a:endParaRPr lang="de-DE"/>
            </a:p>
          </p:txBody>
        </p:sp>
        <p:sp>
          <p:nvSpPr>
            <p:cNvPr id="172" name="Freihandform: Form 171">
              <a:extLst>
                <a:ext uri="{FF2B5EF4-FFF2-40B4-BE49-F238E27FC236}">
                  <a16:creationId xmlns:a16="http://schemas.microsoft.com/office/drawing/2014/main" id="{AA3C1939-5697-4E85-A1A5-C912A60338EB}"/>
                </a:ext>
              </a:extLst>
            </p:cNvPr>
            <p:cNvSpPr/>
            <p:nvPr/>
          </p:nvSpPr>
          <p:spPr>
            <a:xfrm>
              <a:off x="2090737" y="3122294"/>
              <a:ext cx="231457" cy="368617"/>
            </a:xfrm>
            <a:custGeom>
              <a:avLst/>
              <a:gdLst>
                <a:gd name="connsiteX0" fmla="*/ 231458 w 231457"/>
                <a:gd name="connsiteY0" fmla="*/ 60007 h 368617"/>
                <a:gd name="connsiteX1" fmla="*/ 65723 w 231457"/>
                <a:gd name="connsiteY1" fmla="*/ 60007 h 368617"/>
                <a:gd name="connsiteX2" fmla="*/ 65723 w 231457"/>
                <a:gd name="connsiteY2" fmla="*/ 151447 h 368617"/>
                <a:gd name="connsiteX3" fmla="*/ 189548 w 231457"/>
                <a:gd name="connsiteY3" fmla="*/ 151447 h 368617"/>
                <a:gd name="connsiteX4" fmla="*/ 189548 w 231457"/>
                <a:gd name="connsiteY4" fmla="*/ 211455 h 368617"/>
                <a:gd name="connsiteX5" fmla="*/ 65723 w 231457"/>
                <a:gd name="connsiteY5" fmla="*/ 211455 h 368617"/>
                <a:gd name="connsiteX6" fmla="*/ 65723 w 231457"/>
                <a:gd name="connsiteY6" fmla="*/ 368617 h 368617"/>
                <a:gd name="connsiteX7" fmla="*/ 0 w 231457"/>
                <a:gd name="connsiteY7" fmla="*/ 368617 h 368617"/>
                <a:gd name="connsiteX8" fmla="*/ 0 w 231457"/>
                <a:gd name="connsiteY8" fmla="*/ 0 h 368617"/>
                <a:gd name="connsiteX9" fmla="*/ 231458 w 231457"/>
                <a:gd name="connsiteY9" fmla="*/ 0 h 368617"/>
                <a:gd name="connsiteX10" fmla="*/ 231458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8" y="60007"/>
                  </a:moveTo>
                  <a:lnTo>
                    <a:pt x="65723" y="60007"/>
                  </a:lnTo>
                  <a:lnTo>
                    <a:pt x="65723" y="151447"/>
                  </a:lnTo>
                  <a:lnTo>
                    <a:pt x="189548" y="151447"/>
                  </a:lnTo>
                  <a:lnTo>
                    <a:pt x="189548" y="211455"/>
                  </a:lnTo>
                  <a:lnTo>
                    <a:pt x="65723" y="211455"/>
                  </a:lnTo>
                  <a:lnTo>
                    <a:pt x="65723" y="368617"/>
                  </a:lnTo>
                  <a:lnTo>
                    <a:pt x="0" y="368617"/>
                  </a:lnTo>
                  <a:lnTo>
                    <a:pt x="0" y="0"/>
                  </a:lnTo>
                  <a:lnTo>
                    <a:pt x="231458" y="0"/>
                  </a:lnTo>
                  <a:lnTo>
                    <a:pt x="231458" y="60007"/>
                  </a:lnTo>
                  <a:close/>
                </a:path>
              </a:pathLst>
            </a:custGeom>
            <a:grpFill/>
            <a:ln w="9525" cap="flat">
              <a:noFill/>
              <a:prstDash val="solid"/>
              <a:miter/>
            </a:ln>
          </p:spPr>
          <p:txBody>
            <a:bodyPr rtlCol="0" anchor="ctr"/>
            <a:lstStyle/>
            <a:p>
              <a:endParaRPr lang="de-DE"/>
            </a:p>
          </p:txBody>
        </p:sp>
        <p:sp>
          <p:nvSpPr>
            <p:cNvPr id="173" name="Freihandform: Form 172">
              <a:extLst>
                <a:ext uri="{FF2B5EF4-FFF2-40B4-BE49-F238E27FC236}">
                  <a16:creationId xmlns:a16="http://schemas.microsoft.com/office/drawing/2014/main" id="{74A758B7-C89F-404E-8A81-AF52E986AB67}"/>
                </a:ext>
              </a:extLst>
            </p:cNvPr>
            <p:cNvSpPr/>
            <p:nvPr/>
          </p:nvSpPr>
          <p:spPr>
            <a:xfrm>
              <a:off x="2334560" y="3217544"/>
              <a:ext cx="225758" cy="279082"/>
            </a:xfrm>
            <a:custGeom>
              <a:avLst/>
              <a:gdLst>
                <a:gd name="connsiteX0" fmla="*/ 114316 w 225758"/>
                <a:gd name="connsiteY0" fmla="*/ 107633 h 279082"/>
                <a:gd name="connsiteX1" fmla="*/ 164799 w 225758"/>
                <a:gd name="connsiteY1" fmla="*/ 113347 h 279082"/>
                <a:gd name="connsiteX2" fmla="*/ 164799 w 225758"/>
                <a:gd name="connsiteY2" fmla="*/ 103822 h 279082"/>
                <a:gd name="connsiteX3" fmla="*/ 105744 w 225758"/>
                <a:gd name="connsiteY3" fmla="*/ 52388 h 279082"/>
                <a:gd name="connsiteX4" fmla="*/ 38116 w 225758"/>
                <a:gd name="connsiteY4" fmla="*/ 67627 h 279082"/>
                <a:gd name="connsiteX5" fmla="*/ 24781 w 225758"/>
                <a:gd name="connsiteY5" fmla="*/ 15240 h 279082"/>
                <a:gd name="connsiteX6" fmla="*/ 112411 w 225758"/>
                <a:gd name="connsiteY6" fmla="*/ 0 h 279082"/>
                <a:gd name="connsiteX7" fmla="*/ 225759 w 225758"/>
                <a:gd name="connsiteY7" fmla="*/ 102870 h 279082"/>
                <a:gd name="connsiteX8" fmla="*/ 225759 w 225758"/>
                <a:gd name="connsiteY8" fmla="*/ 273367 h 279082"/>
                <a:gd name="connsiteX9" fmla="*/ 166704 w 225758"/>
                <a:gd name="connsiteY9" fmla="*/ 273367 h 279082"/>
                <a:gd name="connsiteX10" fmla="*/ 166704 w 225758"/>
                <a:gd name="connsiteY10" fmla="*/ 244792 h 279082"/>
                <a:gd name="connsiteX11" fmla="*/ 165751 w 225758"/>
                <a:gd name="connsiteY11" fmla="*/ 244792 h 279082"/>
                <a:gd name="connsiteX12" fmla="*/ 87646 w 225758"/>
                <a:gd name="connsiteY12" fmla="*/ 279083 h 279082"/>
                <a:gd name="connsiteX13" fmla="*/ 16 w 225758"/>
                <a:gd name="connsiteY13" fmla="*/ 194310 h 279082"/>
                <a:gd name="connsiteX14" fmla="*/ 114316 w 225758"/>
                <a:gd name="connsiteY14" fmla="*/ 107633 h 279082"/>
                <a:gd name="connsiteX15" fmla="*/ 103839 w 225758"/>
                <a:gd name="connsiteY15" fmla="*/ 232410 h 279082"/>
                <a:gd name="connsiteX16" fmla="*/ 164799 w 225758"/>
                <a:gd name="connsiteY16" fmla="*/ 200025 h 279082"/>
                <a:gd name="connsiteX17" fmla="*/ 164799 w 225758"/>
                <a:gd name="connsiteY17" fmla="*/ 153352 h 279082"/>
                <a:gd name="connsiteX18" fmla="*/ 120984 w 225758"/>
                <a:gd name="connsiteY18" fmla="*/ 148590 h 279082"/>
                <a:gd name="connsiteX19" fmla="*/ 59071 w 225758"/>
                <a:gd name="connsiteY19" fmla="*/ 192405 h 279082"/>
                <a:gd name="connsiteX20" fmla="*/ 103839 w 225758"/>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8" h="279082">
                  <a:moveTo>
                    <a:pt x="114316" y="107633"/>
                  </a:moveTo>
                  <a:cubicBezTo>
                    <a:pt x="131461" y="107633"/>
                    <a:pt x="147654" y="108585"/>
                    <a:pt x="164799" y="113347"/>
                  </a:cubicBezTo>
                  <a:lnTo>
                    <a:pt x="164799" y="103822"/>
                  </a:lnTo>
                  <a:cubicBezTo>
                    <a:pt x="164799" y="69532"/>
                    <a:pt x="144796" y="52388"/>
                    <a:pt x="105744" y="52388"/>
                  </a:cubicBezTo>
                  <a:cubicBezTo>
                    <a:pt x="83836" y="52388"/>
                    <a:pt x="60024" y="57150"/>
                    <a:pt x="38116" y="67627"/>
                  </a:cubicBezTo>
                  <a:lnTo>
                    <a:pt x="24781" y="15240"/>
                  </a:lnTo>
                  <a:cubicBezTo>
                    <a:pt x="49546" y="5715"/>
                    <a:pt x="81931" y="0"/>
                    <a:pt x="112411" y="0"/>
                  </a:cubicBezTo>
                  <a:cubicBezTo>
                    <a:pt x="187659" y="0"/>
                    <a:pt x="225759" y="35242"/>
                    <a:pt x="225759" y="102870"/>
                  </a:cubicBezTo>
                  <a:lnTo>
                    <a:pt x="225759" y="273367"/>
                  </a:lnTo>
                  <a:lnTo>
                    <a:pt x="166704" y="273367"/>
                  </a:lnTo>
                  <a:lnTo>
                    <a:pt x="166704" y="244792"/>
                  </a:lnTo>
                  <a:lnTo>
                    <a:pt x="165751" y="244792"/>
                  </a:lnTo>
                  <a:cubicBezTo>
                    <a:pt x="142891" y="268605"/>
                    <a:pt x="119079" y="279083"/>
                    <a:pt x="87646" y="279083"/>
                  </a:cubicBezTo>
                  <a:cubicBezTo>
                    <a:pt x="34306" y="279083"/>
                    <a:pt x="16" y="245745"/>
                    <a:pt x="16" y="194310"/>
                  </a:cubicBezTo>
                  <a:cubicBezTo>
                    <a:pt x="-936" y="138113"/>
                    <a:pt x="40021" y="107633"/>
                    <a:pt x="114316" y="107633"/>
                  </a:cubicBezTo>
                  <a:close/>
                  <a:moveTo>
                    <a:pt x="103839" y="232410"/>
                  </a:moveTo>
                  <a:cubicBezTo>
                    <a:pt x="126699" y="232410"/>
                    <a:pt x="147654" y="220980"/>
                    <a:pt x="164799" y="200025"/>
                  </a:cubicBezTo>
                  <a:lnTo>
                    <a:pt x="164799" y="153352"/>
                  </a:lnTo>
                  <a:cubicBezTo>
                    <a:pt x="150511" y="149542"/>
                    <a:pt x="135271" y="148590"/>
                    <a:pt x="120984" y="148590"/>
                  </a:cubicBezTo>
                  <a:cubicBezTo>
                    <a:pt x="81931" y="148590"/>
                    <a:pt x="59071" y="163830"/>
                    <a:pt x="59071" y="192405"/>
                  </a:cubicBezTo>
                  <a:cubicBezTo>
                    <a:pt x="59071" y="217170"/>
                    <a:pt x="76216" y="232410"/>
                    <a:pt x="103839" y="232410"/>
                  </a:cubicBezTo>
                  <a:close/>
                </a:path>
              </a:pathLst>
            </a:custGeom>
            <a:grpFill/>
            <a:ln w="9525" cap="flat">
              <a:noFill/>
              <a:prstDash val="solid"/>
              <a:miter/>
            </a:ln>
          </p:spPr>
          <p:txBody>
            <a:bodyPr rtlCol="0" anchor="ctr"/>
            <a:lstStyle/>
            <a:p>
              <a:endParaRPr lang="de-DE"/>
            </a:p>
          </p:txBody>
        </p:sp>
        <p:sp>
          <p:nvSpPr>
            <p:cNvPr id="174" name="Freihandform: Form 173">
              <a:extLst>
                <a:ext uri="{FF2B5EF4-FFF2-40B4-BE49-F238E27FC236}">
                  <a16:creationId xmlns:a16="http://schemas.microsoft.com/office/drawing/2014/main" id="{DBF08E2B-7525-44C8-AEAE-5AD0BB721D24}"/>
                </a:ext>
              </a:extLst>
            </p:cNvPr>
            <p:cNvSpPr/>
            <p:nvPr/>
          </p:nvSpPr>
          <p:spPr>
            <a:xfrm>
              <a:off x="2625089"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3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7" y="15240"/>
                    <a:pt x="224790" y="45720"/>
                  </a:cubicBezTo>
                  <a:lnTo>
                    <a:pt x="181927"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3" y="193358"/>
                  </a:cubicBezTo>
                  <a:lnTo>
                    <a:pt x="222885" y="237173"/>
                  </a:lnTo>
                  <a:close/>
                </a:path>
              </a:pathLst>
            </a:custGeom>
            <a:grpFill/>
            <a:ln w="9525" cap="flat">
              <a:noFill/>
              <a:prstDash val="solid"/>
              <a:miter/>
            </a:ln>
          </p:spPr>
          <p:txBody>
            <a:bodyPr rtlCol="0" anchor="ctr"/>
            <a:lstStyle/>
            <a:p>
              <a:endParaRPr lang="de-DE"/>
            </a:p>
          </p:txBody>
        </p:sp>
        <p:sp>
          <p:nvSpPr>
            <p:cNvPr id="175" name="Freihandform: Form 174">
              <a:extLst>
                <a:ext uri="{FF2B5EF4-FFF2-40B4-BE49-F238E27FC236}">
                  <a16:creationId xmlns:a16="http://schemas.microsoft.com/office/drawing/2014/main" id="{1ADC3CB3-6C6C-4A42-A262-DE9C860D0718}"/>
                </a:ext>
              </a:extLst>
            </p:cNvPr>
            <p:cNvSpPr/>
            <p:nvPr/>
          </p:nvSpPr>
          <p:spPr>
            <a:xfrm>
              <a:off x="2904172" y="3100387"/>
              <a:ext cx="228599" cy="390525"/>
            </a:xfrm>
            <a:custGeom>
              <a:avLst/>
              <a:gdLst>
                <a:gd name="connsiteX0" fmla="*/ 228600 w 228599"/>
                <a:gd name="connsiteY0" fmla="*/ 390525 h 390525"/>
                <a:gd name="connsiteX1" fmla="*/ 166687 w 228599"/>
                <a:gd name="connsiteY1" fmla="*/ 390525 h 390525"/>
                <a:gd name="connsiteX2" fmla="*/ 166687 w 228599"/>
                <a:gd name="connsiteY2" fmla="*/ 238125 h 390525"/>
                <a:gd name="connsiteX3" fmla="*/ 117157 w 228599"/>
                <a:gd name="connsiteY3" fmla="*/ 173355 h 390525"/>
                <a:gd name="connsiteX4" fmla="*/ 61913 w 228599"/>
                <a:gd name="connsiteY4" fmla="*/ 238125 h 390525"/>
                <a:gd name="connsiteX5" fmla="*/ 61913 w 228599"/>
                <a:gd name="connsiteY5" fmla="*/ 390525 h 390525"/>
                <a:gd name="connsiteX6" fmla="*/ 0 w 228599"/>
                <a:gd name="connsiteY6" fmla="*/ 390525 h 390525"/>
                <a:gd name="connsiteX7" fmla="*/ 0 w 228599"/>
                <a:gd name="connsiteY7" fmla="*/ 16192 h 390525"/>
                <a:gd name="connsiteX8" fmla="*/ 61913 w 228599"/>
                <a:gd name="connsiteY8" fmla="*/ 0 h 390525"/>
                <a:gd name="connsiteX9" fmla="*/ 61913 w 228599"/>
                <a:gd name="connsiteY9" fmla="*/ 155258 h 390525"/>
                <a:gd name="connsiteX10" fmla="*/ 62865 w 228599"/>
                <a:gd name="connsiteY10" fmla="*/ 155258 h 390525"/>
                <a:gd name="connsiteX11" fmla="*/ 140970 w 228599"/>
                <a:gd name="connsiteY11" fmla="*/ 116205 h 390525"/>
                <a:gd name="connsiteX12" fmla="*/ 228600 w 228599"/>
                <a:gd name="connsiteY12" fmla="*/ 223838 h 390525"/>
                <a:gd name="connsiteX13" fmla="*/ 228600 w 228599"/>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599" h="390525">
                  <a:moveTo>
                    <a:pt x="228600" y="390525"/>
                  </a:moveTo>
                  <a:lnTo>
                    <a:pt x="166687" y="390525"/>
                  </a:lnTo>
                  <a:lnTo>
                    <a:pt x="166687" y="238125"/>
                  </a:lnTo>
                  <a:cubicBezTo>
                    <a:pt x="166687" y="199073"/>
                    <a:pt x="154305" y="173355"/>
                    <a:pt x="117157"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176" name="Freihandform: Form 175">
              <a:extLst>
                <a:ext uri="{FF2B5EF4-FFF2-40B4-BE49-F238E27FC236}">
                  <a16:creationId xmlns:a16="http://schemas.microsoft.com/office/drawing/2014/main" id="{A478A2E7-2C2D-4074-BE32-550E6CC87CBD}"/>
                </a:ext>
              </a:extLst>
            </p:cNvPr>
            <p:cNvSpPr/>
            <p:nvPr/>
          </p:nvSpPr>
          <p:spPr>
            <a:xfrm>
              <a:off x="3211829" y="3099434"/>
              <a:ext cx="249554" cy="397192"/>
            </a:xfrm>
            <a:custGeom>
              <a:avLst/>
              <a:gdLst>
                <a:gd name="connsiteX0" fmla="*/ 249555 w 249554"/>
                <a:gd name="connsiteY0" fmla="*/ 256223 h 397192"/>
                <a:gd name="connsiteX1" fmla="*/ 140970 w 249554"/>
                <a:gd name="connsiteY1" fmla="*/ 397193 h 397192"/>
                <a:gd name="connsiteX2" fmla="*/ 61913 w 249554"/>
                <a:gd name="connsiteY2" fmla="*/ 360045 h 397192"/>
                <a:gd name="connsiteX3" fmla="*/ 60008 w 249554"/>
                <a:gd name="connsiteY3" fmla="*/ 360045 h 397192"/>
                <a:gd name="connsiteX4" fmla="*/ 60008 w 249554"/>
                <a:gd name="connsiteY4" fmla="*/ 390525 h 397192"/>
                <a:gd name="connsiteX5" fmla="*/ 0 w 249554"/>
                <a:gd name="connsiteY5" fmla="*/ 390525 h 397192"/>
                <a:gd name="connsiteX6" fmla="*/ 0 w 249554"/>
                <a:gd name="connsiteY6" fmla="*/ 16192 h 397192"/>
                <a:gd name="connsiteX7" fmla="*/ 61913 w 249554"/>
                <a:gd name="connsiteY7" fmla="*/ 0 h 397192"/>
                <a:gd name="connsiteX8" fmla="*/ 61913 w 249554"/>
                <a:gd name="connsiteY8" fmla="*/ 154305 h 397192"/>
                <a:gd name="connsiteX9" fmla="*/ 62865 w 249554"/>
                <a:gd name="connsiteY9" fmla="*/ 154305 h 397192"/>
                <a:gd name="connsiteX10" fmla="*/ 140970 w 249554"/>
                <a:gd name="connsiteY10" fmla="*/ 116205 h 397192"/>
                <a:gd name="connsiteX11" fmla="*/ 249555 w 249554"/>
                <a:gd name="connsiteY11" fmla="*/ 256223 h 397192"/>
                <a:gd name="connsiteX12" fmla="*/ 187642 w 249554"/>
                <a:gd name="connsiteY12" fmla="*/ 257175 h 397192"/>
                <a:gd name="connsiteX13" fmla="*/ 125730 w 249554"/>
                <a:gd name="connsiteY13" fmla="*/ 173355 h 397192"/>
                <a:gd name="connsiteX14" fmla="*/ 62865 w 249554"/>
                <a:gd name="connsiteY14" fmla="*/ 207645 h 397192"/>
                <a:gd name="connsiteX15" fmla="*/ 62865 w 249554"/>
                <a:gd name="connsiteY15" fmla="*/ 305753 h 397192"/>
                <a:gd name="connsiteX16" fmla="*/ 126683 w 249554"/>
                <a:gd name="connsiteY16" fmla="*/ 341948 h 397192"/>
                <a:gd name="connsiteX17" fmla="*/ 187642 w 249554"/>
                <a:gd name="connsiteY17" fmla="*/ 257175 h 39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9554" h="397192">
                  <a:moveTo>
                    <a:pt x="249555" y="256223"/>
                  </a:moveTo>
                  <a:cubicBezTo>
                    <a:pt x="249555" y="341948"/>
                    <a:pt x="205740" y="397193"/>
                    <a:pt x="140970" y="397193"/>
                  </a:cubicBezTo>
                  <a:cubicBezTo>
                    <a:pt x="107633" y="397193"/>
                    <a:pt x="80010" y="382905"/>
                    <a:pt x="61913" y="360045"/>
                  </a:cubicBezTo>
                  <a:lnTo>
                    <a:pt x="60008" y="360045"/>
                  </a:lnTo>
                  <a:lnTo>
                    <a:pt x="60008" y="390525"/>
                  </a:lnTo>
                  <a:lnTo>
                    <a:pt x="0" y="390525"/>
                  </a:lnTo>
                  <a:lnTo>
                    <a:pt x="0" y="16192"/>
                  </a:lnTo>
                  <a:lnTo>
                    <a:pt x="61913" y="0"/>
                  </a:lnTo>
                  <a:lnTo>
                    <a:pt x="61913" y="154305"/>
                  </a:lnTo>
                  <a:lnTo>
                    <a:pt x="62865" y="154305"/>
                  </a:lnTo>
                  <a:cubicBezTo>
                    <a:pt x="80963" y="130492"/>
                    <a:pt x="107633" y="116205"/>
                    <a:pt x="140970" y="116205"/>
                  </a:cubicBezTo>
                  <a:cubicBezTo>
                    <a:pt x="205740" y="117157"/>
                    <a:pt x="249555" y="169545"/>
                    <a:pt x="249555" y="256223"/>
                  </a:cubicBezTo>
                  <a:close/>
                  <a:moveTo>
                    <a:pt x="187642" y="257175"/>
                  </a:moveTo>
                  <a:cubicBezTo>
                    <a:pt x="187642" y="201930"/>
                    <a:pt x="164783" y="173355"/>
                    <a:pt x="125730" y="173355"/>
                  </a:cubicBezTo>
                  <a:cubicBezTo>
                    <a:pt x="101917" y="173355"/>
                    <a:pt x="81915" y="183832"/>
                    <a:pt x="62865" y="207645"/>
                  </a:cubicBezTo>
                  <a:lnTo>
                    <a:pt x="62865" y="305753"/>
                  </a:lnTo>
                  <a:cubicBezTo>
                    <a:pt x="80963" y="329565"/>
                    <a:pt x="100965" y="341948"/>
                    <a:pt x="126683" y="341948"/>
                  </a:cubicBezTo>
                  <a:cubicBezTo>
                    <a:pt x="166688" y="341948"/>
                    <a:pt x="187642" y="310515"/>
                    <a:pt x="187642" y="257175"/>
                  </a:cubicBezTo>
                  <a:close/>
                </a:path>
              </a:pathLst>
            </a:custGeom>
            <a:grpFill/>
            <a:ln w="9525" cap="flat">
              <a:noFill/>
              <a:prstDash val="solid"/>
              <a:miter/>
            </a:ln>
          </p:spPr>
          <p:txBody>
            <a:bodyPr rtlCol="0" anchor="ctr"/>
            <a:lstStyle/>
            <a:p>
              <a:endParaRPr lang="de-DE"/>
            </a:p>
          </p:txBody>
        </p:sp>
        <p:sp>
          <p:nvSpPr>
            <p:cNvPr id="177" name="Freihandform: Form 176">
              <a:extLst>
                <a:ext uri="{FF2B5EF4-FFF2-40B4-BE49-F238E27FC236}">
                  <a16:creationId xmlns:a16="http://schemas.microsoft.com/office/drawing/2014/main" id="{30787BF8-95C4-40D1-AE1C-FAA8A8A397E7}"/>
                </a:ext>
              </a:extLst>
            </p:cNvPr>
            <p:cNvSpPr/>
            <p:nvPr/>
          </p:nvSpPr>
          <p:spPr>
            <a:xfrm>
              <a:off x="3515677"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178" name="Freihandform: Form 177">
              <a:extLst>
                <a:ext uri="{FF2B5EF4-FFF2-40B4-BE49-F238E27FC236}">
                  <a16:creationId xmlns:a16="http://schemas.microsoft.com/office/drawing/2014/main" id="{98929552-9ABC-407B-9587-131D54401CDC}"/>
                </a:ext>
              </a:extLst>
            </p:cNvPr>
            <p:cNvSpPr/>
            <p:nvPr/>
          </p:nvSpPr>
          <p:spPr>
            <a:xfrm>
              <a:off x="3829049" y="3217301"/>
              <a:ext cx="160020" cy="273610"/>
            </a:xfrm>
            <a:custGeom>
              <a:avLst/>
              <a:gdLst>
                <a:gd name="connsiteX0" fmla="*/ 160020 w 160020"/>
                <a:gd name="connsiteY0" fmla="*/ 5005 h 273610"/>
                <a:gd name="connsiteX1" fmla="*/ 150495 w 160020"/>
                <a:gd name="connsiteY1" fmla="*/ 68823 h 273610"/>
                <a:gd name="connsiteX2" fmla="*/ 116205 w 160020"/>
                <a:gd name="connsiteY2" fmla="*/ 60250 h 273610"/>
                <a:gd name="connsiteX3" fmla="*/ 61913 w 160020"/>
                <a:gd name="connsiteY3" fmla="*/ 135498 h 273610"/>
                <a:gd name="connsiteX4" fmla="*/ 61913 w 160020"/>
                <a:gd name="connsiteY4" fmla="*/ 273610 h 273610"/>
                <a:gd name="connsiteX5" fmla="*/ 0 w 160020"/>
                <a:gd name="connsiteY5" fmla="*/ 273610 h 273610"/>
                <a:gd name="connsiteX6" fmla="*/ 0 w 160020"/>
                <a:gd name="connsiteY6" fmla="*/ 6910 h 273610"/>
                <a:gd name="connsiteX7" fmla="*/ 60960 w 160020"/>
                <a:gd name="connsiteY7" fmla="*/ 6910 h 273610"/>
                <a:gd name="connsiteX8" fmla="*/ 60960 w 160020"/>
                <a:gd name="connsiteY8" fmla="*/ 40248 h 273610"/>
                <a:gd name="connsiteX9" fmla="*/ 61913 w 160020"/>
                <a:gd name="connsiteY9" fmla="*/ 40248 h 273610"/>
                <a:gd name="connsiteX10" fmla="*/ 131445 w 160020"/>
                <a:gd name="connsiteY10" fmla="*/ 243 h 273610"/>
                <a:gd name="connsiteX11" fmla="*/ 160020 w 160020"/>
                <a:gd name="connsiteY11" fmla="*/ 5005 h 27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3610">
                  <a:moveTo>
                    <a:pt x="160020" y="5005"/>
                  </a:moveTo>
                  <a:lnTo>
                    <a:pt x="150495" y="68823"/>
                  </a:lnTo>
                  <a:cubicBezTo>
                    <a:pt x="140970" y="64060"/>
                    <a:pt x="129540" y="60250"/>
                    <a:pt x="116205" y="60250"/>
                  </a:cubicBezTo>
                  <a:cubicBezTo>
                    <a:pt x="73342" y="60250"/>
                    <a:pt x="61913" y="94540"/>
                    <a:pt x="61913" y="135498"/>
                  </a:cubicBezTo>
                  <a:lnTo>
                    <a:pt x="61913" y="273610"/>
                  </a:lnTo>
                  <a:lnTo>
                    <a:pt x="0" y="273610"/>
                  </a:lnTo>
                  <a:lnTo>
                    <a:pt x="0" y="6910"/>
                  </a:lnTo>
                  <a:lnTo>
                    <a:pt x="60960" y="6910"/>
                  </a:lnTo>
                  <a:lnTo>
                    <a:pt x="60960" y="40248"/>
                  </a:lnTo>
                  <a:lnTo>
                    <a:pt x="61913" y="40248"/>
                  </a:lnTo>
                  <a:cubicBezTo>
                    <a:pt x="76200" y="15483"/>
                    <a:pt x="100965" y="243"/>
                    <a:pt x="131445" y="243"/>
                  </a:cubicBezTo>
                  <a:cubicBezTo>
                    <a:pt x="139065" y="-710"/>
                    <a:pt x="150495" y="1195"/>
                    <a:pt x="160020" y="5005"/>
                  </a:cubicBezTo>
                  <a:close/>
                </a:path>
              </a:pathLst>
            </a:custGeom>
            <a:grpFill/>
            <a:ln w="9525" cap="flat">
              <a:noFill/>
              <a:prstDash val="solid"/>
              <a:miter/>
            </a:ln>
          </p:spPr>
          <p:txBody>
            <a:bodyPr rtlCol="0" anchor="ctr"/>
            <a:lstStyle/>
            <a:p>
              <a:endParaRPr lang="de-DE"/>
            </a:p>
          </p:txBody>
        </p:sp>
        <p:sp>
          <p:nvSpPr>
            <p:cNvPr id="179" name="Freihandform: Form 178">
              <a:extLst>
                <a:ext uri="{FF2B5EF4-FFF2-40B4-BE49-F238E27FC236}">
                  <a16:creationId xmlns:a16="http://schemas.microsoft.com/office/drawing/2014/main" id="{BF752B82-4D94-4179-B1F4-7DFFDB975482}"/>
                </a:ext>
              </a:extLst>
            </p:cNvPr>
            <p:cNvSpPr/>
            <p:nvPr/>
          </p:nvSpPr>
          <p:spPr>
            <a:xfrm>
              <a:off x="4022407"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7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3 w 242887"/>
                <a:gd name="connsiteY8" fmla="*/ 235267 h 279082"/>
                <a:gd name="connsiteX9" fmla="*/ 132397 w 242887"/>
                <a:gd name="connsiteY9" fmla="*/ 279083 h 279082"/>
                <a:gd name="connsiteX10" fmla="*/ 62865 w 242887"/>
                <a:gd name="connsiteY10" fmla="*/ 115252 h 279082"/>
                <a:gd name="connsiteX11" fmla="*/ 183833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7" y="0"/>
                  </a:cubicBezTo>
                  <a:cubicBezTo>
                    <a:pt x="196215" y="0"/>
                    <a:pt x="242887" y="53340"/>
                    <a:pt x="242887" y="135255"/>
                  </a:cubicBezTo>
                  <a:cubicBezTo>
                    <a:pt x="242887" y="143827"/>
                    <a:pt x="241935" y="153352"/>
                    <a:pt x="241935" y="160972"/>
                  </a:cubicBezTo>
                  <a:lnTo>
                    <a:pt x="62865" y="160972"/>
                  </a:lnTo>
                  <a:cubicBezTo>
                    <a:pt x="69533" y="201930"/>
                    <a:pt x="94297" y="225742"/>
                    <a:pt x="132397" y="225742"/>
                  </a:cubicBezTo>
                  <a:cubicBezTo>
                    <a:pt x="157163" y="225742"/>
                    <a:pt x="177165" y="216217"/>
                    <a:pt x="198120" y="194310"/>
                  </a:cubicBezTo>
                  <a:lnTo>
                    <a:pt x="237173" y="235267"/>
                  </a:lnTo>
                  <a:cubicBezTo>
                    <a:pt x="207645" y="264795"/>
                    <a:pt x="173355" y="279083"/>
                    <a:pt x="132397" y="279083"/>
                  </a:cubicBezTo>
                  <a:close/>
                  <a:moveTo>
                    <a:pt x="62865" y="115252"/>
                  </a:moveTo>
                  <a:lnTo>
                    <a:pt x="183833" y="115252"/>
                  </a:lnTo>
                  <a:cubicBezTo>
                    <a:pt x="180975" y="74295"/>
                    <a:pt x="160020" y="50482"/>
                    <a:pt x="124777" y="50482"/>
                  </a:cubicBezTo>
                  <a:cubicBezTo>
                    <a:pt x="90488" y="50482"/>
                    <a:pt x="68580" y="74295"/>
                    <a:pt x="62865" y="115252"/>
                  </a:cubicBezTo>
                  <a:close/>
                </a:path>
              </a:pathLst>
            </a:custGeom>
            <a:grpFill/>
            <a:ln w="9525" cap="flat">
              <a:noFill/>
              <a:prstDash val="solid"/>
              <a:miter/>
            </a:ln>
          </p:spPr>
          <p:txBody>
            <a:bodyPr rtlCol="0" anchor="ctr"/>
            <a:lstStyle/>
            <a:p>
              <a:endParaRPr lang="de-DE"/>
            </a:p>
          </p:txBody>
        </p:sp>
        <p:sp>
          <p:nvSpPr>
            <p:cNvPr id="180" name="Freihandform: Form 179">
              <a:extLst>
                <a:ext uri="{FF2B5EF4-FFF2-40B4-BE49-F238E27FC236}">
                  <a16:creationId xmlns:a16="http://schemas.microsoft.com/office/drawing/2014/main" id="{B3177CBC-CA24-49A5-8158-7AEB6780019B}"/>
                </a:ext>
              </a:extLst>
            </p:cNvPr>
            <p:cNvSpPr/>
            <p:nvPr/>
          </p:nvSpPr>
          <p:spPr>
            <a:xfrm>
              <a:off x="4325302" y="3105149"/>
              <a:ext cx="79057" cy="385762"/>
            </a:xfrm>
            <a:custGeom>
              <a:avLst/>
              <a:gdLst>
                <a:gd name="connsiteX0" fmla="*/ 79057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7 w 79057"/>
                <a:gd name="connsiteY4" fmla="*/ 38100 h 385762"/>
                <a:gd name="connsiteX5" fmla="*/ 71438 w 79057"/>
                <a:gd name="connsiteY5" fmla="*/ 385763 h 385762"/>
                <a:gd name="connsiteX6" fmla="*/ 9525 w 79057"/>
                <a:gd name="connsiteY6" fmla="*/ 385763 h 385762"/>
                <a:gd name="connsiteX7" fmla="*/ 9525 w 79057"/>
                <a:gd name="connsiteY7" fmla="*/ 119063 h 385762"/>
                <a:gd name="connsiteX8" fmla="*/ 71438 w 79057"/>
                <a:gd name="connsiteY8" fmla="*/ 119063 h 385762"/>
                <a:gd name="connsiteX9" fmla="*/ 71438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8"/>
                    <a:pt x="60960" y="76200"/>
                    <a:pt x="39053" y="76200"/>
                  </a:cubicBezTo>
                  <a:cubicBezTo>
                    <a:pt x="17145" y="76200"/>
                    <a:pt x="0" y="60960"/>
                    <a:pt x="0" y="38100"/>
                  </a:cubicBezTo>
                  <a:cubicBezTo>
                    <a:pt x="0" y="16192"/>
                    <a:pt x="18097" y="0"/>
                    <a:pt x="39053" y="0"/>
                  </a:cubicBezTo>
                  <a:cubicBezTo>
                    <a:pt x="61913" y="0"/>
                    <a:pt x="79057" y="16192"/>
                    <a:pt x="79057" y="38100"/>
                  </a:cubicBezTo>
                  <a:close/>
                  <a:moveTo>
                    <a:pt x="71438" y="385763"/>
                  </a:moveTo>
                  <a:lnTo>
                    <a:pt x="9525" y="385763"/>
                  </a:lnTo>
                  <a:lnTo>
                    <a:pt x="9525" y="119063"/>
                  </a:lnTo>
                  <a:lnTo>
                    <a:pt x="71438" y="119063"/>
                  </a:lnTo>
                  <a:lnTo>
                    <a:pt x="71438" y="385763"/>
                  </a:lnTo>
                  <a:close/>
                </a:path>
              </a:pathLst>
            </a:custGeom>
            <a:grpFill/>
            <a:ln w="9525" cap="flat">
              <a:noFill/>
              <a:prstDash val="solid"/>
              <a:miter/>
            </a:ln>
          </p:spPr>
          <p:txBody>
            <a:bodyPr rtlCol="0" anchor="ctr"/>
            <a:lstStyle/>
            <a:p>
              <a:endParaRPr lang="de-DE"/>
            </a:p>
          </p:txBody>
        </p:sp>
        <p:sp>
          <p:nvSpPr>
            <p:cNvPr id="181" name="Freihandform: Form 180">
              <a:extLst>
                <a:ext uri="{FF2B5EF4-FFF2-40B4-BE49-F238E27FC236}">
                  <a16:creationId xmlns:a16="http://schemas.microsoft.com/office/drawing/2014/main" id="{D15F8C52-CCE6-4F1E-889B-D672DAC96462}"/>
                </a:ext>
              </a:extLst>
            </p:cNvPr>
            <p:cNvSpPr/>
            <p:nvPr/>
          </p:nvSpPr>
          <p:spPr>
            <a:xfrm>
              <a:off x="4463414"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182" name="Freihandform: Form 181">
              <a:extLst>
                <a:ext uri="{FF2B5EF4-FFF2-40B4-BE49-F238E27FC236}">
                  <a16:creationId xmlns:a16="http://schemas.microsoft.com/office/drawing/2014/main" id="{9685CF63-81A1-40EB-820A-C74025CA8AC8}"/>
                </a:ext>
              </a:extLst>
            </p:cNvPr>
            <p:cNvSpPr/>
            <p:nvPr/>
          </p:nvSpPr>
          <p:spPr>
            <a:xfrm>
              <a:off x="4742496" y="3100387"/>
              <a:ext cx="228600" cy="390525"/>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8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183" name="Freihandform: Form 182">
              <a:extLst>
                <a:ext uri="{FF2B5EF4-FFF2-40B4-BE49-F238E27FC236}">
                  <a16:creationId xmlns:a16="http://schemas.microsoft.com/office/drawing/2014/main" id="{0C5B9D47-061E-44B8-8092-76D3A05D62CB}"/>
                </a:ext>
              </a:extLst>
            </p:cNvPr>
            <p:cNvSpPr/>
            <p:nvPr/>
          </p:nvSpPr>
          <p:spPr>
            <a:xfrm>
              <a:off x="5209221" y="3122294"/>
              <a:ext cx="273367" cy="368617"/>
            </a:xfrm>
            <a:custGeom>
              <a:avLst/>
              <a:gdLst>
                <a:gd name="connsiteX0" fmla="*/ 64770 w 273367"/>
                <a:gd name="connsiteY0" fmla="*/ 368617 h 368617"/>
                <a:gd name="connsiteX1" fmla="*/ 0 w 273367"/>
                <a:gd name="connsiteY1" fmla="*/ 368617 h 368617"/>
                <a:gd name="connsiteX2" fmla="*/ 0 w 273367"/>
                <a:gd name="connsiteY2" fmla="*/ 0 h 368617"/>
                <a:gd name="connsiteX3" fmla="*/ 137160 w 273367"/>
                <a:gd name="connsiteY3" fmla="*/ 0 h 368617"/>
                <a:gd name="connsiteX4" fmla="*/ 263843 w 273367"/>
                <a:gd name="connsiteY4" fmla="*/ 108585 h 368617"/>
                <a:gd name="connsiteX5" fmla="*/ 188595 w 273367"/>
                <a:gd name="connsiteY5" fmla="*/ 214313 h 368617"/>
                <a:gd name="connsiteX6" fmla="*/ 273368 w 273367"/>
                <a:gd name="connsiteY6" fmla="*/ 368617 h 368617"/>
                <a:gd name="connsiteX7" fmla="*/ 196215 w 273367"/>
                <a:gd name="connsiteY7" fmla="*/ 368617 h 368617"/>
                <a:gd name="connsiteX8" fmla="*/ 120015 w 273367"/>
                <a:gd name="connsiteY8" fmla="*/ 220980 h 368617"/>
                <a:gd name="connsiteX9" fmla="*/ 63818 w 273367"/>
                <a:gd name="connsiteY9" fmla="*/ 220980 h 368617"/>
                <a:gd name="connsiteX10" fmla="*/ 63818 w 273367"/>
                <a:gd name="connsiteY10" fmla="*/ 368617 h 368617"/>
                <a:gd name="connsiteX11" fmla="*/ 197168 w 273367"/>
                <a:gd name="connsiteY11" fmla="*/ 110490 h 368617"/>
                <a:gd name="connsiteX12" fmla="*/ 131445 w 273367"/>
                <a:gd name="connsiteY12" fmla="*/ 57150 h 368617"/>
                <a:gd name="connsiteX13" fmla="*/ 64770 w 273367"/>
                <a:gd name="connsiteY13" fmla="*/ 57150 h 368617"/>
                <a:gd name="connsiteX14" fmla="*/ 64770 w 273367"/>
                <a:gd name="connsiteY14" fmla="*/ 164782 h 368617"/>
                <a:gd name="connsiteX15" fmla="*/ 128588 w 273367"/>
                <a:gd name="connsiteY15" fmla="*/ 164782 h 368617"/>
                <a:gd name="connsiteX16" fmla="*/ 197168 w 273367"/>
                <a:gd name="connsiteY16" fmla="*/ 110490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367" h="368617">
                  <a:moveTo>
                    <a:pt x="64770" y="368617"/>
                  </a:moveTo>
                  <a:lnTo>
                    <a:pt x="0" y="368617"/>
                  </a:lnTo>
                  <a:lnTo>
                    <a:pt x="0" y="0"/>
                  </a:lnTo>
                  <a:lnTo>
                    <a:pt x="137160" y="0"/>
                  </a:lnTo>
                  <a:cubicBezTo>
                    <a:pt x="215265" y="0"/>
                    <a:pt x="263843" y="36195"/>
                    <a:pt x="263843" y="108585"/>
                  </a:cubicBezTo>
                  <a:cubicBezTo>
                    <a:pt x="263843" y="164782"/>
                    <a:pt x="235268" y="200025"/>
                    <a:pt x="188595" y="214313"/>
                  </a:cubicBezTo>
                  <a:lnTo>
                    <a:pt x="273368" y="368617"/>
                  </a:lnTo>
                  <a:lnTo>
                    <a:pt x="196215" y="368617"/>
                  </a:lnTo>
                  <a:lnTo>
                    <a:pt x="120015" y="220980"/>
                  </a:lnTo>
                  <a:lnTo>
                    <a:pt x="63818" y="220980"/>
                  </a:lnTo>
                  <a:lnTo>
                    <a:pt x="63818" y="368617"/>
                  </a:lnTo>
                  <a:close/>
                  <a:moveTo>
                    <a:pt x="197168" y="110490"/>
                  </a:moveTo>
                  <a:cubicBezTo>
                    <a:pt x="197168" y="74295"/>
                    <a:pt x="174308" y="57150"/>
                    <a:pt x="131445" y="57150"/>
                  </a:cubicBezTo>
                  <a:lnTo>
                    <a:pt x="64770" y="57150"/>
                  </a:lnTo>
                  <a:lnTo>
                    <a:pt x="64770" y="164782"/>
                  </a:lnTo>
                  <a:lnTo>
                    <a:pt x="128588" y="164782"/>
                  </a:lnTo>
                  <a:cubicBezTo>
                    <a:pt x="173355" y="164782"/>
                    <a:pt x="197168" y="146685"/>
                    <a:pt x="197168" y="110490"/>
                  </a:cubicBezTo>
                  <a:close/>
                </a:path>
              </a:pathLst>
            </a:custGeom>
            <a:grpFill/>
            <a:ln w="9525" cap="flat">
              <a:noFill/>
              <a:prstDash val="solid"/>
              <a:miter/>
            </a:ln>
          </p:spPr>
          <p:txBody>
            <a:bodyPr rtlCol="0" anchor="ctr"/>
            <a:lstStyle/>
            <a:p>
              <a:endParaRPr lang="de-DE"/>
            </a:p>
          </p:txBody>
        </p:sp>
        <p:sp>
          <p:nvSpPr>
            <p:cNvPr id="184" name="Freihandform: Form 183">
              <a:extLst>
                <a:ext uri="{FF2B5EF4-FFF2-40B4-BE49-F238E27FC236}">
                  <a16:creationId xmlns:a16="http://schemas.microsoft.com/office/drawing/2014/main" id="{7C59B211-BAB8-489C-B154-5529C1834206}"/>
                </a:ext>
              </a:extLst>
            </p:cNvPr>
            <p:cNvSpPr/>
            <p:nvPr/>
          </p:nvSpPr>
          <p:spPr>
            <a:xfrm>
              <a:off x="5523546" y="3217544"/>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3 w 242887"/>
                <a:gd name="connsiteY11" fmla="*/ 115252 h 279082"/>
                <a:gd name="connsiteX12" fmla="*/ 124778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8" y="0"/>
                  </a:cubicBezTo>
                  <a:cubicBezTo>
                    <a:pt x="196215" y="0"/>
                    <a:pt x="242888" y="53340"/>
                    <a:pt x="242888" y="135255"/>
                  </a:cubicBezTo>
                  <a:cubicBezTo>
                    <a:pt x="242888" y="143827"/>
                    <a:pt x="241935" y="153352"/>
                    <a:pt x="241935" y="160972"/>
                  </a:cubicBezTo>
                  <a:lnTo>
                    <a:pt x="62865" y="160972"/>
                  </a:lnTo>
                  <a:cubicBezTo>
                    <a:pt x="69533" y="201930"/>
                    <a:pt x="94297" y="225742"/>
                    <a:pt x="132397" y="225742"/>
                  </a:cubicBezTo>
                  <a:cubicBezTo>
                    <a:pt x="157163" y="225742"/>
                    <a:pt x="177165" y="216217"/>
                    <a:pt x="198120" y="194310"/>
                  </a:cubicBezTo>
                  <a:lnTo>
                    <a:pt x="237172" y="235267"/>
                  </a:lnTo>
                  <a:cubicBezTo>
                    <a:pt x="206693" y="264795"/>
                    <a:pt x="173355" y="279083"/>
                    <a:pt x="132397" y="279083"/>
                  </a:cubicBezTo>
                  <a:close/>
                  <a:moveTo>
                    <a:pt x="62865" y="115252"/>
                  </a:moveTo>
                  <a:lnTo>
                    <a:pt x="183833" y="115252"/>
                  </a:lnTo>
                  <a:cubicBezTo>
                    <a:pt x="180975" y="74295"/>
                    <a:pt x="160020" y="50482"/>
                    <a:pt x="124778" y="50482"/>
                  </a:cubicBezTo>
                  <a:cubicBezTo>
                    <a:pt x="90488" y="50482"/>
                    <a:pt x="68580" y="74295"/>
                    <a:pt x="62865" y="115252"/>
                  </a:cubicBezTo>
                  <a:close/>
                </a:path>
              </a:pathLst>
            </a:custGeom>
            <a:grpFill/>
            <a:ln w="9525" cap="flat">
              <a:noFill/>
              <a:prstDash val="solid"/>
              <a:miter/>
            </a:ln>
          </p:spPr>
          <p:txBody>
            <a:bodyPr rtlCol="0" anchor="ctr"/>
            <a:lstStyle/>
            <a:p>
              <a:endParaRPr lang="de-DE"/>
            </a:p>
          </p:txBody>
        </p:sp>
        <p:sp>
          <p:nvSpPr>
            <p:cNvPr id="185" name="Freihandform: Form 184">
              <a:extLst>
                <a:ext uri="{FF2B5EF4-FFF2-40B4-BE49-F238E27FC236}">
                  <a16:creationId xmlns:a16="http://schemas.microsoft.com/office/drawing/2014/main" id="{8A4F19CE-1147-41B6-A789-087E963C7CFE}"/>
                </a:ext>
              </a:extLst>
            </p:cNvPr>
            <p:cNvSpPr/>
            <p:nvPr/>
          </p:nvSpPr>
          <p:spPr>
            <a:xfrm>
              <a:off x="5821679"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186" name="Freihandform: Form 185">
              <a:extLst>
                <a:ext uri="{FF2B5EF4-FFF2-40B4-BE49-F238E27FC236}">
                  <a16:creationId xmlns:a16="http://schemas.microsoft.com/office/drawing/2014/main" id="{E99F0637-ACE1-4143-A682-71DB314898B9}"/>
                </a:ext>
              </a:extLst>
            </p:cNvPr>
            <p:cNvSpPr/>
            <p:nvPr/>
          </p:nvSpPr>
          <p:spPr>
            <a:xfrm>
              <a:off x="6099809" y="3100387"/>
              <a:ext cx="228600" cy="390525"/>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8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187" name="Freihandform: Form 186">
              <a:extLst>
                <a:ext uri="{FF2B5EF4-FFF2-40B4-BE49-F238E27FC236}">
                  <a16:creationId xmlns:a16="http://schemas.microsoft.com/office/drawing/2014/main" id="{A1D98275-0AAB-49E7-8C98-A09EED60B8FC}"/>
                </a:ext>
              </a:extLst>
            </p:cNvPr>
            <p:cNvSpPr/>
            <p:nvPr/>
          </p:nvSpPr>
          <p:spPr>
            <a:xfrm>
              <a:off x="6377939"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sp>
          <p:nvSpPr>
            <p:cNvPr id="188" name="Freihandform: Form 187">
              <a:extLst>
                <a:ext uri="{FF2B5EF4-FFF2-40B4-BE49-F238E27FC236}">
                  <a16:creationId xmlns:a16="http://schemas.microsoft.com/office/drawing/2014/main" id="{8C9F4491-3D5D-42B3-8605-45E6CA52B8D4}"/>
                </a:ext>
              </a:extLst>
            </p:cNvPr>
            <p:cNvSpPr/>
            <p:nvPr/>
          </p:nvSpPr>
          <p:spPr>
            <a:xfrm>
              <a:off x="6588442" y="3216591"/>
              <a:ext cx="205739" cy="280035"/>
            </a:xfrm>
            <a:custGeom>
              <a:avLst/>
              <a:gdLst>
                <a:gd name="connsiteX0" fmla="*/ 29527 w 205739"/>
                <a:gd name="connsiteY0" fmla="*/ 198120 h 280035"/>
                <a:gd name="connsiteX1" fmla="*/ 104775 w 205739"/>
                <a:gd name="connsiteY1" fmla="*/ 227648 h 280035"/>
                <a:gd name="connsiteX2" fmla="*/ 143827 w 205739"/>
                <a:gd name="connsiteY2" fmla="*/ 200978 h 280035"/>
                <a:gd name="connsiteX3" fmla="*/ 10477 w 205739"/>
                <a:gd name="connsiteY3" fmla="*/ 82868 h 280035"/>
                <a:gd name="connsiteX4" fmla="*/ 111443 w 205739"/>
                <a:gd name="connsiteY4" fmla="*/ 0 h 280035"/>
                <a:gd name="connsiteX5" fmla="*/ 203835 w 205739"/>
                <a:gd name="connsiteY5" fmla="*/ 27623 h 280035"/>
                <a:gd name="connsiteX6" fmla="*/ 174307 w 205739"/>
                <a:gd name="connsiteY6" fmla="*/ 76200 h 280035"/>
                <a:gd name="connsiteX7" fmla="*/ 110490 w 205739"/>
                <a:gd name="connsiteY7" fmla="*/ 52388 h 280035"/>
                <a:gd name="connsiteX8" fmla="*/ 72390 w 205739"/>
                <a:gd name="connsiteY8" fmla="*/ 77153 h 280035"/>
                <a:gd name="connsiteX9" fmla="*/ 205740 w 205739"/>
                <a:gd name="connsiteY9" fmla="*/ 195263 h 280035"/>
                <a:gd name="connsiteX10" fmla="*/ 102870 w 205739"/>
                <a:gd name="connsiteY10" fmla="*/ 280035 h 280035"/>
                <a:gd name="connsiteX11" fmla="*/ 0 w 205739"/>
                <a:gd name="connsiteY11" fmla="*/ 247650 h 280035"/>
                <a:gd name="connsiteX12" fmla="*/ 29527 w 205739"/>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5">
                  <a:moveTo>
                    <a:pt x="29527" y="198120"/>
                  </a:moveTo>
                  <a:cubicBezTo>
                    <a:pt x="56197" y="218123"/>
                    <a:pt x="80963" y="227648"/>
                    <a:pt x="104775" y="227648"/>
                  </a:cubicBezTo>
                  <a:cubicBezTo>
                    <a:pt x="127635" y="227648"/>
                    <a:pt x="143827" y="217170"/>
                    <a:pt x="143827" y="200978"/>
                  </a:cubicBezTo>
                  <a:cubicBezTo>
                    <a:pt x="143827" y="155258"/>
                    <a:pt x="10477" y="171450"/>
                    <a:pt x="10477" y="82868"/>
                  </a:cubicBezTo>
                  <a:cubicBezTo>
                    <a:pt x="10477" y="33338"/>
                    <a:pt x="51435" y="0"/>
                    <a:pt x="111443" y="0"/>
                  </a:cubicBezTo>
                  <a:cubicBezTo>
                    <a:pt x="143827" y="0"/>
                    <a:pt x="175260" y="9525"/>
                    <a:pt x="203835" y="27623"/>
                  </a:cubicBezTo>
                  <a:lnTo>
                    <a:pt x="174307"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189" name="Freihandform: Form 188">
              <a:extLst>
                <a:ext uri="{FF2B5EF4-FFF2-40B4-BE49-F238E27FC236}">
                  <a16:creationId xmlns:a16="http://schemas.microsoft.com/office/drawing/2014/main" id="{9C73EEC4-619E-407A-AA74-3DA3D18090D0}"/>
                </a:ext>
              </a:extLst>
            </p:cNvPr>
            <p:cNvSpPr/>
            <p:nvPr/>
          </p:nvSpPr>
          <p:spPr>
            <a:xfrm>
              <a:off x="6837044" y="3224212"/>
              <a:ext cx="376237" cy="266700"/>
            </a:xfrm>
            <a:custGeom>
              <a:avLst/>
              <a:gdLst>
                <a:gd name="connsiteX0" fmla="*/ 376238 w 376237"/>
                <a:gd name="connsiteY0" fmla="*/ 0 h 266700"/>
                <a:gd name="connsiteX1" fmla="*/ 297180 w 376237"/>
                <a:gd name="connsiteY1" fmla="*/ 266700 h 266700"/>
                <a:gd name="connsiteX2" fmla="*/ 237173 w 376237"/>
                <a:gd name="connsiteY2" fmla="*/ 266700 h 266700"/>
                <a:gd name="connsiteX3" fmla="*/ 188595 w 376237"/>
                <a:gd name="connsiteY3" fmla="*/ 81915 h 266700"/>
                <a:gd name="connsiteX4" fmla="*/ 187643 w 376237"/>
                <a:gd name="connsiteY4" fmla="*/ 81915 h 266700"/>
                <a:gd name="connsiteX5" fmla="*/ 139065 w 376237"/>
                <a:gd name="connsiteY5" fmla="*/ 266700 h 266700"/>
                <a:gd name="connsiteX6" fmla="*/ 79057 w 376237"/>
                <a:gd name="connsiteY6" fmla="*/ 266700 h 266700"/>
                <a:gd name="connsiteX7" fmla="*/ 0 w 376237"/>
                <a:gd name="connsiteY7" fmla="*/ 0 h 266700"/>
                <a:gd name="connsiteX8" fmla="*/ 65723 w 376237"/>
                <a:gd name="connsiteY8" fmla="*/ 0 h 266700"/>
                <a:gd name="connsiteX9" fmla="*/ 111443 w 376237"/>
                <a:gd name="connsiteY9" fmla="*/ 180022 h 266700"/>
                <a:gd name="connsiteX10" fmla="*/ 112395 w 376237"/>
                <a:gd name="connsiteY10" fmla="*/ 180022 h 266700"/>
                <a:gd name="connsiteX11" fmla="*/ 159068 w 376237"/>
                <a:gd name="connsiteY11" fmla="*/ 0 h 266700"/>
                <a:gd name="connsiteX12" fmla="*/ 216218 w 376237"/>
                <a:gd name="connsiteY12" fmla="*/ 0 h 266700"/>
                <a:gd name="connsiteX13" fmla="*/ 264795 w 376237"/>
                <a:gd name="connsiteY13" fmla="*/ 180022 h 266700"/>
                <a:gd name="connsiteX14" fmla="*/ 265748 w 376237"/>
                <a:gd name="connsiteY14" fmla="*/ 180022 h 266700"/>
                <a:gd name="connsiteX15" fmla="*/ 311468 w 376237"/>
                <a:gd name="connsiteY15" fmla="*/ 0 h 266700"/>
                <a:gd name="connsiteX16" fmla="*/ 376238 w 376237"/>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237" h="266700">
                  <a:moveTo>
                    <a:pt x="376238" y="0"/>
                  </a:moveTo>
                  <a:lnTo>
                    <a:pt x="297180" y="266700"/>
                  </a:lnTo>
                  <a:lnTo>
                    <a:pt x="237173" y="266700"/>
                  </a:lnTo>
                  <a:lnTo>
                    <a:pt x="188595" y="81915"/>
                  </a:lnTo>
                  <a:lnTo>
                    <a:pt x="187643" y="81915"/>
                  </a:lnTo>
                  <a:lnTo>
                    <a:pt x="139065" y="266700"/>
                  </a:lnTo>
                  <a:lnTo>
                    <a:pt x="79057" y="266700"/>
                  </a:lnTo>
                  <a:lnTo>
                    <a:pt x="0" y="0"/>
                  </a:lnTo>
                  <a:lnTo>
                    <a:pt x="65723" y="0"/>
                  </a:lnTo>
                  <a:lnTo>
                    <a:pt x="111443" y="180022"/>
                  </a:lnTo>
                  <a:lnTo>
                    <a:pt x="112395" y="180022"/>
                  </a:lnTo>
                  <a:lnTo>
                    <a:pt x="159068" y="0"/>
                  </a:lnTo>
                  <a:lnTo>
                    <a:pt x="216218" y="0"/>
                  </a:lnTo>
                  <a:lnTo>
                    <a:pt x="264795" y="180022"/>
                  </a:lnTo>
                  <a:lnTo>
                    <a:pt x="265748" y="180022"/>
                  </a:lnTo>
                  <a:lnTo>
                    <a:pt x="311468" y="0"/>
                  </a:lnTo>
                  <a:lnTo>
                    <a:pt x="376238" y="0"/>
                  </a:lnTo>
                  <a:close/>
                </a:path>
              </a:pathLst>
            </a:custGeom>
            <a:grpFill/>
            <a:ln w="9525" cap="flat">
              <a:noFill/>
              <a:prstDash val="solid"/>
              <a:miter/>
            </a:ln>
          </p:spPr>
          <p:txBody>
            <a:bodyPr rtlCol="0" anchor="ctr"/>
            <a:lstStyle/>
            <a:p>
              <a:endParaRPr lang="de-DE"/>
            </a:p>
          </p:txBody>
        </p:sp>
        <p:sp>
          <p:nvSpPr>
            <p:cNvPr id="190" name="Freihandform: Form 189">
              <a:extLst>
                <a:ext uri="{FF2B5EF4-FFF2-40B4-BE49-F238E27FC236}">
                  <a16:creationId xmlns:a16="http://schemas.microsoft.com/office/drawing/2014/main" id="{31A37F81-D616-456A-9BB5-630F98BE708D}"/>
                </a:ext>
              </a:extLst>
            </p:cNvPr>
            <p:cNvSpPr/>
            <p:nvPr/>
          </p:nvSpPr>
          <p:spPr>
            <a:xfrm>
              <a:off x="7259954" y="3105149"/>
              <a:ext cx="79057" cy="385762"/>
            </a:xfrm>
            <a:custGeom>
              <a:avLst/>
              <a:gdLst>
                <a:gd name="connsiteX0" fmla="*/ 79057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7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8"/>
                    <a:pt x="60960" y="76200"/>
                    <a:pt x="39052" y="76200"/>
                  </a:cubicBezTo>
                  <a:cubicBezTo>
                    <a:pt x="17145" y="76200"/>
                    <a:pt x="0" y="60960"/>
                    <a:pt x="0" y="38100"/>
                  </a:cubicBezTo>
                  <a:cubicBezTo>
                    <a:pt x="0" y="16192"/>
                    <a:pt x="18097" y="0"/>
                    <a:pt x="39052" y="0"/>
                  </a:cubicBezTo>
                  <a:cubicBezTo>
                    <a:pt x="61913" y="0"/>
                    <a:pt x="79057" y="16192"/>
                    <a:pt x="79057" y="38100"/>
                  </a:cubicBezTo>
                  <a:close/>
                  <a:moveTo>
                    <a:pt x="70485" y="385763"/>
                  </a:moveTo>
                  <a:lnTo>
                    <a:pt x="8572" y="385763"/>
                  </a:lnTo>
                  <a:lnTo>
                    <a:pt x="8572" y="119063"/>
                  </a:lnTo>
                  <a:lnTo>
                    <a:pt x="70485" y="119063"/>
                  </a:lnTo>
                  <a:lnTo>
                    <a:pt x="70485" y="385763"/>
                  </a:lnTo>
                  <a:close/>
                </a:path>
              </a:pathLst>
            </a:custGeom>
            <a:grpFill/>
            <a:ln w="9525" cap="flat">
              <a:noFill/>
              <a:prstDash val="solid"/>
              <a:miter/>
            </a:ln>
          </p:spPr>
          <p:txBody>
            <a:bodyPr rtlCol="0" anchor="ctr"/>
            <a:lstStyle/>
            <a:p>
              <a:endParaRPr lang="de-DE"/>
            </a:p>
          </p:txBody>
        </p:sp>
        <p:sp>
          <p:nvSpPr>
            <p:cNvPr id="191" name="Freihandform: Form 190">
              <a:extLst>
                <a:ext uri="{FF2B5EF4-FFF2-40B4-BE49-F238E27FC236}">
                  <a16:creationId xmlns:a16="http://schemas.microsoft.com/office/drawing/2014/main" id="{097730BE-9166-460E-AAD2-4BEB195E1174}"/>
                </a:ext>
              </a:extLst>
            </p:cNvPr>
            <p:cNvSpPr/>
            <p:nvPr/>
          </p:nvSpPr>
          <p:spPr>
            <a:xfrm>
              <a:off x="7388542" y="3216591"/>
              <a:ext cx="205739" cy="280035"/>
            </a:xfrm>
            <a:custGeom>
              <a:avLst/>
              <a:gdLst>
                <a:gd name="connsiteX0" fmla="*/ 29527 w 205739"/>
                <a:gd name="connsiteY0" fmla="*/ 198120 h 280035"/>
                <a:gd name="connsiteX1" fmla="*/ 104775 w 205739"/>
                <a:gd name="connsiteY1" fmla="*/ 227648 h 280035"/>
                <a:gd name="connsiteX2" fmla="*/ 143827 w 205739"/>
                <a:gd name="connsiteY2" fmla="*/ 200978 h 280035"/>
                <a:gd name="connsiteX3" fmla="*/ 10477 w 205739"/>
                <a:gd name="connsiteY3" fmla="*/ 82868 h 280035"/>
                <a:gd name="connsiteX4" fmla="*/ 111443 w 205739"/>
                <a:gd name="connsiteY4" fmla="*/ 0 h 280035"/>
                <a:gd name="connsiteX5" fmla="*/ 203835 w 205739"/>
                <a:gd name="connsiteY5" fmla="*/ 27623 h 280035"/>
                <a:gd name="connsiteX6" fmla="*/ 174307 w 205739"/>
                <a:gd name="connsiteY6" fmla="*/ 76200 h 280035"/>
                <a:gd name="connsiteX7" fmla="*/ 110490 w 205739"/>
                <a:gd name="connsiteY7" fmla="*/ 52388 h 280035"/>
                <a:gd name="connsiteX8" fmla="*/ 72390 w 205739"/>
                <a:gd name="connsiteY8" fmla="*/ 77153 h 280035"/>
                <a:gd name="connsiteX9" fmla="*/ 205740 w 205739"/>
                <a:gd name="connsiteY9" fmla="*/ 195263 h 280035"/>
                <a:gd name="connsiteX10" fmla="*/ 102870 w 205739"/>
                <a:gd name="connsiteY10" fmla="*/ 280035 h 280035"/>
                <a:gd name="connsiteX11" fmla="*/ 0 w 205739"/>
                <a:gd name="connsiteY11" fmla="*/ 247650 h 280035"/>
                <a:gd name="connsiteX12" fmla="*/ 29527 w 205739"/>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5">
                  <a:moveTo>
                    <a:pt x="29527" y="198120"/>
                  </a:moveTo>
                  <a:cubicBezTo>
                    <a:pt x="56197" y="218123"/>
                    <a:pt x="80963" y="227648"/>
                    <a:pt x="104775" y="227648"/>
                  </a:cubicBezTo>
                  <a:cubicBezTo>
                    <a:pt x="127635" y="227648"/>
                    <a:pt x="143827" y="217170"/>
                    <a:pt x="143827" y="200978"/>
                  </a:cubicBezTo>
                  <a:cubicBezTo>
                    <a:pt x="143827" y="155258"/>
                    <a:pt x="10477" y="171450"/>
                    <a:pt x="10477" y="82868"/>
                  </a:cubicBezTo>
                  <a:cubicBezTo>
                    <a:pt x="10477" y="33338"/>
                    <a:pt x="51435" y="0"/>
                    <a:pt x="111443" y="0"/>
                  </a:cubicBezTo>
                  <a:cubicBezTo>
                    <a:pt x="143827" y="0"/>
                    <a:pt x="175260" y="9525"/>
                    <a:pt x="203835" y="27623"/>
                  </a:cubicBezTo>
                  <a:lnTo>
                    <a:pt x="174307"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192" name="Freihandform: Form 191">
              <a:extLst>
                <a:ext uri="{FF2B5EF4-FFF2-40B4-BE49-F238E27FC236}">
                  <a16:creationId xmlns:a16="http://schemas.microsoft.com/office/drawing/2014/main" id="{A2E02141-6B4B-472B-8FC7-E4B47D9A77E3}"/>
                </a:ext>
              </a:extLst>
            </p:cNvPr>
            <p:cNvSpPr/>
            <p:nvPr/>
          </p:nvSpPr>
          <p:spPr>
            <a:xfrm>
              <a:off x="7635239"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93" name="Freihandform: Form 192">
              <a:extLst>
                <a:ext uri="{FF2B5EF4-FFF2-40B4-BE49-F238E27FC236}">
                  <a16:creationId xmlns:a16="http://schemas.microsoft.com/office/drawing/2014/main" id="{1C381119-A2BA-485E-BE98-479B24429EDD}"/>
                </a:ext>
              </a:extLst>
            </p:cNvPr>
            <p:cNvSpPr/>
            <p:nvPr/>
          </p:nvSpPr>
          <p:spPr>
            <a:xfrm>
              <a:off x="7890509"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194" name="Freihandform: Form 193">
              <a:extLst>
                <a:ext uri="{FF2B5EF4-FFF2-40B4-BE49-F238E27FC236}">
                  <a16:creationId xmlns:a16="http://schemas.microsoft.com/office/drawing/2014/main" id="{16C63372-1C8E-4CBE-9BE1-F118ECC80455}"/>
                </a:ext>
              </a:extLst>
            </p:cNvPr>
            <p:cNvSpPr/>
            <p:nvPr/>
          </p:nvSpPr>
          <p:spPr>
            <a:xfrm>
              <a:off x="8202929" y="3217544"/>
              <a:ext cx="228600" cy="273367"/>
            </a:xfrm>
            <a:custGeom>
              <a:avLst/>
              <a:gdLst>
                <a:gd name="connsiteX0" fmla="*/ 228600 w 228600"/>
                <a:gd name="connsiteY0" fmla="*/ 273367 h 273367"/>
                <a:gd name="connsiteX1" fmla="*/ 166688 w 228600"/>
                <a:gd name="connsiteY1" fmla="*/ 273367 h 273367"/>
                <a:gd name="connsiteX2" fmla="*/ 166688 w 228600"/>
                <a:gd name="connsiteY2" fmla="*/ 120967 h 273367"/>
                <a:gd name="connsiteX3" fmla="*/ 117157 w 228600"/>
                <a:gd name="connsiteY3" fmla="*/ 56197 h 273367"/>
                <a:gd name="connsiteX4" fmla="*/ 61913 w 228600"/>
                <a:gd name="connsiteY4" fmla="*/ 120967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3367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3367"/>
                  </a:moveTo>
                  <a:lnTo>
                    <a:pt x="166688" y="273367"/>
                  </a:lnTo>
                  <a:lnTo>
                    <a:pt x="166688" y="120967"/>
                  </a:lnTo>
                  <a:cubicBezTo>
                    <a:pt x="166688" y="81915"/>
                    <a:pt x="155257" y="56197"/>
                    <a:pt x="117157" y="56197"/>
                  </a:cubicBezTo>
                  <a:cubicBezTo>
                    <a:pt x="73343" y="56197"/>
                    <a:pt x="61913" y="91440"/>
                    <a:pt x="61913" y="120967"/>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3"/>
                  </a:cubicBezTo>
                  <a:lnTo>
                    <a:pt x="228600" y="273367"/>
                  </a:lnTo>
                  <a:close/>
                </a:path>
              </a:pathLst>
            </a:custGeom>
            <a:grpFill/>
            <a:ln w="9525" cap="flat">
              <a:noFill/>
              <a:prstDash val="solid"/>
              <a:miter/>
            </a:ln>
          </p:spPr>
          <p:txBody>
            <a:bodyPr rtlCol="0" anchor="ctr"/>
            <a:lstStyle/>
            <a:p>
              <a:endParaRPr lang="de-DE"/>
            </a:p>
          </p:txBody>
        </p:sp>
        <p:sp>
          <p:nvSpPr>
            <p:cNvPr id="195" name="Freihandform: Form 194">
              <a:extLst>
                <a:ext uri="{FF2B5EF4-FFF2-40B4-BE49-F238E27FC236}">
                  <a16:creationId xmlns:a16="http://schemas.microsoft.com/office/drawing/2014/main" id="{37A9BBCA-24C0-4BE0-ACC3-A8F17B9FA8A5}"/>
                </a:ext>
              </a:extLst>
            </p:cNvPr>
            <p:cNvSpPr/>
            <p:nvPr/>
          </p:nvSpPr>
          <p:spPr>
            <a:xfrm>
              <a:off x="8487726"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96" name="Freihandform: Form 195">
              <a:extLst>
                <a:ext uri="{FF2B5EF4-FFF2-40B4-BE49-F238E27FC236}">
                  <a16:creationId xmlns:a16="http://schemas.microsoft.com/office/drawing/2014/main" id="{9AEEE4BD-D09F-4028-BE39-68FF6FE4817D}"/>
                </a:ext>
              </a:extLst>
            </p:cNvPr>
            <p:cNvSpPr/>
            <p:nvPr/>
          </p:nvSpPr>
          <p:spPr>
            <a:xfrm>
              <a:off x="8743949"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7" y="15240"/>
                    <a:pt x="224790" y="45720"/>
                  </a:cubicBezTo>
                  <a:lnTo>
                    <a:pt x="181927"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197" name="Freihandform: Form 196">
              <a:extLst>
                <a:ext uri="{FF2B5EF4-FFF2-40B4-BE49-F238E27FC236}">
                  <a16:creationId xmlns:a16="http://schemas.microsoft.com/office/drawing/2014/main" id="{E6C8FC0C-FF6E-46F6-A3CA-026DE75C28C1}"/>
                </a:ext>
              </a:extLst>
            </p:cNvPr>
            <p:cNvSpPr/>
            <p:nvPr/>
          </p:nvSpPr>
          <p:spPr>
            <a:xfrm>
              <a:off x="9022079" y="3100387"/>
              <a:ext cx="228600" cy="390525"/>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7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7"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198" name="Freihandform: Form 197">
              <a:extLst>
                <a:ext uri="{FF2B5EF4-FFF2-40B4-BE49-F238E27FC236}">
                  <a16:creationId xmlns:a16="http://schemas.microsoft.com/office/drawing/2014/main" id="{81D94ACD-F368-4472-9DCE-514A0AA54968}"/>
                </a:ext>
              </a:extLst>
            </p:cNvPr>
            <p:cNvSpPr/>
            <p:nvPr/>
          </p:nvSpPr>
          <p:spPr>
            <a:xfrm>
              <a:off x="9312592" y="3217544"/>
              <a:ext cx="225742" cy="279082"/>
            </a:xfrm>
            <a:custGeom>
              <a:avLst/>
              <a:gdLst>
                <a:gd name="connsiteX0" fmla="*/ 114300 w 225742"/>
                <a:gd name="connsiteY0" fmla="*/ 107633 h 279082"/>
                <a:gd name="connsiteX1" fmla="*/ 164782 w 225742"/>
                <a:gd name="connsiteY1" fmla="*/ 113347 h 279082"/>
                <a:gd name="connsiteX2" fmla="*/ 164782 w 225742"/>
                <a:gd name="connsiteY2" fmla="*/ 103822 h 279082"/>
                <a:gd name="connsiteX3" fmla="*/ 105727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3 w 225742"/>
                <a:gd name="connsiteY7" fmla="*/ 102870 h 279082"/>
                <a:gd name="connsiteX8" fmla="*/ 225743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2 w 225742"/>
                <a:gd name="connsiteY15" fmla="*/ 232410 h 279082"/>
                <a:gd name="connsiteX16" fmla="*/ 164782 w 225742"/>
                <a:gd name="connsiteY16" fmla="*/ 200025 h 279082"/>
                <a:gd name="connsiteX17" fmla="*/ 164782 w 225742"/>
                <a:gd name="connsiteY17" fmla="*/ 153352 h 279082"/>
                <a:gd name="connsiteX18" fmla="*/ 120968 w 225742"/>
                <a:gd name="connsiteY18" fmla="*/ 148590 h 279082"/>
                <a:gd name="connsiteX19" fmla="*/ 59055 w 225742"/>
                <a:gd name="connsiteY19" fmla="*/ 192405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2" y="113347"/>
                  </a:cubicBezTo>
                  <a:lnTo>
                    <a:pt x="164782" y="103822"/>
                  </a:lnTo>
                  <a:cubicBezTo>
                    <a:pt x="164782" y="69532"/>
                    <a:pt x="144780" y="52388"/>
                    <a:pt x="105727" y="52388"/>
                  </a:cubicBezTo>
                  <a:cubicBezTo>
                    <a:pt x="83820" y="52388"/>
                    <a:pt x="60007" y="57150"/>
                    <a:pt x="38100" y="67627"/>
                  </a:cubicBezTo>
                  <a:lnTo>
                    <a:pt x="24765" y="15240"/>
                  </a:lnTo>
                  <a:cubicBezTo>
                    <a:pt x="49530" y="5715"/>
                    <a:pt x="81915" y="0"/>
                    <a:pt x="112395" y="0"/>
                  </a:cubicBezTo>
                  <a:cubicBezTo>
                    <a:pt x="187643" y="0"/>
                    <a:pt x="225743" y="35242"/>
                    <a:pt x="225743" y="102870"/>
                  </a:cubicBezTo>
                  <a:lnTo>
                    <a:pt x="225743"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2" y="232410"/>
                  </a:moveTo>
                  <a:cubicBezTo>
                    <a:pt x="126682" y="232410"/>
                    <a:pt x="147638" y="220980"/>
                    <a:pt x="164782" y="200025"/>
                  </a:cubicBezTo>
                  <a:lnTo>
                    <a:pt x="164782" y="153352"/>
                  </a:lnTo>
                  <a:cubicBezTo>
                    <a:pt x="150495" y="149542"/>
                    <a:pt x="135255" y="148590"/>
                    <a:pt x="120968" y="148590"/>
                  </a:cubicBezTo>
                  <a:cubicBezTo>
                    <a:pt x="81915" y="148590"/>
                    <a:pt x="59055" y="163830"/>
                    <a:pt x="59055" y="192405"/>
                  </a:cubicBezTo>
                  <a:cubicBezTo>
                    <a:pt x="60007" y="217170"/>
                    <a:pt x="77152" y="232410"/>
                    <a:pt x="103822" y="232410"/>
                  </a:cubicBezTo>
                  <a:close/>
                </a:path>
              </a:pathLst>
            </a:custGeom>
            <a:grpFill/>
            <a:ln w="9525" cap="flat">
              <a:noFill/>
              <a:prstDash val="solid"/>
              <a:miter/>
            </a:ln>
          </p:spPr>
          <p:txBody>
            <a:bodyPr rtlCol="0" anchor="ctr"/>
            <a:lstStyle/>
            <a:p>
              <a:endParaRPr lang="de-DE"/>
            </a:p>
          </p:txBody>
        </p:sp>
        <p:sp>
          <p:nvSpPr>
            <p:cNvPr id="199" name="Freihandform: Form 198">
              <a:extLst>
                <a:ext uri="{FF2B5EF4-FFF2-40B4-BE49-F238E27FC236}">
                  <a16:creationId xmlns:a16="http://schemas.microsoft.com/office/drawing/2014/main" id="{6C8CDCFB-F73C-48A5-BAD7-18CB5B87C38B}"/>
                </a:ext>
              </a:extLst>
            </p:cNvPr>
            <p:cNvSpPr/>
            <p:nvPr/>
          </p:nvSpPr>
          <p:spPr>
            <a:xfrm>
              <a:off x="9588817" y="3097529"/>
              <a:ext cx="162877" cy="393382"/>
            </a:xfrm>
            <a:custGeom>
              <a:avLst/>
              <a:gdLst>
                <a:gd name="connsiteX0" fmla="*/ 162877 w 162877"/>
                <a:gd name="connsiteY0" fmla="*/ 58103 h 393382"/>
                <a:gd name="connsiteX1" fmla="*/ 135255 w 162877"/>
                <a:gd name="connsiteY1" fmla="*/ 53340 h 393382"/>
                <a:gd name="connsiteX2" fmla="*/ 101918 w 162877"/>
                <a:gd name="connsiteY2" fmla="*/ 90488 h 393382"/>
                <a:gd name="connsiteX3" fmla="*/ 101918 w 162877"/>
                <a:gd name="connsiteY3" fmla="*/ 126683 h 393382"/>
                <a:gd name="connsiteX4" fmla="*/ 155257 w 162877"/>
                <a:gd name="connsiteY4" fmla="*/ 126683 h 393382"/>
                <a:gd name="connsiteX5" fmla="*/ 155257 w 162877"/>
                <a:gd name="connsiteY5" fmla="*/ 178118 h 393382"/>
                <a:gd name="connsiteX6" fmla="*/ 102870 w 162877"/>
                <a:gd name="connsiteY6" fmla="*/ 178118 h 393382"/>
                <a:gd name="connsiteX7" fmla="*/ 102870 w 162877"/>
                <a:gd name="connsiteY7" fmla="*/ 393383 h 393382"/>
                <a:gd name="connsiteX8" fmla="*/ 40957 w 162877"/>
                <a:gd name="connsiteY8" fmla="*/ 393383 h 393382"/>
                <a:gd name="connsiteX9" fmla="*/ 40957 w 162877"/>
                <a:gd name="connsiteY9" fmla="*/ 179070 h 393382"/>
                <a:gd name="connsiteX10" fmla="*/ 0 w 162877"/>
                <a:gd name="connsiteY10" fmla="*/ 179070 h 393382"/>
                <a:gd name="connsiteX11" fmla="*/ 0 w 162877"/>
                <a:gd name="connsiteY11" fmla="*/ 126683 h 393382"/>
                <a:gd name="connsiteX12" fmla="*/ 40957 w 162877"/>
                <a:gd name="connsiteY12" fmla="*/ 126683 h 393382"/>
                <a:gd name="connsiteX13" fmla="*/ 40957 w 162877"/>
                <a:gd name="connsiteY13" fmla="*/ 88583 h 393382"/>
                <a:gd name="connsiteX14" fmla="*/ 125730 w 162877"/>
                <a:gd name="connsiteY14" fmla="*/ 0 h 393382"/>
                <a:gd name="connsiteX15" fmla="*/ 162877 w 162877"/>
                <a:gd name="connsiteY15" fmla="*/ 5715 h 393382"/>
                <a:gd name="connsiteX16" fmla="*/ 162877 w 162877"/>
                <a:gd name="connsiteY16" fmla="*/ 58103 h 39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877" h="393382">
                  <a:moveTo>
                    <a:pt x="162877" y="58103"/>
                  </a:moveTo>
                  <a:cubicBezTo>
                    <a:pt x="154305" y="54293"/>
                    <a:pt x="144780" y="53340"/>
                    <a:pt x="135255" y="53340"/>
                  </a:cubicBezTo>
                  <a:cubicBezTo>
                    <a:pt x="111443" y="53340"/>
                    <a:pt x="101918" y="65723"/>
                    <a:pt x="101918" y="90488"/>
                  </a:cubicBezTo>
                  <a:lnTo>
                    <a:pt x="101918" y="126683"/>
                  </a:lnTo>
                  <a:lnTo>
                    <a:pt x="155257" y="126683"/>
                  </a:lnTo>
                  <a:lnTo>
                    <a:pt x="155257" y="178118"/>
                  </a:lnTo>
                  <a:lnTo>
                    <a:pt x="102870" y="178118"/>
                  </a:lnTo>
                  <a:lnTo>
                    <a:pt x="102870" y="393383"/>
                  </a:lnTo>
                  <a:lnTo>
                    <a:pt x="40957" y="393383"/>
                  </a:lnTo>
                  <a:lnTo>
                    <a:pt x="40957" y="179070"/>
                  </a:lnTo>
                  <a:lnTo>
                    <a:pt x="0" y="179070"/>
                  </a:lnTo>
                  <a:lnTo>
                    <a:pt x="0" y="126683"/>
                  </a:lnTo>
                  <a:lnTo>
                    <a:pt x="40957" y="126683"/>
                  </a:lnTo>
                  <a:lnTo>
                    <a:pt x="40957" y="88583"/>
                  </a:lnTo>
                  <a:cubicBezTo>
                    <a:pt x="40957" y="33338"/>
                    <a:pt x="65722" y="0"/>
                    <a:pt x="125730" y="0"/>
                  </a:cubicBezTo>
                  <a:cubicBezTo>
                    <a:pt x="139065" y="0"/>
                    <a:pt x="152400" y="1905"/>
                    <a:pt x="162877" y="5715"/>
                  </a:cubicBezTo>
                  <a:lnTo>
                    <a:pt x="162877" y="58103"/>
                  </a:lnTo>
                  <a:close/>
                </a:path>
              </a:pathLst>
            </a:custGeom>
            <a:grpFill/>
            <a:ln w="9525" cap="flat">
              <a:noFill/>
              <a:prstDash val="solid"/>
              <a:miter/>
            </a:ln>
          </p:spPr>
          <p:txBody>
            <a:bodyPr rtlCol="0" anchor="ctr"/>
            <a:lstStyle/>
            <a:p>
              <a:endParaRPr lang="de-DE"/>
            </a:p>
          </p:txBody>
        </p:sp>
        <p:sp>
          <p:nvSpPr>
            <p:cNvPr id="200" name="Freihandform: Form 199">
              <a:extLst>
                <a:ext uri="{FF2B5EF4-FFF2-40B4-BE49-F238E27FC236}">
                  <a16:creationId xmlns:a16="http://schemas.microsoft.com/office/drawing/2014/main" id="{DA8859A3-A58E-46CF-8142-3F1B295D3618}"/>
                </a:ext>
              </a:extLst>
            </p:cNvPr>
            <p:cNvSpPr/>
            <p:nvPr/>
          </p:nvSpPr>
          <p:spPr>
            <a:xfrm>
              <a:off x="9785984"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1922" y="303847"/>
                    <a:pt x="155257" y="300038"/>
                    <a:pt x="165735" y="295275"/>
                  </a:cubicBez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479716550"/>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43416FEA-3FF6-494D-B706-4E23BBB1C80F}"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518317" y="1631156"/>
            <a:ext cx="11157745"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F5C59997-58CB-4A34-A7D6-744D4117FF64}"/>
              </a:ext>
            </a:extLst>
          </p:cNvPr>
          <p:cNvSpPr>
            <a:spLocks noGrp="1"/>
          </p:cNvSpPr>
          <p:nvPr>
            <p:ph type="title"/>
          </p:nvPr>
        </p:nvSpPr>
        <p:spPr/>
        <p:txBody>
          <a:bodyPr/>
          <a:lstStyle/>
          <a:p>
            <a:r>
              <a:rPr lang="de-DE"/>
              <a:t>Mastertitelformat bearbeiten</a:t>
            </a:r>
          </a:p>
        </p:txBody>
      </p:sp>
      <p:sp>
        <p:nvSpPr>
          <p:cNvPr id="9" name="Bildplatzhalter 6">
            <a:extLst>
              <a:ext uri="{FF2B5EF4-FFF2-40B4-BE49-F238E27FC236}">
                <a16:creationId xmlns:a16="http://schemas.microsoft.com/office/drawing/2014/main" id="{25613776-0F22-42BA-AE5A-1B73727AAD1E}"/>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D4D5745E-E636-484E-8028-8021CCFDEC5B}"/>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14097028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3C25A3C6-EFBA-4A6D-8C0D-F3133B32F504}"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518318" y="1631156"/>
            <a:ext cx="5469732"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024A1079-17C2-45DE-A16B-14C152A08FA0}"/>
              </a:ext>
            </a:extLst>
          </p:cNvPr>
          <p:cNvSpPr>
            <a:spLocks noGrp="1"/>
          </p:cNvSpPr>
          <p:nvPr>
            <p:ph type="body" sz="quarter" idx="14"/>
          </p:nvPr>
        </p:nvSpPr>
        <p:spPr>
          <a:xfrm>
            <a:off x="6206329" y="1631156"/>
            <a:ext cx="5469732" cy="45696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p>
            <a:r>
              <a:rPr lang="de-DE"/>
              <a:t>Mastertitelformat bearbeiten</a:t>
            </a:r>
          </a:p>
        </p:txBody>
      </p:sp>
      <p:sp>
        <p:nvSpPr>
          <p:cNvPr id="10" name="Bildplatzhalter 6">
            <a:extLst>
              <a:ext uri="{FF2B5EF4-FFF2-40B4-BE49-F238E27FC236}">
                <a16:creationId xmlns:a16="http://schemas.microsoft.com/office/drawing/2014/main" id="{6791738E-1095-45F8-98E2-D057FFD19CAA}"/>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73212EE7-978B-435B-B747-4DF34057F18C}"/>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35594138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folie | dr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410B6EF3-D0F0-4720-9B8F-C62F29F9B281}"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6" name="Titel 5">
            <a:extLst>
              <a:ext uri="{FF2B5EF4-FFF2-40B4-BE49-F238E27FC236}">
                <a16:creationId xmlns:a16="http://schemas.microsoft.com/office/drawing/2014/main" id="{636A777D-D5C6-4E84-A9C9-D0F4836A4C4E}"/>
              </a:ext>
            </a:extLst>
          </p:cNvPr>
          <p:cNvSpPr>
            <a:spLocks noGrp="1"/>
          </p:cNvSpPr>
          <p:nvPr>
            <p:ph type="title"/>
          </p:nvPr>
        </p:nvSpPr>
        <p:spPr/>
        <p:txBody>
          <a:bodyPr/>
          <a:lstStyle/>
          <a:p>
            <a:r>
              <a:rPr lang="de-DE"/>
              <a:t>Mastertitelformat bearbeiten</a:t>
            </a:r>
          </a:p>
        </p:txBody>
      </p:sp>
      <p:sp>
        <p:nvSpPr>
          <p:cNvPr id="11" name="Textplatzhalter 6">
            <a:extLst>
              <a:ext uri="{FF2B5EF4-FFF2-40B4-BE49-F238E27FC236}">
                <a16:creationId xmlns:a16="http://schemas.microsoft.com/office/drawing/2014/main" id="{D304591F-2FC9-4C29-9FE5-537955E3B924}"/>
              </a:ext>
            </a:extLst>
          </p:cNvPr>
          <p:cNvSpPr>
            <a:spLocks noGrp="1"/>
          </p:cNvSpPr>
          <p:nvPr>
            <p:ph type="body" sz="quarter" idx="16"/>
          </p:nvPr>
        </p:nvSpPr>
        <p:spPr>
          <a:xfrm>
            <a:off x="518318" y="1631157"/>
            <a:ext cx="3568821" cy="456961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6">
            <a:extLst>
              <a:ext uri="{FF2B5EF4-FFF2-40B4-BE49-F238E27FC236}">
                <a16:creationId xmlns:a16="http://schemas.microsoft.com/office/drawing/2014/main" id="{D0C47385-EF97-44EE-867E-E9365B44CAA4}"/>
              </a:ext>
            </a:extLst>
          </p:cNvPr>
          <p:cNvSpPr>
            <a:spLocks noGrp="1"/>
          </p:cNvSpPr>
          <p:nvPr>
            <p:ph type="body" sz="quarter" idx="17"/>
          </p:nvPr>
        </p:nvSpPr>
        <p:spPr>
          <a:xfrm>
            <a:off x="8107242" y="1631157"/>
            <a:ext cx="3568821" cy="456961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6">
            <a:extLst>
              <a:ext uri="{FF2B5EF4-FFF2-40B4-BE49-F238E27FC236}">
                <a16:creationId xmlns:a16="http://schemas.microsoft.com/office/drawing/2014/main" id="{E3F53468-6A74-4DFC-93FD-A760B9619657}"/>
              </a:ext>
            </a:extLst>
          </p:cNvPr>
          <p:cNvSpPr>
            <a:spLocks noGrp="1"/>
          </p:cNvSpPr>
          <p:nvPr>
            <p:ph type="body" sz="quarter" idx="18"/>
          </p:nvPr>
        </p:nvSpPr>
        <p:spPr>
          <a:xfrm>
            <a:off x="4312780" y="1631157"/>
            <a:ext cx="3568821" cy="456961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Bildplatzhalter 6">
            <a:extLst>
              <a:ext uri="{FF2B5EF4-FFF2-40B4-BE49-F238E27FC236}">
                <a16:creationId xmlns:a16="http://schemas.microsoft.com/office/drawing/2014/main" id="{86333803-0B38-4F61-95AE-49DCFFD7FB88}"/>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08BEEA51-35F2-44B9-8FA6-474AFBCFB0F8}"/>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4667381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Bild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9FE453F5-159D-4A45-A3BC-5CBF3C6E5FB7}"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518318" y="1631156"/>
            <a:ext cx="5469732"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p>
            <a:r>
              <a:rPr lang="de-DE"/>
              <a:t>Mastertitelformat bearbeiten</a:t>
            </a:r>
          </a:p>
        </p:txBody>
      </p:sp>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6206329" y="1631155"/>
            <a:ext cx="5469732" cy="4569619"/>
          </a:xfrm>
          <a:solidFill>
            <a:schemeClr val="bg1">
              <a:lumMod val="95000"/>
            </a:schemeClr>
          </a:solidFill>
        </p:spPr>
        <p:txBody>
          <a:bodyPr/>
          <a:lstStyle/>
          <a:p>
            <a:r>
              <a:rPr lang="de-DE"/>
              <a:t> </a:t>
            </a:r>
          </a:p>
        </p:txBody>
      </p:sp>
      <p:sp>
        <p:nvSpPr>
          <p:cNvPr id="11" name="Bildplatzhalter 6">
            <a:extLst>
              <a:ext uri="{FF2B5EF4-FFF2-40B4-BE49-F238E27FC236}">
                <a16:creationId xmlns:a16="http://schemas.microsoft.com/office/drawing/2014/main" id="{8D50DB04-91D7-4C23-96CE-09E0502D14CD}"/>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BA160CC5-8A59-46D3-A1D7-F21A3B6955D5}"/>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3666463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Textfolie">
    <p:spTree>
      <p:nvGrpSpPr>
        <p:cNvPr id="1" name=""/>
        <p:cNvGrpSpPr/>
        <p:nvPr/>
      </p:nvGrpSpPr>
      <p:grpSpPr>
        <a:xfrm>
          <a:off x="0" y="0"/>
          <a:ext cx="0" cy="0"/>
          <a:chOff x="0" y="0"/>
          <a:chExt cx="0" cy="0"/>
        </a:xfrm>
      </p:grpSpPr>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518318" y="1631155"/>
            <a:ext cx="5469732" cy="4569619"/>
          </a:xfrm>
          <a:solidFill>
            <a:schemeClr val="bg1">
              <a:lumMod val="95000"/>
            </a:schemeClr>
          </a:solidFill>
        </p:spPr>
        <p:txBody>
          <a:bodyPr/>
          <a:lstStyle/>
          <a:p>
            <a:r>
              <a:rPr lang="de-DE"/>
              <a:t> </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8A98DBA7-0385-4D84-A6C6-833E9D9F09AD}"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6206331" y="1631156"/>
            <a:ext cx="5469732"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p>
            <a:r>
              <a:rPr lang="de-DE"/>
              <a:t>Mastertitelformat bearbeiten</a:t>
            </a:r>
          </a:p>
        </p:txBody>
      </p:sp>
      <p:sp>
        <p:nvSpPr>
          <p:cNvPr id="11" name="Bildplatzhalter 6">
            <a:extLst>
              <a:ext uri="{FF2B5EF4-FFF2-40B4-BE49-F238E27FC236}">
                <a16:creationId xmlns:a16="http://schemas.microsoft.com/office/drawing/2014/main" id="{1C6D487A-3469-4A14-880C-0C0352BFC29A}"/>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65A4D142-596E-4394-B407-65001A377D3A}"/>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2412820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mit 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BC9E9DFD-4201-4390-907F-BC0033C4DF80}"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39" name="Bildplatzhalter 8">
            <a:extLst>
              <a:ext uri="{FF2B5EF4-FFF2-40B4-BE49-F238E27FC236}">
                <a16:creationId xmlns:a16="http://schemas.microsoft.com/office/drawing/2014/main" id="{C307E1A8-BB91-4A01-9481-49FD8B5663F9}"/>
              </a:ext>
            </a:extLst>
          </p:cNvPr>
          <p:cNvSpPr>
            <a:spLocks noGrp="1"/>
          </p:cNvSpPr>
          <p:nvPr>
            <p:ph type="pic" sz="quarter" idx="25" hasCustomPrompt="1"/>
          </p:nvPr>
        </p:nvSpPr>
        <p:spPr>
          <a:xfrm>
            <a:off x="6206329" y="1631156"/>
            <a:ext cx="5469732" cy="3951164"/>
          </a:xfrm>
          <a:solidFill>
            <a:schemeClr val="bg1">
              <a:lumMod val="95000"/>
            </a:schemeClr>
          </a:solidFill>
        </p:spPr>
        <p:txBody>
          <a:bodyPr/>
          <a:lstStyle/>
          <a:p>
            <a:r>
              <a:rPr lang="de-DE"/>
              <a:t> </a:t>
            </a:r>
          </a:p>
        </p:txBody>
      </p:sp>
      <p:sp>
        <p:nvSpPr>
          <p:cNvPr id="40" name="Textplatzhalter 10">
            <a:extLst>
              <a:ext uri="{FF2B5EF4-FFF2-40B4-BE49-F238E27FC236}">
                <a16:creationId xmlns:a16="http://schemas.microsoft.com/office/drawing/2014/main" id="{7ADEC47A-086D-40D0-ACA4-691359338125}"/>
              </a:ext>
            </a:extLst>
          </p:cNvPr>
          <p:cNvSpPr>
            <a:spLocks noGrp="1"/>
          </p:cNvSpPr>
          <p:nvPr>
            <p:ph type="body" sz="quarter" idx="26"/>
          </p:nvPr>
        </p:nvSpPr>
        <p:spPr>
          <a:xfrm>
            <a:off x="6206329" y="5690271"/>
            <a:ext cx="5469732"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22" name="Textplatzhalter 9">
            <a:extLst>
              <a:ext uri="{FF2B5EF4-FFF2-40B4-BE49-F238E27FC236}">
                <a16:creationId xmlns:a16="http://schemas.microsoft.com/office/drawing/2014/main" id="{BB1FDB65-A456-4049-8E16-FA93963151DE}"/>
              </a:ext>
            </a:extLst>
          </p:cNvPr>
          <p:cNvSpPr>
            <a:spLocks noGrp="1"/>
          </p:cNvSpPr>
          <p:nvPr>
            <p:ph type="body" sz="quarter" idx="27"/>
          </p:nvPr>
        </p:nvSpPr>
        <p:spPr>
          <a:xfrm>
            <a:off x="518318" y="687598"/>
            <a:ext cx="6844386" cy="249812"/>
          </a:xfrm>
        </p:spPr>
        <p:txBody>
          <a:bodyPr wrap="square">
            <a:spAutoFit/>
          </a:bodyPr>
          <a:lstStyle>
            <a:lvl1pPr>
              <a:defRPr sz="1600">
                <a:solidFill>
                  <a:schemeClr val="accent3"/>
                </a:solidFill>
              </a:defRPr>
            </a:lvl1pPr>
          </a:lstStyle>
          <a:p>
            <a:pPr lvl="0"/>
            <a:r>
              <a:rPr lang="de-DE" dirty="0"/>
              <a:t>Mastertextformat bearbeiten</a:t>
            </a:r>
          </a:p>
        </p:txBody>
      </p:sp>
      <p:sp>
        <p:nvSpPr>
          <p:cNvPr id="23" name="Textplatzhalter 6">
            <a:extLst>
              <a:ext uri="{FF2B5EF4-FFF2-40B4-BE49-F238E27FC236}">
                <a16:creationId xmlns:a16="http://schemas.microsoft.com/office/drawing/2014/main" id="{814385D7-3CBE-40E3-B67F-C8C515F3C0EF}"/>
              </a:ext>
            </a:extLst>
          </p:cNvPr>
          <p:cNvSpPr>
            <a:spLocks noGrp="1"/>
          </p:cNvSpPr>
          <p:nvPr>
            <p:ph type="body" sz="quarter" idx="15" hasCustomPrompt="1"/>
          </p:nvPr>
        </p:nvSpPr>
        <p:spPr>
          <a:xfrm>
            <a:off x="948060" y="2354711"/>
            <a:ext cx="5039989" cy="281103"/>
          </a:xfrm>
        </p:spPr>
        <p:txBody>
          <a:bodyPr wrap="square">
            <a:noAutofit/>
          </a:bodyPr>
          <a:lstStyle>
            <a:lvl1pPr>
              <a:defRPr sz="1800"/>
            </a:lvl1pPr>
          </a:lstStyle>
          <a:p>
            <a:pPr lvl="0"/>
            <a:r>
              <a:rPr lang="de-DE" dirty="0"/>
              <a:t>Agendapunkt / Kapitelthema</a:t>
            </a:r>
          </a:p>
        </p:txBody>
      </p:sp>
      <p:sp>
        <p:nvSpPr>
          <p:cNvPr id="26" name="Textplatzhalter 6">
            <a:extLst>
              <a:ext uri="{FF2B5EF4-FFF2-40B4-BE49-F238E27FC236}">
                <a16:creationId xmlns:a16="http://schemas.microsoft.com/office/drawing/2014/main" id="{BF0108A6-83E5-4EB1-9FFE-599D1B8CC324}"/>
              </a:ext>
            </a:extLst>
          </p:cNvPr>
          <p:cNvSpPr>
            <a:spLocks noGrp="1"/>
          </p:cNvSpPr>
          <p:nvPr>
            <p:ph type="body" sz="quarter" idx="16" hasCustomPrompt="1"/>
          </p:nvPr>
        </p:nvSpPr>
        <p:spPr>
          <a:xfrm>
            <a:off x="518318" y="2354711"/>
            <a:ext cx="320601" cy="281103"/>
          </a:xfrm>
        </p:spPr>
        <p:txBody>
          <a:bodyPr wrap="none" rIns="0">
            <a:noAutofit/>
          </a:bodyPr>
          <a:lstStyle>
            <a:lvl1pPr>
              <a:defRPr sz="1800" b="1">
                <a:solidFill>
                  <a:schemeClr val="accent3"/>
                </a:solidFill>
              </a:defRPr>
            </a:lvl1pPr>
          </a:lstStyle>
          <a:p>
            <a:pPr lvl="0"/>
            <a:r>
              <a:rPr lang="de-DE" dirty="0"/>
              <a:t>02 </a:t>
            </a:r>
          </a:p>
        </p:txBody>
      </p:sp>
      <p:sp>
        <p:nvSpPr>
          <p:cNvPr id="27" name="Textplatzhalter 6">
            <a:extLst>
              <a:ext uri="{FF2B5EF4-FFF2-40B4-BE49-F238E27FC236}">
                <a16:creationId xmlns:a16="http://schemas.microsoft.com/office/drawing/2014/main" id="{267C2477-3228-475F-AFD7-A441A08AAE52}"/>
              </a:ext>
            </a:extLst>
          </p:cNvPr>
          <p:cNvSpPr>
            <a:spLocks noGrp="1"/>
          </p:cNvSpPr>
          <p:nvPr>
            <p:ph type="body" sz="quarter" idx="17" hasCustomPrompt="1"/>
          </p:nvPr>
        </p:nvSpPr>
        <p:spPr>
          <a:xfrm>
            <a:off x="948060" y="4525376"/>
            <a:ext cx="5039989" cy="281103"/>
          </a:xfrm>
        </p:spPr>
        <p:txBody>
          <a:bodyPr wrap="square">
            <a:noAutofit/>
          </a:bodyPr>
          <a:lstStyle>
            <a:lvl1pPr>
              <a:defRPr sz="1800"/>
            </a:lvl1pPr>
          </a:lstStyle>
          <a:p>
            <a:pPr lvl="0"/>
            <a:r>
              <a:rPr lang="de-DE" dirty="0"/>
              <a:t>Agendapunkt / Kapitelthema</a:t>
            </a:r>
          </a:p>
        </p:txBody>
      </p:sp>
      <p:sp>
        <p:nvSpPr>
          <p:cNvPr id="28" name="Textplatzhalter 6">
            <a:extLst>
              <a:ext uri="{FF2B5EF4-FFF2-40B4-BE49-F238E27FC236}">
                <a16:creationId xmlns:a16="http://schemas.microsoft.com/office/drawing/2014/main" id="{372EDABB-0CB3-495E-B38E-EBB187C3F00C}"/>
              </a:ext>
            </a:extLst>
          </p:cNvPr>
          <p:cNvSpPr>
            <a:spLocks noGrp="1"/>
          </p:cNvSpPr>
          <p:nvPr>
            <p:ph type="body" sz="quarter" idx="18" hasCustomPrompt="1"/>
          </p:nvPr>
        </p:nvSpPr>
        <p:spPr>
          <a:xfrm>
            <a:off x="518318" y="4525376"/>
            <a:ext cx="320601" cy="281103"/>
          </a:xfrm>
        </p:spPr>
        <p:txBody>
          <a:bodyPr wrap="none" rIns="0">
            <a:noAutofit/>
          </a:bodyPr>
          <a:lstStyle>
            <a:lvl1pPr>
              <a:defRPr sz="1800" b="1">
                <a:solidFill>
                  <a:schemeClr val="accent3"/>
                </a:solidFill>
              </a:defRPr>
            </a:lvl1pPr>
          </a:lstStyle>
          <a:p>
            <a:pPr lvl="0"/>
            <a:r>
              <a:rPr lang="de-DE" dirty="0"/>
              <a:t>05 </a:t>
            </a:r>
          </a:p>
        </p:txBody>
      </p:sp>
      <p:sp>
        <p:nvSpPr>
          <p:cNvPr id="29" name="Textplatzhalter 6">
            <a:extLst>
              <a:ext uri="{FF2B5EF4-FFF2-40B4-BE49-F238E27FC236}">
                <a16:creationId xmlns:a16="http://schemas.microsoft.com/office/drawing/2014/main" id="{F8DE391A-D3CD-46A0-9DA6-BE18B632C972}"/>
              </a:ext>
            </a:extLst>
          </p:cNvPr>
          <p:cNvSpPr>
            <a:spLocks noGrp="1"/>
          </p:cNvSpPr>
          <p:nvPr>
            <p:ph type="body" sz="quarter" idx="19" hasCustomPrompt="1"/>
          </p:nvPr>
        </p:nvSpPr>
        <p:spPr>
          <a:xfrm>
            <a:off x="948060" y="3078266"/>
            <a:ext cx="5039989" cy="281103"/>
          </a:xfrm>
        </p:spPr>
        <p:txBody>
          <a:bodyPr wrap="square">
            <a:noAutofit/>
          </a:bodyPr>
          <a:lstStyle>
            <a:lvl1pPr>
              <a:defRPr sz="1800"/>
            </a:lvl1pPr>
          </a:lstStyle>
          <a:p>
            <a:pPr lvl="0"/>
            <a:r>
              <a:rPr lang="de-DE" dirty="0"/>
              <a:t>Agendapunkt / Kapitelthema</a:t>
            </a:r>
          </a:p>
        </p:txBody>
      </p:sp>
      <p:sp>
        <p:nvSpPr>
          <p:cNvPr id="30" name="Textplatzhalter 6">
            <a:extLst>
              <a:ext uri="{FF2B5EF4-FFF2-40B4-BE49-F238E27FC236}">
                <a16:creationId xmlns:a16="http://schemas.microsoft.com/office/drawing/2014/main" id="{6D22FFA5-3E37-4F35-A696-49186B6B1118}"/>
              </a:ext>
            </a:extLst>
          </p:cNvPr>
          <p:cNvSpPr>
            <a:spLocks noGrp="1"/>
          </p:cNvSpPr>
          <p:nvPr>
            <p:ph type="body" sz="quarter" idx="20" hasCustomPrompt="1"/>
          </p:nvPr>
        </p:nvSpPr>
        <p:spPr>
          <a:xfrm>
            <a:off x="518318" y="3078266"/>
            <a:ext cx="320601" cy="281103"/>
          </a:xfrm>
        </p:spPr>
        <p:txBody>
          <a:bodyPr wrap="none" rIns="0">
            <a:noAutofit/>
          </a:bodyPr>
          <a:lstStyle>
            <a:lvl1pPr>
              <a:defRPr sz="1800" b="1">
                <a:solidFill>
                  <a:schemeClr val="accent3"/>
                </a:solidFill>
              </a:defRPr>
            </a:lvl1pPr>
          </a:lstStyle>
          <a:p>
            <a:pPr lvl="0"/>
            <a:r>
              <a:rPr lang="de-DE" dirty="0"/>
              <a:t>03 </a:t>
            </a:r>
          </a:p>
        </p:txBody>
      </p:sp>
      <p:sp>
        <p:nvSpPr>
          <p:cNvPr id="31" name="Textplatzhalter 6">
            <a:extLst>
              <a:ext uri="{FF2B5EF4-FFF2-40B4-BE49-F238E27FC236}">
                <a16:creationId xmlns:a16="http://schemas.microsoft.com/office/drawing/2014/main" id="{BFD50D54-7BD1-4F76-8C9C-C2D77E59243A}"/>
              </a:ext>
            </a:extLst>
          </p:cNvPr>
          <p:cNvSpPr>
            <a:spLocks noGrp="1"/>
          </p:cNvSpPr>
          <p:nvPr>
            <p:ph type="body" sz="quarter" idx="21" hasCustomPrompt="1"/>
          </p:nvPr>
        </p:nvSpPr>
        <p:spPr>
          <a:xfrm>
            <a:off x="948060" y="3801821"/>
            <a:ext cx="5039989" cy="281103"/>
          </a:xfrm>
        </p:spPr>
        <p:txBody>
          <a:bodyPr wrap="square">
            <a:noAutofit/>
          </a:bodyPr>
          <a:lstStyle>
            <a:lvl1pPr>
              <a:defRPr sz="1800"/>
            </a:lvl1pPr>
          </a:lstStyle>
          <a:p>
            <a:pPr lvl="0"/>
            <a:r>
              <a:rPr lang="de-DE" dirty="0"/>
              <a:t>Agendapunkt / Kapitelthema</a:t>
            </a:r>
          </a:p>
        </p:txBody>
      </p:sp>
      <p:sp>
        <p:nvSpPr>
          <p:cNvPr id="32" name="Textplatzhalter 6">
            <a:extLst>
              <a:ext uri="{FF2B5EF4-FFF2-40B4-BE49-F238E27FC236}">
                <a16:creationId xmlns:a16="http://schemas.microsoft.com/office/drawing/2014/main" id="{1CB17604-E112-4197-B54C-292891529DF6}"/>
              </a:ext>
            </a:extLst>
          </p:cNvPr>
          <p:cNvSpPr>
            <a:spLocks noGrp="1"/>
          </p:cNvSpPr>
          <p:nvPr>
            <p:ph type="body" sz="quarter" idx="22" hasCustomPrompt="1"/>
          </p:nvPr>
        </p:nvSpPr>
        <p:spPr>
          <a:xfrm>
            <a:off x="518318" y="3801821"/>
            <a:ext cx="320601" cy="281103"/>
          </a:xfrm>
        </p:spPr>
        <p:txBody>
          <a:bodyPr wrap="none" rIns="0">
            <a:noAutofit/>
          </a:bodyPr>
          <a:lstStyle>
            <a:lvl1pPr>
              <a:defRPr sz="1800" b="1">
                <a:solidFill>
                  <a:schemeClr val="accent3"/>
                </a:solidFill>
              </a:defRPr>
            </a:lvl1pPr>
          </a:lstStyle>
          <a:p>
            <a:pPr lvl="0"/>
            <a:r>
              <a:rPr lang="de-DE" dirty="0"/>
              <a:t>04 </a:t>
            </a:r>
          </a:p>
        </p:txBody>
      </p:sp>
      <p:sp>
        <p:nvSpPr>
          <p:cNvPr id="33" name="Textplatzhalter 6">
            <a:extLst>
              <a:ext uri="{FF2B5EF4-FFF2-40B4-BE49-F238E27FC236}">
                <a16:creationId xmlns:a16="http://schemas.microsoft.com/office/drawing/2014/main" id="{D30B4D90-1B5E-403E-AD31-C32004032091}"/>
              </a:ext>
            </a:extLst>
          </p:cNvPr>
          <p:cNvSpPr>
            <a:spLocks noGrp="1"/>
          </p:cNvSpPr>
          <p:nvPr>
            <p:ph type="body" sz="quarter" idx="23" hasCustomPrompt="1"/>
          </p:nvPr>
        </p:nvSpPr>
        <p:spPr>
          <a:xfrm>
            <a:off x="948060" y="5248930"/>
            <a:ext cx="5039989" cy="281103"/>
          </a:xfrm>
        </p:spPr>
        <p:txBody>
          <a:bodyPr wrap="square">
            <a:noAutofit/>
          </a:bodyPr>
          <a:lstStyle>
            <a:lvl1pPr>
              <a:defRPr sz="1800"/>
            </a:lvl1pPr>
          </a:lstStyle>
          <a:p>
            <a:pPr lvl="0"/>
            <a:r>
              <a:rPr lang="de-DE" dirty="0"/>
              <a:t>Agendapunkt / Kapitelthema</a:t>
            </a:r>
          </a:p>
        </p:txBody>
      </p:sp>
      <p:sp>
        <p:nvSpPr>
          <p:cNvPr id="34" name="Textplatzhalter 6">
            <a:extLst>
              <a:ext uri="{FF2B5EF4-FFF2-40B4-BE49-F238E27FC236}">
                <a16:creationId xmlns:a16="http://schemas.microsoft.com/office/drawing/2014/main" id="{72B1944A-640B-4200-A785-CFA163F71818}"/>
              </a:ext>
            </a:extLst>
          </p:cNvPr>
          <p:cNvSpPr>
            <a:spLocks noGrp="1"/>
          </p:cNvSpPr>
          <p:nvPr>
            <p:ph type="body" sz="quarter" idx="24" hasCustomPrompt="1"/>
          </p:nvPr>
        </p:nvSpPr>
        <p:spPr>
          <a:xfrm>
            <a:off x="518318" y="5248930"/>
            <a:ext cx="320601" cy="281103"/>
          </a:xfrm>
        </p:spPr>
        <p:txBody>
          <a:bodyPr wrap="none" rIns="0">
            <a:noAutofit/>
          </a:bodyPr>
          <a:lstStyle>
            <a:lvl1pPr>
              <a:defRPr sz="1800" b="1">
                <a:solidFill>
                  <a:schemeClr val="accent3"/>
                </a:solidFill>
              </a:defRPr>
            </a:lvl1pPr>
          </a:lstStyle>
          <a:p>
            <a:pPr lvl="0"/>
            <a:r>
              <a:rPr lang="de-DE" dirty="0"/>
              <a:t>06 </a:t>
            </a:r>
          </a:p>
        </p:txBody>
      </p:sp>
      <p:sp>
        <p:nvSpPr>
          <p:cNvPr id="35" name="Textplatzhalter 6">
            <a:extLst>
              <a:ext uri="{FF2B5EF4-FFF2-40B4-BE49-F238E27FC236}">
                <a16:creationId xmlns:a16="http://schemas.microsoft.com/office/drawing/2014/main" id="{5ECB7BBA-6A53-45DD-882E-1DF6A99780C0}"/>
              </a:ext>
            </a:extLst>
          </p:cNvPr>
          <p:cNvSpPr>
            <a:spLocks noGrp="1"/>
          </p:cNvSpPr>
          <p:nvPr>
            <p:ph type="body" sz="quarter" idx="13" hasCustomPrompt="1"/>
          </p:nvPr>
        </p:nvSpPr>
        <p:spPr>
          <a:xfrm>
            <a:off x="948060" y="1631156"/>
            <a:ext cx="5039989" cy="281103"/>
          </a:xfrm>
        </p:spPr>
        <p:txBody>
          <a:bodyPr wrap="square">
            <a:noAutofit/>
          </a:bodyPr>
          <a:lstStyle>
            <a:lvl1pPr>
              <a:defRPr sz="1800"/>
            </a:lvl1pPr>
          </a:lstStyle>
          <a:p>
            <a:pPr lvl="0"/>
            <a:r>
              <a:rPr lang="de-DE" dirty="0"/>
              <a:t>Agendapunkt / Kapitelthema</a:t>
            </a:r>
          </a:p>
        </p:txBody>
      </p:sp>
      <p:sp>
        <p:nvSpPr>
          <p:cNvPr id="36" name="Textplatzhalter 6">
            <a:extLst>
              <a:ext uri="{FF2B5EF4-FFF2-40B4-BE49-F238E27FC236}">
                <a16:creationId xmlns:a16="http://schemas.microsoft.com/office/drawing/2014/main" id="{FE56B6C1-047C-44D7-B1DD-8B723581E084}"/>
              </a:ext>
            </a:extLst>
          </p:cNvPr>
          <p:cNvSpPr>
            <a:spLocks noGrp="1"/>
          </p:cNvSpPr>
          <p:nvPr>
            <p:ph type="body" sz="quarter" idx="14" hasCustomPrompt="1"/>
          </p:nvPr>
        </p:nvSpPr>
        <p:spPr>
          <a:xfrm>
            <a:off x="518318" y="1631156"/>
            <a:ext cx="320601" cy="281103"/>
          </a:xfrm>
        </p:spPr>
        <p:txBody>
          <a:bodyPr wrap="none" rIns="0">
            <a:noAutofit/>
          </a:bodyPr>
          <a:lstStyle>
            <a:lvl1pPr>
              <a:defRPr sz="1800" b="1">
                <a:solidFill>
                  <a:schemeClr val="accent3"/>
                </a:solidFill>
              </a:defRPr>
            </a:lvl1pPr>
          </a:lstStyle>
          <a:p>
            <a:pPr lvl="0"/>
            <a:r>
              <a:rPr lang="de-DE" dirty="0"/>
              <a:t>01 </a:t>
            </a:r>
          </a:p>
        </p:txBody>
      </p:sp>
      <p:sp>
        <p:nvSpPr>
          <p:cNvPr id="21" name="Bildplatzhalter 6">
            <a:extLst>
              <a:ext uri="{FF2B5EF4-FFF2-40B4-BE49-F238E27FC236}">
                <a16:creationId xmlns:a16="http://schemas.microsoft.com/office/drawing/2014/main" id="{8F4DFED6-EBAA-4D0C-A5C6-CD2902883FB9}"/>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365D3C98-AF8F-400F-858D-1D6CD4B95DDE}"/>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5089279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ildfolie | mit Störer">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C430C106-4EB7-47B9-8F1D-0BFCFBEAECE6}"/>
              </a:ext>
            </a:extLst>
          </p:cNvPr>
          <p:cNvSpPr>
            <a:spLocks noGrp="1"/>
          </p:cNvSpPr>
          <p:nvPr>
            <p:ph type="pic" sz="quarter" idx="13" hasCustomPrompt="1"/>
          </p:nvPr>
        </p:nvSpPr>
        <p:spPr>
          <a:xfrm>
            <a:off x="0" y="0"/>
            <a:ext cx="12192000" cy="6858000"/>
          </a:xfrm>
          <a:solidFill>
            <a:schemeClr val="bg1">
              <a:lumMod val="95000"/>
            </a:schemeClr>
          </a:solidFill>
        </p:spPr>
        <p:txBody>
          <a:bodyPr/>
          <a:lstStyle/>
          <a:p>
            <a:r>
              <a:rPr lang="de-DE"/>
              <a:t> </a:t>
            </a:r>
          </a:p>
        </p:txBody>
      </p:sp>
      <p:sp>
        <p:nvSpPr>
          <p:cNvPr id="7" name="Textplatzhalter 6">
            <a:extLst>
              <a:ext uri="{FF2B5EF4-FFF2-40B4-BE49-F238E27FC236}">
                <a16:creationId xmlns:a16="http://schemas.microsoft.com/office/drawing/2014/main" id="{D1CD45B2-C7E2-4C43-84ED-BFB6DC4E84E4}"/>
              </a:ext>
            </a:extLst>
          </p:cNvPr>
          <p:cNvSpPr>
            <a:spLocks noGrp="1"/>
          </p:cNvSpPr>
          <p:nvPr>
            <p:ph type="body" sz="quarter" idx="14"/>
          </p:nvPr>
        </p:nvSpPr>
        <p:spPr>
          <a:xfrm>
            <a:off x="518319" y="3431381"/>
            <a:ext cx="3571200" cy="2769394"/>
          </a:xfrm>
          <a:solidFill>
            <a:schemeClr val="bg1"/>
          </a:solidFill>
        </p:spPr>
        <p:txBody>
          <a:bodyPr wrap="square" lIns="180000" tIns="180000" rIns="360000" bIns="18000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4" name="Gruppieren 3">
            <a:extLst>
              <a:ext uri="{FF2B5EF4-FFF2-40B4-BE49-F238E27FC236}">
                <a16:creationId xmlns:a16="http://schemas.microsoft.com/office/drawing/2014/main" id="{DFE029E8-09EC-45DC-B2BB-25B2B1C145AC}"/>
              </a:ext>
            </a:extLst>
          </p:cNvPr>
          <p:cNvGrpSpPr/>
          <p:nvPr userDrawn="1"/>
        </p:nvGrpSpPr>
        <p:grpSpPr>
          <a:xfrm>
            <a:off x="-390525" y="160153"/>
            <a:ext cx="333375" cy="136812"/>
            <a:chOff x="-133350" y="2711163"/>
            <a:chExt cx="333375" cy="136812"/>
          </a:xfrm>
        </p:grpSpPr>
        <p:cxnSp>
          <p:nvCxnSpPr>
            <p:cNvPr id="5" name="Gerader Verbinder 4">
              <a:extLst>
                <a:ext uri="{FF2B5EF4-FFF2-40B4-BE49-F238E27FC236}">
                  <a16:creationId xmlns:a16="http://schemas.microsoft.com/office/drawing/2014/main" id="{D3613C15-D9EF-4DBF-8B74-3D509941276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8E0568E8-B36B-404B-9E38-F367F7DFCF81}"/>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8" name="Gruppieren 7">
            <a:extLst>
              <a:ext uri="{FF2B5EF4-FFF2-40B4-BE49-F238E27FC236}">
                <a16:creationId xmlns:a16="http://schemas.microsoft.com/office/drawing/2014/main" id="{54EB1BCB-8EFE-43BA-AE53-9984B9F11B54}"/>
              </a:ext>
            </a:extLst>
          </p:cNvPr>
          <p:cNvGrpSpPr/>
          <p:nvPr userDrawn="1"/>
        </p:nvGrpSpPr>
        <p:grpSpPr>
          <a:xfrm>
            <a:off x="-390525" y="1131703"/>
            <a:ext cx="333375" cy="136812"/>
            <a:chOff x="-133350" y="2711163"/>
            <a:chExt cx="333375" cy="136812"/>
          </a:xfrm>
        </p:grpSpPr>
        <p:cxnSp>
          <p:nvCxnSpPr>
            <p:cNvPr id="10" name="Gerader Verbinder 9">
              <a:extLst>
                <a:ext uri="{FF2B5EF4-FFF2-40B4-BE49-F238E27FC236}">
                  <a16:creationId xmlns:a16="http://schemas.microsoft.com/office/drawing/2014/main" id="{B189016C-ED2A-474D-A417-5E0F497B514E}"/>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9856DE16-FDEC-4063-8C73-CBF95C803B59}"/>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2" name="Gruppieren 11">
            <a:extLst>
              <a:ext uri="{FF2B5EF4-FFF2-40B4-BE49-F238E27FC236}">
                <a16:creationId xmlns:a16="http://schemas.microsoft.com/office/drawing/2014/main" id="{E3759D02-378A-4C73-8CA4-E4FB217B94E6}"/>
              </a:ext>
            </a:extLst>
          </p:cNvPr>
          <p:cNvGrpSpPr/>
          <p:nvPr userDrawn="1"/>
        </p:nvGrpSpPr>
        <p:grpSpPr>
          <a:xfrm>
            <a:off x="-390525" y="1491963"/>
            <a:ext cx="333375" cy="136812"/>
            <a:chOff x="-133350" y="2711163"/>
            <a:chExt cx="333375" cy="136812"/>
          </a:xfrm>
        </p:grpSpPr>
        <p:cxnSp>
          <p:nvCxnSpPr>
            <p:cNvPr id="13" name="Gerader Verbinder 12">
              <a:extLst>
                <a:ext uri="{FF2B5EF4-FFF2-40B4-BE49-F238E27FC236}">
                  <a16:creationId xmlns:a16="http://schemas.microsoft.com/office/drawing/2014/main" id="{612F9041-226E-4E23-B398-1F7D9044B5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618D5641-3E9B-4072-8388-BB46336975A8}"/>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15" name="Gruppieren 14">
            <a:extLst>
              <a:ext uri="{FF2B5EF4-FFF2-40B4-BE49-F238E27FC236}">
                <a16:creationId xmlns:a16="http://schemas.microsoft.com/office/drawing/2014/main" id="{870072D5-E220-4946-9EE1-80DFB58C3A38}"/>
              </a:ext>
            </a:extLst>
          </p:cNvPr>
          <p:cNvGrpSpPr/>
          <p:nvPr userDrawn="1"/>
        </p:nvGrpSpPr>
        <p:grpSpPr>
          <a:xfrm>
            <a:off x="-390525" y="3292188"/>
            <a:ext cx="333375" cy="136812"/>
            <a:chOff x="-133350" y="2711163"/>
            <a:chExt cx="333375" cy="136812"/>
          </a:xfrm>
        </p:grpSpPr>
        <p:cxnSp>
          <p:nvCxnSpPr>
            <p:cNvPr id="16" name="Gerader Verbinder 15">
              <a:extLst>
                <a:ext uri="{FF2B5EF4-FFF2-40B4-BE49-F238E27FC236}">
                  <a16:creationId xmlns:a16="http://schemas.microsoft.com/office/drawing/2014/main" id="{0A43D9D6-7790-4E94-8493-67757E33734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8E7E0758-62D1-453D-B55E-FDC4CCE3C6E4}"/>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18" name="Gruppieren 17">
            <a:extLst>
              <a:ext uri="{FF2B5EF4-FFF2-40B4-BE49-F238E27FC236}">
                <a16:creationId xmlns:a16="http://schemas.microsoft.com/office/drawing/2014/main" id="{84310EC5-28E5-4146-A748-79C1FCA769F0}"/>
              </a:ext>
            </a:extLst>
          </p:cNvPr>
          <p:cNvGrpSpPr/>
          <p:nvPr userDrawn="1"/>
        </p:nvGrpSpPr>
        <p:grpSpPr>
          <a:xfrm>
            <a:off x="-390525" y="6063963"/>
            <a:ext cx="333375" cy="136812"/>
            <a:chOff x="-133350" y="2711163"/>
            <a:chExt cx="333375" cy="136812"/>
          </a:xfrm>
        </p:grpSpPr>
        <p:cxnSp>
          <p:nvCxnSpPr>
            <p:cNvPr id="19" name="Gerader Verbinder 18">
              <a:extLst>
                <a:ext uri="{FF2B5EF4-FFF2-40B4-BE49-F238E27FC236}">
                  <a16:creationId xmlns:a16="http://schemas.microsoft.com/office/drawing/2014/main" id="{2D5BC590-E7B8-48F8-AAC5-6799BCBDEB4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F5B0BA6-3F36-41A3-8125-15AA496849C8}"/>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1" name="Gruppieren 20">
            <a:extLst>
              <a:ext uri="{FF2B5EF4-FFF2-40B4-BE49-F238E27FC236}">
                <a16:creationId xmlns:a16="http://schemas.microsoft.com/office/drawing/2014/main" id="{07018BC3-E9D3-4DC9-9093-D415FD96426D}"/>
              </a:ext>
            </a:extLst>
          </p:cNvPr>
          <p:cNvGrpSpPr/>
          <p:nvPr userDrawn="1"/>
        </p:nvGrpSpPr>
        <p:grpSpPr>
          <a:xfrm>
            <a:off x="-390525" y="6495763"/>
            <a:ext cx="333375" cy="136812"/>
            <a:chOff x="-133350" y="2711163"/>
            <a:chExt cx="333375" cy="136812"/>
          </a:xfrm>
        </p:grpSpPr>
        <p:cxnSp>
          <p:nvCxnSpPr>
            <p:cNvPr id="22" name="Gerader Verbinder 21">
              <a:extLst>
                <a:ext uri="{FF2B5EF4-FFF2-40B4-BE49-F238E27FC236}">
                  <a16:creationId xmlns:a16="http://schemas.microsoft.com/office/drawing/2014/main" id="{38F1A063-9C9E-48DF-9813-A4EA4497C2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F79F31FE-DC89-4DED-A231-3D8DCBF48D98}"/>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4" name="Gruppieren 23">
            <a:extLst>
              <a:ext uri="{FF2B5EF4-FFF2-40B4-BE49-F238E27FC236}">
                <a16:creationId xmlns:a16="http://schemas.microsoft.com/office/drawing/2014/main" id="{F7DF8EA8-3E45-431B-90A0-140583E1D079}"/>
              </a:ext>
            </a:extLst>
          </p:cNvPr>
          <p:cNvGrpSpPr/>
          <p:nvPr userDrawn="1"/>
        </p:nvGrpSpPr>
        <p:grpSpPr>
          <a:xfrm rot="16200000">
            <a:off x="281643" y="-299136"/>
            <a:ext cx="333375" cy="136808"/>
            <a:chOff x="-133350" y="2711167"/>
            <a:chExt cx="333375" cy="136808"/>
          </a:xfrm>
        </p:grpSpPr>
        <p:cxnSp>
          <p:nvCxnSpPr>
            <p:cNvPr id="25" name="Gerader Verbinder 24">
              <a:extLst>
                <a:ext uri="{FF2B5EF4-FFF2-40B4-BE49-F238E27FC236}">
                  <a16:creationId xmlns:a16="http://schemas.microsoft.com/office/drawing/2014/main" id="{B300055A-A6D6-4CE1-986A-0930765E029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B2C23E7-0482-498A-B984-44C6CF40F3B6}"/>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27" name="Gruppieren 26">
            <a:extLst>
              <a:ext uri="{FF2B5EF4-FFF2-40B4-BE49-F238E27FC236}">
                <a16:creationId xmlns:a16="http://schemas.microsoft.com/office/drawing/2014/main" id="{AC7A65B2-F352-4DA5-9A36-9105D478D2C2}"/>
              </a:ext>
            </a:extLst>
          </p:cNvPr>
          <p:cNvGrpSpPr/>
          <p:nvPr userDrawn="1"/>
        </p:nvGrpSpPr>
        <p:grpSpPr>
          <a:xfrm rot="16200000">
            <a:off x="5752963" y="-299136"/>
            <a:ext cx="333375" cy="136804"/>
            <a:chOff x="-133350" y="2711171"/>
            <a:chExt cx="333375" cy="136804"/>
          </a:xfrm>
        </p:grpSpPr>
        <p:cxnSp>
          <p:nvCxnSpPr>
            <p:cNvPr id="28" name="Gerader Verbinder 27">
              <a:extLst>
                <a:ext uri="{FF2B5EF4-FFF2-40B4-BE49-F238E27FC236}">
                  <a16:creationId xmlns:a16="http://schemas.microsoft.com/office/drawing/2014/main" id="{4D9AE9BE-891D-491B-98F9-78F552DDC8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E259A48F-52D3-481E-86F8-360FED16B872}"/>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0" name="Gruppieren 29">
            <a:extLst>
              <a:ext uri="{FF2B5EF4-FFF2-40B4-BE49-F238E27FC236}">
                <a16:creationId xmlns:a16="http://schemas.microsoft.com/office/drawing/2014/main" id="{7ADB04CE-94F5-430A-9FF1-01DE211731F2}"/>
              </a:ext>
            </a:extLst>
          </p:cNvPr>
          <p:cNvGrpSpPr/>
          <p:nvPr userDrawn="1"/>
        </p:nvGrpSpPr>
        <p:grpSpPr>
          <a:xfrm>
            <a:off x="6203950" y="-397424"/>
            <a:ext cx="124906" cy="333375"/>
            <a:chOff x="6416680" y="-397424"/>
            <a:chExt cx="124906" cy="333375"/>
          </a:xfrm>
        </p:grpSpPr>
        <p:cxnSp>
          <p:nvCxnSpPr>
            <p:cNvPr id="31" name="Gerader Verbinder 30">
              <a:extLst>
                <a:ext uri="{FF2B5EF4-FFF2-40B4-BE49-F238E27FC236}">
                  <a16:creationId xmlns:a16="http://schemas.microsoft.com/office/drawing/2014/main" id="{50411913-7BEC-4F33-BDE8-154F93D079C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A40BADBF-D4AC-4B48-AE66-D79BD3055404}"/>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3" name="Gerader Verbinder 32">
            <a:extLst>
              <a:ext uri="{FF2B5EF4-FFF2-40B4-BE49-F238E27FC236}">
                <a16:creationId xmlns:a16="http://schemas.microsoft.com/office/drawing/2014/main" id="{CB5DA2A5-4F29-4DF6-A342-0A7B4878AAB5}"/>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E820BD84-9211-4C19-A40B-4121AD892514}"/>
              </a:ext>
            </a:extLst>
          </p:cNvPr>
          <p:cNvGrpSpPr/>
          <p:nvPr userDrawn="1"/>
        </p:nvGrpSpPr>
        <p:grpSpPr>
          <a:xfrm rot="16200000">
            <a:off x="11447325" y="-299139"/>
            <a:ext cx="333375" cy="136800"/>
            <a:chOff x="-133350" y="2711175"/>
            <a:chExt cx="333375" cy="136800"/>
          </a:xfrm>
        </p:grpSpPr>
        <p:cxnSp>
          <p:nvCxnSpPr>
            <p:cNvPr id="35" name="Gerader Verbinder 34">
              <a:extLst>
                <a:ext uri="{FF2B5EF4-FFF2-40B4-BE49-F238E27FC236}">
                  <a16:creationId xmlns:a16="http://schemas.microsoft.com/office/drawing/2014/main" id="{21C7D9CA-751B-4809-9338-47DDC5D1A72D}"/>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D1C22B97-CFD8-4E78-BF7E-02A71F190F83}"/>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23813202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folie | 1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A5872F4C-B254-41E7-9EBE-BD5E675422DD}"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3" name="Titel 12">
            <a:extLst>
              <a:ext uri="{FF2B5EF4-FFF2-40B4-BE49-F238E27FC236}">
                <a16:creationId xmlns:a16="http://schemas.microsoft.com/office/drawing/2014/main" id="{6A4CB3A7-ACED-41D0-8E35-318CD3693EA9}"/>
              </a:ext>
            </a:extLst>
          </p:cNvPr>
          <p:cNvSpPr>
            <a:spLocks noGrp="1"/>
          </p:cNvSpPr>
          <p:nvPr>
            <p:ph type="title"/>
          </p:nvPr>
        </p:nvSpPr>
        <p:spPr/>
        <p:txBody>
          <a:bodyPr/>
          <a:lstStyle/>
          <a:p>
            <a:r>
              <a:rPr lang="de-DE"/>
              <a:t>Mastertitelformat bearbeiten</a:t>
            </a:r>
          </a:p>
        </p:txBody>
      </p:sp>
      <p:sp>
        <p:nvSpPr>
          <p:cNvPr id="10" name="Bildplatzhalter 8">
            <a:extLst>
              <a:ext uri="{FF2B5EF4-FFF2-40B4-BE49-F238E27FC236}">
                <a16:creationId xmlns:a16="http://schemas.microsoft.com/office/drawing/2014/main" id="{EBFE18BD-74E5-4328-B98A-9C6FC4FCA59F}"/>
              </a:ext>
            </a:extLst>
          </p:cNvPr>
          <p:cNvSpPr>
            <a:spLocks noGrp="1"/>
          </p:cNvSpPr>
          <p:nvPr>
            <p:ph type="pic" sz="quarter" idx="25" hasCustomPrompt="1"/>
          </p:nvPr>
        </p:nvSpPr>
        <p:spPr>
          <a:xfrm>
            <a:off x="518317" y="1631156"/>
            <a:ext cx="11157746" cy="3951164"/>
          </a:xfrm>
          <a:solidFill>
            <a:schemeClr val="bg1">
              <a:lumMod val="95000"/>
            </a:schemeClr>
          </a:solidFill>
        </p:spPr>
        <p:txBody>
          <a:bodyPr/>
          <a:lstStyle/>
          <a:p>
            <a:r>
              <a:rPr lang="de-DE"/>
              <a:t> </a:t>
            </a:r>
          </a:p>
        </p:txBody>
      </p:sp>
      <p:sp>
        <p:nvSpPr>
          <p:cNvPr id="12" name="Textplatzhalter 10">
            <a:extLst>
              <a:ext uri="{FF2B5EF4-FFF2-40B4-BE49-F238E27FC236}">
                <a16:creationId xmlns:a16="http://schemas.microsoft.com/office/drawing/2014/main" id="{A51E223D-AC82-4D54-A383-0E2DF84E2EFB}"/>
              </a:ext>
            </a:extLst>
          </p:cNvPr>
          <p:cNvSpPr>
            <a:spLocks noGrp="1"/>
          </p:cNvSpPr>
          <p:nvPr>
            <p:ph type="body" sz="quarter" idx="26"/>
          </p:nvPr>
        </p:nvSpPr>
        <p:spPr>
          <a:xfrm>
            <a:off x="518317" y="5690271"/>
            <a:ext cx="11157746"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9" name="Bildplatzhalter 6">
            <a:extLst>
              <a:ext uri="{FF2B5EF4-FFF2-40B4-BE49-F238E27FC236}">
                <a16:creationId xmlns:a16="http://schemas.microsoft.com/office/drawing/2014/main" id="{05EC4CE8-43C6-428F-9E62-CB38E0CE6447}"/>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142AAD46-67A3-4127-B280-D69434A7D725}"/>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2340850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folie | 2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26C52598-0512-48B0-BEDB-37E263871362}"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6" name="Titel 5">
            <a:extLst>
              <a:ext uri="{FF2B5EF4-FFF2-40B4-BE49-F238E27FC236}">
                <a16:creationId xmlns:a16="http://schemas.microsoft.com/office/drawing/2014/main" id="{C8C7F934-D7F3-42CA-88CC-3AEB50FF1656}"/>
              </a:ext>
            </a:extLst>
          </p:cNvPr>
          <p:cNvSpPr>
            <a:spLocks noGrp="1"/>
          </p:cNvSpPr>
          <p:nvPr>
            <p:ph type="title"/>
          </p:nvPr>
        </p:nvSpPr>
        <p:spPr/>
        <p:txBody>
          <a:bodyPr/>
          <a:lstStyle/>
          <a:p>
            <a:r>
              <a:rPr lang="de-DE"/>
              <a:t>Mastertitelformat bearbeiten</a:t>
            </a:r>
          </a:p>
        </p:txBody>
      </p:sp>
      <p:sp>
        <p:nvSpPr>
          <p:cNvPr id="14" name="Bildplatzhalter 8">
            <a:extLst>
              <a:ext uri="{FF2B5EF4-FFF2-40B4-BE49-F238E27FC236}">
                <a16:creationId xmlns:a16="http://schemas.microsoft.com/office/drawing/2014/main" id="{B4B72DA6-61BE-42F9-8894-08B159BC7C7D}"/>
              </a:ext>
            </a:extLst>
          </p:cNvPr>
          <p:cNvSpPr>
            <a:spLocks noGrp="1"/>
          </p:cNvSpPr>
          <p:nvPr>
            <p:ph type="pic" sz="quarter" idx="25" hasCustomPrompt="1"/>
          </p:nvPr>
        </p:nvSpPr>
        <p:spPr>
          <a:xfrm>
            <a:off x="518317" y="1631156"/>
            <a:ext cx="5469732" cy="3951164"/>
          </a:xfrm>
          <a:solidFill>
            <a:schemeClr val="bg1">
              <a:lumMod val="95000"/>
            </a:schemeClr>
          </a:solidFill>
        </p:spPr>
        <p:txBody>
          <a:bodyPr/>
          <a:lstStyle/>
          <a:p>
            <a:r>
              <a:rPr lang="de-DE"/>
              <a:t> </a:t>
            </a:r>
          </a:p>
        </p:txBody>
      </p:sp>
      <p:sp>
        <p:nvSpPr>
          <p:cNvPr id="15" name="Textplatzhalter 10">
            <a:extLst>
              <a:ext uri="{FF2B5EF4-FFF2-40B4-BE49-F238E27FC236}">
                <a16:creationId xmlns:a16="http://schemas.microsoft.com/office/drawing/2014/main" id="{0E2D86CD-8C0A-461A-82DE-DEB73A6F9ACE}"/>
              </a:ext>
            </a:extLst>
          </p:cNvPr>
          <p:cNvSpPr>
            <a:spLocks noGrp="1"/>
          </p:cNvSpPr>
          <p:nvPr>
            <p:ph type="body" sz="quarter" idx="26"/>
          </p:nvPr>
        </p:nvSpPr>
        <p:spPr>
          <a:xfrm>
            <a:off x="518317" y="5690271"/>
            <a:ext cx="5469732"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16" name="Bildplatzhalter 8">
            <a:extLst>
              <a:ext uri="{FF2B5EF4-FFF2-40B4-BE49-F238E27FC236}">
                <a16:creationId xmlns:a16="http://schemas.microsoft.com/office/drawing/2014/main" id="{B4E7C39B-83E8-467B-AD57-55CA08888B5C}"/>
              </a:ext>
            </a:extLst>
          </p:cNvPr>
          <p:cNvSpPr>
            <a:spLocks noGrp="1"/>
          </p:cNvSpPr>
          <p:nvPr>
            <p:ph type="pic" sz="quarter" idx="27" hasCustomPrompt="1"/>
          </p:nvPr>
        </p:nvSpPr>
        <p:spPr>
          <a:xfrm>
            <a:off x="6206331" y="1631156"/>
            <a:ext cx="5469732" cy="3951164"/>
          </a:xfrm>
          <a:solidFill>
            <a:schemeClr val="bg1">
              <a:lumMod val="95000"/>
            </a:schemeClr>
          </a:solidFill>
        </p:spPr>
        <p:txBody>
          <a:bodyPr/>
          <a:lstStyle/>
          <a:p>
            <a:r>
              <a:rPr lang="de-DE"/>
              <a:t> </a:t>
            </a:r>
          </a:p>
        </p:txBody>
      </p:sp>
      <p:sp>
        <p:nvSpPr>
          <p:cNvPr id="17" name="Textplatzhalter 10">
            <a:extLst>
              <a:ext uri="{FF2B5EF4-FFF2-40B4-BE49-F238E27FC236}">
                <a16:creationId xmlns:a16="http://schemas.microsoft.com/office/drawing/2014/main" id="{CE124A50-74B4-4E32-AA56-DCD775B13003}"/>
              </a:ext>
            </a:extLst>
          </p:cNvPr>
          <p:cNvSpPr>
            <a:spLocks noGrp="1"/>
          </p:cNvSpPr>
          <p:nvPr>
            <p:ph type="body" sz="quarter" idx="28"/>
          </p:nvPr>
        </p:nvSpPr>
        <p:spPr>
          <a:xfrm>
            <a:off x="6206331" y="5690271"/>
            <a:ext cx="5469732"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11" name="Bildplatzhalter 6">
            <a:extLst>
              <a:ext uri="{FF2B5EF4-FFF2-40B4-BE49-F238E27FC236}">
                <a16:creationId xmlns:a16="http://schemas.microsoft.com/office/drawing/2014/main" id="{BF87D6FE-3E8F-49D4-B36A-217C95B23AF8}"/>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381895C7-DC25-40C3-9857-7AF6421845A6}"/>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41627449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ldfolie | 3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FCEF5A06-C1DB-4EEE-B23D-568D3876050A}"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18" name="Titel 17">
            <a:extLst>
              <a:ext uri="{FF2B5EF4-FFF2-40B4-BE49-F238E27FC236}">
                <a16:creationId xmlns:a16="http://schemas.microsoft.com/office/drawing/2014/main" id="{9995CF9C-9826-4946-A085-FF49199BE4DE}"/>
              </a:ext>
            </a:extLst>
          </p:cNvPr>
          <p:cNvSpPr>
            <a:spLocks noGrp="1"/>
          </p:cNvSpPr>
          <p:nvPr>
            <p:ph type="title"/>
          </p:nvPr>
        </p:nvSpPr>
        <p:spPr/>
        <p:txBody>
          <a:bodyPr/>
          <a:lstStyle/>
          <a:p>
            <a:r>
              <a:rPr lang="de-DE"/>
              <a:t>Mastertitelformat bearbeiten</a:t>
            </a:r>
          </a:p>
        </p:txBody>
      </p:sp>
      <p:sp>
        <p:nvSpPr>
          <p:cNvPr id="21" name="Bildplatzhalter 8">
            <a:extLst>
              <a:ext uri="{FF2B5EF4-FFF2-40B4-BE49-F238E27FC236}">
                <a16:creationId xmlns:a16="http://schemas.microsoft.com/office/drawing/2014/main" id="{E2430412-20B6-4F53-A77B-A26A49135E49}"/>
              </a:ext>
            </a:extLst>
          </p:cNvPr>
          <p:cNvSpPr>
            <a:spLocks noGrp="1"/>
          </p:cNvSpPr>
          <p:nvPr>
            <p:ph type="pic" sz="quarter" idx="25" hasCustomPrompt="1"/>
          </p:nvPr>
        </p:nvSpPr>
        <p:spPr>
          <a:xfrm>
            <a:off x="518317" y="1631156"/>
            <a:ext cx="3569758" cy="3951164"/>
          </a:xfrm>
          <a:solidFill>
            <a:schemeClr val="bg1">
              <a:lumMod val="95000"/>
            </a:schemeClr>
          </a:solidFill>
        </p:spPr>
        <p:txBody>
          <a:bodyPr/>
          <a:lstStyle/>
          <a:p>
            <a:r>
              <a:rPr lang="de-DE"/>
              <a:t> </a:t>
            </a:r>
          </a:p>
        </p:txBody>
      </p:sp>
      <p:sp>
        <p:nvSpPr>
          <p:cNvPr id="22" name="Textplatzhalter 10">
            <a:extLst>
              <a:ext uri="{FF2B5EF4-FFF2-40B4-BE49-F238E27FC236}">
                <a16:creationId xmlns:a16="http://schemas.microsoft.com/office/drawing/2014/main" id="{48CA2DF0-5B92-4CE6-AF1A-CC648431BB90}"/>
              </a:ext>
            </a:extLst>
          </p:cNvPr>
          <p:cNvSpPr>
            <a:spLocks noGrp="1"/>
          </p:cNvSpPr>
          <p:nvPr>
            <p:ph type="body" sz="quarter" idx="26"/>
          </p:nvPr>
        </p:nvSpPr>
        <p:spPr>
          <a:xfrm>
            <a:off x="518317" y="5690271"/>
            <a:ext cx="3569758"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23" name="Bildplatzhalter 8">
            <a:extLst>
              <a:ext uri="{FF2B5EF4-FFF2-40B4-BE49-F238E27FC236}">
                <a16:creationId xmlns:a16="http://schemas.microsoft.com/office/drawing/2014/main" id="{002E2471-F223-4896-A895-CE0AF20E11DB}"/>
              </a:ext>
            </a:extLst>
          </p:cNvPr>
          <p:cNvSpPr>
            <a:spLocks noGrp="1"/>
          </p:cNvSpPr>
          <p:nvPr>
            <p:ph type="pic" sz="quarter" idx="27" hasCustomPrompt="1"/>
          </p:nvPr>
        </p:nvSpPr>
        <p:spPr>
          <a:xfrm>
            <a:off x="8106305" y="1631156"/>
            <a:ext cx="3569758" cy="3951164"/>
          </a:xfrm>
          <a:solidFill>
            <a:schemeClr val="bg1">
              <a:lumMod val="95000"/>
            </a:schemeClr>
          </a:solidFill>
        </p:spPr>
        <p:txBody>
          <a:bodyPr/>
          <a:lstStyle/>
          <a:p>
            <a:r>
              <a:rPr lang="de-DE"/>
              <a:t> </a:t>
            </a:r>
          </a:p>
        </p:txBody>
      </p:sp>
      <p:sp>
        <p:nvSpPr>
          <p:cNvPr id="24" name="Textplatzhalter 10">
            <a:extLst>
              <a:ext uri="{FF2B5EF4-FFF2-40B4-BE49-F238E27FC236}">
                <a16:creationId xmlns:a16="http://schemas.microsoft.com/office/drawing/2014/main" id="{470E7482-A37A-44BE-ADE5-A0B3B10E8FCA}"/>
              </a:ext>
            </a:extLst>
          </p:cNvPr>
          <p:cNvSpPr>
            <a:spLocks noGrp="1"/>
          </p:cNvSpPr>
          <p:nvPr>
            <p:ph type="body" sz="quarter" idx="28"/>
          </p:nvPr>
        </p:nvSpPr>
        <p:spPr>
          <a:xfrm>
            <a:off x="8106305" y="5690271"/>
            <a:ext cx="3569758"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25" name="Bildplatzhalter 8">
            <a:extLst>
              <a:ext uri="{FF2B5EF4-FFF2-40B4-BE49-F238E27FC236}">
                <a16:creationId xmlns:a16="http://schemas.microsoft.com/office/drawing/2014/main" id="{3FD09289-F115-4464-A726-812A11720CAD}"/>
              </a:ext>
            </a:extLst>
          </p:cNvPr>
          <p:cNvSpPr>
            <a:spLocks noGrp="1"/>
          </p:cNvSpPr>
          <p:nvPr>
            <p:ph type="pic" sz="quarter" idx="29" hasCustomPrompt="1"/>
          </p:nvPr>
        </p:nvSpPr>
        <p:spPr>
          <a:xfrm>
            <a:off x="4312311" y="1631156"/>
            <a:ext cx="3569758" cy="3951164"/>
          </a:xfrm>
          <a:solidFill>
            <a:schemeClr val="bg1">
              <a:lumMod val="95000"/>
            </a:schemeClr>
          </a:solidFill>
        </p:spPr>
        <p:txBody>
          <a:bodyPr/>
          <a:lstStyle/>
          <a:p>
            <a:r>
              <a:rPr lang="de-DE"/>
              <a:t> </a:t>
            </a:r>
          </a:p>
        </p:txBody>
      </p:sp>
      <p:sp>
        <p:nvSpPr>
          <p:cNvPr id="26" name="Textplatzhalter 10">
            <a:extLst>
              <a:ext uri="{FF2B5EF4-FFF2-40B4-BE49-F238E27FC236}">
                <a16:creationId xmlns:a16="http://schemas.microsoft.com/office/drawing/2014/main" id="{F3F11CE6-C8CF-4ABE-B3B8-C00D74678A95}"/>
              </a:ext>
            </a:extLst>
          </p:cNvPr>
          <p:cNvSpPr>
            <a:spLocks noGrp="1"/>
          </p:cNvSpPr>
          <p:nvPr>
            <p:ph type="body" sz="quarter" idx="30"/>
          </p:nvPr>
        </p:nvSpPr>
        <p:spPr>
          <a:xfrm>
            <a:off x="4312311" y="5690271"/>
            <a:ext cx="3569758"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13" name="Bildplatzhalter 6">
            <a:extLst>
              <a:ext uri="{FF2B5EF4-FFF2-40B4-BE49-F238E27FC236}">
                <a16:creationId xmlns:a16="http://schemas.microsoft.com/office/drawing/2014/main" id="{A7347480-9F70-4378-B138-B8B7C593F862}"/>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DD6E75C0-962B-4DE7-8D95-4D4F45AB8241}"/>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36721892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halts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9CDB7BA5-BA69-4D27-95D8-1E4230534015}"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518317" y="1631156"/>
            <a:ext cx="11155366"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p>
            <a:r>
              <a:rPr lang="de-DE"/>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A13C3F65-DA83-41EB-89FA-4255A4DF2ED9}"/>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3285443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halts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89214218-A20B-41DD-9352-D734DF1511FB}"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518317" y="1631156"/>
            <a:ext cx="5469733"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p>
            <a:r>
              <a:rPr lang="de-DE"/>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Inhaltsplatzhalter 7">
            <a:extLst>
              <a:ext uri="{FF2B5EF4-FFF2-40B4-BE49-F238E27FC236}">
                <a16:creationId xmlns:a16="http://schemas.microsoft.com/office/drawing/2014/main" id="{33608DEB-69EC-4E8F-A567-9E3EA36C3624}"/>
              </a:ext>
            </a:extLst>
          </p:cNvPr>
          <p:cNvSpPr>
            <a:spLocks noGrp="1"/>
          </p:cNvSpPr>
          <p:nvPr>
            <p:ph sz="quarter" idx="39" hasCustomPrompt="1"/>
          </p:nvPr>
        </p:nvSpPr>
        <p:spPr>
          <a:xfrm>
            <a:off x="6206330" y="1631156"/>
            <a:ext cx="5469733" cy="4569619"/>
          </a:xfrm>
        </p:spPr>
        <p:txBody>
          <a:bodyPr/>
          <a:lstStyle/>
          <a:p>
            <a:pPr lvl="0"/>
            <a:r>
              <a:rPr lang="de-DE" dirty="0"/>
              <a:t> </a:t>
            </a:r>
          </a:p>
        </p:txBody>
      </p:sp>
      <p:sp>
        <p:nvSpPr>
          <p:cNvPr id="12" name="Textplatzhalter 9">
            <a:extLst>
              <a:ext uri="{FF2B5EF4-FFF2-40B4-BE49-F238E27FC236}">
                <a16:creationId xmlns:a16="http://schemas.microsoft.com/office/drawing/2014/main" id="{6BCD0DB3-1746-4FA4-9BF2-5CC1A0E5F8BB}"/>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15577756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haltsfolie | mit Tex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88453FD9-414D-4F1D-B463-5B53552BE487}"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5086500-15A5-49F2-8B64-748C19FDABC2}"/>
              </a:ext>
            </a:extLst>
          </p:cNvPr>
          <p:cNvSpPr>
            <a:spLocks noGrp="1"/>
          </p:cNvSpPr>
          <p:nvPr>
            <p:ph type="body" sz="quarter" idx="15"/>
          </p:nvPr>
        </p:nvSpPr>
        <p:spPr>
          <a:xfrm>
            <a:off x="8104861" y="1631156"/>
            <a:ext cx="3571200" cy="456962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384BE64F-DBB2-4BF3-ABE7-E92BB978D2A0}"/>
              </a:ext>
            </a:extLst>
          </p:cNvPr>
          <p:cNvSpPr>
            <a:spLocks noGrp="1"/>
          </p:cNvSpPr>
          <p:nvPr>
            <p:ph type="title"/>
          </p:nvPr>
        </p:nvSpPr>
        <p:spPr/>
        <p:txBody>
          <a:bodyPr/>
          <a:lstStyle/>
          <a:p>
            <a:r>
              <a:rPr lang="de-DE"/>
              <a:t>Mastertitelformat bearbeiten</a:t>
            </a:r>
          </a:p>
        </p:txBody>
      </p:sp>
      <p:sp>
        <p:nvSpPr>
          <p:cNvPr id="9" name="Inhaltsplatzhalter 7">
            <a:extLst>
              <a:ext uri="{FF2B5EF4-FFF2-40B4-BE49-F238E27FC236}">
                <a16:creationId xmlns:a16="http://schemas.microsoft.com/office/drawing/2014/main" id="{0D6633D6-CA56-460E-AA1C-9A4D6A62324A}"/>
              </a:ext>
            </a:extLst>
          </p:cNvPr>
          <p:cNvSpPr>
            <a:spLocks noGrp="1"/>
          </p:cNvSpPr>
          <p:nvPr>
            <p:ph sz="quarter" idx="16" hasCustomPrompt="1"/>
          </p:nvPr>
        </p:nvSpPr>
        <p:spPr>
          <a:xfrm>
            <a:off x="518317" y="1631157"/>
            <a:ext cx="7363752" cy="4569620"/>
          </a:xfrm>
        </p:spPr>
        <p:txBody>
          <a:bodyPr/>
          <a:lstStyle/>
          <a:p>
            <a:pPr lvl="0"/>
            <a:r>
              <a:rPr lang="de-DE" dirty="0"/>
              <a:t> </a:t>
            </a:r>
          </a:p>
        </p:txBody>
      </p:sp>
      <p:sp>
        <p:nvSpPr>
          <p:cNvPr id="11" name="Bildplatzhalter 6">
            <a:extLst>
              <a:ext uri="{FF2B5EF4-FFF2-40B4-BE49-F238E27FC236}">
                <a16:creationId xmlns:a16="http://schemas.microsoft.com/office/drawing/2014/main" id="{7CDDF36A-B7A5-4E95-A5D6-07C5FCED28B4}"/>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B3506DC8-BD94-4752-B673-EB18A5638B45}"/>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10185792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Nur Titel | Rot">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chemeClr val="tx1"/>
                </a:solidFill>
              </a:defRPr>
            </a:lvl1pPr>
          </a:lstStyle>
          <a:p>
            <a:r>
              <a:rPr lang="de-DE"/>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tx1"/>
                </a:solidFill>
              </a:defRPr>
            </a:lvl1pPr>
          </a:lstStyle>
          <a:p>
            <a:fld id="{C360FA9B-309D-46AD-8FFB-6B86479D4584}"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tx1"/>
                </a:solidFill>
              </a:defRPr>
            </a:lvl1p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tx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517200" y="6538526"/>
            <a:ext cx="116748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F1925060-7FCF-4CBC-B0DA-0731E3E98579}"/>
              </a:ext>
            </a:extLst>
          </p:cNvPr>
          <p:cNvSpPr/>
          <p:nvPr userDrawn="1"/>
        </p:nvSpPr>
        <p:spPr>
          <a:xfrm>
            <a:off x="518400" y="1196733"/>
            <a:ext cx="11676062"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Textplatzhalter 9">
            <a:extLst>
              <a:ext uri="{FF2B5EF4-FFF2-40B4-BE49-F238E27FC236}">
                <a16:creationId xmlns:a16="http://schemas.microsoft.com/office/drawing/2014/main" id="{A9FF3927-CA7B-4361-998A-3A60E5D23F53}"/>
              </a:ext>
            </a:extLst>
          </p:cNvPr>
          <p:cNvSpPr>
            <a:spLocks noGrp="1"/>
          </p:cNvSpPr>
          <p:nvPr>
            <p:ph type="body" sz="quarter" idx="23"/>
          </p:nvPr>
        </p:nvSpPr>
        <p:spPr>
          <a:xfrm>
            <a:off x="518317" y="687598"/>
            <a:ext cx="6844385" cy="249812"/>
          </a:xfrm>
        </p:spPr>
        <p:txBody>
          <a:bodyPr wrap="square">
            <a:spAutoFit/>
          </a:bodyPr>
          <a:lstStyle>
            <a:lvl1pPr>
              <a:defRPr sz="1600">
                <a:solidFill>
                  <a:schemeClr val="tx2"/>
                </a:solidFill>
              </a:defRPr>
            </a:lvl1pPr>
          </a:lstStyle>
          <a:p>
            <a:pPr lvl="0"/>
            <a:r>
              <a:rPr lang="de-DE" dirty="0"/>
              <a:t>Mastertextformat bearbeiten</a:t>
            </a:r>
          </a:p>
        </p:txBody>
      </p:sp>
      <p:sp>
        <p:nvSpPr>
          <p:cNvPr id="61" name="Freihandform: Form 60">
            <a:extLst>
              <a:ext uri="{FF2B5EF4-FFF2-40B4-BE49-F238E27FC236}">
                <a16:creationId xmlns:a16="http://schemas.microsoft.com/office/drawing/2014/main" id="{BC19384B-1D95-4C0D-B3F0-61407A015F56}"/>
              </a:ext>
            </a:extLst>
          </p:cNvPr>
          <p:cNvSpPr>
            <a:spLocks noChangeAspect="1"/>
          </p:cNvSpPr>
          <p:nvPr userDrawn="1"/>
        </p:nvSpPr>
        <p:spPr>
          <a:xfrm>
            <a:off x="10596063" y="299346"/>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chemeClr val="tx1"/>
          </a:solidFill>
          <a:ln w="9525" cap="flat">
            <a:noFill/>
            <a:prstDash val="solid"/>
            <a:miter/>
          </a:ln>
        </p:spPr>
        <p:txBody>
          <a:bodyPr rtlCol="0" anchor="ctr"/>
          <a:lstStyle/>
          <a:p>
            <a:endParaRPr lang="de-DE"/>
          </a:p>
        </p:txBody>
      </p:sp>
      <p:sp>
        <p:nvSpPr>
          <p:cNvPr id="10" name="Bildplatzhalter 6">
            <a:extLst>
              <a:ext uri="{FF2B5EF4-FFF2-40B4-BE49-F238E27FC236}">
                <a16:creationId xmlns:a16="http://schemas.microsoft.com/office/drawing/2014/main" id="{93DCB95B-459E-4AC2-8E4B-6C459242A953}"/>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grpSp>
        <p:nvGrpSpPr>
          <p:cNvPr id="11" name="Gruppieren 10">
            <a:extLst>
              <a:ext uri="{FF2B5EF4-FFF2-40B4-BE49-F238E27FC236}">
                <a16:creationId xmlns:a16="http://schemas.microsoft.com/office/drawing/2014/main" id="{3ECEE8D8-DF92-4CFD-A29A-DD98DFA7EC69}"/>
              </a:ext>
            </a:extLst>
          </p:cNvPr>
          <p:cNvGrpSpPr/>
          <p:nvPr userDrawn="1"/>
        </p:nvGrpSpPr>
        <p:grpSpPr>
          <a:xfrm>
            <a:off x="-390525" y="160153"/>
            <a:ext cx="333375" cy="136812"/>
            <a:chOff x="-133350" y="2711163"/>
            <a:chExt cx="333375" cy="136812"/>
          </a:xfrm>
        </p:grpSpPr>
        <p:cxnSp>
          <p:nvCxnSpPr>
            <p:cNvPr id="12" name="Gerader Verbinder 11">
              <a:extLst>
                <a:ext uri="{FF2B5EF4-FFF2-40B4-BE49-F238E27FC236}">
                  <a16:creationId xmlns:a16="http://schemas.microsoft.com/office/drawing/2014/main" id="{E89218EB-083A-44EC-89C4-86451CE1FC7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99474D3-E53E-4ABA-9B61-C9BB08A3276B}"/>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4" name="Gruppieren 13">
            <a:extLst>
              <a:ext uri="{FF2B5EF4-FFF2-40B4-BE49-F238E27FC236}">
                <a16:creationId xmlns:a16="http://schemas.microsoft.com/office/drawing/2014/main" id="{57879191-3BE6-4B4E-A6B9-7EE964614B47}"/>
              </a:ext>
            </a:extLst>
          </p:cNvPr>
          <p:cNvGrpSpPr/>
          <p:nvPr userDrawn="1"/>
        </p:nvGrpSpPr>
        <p:grpSpPr>
          <a:xfrm>
            <a:off x="-390525" y="1131703"/>
            <a:ext cx="333375" cy="136812"/>
            <a:chOff x="-133350" y="2711163"/>
            <a:chExt cx="333375" cy="136812"/>
          </a:xfrm>
        </p:grpSpPr>
        <p:cxnSp>
          <p:nvCxnSpPr>
            <p:cNvPr id="15" name="Gerader Verbinder 14">
              <a:extLst>
                <a:ext uri="{FF2B5EF4-FFF2-40B4-BE49-F238E27FC236}">
                  <a16:creationId xmlns:a16="http://schemas.microsoft.com/office/drawing/2014/main" id="{94484379-E642-433C-B53A-1DEE6A9DD4E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7C54D7A6-C6ED-4572-B49C-338FB11A042A}"/>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7" name="Gruppieren 16">
            <a:extLst>
              <a:ext uri="{FF2B5EF4-FFF2-40B4-BE49-F238E27FC236}">
                <a16:creationId xmlns:a16="http://schemas.microsoft.com/office/drawing/2014/main" id="{382F9D16-DA93-44FA-B850-67D0B6AD397D}"/>
              </a:ext>
            </a:extLst>
          </p:cNvPr>
          <p:cNvGrpSpPr/>
          <p:nvPr userDrawn="1"/>
        </p:nvGrpSpPr>
        <p:grpSpPr>
          <a:xfrm>
            <a:off x="-390525" y="1491963"/>
            <a:ext cx="333375" cy="136812"/>
            <a:chOff x="-133350" y="2711163"/>
            <a:chExt cx="333375" cy="136812"/>
          </a:xfrm>
        </p:grpSpPr>
        <p:cxnSp>
          <p:nvCxnSpPr>
            <p:cNvPr id="18" name="Gerader Verbinder 17">
              <a:extLst>
                <a:ext uri="{FF2B5EF4-FFF2-40B4-BE49-F238E27FC236}">
                  <a16:creationId xmlns:a16="http://schemas.microsoft.com/office/drawing/2014/main" id="{7201A13C-71DC-4465-B39F-F196A50353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D957CB6E-B09B-4A22-86F0-6C38F81B2E90}"/>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0" name="Gruppieren 19">
            <a:extLst>
              <a:ext uri="{FF2B5EF4-FFF2-40B4-BE49-F238E27FC236}">
                <a16:creationId xmlns:a16="http://schemas.microsoft.com/office/drawing/2014/main" id="{38DB7D0C-ACAA-4A6B-8088-624B0BC24502}"/>
              </a:ext>
            </a:extLst>
          </p:cNvPr>
          <p:cNvGrpSpPr/>
          <p:nvPr userDrawn="1"/>
        </p:nvGrpSpPr>
        <p:grpSpPr>
          <a:xfrm>
            <a:off x="-390525" y="3292188"/>
            <a:ext cx="333375" cy="136812"/>
            <a:chOff x="-133350" y="2711163"/>
            <a:chExt cx="333375" cy="136812"/>
          </a:xfrm>
        </p:grpSpPr>
        <p:cxnSp>
          <p:nvCxnSpPr>
            <p:cNvPr id="21" name="Gerader Verbinder 20">
              <a:extLst>
                <a:ext uri="{FF2B5EF4-FFF2-40B4-BE49-F238E27FC236}">
                  <a16:creationId xmlns:a16="http://schemas.microsoft.com/office/drawing/2014/main" id="{E8B86ED7-0F29-451E-8C7D-9B396D5E209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ED76FB85-7BBB-4E8D-A853-5FCC744835E1}"/>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3" name="Gruppieren 22">
            <a:extLst>
              <a:ext uri="{FF2B5EF4-FFF2-40B4-BE49-F238E27FC236}">
                <a16:creationId xmlns:a16="http://schemas.microsoft.com/office/drawing/2014/main" id="{E1524020-40DB-450A-AEE5-3E1B459B16B5}"/>
              </a:ext>
            </a:extLst>
          </p:cNvPr>
          <p:cNvGrpSpPr/>
          <p:nvPr userDrawn="1"/>
        </p:nvGrpSpPr>
        <p:grpSpPr>
          <a:xfrm>
            <a:off x="-390525" y="6063963"/>
            <a:ext cx="333375" cy="136812"/>
            <a:chOff x="-133350" y="2711163"/>
            <a:chExt cx="333375" cy="136812"/>
          </a:xfrm>
        </p:grpSpPr>
        <p:cxnSp>
          <p:nvCxnSpPr>
            <p:cNvPr id="24" name="Gerader Verbinder 23">
              <a:extLst>
                <a:ext uri="{FF2B5EF4-FFF2-40B4-BE49-F238E27FC236}">
                  <a16:creationId xmlns:a16="http://schemas.microsoft.com/office/drawing/2014/main" id="{539CBAAA-C79F-4BC9-9AF3-18ED0AF9EE7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65F01F83-E434-491F-8893-1CE5848F9B6D}"/>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6" name="Gruppieren 25">
            <a:extLst>
              <a:ext uri="{FF2B5EF4-FFF2-40B4-BE49-F238E27FC236}">
                <a16:creationId xmlns:a16="http://schemas.microsoft.com/office/drawing/2014/main" id="{99ECB07F-83AC-4A69-A930-C51459FBE5BA}"/>
              </a:ext>
            </a:extLst>
          </p:cNvPr>
          <p:cNvGrpSpPr/>
          <p:nvPr userDrawn="1"/>
        </p:nvGrpSpPr>
        <p:grpSpPr>
          <a:xfrm>
            <a:off x="-390525" y="6495763"/>
            <a:ext cx="333375" cy="136812"/>
            <a:chOff x="-133350" y="2711163"/>
            <a:chExt cx="333375" cy="136812"/>
          </a:xfrm>
        </p:grpSpPr>
        <p:cxnSp>
          <p:nvCxnSpPr>
            <p:cNvPr id="27" name="Gerader Verbinder 26">
              <a:extLst>
                <a:ext uri="{FF2B5EF4-FFF2-40B4-BE49-F238E27FC236}">
                  <a16:creationId xmlns:a16="http://schemas.microsoft.com/office/drawing/2014/main" id="{EB6DF347-64CA-4BE1-8952-3E80EBD0082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F82628F6-8442-4626-962B-E947FDA8C0C0}"/>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9" name="Gruppieren 28">
            <a:extLst>
              <a:ext uri="{FF2B5EF4-FFF2-40B4-BE49-F238E27FC236}">
                <a16:creationId xmlns:a16="http://schemas.microsoft.com/office/drawing/2014/main" id="{C9B4EC5D-DF7B-4D80-86D6-C95B0B60B325}"/>
              </a:ext>
            </a:extLst>
          </p:cNvPr>
          <p:cNvGrpSpPr/>
          <p:nvPr userDrawn="1"/>
        </p:nvGrpSpPr>
        <p:grpSpPr>
          <a:xfrm rot="16200000">
            <a:off x="281643" y="-299136"/>
            <a:ext cx="333375" cy="136808"/>
            <a:chOff x="-133350" y="2711167"/>
            <a:chExt cx="333375" cy="136808"/>
          </a:xfrm>
        </p:grpSpPr>
        <p:cxnSp>
          <p:nvCxnSpPr>
            <p:cNvPr id="30" name="Gerader Verbinder 29">
              <a:extLst>
                <a:ext uri="{FF2B5EF4-FFF2-40B4-BE49-F238E27FC236}">
                  <a16:creationId xmlns:a16="http://schemas.microsoft.com/office/drawing/2014/main" id="{7A230F03-8AA4-4AAE-999A-6E872C727A8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1C36145D-6FFB-4D3A-85D6-2ACFDAE5F5D2}"/>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2" name="Gruppieren 31">
            <a:extLst>
              <a:ext uri="{FF2B5EF4-FFF2-40B4-BE49-F238E27FC236}">
                <a16:creationId xmlns:a16="http://schemas.microsoft.com/office/drawing/2014/main" id="{0D1EC147-B041-40BC-BA8D-878A722616DE}"/>
              </a:ext>
            </a:extLst>
          </p:cNvPr>
          <p:cNvGrpSpPr/>
          <p:nvPr userDrawn="1"/>
        </p:nvGrpSpPr>
        <p:grpSpPr>
          <a:xfrm rot="16200000">
            <a:off x="5752963" y="-299136"/>
            <a:ext cx="333375" cy="136804"/>
            <a:chOff x="-133350" y="2711171"/>
            <a:chExt cx="333375" cy="136804"/>
          </a:xfrm>
        </p:grpSpPr>
        <p:cxnSp>
          <p:nvCxnSpPr>
            <p:cNvPr id="33" name="Gerader Verbinder 32">
              <a:extLst>
                <a:ext uri="{FF2B5EF4-FFF2-40B4-BE49-F238E27FC236}">
                  <a16:creationId xmlns:a16="http://schemas.microsoft.com/office/drawing/2014/main" id="{4A4E226E-C413-42F0-AA69-108B05313D4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4A93327E-EEC7-45A4-9C35-410D17ECB865}"/>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5" name="Gruppieren 34">
            <a:extLst>
              <a:ext uri="{FF2B5EF4-FFF2-40B4-BE49-F238E27FC236}">
                <a16:creationId xmlns:a16="http://schemas.microsoft.com/office/drawing/2014/main" id="{0EC1AF1A-26A7-479B-A176-8997B58ED4D1}"/>
              </a:ext>
            </a:extLst>
          </p:cNvPr>
          <p:cNvGrpSpPr/>
          <p:nvPr userDrawn="1"/>
        </p:nvGrpSpPr>
        <p:grpSpPr>
          <a:xfrm>
            <a:off x="6203950" y="-397424"/>
            <a:ext cx="124906" cy="333375"/>
            <a:chOff x="6416680" y="-397424"/>
            <a:chExt cx="124906" cy="333375"/>
          </a:xfrm>
        </p:grpSpPr>
        <p:cxnSp>
          <p:nvCxnSpPr>
            <p:cNvPr id="36" name="Gerader Verbinder 35">
              <a:extLst>
                <a:ext uri="{FF2B5EF4-FFF2-40B4-BE49-F238E27FC236}">
                  <a16:creationId xmlns:a16="http://schemas.microsoft.com/office/drawing/2014/main" id="{80D76042-D322-4CD0-B41A-CE295CEC6835}"/>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397EC952-23B6-4728-82B6-3D733107C66E}"/>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8" name="Gerader Verbinder 37">
            <a:extLst>
              <a:ext uri="{FF2B5EF4-FFF2-40B4-BE49-F238E27FC236}">
                <a16:creationId xmlns:a16="http://schemas.microsoft.com/office/drawing/2014/main" id="{D8CEDBB7-9662-435E-8F5A-F3EE555D9908}"/>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9" name="Gruppieren 38">
            <a:extLst>
              <a:ext uri="{FF2B5EF4-FFF2-40B4-BE49-F238E27FC236}">
                <a16:creationId xmlns:a16="http://schemas.microsoft.com/office/drawing/2014/main" id="{24365663-FE3F-47D4-A8D7-729A38C4987D}"/>
              </a:ext>
            </a:extLst>
          </p:cNvPr>
          <p:cNvGrpSpPr/>
          <p:nvPr userDrawn="1"/>
        </p:nvGrpSpPr>
        <p:grpSpPr>
          <a:xfrm rot="16200000">
            <a:off x="11447325" y="-299139"/>
            <a:ext cx="333375" cy="136800"/>
            <a:chOff x="-133350" y="2711175"/>
            <a:chExt cx="333375" cy="136800"/>
          </a:xfrm>
        </p:grpSpPr>
        <p:cxnSp>
          <p:nvCxnSpPr>
            <p:cNvPr id="40" name="Gerader Verbinder 39">
              <a:extLst>
                <a:ext uri="{FF2B5EF4-FFF2-40B4-BE49-F238E27FC236}">
                  <a16:creationId xmlns:a16="http://schemas.microsoft.com/office/drawing/2014/main" id="{92EE37E1-8647-4AEB-9AEE-FF0711435F3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C2B4E3D7-0BC3-4BC1-B86B-DD51E9785755}"/>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2943029126"/>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ur Titel |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7630154A-CF1D-42DC-8596-CCB5C2229E21}"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Bildplatzhalter 6">
            <a:extLst>
              <a:ext uri="{FF2B5EF4-FFF2-40B4-BE49-F238E27FC236}">
                <a16:creationId xmlns:a16="http://schemas.microsoft.com/office/drawing/2014/main" id="{18B908A7-A1D8-4FB7-9CB4-BDC3E20D2B62}"/>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8" name="Textplatzhalter 9">
            <a:extLst>
              <a:ext uri="{FF2B5EF4-FFF2-40B4-BE49-F238E27FC236}">
                <a16:creationId xmlns:a16="http://schemas.microsoft.com/office/drawing/2014/main" id="{A9DBE995-23F2-460C-86CC-60633EED2519}"/>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31024811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Zitat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BA9B40A1-1744-46DE-B8EE-2ACD8524DA17}"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EB25E710-D493-4189-8EF7-00ABE0AB56E5}"/>
              </a:ext>
            </a:extLst>
          </p:cNvPr>
          <p:cNvSpPr/>
          <p:nvPr userDrawn="1"/>
        </p:nvSpPr>
        <p:spPr>
          <a:xfrm>
            <a:off x="518317" y="1631155"/>
            <a:ext cx="11157746" cy="45696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endParaRPr kumimoji="0" lang="de-DE" sz="1600" b="0" i="0" u="none" strike="noStrike" kern="1200" cap="none" spc="0" normalizeH="0" baseline="0" noProof="0" dirty="0">
              <a:ln>
                <a:noFill/>
              </a:ln>
              <a:solidFill>
                <a:schemeClr val="bg1"/>
              </a:solidFill>
              <a:effectLst/>
              <a:uLnTx/>
              <a:uFillTx/>
              <a:latin typeface="Arial"/>
              <a:ea typeface="+mn-ea"/>
              <a:cs typeface="+mn-cs"/>
            </a:endParaRPr>
          </a:p>
        </p:txBody>
      </p:sp>
      <p:sp>
        <p:nvSpPr>
          <p:cNvPr id="9" name="Textplatzhalter 8">
            <a:extLst>
              <a:ext uri="{FF2B5EF4-FFF2-40B4-BE49-F238E27FC236}">
                <a16:creationId xmlns:a16="http://schemas.microsoft.com/office/drawing/2014/main" id="{F2F509DB-422D-41FB-A02B-822A0A204E45}"/>
              </a:ext>
            </a:extLst>
          </p:cNvPr>
          <p:cNvSpPr>
            <a:spLocks noGrp="1"/>
          </p:cNvSpPr>
          <p:nvPr>
            <p:ph type="body" sz="quarter" idx="24" hasCustomPrompt="1"/>
          </p:nvPr>
        </p:nvSpPr>
        <p:spPr>
          <a:xfrm>
            <a:off x="2497190" y="2835964"/>
            <a:ext cx="7200000" cy="2160000"/>
          </a:xfrm>
        </p:spPr>
        <p:txBody>
          <a:bodyPr rIns="0" anchor="ctr" anchorCtr="0">
            <a:normAutofit/>
          </a:bodyPr>
          <a:lstStyle>
            <a:lvl1pPr algn="ctr">
              <a:defRPr sz="2000" i="1"/>
            </a:lvl1pPr>
            <a:lvl2pPr marL="0" indent="0">
              <a:buNone/>
              <a:defRPr/>
            </a:lvl2pPr>
          </a:lstStyle>
          <a:p>
            <a:pPr lvl="0"/>
            <a:r>
              <a:rPr lang="de-DE" dirty="0"/>
              <a:t>„Mastertextformat bearbeiten“</a:t>
            </a:r>
          </a:p>
        </p:txBody>
      </p:sp>
      <p:sp>
        <p:nvSpPr>
          <p:cNvPr id="10" name="Bildplatzhalter 6">
            <a:extLst>
              <a:ext uri="{FF2B5EF4-FFF2-40B4-BE49-F238E27FC236}">
                <a16:creationId xmlns:a16="http://schemas.microsoft.com/office/drawing/2014/main" id="{F862885B-685B-4384-B9F0-6266AD0BDA76}"/>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C209FD4A-C7D6-4B64-AD6B-63B653F6B000}"/>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4035489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hasCustomPrompt="1"/>
          </p:nvPr>
        </p:nvSpPr>
        <p:spPr>
          <a:xfrm>
            <a:off x="518318" y="2875002"/>
            <a:ext cx="11157743" cy="1107996"/>
          </a:xfrm>
        </p:spPr>
        <p:txBody>
          <a:bodyPr anchor="ctr" anchorCtr="0"/>
          <a:lstStyle>
            <a:lvl1pPr>
              <a:defRPr sz="4000">
                <a:solidFill>
                  <a:schemeClr val="bg1"/>
                </a:solidFill>
              </a:defRPr>
            </a:lvl1pPr>
          </a:lstStyle>
          <a:p>
            <a:r>
              <a:rPr lang="de-DE" dirty="0"/>
              <a:t>Kapiteltrenner</a:t>
            </a:r>
            <a:br>
              <a:rPr lang="de-DE" dirty="0"/>
            </a:br>
            <a:r>
              <a:rPr lang="de-DE" dirty="0"/>
              <a:t>Mehrzeilig möglich</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a:xfrm>
            <a:off x="10518341" y="6634666"/>
            <a:ext cx="748603" cy="123111"/>
          </a:xfrm>
        </p:spPr>
        <p:txBody>
          <a:bodyPr/>
          <a:lstStyle>
            <a:lvl1pPr>
              <a:defRPr>
                <a:solidFill>
                  <a:schemeClr val="bg1"/>
                </a:solidFill>
              </a:defRPr>
            </a:lvl1pPr>
          </a:lstStyle>
          <a:p>
            <a:fld id="{00C5271D-0C68-4DDE-81D5-B057A9987B39}" type="datetime4">
              <a:rPr lang="de-DE" smtClean="0"/>
              <a:pPr/>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bg1"/>
                </a:solidFill>
              </a:defRPr>
            </a:lvl1p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72481" y="6634666"/>
            <a:ext cx="203582" cy="123111"/>
          </a:xfrm>
        </p:spPr>
        <p:txBody>
          <a:bodyPr/>
          <a:lstStyle>
            <a:lvl1pPr>
              <a:defRPr>
                <a:solidFill>
                  <a:schemeClr val="bg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517200" y="6538526"/>
            <a:ext cx="116748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F7987594-F169-42FB-8839-77BF8D405E37}"/>
              </a:ext>
            </a:extLst>
          </p:cNvPr>
          <p:cNvSpPr/>
          <p:nvPr userDrawn="1"/>
        </p:nvSpPr>
        <p:spPr>
          <a:xfrm>
            <a:off x="518400" y="1196733"/>
            <a:ext cx="11676062"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Freihandform: Form 59">
            <a:extLst>
              <a:ext uri="{FF2B5EF4-FFF2-40B4-BE49-F238E27FC236}">
                <a16:creationId xmlns:a16="http://schemas.microsoft.com/office/drawing/2014/main" id="{40F781E3-735A-4333-AF8D-7842FE86295B}"/>
              </a:ext>
            </a:extLst>
          </p:cNvPr>
          <p:cNvSpPr/>
          <p:nvPr userDrawn="1"/>
        </p:nvSpPr>
        <p:spPr>
          <a:xfrm>
            <a:off x="10056938" y="300703"/>
            <a:ext cx="1619125" cy="618155"/>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316A"/>
          </a:solidFill>
          <a:ln w="2892" cap="flat">
            <a:noFill/>
            <a:prstDash val="solid"/>
            <a:miter/>
          </a:ln>
        </p:spPr>
        <p:txBody>
          <a:bodyPr rtlCol="0" anchor="ctr"/>
          <a:lstStyle/>
          <a:p>
            <a:endParaRPr lang="de-DE"/>
          </a:p>
        </p:txBody>
      </p:sp>
      <p:grpSp>
        <p:nvGrpSpPr>
          <p:cNvPr id="58" name="Gruppieren 57">
            <a:extLst>
              <a:ext uri="{FF2B5EF4-FFF2-40B4-BE49-F238E27FC236}">
                <a16:creationId xmlns:a16="http://schemas.microsoft.com/office/drawing/2014/main" id="{9A6E8BA9-5951-4163-8A80-4621C65DA816}"/>
              </a:ext>
            </a:extLst>
          </p:cNvPr>
          <p:cNvGrpSpPr/>
          <p:nvPr userDrawn="1"/>
        </p:nvGrpSpPr>
        <p:grpSpPr>
          <a:xfrm>
            <a:off x="-390525" y="160153"/>
            <a:ext cx="333375" cy="136812"/>
            <a:chOff x="-133350" y="2711163"/>
            <a:chExt cx="333375" cy="136812"/>
          </a:xfrm>
        </p:grpSpPr>
        <p:cxnSp>
          <p:nvCxnSpPr>
            <p:cNvPr id="61" name="Gerader Verbinder 60">
              <a:extLst>
                <a:ext uri="{FF2B5EF4-FFF2-40B4-BE49-F238E27FC236}">
                  <a16:creationId xmlns:a16="http://schemas.microsoft.com/office/drawing/2014/main" id="{59DAB7DF-1308-4B09-91FE-7DF38D6584E7}"/>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87654828-5D94-4A05-BD5F-25792A149E05}"/>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3" name="Gruppieren 62">
            <a:extLst>
              <a:ext uri="{FF2B5EF4-FFF2-40B4-BE49-F238E27FC236}">
                <a16:creationId xmlns:a16="http://schemas.microsoft.com/office/drawing/2014/main" id="{9D3F2F75-1623-4F64-97FE-EA0C4D9FABDC}"/>
              </a:ext>
            </a:extLst>
          </p:cNvPr>
          <p:cNvGrpSpPr/>
          <p:nvPr userDrawn="1"/>
        </p:nvGrpSpPr>
        <p:grpSpPr>
          <a:xfrm>
            <a:off x="-390525" y="1131703"/>
            <a:ext cx="333375" cy="136812"/>
            <a:chOff x="-133350" y="2711163"/>
            <a:chExt cx="333375" cy="136812"/>
          </a:xfrm>
        </p:grpSpPr>
        <p:cxnSp>
          <p:nvCxnSpPr>
            <p:cNvPr id="64" name="Gerader Verbinder 63">
              <a:extLst>
                <a:ext uri="{FF2B5EF4-FFF2-40B4-BE49-F238E27FC236}">
                  <a16:creationId xmlns:a16="http://schemas.microsoft.com/office/drawing/2014/main" id="{B042E0F0-49A6-465F-A607-A4C2EFB5486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9D612980-2A2D-4E94-8238-9C67C608554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6" name="Gruppieren 65">
            <a:extLst>
              <a:ext uri="{FF2B5EF4-FFF2-40B4-BE49-F238E27FC236}">
                <a16:creationId xmlns:a16="http://schemas.microsoft.com/office/drawing/2014/main" id="{2CE76F8C-9B22-4BB3-B2D6-15EC2A58C7A7}"/>
              </a:ext>
            </a:extLst>
          </p:cNvPr>
          <p:cNvGrpSpPr/>
          <p:nvPr userDrawn="1"/>
        </p:nvGrpSpPr>
        <p:grpSpPr>
          <a:xfrm>
            <a:off x="-390525" y="1491963"/>
            <a:ext cx="333375" cy="136812"/>
            <a:chOff x="-133350" y="2711163"/>
            <a:chExt cx="333375" cy="136812"/>
          </a:xfrm>
        </p:grpSpPr>
        <p:cxnSp>
          <p:nvCxnSpPr>
            <p:cNvPr id="67" name="Gerader Verbinder 66">
              <a:extLst>
                <a:ext uri="{FF2B5EF4-FFF2-40B4-BE49-F238E27FC236}">
                  <a16:creationId xmlns:a16="http://schemas.microsoft.com/office/drawing/2014/main" id="{9C843E82-BEFA-4CF2-BA2F-3C80060D31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4762BE88-2459-479F-84FF-4DF483AA142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9" name="Gruppieren 68">
            <a:extLst>
              <a:ext uri="{FF2B5EF4-FFF2-40B4-BE49-F238E27FC236}">
                <a16:creationId xmlns:a16="http://schemas.microsoft.com/office/drawing/2014/main" id="{104E26F8-EA1A-4C6F-92E1-8F6F98ABFA13}"/>
              </a:ext>
            </a:extLst>
          </p:cNvPr>
          <p:cNvGrpSpPr/>
          <p:nvPr userDrawn="1"/>
        </p:nvGrpSpPr>
        <p:grpSpPr>
          <a:xfrm>
            <a:off x="-390525" y="3292188"/>
            <a:ext cx="333375" cy="136812"/>
            <a:chOff x="-133350" y="2711163"/>
            <a:chExt cx="333375" cy="136812"/>
          </a:xfrm>
        </p:grpSpPr>
        <p:cxnSp>
          <p:nvCxnSpPr>
            <p:cNvPr id="70" name="Gerader Verbinder 69">
              <a:extLst>
                <a:ext uri="{FF2B5EF4-FFF2-40B4-BE49-F238E27FC236}">
                  <a16:creationId xmlns:a16="http://schemas.microsoft.com/office/drawing/2014/main" id="{1A8A854C-301D-4327-AEA2-BCC20A8872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5A547124-456E-49C6-8FC8-111D0AAFEB7F}"/>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2" name="Gruppieren 71">
            <a:extLst>
              <a:ext uri="{FF2B5EF4-FFF2-40B4-BE49-F238E27FC236}">
                <a16:creationId xmlns:a16="http://schemas.microsoft.com/office/drawing/2014/main" id="{73B26B5D-1FEC-45B5-B34A-6A1B50955F0E}"/>
              </a:ext>
            </a:extLst>
          </p:cNvPr>
          <p:cNvGrpSpPr/>
          <p:nvPr userDrawn="1"/>
        </p:nvGrpSpPr>
        <p:grpSpPr>
          <a:xfrm>
            <a:off x="-390525" y="6063963"/>
            <a:ext cx="333375" cy="136812"/>
            <a:chOff x="-133350" y="2711163"/>
            <a:chExt cx="333375" cy="136812"/>
          </a:xfrm>
        </p:grpSpPr>
        <p:cxnSp>
          <p:nvCxnSpPr>
            <p:cNvPr id="73" name="Gerader Verbinder 72">
              <a:extLst>
                <a:ext uri="{FF2B5EF4-FFF2-40B4-BE49-F238E27FC236}">
                  <a16:creationId xmlns:a16="http://schemas.microsoft.com/office/drawing/2014/main" id="{3423A679-4F5C-456E-AB6C-7A18EA3E5BA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69754FAD-5E71-4087-B3E8-0FEC37E0D864}"/>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5" name="Gruppieren 74">
            <a:extLst>
              <a:ext uri="{FF2B5EF4-FFF2-40B4-BE49-F238E27FC236}">
                <a16:creationId xmlns:a16="http://schemas.microsoft.com/office/drawing/2014/main" id="{7C156EC4-BDB3-4DEA-9B78-E98FCFD2F54B}"/>
              </a:ext>
            </a:extLst>
          </p:cNvPr>
          <p:cNvGrpSpPr/>
          <p:nvPr userDrawn="1"/>
        </p:nvGrpSpPr>
        <p:grpSpPr>
          <a:xfrm>
            <a:off x="-390525" y="6495763"/>
            <a:ext cx="333375" cy="136812"/>
            <a:chOff x="-133350" y="2711163"/>
            <a:chExt cx="333375" cy="136812"/>
          </a:xfrm>
        </p:grpSpPr>
        <p:cxnSp>
          <p:nvCxnSpPr>
            <p:cNvPr id="76" name="Gerader Verbinder 75">
              <a:extLst>
                <a:ext uri="{FF2B5EF4-FFF2-40B4-BE49-F238E27FC236}">
                  <a16:creationId xmlns:a16="http://schemas.microsoft.com/office/drawing/2014/main" id="{9E9C384D-D46B-429F-9A97-86F6E3560FE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64B7918E-86D1-49EB-8917-1468D42A6E25}"/>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8" name="Gruppieren 77">
            <a:extLst>
              <a:ext uri="{FF2B5EF4-FFF2-40B4-BE49-F238E27FC236}">
                <a16:creationId xmlns:a16="http://schemas.microsoft.com/office/drawing/2014/main" id="{750A6733-FD78-4442-98B4-E2BED64B460F}"/>
              </a:ext>
            </a:extLst>
          </p:cNvPr>
          <p:cNvGrpSpPr/>
          <p:nvPr userDrawn="1"/>
        </p:nvGrpSpPr>
        <p:grpSpPr>
          <a:xfrm rot="16200000">
            <a:off x="281643" y="-299136"/>
            <a:ext cx="333375" cy="136808"/>
            <a:chOff x="-133350" y="2711167"/>
            <a:chExt cx="333375" cy="136808"/>
          </a:xfrm>
        </p:grpSpPr>
        <p:cxnSp>
          <p:nvCxnSpPr>
            <p:cNvPr id="79" name="Gerader Verbinder 78">
              <a:extLst>
                <a:ext uri="{FF2B5EF4-FFF2-40B4-BE49-F238E27FC236}">
                  <a16:creationId xmlns:a16="http://schemas.microsoft.com/office/drawing/2014/main" id="{77BB574D-D198-49E4-874D-732C0CBD5BF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67A72ACB-A6A0-450F-A8F3-9CA35EFC5560}"/>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1" name="Gruppieren 80">
            <a:extLst>
              <a:ext uri="{FF2B5EF4-FFF2-40B4-BE49-F238E27FC236}">
                <a16:creationId xmlns:a16="http://schemas.microsoft.com/office/drawing/2014/main" id="{C4970FA2-8D2D-462F-BD21-BDE052DC5824}"/>
              </a:ext>
            </a:extLst>
          </p:cNvPr>
          <p:cNvGrpSpPr/>
          <p:nvPr userDrawn="1"/>
        </p:nvGrpSpPr>
        <p:grpSpPr>
          <a:xfrm rot="16200000">
            <a:off x="5752963" y="-299136"/>
            <a:ext cx="333375" cy="136804"/>
            <a:chOff x="-133350" y="2711171"/>
            <a:chExt cx="333375" cy="136804"/>
          </a:xfrm>
        </p:grpSpPr>
        <p:cxnSp>
          <p:nvCxnSpPr>
            <p:cNvPr id="82" name="Gerader Verbinder 81">
              <a:extLst>
                <a:ext uri="{FF2B5EF4-FFF2-40B4-BE49-F238E27FC236}">
                  <a16:creationId xmlns:a16="http://schemas.microsoft.com/office/drawing/2014/main" id="{A7C30986-FB99-416E-BC3E-3BAEC067C11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4CE018F4-A860-49B3-B4CD-A328759F15C6}"/>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4" name="Gruppieren 83">
            <a:extLst>
              <a:ext uri="{FF2B5EF4-FFF2-40B4-BE49-F238E27FC236}">
                <a16:creationId xmlns:a16="http://schemas.microsoft.com/office/drawing/2014/main" id="{7C2BACBD-0A67-4A9A-B5DC-10C76F5DE4C2}"/>
              </a:ext>
            </a:extLst>
          </p:cNvPr>
          <p:cNvGrpSpPr/>
          <p:nvPr userDrawn="1"/>
        </p:nvGrpSpPr>
        <p:grpSpPr>
          <a:xfrm>
            <a:off x="6203950" y="-397424"/>
            <a:ext cx="124906" cy="333375"/>
            <a:chOff x="6416680" y="-397424"/>
            <a:chExt cx="124906" cy="333375"/>
          </a:xfrm>
        </p:grpSpPr>
        <p:cxnSp>
          <p:nvCxnSpPr>
            <p:cNvPr id="85" name="Gerader Verbinder 84">
              <a:extLst>
                <a:ext uri="{FF2B5EF4-FFF2-40B4-BE49-F238E27FC236}">
                  <a16:creationId xmlns:a16="http://schemas.microsoft.com/office/drawing/2014/main" id="{65F81584-9968-42FA-B3A9-1C13CEAE92A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6D353C6-61DE-4475-8AC6-6D8AF12D49FB}"/>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7" name="Gerader Verbinder 86">
            <a:extLst>
              <a:ext uri="{FF2B5EF4-FFF2-40B4-BE49-F238E27FC236}">
                <a16:creationId xmlns:a16="http://schemas.microsoft.com/office/drawing/2014/main" id="{935008F2-D1D5-498F-9932-727B677C0ADE}"/>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8" name="Gruppieren 87">
            <a:extLst>
              <a:ext uri="{FF2B5EF4-FFF2-40B4-BE49-F238E27FC236}">
                <a16:creationId xmlns:a16="http://schemas.microsoft.com/office/drawing/2014/main" id="{9E72FA59-B055-4F1F-8F32-E797C18F96F9}"/>
              </a:ext>
            </a:extLst>
          </p:cNvPr>
          <p:cNvGrpSpPr/>
          <p:nvPr userDrawn="1"/>
        </p:nvGrpSpPr>
        <p:grpSpPr>
          <a:xfrm rot="16200000">
            <a:off x="11447325" y="-299139"/>
            <a:ext cx="333375" cy="136800"/>
            <a:chOff x="-133350" y="2711175"/>
            <a:chExt cx="333375" cy="136800"/>
          </a:xfrm>
        </p:grpSpPr>
        <p:cxnSp>
          <p:nvCxnSpPr>
            <p:cNvPr id="89" name="Gerader Verbinder 88">
              <a:extLst>
                <a:ext uri="{FF2B5EF4-FFF2-40B4-BE49-F238E27FC236}">
                  <a16:creationId xmlns:a16="http://schemas.microsoft.com/office/drawing/2014/main" id="{B89FA96C-C88D-4C6A-BE88-F3E3083BC51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0" name="Textfeld 89">
              <a:extLst>
                <a:ext uri="{FF2B5EF4-FFF2-40B4-BE49-F238E27FC236}">
                  <a16:creationId xmlns:a16="http://schemas.microsoft.com/office/drawing/2014/main" id="{CD67028C-ACEA-4E1C-BF3F-B09177D4335E}"/>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91" name="Grafik 3">
            <a:extLst>
              <a:ext uri="{FF2B5EF4-FFF2-40B4-BE49-F238E27FC236}">
                <a16:creationId xmlns:a16="http://schemas.microsoft.com/office/drawing/2014/main" id="{292D92C0-5CBB-4212-BCE9-716C6B6424DE}"/>
              </a:ext>
            </a:extLst>
          </p:cNvPr>
          <p:cNvGrpSpPr/>
          <p:nvPr userDrawn="1"/>
        </p:nvGrpSpPr>
        <p:grpSpPr>
          <a:xfrm>
            <a:off x="520163" y="293688"/>
            <a:ext cx="2592820" cy="556499"/>
            <a:chOff x="1648912" y="-143138"/>
            <a:chExt cx="2305525" cy="494837"/>
          </a:xfrm>
          <a:solidFill>
            <a:srgbClr val="04316A"/>
          </a:solidFill>
        </p:grpSpPr>
        <p:sp>
          <p:nvSpPr>
            <p:cNvPr id="92" name="Freihandform: Form 91">
              <a:extLst>
                <a:ext uri="{FF2B5EF4-FFF2-40B4-BE49-F238E27FC236}">
                  <a16:creationId xmlns:a16="http://schemas.microsoft.com/office/drawing/2014/main" id="{2A6B447E-5FB6-4481-B2D8-A09018DF411B}"/>
                </a:ext>
              </a:extLst>
            </p:cNvPr>
            <p:cNvSpPr/>
            <p:nvPr/>
          </p:nvSpPr>
          <p:spPr>
            <a:xfrm>
              <a:off x="1648912" y="-137135"/>
              <a:ext cx="69751" cy="110916"/>
            </a:xfrm>
            <a:custGeom>
              <a:avLst/>
              <a:gdLst>
                <a:gd name="connsiteX0" fmla="*/ 69752 w 69751"/>
                <a:gd name="connsiteY0" fmla="*/ 18296 h 110916"/>
                <a:gd name="connsiteX1" fmla="*/ 19725 w 69751"/>
                <a:gd name="connsiteY1" fmla="*/ 18296 h 110916"/>
                <a:gd name="connsiteX2" fmla="*/ 19725 w 69751"/>
                <a:gd name="connsiteY2" fmla="*/ 45739 h 110916"/>
                <a:gd name="connsiteX3" fmla="*/ 56888 w 69751"/>
                <a:gd name="connsiteY3" fmla="*/ 45739 h 110916"/>
                <a:gd name="connsiteX4" fmla="*/ 56888 w 69751"/>
                <a:gd name="connsiteY4" fmla="*/ 63749 h 110916"/>
                <a:gd name="connsiteX5" fmla="*/ 19725 w 69751"/>
                <a:gd name="connsiteY5" fmla="*/ 63749 h 110916"/>
                <a:gd name="connsiteX6" fmla="*/ 19725 w 69751"/>
                <a:gd name="connsiteY6" fmla="*/ 110917 h 110916"/>
                <a:gd name="connsiteX7" fmla="*/ 0 w 69751"/>
                <a:gd name="connsiteY7" fmla="*/ 110917 h 110916"/>
                <a:gd name="connsiteX8" fmla="*/ 0 w 69751"/>
                <a:gd name="connsiteY8" fmla="*/ 0 h 110916"/>
                <a:gd name="connsiteX9" fmla="*/ 69466 w 69751"/>
                <a:gd name="connsiteY9" fmla="*/ 0 h 110916"/>
                <a:gd name="connsiteX10" fmla="*/ 69466 w 69751"/>
                <a:gd name="connsiteY10" fmla="*/ 18296 h 11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916">
                  <a:moveTo>
                    <a:pt x="69752" y="18296"/>
                  </a:moveTo>
                  <a:lnTo>
                    <a:pt x="19725" y="18296"/>
                  </a:lnTo>
                  <a:lnTo>
                    <a:pt x="19725" y="45739"/>
                  </a:lnTo>
                  <a:lnTo>
                    <a:pt x="56888" y="45739"/>
                  </a:lnTo>
                  <a:lnTo>
                    <a:pt x="56888" y="63749"/>
                  </a:lnTo>
                  <a:lnTo>
                    <a:pt x="19725" y="63749"/>
                  </a:lnTo>
                  <a:lnTo>
                    <a:pt x="19725" y="110917"/>
                  </a:lnTo>
                  <a:lnTo>
                    <a:pt x="0" y="110917"/>
                  </a:lnTo>
                  <a:lnTo>
                    <a:pt x="0" y="0"/>
                  </a:lnTo>
                  <a:lnTo>
                    <a:pt x="69466" y="0"/>
                  </a:lnTo>
                  <a:lnTo>
                    <a:pt x="69466" y="18296"/>
                  </a:lnTo>
                  <a:close/>
                </a:path>
              </a:pathLst>
            </a:custGeom>
            <a:grpFill/>
            <a:ln w="2856" cap="flat">
              <a:noFill/>
              <a:prstDash val="solid"/>
              <a:miter/>
            </a:ln>
          </p:spPr>
          <p:txBody>
            <a:bodyPr rtlCol="0" anchor="ctr"/>
            <a:lstStyle/>
            <a:p>
              <a:endParaRPr lang="de-DE"/>
            </a:p>
          </p:txBody>
        </p:sp>
        <p:sp>
          <p:nvSpPr>
            <p:cNvPr id="93" name="Freihandform: Form 92">
              <a:extLst>
                <a:ext uri="{FF2B5EF4-FFF2-40B4-BE49-F238E27FC236}">
                  <a16:creationId xmlns:a16="http://schemas.microsoft.com/office/drawing/2014/main" id="{3060E1A1-C4E7-4296-8765-37F76E9F6201}"/>
                </a:ext>
              </a:extLst>
            </p:cNvPr>
            <p:cNvSpPr/>
            <p:nvPr/>
          </p:nvSpPr>
          <p:spPr>
            <a:xfrm>
              <a:off x="1729527"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94" name="Freihandform: Form 93">
              <a:extLst>
                <a:ext uri="{FF2B5EF4-FFF2-40B4-BE49-F238E27FC236}">
                  <a16:creationId xmlns:a16="http://schemas.microsoft.com/office/drawing/2014/main" id="{0AA0C2E8-4ACF-4B1C-9140-AB543D036643}"/>
                </a:ext>
              </a:extLst>
            </p:cNvPr>
            <p:cNvSpPr/>
            <p:nvPr/>
          </p:nvSpPr>
          <p:spPr>
            <a:xfrm>
              <a:off x="1790989"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95" name="Freihandform: Form 94">
              <a:extLst>
                <a:ext uri="{FF2B5EF4-FFF2-40B4-BE49-F238E27FC236}">
                  <a16:creationId xmlns:a16="http://schemas.microsoft.com/office/drawing/2014/main" id="{F02CDB60-6B76-4A73-9E02-FBED23E7883D}"/>
                </a:ext>
              </a:extLst>
            </p:cNvPr>
            <p:cNvSpPr/>
            <p:nvPr/>
          </p:nvSpPr>
          <p:spPr>
            <a:xfrm>
              <a:off x="1831868"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581 w 72896"/>
                <a:gd name="connsiteY10" fmla="*/ 34590 h 83759"/>
                <a:gd name="connsiteX11" fmla="*/ 54887 w 72896"/>
                <a:gd name="connsiteY11" fmla="*/ 34590 h 83759"/>
                <a:gd name="connsiteX12" fmla="*/ 37163 w 72896"/>
                <a:gd name="connsiteY12" fmla="*/ 15151 h 83759"/>
                <a:gd name="connsiteX13" fmla="*/ 18581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581" y="34590"/>
                  </a:moveTo>
                  <a:lnTo>
                    <a:pt x="54887" y="34590"/>
                  </a:lnTo>
                  <a:cubicBezTo>
                    <a:pt x="54029" y="22298"/>
                    <a:pt x="47740" y="15151"/>
                    <a:pt x="37163" y="15151"/>
                  </a:cubicBezTo>
                  <a:cubicBezTo>
                    <a:pt x="26872" y="15151"/>
                    <a:pt x="20297" y="22298"/>
                    <a:pt x="18581" y="34590"/>
                  </a:cubicBezTo>
                  <a:close/>
                </a:path>
              </a:pathLst>
            </a:custGeom>
            <a:grpFill/>
            <a:ln w="2856" cap="flat">
              <a:noFill/>
              <a:prstDash val="solid"/>
              <a:miter/>
            </a:ln>
          </p:spPr>
          <p:txBody>
            <a:bodyPr rtlCol="0" anchor="ctr"/>
            <a:lstStyle/>
            <a:p>
              <a:endParaRPr lang="de-DE"/>
            </a:p>
          </p:txBody>
        </p:sp>
        <p:sp>
          <p:nvSpPr>
            <p:cNvPr id="96" name="Freihandform: Form 95">
              <a:extLst>
                <a:ext uri="{FF2B5EF4-FFF2-40B4-BE49-F238E27FC236}">
                  <a16:creationId xmlns:a16="http://schemas.microsoft.com/office/drawing/2014/main" id="{413A0996-722C-48A1-947C-E46434F342A5}"/>
                </a:ext>
              </a:extLst>
            </p:cNvPr>
            <p:cNvSpPr/>
            <p:nvPr/>
          </p:nvSpPr>
          <p:spPr>
            <a:xfrm>
              <a:off x="1921344"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296 w 74611"/>
                <a:gd name="connsiteY12" fmla="*/ 76613 h 118921"/>
                <a:gd name="connsiteX13" fmla="*/ 36877 w 74611"/>
                <a:gd name="connsiteY13" fmla="*/ 102341 h 118921"/>
                <a:gd name="connsiteX14" fmla="*/ 56030 w 74611"/>
                <a:gd name="connsiteY14" fmla="*/ 91764 h 118921"/>
                <a:gd name="connsiteX15" fmla="*/ 56030 w 74611"/>
                <a:gd name="connsiteY15" fmla="*/ 62319 h 118921"/>
                <a:gd name="connsiteX16" fmla="*/ 36877 w 74611"/>
                <a:gd name="connsiteY16" fmla="*/ 51742 h 118921"/>
                <a:gd name="connsiteX17" fmla="*/ 18296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296" y="76613"/>
                  </a:moveTo>
                  <a:cubicBezTo>
                    <a:pt x="18296" y="92907"/>
                    <a:pt x="25156" y="102341"/>
                    <a:pt x="36877" y="102341"/>
                  </a:cubicBezTo>
                  <a:cubicBezTo>
                    <a:pt x="44024" y="102341"/>
                    <a:pt x="50027" y="98910"/>
                    <a:pt x="56030" y="91764"/>
                  </a:cubicBezTo>
                  <a:lnTo>
                    <a:pt x="56030" y="62319"/>
                  </a:lnTo>
                  <a:cubicBezTo>
                    <a:pt x="50599" y="55173"/>
                    <a:pt x="44595" y="51742"/>
                    <a:pt x="36877" y="51742"/>
                  </a:cubicBezTo>
                  <a:cubicBezTo>
                    <a:pt x="24871" y="51742"/>
                    <a:pt x="18296" y="60604"/>
                    <a:pt x="18296" y="76613"/>
                  </a:cubicBezTo>
                  <a:close/>
                </a:path>
              </a:pathLst>
            </a:custGeom>
            <a:grpFill/>
            <a:ln w="2856" cap="flat">
              <a:noFill/>
              <a:prstDash val="solid"/>
              <a:miter/>
            </a:ln>
          </p:spPr>
          <p:txBody>
            <a:bodyPr rtlCol="0" anchor="ctr"/>
            <a:lstStyle/>
            <a:p>
              <a:endParaRPr lang="de-DE"/>
            </a:p>
          </p:txBody>
        </p:sp>
        <p:sp>
          <p:nvSpPr>
            <p:cNvPr id="97" name="Freihandform: Form 96">
              <a:extLst>
                <a:ext uri="{FF2B5EF4-FFF2-40B4-BE49-F238E27FC236}">
                  <a16:creationId xmlns:a16="http://schemas.microsoft.com/office/drawing/2014/main" id="{987E1F0B-9C57-4D9C-B2D7-511921F951FC}"/>
                </a:ext>
              </a:extLst>
            </p:cNvPr>
            <p:cNvSpPr/>
            <p:nvPr/>
          </p:nvSpPr>
          <p:spPr>
            <a:xfrm>
              <a:off x="202082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98" name="Freihandform: Form 97">
              <a:extLst>
                <a:ext uri="{FF2B5EF4-FFF2-40B4-BE49-F238E27FC236}">
                  <a16:creationId xmlns:a16="http://schemas.microsoft.com/office/drawing/2014/main" id="{8CAC408F-20D5-4009-9FE9-636E1E424843}"/>
                </a:ext>
              </a:extLst>
            </p:cNvPr>
            <p:cNvSpPr/>
            <p:nvPr/>
          </p:nvSpPr>
          <p:spPr>
            <a:xfrm>
              <a:off x="2082002"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440 w 23727"/>
                <a:gd name="connsiteY5" fmla="*/ 115491 h 115490"/>
                <a:gd name="connsiteX6" fmla="*/ 2859 w 23727"/>
                <a:gd name="connsiteY6" fmla="*/ 115491 h 115490"/>
                <a:gd name="connsiteX7" fmla="*/ 2859 w 23727"/>
                <a:gd name="connsiteY7" fmla="*/ 35448 h 115490"/>
                <a:gd name="connsiteX8" fmla="*/ 21440 w 23727"/>
                <a:gd name="connsiteY8" fmla="*/ 35448 h 115490"/>
                <a:gd name="connsiteX9" fmla="*/ 21440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581" y="0"/>
                    <a:pt x="23727" y="4860"/>
                    <a:pt x="23727" y="11435"/>
                  </a:cubicBezTo>
                  <a:close/>
                  <a:moveTo>
                    <a:pt x="21440" y="115491"/>
                  </a:moveTo>
                  <a:lnTo>
                    <a:pt x="2859" y="115491"/>
                  </a:lnTo>
                  <a:lnTo>
                    <a:pt x="2859" y="35448"/>
                  </a:lnTo>
                  <a:lnTo>
                    <a:pt x="21440" y="35448"/>
                  </a:lnTo>
                  <a:lnTo>
                    <a:pt x="21440" y="115491"/>
                  </a:lnTo>
                  <a:close/>
                </a:path>
              </a:pathLst>
            </a:custGeom>
            <a:grpFill/>
            <a:ln w="2856" cap="flat">
              <a:noFill/>
              <a:prstDash val="solid"/>
              <a:miter/>
            </a:ln>
          </p:spPr>
          <p:txBody>
            <a:bodyPr rtlCol="0" anchor="ctr"/>
            <a:lstStyle/>
            <a:p>
              <a:endParaRPr lang="de-DE"/>
            </a:p>
          </p:txBody>
        </p:sp>
        <p:sp>
          <p:nvSpPr>
            <p:cNvPr id="99" name="Freihandform: Form 98">
              <a:extLst>
                <a:ext uri="{FF2B5EF4-FFF2-40B4-BE49-F238E27FC236}">
                  <a16:creationId xmlns:a16="http://schemas.microsoft.com/office/drawing/2014/main" id="{27B03157-5209-4144-8828-5793E615083D}"/>
                </a:ext>
              </a:extLst>
            </p:cNvPr>
            <p:cNvSpPr/>
            <p:nvPr/>
          </p:nvSpPr>
          <p:spPr>
            <a:xfrm>
              <a:off x="2123453" y="-108548"/>
              <a:ext cx="67464" cy="84045"/>
            </a:xfrm>
            <a:custGeom>
              <a:avLst/>
              <a:gdLst>
                <a:gd name="connsiteX0" fmla="*/ 66893 w 67464"/>
                <a:gd name="connsiteY0" fmla="*/ 71181 h 84045"/>
                <a:gd name="connsiteX1" fmla="*/ 38306 w 67464"/>
                <a:gd name="connsiteY1" fmla="*/ 84045 h 84045"/>
                <a:gd name="connsiteX2" fmla="*/ 0 w 67464"/>
                <a:gd name="connsiteY2" fmla="*/ 42308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8"/>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4"/>
                    <a:pt x="55173" y="58031"/>
                  </a:cubicBezTo>
                  <a:lnTo>
                    <a:pt x="66893" y="71181"/>
                  </a:lnTo>
                  <a:close/>
                </a:path>
              </a:pathLst>
            </a:custGeom>
            <a:grpFill/>
            <a:ln w="2856" cap="flat">
              <a:noFill/>
              <a:prstDash val="solid"/>
              <a:miter/>
            </a:ln>
          </p:spPr>
          <p:txBody>
            <a:bodyPr rtlCol="0" anchor="ctr"/>
            <a:lstStyle/>
            <a:p>
              <a:endParaRPr lang="de-DE"/>
            </a:p>
          </p:txBody>
        </p:sp>
        <p:sp>
          <p:nvSpPr>
            <p:cNvPr id="100" name="Freihandform: Form 99">
              <a:extLst>
                <a:ext uri="{FF2B5EF4-FFF2-40B4-BE49-F238E27FC236}">
                  <a16:creationId xmlns:a16="http://schemas.microsoft.com/office/drawing/2014/main" id="{86F7975E-24ED-477C-9C39-16B97BE788A6}"/>
                </a:ext>
              </a:extLst>
            </p:cNvPr>
            <p:cNvSpPr/>
            <p:nvPr/>
          </p:nvSpPr>
          <p:spPr>
            <a:xfrm>
              <a:off x="2206927" y="-143138"/>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7 h 116920"/>
                <a:gd name="connsiteX10" fmla="*/ 18867 w 68894"/>
                <a:gd name="connsiteY10" fmla="*/ 46597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101" name="Freihandform: Form 100">
              <a:extLst>
                <a:ext uri="{FF2B5EF4-FFF2-40B4-BE49-F238E27FC236}">
                  <a16:creationId xmlns:a16="http://schemas.microsoft.com/office/drawing/2014/main" id="{CD367CB3-6980-455A-9069-8152DD40E3CC}"/>
                </a:ext>
              </a:extLst>
            </p:cNvPr>
            <p:cNvSpPr/>
            <p:nvPr/>
          </p:nvSpPr>
          <p:spPr>
            <a:xfrm>
              <a:off x="2297261"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102" name="Freihandform: Form 101">
              <a:extLst>
                <a:ext uri="{FF2B5EF4-FFF2-40B4-BE49-F238E27FC236}">
                  <a16:creationId xmlns:a16="http://schemas.microsoft.com/office/drawing/2014/main" id="{FACE9DBF-00F9-4558-A639-53F0D6D09738}"/>
                </a:ext>
              </a:extLst>
            </p:cNvPr>
            <p:cNvSpPr/>
            <p:nvPr/>
          </p:nvSpPr>
          <p:spPr>
            <a:xfrm>
              <a:off x="2346430" y="-137135"/>
              <a:ext cx="102912" cy="110630"/>
            </a:xfrm>
            <a:custGeom>
              <a:avLst/>
              <a:gdLst>
                <a:gd name="connsiteX0" fmla="*/ 40879 w 102912"/>
                <a:gd name="connsiteY0" fmla="*/ 0 h 110630"/>
                <a:gd name="connsiteX1" fmla="*/ 61748 w 102912"/>
                <a:gd name="connsiteY1" fmla="*/ 0 h 110630"/>
                <a:gd name="connsiteX2" fmla="*/ 102912 w 102912"/>
                <a:gd name="connsiteY2" fmla="*/ 110631 h 110630"/>
                <a:gd name="connsiteX3" fmla="*/ 81472 w 102912"/>
                <a:gd name="connsiteY3" fmla="*/ 110631 h 110630"/>
                <a:gd name="connsiteX4" fmla="*/ 73468 w 102912"/>
                <a:gd name="connsiteY4" fmla="*/ 87190 h 110630"/>
                <a:gd name="connsiteX5" fmla="*/ 28873 w 102912"/>
                <a:gd name="connsiteY5" fmla="*/ 87190 h 110630"/>
                <a:gd name="connsiteX6" fmla="*/ 20868 w 102912"/>
                <a:gd name="connsiteY6" fmla="*/ 110631 h 110630"/>
                <a:gd name="connsiteX7" fmla="*/ 0 w 102912"/>
                <a:gd name="connsiteY7" fmla="*/ 110631 h 110630"/>
                <a:gd name="connsiteX8" fmla="*/ 40879 w 102912"/>
                <a:gd name="connsiteY8" fmla="*/ 0 h 110630"/>
                <a:gd name="connsiteX9" fmla="*/ 34876 w 102912"/>
                <a:gd name="connsiteY9" fmla="*/ 69466 h 110630"/>
                <a:gd name="connsiteX10" fmla="*/ 67179 w 102912"/>
                <a:gd name="connsiteY10" fmla="*/ 69466 h 110630"/>
                <a:gd name="connsiteX11" fmla="*/ 51170 w 102912"/>
                <a:gd name="connsiteY11" fmla="*/ 22584 h 110630"/>
                <a:gd name="connsiteX12" fmla="*/ 50885 w 102912"/>
                <a:gd name="connsiteY12" fmla="*/ 22584 h 110630"/>
                <a:gd name="connsiteX13" fmla="*/ 34876 w 102912"/>
                <a:gd name="connsiteY13" fmla="*/ 6946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912" h="110630">
                  <a:moveTo>
                    <a:pt x="40879" y="0"/>
                  </a:moveTo>
                  <a:lnTo>
                    <a:pt x="61748" y="0"/>
                  </a:lnTo>
                  <a:lnTo>
                    <a:pt x="102912" y="110631"/>
                  </a:lnTo>
                  <a:lnTo>
                    <a:pt x="81472" y="110631"/>
                  </a:lnTo>
                  <a:lnTo>
                    <a:pt x="73468" y="87190"/>
                  </a:lnTo>
                  <a:lnTo>
                    <a:pt x="28873" y="87190"/>
                  </a:lnTo>
                  <a:lnTo>
                    <a:pt x="20868" y="110631"/>
                  </a:lnTo>
                  <a:lnTo>
                    <a:pt x="0" y="110631"/>
                  </a:lnTo>
                  <a:lnTo>
                    <a:pt x="40879" y="0"/>
                  </a:lnTo>
                  <a:close/>
                  <a:moveTo>
                    <a:pt x="34876" y="69466"/>
                  </a:moveTo>
                  <a:lnTo>
                    <a:pt x="67179" y="69466"/>
                  </a:lnTo>
                  <a:lnTo>
                    <a:pt x="51170" y="22584"/>
                  </a:lnTo>
                  <a:lnTo>
                    <a:pt x="50885" y="22584"/>
                  </a:lnTo>
                  <a:lnTo>
                    <a:pt x="34876" y="69466"/>
                  </a:lnTo>
                  <a:close/>
                </a:path>
              </a:pathLst>
            </a:custGeom>
            <a:grpFill/>
            <a:ln w="2856" cap="flat">
              <a:noFill/>
              <a:prstDash val="solid"/>
              <a:miter/>
            </a:ln>
          </p:spPr>
          <p:txBody>
            <a:bodyPr rtlCol="0" anchor="ctr"/>
            <a:lstStyle/>
            <a:p>
              <a:endParaRPr lang="de-DE"/>
            </a:p>
          </p:txBody>
        </p:sp>
        <p:sp>
          <p:nvSpPr>
            <p:cNvPr id="103" name="Freihandform: Form 102">
              <a:extLst>
                <a:ext uri="{FF2B5EF4-FFF2-40B4-BE49-F238E27FC236}">
                  <a16:creationId xmlns:a16="http://schemas.microsoft.com/office/drawing/2014/main" id="{22C0DBBE-131F-47DA-8BAB-9240DF19403B}"/>
                </a:ext>
              </a:extLst>
            </p:cNvPr>
            <p:cNvSpPr/>
            <p:nvPr/>
          </p:nvSpPr>
          <p:spPr>
            <a:xfrm>
              <a:off x="2465923" y="-143138"/>
              <a:ext cx="18581" cy="116634"/>
            </a:xfrm>
            <a:custGeom>
              <a:avLst/>
              <a:gdLst>
                <a:gd name="connsiteX0" fmla="*/ 18581 w 18581"/>
                <a:gd name="connsiteY0" fmla="*/ 116634 h 116634"/>
                <a:gd name="connsiteX1" fmla="*/ 0 w 18581"/>
                <a:gd name="connsiteY1" fmla="*/ 116634 h 116634"/>
                <a:gd name="connsiteX2" fmla="*/ 0 w 18581"/>
                <a:gd name="connsiteY2" fmla="*/ 4288 h 116634"/>
                <a:gd name="connsiteX3" fmla="*/ 18581 w 18581"/>
                <a:gd name="connsiteY3" fmla="*/ 0 h 116634"/>
                <a:gd name="connsiteX4" fmla="*/ 18581 w 18581"/>
                <a:gd name="connsiteY4" fmla="*/ 116634 h 116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634">
                  <a:moveTo>
                    <a:pt x="18581" y="116634"/>
                  </a:moveTo>
                  <a:lnTo>
                    <a:pt x="0" y="116634"/>
                  </a:lnTo>
                  <a:lnTo>
                    <a:pt x="0" y="4288"/>
                  </a:lnTo>
                  <a:lnTo>
                    <a:pt x="18581" y="0"/>
                  </a:lnTo>
                  <a:lnTo>
                    <a:pt x="18581" y="116634"/>
                  </a:lnTo>
                  <a:close/>
                </a:path>
              </a:pathLst>
            </a:custGeom>
            <a:grpFill/>
            <a:ln w="2856" cap="flat">
              <a:noFill/>
              <a:prstDash val="solid"/>
              <a:miter/>
            </a:ln>
          </p:spPr>
          <p:txBody>
            <a:bodyPr rtlCol="0" anchor="ctr"/>
            <a:lstStyle/>
            <a:p>
              <a:endParaRPr lang="de-DE"/>
            </a:p>
          </p:txBody>
        </p:sp>
        <p:sp>
          <p:nvSpPr>
            <p:cNvPr id="104" name="Freihandform: Form 103">
              <a:extLst>
                <a:ext uri="{FF2B5EF4-FFF2-40B4-BE49-F238E27FC236}">
                  <a16:creationId xmlns:a16="http://schemas.microsoft.com/office/drawing/2014/main" id="{723679D3-C939-4A79-9FDA-0DCBEC856774}"/>
                </a:ext>
              </a:extLst>
            </p:cNvPr>
            <p:cNvSpPr/>
            <p:nvPr/>
          </p:nvSpPr>
          <p:spPr>
            <a:xfrm>
              <a:off x="2504515"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2" y="34590"/>
                  </a:lnTo>
                  <a:cubicBezTo>
                    <a:pt x="54315" y="22298"/>
                    <a:pt x="48026" y="15151"/>
                    <a:pt x="37449" y="15151"/>
                  </a:cubicBezTo>
                  <a:cubicBezTo>
                    <a:pt x="27157" y="15151"/>
                    <a:pt x="20582" y="22298"/>
                    <a:pt x="18867" y="34590"/>
                  </a:cubicBezTo>
                  <a:close/>
                </a:path>
              </a:pathLst>
            </a:custGeom>
            <a:grpFill/>
            <a:ln w="2856" cap="flat">
              <a:noFill/>
              <a:prstDash val="solid"/>
              <a:miter/>
            </a:ln>
          </p:spPr>
          <p:txBody>
            <a:bodyPr rtlCol="0" anchor="ctr"/>
            <a:lstStyle/>
            <a:p>
              <a:endParaRPr lang="de-DE"/>
            </a:p>
          </p:txBody>
        </p:sp>
        <p:sp>
          <p:nvSpPr>
            <p:cNvPr id="105" name="Freihandform: Form 104">
              <a:extLst>
                <a:ext uri="{FF2B5EF4-FFF2-40B4-BE49-F238E27FC236}">
                  <a16:creationId xmlns:a16="http://schemas.microsoft.com/office/drawing/2014/main" id="{56C4EF18-768F-4988-8404-D738609C4217}"/>
                </a:ext>
              </a:extLst>
            </p:cNvPr>
            <p:cNvSpPr/>
            <p:nvPr/>
          </p:nvSpPr>
          <p:spPr>
            <a:xfrm>
              <a:off x="2587703" y="-106547"/>
              <a:ext cx="76612" cy="80043"/>
            </a:xfrm>
            <a:custGeom>
              <a:avLst/>
              <a:gdLst>
                <a:gd name="connsiteX0" fmla="*/ 76613 w 76612"/>
                <a:gd name="connsiteY0" fmla="*/ 80043 h 80043"/>
                <a:gd name="connsiteX1" fmla="*/ 55172 w 76612"/>
                <a:gd name="connsiteY1" fmla="*/ 80043 h 80043"/>
                <a:gd name="connsiteX2" fmla="*/ 38020 w 76612"/>
                <a:gd name="connsiteY2" fmla="*/ 52314 h 80043"/>
                <a:gd name="connsiteX3" fmla="*/ 37735 w 76612"/>
                <a:gd name="connsiteY3" fmla="*/ 52314 h 80043"/>
                <a:gd name="connsiteX4" fmla="*/ 21154 w 76612"/>
                <a:gd name="connsiteY4" fmla="*/ 80043 h 80043"/>
                <a:gd name="connsiteX5" fmla="*/ 0 w 76612"/>
                <a:gd name="connsiteY5" fmla="*/ 80043 h 80043"/>
                <a:gd name="connsiteX6" fmla="*/ 27443 w 76612"/>
                <a:gd name="connsiteY6" fmla="*/ 38592 h 80043"/>
                <a:gd name="connsiteX7" fmla="*/ 2001 w 76612"/>
                <a:gd name="connsiteY7" fmla="*/ 0 h 80043"/>
                <a:gd name="connsiteX8" fmla="*/ 23155 w 76612"/>
                <a:gd name="connsiteY8" fmla="*/ 0 h 80043"/>
                <a:gd name="connsiteX9" fmla="*/ 38306 w 76612"/>
                <a:gd name="connsiteY9" fmla="*/ 24585 h 80043"/>
                <a:gd name="connsiteX10" fmla="*/ 38592 w 76612"/>
                <a:gd name="connsiteY10" fmla="*/ 24585 h 80043"/>
                <a:gd name="connsiteX11" fmla="*/ 53457 w 76612"/>
                <a:gd name="connsiteY11" fmla="*/ 0 h 80043"/>
                <a:gd name="connsiteX12" fmla="*/ 74326 w 76612"/>
                <a:gd name="connsiteY12" fmla="*/ 0 h 80043"/>
                <a:gd name="connsiteX13" fmla="*/ 49169 w 76612"/>
                <a:gd name="connsiteY13" fmla="*/ 38306 h 80043"/>
                <a:gd name="connsiteX14" fmla="*/ 76613 w 76612"/>
                <a:gd name="connsiteY14" fmla="*/ 80043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612" h="80043">
                  <a:moveTo>
                    <a:pt x="76613" y="80043"/>
                  </a:moveTo>
                  <a:lnTo>
                    <a:pt x="55172" y="80043"/>
                  </a:lnTo>
                  <a:lnTo>
                    <a:pt x="38020" y="52314"/>
                  </a:lnTo>
                  <a:lnTo>
                    <a:pt x="37735" y="52314"/>
                  </a:lnTo>
                  <a:lnTo>
                    <a:pt x="21154" y="80043"/>
                  </a:lnTo>
                  <a:lnTo>
                    <a:pt x="0" y="80043"/>
                  </a:lnTo>
                  <a:lnTo>
                    <a:pt x="27443" y="38592"/>
                  </a:lnTo>
                  <a:lnTo>
                    <a:pt x="2001" y="0"/>
                  </a:lnTo>
                  <a:lnTo>
                    <a:pt x="23155" y="0"/>
                  </a:lnTo>
                  <a:lnTo>
                    <a:pt x="38306" y="24585"/>
                  </a:lnTo>
                  <a:lnTo>
                    <a:pt x="38592" y="24585"/>
                  </a:lnTo>
                  <a:lnTo>
                    <a:pt x="53457" y="0"/>
                  </a:lnTo>
                  <a:lnTo>
                    <a:pt x="74326" y="0"/>
                  </a:lnTo>
                  <a:lnTo>
                    <a:pt x="49169" y="38306"/>
                  </a:lnTo>
                  <a:lnTo>
                    <a:pt x="76613" y="80043"/>
                  </a:lnTo>
                  <a:close/>
                </a:path>
              </a:pathLst>
            </a:custGeom>
            <a:grpFill/>
            <a:ln w="2856" cap="flat">
              <a:noFill/>
              <a:prstDash val="solid"/>
              <a:miter/>
            </a:ln>
          </p:spPr>
          <p:txBody>
            <a:bodyPr rtlCol="0" anchor="ctr"/>
            <a:lstStyle/>
            <a:p>
              <a:endParaRPr lang="de-DE"/>
            </a:p>
          </p:txBody>
        </p:sp>
        <p:sp>
          <p:nvSpPr>
            <p:cNvPr id="106" name="Freihandform: Form 105">
              <a:extLst>
                <a:ext uri="{FF2B5EF4-FFF2-40B4-BE49-F238E27FC236}">
                  <a16:creationId xmlns:a16="http://schemas.microsoft.com/office/drawing/2014/main" id="{7AB761FB-6534-48CC-96E4-97072970BE50}"/>
                </a:ext>
              </a:extLst>
            </p:cNvPr>
            <p:cNvSpPr/>
            <p:nvPr/>
          </p:nvSpPr>
          <p:spPr>
            <a:xfrm>
              <a:off x="2674316" y="-108262"/>
              <a:ext cx="67755" cy="83759"/>
            </a:xfrm>
            <a:custGeom>
              <a:avLst/>
              <a:gdLst>
                <a:gd name="connsiteX0" fmla="*/ 34309 w 67755"/>
                <a:gd name="connsiteY0" fmla="*/ 32303 h 83759"/>
                <a:gd name="connsiteX1" fmla="*/ 49460 w 67755"/>
                <a:gd name="connsiteY1" fmla="*/ 34018 h 83759"/>
                <a:gd name="connsiteX2" fmla="*/ 49460 w 67755"/>
                <a:gd name="connsiteY2" fmla="*/ 31160 h 83759"/>
                <a:gd name="connsiteX3" fmla="*/ 31736 w 67755"/>
                <a:gd name="connsiteY3" fmla="*/ 15723 h 83759"/>
                <a:gd name="connsiteX4" fmla="*/ 11440 w 67755"/>
                <a:gd name="connsiteY4" fmla="*/ 20297 h 83759"/>
                <a:gd name="connsiteX5" fmla="*/ 7438 w 67755"/>
                <a:gd name="connsiteY5" fmla="*/ 4574 h 83759"/>
                <a:gd name="connsiteX6" fmla="*/ 33737 w 67755"/>
                <a:gd name="connsiteY6" fmla="*/ 0 h 83759"/>
                <a:gd name="connsiteX7" fmla="*/ 67756 w 67755"/>
                <a:gd name="connsiteY7" fmla="*/ 30874 h 83759"/>
                <a:gd name="connsiteX8" fmla="*/ 67756 w 67755"/>
                <a:gd name="connsiteY8" fmla="*/ 82044 h 83759"/>
                <a:gd name="connsiteX9" fmla="*/ 50032 w 67755"/>
                <a:gd name="connsiteY9" fmla="*/ 82044 h 83759"/>
                <a:gd name="connsiteX10" fmla="*/ 50032 w 67755"/>
                <a:gd name="connsiteY10" fmla="*/ 73468 h 83759"/>
                <a:gd name="connsiteX11" fmla="*/ 49746 w 67755"/>
                <a:gd name="connsiteY11" fmla="*/ 73468 h 83759"/>
                <a:gd name="connsiteX12" fmla="*/ 26305 w 67755"/>
                <a:gd name="connsiteY12" fmla="*/ 83759 h 83759"/>
                <a:gd name="connsiteX13" fmla="*/ 5 w 67755"/>
                <a:gd name="connsiteY13" fmla="*/ 58317 h 83759"/>
                <a:gd name="connsiteX14" fmla="*/ 34309 w 67755"/>
                <a:gd name="connsiteY14" fmla="*/ 32303 h 83759"/>
                <a:gd name="connsiteX15" fmla="*/ 31165 w 67755"/>
                <a:gd name="connsiteY15" fmla="*/ 69752 h 83759"/>
                <a:gd name="connsiteX16" fmla="*/ 49460 w 67755"/>
                <a:gd name="connsiteY16" fmla="*/ 60032 h 83759"/>
                <a:gd name="connsiteX17" fmla="*/ 49460 w 67755"/>
                <a:gd name="connsiteY17" fmla="*/ 46311 h 83759"/>
                <a:gd name="connsiteX18" fmla="*/ 36310 w 67755"/>
                <a:gd name="connsiteY18" fmla="*/ 44881 h 83759"/>
                <a:gd name="connsiteX19" fmla="*/ 17729 w 67755"/>
                <a:gd name="connsiteY19" fmla="*/ 58031 h 83759"/>
                <a:gd name="connsiteX20" fmla="*/ 31165 w 67755"/>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5" h="83759">
                  <a:moveTo>
                    <a:pt x="34309" y="32303"/>
                  </a:moveTo>
                  <a:cubicBezTo>
                    <a:pt x="39455" y="32303"/>
                    <a:pt x="44315" y="32589"/>
                    <a:pt x="49460" y="34018"/>
                  </a:cubicBezTo>
                  <a:lnTo>
                    <a:pt x="49460" y="31160"/>
                  </a:lnTo>
                  <a:cubicBezTo>
                    <a:pt x="49460" y="20868"/>
                    <a:pt x="43457" y="15723"/>
                    <a:pt x="31736" y="15723"/>
                  </a:cubicBezTo>
                  <a:cubicBezTo>
                    <a:pt x="25161" y="15723"/>
                    <a:pt x="18015" y="17152"/>
                    <a:pt x="11440" y="20297"/>
                  </a:cubicBezTo>
                  <a:lnTo>
                    <a:pt x="7438" y="4574"/>
                  </a:lnTo>
                  <a:cubicBezTo>
                    <a:pt x="14870" y="1715"/>
                    <a:pt x="24590" y="0"/>
                    <a:pt x="33737" y="0"/>
                  </a:cubicBezTo>
                  <a:cubicBezTo>
                    <a:pt x="56321" y="0"/>
                    <a:pt x="67756" y="10577"/>
                    <a:pt x="67756" y="30874"/>
                  </a:cubicBezTo>
                  <a:lnTo>
                    <a:pt x="67756" y="82044"/>
                  </a:lnTo>
                  <a:lnTo>
                    <a:pt x="50032" y="82044"/>
                  </a:lnTo>
                  <a:lnTo>
                    <a:pt x="50032" y="73468"/>
                  </a:lnTo>
                  <a:lnTo>
                    <a:pt x="49746" y="73468"/>
                  </a:lnTo>
                  <a:cubicBezTo>
                    <a:pt x="42885" y="80615"/>
                    <a:pt x="35738" y="83759"/>
                    <a:pt x="26305" y="83759"/>
                  </a:cubicBezTo>
                  <a:cubicBezTo>
                    <a:pt x="10296" y="83759"/>
                    <a:pt x="5" y="73754"/>
                    <a:pt x="5" y="58317"/>
                  </a:cubicBezTo>
                  <a:cubicBezTo>
                    <a:pt x="-281" y="41451"/>
                    <a:pt x="11726" y="32303"/>
                    <a:pt x="34309" y="32303"/>
                  </a:cubicBezTo>
                  <a:close/>
                  <a:moveTo>
                    <a:pt x="31165" y="69752"/>
                  </a:moveTo>
                  <a:cubicBezTo>
                    <a:pt x="38025" y="69752"/>
                    <a:pt x="44315" y="66321"/>
                    <a:pt x="49460" y="60032"/>
                  </a:cubicBezTo>
                  <a:lnTo>
                    <a:pt x="49460" y="46311"/>
                  </a:lnTo>
                  <a:cubicBezTo>
                    <a:pt x="45172" y="45167"/>
                    <a:pt x="40598" y="44881"/>
                    <a:pt x="36310" y="44881"/>
                  </a:cubicBezTo>
                  <a:cubicBezTo>
                    <a:pt x="24590" y="44881"/>
                    <a:pt x="17729" y="49455"/>
                    <a:pt x="17729" y="58031"/>
                  </a:cubicBezTo>
                  <a:cubicBezTo>
                    <a:pt x="17729" y="65178"/>
                    <a:pt x="22874" y="69752"/>
                    <a:pt x="31165" y="69752"/>
                  </a:cubicBezTo>
                  <a:close/>
                </a:path>
              </a:pathLst>
            </a:custGeom>
            <a:grpFill/>
            <a:ln w="2856" cap="flat">
              <a:noFill/>
              <a:prstDash val="solid"/>
              <a:miter/>
            </a:ln>
          </p:spPr>
          <p:txBody>
            <a:bodyPr rtlCol="0" anchor="ctr"/>
            <a:lstStyle/>
            <a:p>
              <a:endParaRPr lang="de-DE"/>
            </a:p>
          </p:txBody>
        </p:sp>
        <p:sp>
          <p:nvSpPr>
            <p:cNvPr id="107" name="Freihandform: Form 106">
              <a:extLst>
                <a:ext uri="{FF2B5EF4-FFF2-40B4-BE49-F238E27FC236}">
                  <a16:creationId xmlns:a16="http://schemas.microsoft.com/office/drawing/2014/main" id="{252D4282-8C0C-4BC9-B2D5-889BAE0B9BF8}"/>
                </a:ext>
              </a:extLst>
            </p:cNvPr>
            <p:cNvSpPr/>
            <p:nvPr/>
          </p:nvSpPr>
          <p:spPr>
            <a:xfrm>
              <a:off x="2765799" y="-108262"/>
              <a:ext cx="68894" cy="82044"/>
            </a:xfrm>
            <a:custGeom>
              <a:avLst/>
              <a:gdLst>
                <a:gd name="connsiteX0" fmla="*/ 68894 w 68894"/>
                <a:gd name="connsiteY0" fmla="*/ 81758 h 82044"/>
                <a:gd name="connsiteX1" fmla="*/ 50027 w 68894"/>
                <a:gd name="connsiteY1" fmla="*/ 81758 h 82044"/>
                <a:gd name="connsiteX2" fmla="*/ 50027 w 68894"/>
                <a:gd name="connsiteY2" fmla="*/ 36019 h 82044"/>
                <a:gd name="connsiteX3" fmla="*/ 35162 w 68894"/>
                <a:gd name="connsiteY3" fmla="*/ 16580 h 82044"/>
                <a:gd name="connsiteX4" fmla="*/ 18581 w 68894"/>
                <a:gd name="connsiteY4" fmla="*/ 36019 h 82044"/>
                <a:gd name="connsiteX5" fmla="*/ 18581 w 68894"/>
                <a:gd name="connsiteY5" fmla="*/ 82044 h 82044"/>
                <a:gd name="connsiteX6" fmla="*/ 0 w 68894"/>
                <a:gd name="connsiteY6" fmla="*/ 82044 h 82044"/>
                <a:gd name="connsiteX7" fmla="*/ 0 w 68894"/>
                <a:gd name="connsiteY7" fmla="*/ 2001 h 82044"/>
                <a:gd name="connsiteX8" fmla="*/ 18581 w 68894"/>
                <a:gd name="connsiteY8" fmla="*/ 2001 h 82044"/>
                <a:gd name="connsiteX9" fmla="*/ 18581 w 68894"/>
                <a:gd name="connsiteY9" fmla="*/ 11721 h 82044"/>
                <a:gd name="connsiteX10" fmla="*/ 18867 w 68894"/>
                <a:gd name="connsiteY10" fmla="*/ 11721 h 82044"/>
                <a:gd name="connsiteX11" fmla="*/ 42308 w 68894"/>
                <a:gd name="connsiteY11" fmla="*/ 0 h 82044"/>
                <a:gd name="connsiteX12" fmla="*/ 68608 w 68894"/>
                <a:gd name="connsiteY12" fmla="*/ 32303 h 82044"/>
                <a:gd name="connsiteX13" fmla="*/ 68608 w 68894"/>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82044">
                  <a:moveTo>
                    <a:pt x="68894"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108" name="Freihandform: Form 107">
              <a:extLst>
                <a:ext uri="{FF2B5EF4-FFF2-40B4-BE49-F238E27FC236}">
                  <a16:creationId xmlns:a16="http://schemas.microsoft.com/office/drawing/2014/main" id="{1A3BD648-4D40-49AA-82B6-0F77BD11AFF5}"/>
                </a:ext>
              </a:extLst>
            </p:cNvPr>
            <p:cNvSpPr/>
            <p:nvPr/>
          </p:nvSpPr>
          <p:spPr>
            <a:xfrm>
              <a:off x="2854418"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319 h 118921"/>
                <a:gd name="connsiteX16" fmla="*/ 37163 w 74611"/>
                <a:gd name="connsiteY16" fmla="*/ 51742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319"/>
                  </a:lnTo>
                  <a:cubicBezTo>
                    <a:pt x="50884" y="55173"/>
                    <a:pt x="44881" y="51742"/>
                    <a:pt x="37163" y="51742"/>
                  </a:cubicBezTo>
                  <a:cubicBezTo>
                    <a:pt x="24871" y="51742"/>
                    <a:pt x="18581" y="60604"/>
                    <a:pt x="18581" y="76613"/>
                  </a:cubicBezTo>
                  <a:close/>
                </a:path>
              </a:pathLst>
            </a:custGeom>
            <a:grpFill/>
            <a:ln w="2856" cap="flat">
              <a:noFill/>
              <a:prstDash val="solid"/>
              <a:miter/>
            </a:ln>
          </p:spPr>
          <p:txBody>
            <a:bodyPr rtlCol="0" anchor="ctr"/>
            <a:lstStyle/>
            <a:p>
              <a:endParaRPr lang="de-DE"/>
            </a:p>
          </p:txBody>
        </p:sp>
        <p:sp>
          <p:nvSpPr>
            <p:cNvPr id="109" name="Freihandform: Form 108">
              <a:extLst>
                <a:ext uri="{FF2B5EF4-FFF2-40B4-BE49-F238E27FC236}">
                  <a16:creationId xmlns:a16="http://schemas.microsoft.com/office/drawing/2014/main" id="{7FF0313B-0256-4D3D-ADEC-444FC0E29F50}"/>
                </a:ext>
              </a:extLst>
            </p:cNvPr>
            <p:cNvSpPr/>
            <p:nvPr/>
          </p:nvSpPr>
          <p:spPr>
            <a:xfrm>
              <a:off x="2949326"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7157" y="15151"/>
                    <a:pt x="20297" y="22298"/>
                    <a:pt x="18867" y="34590"/>
                  </a:cubicBezTo>
                  <a:close/>
                </a:path>
              </a:pathLst>
            </a:custGeom>
            <a:grpFill/>
            <a:ln w="2856" cap="flat">
              <a:noFill/>
              <a:prstDash val="solid"/>
              <a:miter/>
            </a:ln>
          </p:spPr>
          <p:txBody>
            <a:bodyPr rtlCol="0" anchor="ctr"/>
            <a:lstStyle/>
            <a:p>
              <a:endParaRPr lang="de-DE"/>
            </a:p>
          </p:txBody>
        </p:sp>
        <p:sp>
          <p:nvSpPr>
            <p:cNvPr id="110" name="Freihandform: Form 109">
              <a:extLst>
                <a:ext uri="{FF2B5EF4-FFF2-40B4-BE49-F238E27FC236}">
                  <a16:creationId xmlns:a16="http://schemas.microsoft.com/office/drawing/2014/main" id="{C573CA73-29D1-4F5F-B590-AE52E5235C32}"/>
                </a:ext>
              </a:extLst>
            </p:cNvPr>
            <p:cNvSpPr/>
            <p:nvPr/>
          </p:nvSpPr>
          <p:spPr>
            <a:xfrm>
              <a:off x="304337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9"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11" name="Freihandform: Form 110">
              <a:extLst>
                <a:ext uri="{FF2B5EF4-FFF2-40B4-BE49-F238E27FC236}">
                  <a16:creationId xmlns:a16="http://schemas.microsoft.com/office/drawing/2014/main" id="{9335C432-8675-468B-951F-534BBEDBEB72}"/>
                </a:ext>
              </a:extLst>
            </p:cNvPr>
            <p:cNvSpPr/>
            <p:nvPr/>
          </p:nvSpPr>
          <p:spPr>
            <a:xfrm>
              <a:off x="3103123"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161" name="Freihandform: Form 160">
              <a:extLst>
                <a:ext uri="{FF2B5EF4-FFF2-40B4-BE49-F238E27FC236}">
                  <a16:creationId xmlns:a16="http://schemas.microsoft.com/office/drawing/2014/main" id="{2736AA1D-204C-4338-9568-833E5EACF1A0}"/>
                </a:ext>
              </a:extLst>
            </p:cNvPr>
            <p:cNvSpPr/>
            <p:nvPr/>
          </p:nvSpPr>
          <p:spPr>
            <a:xfrm>
              <a:off x="3166014" y="-137135"/>
              <a:ext cx="86617" cy="112632"/>
            </a:xfrm>
            <a:custGeom>
              <a:avLst/>
              <a:gdLst>
                <a:gd name="connsiteX0" fmla="*/ 86618 w 86617"/>
                <a:gd name="connsiteY0" fmla="*/ 66893 h 112632"/>
                <a:gd name="connsiteX1" fmla="*/ 43166 w 86617"/>
                <a:gd name="connsiteY1" fmla="*/ 112632 h 112632"/>
                <a:gd name="connsiteX2" fmla="*/ 0 w 86617"/>
                <a:gd name="connsiteY2" fmla="*/ 66893 h 112632"/>
                <a:gd name="connsiteX3" fmla="*/ 0 w 86617"/>
                <a:gd name="connsiteY3" fmla="*/ 0 h 112632"/>
                <a:gd name="connsiteX4" fmla="*/ 20011 w 86617"/>
                <a:gd name="connsiteY4" fmla="*/ 0 h 112632"/>
                <a:gd name="connsiteX5" fmla="*/ 20011 w 86617"/>
                <a:gd name="connsiteY5" fmla="*/ 65750 h 112632"/>
                <a:gd name="connsiteX6" fmla="*/ 43452 w 86617"/>
                <a:gd name="connsiteY6" fmla="*/ 93765 h 112632"/>
                <a:gd name="connsiteX7" fmla="*/ 66321 w 86617"/>
                <a:gd name="connsiteY7" fmla="*/ 65750 h 112632"/>
                <a:gd name="connsiteX8" fmla="*/ 66321 w 86617"/>
                <a:gd name="connsiteY8" fmla="*/ 0 h 112632"/>
                <a:gd name="connsiteX9" fmla="*/ 86332 w 86617"/>
                <a:gd name="connsiteY9" fmla="*/ 0 h 112632"/>
                <a:gd name="connsiteX10" fmla="*/ 86332 w 86617"/>
                <a:gd name="connsiteY10" fmla="*/ 66893 h 11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17" h="112632">
                  <a:moveTo>
                    <a:pt x="86618" y="66893"/>
                  </a:moveTo>
                  <a:cubicBezTo>
                    <a:pt x="86618" y="93479"/>
                    <a:pt x="72896" y="112632"/>
                    <a:pt x="43166" y="112632"/>
                  </a:cubicBezTo>
                  <a:cubicBezTo>
                    <a:pt x="13722" y="112632"/>
                    <a:pt x="0" y="93765"/>
                    <a:pt x="0" y="66893"/>
                  </a:cubicBezTo>
                  <a:lnTo>
                    <a:pt x="0" y="0"/>
                  </a:lnTo>
                  <a:lnTo>
                    <a:pt x="20011" y="0"/>
                  </a:lnTo>
                  <a:lnTo>
                    <a:pt x="20011" y="65750"/>
                  </a:lnTo>
                  <a:cubicBezTo>
                    <a:pt x="20011" y="82330"/>
                    <a:pt x="27157" y="93765"/>
                    <a:pt x="43452" y="93765"/>
                  </a:cubicBezTo>
                  <a:cubicBezTo>
                    <a:pt x="59746" y="93765"/>
                    <a:pt x="66321" y="82616"/>
                    <a:pt x="66321" y="65750"/>
                  </a:cubicBezTo>
                  <a:lnTo>
                    <a:pt x="66321" y="0"/>
                  </a:lnTo>
                  <a:lnTo>
                    <a:pt x="86332" y="0"/>
                  </a:lnTo>
                  <a:lnTo>
                    <a:pt x="86332" y="66893"/>
                  </a:lnTo>
                  <a:close/>
                </a:path>
              </a:pathLst>
            </a:custGeom>
            <a:grpFill/>
            <a:ln w="2856" cap="flat">
              <a:noFill/>
              <a:prstDash val="solid"/>
              <a:miter/>
            </a:ln>
          </p:spPr>
          <p:txBody>
            <a:bodyPr rtlCol="0" anchor="ctr"/>
            <a:lstStyle/>
            <a:p>
              <a:endParaRPr lang="de-DE"/>
            </a:p>
          </p:txBody>
        </p:sp>
        <p:sp>
          <p:nvSpPr>
            <p:cNvPr id="162" name="Freihandform: Form 161">
              <a:extLst>
                <a:ext uri="{FF2B5EF4-FFF2-40B4-BE49-F238E27FC236}">
                  <a16:creationId xmlns:a16="http://schemas.microsoft.com/office/drawing/2014/main" id="{B79FF1AD-B89E-4D7E-9C9E-1923C8702DE8}"/>
                </a:ext>
              </a:extLst>
            </p:cNvPr>
            <p:cNvSpPr/>
            <p:nvPr/>
          </p:nvSpPr>
          <p:spPr>
            <a:xfrm>
              <a:off x="3277788" y="-108262"/>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9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7"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9"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163" name="Freihandform: Form 162">
              <a:extLst>
                <a:ext uri="{FF2B5EF4-FFF2-40B4-BE49-F238E27FC236}">
                  <a16:creationId xmlns:a16="http://schemas.microsoft.com/office/drawing/2014/main" id="{5657D56A-B1ED-47FA-AA6E-6A8C9BA02128}"/>
                </a:ext>
              </a:extLst>
            </p:cNvPr>
            <p:cNvSpPr/>
            <p:nvPr/>
          </p:nvSpPr>
          <p:spPr>
            <a:xfrm>
              <a:off x="3367551"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64" name="Freihandform: Form 163">
              <a:extLst>
                <a:ext uri="{FF2B5EF4-FFF2-40B4-BE49-F238E27FC236}">
                  <a16:creationId xmlns:a16="http://schemas.microsoft.com/office/drawing/2014/main" id="{9EF58839-67A3-44BA-9046-2566C7E1A442}"/>
                </a:ext>
              </a:extLst>
            </p:cNvPr>
            <p:cNvSpPr/>
            <p:nvPr/>
          </p:nvSpPr>
          <p:spPr>
            <a:xfrm>
              <a:off x="3404428" y="-106261"/>
              <a:ext cx="77755" cy="80043"/>
            </a:xfrm>
            <a:custGeom>
              <a:avLst/>
              <a:gdLst>
                <a:gd name="connsiteX0" fmla="*/ 77756 w 77755"/>
                <a:gd name="connsiteY0" fmla="*/ 0 h 80043"/>
                <a:gd name="connsiteX1" fmla="*/ 48598 w 77755"/>
                <a:gd name="connsiteY1" fmla="*/ 80043 h 80043"/>
                <a:gd name="connsiteX2" fmla="*/ 29158 w 77755"/>
                <a:gd name="connsiteY2" fmla="*/ 80043 h 80043"/>
                <a:gd name="connsiteX3" fmla="*/ 0 w 77755"/>
                <a:gd name="connsiteY3" fmla="*/ 0 h 80043"/>
                <a:gd name="connsiteX4" fmla="*/ 20582 w 77755"/>
                <a:gd name="connsiteY4" fmla="*/ 0 h 80043"/>
                <a:gd name="connsiteX5" fmla="*/ 38878 w 77755"/>
                <a:gd name="connsiteY5" fmla="*/ 58031 h 80043"/>
                <a:gd name="connsiteX6" fmla="*/ 39164 w 77755"/>
                <a:gd name="connsiteY6" fmla="*/ 58031 h 80043"/>
                <a:gd name="connsiteX7" fmla="*/ 57459 w 77755"/>
                <a:gd name="connsiteY7" fmla="*/ 0 h 80043"/>
                <a:gd name="connsiteX8" fmla="*/ 77756 w 77755"/>
                <a:gd name="connsiteY8" fmla="*/ 0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55" h="80043">
                  <a:moveTo>
                    <a:pt x="77756" y="0"/>
                  </a:moveTo>
                  <a:lnTo>
                    <a:pt x="48598" y="80043"/>
                  </a:lnTo>
                  <a:lnTo>
                    <a:pt x="29158" y="80043"/>
                  </a:lnTo>
                  <a:lnTo>
                    <a:pt x="0" y="0"/>
                  </a:lnTo>
                  <a:lnTo>
                    <a:pt x="20582" y="0"/>
                  </a:lnTo>
                  <a:lnTo>
                    <a:pt x="38878" y="58031"/>
                  </a:lnTo>
                  <a:lnTo>
                    <a:pt x="39164" y="58031"/>
                  </a:lnTo>
                  <a:lnTo>
                    <a:pt x="57459" y="0"/>
                  </a:lnTo>
                  <a:lnTo>
                    <a:pt x="77756" y="0"/>
                  </a:lnTo>
                  <a:close/>
                </a:path>
              </a:pathLst>
            </a:custGeom>
            <a:grpFill/>
            <a:ln w="2856" cap="flat">
              <a:noFill/>
              <a:prstDash val="solid"/>
              <a:miter/>
            </a:ln>
          </p:spPr>
          <p:txBody>
            <a:bodyPr rtlCol="0" anchor="ctr"/>
            <a:lstStyle/>
            <a:p>
              <a:endParaRPr lang="de-DE"/>
            </a:p>
          </p:txBody>
        </p:sp>
        <p:sp>
          <p:nvSpPr>
            <p:cNvPr id="165" name="Freihandform: Form 164">
              <a:extLst>
                <a:ext uri="{FF2B5EF4-FFF2-40B4-BE49-F238E27FC236}">
                  <a16:creationId xmlns:a16="http://schemas.microsoft.com/office/drawing/2014/main" id="{8E6372E8-0F95-401A-B1E6-4FB792B1EDE8}"/>
                </a:ext>
              </a:extLst>
            </p:cNvPr>
            <p:cNvSpPr/>
            <p:nvPr/>
          </p:nvSpPr>
          <p:spPr>
            <a:xfrm>
              <a:off x="3490760"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9" y="60604"/>
                    <a:pt x="28301" y="67751"/>
                    <a:pt x="39736" y="67751"/>
                  </a:cubicBezTo>
                  <a:cubicBezTo>
                    <a:pt x="47168" y="67751"/>
                    <a:pt x="53172"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166" name="Freihandform: Form 165">
              <a:extLst>
                <a:ext uri="{FF2B5EF4-FFF2-40B4-BE49-F238E27FC236}">
                  <a16:creationId xmlns:a16="http://schemas.microsoft.com/office/drawing/2014/main" id="{D7C726C3-A3CF-48D5-A087-667491C22A7A}"/>
                </a:ext>
              </a:extLst>
            </p:cNvPr>
            <p:cNvSpPr/>
            <p:nvPr/>
          </p:nvSpPr>
          <p:spPr>
            <a:xfrm>
              <a:off x="3584810"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67" name="Freihandform: Form 166">
              <a:extLst>
                <a:ext uri="{FF2B5EF4-FFF2-40B4-BE49-F238E27FC236}">
                  <a16:creationId xmlns:a16="http://schemas.microsoft.com/office/drawing/2014/main" id="{AB95B07B-8CE2-478D-B60E-29D2AC78ED26}"/>
                </a:ext>
              </a:extLst>
            </p:cNvPr>
            <p:cNvSpPr/>
            <p:nvPr/>
          </p:nvSpPr>
          <p:spPr>
            <a:xfrm>
              <a:off x="3641698" y="-108548"/>
              <a:ext cx="61747" cy="84045"/>
            </a:xfrm>
            <a:custGeom>
              <a:avLst/>
              <a:gdLst>
                <a:gd name="connsiteX0" fmla="*/ 8862 w 61747"/>
                <a:gd name="connsiteY0" fmla="*/ 59461 h 84045"/>
                <a:gd name="connsiteX1" fmla="*/ 31445 w 61747"/>
                <a:gd name="connsiteY1" fmla="*/ 68322 h 84045"/>
                <a:gd name="connsiteX2" fmla="*/ 43166 w 61747"/>
                <a:gd name="connsiteY2" fmla="*/ 60318 h 84045"/>
                <a:gd name="connsiteX3" fmla="*/ 3144 w 61747"/>
                <a:gd name="connsiteY3" fmla="*/ 24871 h 84045"/>
                <a:gd name="connsiteX4" fmla="*/ 33446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2"/>
                    <a:pt x="31445" y="68322"/>
                  </a:cubicBezTo>
                  <a:cubicBezTo>
                    <a:pt x="38306" y="68322"/>
                    <a:pt x="43166" y="65178"/>
                    <a:pt x="43166" y="60318"/>
                  </a:cubicBezTo>
                  <a:cubicBezTo>
                    <a:pt x="43166" y="46597"/>
                    <a:pt x="3144" y="51456"/>
                    <a:pt x="3144" y="24871"/>
                  </a:cubicBezTo>
                  <a:cubicBezTo>
                    <a:pt x="3144" y="10005"/>
                    <a:pt x="15437" y="0"/>
                    <a:pt x="33446"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168" name="Freihandform: Form 167">
              <a:extLst>
                <a:ext uri="{FF2B5EF4-FFF2-40B4-BE49-F238E27FC236}">
                  <a16:creationId xmlns:a16="http://schemas.microsoft.com/office/drawing/2014/main" id="{F6080EA1-4454-4744-9BAA-5EFA5C8C1A27}"/>
                </a:ext>
              </a:extLst>
            </p:cNvPr>
            <p:cNvSpPr/>
            <p:nvPr/>
          </p:nvSpPr>
          <p:spPr>
            <a:xfrm>
              <a:off x="3720884"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69" name="Freihandform: Form 168">
              <a:extLst>
                <a:ext uri="{FF2B5EF4-FFF2-40B4-BE49-F238E27FC236}">
                  <a16:creationId xmlns:a16="http://schemas.microsoft.com/office/drawing/2014/main" id="{8AAF6610-7F78-4A72-89B1-2AB9939C2905}"/>
                </a:ext>
              </a:extLst>
            </p:cNvPr>
            <p:cNvSpPr/>
            <p:nvPr/>
          </p:nvSpPr>
          <p:spPr>
            <a:xfrm>
              <a:off x="3758046" y="-131989"/>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594" y="91192"/>
                    <a:pt x="46597" y="90048"/>
                    <a:pt x="49741" y="88619"/>
                  </a:cubicBezTo>
                  <a:close/>
                </a:path>
              </a:pathLst>
            </a:custGeom>
            <a:grpFill/>
            <a:ln w="2856" cap="flat">
              <a:noFill/>
              <a:prstDash val="solid"/>
              <a:miter/>
            </a:ln>
          </p:spPr>
          <p:txBody>
            <a:bodyPr rtlCol="0" anchor="ctr"/>
            <a:lstStyle/>
            <a:p>
              <a:endParaRPr lang="de-DE"/>
            </a:p>
          </p:txBody>
        </p:sp>
        <p:sp>
          <p:nvSpPr>
            <p:cNvPr id="170" name="Freihandform: Form 169">
              <a:extLst>
                <a:ext uri="{FF2B5EF4-FFF2-40B4-BE49-F238E27FC236}">
                  <a16:creationId xmlns:a16="http://schemas.microsoft.com/office/drawing/2014/main" id="{649B43AC-08EA-4CF7-B720-1043BEE94621}"/>
                </a:ext>
              </a:extLst>
            </p:cNvPr>
            <p:cNvSpPr/>
            <p:nvPr/>
          </p:nvSpPr>
          <p:spPr>
            <a:xfrm>
              <a:off x="3822367" y="-140565"/>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3 w 67750"/>
                <a:gd name="connsiteY5" fmla="*/ 36877 h 116062"/>
                <a:gd name="connsiteX6" fmla="*/ 33733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2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614 h 116062"/>
                <a:gd name="connsiteX23" fmla="*/ 36305 w 67750"/>
                <a:gd name="connsiteY23" fmla="*/ 77184 h 116062"/>
                <a:gd name="connsiteX24" fmla="*/ 17724 w 67750"/>
                <a:gd name="connsiteY24" fmla="*/ 90334 h 116062"/>
                <a:gd name="connsiteX25" fmla="*/ 31160 w 67750"/>
                <a:gd name="connsiteY25" fmla="*/ 102055 h 116062"/>
                <a:gd name="connsiteX26" fmla="*/ 51742 w 67750"/>
                <a:gd name="connsiteY26" fmla="*/ 21726 h 116062"/>
                <a:gd name="connsiteX27" fmla="*/ 40593 w 67750"/>
                <a:gd name="connsiteY27" fmla="*/ 10863 h 116062"/>
                <a:gd name="connsiteX28" fmla="*/ 51742 w 67750"/>
                <a:gd name="connsiteY28" fmla="*/ 0 h 116062"/>
                <a:gd name="connsiteX29" fmla="*/ 62891 w 67750"/>
                <a:gd name="connsiteY29" fmla="*/ 10863 h 116062"/>
                <a:gd name="connsiteX30" fmla="*/ 51742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7" y="48026"/>
                    <a:pt x="18010" y="49455"/>
                    <a:pt x="11435" y="52600"/>
                  </a:cubicBezTo>
                  <a:lnTo>
                    <a:pt x="7433" y="36877"/>
                  </a:lnTo>
                  <a:cubicBezTo>
                    <a:pt x="14865" y="34018"/>
                    <a:pt x="24585" y="32303"/>
                    <a:pt x="33733" y="32303"/>
                  </a:cubicBezTo>
                  <a:cubicBezTo>
                    <a:pt x="56316" y="32303"/>
                    <a:pt x="67751" y="42880"/>
                    <a:pt x="67751" y="63177"/>
                  </a:cubicBezTo>
                  <a:lnTo>
                    <a:pt x="67751" y="114347"/>
                  </a:lnTo>
                  <a:lnTo>
                    <a:pt x="50027" y="114347"/>
                  </a:lnTo>
                  <a:lnTo>
                    <a:pt x="50027" y="105771"/>
                  </a:lnTo>
                  <a:lnTo>
                    <a:pt x="49741" y="105771"/>
                  </a:lnTo>
                  <a:cubicBezTo>
                    <a:pt x="42880" y="112918"/>
                    <a:pt x="35734" y="116062"/>
                    <a:pt x="26300" y="116062"/>
                  </a:cubicBezTo>
                  <a:cubicBezTo>
                    <a:pt x="10291" y="116062"/>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7" y="0"/>
                    <a:pt x="30302" y="5146"/>
                    <a:pt x="30302" y="10863"/>
                  </a:cubicBezTo>
                  <a:cubicBezTo>
                    <a:pt x="30302" y="16866"/>
                    <a:pt x="25157" y="21726"/>
                    <a:pt x="19153" y="21726"/>
                  </a:cubicBezTo>
                  <a:close/>
                  <a:moveTo>
                    <a:pt x="31160" y="102055"/>
                  </a:moveTo>
                  <a:cubicBezTo>
                    <a:pt x="38021" y="102055"/>
                    <a:pt x="44310" y="98625"/>
                    <a:pt x="49455" y="92335"/>
                  </a:cubicBezTo>
                  <a:lnTo>
                    <a:pt x="49455" y="78614"/>
                  </a:lnTo>
                  <a:cubicBezTo>
                    <a:pt x="45167" y="77470"/>
                    <a:pt x="40593" y="77184"/>
                    <a:pt x="36305" y="77184"/>
                  </a:cubicBezTo>
                  <a:cubicBezTo>
                    <a:pt x="24585" y="77184"/>
                    <a:pt x="17724" y="81758"/>
                    <a:pt x="17724" y="90334"/>
                  </a:cubicBezTo>
                  <a:cubicBezTo>
                    <a:pt x="17724" y="97481"/>
                    <a:pt x="22869" y="102055"/>
                    <a:pt x="31160" y="102055"/>
                  </a:cubicBezTo>
                  <a:close/>
                  <a:moveTo>
                    <a:pt x="51742" y="21726"/>
                  </a:moveTo>
                  <a:cubicBezTo>
                    <a:pt x="45739" y="21726"/>
                    <a:pt x="40593" y="16580"/>
                    <a:pt x="40593" y="10863"/>
                  </a:cubicBezTo>
                  <a:cubicBezTo>
                    <a:pt x="40593" y="5146"/>
                    <a:pt x="45739" y="0"/>
                    <a:pt x="51742" y="0"/>
                  </a:cubicBezTo>
                  <a:cubicBezTo>
                    <a:pt x="57745" y="0"/>
                    <a:pt x="62891" y="5146"/>
                    <a:pt x="62891" y="10863"/>
                  </a:cubicBezTo>
                  <a:cubicBezTo>
                    <a:pt x="62891" y="16866"/>
                    <a:pt x="57745" y="21726"/>
                    <a:pt x="51742" y="21726"/>
                  </a:cubicBezTo>
                  <a:close/>
                </a:path>
              </a:pathLst>
            </a:custGeom>
            <a:grpFill/>
            <a:ln w="2856" cap="flat">
              <a:noFill/>
              <a:prstDash val="solid"/>
              <a:miter/>
            </a:ln>
          </p:spPr>
          <p:txBody>
            <a:bodyPr rtlCol="0" anchor="ctr"/>
            <a:lstStyle/>
            <a:p>
              <a:endParaRPr lang="de-DE"/>
            </a:p>
          </p:txBody>
        </p:sp>
        <p:sp>
          <p:nvSpPr>
            <p:cNvPr id="171" name="Freihandform: Form 170">
              <a:extLst>
                <a:ext uri="{FF2B5EF4-FFF2-40B4-BE49-F238E27FC236}">
                  <a16:creationId xmlns:a16="http://schemas.microsoft.com/office/drawing/2014/main" id="{12D72BC0-ECA6-4BB4-9317-4BC921FC94BB}"/>
                </a:ext>
              </a:extLst>
            </p:cNvPr>
            <p:cNvSpPr/>
            <p:nvPr/>
          </p:nvSpPr>
          <p:spPr>
            <a:xfrm>
              <a:off x="3904697" y="-131989"/>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172" name="Freihandform: Form 171">
              <a:extLst>
                <a:ext uri="{FF2B5EF4-FFF2-40B4-BE49-F238E27FC236}">
                  <a16:creationId xmlns:a16="http://schemas.microsoft.com/office/drawing/2014/main" id="{C3ABA628-7B39-4E18-9E0D-FCE9FB16AB23}"/>
                </a:ext>
              </a:extLst>
            </p:cNvPr>
            <p:cNvSpPr/>
            <p:nvPr/>
          </p:nvSpPr>
          <p:spPr>
            <a:xfrm>
              <a:off x="1649198" y="35815"/>
              <a:ext cx="77756" cy="110630"/>
            </a:xfrm>
            <a:custGeom>
              <a:avLst/>
              <a:gdLst>
                <a:gd name="connsiteX0" fmla="*/ 77756 w 77756"/>
                <a:gd name="connsiteY0" fmla="*/ 33447 h 110630"/>
                <a:gd name="connsiteX1" fmla="*/ 38020 w 77756"/>
                <a:gd name="connsiteY1" fmla="*/ 68323 h 110630"/>
                <a:gd name="connsiteX2" fmla="*/ 19725 w 77756"/>
                <a:gd name="connsiteY2" fmla="*/ 68323 h 110630"/>
                <a:gd name="connsiteX3" fmla="*/ 19725 w 77756"/>
                <a:gd name="connsiteY3" fmla="*/ 110631 h 110630"/>
                <a:gd name="connsiteX4" fmla="*/ 0 w 77756"/>
                <a:gd name="connsiteY4" fmla="*/ 110631 h 110630"/>
                <a:gd name="connsiteX5" fmla="*/ 0 w 77756"/>
                <a:gd name="connsiteY5" fmla="*/ 0 h 110630"/>
                <a:gd name="connsiteX6" fmla="*/ 39164 w 77756"/>
                <a:gd name="connsiteY6" fmla="*/ 0 h 110630"/>
                <a:gd name="connsiteX7" fmla="*/ 77756 w 77756"/>
                <a:gd name="connsiteY7" fmla="*/ 33447 h 110630"/>
                <a:gd name="connsiteX8" fmla="*/ 58031 w 77756"/>
                <a:gd name="connsiteY8" fmla="*/ 34304 h 110630"/>
                <a:gd name="connsiteX9" fmla="*/ 38306 w 77756"/>
                <a:gd name="connsiteY9" fmla="*/ 17438 h 110630"/>
                <a:gd name="connsiteX10" fmla="*/ 19725 w 77756"/>
                <a:gd name="connsiteY10" fmla="*/ 17438 h 110630"/>
                <a:gd name="connsiteX11" fmla="*/ 19725 w 77756"/>
                <a:gd name="connsiteY11" fmla="*/ 51170 h 110630"/>
                <a:gd name="connsiteX12" fmla="*/ 37735 w 77756"/>
                <a:gd name="connsiteY12" fmla="*/ 51170 h 110630"/>
                <a:gd name="connsiteX13" fmla="*/ 58031 w 77756"/>
                <a:gd name="connsiteY13" fmla="*/ 34304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56" h="110630">
                  <a:moveTo>
                    <a:pt x="77756" y="33447"/>
                  </a:moveTo>
                  <a:cubicBezTo>
                    <a:pt x="77756" y="57460"/>
                    <a:pt x="61176" y="68323"/>
                    <a:pt x="38020" y="68323"/>
                  </a:cubicBezTo>
                  <a:lnTo>
                    <a:pt x="19725" y="68323"/>
                  </a:lnTo>
                  <a:lnTo>
                    <a:pt x="19725" y="110631"/>
                  </a:lnTo>
                  <a:lnTo>
                    <a:pt x="0" y="110631"/>
                  </a:lnTo>
                  <a:lnTo>
                    <a:pt x="0" y="0"/>
                  </a:lnTo>
                  <a:lnTo>
                    <a:pt x="39164" y="0"/>
                  </a:lnTo>
                  <a:cubicBezTo>
                    <a:pt x="61462" y="0"/>
                    <a:pt x="77756" y="9720"/>
                    <a:pt x="77756" y="33447"/>
                  </a:cubicBezTo>
                  <a:close/>
                  <a:moveTo>
                    <a:pt x="58031" y="34304"/>
                  </a:moveTo>
                  <a:cubicBezTo>
                    <a:pt x="58031" y="22869"/>
                    <a:pt x="50884" y="17438"/>
                    <a:pt x="38306" y="17438"/>
                  </a:cubicBezTo>
                  <a:lnTo>
                    <a:pt x="19725" y="17438"/>
                  </a:lnTo>
                  <a:lnTo>
                    <a:pt x="19725" y="51170"/>
                  </a:lnTo>
                  <a:lnTo>
                    <a:pt x="37735" y="51170"/>
                  </a:lnTo>
                  <a:cubicBezTo>
                    <a:pt x="50884" y="51170"/>
                    <a:pt x="58031" y="45453"/>
                    <a:pt x="58031" y="34304"/>
                  </a:cubicBezTo>
                  <a:close/>
                </a:path>
              </a:pathLst>
            </a:custGeom>
            <a:grpFill/>
            <a:ln w="2856" cap="flat">
              <a:noFill/>
              <a:prstDash val="solid"/>
              <a:miter/>
            </a:ln>
          </p:spPr>
          <p:txBody>
            <a:bodyPr rtlCol="0" anchor="ctr"/>
            <a:lstStyle/>
            <a:p>
              <a:endParaRPr lang="de-DE"/>
            </a:p>
          </p:txBody>
        </p:sp>
        <p:sp>
          <p:nvSpPr>
            <p:cNvPr id="173" name="Freihandform: Form 172">
              <a:extLst>
                <a:ext uri="{FF2B5EF4-FFF2-40B4-BE49-F238E27FC236}">
                  <a16:creationId xmlns:a16="http://schemas.microsoft.com/office/drawing/2014/main" id="{47D35B9D-1EE2-47E0-8D0C-6B33FCB9C822}"/>
                </a:ext>
              </a:extLst>
            </p:cNvPr>
            <p:cNvSpPr/>
            <p:nvPr/>
          </p:nvSpPr>
          <p:spPr>
            <a:xfrm>
              <a:off x="1744678"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174" name="Freihandform: Form 173">
              <a:extLst>
                <a:ext uri="{FF2B5EF4-FFF2-40B4-BE49-F238E27FC236}">
                  <a16:creationId xmlns:a16="http://schemas.microsoft.com/office/drawing/2014/main" id="{73DFF885-8B16-4D11-994D-EFE7E661D63E}"/>
                </a:ext>
              </a:extLst>
            </p:cNvPr>
            <p:cNvSpPr/>
            <p:nvPr/>
          </p:nvSpPr>
          <p:spPr>
            <a:xfrm>
              <a:off x="1834440"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75" name="Freihandform: Form 174">
              <a:extLst>
                <a:ext uri="{FF2B5EF4-FFF2-40B4-BE49-F238E27FC236}">
                  <a16:creationId xmlns:a16="http://schemas.microsoft.com/office/drawing/2014/main" id="{6CA0BD27-0877-48A9-9A32-3B8E26397C50}"/>
                </a:ext>
              </a:extLst>
            </p:cNvPr>
            <p:cNvSpPr/>
            <p:nvPr/>
          </p:nvSpPr>
          <p:spPr>
            <a:xfrm>
              <a:off x="188046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176" name="Freihandform: Form 175">
              <a:extLst>
                <a:ext uri="{FF2B5EF4-FFF2-40B4-BE49-F238E27FC236}">
                  <a16:creationId xmlns:a16="http://schemas.microsoft.com/office/drawing/2014/main" id="{FF707C74-32A0-425B-972F-31E8D762A89D}"/>
                </a:ext>
              </a:extLst>
            </p:cNvPr>
            <p:cNvSpPr/>
            <p:nvPr/>
          </p:nvSpPr>
          <p:spPr>
            <a:xfrm>
              <a:off x="191934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177" name="Freihandform: Form 176">
              <a:extLst>
                <a:ext uri="{FF2B5EF4-FFF2-40B4-BE49-F238E27FC236}">
                  <a16:creationId xmlns:a16="http://schemas.microsoft.com/office/drawing/2014/main" id="{0CAA95E8-1F27-4E6A-A72A-5D659080D482}"/>
                </a:ext>
              </a:extLst>
            </p:cNvPr>
            <p:cNvSpPr/>
            <p:nvPr/>
          </p:nvSpPr>
          <p:spPr>
            <a:xfrm>
              <a:off x="2008534"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580"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178" name="Freihandform: Form 177">
              <a:extLst>
                <a:ext uri="{FF2B5EF4-FFF2-40B4-BE49-F238E27FC236}">
                  <a16:creationId xmlns:a16="http://schemas.microsoft.com/office/drawing/2014/main" id="{ECD4BF4A-3567-4DD0-BD4C-56FC4EFFF3D9}"/>
                </a:ext>
              </a:extLst>
            </p:cNvPr>
            <p:cNvSpPr/>
            <p:nvPr/>
          </p:nvSpPr>
          <p:spPr>
            <a:xfrm>
              <a:off x="208543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179" name="Freihandform: Form 178">
              <a:extLst>
                <a:ext uri="{FF2B5EF4-FFF2-40B4-BE49-F238E27FC236}">
                  <a16:creationId xmlns:a16="http://schemas.microsoft.com/office/drawing/2014/main" id="{470B0303-9530-4B43-9D60-0EF90F6D1383}"/>
                </a:ext>
              </a:extLst>
            </p:cNvPr>
            <p:cNvSpPr/>
            <p:nvPr/>
          </p:nvSpPr>
          <p:spPr>
            <a:xfrm>
              <a:off x="2182914" y="64683"/>
              <a:ext cx="74611" cy="114065"/>
            </a:xfrm>
            <a:custGeom>
              <a:avLst/>
              <a:gdLst>
                <a:gd name="connsiteX0" fmla="*/ 74612 w 74611"/>
                <a:gd name="connsiteY0" fmla="*/ 41455 h 114065"/>
                <a:gd name="connsiteX1" fmla="*/ 42023 w 74611"/>
                <a:gd name="connsiteY1" fmla="*/ 83763 h 114065"/>
                <a:gd name="connsiteX2" fmla="*/ 18867 w 74611"/>
                <a:gd name="connsiteY2" fmla="*/ 73186 h 114065"/>
                <a:gd name="connsiteX3" fmla="*/ 18581 w 74611"/>
                <a:gd name="connsiteY3" fmla="*/ 73186 h 114065"/>
                <a:gd name="connsiteX4" fmla="*/ 18581 w 74611"/>
                <a:gd name="connsiteY4" fmla="*/ 109491 h 114065"/>
                <a:gd name="connsiteX5" fmla="*/ 0 w 74611"/>
                <a:gd name="connsiteY5" fmla="*/ 114065 h 114065"/>
                <a:gd name="connsiteX6" fmla="*/ 0 w 74611"/>
                <a:gd name="connsiteY6" fmla="*/ 2005 h 114065"/>
                <a:gd name="connsiteX7" fmla="*/ 18296 w 74611"/>
                <a:gd name="connsiteY7" fmla="*/ 2005 h 114065"/>
                <a:gd name="connsiteX8" fmla="*/ 18296 w 74611"/>
                <a:gd name="connsiteY8" fmla="*/ 11724 h 114065"/>
                <a:gd name="connsiteX9" fmla="*/ 18581 w 74611"/>
                <a:gd name="connsiteY9" fmla="*/ 11724 h 114065"/>
                <a:gd name="connsiteX10" fmla="*/ 42880 w 74611"/>
                <a:gd name="connsiteY10" fmla="*/ 4 h 114065"/>
                <a:gd name="connsiteX11" fmla="*/ 74612 w 74611"/>
                <a:gd name="connsiteY11" fmla="*/ 41455 h 114065"/>
                <a:gd name="connsiteX12" fmla="*/ 56030 w 74611"/>
                <a:gd name="connsiteY12" fmla="*/ 42026 h 114065"/>
                <a:gd name="connsiteX13" fmla="*/ 37449 w 74611"/>
                <a:gd name="connsiteY13" fmla="*/ 16584 h 114065"/>
                <a:gd name="connsiteX14" fmla="*/ 18581 w 74611"/>
                <a:gd name="connsiteY14" fmla="*/ 26875 h 114065"/>
                <a:gd name="connsiteX15" fmla="*/ 18581 w 74611"/>
                <a:gd name="connsiteY15" fmla="*/ 56320 h 114065"/>
                <a:gd name="connsiteX16" fmla="*/ 37735 w 74611"/>
                <a:gd name="connsiteY16" fmla="*/ 67183 h 114065"/>
                <a:gd name="connsiteX17" fmla="*/ 56030 w 74611"/>
                <a:gd name="connsiteY17" fmla="*/ 42026 h 11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4065">
                  <a:moveTo>
                    <a:pt x="74612" y="41455"/>
                  </a:moveTo>
                  <a:cubicBezTo>
                    <a:pt x="74612" y="67469"/>
                    <a:pt x="61462" y="83763"/>
                    <a:pt x="42023" y="83763"/>
                  </a:cubicBezTo>
                  <a:cubicBezTo>
                    <a:pt x="32303" y="83763"/>
                    <a:pt x="24013" y="79475"/>
                    <a:pt x="18867" y="73186"/>
                  </a:cubicBezTo>
                  <a:lnTo>
                    <a:pt x="18581" y="73186"/>
                  </a:lnTo>
                  <a:lnTo>
                    <a:pt x="18581" y="109491"/>
                  </a:lnTo>
                  <a:lnTo>
                    <a:pt x="0" y="114065"/>
                  </a:lnTo>
                  <a:lnTo>
                    <a:pt x="0" y="2005"/>
                  </a:lnTo>
                  <a:lnTo>
                    <a:pt x="18296" y="2005"/>
                  </a:lnTo>
                  <a:lnTo>
                    <a:pt x="18296" y="11724"/>
                  </a:lnTo>
                  <a:lnTo>
                    <a:pt x="18581" y="11724"/>
                  </a:lnTo>
                  <a:cubicBezTo>
                    <a:pt x="24299" y="4578"/>
                    <a:pt x="32875" y="4"/>
                    <a:pt x="42880" y="4"/>
                  </a:cubicBezTo>
                  <a:cubicBezTo>
                    <a:pt x="61462" y="-282"/>
                    <a:pt x="74612" y="15441"/>
                    <a:pt x="74612" y="41455"/>
                  </a:cubicBezTo>
                  <a:close/>
                  <a:moveTo>
                    <a:pt x="56030" y="42026"/>
                  </a:moveTo>
                  <a:cubicBezTo>
                    <a:pt x="56030" y="25446"/>
                    <a:pt x="49455" y="16584"/>
                    <a:pt x="37449" y="16584"/>
                  </a:cubicBezTo>
                  <a:cubicBezTo>
                    <a:pt x="30302" y="16584"/>
                    <a:pt x="24585" y="19729"/>
                    <a:pt x="18581" y="26875"/>
                  </a:cubicBezTo>
                  <a:lnTo>
                    <a:pt x="18581" y="56320"/>
                  </a:lnTo>
                  <a:cubicBezTo>
                    <a:pt x="24013" y="63467"/>
                    <a:pt x="30016" y="67183"/>
                    <a:pt x="37735" y="67183"/>
                  </a:cubicBezTo>
                  <a:cubicBezTo>
                    <a:pt x="49741" y="67183"/>
                    <a:pt x="56030" y="57749"/>
                    <a:pt x="56030" y="42026"/>
                  </a:cubicBezTo>
                  <a:close/>
                </a:path>
              </a:pathLst>
            </a:custGeom>
            <a:grpFill/>
            <a:ln w="2856" cap="flat">
              <a:noFill/>
              <a:prstDash val="solid"/>
              <a:miter/>
            </a:ln>
          </p:spPr>
          <p:txBody>
            <a:bodyPr rtlCol="0" anchor="ctr"/>
            <a:lstStyle/>
            <a:p>
              <a:endParaRPr lang="de-DE"/>
            </a:p>
          </p:txBody>
        </p:sp>
        <p:sp>
          <p:nvSpPr>
            <p:cNvPr id="180" name="Freihandform: Form 179">
              <a:extLst>
                <a:ext uri="{FF2B5EF4-FFF2-40B4-BE49-F238E27FC236}">
                  <a16:creationId xmlns:a16="http://schemas.microsoft.com/office/drawing/2014/main" id="{CD12F459-0E98-45F5-A42F-897D8B222960}"/>
                </a:ext>
              </a:extLst>
            </p:cNvPr>
            <p:cNvSpPr/>
            <p:nvPr/>
          </p:nvSpPr>
          <p:spPr>
            <a:xfrm>
              <a:off x="2278394"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181" name="Freihandform: Form 180">
              <a:extLst>
                <a:ext uri="{FF2B5EF4-FFF2-40B4-BE49-F238E27FC236}">
                  <a16:creationId xmlns:a16="http://schemas.microsoft.com/office/drawing/2014/main" id="{742BE939-E3FE-4550-B97E-4391BA90C491}"/>
                </a:ext>
              </a:extLst>
            </p:cNvPr>
            <p:cNvSpPr/>
            <p:nvPr/>
          </p:nvSpPr>
          <p:spPr>
            <a:xfrm>
              <a:off x="2368156"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82" name="Freihandform: Form 181">
              <a:extLst>
                <a:ext uri="{FF2B5EF4-FFF2-40B4-BE49-F238E27FC236}">
                  <a16:creationId xmlns:a16="http://schemas.microsoft.com/office/drawing/2014/main" id="{EAE39D06-E89C-4DDF-BAAC-FCAA79E85C80}"/>
                </a:ext>
              </a:extLst>
            </p:cNvPr>
            <p:cNvSpPr/>
            <p:nvPr/>
          </p:nvSpPr>
          <p:spPr>
            <a:xfrm>
              <a:off x="2406748"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8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8" y="31731"/>
                    <a:pt x="61748" y="58603"/>
                  </a:cubicBezTo>
                  <a:cubicBezTo>
                    <a:pt x="61748"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183" name="Freihandform: Form 182">
              <a:extLst>
                <a:ext uri="{FF2B5EF4-FFF2-40B4-BE49-F238E27FC236}">
                  <a16:creationId xmlns:a16="http://schemas.microsoft.com/office/drawing/2014/main" id="{2AB8E3EA-2F9D-4D73-A643-5B2B5754ACA1}"/>
                </a:ext>
              </a:extLst>
            </p:cNvPr>
            <p:cNvSpPr/>
            <p:nvPr/>
          </p:nvSpPr>
          <p:spPr>
            <a:xfrm>
              <a:off x="2483647" y="64401"/>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184" name="Freihandform: Form 183">
              <a:extLst>
                <a:ext uri="{FF2B5EF4-FFF2-40B4-BE49-F238E27FC236}">
                  <a16:creationId xmlns:a16="http://schemas.microsoft.com/office/drawing/2014/main" id="{C9A4592F-1C49-4F5E-9BE5-E4E48029AC30}"/>
                </a:ext>
              </a:extLst>
            </p:cNvPr>
            <p:cNvSpPr/>
            <p:nvPr/>
          </p:nvSpPr>
          <p:spPr>
            <a:xfrm>
              <a:off x="2567120"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185" name="Freihandform: Form 184">
              <a:extLst>
                <a:ext uri="{FF2B5EF4-FFF2-40B4-BE49-F238E27FC236}">
                  <a16:creationId xmlns:a16="http://schemas.microsoft.com/office/drawing/2014/main" id="{4D40DDBB-9A0A-4705-BF97-2DF2D76488D6}"/>
                </a:ext>
              </a:extLst>
            </p:cNvPr>
            <p:cNvSpPr/>
            <p:nvPr/>
          </p:nvSpPr>
          <p:spPr>
            <a:xfrm>
              <a:off x="2655168" y="64687"/>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186" name="Freihandform: Form 185">
              <a:extLst>
                <a:ext uri="{FF2B5EF4-FFF2-40B4-BE49-F238E27FC236}">
                  <a16:creationId xmlns:a16="http://schemas.microsoft.com/office/drawing/2014/main" id="{046803DD-55F3-4F83-BB7E-A27B2972BE41}"/>
                </a:ext>
              </a:extLst>
            </p:cNvPr>
            <p:cNvSpPr/>
            <p:nvPr/>
          </p:nvSpPr>
          <p:spPr>
            <a:xfrm>
              <a:off x="2796386" y="36100"/>
              <a:ext cx="69465" cy="110630"/>
            </a:xfrm>
            <a:custGeom>
              <a:avLst/>
              <a:gdLst>
                <a:gd name="connsiteX0" fmla="*/ 69466 w 69465"/>
                <a:gd name="connsiteY0" fmla="*/ 18010 h 110630"/>
                <a:gd name="connsiteX1" fmla="*/ 19725 w 69465"/>
                <a:gd name="connsiteY1" fmla="*/ 18010 h 110630"/>
                <a:gd name="connsiteX2" fmla="*/ 19725 w 69465"/>
                <a:gd name="connsiteY2" fmla="*/ 45453 h 110630"/>
                <a:gd name="connsiteX3" fmla="*/ 56888 w 69465"/>
                <a:gd name="connsiteY3" fmla="*/ 45453 h 110630"/>
                <a:gd name="connsiteX4" fmla="*/ 56888 w 69465"/>
                <a:gd name="connsiteY4" fmla="*/ 63463 h 110630"/>
                <a:gd name="connsiteX5" fmla="*/ 19725 w 69465"/>
                <a:gd name="connsiteY5" fmla="*/ 63463 h 110630"/>
                <a:gd name="connsiteX6" fmla="*/ 19725 w 69465"/>
                <a:gd name="connsiteY6" fmla="*/ 110631 h 110630"/>
                <a:gd name="connsiteX7" fmla="*/ 0 w 69465"/>
                <a:gd name="connsiteY7" fmla="*/ 110631 h 110630"/>
                <a:gd name="connsiteX8" fmla="*/ 0 w 69465"/>
                <a:gd name="connsiteY8" fmla="*/ 0 h 110630"/>
                <a:gd name="connsiteX9" fmla="*/ 69466 w 69465"/>
                <a:gd name="connsiteY9" fmla="*/ 0 h 110630"/>
                <a:gd name="connsiteX10" fmla="*/ 69466 w 69465"/>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65" h="110630">
                  <a:moveTo>
                    <a:pt x="69466"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187" name="Freihandform: Form 186">
              <a:extLst>
                <a:ext uri="{FF2B5EF4-FFF2-40B4-BE49-F238E27FC236}">
                  <a16:creationId xmlns:a16="http://schemas.microsoft.com/office/drawing/2014/main" id="{AC0AA9F0-7CDF-4903-936C-F843B3754074}"/>
                </a:ext>
              </a:extLst>
            </p:cNvPr>
            <p:cNvSpPr/>
            <p:nvPr/>
          </p:nvSpPr>
          <p:spPr>
            <a:xfrm>
              <a:off x="2869569" y="64687"/>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025 h 83759"/>
                <a:gd name="connsiteX18" fmla="*/ 36305 w 67750"/>
                <a:gd name="connsiteY18" fmla="*/ 44595 h 83759"/>
                <a:gd name="connsiteX19" fmla="*/ 17724 w 67750"/>
                <a:gd name="connsiteY19" fmla="*/ 57745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1" y="69752"/>
                    <a:pt x="44310" y="66321"/>
                    <a:pt x="49455" y="60032"/>
                  </a:cubicBezTo>
                  <a:lnTo>
                    <a:pt x="49455" y="46025"/>
                  </a:lnTo>
                  <a:cubicBezTo>
                    <a:pt x="45167" y="44881"/>
                    <a:pt x="40593" y="44595"/>
                    <a:pt x="36305" y="44595"/>
                  </a:cubicBezTo>
                  <a:cubicBezTo>
                    <a:pt x="24585" y="44595"/>
                    <a:pt x="17724" y="49169"/>
                    <a:pt x="17724" y="57745"/>
                  </a:cubicBezTo>
                  <a:cubicBezTo>
                    <a:pt x="17724" y="65178"/>
                    <a:pt x="22869" y="69752"/>
                    <a:pt x="31160" y="69752"/>
                  </a:cubicBezTo>
                  <a:close/>
                </a:path>
              </a:pathLst>
            </a:custGeom>
            <a:grpFill/>
            <a:ln w="2856" cap="flat">
              <a:noFill/>
              <a:prstDash val="solid"/>
              <a:miter/>
            </a:ln>
          </p:spPr>
          <p:txBody>
            <a:bodyPr rtlCol="0" anchor="ctr"/>
            <a:lstStyle/>
            <a:p>
              <a:endParaRPr lang="de-DE"/>
            </a:p>
          </p:txBody>
        </p:sp>
        <p:sp>
          <p:nvSpPr>
            <p:cNvPr id="188" name="Freihandform: Form 187">
              <a:extLst>
                <a:ext uri="{FF2B5EF4-FFF2-40B4-BE49-F238E27FC236}">
                  <a16:creationId xmlns:a16="http://schemas.microsoft.com/office/drawing/2014/main" id="{054B4287-F015-4E37-9C35-21E17E5EA517}"/>
                </a:ext>
              </a:extLst>
            </p:cNvPr>
            <p:cNvSpPr/>
            <p:nvPr/>
          </p:nvSpPr>
          <p:spPr>
            <a:xfrm>
              <a:off x="2961046" y="29811"/>
              <a:ext cx="70323" cy="116920"/>
            </a:xfrm>
            <a:custGeom>
              <a:avLst/>
              <a:gdLst>
                <a:gd name="connsiteX0" fmla="*/ 0 w 70323"/>
                <a:gd name="connsiteY0" fmla="*/ 4574 h 116920"/>
                <a:gd name="connsiteX1" fmla="*/ 18581 w 70323"/>
                <a:gd name="connsiteY1" fmla="*/ 0 h 116920"/>
                <a:gd name="connsiteX2" fmla="*/ 18581 w 70323"/>
                <a:gd name="connsiteY2" fmla="*/ 70324 h 116920"/>
                <a:gd name="connsiteX3" fmla="*/ 18867 w 70323"/>
                <a:gd name="connsiteY3" fmla="*/ 70324 h 116920"/>
                <a:gd name="connsiteX4" fmla="*/ 45167 w 70323"/>
                <a:gd name="connsiteY4" fmla="*/ 36877 h 116920"/>
                <a:gd name="connsiteX5" fmla="*/ 67465 w 70323"/>
                <a:gd name="connsiteY5" fmla="*/ 36877 h 116920"/>
                <a:gd name="connsiteX6" fmla="*/ 41165 w 70323"/>
                <a:gd name="connsiteY6" fmla="*/ 68323 h 116920"/>
                <a:gd name="connsiteX7" fmla="*/ 70324 w 70323"/>
                <a:gd name="connsiteY7" fmla="*/ 116920 h 116920"/>
                <a:gd name="connsiteX8" fmla="*/ 48026 w 70323"/>
                <a:gd name="connsiteY8" fmla="*/ 116920 h 116920"/>
                <a:gd name="connsiteX9" fmla="*/ 28015 w 70323"/>
                <a:gd name="connsiteY9" fmla="*/ 82330 h 116920"/>
                <a:gd name="connsiteX10" fmla="*/ 18867 w 70323"/>
                <a:gd name="connsiteY10" fmla="*/ 92621 h 116920"/>
                <a:gd name="connsiteX11" fmla="*/ 18867 w 70323"/>
                <a:gd name="connsiteY11" fmla="*/ 116920 h 116920"/>
                <a:gd name="connsiteX12" fmla="*/ 286 w 70323"/>
                <a:gd name="connsiteY12" fmla="*/ 116920 h 116920"/>
                <a:gd name="connsiteX13" fmla="*/ 286 w 70323"/>
                <a:gd name="connsiteY13" fmla="*/ 457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323" h="116920">
                  <a:moveTo>
                    <a:pt x="0" y="4574"/>
                  </a:moveTo>
                  <a:lnTo>
                    <a:pt x="18581" y="0"/>
                  </a:lnTo>
                  <a:lnTo>
                    <a:pt x="18581" y="70324"/>
                  </a:lnTo>
                  <a:lnTo>
                    <a:pt x="18867" y="70324"/>
                  </a:lnTo>
                  <a:lnTo>
                    <a:pt x="45167" y="36877"/>
                  </a:lnTo>
                  <a:lnTo>
                    <a:pt x="67465" y="36877"/>
                  </a:lnTo>
                  <a:lnTo>
                    <a:pt x="41165" y="68323"/>
                  </a:lnTo>
                  <a:lnTo>
                    <a:pt x="70324" y="116920"/>
                  </a:lnTo>
                  <a:lnTo>
                    <a:pt x="48026" y="116920"/>
                  </a:lnTo>
                  <a:lnTo>
                    <a:pt x="28015" y="82330"/>
                  </a:lnTo>
                  <a:lnTo>
                    <a:pt x="18867" y="92621"/>
                  </a:lnTo>
                  <a:lnTo>
                    <a:pt x="18867" y="116920"/>
                  </a:lnTo>
                  <a:lnTo>
                    <a:pt x="286" y="116920"/>
                  </a:lnTo>
                  <a:lnTo>
                    <a:pt x="286" y="4574"/>
                  </a:lnTo>
                  <a:close/>
                </a:path>
              </a:pathLst>
            </a:custGeom>
            <a:grpFill/>
            <a:ln w="2856" cap="flat">
              <a:noFill/>
              <a:prstDash val="solid"/>
              <a:miter/>
            </a:ln>
          </p:spPr>
          <p:txBody>
            <a:bodyPr rtlCol="0" anchor="ctr"/>
            <a:lstStyle/>
            <a:p>
              <a:endParaRPr lang="de-DE"/>
            </a:p>
          </p:txBody>
        </p:sp>
        <p:sp>
          <p:nvSpPr>
            <p:cNvPr id="189" name="Freihandform: Form 188">
              <a:extLst>
                <a:ext uri="{FF2B5EF4-FFF2-40B4-BE49-F238E27FC236}">
                  <a16:creationId xmlns:a16="http://schemas.microsoft.com/office/drawing/2014/main" id="{C7577CF9-2429-4044-8620-CAF831058252}"/>
                </a:ext>
              </a:extLst>
            </p:cNvPr>
            <p:cNvSpPr/>
            <p:nvPr/>
          </p:nvSpPr>
          <p:spPr>
            <a:xfrm>
              <a:off x="304509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190" name="Freihandform: Form 189">
              <a:extLst>
                <a:ext uri="{FF2B5EF4-FFF2-40B4-BE49-F238E27FC236}">
                  <a16:creationId xmlns:a16="http://schemas.microsoft.com/office/drawing/2014/main" id="{F0039E4B-FED0-47D4-9398-C45145558C27}"/>
                </a:ext>
              </a:extLst>
            </p:cNvPr>
            <p:cNvSpPr/>
            <p:nvPr/>
          </p:nvSpPr>
          <p:spPr>
            <a:xfrm>
              <a:off x="313828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191" name="Freihandform: Form 190">
              <a:extLst>
                <a:ext uri="{FF2B5EF4-FFF2-40B4-BE49-F238E27FC236}">
                  <a16:creationId xmlns:a16="http://schemas.microsoft.com/office/drawing/2014/main" id="{6A94126F-7BE5-4CA7-B313-00A72B3D434C}"/>
                </a:ext>
              </a:extLst>
            </p:cNvPr>
            <p:cNvSpPr/>
            <p:nvPr/>
          </p:nvSpPr>
          <p:spPr>
            <a:xfrm>
              <a:off x="3173160" y="40960"/>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192" name="Freihandform: Form 191">
              <a:extLst>
                <a:ext uri="{FF2B5EF4-FFF2-40B4-BE49-F238E27FC236}">
                  <a16:creationId xmlns:a16="http://schemas.microsoft.com/office/drawing/2014/main" id="{A53325FC-AA60-40EB-9E4D-8A985A64DD5A}"/>
                </a:ext>
              </a:extLst>
            </p:cNvPr>
            <p:cNvSpPr/>
            <p:nvPr/>
          </p:nvSpPr>
          <p:spPr>
            <a:xfrm>
              <a:off x="3237481" y="32384"/>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2 w 67750"/>
                <a:gd name="connsiteY5" fmla="*/ 36877 h 116062"/>
                <a:gd name="connsiteX6" fmla="*/ 33732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3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328 h 116062"/>
                <a:gd name="connsiteX23" fmla="*/ 36305 w 67750"/>
                <a:gd name="connsiteY23" fmla="*/ 76899 h 116062"/>
                <a:gd name="connsiteX24" fmla="*/ 17724 w 67750"/>
                <a:gd name="connsiteY24" fmla="*/ 90048 h 116062"/>
                <a:gd name="connsiteX25" fmla="*/ 31160 w 67750"/>
                <a:gd name="connsiteY25" fmla="*/ 102055 h 116062"/>
                <a:gd name="connsiteX26" fmla="*/ 52028 w 67750"/>
                <a:gd name="connsiteY26" fmla="*/ 21726 h 116062"/>
                <a:gd name="connsiteX27" fmla="*/ 40879 w 67750"/>
                <a:gd name="connsiteY27" fmla="*/ 10863 h 116062"/>
                <a:gd name="connsiteX28" fmla="*/ 52028 w 67750"/>
                <a:gd name="connsiteY28" fmla="*/ 0 h 116062"/>
                <a:gd name="connsiteX29" fmla="*/ 63177 w 67750"/>
                <a:gd name="connsiteY29" fmla="*/ 10863 h 116062"/>
                <a:gd name="connsiteX30" fmla="*/ 52028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6" y="48026"/>
                    <a:pt x="18010" y="49455"/>
                    <a:pt x="11435" y="52600"/>
                  </a:cubicBezTo>
                  <a:lnTo>
                    <a:pt x="7432" y="36877"/>
                  </a:lnTo>
                  <a:cubicBezTo>
                    <a:pt x="14865" y="34018"/>
                    <a:pt x="24585" y="32303"/>
                    <a:pt x="33732" y="32303"/>
                  </a:cubicBezTo>
                  <a:cubicBezTo>
                    <a:pt x="56316" y="32303"/>
                    <a:pt x="67751" y="42880"/>
                    <a:pt x="67751" y="63177"/>
                  </a:cubicBezTo>
                  <a:lnTo>
                    <a:pt x="67751" y="114347"/>
                  </a:lnTo>
                  <a:lnTo>
                    <a:pt x="50027" y="114347"/>
                  </a:lnTo>
                  <a:lnTo>
                    <a:pt x="50027" y="105771"/>
                  </a:lnTo>
                  <a:lnTo>
                    <a:pt x="49741" y="105771"/>
                  </a:lnTo>
                  <a:cubicBezTo>
                    <a:pt x="42880" y="112918"/>
                    <a:pt x="35734" y="116063"/>
                    <a:pt x="26300" y="116063"/>
                  </a:cubicBezTo>
                  <a:cubicBezTo>
                    <a:pt x="10291" y="116063"/>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6" y="0"/>
                    <a:pt x="30302" y="5146"/>
                    <a:pt x="30302" y="10863"/>
                  </a:cubicBezTo>
                  <a:cubicBezTo>
                    <a:pt x="30302" y="16866"/>
                    <a:pt x="25156" y="21726"/>
                    <a:pt x="19153" y="21726"/>
                  </a:cubicBezTo>
                  <a:close/>
                  <a:moveTo>
                    <a:pt x="31160" y="102055"/>
                  </a:moveTo>
                  <a:cubicBezTo>
                    <a:pt x="38020" y="102055"/>
                    <a:pt x="44310" y="98625"/>
                    <a:pt x="49455" y="92335"/>
                  </a:cubicBezTo>
                  <a:lnTo>
                    <a:pt x="49455" y="78328"/>
                  </a:lnTo>
                  <a:cubicBezTo>
                    <a:pt x="45167" y="77184"/>
                    <a:pt x="40593" y="76899"/>
                    <a:pt x="36305" y="76899"/>
                  </a:cubicBezTo>
                  <a:cubicBezTo>
                    <a:pt x="24585" y="76899"/>
                    <a:pt x="17724" y="81472"/>
                    <a:pt x="17724" y="90048"/>
                  </a:cubicBezTo>
                  <a:cubicBezTo>
                    <a:pt x="18010" y="97481"/>
                    <a:pt x="23155" y="102055"/>
                    <a:pt x="31160" y="102055"/>
                  </a:cubicBezTo>
                  <a:close/>
                  <a:moveTo>
                    <a:pt x="52028" y="21726"/>
                  </a:moveTo>
                  <a:cubicBezTo>
                    <a:pt x="46025" y="21726"/>
                    <a:pt x="40879" y="16580"/>
                    <a:pt x="40879" y="10863"/>
                  </a:cubicBezTo>
                  <a:cubicBezTo>
                    <a:pt x="40879" y="5146"/>
                    <a:pt x="46025" y="0"/>
                    <a:pt x="52028" y="0"/>
                  </a:cubicBezTo>
                  <a:cubicBezTo>
                    <a:pt x="58031" y="0"/>
                    <a:pt x="63177" y="5146"/>
                    <a:pt x="63177" y="10863"/>
                  </a:cubicBezTo>
                  <a:cubicBezTo>
                    <a:pt x="63177" y="16866"/>
                    <a:pt x="57745" y="21726"/>
                    <a:pt x="52028" y="21726"/>
                  </a:cubicBezTo>
                  <a:close/>
                </a:path>
              </a:pathLst>
            </a:custGeom>
            <a:grpFill/>
            <a:ln w="2856" cap="flat">
              <a:noFill/>
              <a:prstDash val="solid"/>
              <a:miter/>
            </a:ln>
          </p:spPr>
          <p:txBody>
            <a:bodyPr rtlCol="0" anchor="ctr"/>
            <a:lstStyle/>
            <a:p>
              <a:endParaRPr lang="de-DE"/>
            </a:p>
          </p:txBody>
        </p:sp>
        <p:sp>
          <p:nvSpPr>
            <p:cNvPr id="193" name="Freihandform: Form 192">
              <a:extLst>
                <a:ext uri="{FF2B5EF4-FFF2-40B4-BE49-F238E27FC236}">
                  <a16:creationId xmlns:a16="http://schemas.microsoft.com/office/drawing/2014/main" id="{06C39AEC-1240-4A5D-8FC5-377F1EDA35C8}"/>
                </a:ext>
              </a:extLst>
            </p:cNvPr>
            <p:cNvSpPr/>
            <p:nvPr/>
          </p:nvSpPr>
          <p:spPr>
            <a:xfrm>
              <a:off x="3320097" y="40960"/>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194" name="Freihandform: Form 193">
              <a:extLst>
                <a:ext uri="{FF2B5EF4-FFF2-40B4-BE49-F238E27FC236}">
                  <a16:creationId xmlns:a16="http://schemas.microsoft.com/office/drawing/2014/main" id="{CBF3490B-3419-4249-8C80-D238BE44A872}"/>
                </a:ext>
              </a:extLst>
            </p:cNvPr>
            <p:cNvSpPr/>
            <p:nvPr/>
          </p:nvSpPr>
          <p:spPr>
            <a:xfrm>
              <a:off x="343387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195" name="Freihandform: Form 194">
              <a:extLst>
                <a:ext uri="{FF2B5EF4-FFF2-40B4-BE49-F238E27FC236}">
                  <a16:creationId xmlns:a16="http://schemas.microsoft.com/office/drawing/2014/main" id="{BA54C1D5-DCF8-4E29-9FF5-5F0F9153EF41}"/>
                </a:ext>
              </a:extLst>
            </p:cNvPr>
            <p:cNvSpPr/>
            <p:nvPr/>
          </p:nvSpPr>
          <p:spPr>
            <a:xfrm>
              <a:off x="3526779" y="64687"/>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8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196" name="Freihandform: Form 195">
              <a:extLst>
                <a:ext uri="{FF2B5EF4-FFF2-40B4-BE49-F238E27FC236}">
                  <a16:creationId xmlns:a16="http://schemas.microsoft.com/office/drawing/2014/main" id="{C2A47EC5-7C10-461C-B589-1856F68503CE}"/>
                </a:ext>
              </a:extLst>
            </p:cNvPr>
            <p:cNvSpPr/>
            <p:nvPr/>
          </p:nvSpPr>
          <p:spPr>
            <a:xfrm>
              <a:off x="3615112" y="29811"/>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605 h 118921"/>
                <a:gd name="connsiteX16" fmla="*/ 37163 w 74611"/>
                <a:gd name="connsiteY16" fmla="*/ 52028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605"/>
                  </a:lnTo>
                  <a:cubicBezTo>
                    <a:pt x="50885" y="55458"/>
                    <a:pt x="44881" y="52028"/>
                    <a:pt x="37163" y="52028"/>
                  </a:cubicBezTo>
                  <a:cubicBezTo>
                    <a:pt x="25157" y="51742"/>
                    <a:pt x="18581" y="60604"/>
                    <a:pt x="18581" y="76613"/>
                  </a:cubicBezTo>
                  <a:close/>
                </a:path>
              </a:pathLst>
            </a:custGeom>
            <a:grpFill/>
            <a:ln w="2856" cap="flat">
              <a:noFill/>
              <a:prstDash val="solid"/>
              <a:miter/>
            </a:ln>
          </p:spPr>
          <p:txBody>
            <a:bodyPr rtlCol="0" anchor="ctr"/>
            <a:lstStyle/>
            <a:p>
              <a:endParaRPr lang="de-DE"/>
            </a:p>
          </p:txBody>
        </p:sp>
        <p:sp>
          <p:nvSpPr>
            <p:cNvPr id="197" name="Freihandform: Form 196">
              <a:extLst>
                <a:ext uri="{FF2B5EF4-FFF2-40B4-BE49-F238E27FC236}">
                  <a16:creationId xmlns:a16="http://schemas.microsoft.com/office/drawing/2014/main" id="{5092D137-F396-46E0-B98A-74930DF55C69}"/>
                </a:ext>
              </a:extLst>
            </p:cNvPr>
            <p:cNvSpPr/>
            <p:nvPr/>
          </p:nvSpPr>
          <p:spPr>
            <a:xfrm>
              <a:off x="1648912" y="209051"/>
              <a:ext cx="69751" cy="110630"/>
            </a:xfrm>
            <a:custGeom>
              <a:avLst/>
              <a:gdLst>
                <a:gd name="connsiteX0" fmla="*/ 69752 w 69751"/>
                <a:gd name="connsiteY0" fmla="*/ 18010 h 110630"/>
                <a:gd name="connsiteX1" fmla="*/ 19725 w 69751"/>
                <a:gd name="connsiteY1" fmla="*/ 18010 h 110630"/>
                <a:gd name="connsiteX2" fmla="*/ 19725 w 69751"/>
                <a:gd name="connsiteY2" fmla="*/ 45453 h 110630"/>
                <a:gd name="connsiteX3" fmla="*/ 56888 w 69751"/>
                <a:gd name="connsiteY3" fmla="*/ 45453 h 110630"/>
                <a:gd name="connsiteX4" fmla="*/ 56888 w 69751"/>
                <a:gd name="connsiteY4" fmla="*/ 63463 h 110630"/>
                <a:gd name="connsiteX5" fmla="*/ 19725 w 69751"/>
                <a:gd name="connsiteY5" fmla="*/ 63463 h 110630"/>
                <a:gd name="connsiteX6" fmla="*/ 19725 w 69751"/>
                <a:gd name="connsiteY6" fmla="*/ 110631 h 110630"/>
                <a:gd name="connsiteX7" fmla="*/ 0 w 69751"/>
                <a:gd name="connsiteY7" fmla="*/ 110631 h 110630"/>
                <a:gd name="connsiteX8" fmla="*/ 0 w 69751"/>
                <a:gd name="connsiteY8" fmla="*/ 0 h 110630"/>
                <a:gd name="connsiteX9" fmla="*/ 69466 w 69751"/>
                <a:gd name="connsiteY9" fmla="*/ 0 h 110630"/>
                <a:gd name="connsiteX10" fmla="*/ 69466 w 69751"/>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630">
                  <a:moveTo>
                    <a:pt x="69752"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198" name="Freihandform: Form 197">
              <a:extLst>
                <a:ext uri="{FF2B5EF4-FFF2-40B4-BE49-F238E27FC236}">
                  <a16:creationId xmlns:a16="http://schemas.microsoft.com/office/drawing/2014/main" id="{98939C7C-34FE-4634-BDE5-099BBD8DF521}"/>
                </a:ext>
              </a:extLst>
            </p:cNvPr>
            <p:cNvSpPr/>
            <p:nvPr/>
          </p:nvSpPr>
          <p:spPr>
            <a:xfrm>
              <a:off x="1722094" y="237638"/>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311 h 83759"/>
                <a:gd name="connsiteX18" fmla="*/ 36305 w 67750"/>
                <a:gd name="connsiteY18" fmla="*/ 44881 h 83759"/>
                <a:gd name="connsiteX19" fmla="*/ 17724 w 67750"/>
                <a:gd name="connsiteY19" fmla="*/ 58031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0" y="69752"/>
                    <a:pt x="44310" y="66321"/>
                    <a:pt x="49455" y="60032"/>
                  </a:cubicBezTo>
                  <a:lnTo>
                    <a:pt x="49455" y="46311"/>
                  </a:lnTo>
                  <a:cubicBezTo>
                    <a:pt x="45167" y="45167"/>
                    <a:pt x="40593" y="44881"/>
                    <a:pt x="36305" y="44881"/>
                  </a:cubicBezTo>
                  <a:cubicBezTo>
                    <a:pt x="24585" y="44881"/>
                    <a:pt x="17724" y="49455"/>
                    <a:pt x="17724" y="58031"/>
                  </a:cubicBezTo>
                  <a:cubicBezTo>
                    <a:pt x="18010" y="65178"/>
                    <a:pt x="23155" y="69752"/>
                    <a:pt x="31160" y="69752"/>
                  </a:cubicBezTo>
                  <a:close/>
                </a:path>
              </a:pathLst>
            </a:custGeom>
            <a:grpFill/>
            <a:ln w="2856" cap="flat">
              <a:noFill/>
              <a:prstDash val="solid"/>
              <a:miter/>
            </a:ln>
          </p:spPr>
          <p:txBody>
            <a:bodyPr rtlCol="0" anchor="ctr"/>
            <a:lstStyle/>
            <a:p>
              <a:endParaRPr lang="de-DE"/>
            </a:p>
          </p:txBody>
        </p:sp>
        <p:sp>
          <p:nvSpPr>
            <p:cNvPr id="199" name="Freihandform: Form 198">
              <a:extLst>
                <a:ext uri="{FF2B5EF4-FFF2-40B4-BE49-F238E27FC236}">
                  <a16:creationId xmlns:a16="http://schemas.microsoft.com/office/drawing/2014/main" id="{4BD1DC82-0D9F-40BC-80A2-BD8196D3B1E1}"/>
                </a:ext>
              </a:extLst>
            </p:cNvPr>
            <p:cNvSpPr/>
            <p:nvPr/>
          </p:nvSpPr>
          <p:spPr>
            <a:xfrm>
              <a:off x="1809570"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200" name="Freihandform: Form 199">
              <a:extLst>
                <a:ext uri="{FF2B5EF4-FFF2-40B4-BE49-F238E27FC236}">
                  <a16:creationId xmlns:a16="http://schemas.microsoft.com/office/drawing/2014/main" id="{CA64A677-C930-4874-BF48-CA832CE306EF}"/>
                </a:ext>
              </a:extLst>
            </p:cNvPr>
            <p:cNvSpPr/>
            <p:nvPr/>
          </p:nvSpPr>
          <p:spPr>
            <a:xfrm>
              <a:off x="189332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01" name="Freihandform: Form 200">
              <a:extLst>
                <a:ext uri="{FF2B5EF4-FFF2-40B4-BE49-F238E27FC236}">
                  <a16:creationId xmlns:a16="http://schemas.microsoft.com/office/drawing/2014/main" id="{8D1E66C4-75AC-4F53-A427-7415CFA3FDA8}"/>
                </a:ext>
              </a:extLst>
            </p:cNvPr>
            <p:cNvSpPr/>
            <p:nvPr/>
          </p:nvSpPr>
          <p:spPr>
            <a:xfrm>
              <a:off x="1985665" y="202476"/>
              <a:ext cx="74611" cy="118921"/>
            </a:xfrm>
            <a:custGeom>
              <a:avLst/>
              <a:gdLst>
                <a:gd name="connsiteX0" fmla="*/ 74612 w 74611"/>
                <a:gd name="connsiteY0" fmla="*/ 76613 h 118921"/>
                <a:gd name="connsiteX1" fmla="*/ 42023 w 74611"/>
                <a:gd name="connsiteY1" fmla="*/ 118921 h 118921"/>
                <a:gd name="connsiteX2" fmla="*/ 18296 w 74611"/>
                <a:gd name="connsiteY2" fmla="*/ 107772 h 118921"/>
                <a:gd name="connsiteX3" fmla="*/ 18010 w 74611"/>
                <a:gd name="connsiteY3" fmla="*/ 107772 h 118921"/>
                <a:gd name="connsiteX4" fmla="*/ 18010 w 74611"/>
                <a:gd name="connsiteY4" fmla="*/ 116920 h 118921"/>
                <a:gd name="connsiteX5" fmla="*/ 0 w 74611"/>
                <a:gd name="connsiteY5" fmla="*/ 116920 h 118921"/>
                <a:gd name="connsiteX6" fmla="*/ 0 w 74611"/>
                <a:gd name="connsiteY6" fmla="*/ 4574 h 118921"/>
                <a:gd name="connsiteX7" fmla="*/ 18581 w 74611"/>
                <a:gd name="connsiteY7" fmla="*/ 0 h 118921"/>
                <a:gd name="connsiteX8" fmla="*/ 18581 w 74611"/>
                <a:gd name="connsiteY8" fmla="*/ 46311 h 118921"/>
                <a:gd name="connsiteX9" fmla="*/ 18867 w 74611"/>
                <a:gd name="connsiteY9" fmla="*/ 46311 h 118921"/>
                <a:gd name="connsiteX10" fmla="*/ 42308 w 74611"/>
                <a:gd name="connsiteY10" fmla="*/ 34876 h 118921"/>
                <a:gd name="connsiteX11" fmla="*/ 74612 w 74611"/>
                <a:gd name="connsiteY11" fmla="*/ 76613 h 118921"/>
                <a:gd name="connsiteX12" fmla="*/ 56316 w 74611"/>
                <a:gd name="connsiteY12" fmla="*/ 76899 h 118921"/>
                <a:gd name="connsiteX13" fmla="*/ 37735 w 74611"/>
                <a:gd name="connsiteY13" fmla="*/ 51742 h 118921"/>
                <a:gd name="connsiteX14" fmla="*/ 18867 w 74611"/>
                <a:gd name="connsiteY14" fmla="*/ 62033 h 118921"/>
                <a:gd name="connsiteX15" fmla="*/ 18867 w 74611"/>
                <a:gd name="connsiteY15" fmla="*/ 91192 h 118921"/>
                <a:gd name="connsiteX16" fmla="*/ 38020 w 74611"/>
                <a:gd name="connsiteY16" fmla="*/ 102055 h 118921"/>
                <a:gd name="connsiteX17" fmla="*/ 56316 w 74611"/>
                <a:gd name="connsiteY17" fmla="*/ 76899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74612" y="76613"/>
                  </a:moveTo>
                  <a:cubicBezTo>
                    <a:pt x="74612" y="102341"/>
                    <a:pt x="61462" y="118921"/>
                    <a:pt x="42023" y="118921"/>
                  </a:cubicBezTo>
                  <a:cubicBezTo>
                    <a:pt x="32017" y="118921"/>
                    <a:pt x="23727" y="114633"/>
                    <a:pt x="18296" y="107772"/>
                  </a:cubicBezTo>
                  <a:lnTo>
                    <a:pt x="18010" y="107772"/>
                  </a:lnTo>
                  <a:lnTo>
                    <a:pt x="18010" y="116920"/>
                  </a:lnTo>
                  <a:lnTo>
                    <a:pt x="0" y="116920"/>
                  </a:lnTo>
                  <a:lnTo>
                    <a:pt x="0" y="4574"/>
                  </a:lnTo>
                  <a:lnTo>
                    <a:pt x="18581" y="0"/>
                  </a:lnTo>
                  <a:lnTo>
                    <a:pt x="18581" y="46311"/>
                  </a:lnTo>
                  <a:lnTo>
                    <a:pt x="18867" y="46311"/>
                  </a:lnTo>
                  <a:cubicBezTo>
                    <a:pt x="24299" y="39164"/>
                    <a:pt x="32303" y="34876"/>
                    <a:pt x="42308" y="34876"/>
                  </a:cubicBezTo>
                  <a:cubicBezTo>
                    <a:pt x="61747" y="34876"/>
                    <a:pt x="74612" y="50599"/>
                    <a:pt x="74612" y="76613"/>
                  </a:cubicBezTo>
                  <a:close/>
                  <a:moveTo>
                    <a:pt x="56316" y="76899"/>
                  </a:moveTo>
                  <a:cubicBezTo>
                    <a:pt x="56316" y="60318"/>
                    <a:pt x="49455" y="51742"/>
                    <a:pt x="37735" y="51742"/>
                  </a:cubicBezTo>
                  <a:cubicBezTo>
                    <a:pt x="30588" y="51742"/>
                    <a:pt x="24585" y="54887"/>
                    <a:pt x="18867" y="62033"/>
                  </a:cubicBezTo>
                  <a:lnTo>
                    <a:pt x="18867" y="91192"/>
                  </a:lnTo>
                  <a:cubicBezTo>
                    <a:pt x="24299" y="98339"/>
                    <a:pt x="30302" y="102055"/>
                    <a:pt x="38020" y="102055"/>
                  </a:cubicBezTo>
                  <a:cubicBezTo>
                    <a:pt x="49741" y="102341"/>
                    <a:pt x="56316" y="92907"/>
                    <a:pt x="56316" y="76899"/>
                  </a:cubicBezTo>
                  <a:close/>
                </a:path>
              </a:pathLst>
            </a:custGeom>
            <a:grpFill/>
            <a:ln w="2856" cap="flat">
              <a:noFill/>
              <a:prstDash val="solid"/>
              <a:miter/>
            </a:ln>
          </p:spPr>
          <p:txBody>
            <a:bodyPr rtlCol="0" anchor="ctr"/>
            <a:lstStyle/>
            <a:p>
              <a:endParaRPr lang="de-DE"/>
            </a:p>
          </p:txBody>
        </p:sp>
        <p:sp>
          <p:nvSpPr>
            <p:cNvPr id="202" name="Freihandform: Form 201">
              <a:extLst>
                <a:ext uri="{FF2B5EF4-FFF2-40B4-BE49-F238E27FC236}">
                  <a16:creationId xmlns:a16="http://schemas.microsoft.com/office/drawing/2014/main" id="{76323735-A19E-4130-A43B-9182218AFAD9}"/>
                </a:ext>
              </a:extLst>
            </p:cNvPr>
            <p:cNvSpPr/>
            <p:nvPr/>
          </p:nvSpPr>
          <p:spPr>
            <a:xfrm>
              <a:off x="2076571"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03" name="Freihandform: Form 202">
              <a:extLst>
                <a:ext uri="{FF2B5EF4-FFF2-40B4-BE49-F238E27FC236}">
                  <a16:creationId xmlns:a16="http://schemas.microsoft.com/office/drawing/2014/main" id="{61A54191-9FE7-4E1E-A013-D1830EFB040E}"/>
                </a:ext>
              </a:extLst>
            </p:cNvPr>
            <p:cNvSpPr/>
            <p:nvPr/>
          </p:nvSpPr>
          <p:spPr>
            <a:xfrm>
              <a:off x="2170621" y="237352"/>
              <a:ext cx="48025" cy="82044"/>
            </a:xfrm>
            <a:custGeom>
              <a:avLst/>
              <a:gdLst>
                <a:gd name="connsiteX0" fmla="*/ 48026 w 48025"/>
                <a:gd name="connsiteY0" fmla="*/ 1715 h 82044"/>
                <a:gd name="connsiteX1" fmla="*/ 45167 w 48025"/>
                <a:gd name="connsiteY1" fmla="*/ 20868 h 82044"/>
                <a:gd name="connsiteX2" fmla="*/ 34876 w 48025"/>
                <a:gd name="connsiteY2" fmla="*/ 18296 h 82044"/>
                <a:gd name="connsiteX3" fmla="*/ 18581 w 48025"/>
                <a:gd name="connsiteY3" fmla="*/ 40879 h 82044"/>
                <a:gd name="connsiteX4" fmla="*/ 18581 w 48025"/>
                <a:gd name="connsiteY4" fmla="*/ 82044 h 82044"/>
                <a:gd name="connsiteX5" fmla="*/ 0 w 48025"/>
                <a:gd name="connsiteY5" fmla="*/ 82044 h 82044"/>
                <a:gd name="connsiteX6" fmla="*/ 0 w 48025"/>
                <a:gd name="connsiteY6" fmla="*/ 2001 h 82044"/>
                <a:gd name="connsiteX7" fmla="*/ 18296 w 48025"/>
                <a:gd name="connsiteY7" fmla="*/ 2001 h 82044"/>
                <a:gd name="connsiteX8" fmla="*/ 18296 w 48025"/>
                <a:gd name="connsiteY8" fmla="*/ 12006 h 82044"/>
                <a:gd name="connsiteX9" fmla="*/ 18581 w 48025"/>
                <a:gd name="connsiteY9" fmla="*/ 12006 h 82044"/>
                <a:gd name="connsiteX10" fmla="*/ 39450 w 48025"/>
                <a:gd name="connsiteY10" fmla="*/ 0 h 82044"/>
                <a:gd name="connsiteX11" fmla="*/ 48026 w 48025"/>
                <a:gd name="connsiteY11" fmla="*/ 1715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2044">
                  <a:moveTo>
                    <a:pt x="48026" y="1715"/>
                  </a:moveTo>
                  <a:lnTo>
                    <a:pt x="45167" y="20868"/>
                  </a:lnTo>
                  <a:cubicBezTo>
                    <a:pt x="42308" y="19439"/>
                    <a:pt x="38878" y="18296"/>
                    <a:pt x="34876" y="18296"/>
                  </a:cubicBezTo>
                  <a:cubicBezTo>
                    <a:pt x="22012" y="18296"/>
                    <a:pt x="18581" y="28587"/>
                    <a:pt x="18581" y="40879"/>
                  </a:cubicBezTo>
                  <a:lnTo>
                    <a:pt x="18581" y="82044"/>
                  </a:lnTo>
                  <a:lnTo>
                    <a:pt x="0" y="82044"/>
                  </a:lnTo>
                  <a:lnTo>
                    <a:pt x="0" y="2001"/>
                  </a:lnTo>
                  <a:lnTo>
                    <a:pt x="18296" y="2001"/>
                  </a:lnTo>
                  <a:lnTo>
                    <a:pt x="18296" y="12006"/>
                  </a:lnTo>
                  <a:lnTo>
                    <a:pt x="18581" y="12006"/>
                  </a:lnTo>
                  <a:cubicBezTo>
                    <a:pt x="22869" y="4574"/>
                    <a:pt x="30302" y="0"/>
                    <a:pt x="39450" y="0"/>
                  </a:cubicBezTo>
                  <a:cubicBezTo>
                    <a:pt x="42023" y="0"/>
                    <a:pt x="45167" y="572"/>
                    <a:pt x="48026" y="1715"/>
                  </a:cubicBezTo>
                  <a:close/>
                </a:path>
              </a:pathLst>
            </a:custGeom>
            <a:grpFill/>
            <a:ln w="2856" cap="flat">
              <a:noFill/>
              <a:prstDash val="solid"/>
              <a:miter/>
            </a:ln>
          </p:spPr>
          <p:txBody>
            <a:bodyPr rtlCol="0" anchor="ctr"/>
            <a:lstStyle/>
            <a:p>
              <a:endParaRPr lang="de-DE"/>
            </a:p>
          </p:txBody>
        </p:sp>
        <p:sp>
          <p:nvSpPr>
            <p:cNvPr id="204" name="Freihandform: Form 203">
              <a:extLst>
                <a:ext uri="{FF2B5EF4-FFF2-40B4-BE49-F238E27FC236}">
                  <a16:creationId xmlns:a16="http://schemas.microsoft.com/office/drawing/2014/main" id="{D2C968BA-238F-4DB8-8B76-C4B6289C932B}"/>
                </a:ext>
              </a:extLst>
            </p:cNvPr>
            <p:cNvSpPr/>
            <p:nvPr/>
          </p:nvSpPr>
          <p:spPr>
            <a:xfrm>
              <a:off x="2228938"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7158" y="15151"/>
                    <a:pt x="20297" y="22298"/>
                    <a:pt x="18867" y="34590"/>
                  </a:cubicBezTo>
                  <a:close/>
                </a:path>
              </a:pathLst>
            </a:custGeom>
            <a:grpFill/>
            <a:ln w="2856" cap="flat">
              <a:noFill/>
              <a:prstDash val="solid"/>
              <a:miter/>
            </a:ln>
          </p:spPr>
          <p:txBody>
            <a:bodyPr rtlCol="0" anchor="ctr"/>
            <a:lstStyle/>
            <a:p>
              <a:endParaRPr lang="de-DE"/>
            </a:p>
          </p:txBody>
        </p:sp>
        <p:sp>
          <p:nvSpPr>
            <p:cNvPr id="205" name="Freihandform: Form 204">
              <a:extLst>
                <a:ext uri="{FF2B5EF4-FFF2-40B4-BE49-F238E27FC236}">
                  <a16:creationId xmlns:a16="http://schemas.microsoft.com/office/drawing/2014/main" id="{3121E138-1FDF-4147-B757-233FA9BD5699}"/>
                </a:ext>
              </a:extLst>
            </p:cNvPr>
            <p:cNvSpPr/>
            <p:nvPr/>
          </p:nvSpPr>
          <p:spPr>
            <a:xfrm>
              <a:off x="2319844"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06" name="Freihandform: Form 205">
              <a:extLst>
                <a:ext uri="{FF2B5EF4-FFF2-40B4-BE49-F238E27FC236}">
                  <a16:creationId xmlns:a16="http://schemas.microsoft.com/office/drawing/2014/main" id="{531863FD-2855-47A9-9854-D37A4517EC92}"/>
                </a:ext>
              </a:extLst>
            </p:cNvPr>
            <p:cNvSpPr/>
            <p:nvPr/>
          </p:nvSpPr>
          <p:spPr>
            <a:xfrm>
              <a:off x="2361295"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2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2" y="58031"/>
                  </a:cubicBezTo>
                  <a:lnTo>
                    <a:pt x="66893" y="71181"/>
                  </a:lnTo>
                  <a:close/>
                </a:path>
              </a:pathLst>
            </a:custGeom>
            <a:grpFill/>
            <a:ln w="2856" cap="flat">
              <a:noFill/>
              <a:prstDash val="solid"/>
              <a:miter/>
            </a:ln>
          </p:spPr>
          <p:txBody>
            <a:bodyPr rtlCol="0" anchor="ctr"/>
            <a:lstStyle/>
            <a:p>
              <a:endParaRPr lang="de-DE"/>
            </a:p>
          </p:txBody>
        </p:sp>
        <p:sp>
          <p:nvSpPr>
            <p:cNvPr id="207" name="Freihandform: Form 206">
              <a:extLst>
                <a:ext uri="{FF2B5EF4-FFF2-40B4-BE49-F238E27FC236}">
                  <a16:creationId xmlns:a16="http://schemas.microsoft.com/office/drawing/2014/main" id="{085ED5C0-779B-4E63-AE72-A89A39FDFFB2}"/>
                </a:ext>
              </a:extLst>
            </p:cNvPr>
            <p:cNvSpPr/>
            <p:nvPr/>
          </p:nvSpPr>
          <p:spPr>
            <a:xfrm>
              <a:off x="244476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08" name="Freihandform: Form 207">
              <a:extLst>
                <a:ext uri="{FF2B5EF4-FFF2-40B4-BE49-F238E27FC236}">
                  <a16:creationId xmlns:a16="http://schemas.microsoft.com/office/drawing/2014/main" id="{916A1A36-E87D-44A2-A5CD-4A33747E2E24}"/>
                </a:ext>
              </a:extLst>
            </p:cNvPr>
            <p:cNvSpPr/>
            <p:nvPr/>
          </p:nvSpPr>
          <p:spPr>
            <a:xfrm>
              <a:off x="2576268" y="209051"/>
              <a:ext cx="82901" cy="110630"/>
            </a:xfrm>
            <a:custGeom>
              <a:avLst/>
              <a:gdLst>
                <a:gd name="connsiteX0" fmla="*/ 82902 w 82901"/>
                <a:gd name="connsiteY0" fmla="*/ 18296 h 110630"/>
                <a:gd name="connsiteX1" fmla="*/ 51456 w 82901"/>
                <a:gd name="connsiteY1" fmla="*/ 18296 h 110630"/>
                <a:gd name="connsiteX2" fmla="*/ 51456 w 82901"/>
                <a:gd name="connsiteY2" fmla="*/ 110631 h 110630"/>
                <a:gd name="connsiteX3" fmla="*/ 31731 w 82901"/>
                <a:gd name="connsiteY3" fmla="*/ 110631 h 110630"/>
                <a:gd name="connsiteX4" fmla="*/ 31731 w 82901"/>
                <a:gd name="connsiteY4" fmla="*/ 18296 h 110630"/>
                <a:gd name="connsiteX5" fmla="*/ 0 w 82901"/>
                <a:gd name="connsiteY5" fmla="*/ 18296 h 110630"/>
                <a:gd name="connsiteX6" fmla="*/ 0 w 82901"/>
                <a:gd name="connsiteY6" fmla="*/ 0 h 110630"/>
                <a:gd name="connsiteX7" fmla="*/ 82616 w 82901"/>
                <a:gd name="connsiteY7" fmla="*/ 0 h 110630"/>
                <a:gd name="connsiteX8" fmla="*/ 82616 w 82901"/>
                <a:gd name="connsiteY8" fmla="*/ 1829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01" h="110630">
                  <a:moveTo>
                    <a:pt x="82902" y="18296"/>
                  </a:moveTo>
                  <a:lnTo>
                    <a:pt x="51456" y="18296"/>
                  </a:lnTo>
                  <a:lnTo>
                    <a:pt x="51456" y="110631"/>
                  </a:lnTo>
                  <a:lnTo>
                    <a:pt x="31731" y="110631"/>
                  </a:lnTo>
                  <a:lnTo>
                    <a:pt x="31731" y="18296"/>
                  </a:lnTo>
                  <a:lnTo>
                    <a:pt x="0" y="18296"/>
                  </a:lnTo>
                  <a:lnTo>
                    <a:pt x="0" y="0"/>
                  </a:lnTo>
                  <a:lnTo>
                    <a:pt x="82616" y="0"/>
                  </a:lnTo>
                  <a:lnTo>
                    <a:pt x="82616" y="18296"/>
                  </a:lnTo>
                  <a:close/>
                </a:path>
              </a:pathLst>
            </a:custGeom>
            <a:grpFill/>
            <a:ln w="2856" cap="flat">
              <a:noFill/>
              <a:prstDash val="solid"/>
              <a:miter/>
            </a:ln>
          </p:spPr>
          <p:txBody>
            <a:bodyPr rtlCol="0" anchor="ctr"/>
            <a:lstStyle/>
            <a:p>
              <a:endParaRPr lang="de-DE"/>
            </a:p>
          </p:txBody>
        </p:sp>
        <p:sp>
          <p:nvSpPr>
            <p:cNvPr id="209" name="Freihandform: Form 208">
              <a:extLst>
                <a:ext uri="{FF2B5EF4-FFF2-40B4-BE49-F238E27FC236}">
                  <a16:creationId xmlns:a16="http://schemas.microsoft.com/office/drawing/2014/main" id="{80E03ED7-DC2A-4555-BEB9-7CF8005506B3}"/>
                </a:ext>
              </a:extLst>
            </p:cNvPr>
            <p:cNvSpPr/>
            <p:nvPr/>
          </p:nvSpPr>
          <p:spPr>
            <a:xfrm>
              <a:off x="2675750" y="202762"/>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6 h 116920"/>
                <a:gd name="connsiteX10" fmla="*/ 18867 w 68894"/>
                <a:gd name="connsiteY10" fmla="*/ 46596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10" name="Freihandform: Form 209">
              <a:extLst>
                <a:ext uri="{FF2B5EF4-FFF2-40B4-BE49-F238E27FC236}">
                  <a16:creationId xmlns:a16="http://schemas.microsoft.com/office/drawing/2014/main" id="{63170764-934B-416D-B1CA-25406C862DD1}"/>
                </a:ext>
              </a:extLst>
            </p:cNvPr>
            <p:cNvSpPr/>
            <p:nvPr/>
          </p:nvSpPr>
          <p:spPr>
            <a:xfrm>
              <a:off x="2764083"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6872" y="15151"/>
                    <a:pt x="20297" y="22298"/>
                    <a:pt x="18867" y="34590"/>
                  </a:cubicBezTo>
                  <a:close/>
                </a:path>
              </a:pathLst>
            </a:custGeom>
            <a:grpFill/>
            <a:ln w="2856" cap="flat">
              <a:noFill/>
              <a:prstDash val="solid"/>
              <a:miter/>
            </a:ln>
          </p:spPr>
          <p:txBody>
            <a:bodyPr rtlCol="0" anchor="ctr"/>
            <a:lstStyle/>
            <a:p>
              <a:endParaRPr lang="de-DE"/>
            </a:p>
          </p:txBody>
        </p:sp>
        <p:sp>
          <p:nvSpPr>
            <p:cNvPr id="211" name="Freihandform: Form 210">
              <a:extLst>
                <a:ext uri="{FF2B5EF4-FFF2-40B4-BE49-F238E27FC236}">
                  <a16:creationId xmlns:a16="http://schemas.microsoft.com/office/drawing/2014/main" id="{D3B62540-1579-45C1-B051-365C90BEF8DD}"/>
                </a:ext>
              </a:extLst>
            </p:cNvPr>
            <p:cNvSpPr/>
            <p:nvPr/>
          </p:nvSpPr>
          <p:spPr>
            <a:xfrm>
              <a:off x="2853274"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0884" y="67179"/>
                    <a:pt x="58603" y="57745"/>
                    <a:pt x="58603" y="42309"/>
                  </a:cubicBezTo>
                  <a:close/>
                </a:path>
              </a:pathLst>
            </a:custGeom>
            <a:grpFill/>
            <a:ln w="2856" cap="flat">
              <a:noFill/>
              <a:prstDash val="solid"/>
              <a:miter/>
            </a:ln>
          </p:spPr>
          <p:txBody>
            <a:bodyPr rtlCol="0" anchor="ctr"/>
            <a:lstStyle/>
            <a:p>
              <a:endParaRPr lang="de-DE"/>
            </a:p>
          </p:txBody>
        </p:sp>
        <p:sp>
          <p:nvSpPr>
            <p:cNvPr id="212" name="Freihandform: Form 211">
              <a:extLst>
                <a:ext uri="{FF2B5EF4-FFF2-40B4-BE49-F238E27FC236}">
                  <a16:creationId xmlns:a16="http://schemas.microsoft.com/office/drawing/2014/main" id="{50F532CF-5209-47B6-9476-F6C1639CC2EA}"/>
                </a:ext>
              </a:extLst>
            </p:cNvPr>
            <p:cNvSpPr/>
            <p:nvPr/>
          </p:nvSpPr>
          <p:spPr>
            <a:xfrm>
              <a:off x="2950755" y="202476"/>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13" name="Freihandform: Form 212">
              <a:extLst>
                <a:ext uri="{FF2B5EF4-FFF2-40B4-BE49-F238E27FC236}">
                  <a16:creationId xmlns:a16="http://schemas.microsoft.com/office/drawing/2014/main" id="{A86BBC8C-B975-4C3A-A6C3-939E38040DAD}"/>
                </a:ext>
              </a:extLst>
            </p:cNvPr>
            <p:cNvSpPr/>
            <p:nvPr/>
          </p:nvSpPr>
          <p:spPr>
            <a:xfrm>
              <a:off x="2989633"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1170" y="67179"/>
                    <a:pt x="58603" y="57745"/>
                    <a:pt x="58603" y="42309"/>
                  </a:cubicBezTo>
                  <a:close/>
                </a:path>
              </a:pathLst>
            </a:custGeom>
            <a:grpFill/>
            <a:ln w="2856" cap="flat">
              <a:noFill/>
              <a:prstDash val="solid"/>
              <a:miter/>
            </a:ln>
          </p:spPr>
          <p:txBody>
            <a:bodyPr rtlCol="0" anchor="ctr"/>
            <a:lstStyle/>
            <a:p>
              <a:endParaRPr lang="de-DE"/>
            </a:p>
          </p:txBody>
        </p:sp>
        <p:sp>
          <p:nvSpPr>
            <p:cNvPr id="214" name="Freihandform: Form 213">
              <a:extLst>
                <a:ext uri="{FF2B5EF4-FFF2-40B4-BE49-F238E27FC236}">
                  <a16:creationId xmlns:a16="http://schemas.microsoft.com/office/drawing/2014/main" id="{23784A70-4AB8-4801-9088-0E386F52911E}"/>
                </a:ext>
              </a:extLst>
            </p:cNvPr>
            <p:cNvSpPr/>
            <p:nvPr/>
          </p:nvSpPr>
          <p:spPr>
            <a:xfrm>
              <a:off x="3082826" y="237352"/>
              <a:ext cx="74611" cy="114347"/>
            </a:xfrm>
            <a:custGeom>
              <a:avLst/>
              <a:gdLst>
                <a:gd name="connsiteX0" fmla="*/ 21440 w 74611"/>
                <a:gd name="connsiteY0" fmla="*/ 99768 h 114347"/>
                <a:gd name="connsiteX1" fmla="*/ 25442 w 74611"/>
                <a:gd name="connsiteY1" fmla="*/ 99482 h 114347"/>
                <a:gd name="connsiteX2" fmla="*/ 56316 w 74611"/>
                <a:gd name="connsiteY2" fmla="*/ 76613 h 114347"/>
                <a:gd name="connsiteX3" fmla="*/ 56316 w 74611"/>
                <a:gd name="connsiteY3" fmla="*/ 71467 h 114347"/>
                <a:gd name="connsiteX4" fmla="*/ 56030 w 74611"/>
                <a:gd name="connsiteY4" fmla="*/ 71467 h 114347"/>
                <a:gd name="connsiteX5" fmla="*/ 31731 w 74611"/>
                <a:gd name="connsiteY5" fmla="*/ 82616 h 114347"/>
                <a:gd name="connsiteX6" fmla="*/ 0 w 74611"/>
                <a:gd name="connsiteY6" fmla="*/ 42023 h 114347"/>
                <a:gd name="connsiteX7" fmla="*/ 32589 w 74611"/>
                <a:gd name="connsiteY7" fmla="*/ 0 h 114347"/>
                <a:gd name="connsiteX8" fmla="*/ 56030 w 74611"/>
                <a:gd name="connsiteY8" fmla="*/ 11149 h 114347"/>
                <a:gd name="connsiteX9" fmla="*/ 56316 w 74611"/>
                <a:gd name="connsiteY9" fmla="*/ 11149 h 114347"/>
                <a:gd name="connsiteX10" fmla="*/ 56316 w 74611"/>
                <a:gd name="connsiteY10" fmla="*/ 2001 h 114347"/>
                <a:gd name="connsiteX11" fmla="*/ 74611 w 74611"/>
                <a:gd name="connsiteY11" fmla="*/ 2001 h 114347"/>
                <a:gd name="connsiteX12" fmla="*/ 74611 w 74611"/>
                <a:gd name="connsiteY12" fmla="*/ 73754 h 114347"/>
                <a:gd name="connsiteX13" fmla="*/ 26586 w 74611"/>
                <a:gd name="connsiteY13" fmla="*/ 114061 h 114347"/>
                <a:gd name="connsiteX14" fmla="*/ 22583 w 74611"/>
                <a:gd name="connsiteY14" fmla="*/ 114347 h 114347"/>
                <a:gd name="connsiteX15" fmla="*/ 21440 w 74611"/>
                <a:gd name="connsiteY15" fmla="*/ 99768 h 114347"/>
                <a:gd name="connsiteX16" fmla="*/ 18867 w 74611"/>
                <a:gd name="connsiteY16" fmla="*/ 41737 h 114347"/>
                <a:gd name="connsiteX17" fmla="*/ 37449 w 74611"/>
                <a:gd name="connsiteY17" fmla="*/ 66607 h 114347"/>
                <a:gd name="connsiteX18" fmla="*/ 56316 w 74611"/>
                <a:gd name="connsiteY18" fmla="*/ 56030 h 114347"/>
                <a:gd name="connsiteX19" fmla="*/ 56316 w 74611"/>
                <a:gd name="connsiteY19" fmla="*/ 27443 h 114347"/>
                <a:gd name="connsiteX20" fmla="*/ 37163 w 74611"/>
                <a:gd name="connsiteY20" fmla="*/ 16866 h 114347"/>
                <a:gd name="connsiteX21" fmla="*/ 18867 w 74611"/>
                <a:gd name="connsiteY21" fmla="*/ 41737 h 11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611" h="114347">
                  <a:moveTo>
                    <a:pt x="21440" y="99768"/>
                  </a:moveTo>
                  <a:lnTo>
                    <a:pt x="25442" y="99482"/>
                  </a:lnTo>
                  <a:cubicBezTo>
                    <a:pt x="49455" y="98625"/>
                    <a:pt x="56316" y="91764"/>
                    <a:pt x="56316" y="76613"/>
                  </a:cubicBezTo>
                  <a:lnTo>
                    <a:pt x="56316" y="71467"/>
                  </a:lnTo>
                  <a:lnTo>
                    <a:pt x="56030" y="71467"/>
                  </a:lnTo>
                  <a:cubicBezTo>
                    <a:pt x="50313" y="78614"/>
                    <a:pt x="41451" y="82616"/>
                    <a:pt x="31731" y="82616"/>
                  </a:cubicBezTo>
                  <a:cubicBezTo>
                    <a:pt x="12292" y="82616"/>
                    <a:pt x="0" y="66607"/>
                    <a:pt x="0" y="42023"/>
                  </a:cubicBezTo>
                  <a:cubicBezTo>
                    <a:pt x="0" y="16580"/>
                    <a:pt x="13150" y="0"/>
                    <a:pt x="32589" y="0"/>
                  </a:cubicBezTo>
                  <a:cubicBezTo>
                    <a:pt x="42308" y="0"/>
                    <a:pt x="50884" y="4002"/>
                    <a:pt x="56030" y="11149"/>
                  </a:cubicBezTo>
                  <a:lnTo>
                    <a:pt x="56316" y="11149"/>
                  </a:lnTo>
                  <a:lnTo>
                    <a:pt x="56316" y="2001"/>
                  </a:lnTo>
                  <a:lnTo>
                    <a:pt x="74611" y="2001"/>
                  </a:lnTo>
                  <a:lnTo>
                    <a:pt x="74611" y="73754"/>
                  </a:lnTo>
                  <a:cubicBezTo>
                    <a:pt x="74611" y="99768"/>
                    <a:pt x="61462" y="112632"/>
                    <a:pt x="26586" y="114061"/>
                  </a:cubicBezTo>
                  <a:lnTo>
                    <a:pt x="22583" y="114347"/>
                  </a:lnTo>
                  <a:lnTo>
                    <a:pt x="21440" y="99768"/>
                  </a:lnTo>
                  <a:close/>
                  <a:moveTo>
                    <a:pt x="18867" y="41737"/>
                  </a:moveTo>
                  <a:cubicBezTo>
                    <a:pt x="18867" y="57460"/>
                    <a:pt x="25728" y="66607"/>
                    <a:pt x="37449" y="66607"/>
                  </a:cubicBezTo>
                  <a:cubicBezTo>
                    <a:pt x="44595" y="66607"/>
                    <a:pt x="50599" y="63177"/>
                    <a:pt x="56316" y="56030"/>
                  </a:cubicBezTo>
                  <a:lnTo>
                    <a:pt x="56316" y="27443"/>
                  </a:lnTo>
                  <a:cubicBezTo>
                    <a:pt x="50884" y="20583"/>
                    <a:pt x="44595" y="16866"/>
                    <a:pt x="37163" y="16866"/>
                  </a:cubicBezTo>
                  <a:cubicBezTo>
                    <a:pt x="25728" y="16866"/>
                    <a:pt x="18867" y="26014"/>
                    <a:pt x="18867" y="41737"/>
                  </a:cubicBezTo>
                  <a:close/>
                </a:path>
              </a:pathLst>
            </a:custGeom>
            <a:grpFill/>
            <a:ln w="2856" cap="flat">
              <a:noFill/>
              <a:prstDash val="solid"/>
              <a:miter/>
            </a:ln>
          </p:spPr>
          <p:txBody>
            <a:bodyPr rtlCol="0" anchor="ctr"/>
            <a:lstStyle/>
            <a:p>
              <a:endParaRPr lang="de-DE"/>
            </a:p>
          </p:txBody>
        </p:sp>
        <p:sp>
          <p:nvSpPr>
            <p:cNvPr id="215" name="Freihandform: Form 214">
              <a:extLst>
                <a:ext uri="{FF2B5EF4-FFF2-40B4-BE49-F238E27FC236}">
                  <a16:creationId xmlns:a16="http://schemas.microsoft.com/office/drawing/2014/main" id="{044FDE6E-6E3F-492C-B773-6783BA96880D}"/>
                </a:ext>
              </a:extLst>
            </p:cNvPr>
            <p:cNvSpPr/>
            <p:nvPr/>
          </p:nvSpPr>
          <p:spPr>
            <a:xfrm>
              <a:off x="3180021"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5" y="22869"/>
                    <a:pt x="11721" y="22869"/>
                  </a:cubicBezTo>
                  <a:cubicBezTo>
                    <a:pt x="5146" y="22869"/>
                    <a:pt x="0" y="18010"/>
                    <a:pt x="0" y="11435"/>
                  </a:cubicBezTo>
                  <a:cubicBezTo>
                    <a:pt x="0" y="4860"/>
                    <a:pt x="5431" y="0"/>
                    <a:pt x="11721" y="0"/>
                  </a:cubicBezTo>
                  <a:cubicBezTo>
                    <a:pt x="18295"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16" name="Freihandform: Form 215">
              <a:extLst>
                <a:ext uri="{FF2B5EF4-FFF2-40B4-BE49-F238E27FC236}">
                  <a16:creationId xmlns:a16="http://schemas.microsoft.com/office/drawing/2014/main" id="{0B728CC6-C9F6-45BF-BD25-24F47F2EEDA6}"/>
                </a:ext>
              </a:extLst>
            </p:cNvPr>
            <p:cNvSpPr/>
            <p:nvPr/>
          </p:nvSpPr>
          <p:spPr>
            <a:xfrm>
              <a:off x="3220900"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6871" y="15151"/>
                    <a:pt x="20297" y="22298"/>
                    <a:pt x="18867" y="34590"/>
                  </a:cubicBezTo>
                  <a:close/>
                </a:path>
              </a:pathLst>
            </a:custGeom>
            <a:grpFill/>
            <a:ln w="2856" cap="flat">
              <a:noFill/>
              <a:prstDash val="solid"/>
              <a:miter/>
            </a:ln>
          </p:spPr>
          <p:txBody>
            <a:bodyPr rtlCol="0" anchor="ctr"/>
            <a:lstStyle/>
            <a:p>
              <a:endParaRPr lang="de-DE"/>
            </a:p>
          </p:txBody>
        </p:sp>
      </p:grpSp>
    </p:spTree>
    <p:extLst>
      <p:ext uri="{BB962C8B-B14F-4D97-AF65-F5344CB8AC3E}">
        <p14:creationId xmlns:p14="http://schemas.microsoft.com/office/powerpoint/2010/main" val="1015548241"/>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Ref idx="1001">
        <a:schemeClr val="bg2"/>
      </p:bgRef>
    </p:bg>
    <p:spTree>
      <p:nvGrpSpPr>
        <p:cNvPr id="1" name=""/>
        <p:cNvGrpSpPr/>
        <p:nvPr/>
      </p:nvGrpSpPr>
      <p:grpSpPr>
        <a:xfrm>
          <a:off x="0" y="0"/>
          <a:ext cx="0" cy="0"/>
          <a:chOff x="0" y="0"/>
          <a:chExt cx="0" cy="0"/>
        </a:xfrm>
      </p:grpSpPr>
      <p:sp>
        <p:nvSpPr>
          <p:cNvPr id="57" name="Textplatzhalter 167">
            <a:extLst>
              <a:ext uri="{FF2B5EF4-FFF2-40B4-BE49-F238E27FC236}">
                <a16:creationId xmlns:a16="http://schemas.microsoft.com/office/drawing/2014/main" id="{68AB2348-B91F-4E68-BDE1-60ECCE02B493}"/>
              </a:ext>
            </a:extLst>
          </p:cNvPr>
          <p:cNvSpPr>
            <a:spLocks noGrp="1"/>
          </p:cNvSpPr>
          <p:nvPr>
            <p:ph type="body" sz="quarter" idx="12" hasCustomPrompt="1"/>
          </p:nvPr>
        </p:nvSpPr>
        <p:spPr>
          <a:xfrm>
            <a:off x="0" y="1628775"/>
            <a:ext cx="12192000" cy="5229225"/>
          </a:xfrm>
          <a:gradFill>
            <a:gsLst>
              <a:gs pos="50000">
                <a:schemeClr val="accent4">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4000" b="1" dirty="0">
                <a:latin typeface="+mj-lt"/>
                <a:ea typeface="+mj-ea"/>
                <a:cs typeface="+mj-cs"/>
              </a:defRPr>
            </a:lvl1pPr>
          </a:lstStyle>
          <a:p>
            <a:pPr lvl="0">
              <a:spcBef>
                <a:spcPct val="0"/>
              </a:spcBef>
            </a:pPr>
            <a:r>
              <a:rPr lang="de-DE" dirty="0"/>
              <a:t> </a:t>
            </a:r>
          </a:p>
        </p:txBody>
      </p:sp>
      <p:sp>
        <p:nvSpPr>
          <p:cNvPr id="59" name="Bildplatzhalter 60">
            <a:extLst>
              <a:ext uri="{FF2B5EF4-FFF2-40B4-BE49-F238E27FC236}">
                <a16:creationId xmlns:a16="http://schemas.microsoft.com/office/drawing/2014/main" id="{92CE05A2-27DE-4191-8A63-5C7C7ACA37CD}"/>
              </a:ext>
            </a:extLst>
          </p:cNvPr>
          <p:cNvSpPr>
            <a:spLocks noGrp="1"/>
          </p:cNvSpPr>
          <p:nvPr>
            <p:ph type="pic" sz="quarter" idx="10" hasCustomPrompt="1"/>
          </p:nvPr>
        </p:nvSpPr>
        <p:spPr>
          <a:xfrm>
            <a:off x="0" y="1628775"/>
            <a:ext cx="12192000" cy="5229226"/>
          </a:xfrm>
          <a:solidFill>
            <a:schemeClr val="tx1">
              <a:lumMod val="95000"/>
            </a:schemeClr>
          </a:solidFill>
        </p:spPr>
        <p:txBody>
          <a:bodyPr/>
          <a:lstStyle/>
          <a:p>
            <a:r>
              <a:rPr lang="de-DE" dirty="0"/>
              <a:t> </a:t>
            </a:r>
          </a:p>
        </p:txBody>
      </p:sp>
      <p:sp>
        <p:nvSpPr>
          <p:cNvPr id="60" name="Rechteck 59">
            <a:extLst>
              <a:ext uri="{FF2B5EF4-FFF2-40B4-BE49-F238E27FC236}">
                <a16:creationId xmlns:a16="http://schemas.microsoft.com/office/drawing/2014/main" id="{CBD8B083-79E8-44E1-BA43-E993160F02E1}"/>
              </a:ext>
            </a:extLst>
          </p:cNvPr>
          <p:cNvSpPr/>
          <p:nvPr userDrawn="1"/>
        </p:nvSpPr>
        <p:spPr>
          <a:xfrm>
            <a:off x="518400" y="1196733"/>
            <a:ext cx="11676062"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Textplatzhalter 64">
            <a:extLst>
              <a:ext uri="{FF2B5EF4-FFF2-40B4-BE49-F238E27FC236}">
                <a16:creationId xmlns:a16="http://schemas.microsoft.com/office/drawing/2014/main" id="{94E4DAD8-28C4-496D-803F-AF50BFF89A85}"/>
              </a:ext>
            </a:extLst>
          </p:cNvPr>
          <p:cNvSpPr>
            <a:spLocks noGrp="1"/>
          </p:cNvSpPr>
          <p:nvPr>
            <p:ph type="body" sz="quarter" idx="13" hasCustomPrompt="1"/>
          </p:nvPr>
        </p:nvSpPr>
        <p:spPr>
          <a:xfrm>
            <a:off x="518317" y="2647985"/>
            <a:ext cx="11157745" cy="1562031"/>
          </a:xfrm>
        </p:spPr>
        <p:txBody>
          <a:bodyPr vert="horz" wrap="square" lIns="0" tIns="0" rIns="360000" bIns="0" rtlCol="0" anchor="ctr" anchorCtr="0">
            <a:spAutoFit/>
          </a:bodyPr>
          <a:lstStyle>
            <a:lvl1pPr>
              <a:spcAft>
                <a:spcPts val="0"/>
              </a:spcAft>
              <a:defRPr lang="de-DE" sz="4800" b="1" dirty="0" smtClean="0">
                <a:latin typeface="+mj-lt"/>
                <a:ea typeface="+mj-ea"/>
                <a:cs typeface="+mj-cs"/>
              </a:defRPr>
            </a:lvl1pPr>
          </a:lstStyle>
          <a:p>
            <a:pPr lvl="0">
              <a:spcBef>
                <a:spcPct val="0"/>
              </a:spcBef>
            </a:pPr>
            <a:r>
              <a:rPr lang="de-DE" dirty="0"/>
              <a:t>Vielen Dank</a:t>
            </a:r>
            <a:br>
              <a:rPr lang="de-DE" dirty="0"/>
            </a:br>
            <a:r>
              <a:rPr lang="de-DE" dirty="0"/>
              <a:t>für Ihre Aufmerksamkeit!</a:t>
            </a:r>
          </a:p>
        </p:txBody>
      </p:sp>
      <p:sp>
        <p:nvSpPr>
          <p:cNvPr id="58" name="Freihandform: Form 57">
            <a:extLst>
              <a:ext uri="{FF2B5EF4-FFF2-40B4-BE49-F238E27FC236}">
                <a16:creationId xmlns:a16="http://schemas.microsoft.com/office/drawing/2014/main" id="{1A7F7BEE-9A4B-44B2-960F-97720F4BC3DA}"/>
              </a:ext>
            </a:extLst>
          </p:cNvPr>
          <p:cNvSpPr/>
          <p:nvPr userDrawn="1"/>
        </p:nvSpPr>
        <p:spPr>
          <a:xfrm>
            <a:off x="10056938" y="300703"/>
            <a:ext cx="1619125" cy="618155"/>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chemeClr val="tx1"/>
          </a:solidFill>
          <a:ln w="2892" cap="flat">
            <a:noFill/>
            <a:prstDash val="solid"/>
            <a:miter/>
          </a:ln>
        </p:spPr>
        <p:txBody>
          <a:bodyPr rtlCol="0" anchor="ctr"/>
          <a:lstStyle/>
          <a:p>
            <a:endParaRPr lang="de-DE"/>
          </a:p>
        </p:txBody>
      </p:sp>
      <p:grpSp>
        <p:nvGrpSpPr>
          <p:cNvPr id="56" name="Gruppieren 55">
            <a:extLst>
              <a:ext uri="{FF2B5EF4-FFF2-40B4-BE49-F238E27FC236}">
                <a16:creationId xmlns:a16="http://schemas.microsoft.com/office/drawing/2014/main" id="{0C3B9D07-F821-46AB-95B1-D19222D00FD7}"/>
              </a:ext>
            </a:extLst>
          </p:cNvPr>
          <p:cNvGrpSpPr/>
          <p:nvPr userDrawn="1"/>
        </p:nvGrpSpPr>
        <p:grpSpPr>
          <a:xfrm>
            <a:off x="-390525" y="160153"/>
            <a:ext cx="333375" cy="136812"/>
            <a:chOff x="-133350" y="2711163"/>
            <a:chExt cx="333375" cy="136812"/>
          </a:xfrm>
        </p:grpSpPr>
        <p:cxnSp>
          <p:nvCxnSpPr>
            <p:cNvPr id="62" name="Gerader Verbinder 61">
              <a:extLst>
                <a:ext uri="{FF2B5EF4-FFF2-40B4-BE49-F238E27FC236}">
                  <a16:creationId xmlns:a16="http://schemas.microsoft.com/office/drawing/2014/main" id="{22380010-0050-441D-BA9C-97B58351587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3" name="Textfeld 62">
              <a:extLst>
                <a:ext uri="{FF2B5EF4-FFF2-40B4-BE49-F238E27FC236}">
                  <a16:creationId xmlns:a16="http://schemas.microsoft.com/office/drawing/2014/main" id="{C13F555F-C26E-4B21-A77C-6CA7380155F8}"/>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4" name="Gruppieren 63">
            <a:extLst>
              <a:ext uri="{FF2B5EF4-FFF2-40B4-BE49-F238E27FC236}">
                <a16:creationId xmlns:a16="http://schemas.microsoft.com/office/drawing/2014/main" id="{705760C0-8935-4141-9AEE-BB96816B3799}"/>
              </a:ext>
            </a:extLst>
          </p:cNvPr>
          <p:cNvGrpSpPr/>
          <p:nvPr userDrawn="1"/>
        </p:nvGrpSpPr>
        <p:grpSpPr>
          <a:xfrm>
            <a:off x="-390525" y="1131703"/>
            <a:ext cx="333375" cy="136812"/>
            <a:chOff x="-133350" y="2711163"/>
            <a:chExt cx="333375" cy="136812"/>
          </a:xfrm>
        </p:grpSpPr>
        <p:cxnSp>
          <p:nvCxnSpPr>
            <p:cNvPr id="66" name="Gerader Verbinder 65">
              <a:extLst>
                <a:ext uri="{FF2B5EF4-FFF2-40B4-BE49-F238E27FC236}">
                  <a16:creationId xmlns:a16="http://schemas.microsoft.com/office/drawing/2014/main" id="{EBE9DAC0-7790-4611-B602-40B3CD18C73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7" name="Textfeld 66">
              <a:extLst>
                <a:ext uri="{FF2B5EF4-FFF2-40B4-BE49-F238E27FC236}">
                  <a16:creationId xmlns:a16="http://schemas.microsoft.com/office/drawing/2014/main" id="{1FBE1EE4-3D10-40E7-9F1E-627A51E59C61}"/>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8" name="Gruppieren 67">
            <a:extLst>
              <a:ext uri="{FF2B5EF4-FFF2-40B4-BE49-F238E27FC236}">
                <a16:creationId xmlns:a16="http://schemas.microsoft.com/office/drawing/2014/main" id="{B25E0919-4E1B-4A97-A1C2-6AE7D2A59920}"/>
              </a:ext>
            </a:extLst>
          </p:cNvPr>
          <p:cNvGrpSpPr/>
          <p:nvPr userDrawn="1"/>
        </p:nvGrpSpPr>
        <p:grpSpPr>
          <a:xfrm>
            <a:off x="-390525" y="1491963"/>
            <a:ext cx="333375" cy="136812"/>
            <a:chOff x="-133350" y="2711163"/>
            <a:chExt cx="333375" cy="136812"/>
          </a:xfrm>
        </p:grpSpPr>
        <p:cxnSp>
          <p:nvCxnSpPr>
            <p:cNvPr id="69" name="Gerader Verbinder 68">
              <a:extLst>
                <a:ext uri="{FF2B5EF4-FFF2-40B4-BE49-F238E27FC236}">
                  <a16:creationId xmlns:a16="http://schemas.microsoft.com/office/drawing/2014/main" id="{849FBB7D-3378-4F36-B80B-3E0BDCA8343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Textfeld 69">
              <a:extLst>
                <a:ext uri="{FF2B5EF4-FFF2-40B4-BE49-F238E27FC236}">
                  <a16:creationId xmlns:a16="http://schemas.microsoft.com/office/drawing/2014/main" id="{6141066E-6566-420D-B6EB-886DF25CCD11}"/>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71" name="Gruppieren 70">
            <a:extLst>
              <a:ext uri="{FF2B5EF4-FFF2-40B4-BE49-F238E27FC236}">
                <a16:creationId xmlns:a16="http://schemas.microsoft.com/office/drawing/2014/main" id="{87A742EA-EC3D-47DE-9C2D-533639983C8D}"/>
              </a:ext>
            </a:extLst>
          </p:cNvPr>
          <p:cNvGrpSpPr/>
          <p:nvPr userDrawn="1"/>
        </p:nvGrpSpPr>
        <p:grpSpPr>
          <a:xfrm>
            <a:off x="-390525" y="3292188"/>
            <a:ext cx="333375" cy="136812"/>
            <a:chOff x="-133350" y="2711163"/>
            <a:chExt cx="333375" cy="136812"/>
          </a:xfrm>
        </p:grpSpPr>
        <p:cxnSp>
          <p:nvCxnSpPr>
            <p:cNvPr id="72" name="Gerader Verbinder 71">
              <a:extLst>
                <a:ext uri="{FF2B5EF4-FFF2-40B4-BE49-F238E27FC236}">
                  <a16:creationId xmlns:a16="http://schemas.microsoft.com/office/drawing/2014/main" id="{846719FD-F8B1-447D-8561-7A1E238E8A5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3" name="Textfeld 72">
              <a:extLst>
                <a:ext uri="{FF2B5EF4-FFF2-40B4-BE49-F238E27FC236}">
                  <a16:creationId xmlns:a16="http://schemas.microsoft.com/office/drawing/2014/main" id="{2ABDBC31-5895-4E49-887D-433A43B32DB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4" name="Gruppieren 73">
            <a:extLst>
              <a:ext uri="{FF2B5EF4-FFF2-40B4-BE49-F238E27FC236}">
                <a16:creationId xmlns:a16="http://schemas.microsoft.com/office/drawing/2014/main" id="{AEF4BF1C-C847-48A1-A7BF-3BEE82EF1C59}"/>
              </a:ext>
            </a:extLst>
          </p:cNvPr>
          <p:cNvGrpSpPr/>
          <p:nvPr userDrawn="1"/>
        </p:nvGrpSpPr>
        <p:grpSpPr>
          <a:xfrm>
            <a:off x="-390525" y="6063963"/>
            <a:ext cx="333375" cy="136812"/>
            <a:chOff x="-133350" y="2711163"/>
            <a:chExt cx="333375" cy="136812"/>
          </a:xfrm>
        </p:grpSpPr>
        <p:cxnSp>
          <p:nvCxnSpPr>
            <p:cNvPr id="75" name="Gerader Verbinder 74">
              <a:extLst>
                <a:ext uri="{FF2B5EF4-FFF2-40B4-BE49-F238E27FC236}">
                  <a16:creationId xmlns:a16="http://schemas.microsoft.com/office/drawing/2014/main" id="{1CF60061-B6B2-4FE6-9482-278DFD418B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6" name="Textfeld 75">
              <a:extLst>
                <a:ext uri="{FF2B5EF4-FFF2-40B4-BE49-F238E27FC236}">
                  <a16:creationId xmlns:a16="http://schemas.microsoft.com/office/drawing/2014/main" id="{73D29742-39CB-41E5-B346-BADC9743E285}"/>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7" name="Gruppieren 76">
            <a:extLst>
              <a:ext uri="{FF2B5EF4-FFF2-40B4-BE49-F238E27FC236}">
                <a16:creationId xmlns:a16="http://schemas.microsoft.com/office/drawing/2014/main" id="{D55A5473-7182-4B24-8843-51E2ADF3D492}"/>
              </a:ext>
            </a:extLst>
          </p:cNvPr>
          <p:cNvGrpSpPr/>
          <p:nvPr userDrawn="1"/>
        </p:nvGrpSpPr>
        <p:grpSpPr>
          <a:xfrm>
            <a:off x="-390525" y="6495763"/>
            <a:ext cx="333375" cy="136812"/>
            <a:chOff x="-133350" y="2711163"/>
            <a:chExt cx="333375" cy="136812"/>
          </a:xfrm>
        </p:grpSpPr>
        <p:cxnSp>
          <p:nvCxnSpPr>
            <p:cNvPr id="78" name="Gerader Verbinder 77">
              <a:extLst>
                <a:ext uri="{FF2B5EF4-FFF2-40B4-BE49-F238E27FC236}">
                  <a16:creationId xmlns:a16="http://schemas.microsoft.com/office/drawing/2014/main" id="{204A095A-3A24-4259-92A8-4500898AC05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9" name="Textfeld 78">
              <a:extLst>
                <a:ext uri="{FF2B5EF4-FFF2-40B4-BE49-F238E27FC236}">
                  <a16:creationId xmlns:a16="http://schemas.microsoft.com/office/drawing/2014/main" id="{82971EAD-9159-4D12-8726-4FBE6AFA23F0}"/>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80" name="Gruppieren 79">
            <a:extLst>
              <a:ext uri="{FF2B5EF4-FFF2-40B4-BE49-F238E27FC236}">
                <a16:creationId xmlns:a16="http://schemas.microsoft.com/office/drawing/2014/main" id="{D1FF9524-93DA-476B-89EA-9E475617F2D9}"/>
              </a:ext>
            </a:extLst>
          </p:cNvPr>
          <p:cNvGrpSpPr/>
          <p:nvPr userDrawn="1"/>
        </p:nvGrpSpPr>
        <p:grpSpPr>
          <a:xfrm rot="16200000">
            <a:off x="281643" y="-299136"/>
            <a:ext cx="333375" cy="136808"/>
            <a:chOff x="-133350" y="2711167"/>
            <a:chExt cx="333375" cy="136808"/>
          </a:xfrm>
        </p:grpSpPr>
        <p:cxnSp>
          <p:nvCxnSpPr>
            <p:cNvPr id="81" name="Gerader Verbinder 80">
              <a:extLst>
                <a:ext uri="{FF2B5EF4-FFF2-40B4-BE49-F238E27FC236}">
                  <a16:creationId xmlns:a16="http://schemas.microsoft.com/office/drawing/2014/main" id="{8DFFD401-DC7D-4F6D-82BF-DC6E357E598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Textfeld 81">
              <a:extLst>
                <a:ext uri="{FF2B5EF4-FFF2-40B4-BE49-F238E27FC236}">
                  <a16:creationId xmlns:a16="http://schemas.microsoft.com/office/drawing/2014/main" id="{36A6CE9C-ECB8-42E6-B61D-3A0F3C4D7A56}"/>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3" name="Gruppieren 82">
            <a:extLst>
              <a:ext uri="{FF2B5EF4-FFF2-40B4-BE49-F238E27FC236}">
                <a16:creationId xmlns:a16="http://schemas.microsoft.com/office/drawing/2014/main" id="{20076CAA-CFEC-4359-9762-07ED0661EE26}"/>
              </a:ext>
            </a:extLst>
          </p:cNvPr>
          <p:cNvGrpSpPr/>
          <p:nvPr userDrawn="1"/>
        </p:nvGrpSpPr>
        <p:grpSpPr>
          <a:xfrm rot="16200000">
            <a:off x="5752963" y="-299136"/>
            <a:ext cx="333375" cy="136804"/>
            <a:chOff x="-133350" y="2711171"/>
            <a:chExt cx="333375" cy="136804"/>
          </a:xfrm>
        </p:grpSpPr>
        <p:cxnSp>
          <p:nvCxnSpPr>
            <p:cNvPr id="84" name="Gerader Verbinder 83">
              <a:extLst>
                <a:ext uri="{FF2B5EF4-FFF2-40B4-BE49-F238E27FC236}">
                  <a16:creationId xmlns:a16="http://schemas.microsoft.com/office/drawing/2014/main" id="{91EF761B-D6BF-475C-8903-456E1F0576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5" name="Textfeld 84">
              <a:extLst>
                <a:ext uri="{FF2B5EF4-FFF2-40B4-BE49-F238E27FC236}">
                  <a16:creationId xmlns:a16="http://schemas.microsoft.com/office/drawing/2014/main" id="{413A99B1-6C23-41A6-A82B-0EC01B779471}"/>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6" name="Gruppieren 85">
            <a:extLst>
              <a:ext uri="{FF2B5EF4-FFF2-40B4-BE49-F238E27FC236}">
                <a16:creationId xmlns:a16="http://schemas.microsoft.com/office/drawing/2014/main" id="{16CE4EF7-E819-4747-A9E4-8C86F991481E}"/>
              </a:ext>
            </a:extLst>
          </p:cNvPr>
          <p:cNvGrpSpPr/>
          <p:nvPr userDrawn="1"/>
        </p:nvGrpSpPr>
        <p:grpSpPr>
          <a:xfrm>
            <a:off x="6203950" y="-397424"/>
            <a:ext cx="124906" cy="333375"/>
            <a:chOff x="6416680" y="-397424"/>
            <a:chExt cx="124906" cy="333375"/>
          </a:xfrm>
        </p:grpSpPr>
        <p:cxnSp>
          <p:nvCxnSpPr>
            <p:cNvPr id="87" name="Gerader Verbinder 86">
              <a:extLst>
                <a:ext uri="{FF2B5EF4-FFF2-40B4-BE49-F238E27FC236}">
                  <a16:creationId xmlns:a16="http://schemas.microsoft.com/office/drawing/2014/main" id="{3B78DE36-86EF-463F-A7E5-0CD3043C9F4D}"/>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EAD15804-28A7-4690-889A-7D8A91A7D478}"/>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9" name="Gerader Verbinder 88">
            <a:extLst>
              <a:ext uri="{FF2B5EF4-FFF2-40B4-BE49-F238E27FC236}">
                <a16:creationId xmlns:a16="http://schemas.microsoft.com/office/drawing/2014/main" id="{9023C4F7-97EF-4D2F-9223-1AFEE89D9C68}"/>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0" name="Gruppieren 89">
            <a:extLst>
              <a:ext uri="{FF2B5EF4-FFF2-40B4-BE49-F238E27FC236}">
                <a16:creationId xmlns:a16="http://schemas.microsoft.com/office/drawing/2014/main" id="{D5072DFD-BA29-43BB-A0B1-01F593A0242E}"/>
              </a:ext>
            </a:extLst>
          </p:cNvPr>
          <p:cNvGrpSpPr/>
          <p:nvPr userDrawn="1"/>
        </p:nvGrpSpPr>
        <p:grpSpPr>
          <a:xfrm rot="16200000">
            <a:off x="11447325" y="-299139"/>
            <a:ext cx="333375" cy="136800"/>
            <a:chOff x="-133350" y="2711175"/>
            <a:chExt cx="333375" cy="136800"/>
          </a:xfrm>
        </p:grpSpPr>
        <p:cxnSp>
          <p:nvCxnSpPr>
            <p:cNvPr id="91" name="Gerader Verbinder 90">
              <a:extLst>
                <a:ext uri="{FF2B5EF4-FFF2-40B4-BE49-F238E27FC236}">
                  <a16:creationId xmlns:a16="http://schemas.microsoft.com/office/drawing/2014/main" id="{A9C77A6D-E177-4B69-A5A1-6B77E4229F3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2" name="Textfeld 91">
              <a:extLst>
                <a:ext uri="{FF2B5EF4-FFF2-40B4-BE49-F238E27FC236}">
                  <a16:creationId xmlns:a16="http://schemas.microsoft.com/office/drawing/2014/main" id="{701274C6-5A42-4082-BC4B-8532BFB4CC40}"/>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93" name="Grafik 3">
            <a:extLst>
              <a:ext uri="{FF2B5EF4-FFF2-40B4-BE49-F238E27FC236}">
                <a16:creationId xmlns:a16="http://schemas.microsoft.com/office/drawing/2014/main" id="{33FFE2D6-CE9B-4B10-874C-597FC55BD0EB}"/>
              </a:ext>
            </a:extLst>
          </p:cNvPr>
          <p:cNvGrpSpPr/>
          <p:nvPr userDrawn="1"/>
        </p:nvGrpSpPr>
        <p:grpSpPr>
          <a:xfrm>
            <a:off x="520163" y="293688"/>
            <a:ext cx="2654043" cy="328339"/>
            <a:chOff x="2090737" y="2524124"/>
            <a:chExt cx="7860982" cy="972502"/>
          </a:xfrm>
          <a:solidFill>
            <a:schemeClr val="tx1"/>
          </a:solidFill>
        </p:grpSpPr>
        <p:sp>
          <p:nvSpPr>
            <p:cNvPr id="94" name="Freihandform: Form 93">
              <a:extLst>
                <a:ext uri="{FF2B5EF4-FFF2-40B4-BE49-F238E27FC236}">
                  <a16:creationId xmlns:a16="http://schemas.microsoft.com/office/drawing/2014/main" id="{45C6E753-C535-4A2E-9943-8DF5CC64DF98}"/>
                </a:ext>
              </a:extLst>
            </p:cNvPr>
            <p:cNvSpPr/>
            <p:nvPr/>
          </p:nvSpPr>
          <p:spPr>
            <a:xfrm>
              <a:off x="2090737" y="2545079"/>
              <a:ext cx="231457" cy="369569"/>
            </a:xfrm>
            <a:custGeom>
              <a:avLst/>
              <a:gdLst>
                <a:gd name="connsiteX0" fmla="*/ 231458 w 231457"/>
                <a:gd name="connsiteY0" fmla="*/ 60960 h 369569"/>
                <a:gd name="connsiteX1" fmla="*/ 65723 w 231457"/>
                <a:gd name="connsiteY1" fmla="*/ 60960 h 369569"/>
                <a:gd name="connsiteX2" fmla="*/ 65723 w 231457"/>
                <a:gd name="connsiteY2" fmla="*/ 152400 h 369569"/>
                <a:gd name="connsiteX3" fmla="*/ 189548 w 231457"/>
                <a:gd name="connsiteY3" fmla="*/ 152400 h 369569"/>
                <a:gd name="connsiteX4" fmla="*/ 189548 w 231457"/>
                <a:gd name="connsiteY4" fmla="*/ 212408 h 369569"/>
                <a:gd name="connsiteX5" fmla="*/ 65723 w 231457"/>
                <a:gd name="connsiteY5" fmla="*/ 212408 h 369569"/>
                <a:gd name="connsiteX6" fmla="*/ 65723 w 231457"/>
                <a:gd name="connsiteY6" fmla="*/ 369570 h 369569"/>
                <a:gd name="connsiteX7" fmla="*/ 0 w 231457"/>
                <a:gd name="connsiteY7" fmla="*/ 369570 h 369569"/>
                <a:gd name="connsiteX8" fmla="*/ 0 w 231457"/>
                <a:gd name="connsiteY8" fmla="*/ 0 h 369569"/>
                <a:gd name="connsiteX9" fmla="*/ 231458 w 231457"/>
                <a:gd name="connsiteY9" fmla="*/ 0 h 369569"/>
                <a:gd name="connsiteX10" fmla="*/ 231458 w 231457"/>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9569">
                  <a:moveTo>
                    <a:pt x="231458" y="60960"/>
                  </a:moveTo>
                  <a:lnTo>
                    <a:pt x="65723" y="60960"/>
                  </a:lnTo>
                  <a:lnTo>
                    <a:pt x="65723" y="152400"/>
                  </a:lnTo>
                  <a:lnTo>
                    <a:pt x="189548" y="152400"/>
                  </a:lnTo>
                  <a:lnTo>
                    <a:pt x="189548" y="212408"/>
                  </a:lnTo>
                  <a:lnTo>
                    <a:pt x="65723" y="212408"/>
                  </a:lnTo>
                  <a:lnTo>
                    <a:pt x="65723" y="369570"/>
                  </a:lnTo>
                  <a:lnTo>
                    <a:pt x="0" y="369570"/>
                  </a:lnTo>
                  <a:lnTo>
                    <a:pt x="0" y="0"/>
                  </a:lnTo>
                  <a:lnTo>
                    <a:pt x="231458" y="0"/>
                  </a:lnTo>
                  <a:lnTo>
                    <a:pt x="231458" y="60960"/>
                  </a:lnTo>
                  <a:close/>
                </a:path>
              </a:pathLst>
            </a:custGeom>
            <a:grpFill/>
            <a:ln w="9525" cap="flat">
              <a:noFill/>
              <a:prstDash val="solid"/>
              <a:miter/>
            </a:ln>
          </p:spPr>
          <p:txBody>
            <a:bodyPr rtlCol="0" anchor="ctr"/>
            <a:lstStyle/>
            <a:p>
              <a:endParaRPr lang="de-DE"/>
            </a:p>
          </p:txBody>
        </p:sp>
        <p:sp>
          <p:nvSpPr>
            <p:cNvPr id="95" name="Freihandform: Form 94">
              <a:extLst>
                <a:ext uri="{FF2B5EF4-FFF2-40B4-BE49-F238E27FC236}">
                  <a16:creationId xmlns:a16="http://schemas.microsoft.com/office/drawing/2014/main" id="{59B46B7F-D212-453C-80BF-A6C40A6C0451}"/>
                </a:ext>
              </a:extLst>
            </p:cNvPr>
            <p:cNvSpPr/>
            <p:nvPr/>
          </p:nvSpPr>
          <p:spPr>
            <a:xfrm>
              <a:off x="2357437" y="2641039"/>
              <a:ext cx="161925" cy="272657"/>
            </a:xfrm>
            <a:custGeom>
              <a:avLst/>
              <a:gdLst>
                <a:gd name="connsiteX0" fmla="*/ 161925 w 161925"/>
                <a:gd name="connsiteY0" fmla="*/ 5005 h 272657"/>
                <a:gd name="connsiteX1" fmla="*/ 152400 w 161925"/>
                <a:gd name="connsiteY1" fmla="*/ 68823 h 272657"/>
                <a:gd name="connsiteX2" fmla="*/ 118110 w 161925"/>
                <a:gd name="connsiteY2" fmla="*/ 60250 h 272657"/>
                <a:gd name="connsiteX3" fmla="*/ 63817 w 161925"/>
                <a:gd name="connsiteY3" fmla="*/ 135498 h 272657"/>
                <a:gd name="connsiteX4" fmla="*/ 63817 w 161925"/>
                <a:gd name="connsiteY4" fmla="*/ 272658 h 272657"/>
                <a:gd name="connsiteX5" fmla="*/ 0 w 161925"/>
                <a:gd name="connsiteY5" fmla="*/ 272658 h 272657"/>
                <a:gd name="connsiteX6" fmla="*/ 0 w 161925"/>
                <a:gd name="connsiteY6" fmla="*/ 5958 h 272657"/>
                <a:gd name="connsiteX7" fmla="*/ 60960 w 161925"/>
                <a:gd name="connsiteY7" fmla="*/ 5958 h 272657"/>
                <a:gd name="connsiteX8" fmla="*/ 60960 w 161925"/>
                <a:gd name="connsiteY8" fmla="*/ 40248 h 272657"/>
                <a:gd name="connsiteX9" fmla="*/ 61913 w 161925"/>
                <a:gd name="connsiteY9" fmla="*/ 40248 h 272657"/>
                <a:gd name="connsiteX10" fmla="*/ 131445 w 161925"/>
                <a:gd name="connsiteY10" fmla="*/ 243 h 272657"/>
                <a:gd name="connsiteX11" fmla="*/ 161925 w 161925"/>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272657">
                  <a:moveTo>
                    <a:pt x="161925" y="5005"/>
                  </a:moveTo>
                  <a:lnTo>
                    <a:pt x="152400" y="68823"/>
                  </a:lnTo>
                  <a:cubicBezTo>
                    <a:pt x="142875" y="64060"/>
                    <a:pt x="131445" y="60250"/>
                    <a:pt x="118110" y="60250"/>
                  </a:cubicBezTo>
                  <a:cubicBezTo>
                    <a:pt x="75248" y="60250"/>
                    <a:pt x="63817" y="94540"/>
                    <a:pt x="63817" y="135498"/>
                  </a:cubicBezTo>
                  <a:lnTo>
                    <a:pt x="63817" y="272658"/>
                  </a:lnTo>
                  <a:lnTo>
                    <a:pt x="0" y="272658"/>
                  </a:lnTo>
                  <a:lnTo>
                    <a:pt x="0" y="5958"/>
                  </a:lnTo>
                  <a:lnTo>
                    <a:pt x="60960" y="5958"/>
                  </a:lnTo>
                  <a:lnTo>
                    <a:pt x="60960" y="40248"/>
                  </a:lnTo>
                  <a:lnTo>
                    <a:pt x="61913" y="40248"/>
                  </a:lnTo>
                  <a:cubicBezTo>
                    <a:pt x="76200" y="15483"/>
                    <a:pt x="100965" y="243"/>
                    <a:pt x="131445" y="243"/>
                  </a:cubicBezTo>
                  <a:cubicBezTo>
                    <a:pt x="140970" y="-710"/>
                    <a:pt x="152400" y="1195"/>
                    <a:pt x="161925" y="5005"/>
                  </a:cubicBezTo>
                  <a:close/>
                </a:path>
              </a:pathLst>
            </a:custGeom>
            <a:grpFill/>
            <a:ln w="9525" cap="flat">
              <a:noFill/>
              <a:prstDash val="solid"/>
              <a:miter/>
            </a:ln>
          </p:spPr>
          <p:txBody>
            <a:bodyPr rtlCol="0" anchor="ctr"/>
            <a:lstStyle/>
            <a:p>
              <a:endParaRPr lang="de-DE"/>
            </a:p>
          </p:txBody>
        </p:sp>
        <p:sp>
          <p:nvSpPr>
            <p:cNvPr id="96" name="Freihandform: Form 95">
              <a:extLst>
                <a:ext uri="{FF2B5EF4-FFF2-40B4-BE49-F238E27FC236}">
                  <a16:creationId xmlns:a16="http://schemas.microsoft.com/office/drawing/2014/main" id="{B78EDB47-2349-4B04-8AC2-36BB12C1C39D}"/>
                </a:ext>
              </a:extLst>
            </p:cNvPr>
            <p:cNvSpPr/>
            <p:nvPr/>
          </p:nvSpPr>
          <p:spPr>
            <a:xfrm>
              <a:off x="2563176" y="2528887"/>
              <a:ext cx="79057" cy="385762"/>
            </a:xfrm>
            <a:custGeom>
              <a:avLst/>
              <a:gdLst>
                <a:gd name="connsiteX0" fmla="*/ 79058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8 w 79057"/>
                <a:gd name="connsiteY4" fmla="*/ 38100 h 385762"/>
                <a:gd name="connsiteX5" fmla="*/ 70485 w 79057"/>
                <a:gd name="connsiteY5" fmla="*/ 385763 h 385762"/>
                <a:gd name="connsiteX6" fmla="*/ 8573 w 79057"/>
                <a:gd name="connsiteY6" fmla="*/ 385763 h 385762"/>
                <a:gd name="connsiteX7" fmla="*/ 8573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2" y="76200"/>
                  </a:cubicBezTo>
                  <a:cubicBezTo>
                    <a:pt x="17145" y="76200"/>
                    <a:pt x="0" y="60960"/>
                    <a:pt x="0" y="38100"/>
                  </a:cubicBezTo>
                  <a:cubicBezTo>
                    <a:pt x="0" y="16193"/>
                    <a:pt x="18098" y="0"/>
                    <a:pt x="39052" y="0"/>
                  </a:cubicBezTo>
                  <a:cubicBezTo>
                    <a:pt x="61913" y="0"/>
                    <a:pt x="79058" y="16193"/>
                    <a:pt x="79058" y="38100"/>
                  </a:cubicBezTo>
                  <a:close/>
                  <a:moveTo>
                    <a:pt x="70485" y="385763"/>
                  </a:moveTo>
                  <a:lnTo>
                    <a:pt x="8573" y="385763"/>
                  </a:lnTo>
                  <a:lnTo>
                    <a:pt x="8573" y="119063"/>
                  </a:lnTo>
                  <a:lnTo>
                    <a:pt x="70485" y="119063"/>
                  </a:lnTo>
                  <a:lnTo>
                    <a:pt x="70485" y="385763"/>
                  </a:lnTo>
                  <a:close/>
                </a:path>
              </a:pathLst>
            </a:custGeom>
            <a:grpFill/>
            <a:ln w="9525" cap="flat">
              <a:noFill/>
              <a:prstDash val="solid"/>
              <a:miter/>
            </a:ln>
          </p:spPr>
          <p:txBody>
            <a:bodyPr rtlCol="0" anchor="ctr"/>
            <a:lstStyle/>
            <a:p>
              <a:endParaRPr lang="de-DE"/>
            </a:p>
          </p:txBody>
        </p:sp>
        <p:sp>
          <p:nvSpPr>
            <p:cNvPr id="97" name="Freihandform: Form 96">
              <a:extLst>
                <a:ext uri="{FF2B5EF4-FFF2-40B4-BE49-F238E27FC236}">
                  <a16:creationId xmlns:a16="http://schemas.microsoft.com/office/drawing/2014/main" id="{788D67DB-86D4-4757-BF80-C74C3D598079}"/>
                </a:ext>
              </a:extLst>
            </p:cNvPr>
            <p:cNvSpPr/>
            <p:nvPr/>
          </p:nvSpPr>
          <p:spPr>
            <a:xfrm>
              <a:off x="2699384" y="2641281"/>
              <a:ext cx="242887" cy="279082"/>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8" y="225743"/>
                    <a:pt x="132398" y="225743"/>
                  </a:cubicBezTo>
                  <a:cubicBezTo>
                    <a:pt x="157163" y="225743"/>
                    <a:pt x="177165" y="216218"/>
                    <a:pt x="198120" y="194310"/>
                  </a:cubicBezTo>
                  <a:lnTo>
                    <a:pt x="237173" y="235268"/>
                  </a:lnTo>
                  <a:cubicBezTo>
                    <a:pt x="206692" y="264795"/>
                    <a:pt x="172402" y="279083"/>
                    <a:pt x="132398" y="279083"/>
                  </a:cubicBezTo>
                  <a:close/>
                  <a:moveTo>
                    <a:pt x="62865" y="115253"/>
                  </a:moveTo>
                  <a:lnTo>
                    <a:pt x="183832" y="115253"/>
                  </a:lnTo>
                  <a:cubicBezTo>
                    <a:pt x="180975" y="74295"/>
                    <a:pt x="160020" y="50482"/>
                    <a:pt x="124777" y="50482"/>
                  </a:cubicBezTo>
                  <a:cubicBezTo>
                    <a:pt x="89535" y="50482"/>
                    <a:pt x="67627" y="74295"/>
                    <a:pt x="62865" y="115253"/>
                  </a:cubicBezTo>
                  <a:close/>
                </a:path>
              </a:pathLst>
            </a:custGeom>
            <a:grpFill/>
            <a:ln w="9525" cap="flat">
              <a:noFill/>
              <a:prstDash val="solid"/>
              <a:miter/>
            </a:ln>
          </p:spPr>
          <p:txBody>
            <a:bodyPr rtlCol="0" anchor="ctr"/>
            <a:lstStyle/>
            <a:p>
              <a:endParaRPr lang="de-DE"/>
            </a:p>
          </p:txBody>
        </p:sp>
        <p:sp>
          <p:nvSpPr>
            <p:cNvPr id="98" name="Freihandform: Form 97">
              <a:extLst>
                <a:ext uri="{FF2B5EF4-FFF2-40B4-BE49-F238E27FC236}">
                  <a16:creationId xmlns:a16="http://schemas.microsoft.com/office/drawing/2014/main" id="{0C0EDA80-7B98-43BD-8E81-D5B121FB9706}"/>
                </a:ext>
              </a:extLst>
            </p:cNvPr>
            <p:cNvSpPr/>
            <p:nvPr/>
          </p:nvSpPr>
          <p:spPr>
            <a:xfrm>
              <a:off x="2997516" y="2524124"/>
              <a:ext cx="248602" cy="396239"/>
            </a:xfrm>
            <a:custGeom>
              <a:avLst/>
              <a:gdLst>
                <a:gd name="connsiteX0" fmla="*/ 0 w 248602"/>
                <a:gd name="connsiteY0" fmla="*/ 256223 h 396239"/>
                <a:gd name="connsiteX1" fmla="*/ 108585 w 248602"/>
                <a:gd name="connsiteY1" fmla="*/ 117157 h 396239"/>
                <a:gd name="connsiteX2" fmla="*/ 185738 w 248602"/>
                <a:gd name="connsiteY2" fmla="*/ 153352 h 396239"/>
                <a:gd name="connsiteX3" fmla="*/ 186690 w 248602"/>
                <a:gd name="connsiteY3" fmla="*/ 153352 h 396239"/>
                <a:gd name="connsiteX4" fmla="*/ 186690 w 248602"/>
                <a:gd name="connsiteY4" fmla="*/ 16193 h 396239"/>
                <a:gd name="connsiteX5" fmla="*/ 248603 w 248602"/>
                <a:gd name="connsiteY5" fmla="*/ 0 h 396239"/>
                <a:gd name="connsiteX6" fmla="*/ 248603 w 248602"/>
                <a:gd name="connsiteY6" fmla="*/ 389573 h 396239"/>
                <a:gd name="connsiteX7" fmla="*/ 188595 w 248602"/>
                <a:gd name="connsiteY7" fmla="*/ 389573 h 396239"/>
                <a:gd name="connsiteX8" fmla="*/ 188595 w 248602"/>
                <a:gd name="connsiteY8" fmla="*/ 358140 h 396239"/>
                <a:gd name="connsiteX9" fmla="*/ 187642 w 248602"/>
                <a:gd name="connsiteY9" fmla="*/ 358140 h 396239"/>
                <a:gd name="connsiteX10" fmla="*/ 107633 w 248602"/>
                <a:gd name="connsiteY10" fmla="*/ 396240 h 396239"/>
                <a:gd name="connsiteX11" fmla="*/ 0 w 248602"/>
                <a:gd name="connsiteY11" fmla="*/ 256223 h 396239"/>
                <a:gd name="connsiteX12" fmla="*/ 61913 w 248602"/>
                <a:gd name="connsiteY12" fmla="*/ 256223 h 396239"/>
                <a:gd name="connsiteX13" fmla="*/ 123825 w 248602"/>
                <a:gd name="connsiteY13" fmla="*/ 341948 h 396239"/>
                <a:gd name="connsiteX14" fmla="*/ 187642 w 248602"/>
                <a:gd name="connsiteY14" fmla="*/ 306705 h 396239"/>
                <a:gd name="connsiteX15" fmla="*/ 187642 w 248602"/>
                <a:gd name="connsiteY15" fmla="*/ 208598 h 396239"/>
                <a:gd name="connsiteX16" fmla="*/ 123825 w 248602"/>
                <a:gd name="connsiteY16" fmla="*/ 173355 h 396239"/>
                <a:gd name="connsiteX17" fmla="*/ 61913 w 248602"/>
                <a:gd name="connsiteY17" fmla="*/ 256223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6223"/>
                  </a:moveTo>
                  <a:cubicBezTo>
                    <a:pt x="0" y="170498"/>
                    <a:pt x="43815" y="117157"/>
                    <a:pt x="108585" y="117157"/>
                  </a:cubicBezTo>
                  <a:cubicBezTo>
                    <a:pt x="141923" y="117157"/>
                    <a:pt x="168592" y="131445"/>
                    <a:pt x="185738" y="153352"/>
                  </a:cubicBezTo>
                  <a:lnTo>
                    <a:pt x="186690" y="153352"/>
                  </a:lnTo>
                  <a:lnTo>
                    <a:pt x="186690" y="16193"/>
                  </a:lnTo>
                  <a:lnTo>
                    <a:pt x="248603" y="0"/>
                  </a:lnTo>
                  <a:lnTo>
                    <a:pt x="248603" y="389573"/>
                  </a:lnTo>
                  <a:lnTo>
                    <a:pt x="188595" y="389573"/>
                  </a:lnTo>
                  <a:lnTo>
                    <a:pt x="188595" y="358140"/>
                  </a:lnTo>
                  <a:lnTo>
                    <a:pt x="187642" y="358140"/>
                  </a:lnTo>
                  <a:cubicBezTo>
                    <a:pt x="168592" y="381953"/>
                    <a:pt x="140970" y="396240"/>
                    <a:pt x="107633" y="396240"/>
                  </a:cubicBezTo>
                  <a:cubicBezTo>
                    <a:pt x="43815" y="396240"/>
                    <a:pt x="0" y="341948"/>
                    <a:pt x="0" y="256223"/>
                  </a:cubicBezTo>
                  <a:close/>
                  <a:moveTo>
                    <a:pt x="61913" y="256223"/>
                  </a:moveTo>
                  <a:cubicBezTo>
                    <a:pt x="61913" y="310515"/>
                    <a:pt x="84773" y="341948"/>
                    <a:pt x="123825" y="341948"/>
                  </a:cubicBezTo>
                  <a:cubicBezTo>
                    <a:pt x="147638" y="341948"/>
                    <a:pt x="167640" y="330517"/>
                    <a:pt x="187642" y="306705"/>
                  </a:cubicBezTo>
                  <a:lnTo>
                    <a:pt x="187642" y="208598"/>
                  </a:lnTo>
                  <a:cubicBezTo>
                    <a:pt x="169545" y="184785"/>
                    <a:pt x="149542" y="173355"/>
                    <a:pt x="123825" y="173355"/>
                  </a:cubicBezTo>
                  <a:cubicBezTo>
                    <a:pt x="82867" y="173355"/>
                    <a:pt x="61913" y="202883"/>
                    <a:pt x="61913" y="256223"/>
                  </a:cubicBezTo>
                  <a:close/>
                </a:path>
              </a:pathLst>
            </a:custGeom>
            <a:grpFill/>
            <a:ln w="9525" cap="flat">
              <a:noFill/>
              <a:prstDash val="solid"/>
              <a:miter/>
            </a:ln>
          </p:spPr>
          <p:txBody>
            <a:bodyPr rtlCol="0" anchor="ctr"/>
            <a:lstStyle/>
            <a:p>
              <a:endParaRPr lang="de-DE"/>
            </a:p>
          </p:txBody>
        </p:sp>
        <p:sp>
          <p:nvSpPr>
            <p:cNvPr id="99" name="Freihandform: Form 98">
              <a:extLst>
                <a:ext uri="{FF2B5EF4-FFF2-40B4-BE49-F238E27FC236}">
                  <a16:creationId xmlns:a16="http://schemas.microsoft.com/office/drawing/2014/main" id="{1E69B34B-1A8A-474A-B629-2F93AD545BE8}"/>
                </a:ext>
              </a:extLst>
            </p:cNvPr>
            <p:cNvSpPr/>
            <p:nvPr/>
          </p:nvSpPr>
          <p:spPr>
            <a:xfrm>
              <a:off x="3328987"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grpFill/>
            <a:ln w="9525" cap="flat">
              <a:noFill/>
              <a:prstDash val="solid"/>
              <a:miter/>
            </a:ln>
          </p:spPr>
          <p:txBody>
            <a:bodyPr rtlCol="0" anchor="ctr"/>
            <a:lstStyle/>
            <a:p>
              <a:endParaRPr lang="de-DE"/>
            </a:p>
          </p:txBody>
        </p:sp>
        <p:sp>
          <p:nvSpPr>
            <p:cNvPr id="100" name="Freihandform: Form 99">
              <a:extLst>
                <a:ext uri="{FF2B5EF4-FFF2-40B4-BE49-F238E27FC236}">
                  <a16:creationId xmlns:a16="http://schemas.microsoft.com/office/drawing/2014/main" id="{3A135E7B-66D5-4C03-B51B-A261BFC26522}"/>
                </a:ext>
              </a:extLst>
            </p:cNvPr>
            <p:cNvSpPr/>
            <p:nvPr/>
          </p:nvSpPr>
          <p:spPr>
            <a:xfrm>
              <a:off x="3533774" y="2528887"/>
              <a:ext cx="79057" cy="385762"/>
            </a:xfrm>
            <a:custGeom>
              <a:avLst/>
              <a:gdLst>
                <a:gd name="connsiteX0" fmla="*/ 79058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8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3" y="76200"/>
                  </a:cubicBezTo>
                  <a:cubicBezTo>
                    <a:pt x="17145" y="76200"/>
                    <a:pt x="0" y="60960"/>
                    <a:pt x="0" y="38100"/>
                  </a:cubicBezTo>
                  <a:cubicBezTo>
                    <a:pt x="0" y="16193"/>
                    <a:pt x="18097" y="0"/>
                    <a:pt x="39053" y="0"/>
                  </a:cubicBezTo>
                  <a:cubicBezTo>
                    <a:pt x="60960" y="0"/>
                    <a:pt x="79058" y="16193"/>
                    <a:pt x="79058" y="38100"/>
                  </a:cubicBezTo>
                  <a:close/>
                  <a:moveTo>
                    <a:pt x="70485" y="385763"/>
                  </a:moveTo>
                  <a:lnTo>
                    <a:pt x="8572" y="385763"/>
                  </a:lnTo>
                  <a:lnTo>
                    <a:pt x="8572" y="119063"/>
                  </a:lnTo>
                  <a:lnTo>
                    <a:pt x="70485" y="119063"/>
                  </a:lnTo>
                  <a:lnTo>
                    <a:pt x="70485" y="385763"/>
                  </a:lnTo>
                  <a:close/>
                </a:path>
              </a:pathLst>
            </a:custGeom>
            <a:grpFill/>
            <a:ln w="9525" cap="flat">
              <a:noFill/>
              <a:prstDash val="solid"/>
              <a:miter/>
            </a:ln>
          </p:spPr>
          <p:txBody>
            <a:bodyPr rtlCol="0" anchor="ctr"/>
            <a:lstStyle/>
            <a:p>
              <a:endParaRPr lang="de-DE"/>
            </a:p>
          </p:txBody>
        </p:sp>
        <p:sp>
          <p:nvSpPr>
            <p:cNvPr id="101" name="Freihandform: Form 100">
              <a:extLst>
                <a:ext uri="{FF2B5EF4-FFF2-40B4-BE49-F238E27FC236}">
                  <a16:creationId xmlns:a16="http://schemas.microsoft.com/office/drawing/2014/main" id="{8F3F7707-F1C6-4427-9DB7-FCECE008CB27}"/>
                </a:ext>
              </a:extLst>
            </p:cNvPr>
            <p:cNvSpPr/>
            <p:nvPr/>
          </p:nvSpPr>
          <p:spPr>
            <a:xfrm>
              <a:off x="3671887" y="2640329"/>
              <a:ext cx="224790" cy="280034"/>
            </a:xfrm>
            <a:custGeom>
              <a:avLst/>
              <a:gdLst>
                <a:gd name="connsiteX0" fmla="*/ 222885 w 224790"/>
                <a:gd name="connsiteY0" fmla="*/ 237172 h 280034"/>
                <a:gd name="connsiteX1" fmla="*/ 127635 w 224790"/>
                <a:gd name="connsiteY1" fmla="*/ 280035 h 280034"/>
                <a:gd name="connsiteX2" fmla="*/ 0 w 224790"/>
                <a:gd name="connsiteY2" fmla="*/ 140970 h 280034"/>
                <a:gd name="connsiteX3" fmla="*/ 128588 w 224790"/>
                <a:gd name="connsiteY3" fmla="*/ 0 h 280034"/>
                <a:gd name="connsiteX4" fmla="*/ 224790 w 224790"/>
                <a:gd name="connsiteY4" fmla="*/ 45720 h 280034"/>
                <a:gd name="connsiteX5" fmla="*/ 181928 w 224790"/>
                <a:gd name="connsiteY5" fmla="*/ 86678 h 280034"/>
                <a:gd name="connsiteX6" fmla="*/ 128588 w 224790"/>
                <a:gd name="connsiteY6" fmla="*/ 57150 h 280034"/>
                <a:gd name="connsiteX7" fmla="*/ 62865 w 224790"/>
                <a:gd name="connsiteY7" fmla="*/ 140018 h 280034"/>
                <a:gd name="connsiteX8" fmla="*/ 128588 w 224790"/>
                <a:gd name="connsiteY8" fmla="*/ 222885 h 280034"/>
                <a:gd name="connsiteX9" fmla="*/ 183833 w 224790"/>
                <a:gd name="connsiteY9" fmla="*/ 193358 h 280034"/>
                <a:gd name="connsiteX10" fmla="*/ 222885 w 224790"/>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grpFill/>
            <a:ln w="9525" cap="flat">
              <a:noFill/>
              <a:prstDash val="solid"/>
              <a:miter/>
            </a:ln>
          </p:spPr>
          <p:txBody>
            <a:bodyPr rtlCol="0" anchor="ctr"/>
            <a:lstStyle/>
            <a:p>
              <a:endParaRPr lang="de-DE"/>
            </a:p>
          </p:txBody>
        </p:sp>
        <p:sp>
          <p:nvSpPr>
            <p:cNvPr id="102" name="Freihandform: Form 101">
              <a:extLst>
                <a:ext uri="{FF2B5EF4-FFF2-40B4-BE49-F238E27FC236}">
                  <a16:creationId xmlns:a16="http://schemas.microsoft.com/office/drawing/2014/main" id="{E0E438D6-685B-4915-8082-8343DFB814E4}"/>
                </a:ext>
              </a:extLst>
            </p:cNvPr>
            <p:cNvSpPr/>
            <p:nvPr/>
          </p:nvSpPr>
          <p:spPr>
            <a:xfrm>
              <a:off x="3950016" y="2524124"/>
              <a:ext cx="228600" cy="391477"/>
            </a:xfrm>
            <a:custGeom>
              <a:avLst/>
              <a:gdLst>
                <a:gd name="connsiteX0" fmla="*/ 228600 w 228600"/>
                <a:gd name="connsiteY0" fmla="*/ 390525 h 391477"/>
                <a:gd name="connsiteX1" fmla="*/ 166688 w 228600"/>
                <a:gd name="connsiteY1" fmla="*/ 390525 h 391477"/>
                <a:gd name="connsiteX2" fmla="*/ 166688 w 228600"/>
                <a:gd name="connsiteY2" fmla="*/ 238125 h 391477"/>
                <a:gd name="connsiteX3" fmla="*/ 117158 w 228600"/>
                <a:gd name="connsiteY3" fmla="*/ 173355 h 391477"/>
                <a:gd name="connsiteX4" fmla="*/ 61913 w 228600"/>
                <a:gd name="connsiteY4" fmla="*/ 238125 h 391477"/>
                <a:gd name="connsiteX5" fmla="*/ 61913 w 228600"/>
                <a:gd name="connsiteY5" fmla="*/ 391478 h 391477"/>
                <a:gd name="connsiteX6" fmla="*/ 0 w 228600"/>
                <a:gd name="connsiteY6" fmla="*/ 391478 h 391477"/>
                <a:gd name="connsiteX7" fmla="*/ 0 w 228600"/>
                <a:gd name="connsiteY7" fmla="*/ 16193 h 391477"/>
                <a:gd name="connsiteX8" fmla="*/ 61913 w 228600"/>
                <a:gd name="connsiteY8" fmla="*/ 0 h 391477"/>
                <a:gd name="connsiteX9" fmla="*/ 61913 w 228600"/>
                <a:gd name="connsiteY9" fmla="*/ 155258 h 391477"/>
                <a:gd name="connsiteX10" fmla="*/ 62865 w 228600"/>
                <a:gd name="connsiteY10" fmla="*/ 155258 h 391477"/>
                <a:gd name="connsiteX11" fmla="*/ 140970 w 228600"/>
                <a:gd name="connsiteY11" fmla="*/ 116205 h 391477"/>
                <a:gd name="connsiteX12" fmla="*/ 228600 w 228600"/>
                <a:gd name="connsiteY12" fmla="*/ 223838 h 391477"/>
                <a:gd name="connsiteX13" fmla="*/ 228600 w 228600"/>
                <a:gd name="connsiteY13" fmla="*/ 390525 h 39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1477">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1478"/>
                  </a:lnTo>
                  <a:lnTo>
                    <a:pt x="0" y="391478"/>
                  </a:lnTo>
                  <a:lnTo>
                    <a:pt x="0" y="16193"/>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103" name="Freihandform: Form 102">
              <a:extLst>
                <a:ext uri="{FF2B5EF4-FFF2-40B4-BE49-F238E27FC236}">
                  <a16:creationId xmlns:a16="http://schemas.microsoft.com/office/drawing/2014/main" id="{271A1D79-1059-4445-971F-C23FF3062008}"/>
                </a:ext>
              </a:extLst>
            </p:cNvPr>
            <p:cNvSpPr/>
            <p:nvPr/>
          </p:nvSpPr>
          <p:spPr>
            <a:xfrm>
              <a:off x="4251006"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grpFill/>
            <a:ln w="9525" cap="flat">
              <a:noFill/>
              <a:prstDash val="solid"/>
              <a:miter/>
            </a:ln>
          </p:spPr>
          <p:txBody>
            <a:bodyPr rtlCol="0" anchor="ctr"/>
            <a:lstStyle/>
            <a:p>
              <a:endParaRPr lang="de-DE"/>
            </a:p>
          </p:txBody>
        </p:sp>
        <p:sp>
          <p:nvSpPr>
            <p:cNvPr id="104" name="Freihandform: Form 103">
              <a:extLst>
                <a:ext uri="{FF2B5EF4-FFF2-40B4-BE49-F238E27FC236}">
                  <a16:creationId xmlns:a16="http://schemas.microsoft.com/office/drawing/2014/main" id="{01EACC0C-3E37-4DD4-96DF-FDE34BE06CCF}"/>
                </a:ext>
              </a:extLst>
            </p:cNvPr>
            <p:cNvSpPr/>
            <p:nvPr/>
          </p:nvSpPr>
          <p:spPr>
            <a:xfrm>
              <a:off x="4413884" y="2545079"/>
              <a:ext cx="343852" cy="368617"/>
            </a:xfrm>
            <a:custGeom>
              <a:avLst/>
              <a:gdLst>
                <a:gd name="connsiteX0" fmla="*/ 137160 w 343852"/>
                <a:gd name="connsiteY0" fmla="*/ 0 h 368617"/>
                <a:gd name="connsiteX1" fmla="*/ 206693 w 343852"/>
                <a:gd name="connsiteY1" fmla="*/ 0 h 368617"/>
                <a:gd name="connsiteX2" fmla="*/ 343853 w 343852"/>
                <a:gd name="connsiteY2" fmla="*/ 368618 h 368617"/>
                <a:gd name="connsiteX3" fmla="*/ 272415 w 343852"/>
                <a:gd name="connsiteY3" fmla="*/ 368618 h 368617"/>
                <a:gd name="connsiteX4" fmla="*/ 245745 w 343852"/>
                <a:gd name="connsiteY4" fmla="*/ 290512 h 368617"/>
                <a:gd name="connsiteX5" fmla="*/ 96203 w 343852"/>
                <a:gd name="connsiteY5" fmla="*/ 290512 h 368617"/>
                <a:gd name="connsiteX6" fmla="*/ 69533 w 343852"/>
                <a:gd name="connsiteY6" fmla="*/ 368618 h 368617"/>
                <a:gd name="connsiteX7" fmla="*/ 0 w 343852"/>
                <a:gd name="connsiteY7" fmla="*/ 368618 h 368617"/>
                <a:gd name="connsiteX8" fmla="*/ 137160 w 343852"/>
                <a:gd name="connsiteY8" fmla="*/ 0 h 368617"/>
                <a:gd name="connsiteX9" fmla="*/ 116205 w 343852"/>
                <a:gd name="connsiteY9" fmla="*/ 231458 h 368617"/>
                <a:gd name="connsiteX10" fmla="*/ 223838 w 343852"/>
                <a:gd name="connsiteY10" fmla="*/ 231458 h 368617"/>
                <a:gd name="connsiteX11" fmla="*/ 170497 w 343852"/>
                <a:gd name="connsiteY11" fmla="*/ 75247 h 368617"/>
                <a:gd name="connsiteX12" fmla="*/ 169545 w 343852"/>
                <a:gd name="connsiteY12" fmla="*/ 75247 h 368617"/>
                <a:gd name="connsiteX13" fmla="*/ 116205 w 343852"/>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3852" h="368617">
                  <a:moveTo>
                    <a:pt x="137160" y="0"/>
                  </a:moveTo>
                  <a:lnTo>
                    <a:pt x="206693" y="0"/>
                  </a:lnTo>
                  <a:lnTo>
                    <a:pt x="343853" y="368618"/>
                  </a:lnTo>
                  <a:lnTo>
                    <a:pt x="272415" y="368618"/>
                  </a:lnTo>
                  <a:lnTo>
                    <a:pt x="245745" y="290512"/>
                  </a:lnTo>
                  <a:lnTo>
                    <a:pt x="96203" y="290512"/>
                  </a:lnTo>
                  <a:lnTo>
                    <a:pt x="69533" y="368618"/>
                  </a:lnTo>
                  <a:lnTo>
                    <a:pt x="0" y="368618"/>
                  </a:lnTo>
                  <a:lnTo>
                    <a:pt x="137160" y="0"/>
                  </a:lnTo>
                  <a:close/>
                  <a:moveTo>
                    <a:pt x="116205" y="231458"/>
                  </a:moveTo>
                  <a:lnTo>
                    <a:pt x="223838" y="231458"/>
                  </a:lnTo>
                  <a:lnTo>
                    <a:pt x="170497" y="75247"/>
                  </a:lnTo>
                  <a:lnTo>
                    <a:pt x="169545" y="75247"/>
                  </a:lnTo>
                  <a:lnTo>
                    <a:pt x="116205" y="231458"/>
                  </a:lnTo>
                  <a:close/>
                </a:path>
              </a:pathLst>
            </a:custGeom>
            <a:grpFill/>
            <a:ln w="9525" cap="flat">
              <a:noFill/>
              <a:prstDash val="solid"/>
              <a:miter/>
            </a:ln>
          </p:spPr>
          <p:txBody>
            <a:bodyPr rtlCol="0" anchor="ctr"/>
            <a:lstStyle/>
            <a:p>
              <a:endParaRPr lang="de-DE"/>
            </a:p>
          </p:txBody>
        </p:sp>
        <p:sp>
          <p:nvSpPr>
            <p:cNvPr id="105" name="Freihandform: Form 104">
              <a:extLst>
                <a:ext uri="{FF2B5EF4-FFF2-40B4-BE49-F238E27FC236}">
                  <a16:creationId xmlns:a16="http://schemas.microsoft.com/office/drawing/2014/main" id="{C68ABD75-A08C-43C2-9215-BB2180C3FA0D}"/>
                </a:ext>
              </a:extLst>
            </p:cNvPr>
            <p:cNvSpPr/>
            <p:nvPr/>
          </p:nvSpPr>
          <p:spPr>
            <a:xfrm>
              <a:off x="4812029" y="2525076"/>
              <a:ext cx="61912" cy="389572"/>
            </a:xfrm>
            <a:custGeom>
              <a:avLst/>
              <a:gdLst>
                <a:gd name="connsiteX0" fmla="*/ 61913 w 61912"/>
                <a:gd name="connsiteY0" fmla="*/ 389573 h 389572"/>
                <a:gd name="connsiteX1" fmla="*/ 0 w 61912"/>
                <a:gd name="connsiteY1" fmla="*/ 389573 h 389572"/>
                <a:gd name="connsiteX2" fmla="*/ 0 w 61912"/>
                <a:gd name="connsiteY2" fmla="*/ 14288 h 389572"/>
                <a:gd name="connsiteX3" fmla="*/ 61913 w 61912"/>
                <a:gd name="connsiteY3" fmla="*/ 0 h 389572"/>
                <a:gd name="connsiteX4" fmla="*/ 61913 w 61912"/>
                <a:gd name="connsiteY4" fmla="*/ 389573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3"/>
                  </a:moveTo>
                  <a:lnTo>
                    <a:pt x="0" y="389573"/>
                  </a:lnTo>
                  <a:lnTo>
                    <a:pt x="0" y="14288"/>
                  </a:lnTo>
                  <a:lnTo>
                    <a:pt x="61913" y="0"/>
                  </a:lnTo>
                  <a:lnTo>
                    <a:pt x="61913" y="389573"/>
                  </a:lnTo>
                  <a:close/>
                </a:path>
              </a:pathLst>
            </a:custGeom>
            <a:grpFill/>
            <a:ln w="9525" cap="flat">
              <a:noFill/>
              <a:prstDash val="solid"/>
              <a:miter/>
            </a:ln>
          </p:spPr>
          <p:txBody>
            <a:bodyPr rtlCol="0" anchor="ctr"/>
            <a:lstStyle/>
            <a:p>
              <a:endParaRPr lang="de-DE"/>
            </a:p>
          </p:txBody>
        </p:sp>
        <p:sp>
          <p:nvSpPr>
            <p:cNvPr id="106" name="Freihandform: Form 105">
              <a:extLst>
                <a:ext uri="{FF2B5EF4-FFF2-40B4-BE49-F238E27FC236}">
                  <a16:creationId xmlns:a16="http://schemas.microsoft.com/office/drawing/2014/main" id="{6EEDFA95-D5AD-4F05-BE43-90D2F1B713D6}"/>
                </a:ext>
              </a:extLst>
            </p:cNvPr>
            <p:cNvSpPr/>
            <p:nvPr/>
          </p:nvSpPr>
          <p:spPr>
            <a:xfrm>
              <a:off x="4941569"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3818 w 242887"/>
                <a:gd name="connsiteY5" fmla="*/ 160972 h 279082"/>
                <a:gd name="connsiteX6" fmla="*/ 133350 w 242887"/>
                <a:gd name="connsiteY6" fmla="*/ 225743 h 279082"/>
                <a:gd name="connsiteX7" fmla="*/ 199073 w 242887"/>
                <a:gd name="connsiteY7" fmla="*/ 194310 h 279082"/>
                <a:gd name="connsiteX8" fmla="*/ 238125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3818" y="160972"/>
                  </a:lnTo>
                  <a:cubicBezTo>
                    <a:pt x="70485" y="201930"/>
                    <a:pt x="95250" y="225743"/>
                    <a:pt x="133350" y="225743"/>
                  </a:cubicBezTo>
                  <a:cubicBezTo>
                    <a:pt x="158115" y="225743"/>
                    <a:pt x="178118" y="216218"/>
                    <a:pt x="199073" y="194310"/>
                  </a:cubicBezTo>
                  <a:lnTo>
                    <a:pt x="238125"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grpFill/>
            <a:ln w="9525" cap="flat">
              <a:noFill/>
              <a:prstDash val="solid"/>
              <a:miter/>
            </a:ln>
          </p:spPr>
          <p:txBody>
            <a:bodyPr rtlCol="0" anchor="ctr"/>
            <a:lstStyle/>
            <a:p>
              <a:endParaRPr lang="de-DE"/>
            </a:p>
          </p:txBody>
        </p:sp>
        <p:sp>
          <p:nvSpPr>
            <p:cNvPr id="107" name="Freihandform: Form 106">
              <a:extLst>
                <a:ext uri="{FF2B5EF4-FFF2-40B4-BE49-F238E27FC236}">
                  <a16:creationId xmlns:a16="http://schemas.microsoft.com/office/drawing/2014/main" id="{5CCE0483-5A60-4EDD-AB5E-C2CDD38042D6}"/>
                </a:ext>
              </a:extLst>
            </p:cNvPr>
            <p:cNvSpPr/>
            <p:nvPr/>
          </p:nvSpPr>
          <p:spPr>
            <a:xfrm>
              <a:off x="5217794" y="2647949"/>
              <a:ext cx="255270" cy="266700"/>
            </a:xfrm>
            <a:custGeom>
              <a:avLst/>
              <a:gdLst>
                <a:gd name="connsiteX0" fmla="*/ 255270 w 255270"/>
                <a:gd name="connsiteY0" fmla="*/ 266700 h 266700"/>
                <a:gd name="connsiteX1" fmla="*/ 183833 w 255270"/>
                <a:gd name="connsiteY1" fmla="*/ 266700 h 266700"/>
                <a:gd name="connsiteX2" fmla="*/ 126683 w 255270"/>
                <a:gd name="connsiteY2" fmla="*/ 174308 h 266700"/>
                <a:gd name="connsiteX3" fmla="*/ 125730 w 255270"/>
                <a:gd name="connsiteY3" fmla="*/ 174308 h 266700"/>
                <a:gd name="connsiteX4" fmla="*/ 70485 w 255270"/>
                <a:gd name="connsiteY4" fmla="*/ 266700 h 266700"/>
                <a:gd name="connsiteX5" fmla="*/ 0 w 255270"/>
                <a:gd name="connsiteY5" fmla="*/ 266700 h 266700"/>
                <a:gd name="connsiteX6" fmla="*/ 91440 w 255270"/>
                <a:gd name="connsiteY6" fmla="*/ 128588 h 266700"/>
                <a:gd name="connsiteX7" fmla="*/ 6668 w 255270"/>
                <a:gd name="connsiteY7" fmla="*/ 0 h 266700"/>
                <a:gd name="connsiteX8" fmla="*/ 77153 w 255270"/>
                <a:gd name="connsiteY8" fmla="*/ 0 h 266700"/>
                <a:gd name="connsiteX9" fmla="*/ 127635 w 255270"/>
                <a:gd name="connsiteY9" fmla="*/ 81915 h 266700"/>
                <a:gd name="connsiteX10" fmla="*/ 128588 w 255270"/>
                <a:gd name="connsiteY10" fmla="*/ 81915 h 266700"/>
                <a:gd name="connsiteX11" fmla="*/ 178118 w 255270"/>
                <a:gd name="connsiteY11" fmla="*/ 0 h 266700"/>
                <a:gd name="connsiteX12" fmla="*/ 247650 w 255270"/>
                <a:gd name="connsiteY12" fmla="*/ 0 h 266700"/>
                <a:gd name="connsiteX13" fmla="*/ 163830 w 255270"/>
                <a:gd name="connsiteY13" fmla="*/ 127635 h 266700"/>
                <a:gd name="connsiteX14" fmla="*/ 255270 w 255270"/>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70" h="266700">
                  <a:moveTo>
                    <a:pt x="255270" y="266700"/>
                  </a:moveTo>
                  <a:lnTo>
                    <a:pt x="183833" y="266700"/>
                  </a:lnTo>
                  <a:lnTo>
                    <a:pt x="126683" y="174308"/>
                  </a:lnTo>
                  <a:lnTo>
                    <a:pt x="125730" y="174308"/>
                  </a:lnTo>
                  <a:lnTo>
                    <a:pt x="70485" y="266700"/>
                  </a:lnTo>
                  <a:lnTo>
                    <a:pt x="0" y="266700"/>
                  </a:lnTo>
                  <a:lnTo>
                    <a:pt x="91440" y="128588"/>
                  </a:lnTo>
                  <a:lnTo>
                    <a:pt x="6668" y="0"/>
                  </a:lnTo>
                  <a:lnTo>
                    <a:pt x="77153" y="0"/>
                  </a:lnTo>
                  <a:lnTo>
                    <a:pt x="127635" y="81915"/>
                  </a:lnTo>
                  <a:lnTo>
                    <a:pt x="128588" y="81915"/>
                  </a:lnTo>
                  <a:lnTo>
                    <a:pt x="178118" y="0"/>
                  </a:lnTo>
                  <a:lnTo>
                    <a:pt x="247650" y="0"/>
                  </a:lnTo>
                  <a:lnTo>
                    <a:pt x="163830" y="127635"/>
                  </a:lnTo>
                  <a:lnTo>
                    <a:pt x="255270" y="266700"/>
                  </a:lnTo>
                  <a:close/>
                </a:path>
              </a:pathLst>
            </a:custGeom>
            <a:grpFill/>
            <a:ln w="9525" cap="flat">
              <a:noFill/>
              <a:prstDash val="solid"/>
              <a:miter/>
            </a:ln>
          </p:spPr>
          <p:txBody>
            <a:bodyPr rtlCol="0" anchor="ctr"/>
            <a:lstStyle/>
            <a:p>
              <a:endParaRPr lang="de-DE"/>
            </a:p>
          </p:txBody>
        </p:sp>
        <p:sp>
          <p:nvSpPr>
            <p:cNvPr id="108" name="Freihandform: Form 107">
              <a:extLst>
                <a:ext uri="{FF2B5EF4-FFF2-40B4-BE49-F238E27FC236}">
                  <a16:creationId xmlns:a16="http://schemas.microsoft.com/office/drawing/2014/main" id="{F3C1D690-F8BA-49E5-B792-13F9CED552A7}"/>
                </a:ext>
              </a:extLst>
            </p:cNvPr>
            <p:cNvSpPr/>
            <p:nvPr/>
          </p:nvSpPr>
          <p:spPr>
            <a:xfrm>
              <a:off x="5506402" y="2641281"/>
              <a:ext cx="225742" cy="279082"/>
            </a:xfrm>
            <a:custGeom>
              <a:avLst/>
              <a:gdLst>
                <a:gd name="connsiteX0" fmla="*/ 114300 w 225742"/>
                <a:gd name="connsiteY0" fmla="*/ 107632 h 279082"/>
                <a:gd name="connsiteX1" fmla="*/ 164782 w 225742"/>
                <a:gd name="connsiteY1" fmla="*/ 113347 h 279082"/>
                <a:gd name="connsiteX2" fmla="*/ 164782 w 225742"/>
                <a:gd name="connsiteY2" fmla="*/ 103822 h 279082"/>
                <a:gd name="connsiteX3" fmla="*/ 105728 w 225742"/>
                <a:gd name="connsiteY3" fmla="*/ 52388 h 279082"/>
                <a:gd name="connsiteX4" fmla="*/ 38100 w 225742"/>
                <a:gd name="connsiteY4" fmla="*/ 67628 h 279082"/>
                <a:gd name="connsiteX5" fmla="*/ 24765 w 225742"/>
                <a:gd name="connsiteY5" fmla="*/ 15240 h 279082"/>
                <a:gd name="connsiteX6" fmla="*/ 112395 w 225742"/>
                <a:gd name="connsiteY6" fmla="*/ 0 h 279082"/>
                <a:gd name="connsiteX7" fmla="*/ 225742 w 225742"/>
                <a:gd name="connsiteY7" fmla="*/ 102870 h 279082"/>
                <a:gd name="connsiteX8" fmla="*/ 225742 w 225742"/>
                <a:gd name="connsiteY8" fmla="*/ 273368 h 279082"/>
                <a:gd name="connsiteX9" fmla="*/ 166688 w 225742"/>
                <a:gd name="connsiteY9" fmla="*/ 273368 h 279082"/>
                <a:gd name="connsiteX10" fmla="*/ 166688 w 225742"/>
                <a:gd name="connsiteY10" fmla="*/ 244793 h 279082"/>
                <a:gd name="connsiteX11" fmla="*/ 165735 w 225742"/>
                <a:gd name="connsiteY11" fmla="*/ 244793 h 279082"/>
                <a:gd name="connsiteX12" fmla="*/ 87630 w 225742"/>
                <a:gd name="connsiteY12" fmla="*/ 279083 h 279082"/>
                <a:gd name="connsiteX13" fmla="*/ 0 w 225742"/>
                <a:gd name="connsiteY13" fmla="*/ 194310 h 279082"/>
                <a:gd name="connsiteX14" fmla="*/ 114300 w 225742"/>
                <a:gd name="connsiteY14" fmla="*/ 107632 h 279082"/>
                <a:gd name="connsiteX15" fmla="*/ 103822 w 225742"/>
                <a:gd name="connsiteY15" fmla="*/ 232410 h 279082"/>
                <a:gd name="connsiteX16" fmla="*/ 164782 w 225742"/>
                <a:gd name="connsiteY16" fmla="*/ 200025 h 279082"/>
                <a:gd name="connsiteX17" fmla="*/ 164782 w 225742"/>
                <a:gd name="connsiteY17" fmla="*/ 154305 h 279082"/>
                <a:gd name="connsiteX18" fmla="*/ 120967 w 225742"/>
                <a:gd name="connsiteY18" fmla="*/ 149543 h 279082"/>
                <a:gd name="connsiteX19" fmla="*/ 59055 w 225742"/>
                <a:gd name="connsiteY19" fmla="*/ 193358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2"/>
                  </a:moveTo>
                  <a:cubicBezTo>
                    <a:pt x="131445" y="107632"/>
                    <a:pt x="147638" y="108585"/>
                    <a:pt x="164782" y="113347"/>
                  </a:cubicBezTo>
                  <a:lnTo>
                    <a:pt x="164782" y="103822"/>
                  </a:lnTo>
                  <a:cubicBezTo>
                    <a:pt x="164782" y="69532"/>
                    <a:pt x="144780" y="52388"/>
                    <a:pt x="105728" y="52388"/>
                  </a:cubicBezTo>
                  <a:cubicBezTo>
                    <a:pt x="83820" y="52388"/>
                    <a:pt x="60007" y="57150"/>
                    <a:pt x="38100" y="67628"/>
                  </a:cubicBezTo>
                  <a:lnTo>
                    <a:pt x="24765" y="15240"/>
                  </a:lnTo>
                  <a:cubicBezTo>
                    <a:pt x="49530" y="5715"/>
                    <a:pt x="81915" y="0"/>
                    <a:pt x="112395" y="0"/>
                  </a:cubicBezTo>
                  <a:cubicBezTo>
                    <a:pt x="187642" y="0"/>
                    <a:pt x="225742" y="35243"/>
                    <a:pt x="225742" y="102870"/>
                  </a:cubicBezTo>
                  <a:lnTo>
                    <a:pt x="225742" y="273368"/>
                  </a:lnTo>
                  <a:lnTo>
                    <a:pt x="166688" y="273368"/>
                  </a:lnTo>
                  <a:lnTo>
                    <a:pt x="166688" y="244793"/>
                  </a:lnTo>
                  <a:lnTo>
                    <a:pt x="165735" y="244793"/>
                  </a:lnTo>
                  <a:cubicBezTo>
                    <a:pt x="142875" y="268605"/>
                    <a:pt x="119063" y="279083"/>
                    <a:pt x="87630" y="279083"/>
                  </a:cubicBezTo>
                  <a:cubicBezTo>
                    <a:pt x="34290" y="279083"/>
                    <a:pt x="0" y="245745"/>
                    <a:pt x="0" y="194310"/>
                  </a:cubicBezTo>
                  <a:cubicBezTo>
                    <a:pt x="0" y="138113"/>
                    <a:pt x="40005" y="107632"/>
                    <a:pt x="114300" y="107632"/>
                  </a:cubicBezTo>
                  <a:close/>
                  <a:moveTo>
                    <a:pt x="103822" y="232410"/>
                  </a:moveTo>
                  <a:cubicBezTo>
                    <a:pt x="126682" y="232410"/>
                    <a:pt x="147638" y="220980"/>
                    <a:pt x="164782" y="200025"/>
                  </a:cubicBezTo>
                  <a:lnTo>
                    <a:pt x="164782" y="154305"/>
                  </a:lnTo>
                  <a:cubicBezTo>
                    <a:pt x="150495" y="150495"/>
                    <a:pt x="135255" y="149543"/>
                    <a:pt x="120967" y="149543"/>
                  </a:cubicBezTo>
                  <a:cubicBezTo>
                    <a:pt x="81915" y="149543"/>
                    <a:pt x="59055" y="164783"/>
                    <a:pt x="59055" y="193358"/>
                  </a:cubicBezTo>
                  <a:cubicBezTo>
                    <a:pt x="59055" y="217170"/>
                    <a:pt x="76200" y="232410"/>
                    <a:pt x="103822" y="232410"/>
                  </a:cubicBezTo>
                  <a:close/>
                </a:path>
              </a:pathLst>
            </a:custGeom>
            <a:grpFill/>
            <a:ln w="9525" cap="flat">
              <a:noFill/>
              <a:prstDash val="solid"/>
              <a:miter/>
            </a:ln>
          </p:spPr>
          <p:txBody>
            <a:bodyPr rtlCol="0" anchor="ctr"/>
            <a:lstStyle/>
            <a:p>
              <a:endParaRPr lang="de-DE"/>
            </a:p>
          </p:txBody>
        </p:sp>
        <p:sp>
          <p:nvSpPr>
            <p:cNvPr id="109" name="Freihandform: Form 108">
              <a:extLst>
                <a:ext uri="{FF2B5EF4-FFF2-40B4-BE49-F238E27FC236}">
                  <a16:creationId xmlns:a16="http://schemas.microsoft.com/office/drawing/2014/main" id="{6B91162B-2F3A-41BD-ACE0-954CC778D4BC}"/>
                </a:ext>
              </a:extLst>
            </p:cNvPr>
            <p:cNvSpPr/>
            <p:nvPr/>
          </p:nvSpPr>
          <p:spPr>
            <a:xfrm>
              <a:off x="5812154" y="264223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2" y="55245"/>
                    <a:pt x="61913" y="90488"/>
                    <a:pt x="61913" y="120015"/>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2"/>
                  </a:cubicBezTo>
                  <a:lnTo>
                    <a:pt x="228600" y="272415"/>
                  </a:lnTo>
                  <a:close/>
                </a:path>
              </a:pathLst>
            </a:custGeom>
            <a:grpFill/>
            <a:ln w="9525" cap="flat">
              <a:noFill/>
              <a:prstDash val="solid"/>
              <a:miter/>
            </a:ln>
          </p:spPr>
          <p:txBody>
            <a:bodyPr rtlCol="0" anchor="ctr"/>
            <a:lstStyle/>
            <a:p>
              <a:endParaRPr lang="de-DE"/>
            </a:p>
          </p:txBody>
        </p:sp>
        <p:sp>
          <p:nvSpPr>
            <p:cNvPr id="110" name="Freihandform: Form 109">
              <a:extLst>
                <a:ext uri="{FF2B5EF4-FFF2-40B4-BE49-F238E27FC236}">
                  <a16:creationId xmlns:a16="http://schemas.microsoft.com/office/drawing/2014/main" id="{E6A40520-E7F9-4A9B-BE6D-04EEC2395DC7}"/>
                </a:ext>
              </a:extLst>
            </p:cNvPr>
            <p:cNvSpPr/>
            <p:nvPr/>
          </p:nvSpPr>
          <p:spPr>
            <a:xfrm>
              <a:off x="6106477" y="2524124"/>
              <a:ext cx="248602" cy="396239"/>
            </a:xfrm>
            <a:custGeom>
              <a:avLst/>
              <a:gdLst>
                <a:gd name="connsiteX0" fmla="*/ 0 w 248602"/>
                <a:gd name="connsiteY0" fmla="*/ 256223 h 396239"/>
                <a:gd name="connsiteX1" fmla="*/ 108585 w 248602"/>
                <a:gd name="connsiteY1" fmla="*/ 117157 h 396239"/>
                <a:gd name="connsiteX2" fmla="*/ 185738 w 248602"/>
                <a:gd name="connsiteY2" fmla="*/ 153352 h 396239"/>
                <a:gd name="connsiteX3" fmla="*/ 186690 w 248602"/>
                <a:gd name="connsiteY3" fmla="*/ 153352 h 396239"/>
                <a:gd name="connsiteX4" fmla="*/ 186690 w 248602"/>
                <a:gd name="connsiteY4" fmla="*/ 16193 h 396239"/>
                <a:gd name="connsiteX5" fmla="*/ 248603 w 248602"/>
                <a:gd name="connsiteY5" fmla="*/ 0 h 396239"/>
                <a:gd name="connsiteX6" fmla="*/ 248603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6223 h 396239"/>
                <a:gd name="connsiteX12" fmla="*/ 61913 w 248602"/>
                <a:gd name="connsiteY12" fmla="*/ 256223 h 396239"/>
                <a:gd name="connsiteX13" fmla="*/ 123825 w 248602"/>
                <a:gd name="connsiteY13" fmla="*/ 341948 h 396239"/>
                <a:gd name="connsiteX14" fmla="*/ 187642 w 248602"/>
                <a:gd name="connsiteY14" fmla="*/ 306705 h 396239"/>
                <a:gd name="connsiteX15" fmla="*/ 187642 w 248602"/>
                <a:gd name="connsiteY15" fmla="*/ 208598 h 396239"/>
                <a:gd name="connsiteX16" fmla="*/ 123825 w 248602"/>
                <a:gd name="connsiteY16" fmla="*/ 173355 h 396239"/>
                <a:gd name="connsiteX17" fmla="*/ 61913 w 248602"/>
                <a:gd name="connsiteY17" fmla="*/ 256223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6223"/>
                  </a:moveTo>
                  <a:cubicBezTo>
                    <a:pt x="0" y="170498"/>
                    <a:pt x="43815" y="117157"/>
                    <a:pt x="108585" y="117157"/>
                  </a:cubicBezTo>
                  <a:cubicBezTo>
                    <a:pt x="141922" y="117157"/>
                    <a:pt x="168592" y="131445"/>
                    <a:pt x="185738" y="153352"/>
                  </a:cubicBezTo>
                  <a:lnTo>
                    <a:pt x="186690" y="153352"/>
                  </a:lnTo>
                  <a:lnTo>
                    <a:pt x="186690" y="16193"/>
                  </a:lnTo>
                  <a:lnTo>
                    <a:pt x="248603" y="0"/>
                  </a:lnTo>
                  <a:lnTo>
                    <a:pt x="248603" y="389573"/>
                  </a:lnTo>
                  <a:lnTo>
                    <a:pt x="187642" y="389573"/>
                  </a:lnTo>
                  <a:lnTo>
                    <a:pt x="187642" y="358140"/>
                  </a:lnTo>
                  <a:lnTo>
                    <a:pt x="186690" y="358140"/>
                  </a:lnTo>
                  <a:cubicBezTo>
                    <a:pt x="167640" y="381953"/>
                    <a:pt x="140017" y="396240"/>
                    <a:pt x="106680" y="396240"/>
                  </a:cubicBezTo>
                  <a:cubicBezTo>
                    <a:pt x="43815" y="396240"/>
                    <a:pt x="0" y="341948"/>
                    <a:pt x="0" y="256223"/>
                  </a:cubicBezTo>
                  <a:close/>
                  <a:moveTo>
                    <a:pt x="61913" y="256223"/>
                  </a:moveTo>
                  <a:cubicBezTo>
                    <a:pt x="61913" y="310515"/>
                    <a:pt x="84772" y="341948"/>
                    <a:pt x="123825" y="341948"/>
                  </a:cubicBezTo>
                  <a:cubicBezTo>
                    <a:pt x="147638" y="341948"/>
                    <a:pt x="167640" y="330517"/>
                    <a:pt x="187642" y="306705"/>
                  </a:cubicBezTo>
                  <a:lnTo>
                    <a:pt x="187642" y="208598"/>
                  </a:lnTo>
                  <a:cubicBezTo>
                    <a:pt x="169545" y="184785"/>
                    <a:pt x="149542" y="173355"/>
                    <a:pt x="123825" y="173355"/>
                  </a:cubicBezTo>
                  <a:cubicBezTo>
                    <a:pt x="83820" y="173355"/>
                    <a:pt x="61913" y="202883"/>
                    <a:pt x="61913" y="256223"/>
                  </a:cubicBezTo>
                  <a:close/>
                </a:path>
              </a:pathLst>
            </a:custGeom>
            <a:grpFill/>
            <a:ln w="9525" cap="flat">
              <a:noFill/>
              <a:prstDash val="solid"/>
              <a:miter/>
            </a:ln>
          </p:spPr>
          <p:txBody>
            <a:bodyPr rtlCol="0" anchor="ctr"/>
            <a:lstStyle/>
            <a:p>
              <a:endParaRPr lang="de-DE"/>
            </a:p>
          </p:txBody>
        </p:sp>
        <p:sp>
          <p:nvSpPr>
            <p:cNvPr id="111" name="Freihandform: Form 110">
              <a:extLst>
                <a:ext uri="{FF2B5EF4-FFF2-40B4-BE49-F238E27FC236}">
                  <a16:creationId xmlns:a16="http://schemas.microsoft.com/office/drawing/2014/main" id="{1D9A6941-C7A1-4174-91A6-625A9538394A}"/>
                </a:ext>
              </a:extLst>
            </p:cNvPr>
            <p:cNvSpPr/>
            <p:nvPr/>
          </p:nvSpPr>
          <p:spPr>
            <a:xfrm>
              <a:off x="642365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7" y="225743"/>
                    <a:pt x="132397" y="225743"/>
                  </a:cubicBezTo>
                  <a:cubicBezTo>
                    <a:pt x="157163" y="225743"/>
                    <a:pt x="177165" y="216218"/>
                    <a:pt x="198120" y="194310"/>
                  </a:cubicBezTo>
                  <a:lnTo>
                    <a:pt x="237172" y="235268"/>
                  </a:lnTo>
                  <a:cubicBezTo>
                    <a:pt x="206693" y="264795"/>
                    <a:pt x="172403" y="279083"/>
                    <a:pt x="132397" y="279083"/>
                  </a:cubicBezTo>
                  <a:close/>
                  <a:moveTo>
                    <a:pt x="61913" y="115253"/>
                  </a:moveTo>
                  <a:lnTo>
                    <a:pt x="182880" y="115253"/>
                  </a:lnTo>
                  <a:cubicBezTo>
                    <a:pt x="180022" y="74295"/>
                    <a:pt x="159068" y="50482"/>
                    <a:pt x="123825" y="50482"/>
                  </a:cubicBezTo>
                  <a:cubicBezTo>
                    <a:pt x="89535" y="50482"/>
                    <a:pt x="67628" y="74295"/>
                    <a:pt x="61913" y="115253"/>
                  </a:cubicBezTo>
                  <a:close/>
                </a:path>
              </a:pathLst>
            </a:custGeom>
            <a:grpFill/>
            <a:ln w="9525" cap="flat">
              <a:noFill/>
              <a:prstDash val="solid"/>
              <a:miter/>
            </a:ln>
          </p:spPr>
          <p:txBody>
            <a:bodyPr rtlCol="0" anchor="ctr"/>
            <a:lstStyle/>
            <a:p>
              <a:endParaRPr lang="de-DE"/>
            </a:p>
          </p:txBody>
        </p:sp>
        <p:sp>
          <p:nvSpPr>
            <p:cNvPr id="112" name="Freihandform: Form 111">
              <a:extLst>
                <a:ext uri="{FF2B5EF4-FFF2-40B4-BE49-F238E27FC236}">
                  <a16:creationId xmlns:a16="http://schemas.microsoft.com/office/drawing/2014/main" id="{13BB7DD4-25B1-4A81-A0B6-81701809DC89}"/>
                </a:ext>
              </a:extLst>
            </p:cNvPr>
            <p:cNvSpPr/>
            <p:nvPr/>
          </p:nvSpPr>
          <p:spPr>
            <a:xfrm>
              <a:off x="6737031"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39065" y="-710"/>
                    <a:pt x="150495" y="1195"/>
                    <a:pt x="160020" y="5005"/>
                  </a:cubicBezTo>
                  <a:close/>
                </a:path>
              </a:pathLst>
            </a:custGeom>
            <a:grpFill/>
            <a:ln w="9525" cap="flat">
              <a:noFill/>
              <a:prstDash val="solid"/>
              <a:miter/>
            </a:ln>
          </p:spPr>
          <p:txBody>
            <a:bodyPr rtlCol="0" anchor="ctr"/>
            <a:lstStyle/>
            <a:p>
              <a:endParaRPr lang="de-DE"/>
            </a:p>
          </p:txBody>
        </p:sp>
        <p:sp>
          <p:nvSpPr>
            <p:cNvPr id="113" name="Freihandform: Form 112">
              <a:extLst>
                <a:ext uri="{FF2B5EF4-FFF2-40B4-BE49-F238E27FC236}">
                  <a16:creationId xmlns:a16="http://schemas.microsoft.com/office/drawing/2014/main" id="{EA8CAE56-4EA6-426A-8FEC-7FCF1CDA5ECE}"/>
                </a:ext>
              </a:extLst>
            </p:cNvPr>
            <p:cNvSpPr/>
            <p:nvPr/>
          </p:nvSpPr>
          <p:spPr>
            <a:xfrm>
              <a:off x="6936104"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grpFill/>
            <a:ln w="9525" cap="flat">
              <a:noFill/>
              <a:prstDash val="solid"/>
              <a:miter/>
            </a:ln>
          </p:spPr>
          <p:txBody>
            <a:bodyPr rtlCol="0" anchor="ctr"/>
            <a:lstStyle/>
            <a:p>
              <a:endParaRPr lang="de-DE"/>
            </a:p>
          </p:txBody>
        </p:sp>
        <p:sp>
          <p:nvSpPr>
            <p:cNvPr id="162" name="Freihandform: Form 161">
              <a:extLst>
                <a:ext uri="{FF2B5EF4-FFF2-40B4-BE49-F238E27FC236}">
                  <a16:creationId xmlns:a16="http://schemas.microsoft.com/office/drawing/2014/main" id="{9A847FBD-8DCF-41F4-9430-6C2133DF9073}"/>
                </a:ext>
              </a:extLst>
            </p:cNvPr>
            <p:cNvSpPr/>
            <p:nvPr/>
          </p:nvSpPr>
          <p:spPr>
            <a:xfrm>
              <a:off x="7145654" y="2545079"/>
              <a:ext cx="288607" cy="37528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2" y="312420"/>
                    <a:pt x="220980" y="275272"/>
                    <a:pt x="220980" y="219075"/>
                  </a:cubicBezTo>
                  <a:lnTo>
                    <a:pt x="220980" y="0"/>
                  </a:lnTo>
                  <a:lnTo>
                    <a:pt x="287655" y="0"/>
                  </a:lnTo>
                  <a:lnTo>
                    <a:pt x="287655" y="222885"/>
                  </a:lnTo>
                  <a:close/>
                </a:path>
              </a:pathLst>
            </a:custGeom>
            <a:grpFill/>
            <a:ln w="9525" cap="flat">
              <a:noFill/>
              <a:prstDash val="solid"/>
              <a:miter/>
            </a:ln>
          </p:spPr>
          <p:txBody>
            <a:bodyPr rtlCol="0" anchor="ctr"/>
            <a:lstStyle/>
            <a:p>
              <a:endParaRPr lang="de-DE"/>
            </a:p>
          </p:txBody>
        </p:sp>
        <p:sp>
          <p:nvSpPr>
            <p:cNvPr id="163" name="Freihandform: Form 162">
              <a:extLst>
                <a:ext uri="{FF2B5EF4-FFF2-40B4-BE49-F238E27FC236}">
                  <a16:creationId xmlns:a16="http://schemas.microsoft.com/office/drawing/2014/main" id="{8DA86AD3-2130-4893-98F8-724C5E2B88BD}"/>
                </a:ext>
              </a:extLst>
            </p:cNvPr>
            <p:cNvSpPr/>
            <p:nvPr/>
          </p:nvSpPr>
          <p:spPr>
            <a:xfrm>
              <a:off x="7517129" y="264223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2"/>
                  </a:cubicBezTo>
                  <a:lnTo>
                    <a:pt x="228600" y="272415"/>
                  </a:lnTo>
                  <a:close/>
                </a:path>
              </a:pathLst>
            </a:custGeom>
            <a:grpFill/>
            <a:ln w="9525" cap="flat">
              <a:noFill/>
              <a:prstDash val="solid"/>
              <a:miter/>
            </a:ln>
          </p:spPr>
          <p:txBody>
            <a:bodyPr rtlCol="0" anchor="ctr"/>
            <a:lstStyle/>
            <a:p>
              <a:endParaRPr lang="de-DE"/>
            </a:p>
          </p:txBody>
        </p:sp>
        <p:sp>
          <p:nvSpPr>
            <p:cNvPr id="164" name="Freihandform: Form 163">
              <a:extLst>
                <a:ext uri="{FF2B5EF4-FFF2-40B4-BE49-F238E27FC236}">
                  <a16:creationId xmlns:a16="http://schemas.microsoft.com/office/drawing/2014/main" id="{87C5D211-1714-4F68-BAA8-0CCF90B4A092}"/>
                </a:ext>
              </a:extLst>
            </p:cNvPr>
            <p:cNvSpPr/>
            <p:nvPr/>
          </p:nvSpPr>
          <p:spPr>
            <a:xfrm>
              <a:off x="7816214" y="2528887"/>
              <a:ext cx="79057" cy="385762"/>
            </a:xfrm>
            <a:custGeom>
              <a:avLst/>
              <a:gdLst>
                <a:gd name="connsiteX0" fmla="*/ 79058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8 w 79057"/>
                <a:gd name="connsiteY4" fmla="*/ 38100 h 385762"/>
                <a:gd name="connsiteX5" fmla="*/ 70485 w 79057"/>
                <a:gd name="connsiteY5" fmla="*/ 385763 h 385762"/>
                <a:gd name="connsiteX6" fmla="*/ 8573 w 79057"/>
                <a:gd name="connsiteY6" fmla="*/ 385763 h 385762"/>
                <a:gd name="connsiteX7" fmla="*/ 8573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3" y="76200"/>
                  </a:cubicBezTo>
                  <a:cubicBezTo>
                    <a:pt x="17145" y="76200"/>
                    <a:pt x="0" y="60960"/>
                    <a:pt x="0" y="38100"/>
                  </a:cubicBezTo>
                  <a:cubicBezTo>
                    <a:pt x="0" y="16193"/>
                    <a:pt x="18098" y="0"/>
                    <a:pt x="39053" y="0"/>
                  </a:cubicBezTo>
                  <a:cubicBezTo>
                    <a:pt x="60960" y="0"/>
                    <a:pt x="79058" y="16193"/>
                    <a:pt x="79058" y="38100"/>
                  </a:cubicBezTo>
                  <a:close/>
                  <a:moveTo>
                    <a:pt x="70485" y="385763"/>
                  </a:moveTo>
                  <a:lnTo>
                    <a:pt x="8573" y="385763"/>
                  </a:lnTo>
                  <a:lnTo>
                    <a:pt x="8573" y="119063"/>
                  </a:lnTo>
                  <a:lnTo>
                    <a:pt x="70485" y="119063"/>
                  </a:lnTo>
                  <a:lnTo>
                    <a:pt x="70485" y="385763"/>
                  </a:lnTo>
                  <a:close/>
                </a:path>
              </a:pathLst>
            </a:custGeom>
            <a:grpFill/>
            <a:ln w="9525" cap="flat">
              <a:noFill/>
              <a:prstDash val="solid"/>
              <a:miter/>
            </a:ln>
          </p:spPr>
          <p:txBody>
            <a:bodyPr rtlCol="0" anchor="ctr"/>
            <a:lstStyle/>
            <a:p>
              <a:endParaRPr lang="de-DE"/>
            </a:p>
          </p:txBody>
        </p:sp>
        <p:sp>
          <p:nvSpPr>
            <p:cNvPr id="165" name="Freihandform: Form 164">
              <a:extLst>
                <a:ext uri="{FF2B5EF4-FFF2-40B4-BE49-F238E27FC236}">
                  <a16:creationId xmlns:a16="http://schemas.microsoft.com/office/drawing/2014/main" id="{13A4EEEB-1931-44F7-8DD0-70CCA93FE56F}"/>
                </a:ext>
              </a:extLst>
            </p:cNvPr>
            <p:cNvSpPr/>
            <p:nvPr/>
          </p:nvSpPr>
          <p:spPr>
            <a:xfrm>
              <a:off x="7940039" y="2647949"/>
              <a:ext cx="259080" cy="266700"/>
            </a:xfrm>
            <a:custGeom>
              <a:avLst/>
              <a:gdLst>
                <a:gd name="connsiteX0" fmla="*/ 259080 w 259080"/>
                <a:gd name="connsiteY0" fmla="*/ 0 h 266700"/>
                <a:gd name="connsiteX1" fmla="*/ 161925 w 259080"/>
                <a:gd name="connsiteY1" fmla="*/ 266700 h 266700"/>
                <a:gd name="connsiteX2" fmla="*/ 97155 w 259080"/>
                <a:gd name="connsiteY2" fmla="*/ 266700 h 266700"/>
                <a:gd name="connsiteX3" fmla="*/ 0 w 259080"/>
                <a:gd name="connsiteY3" fmla="*/ 0 h 266700"/>
                <a:gd name="connsiteX4" fmla="*/ 68580 w 259080"/>
                <a:gd name="connsiteY4" fmla="*/ 0 h 266700"/>
                <a:gd name="connsiteX5" fmla="*/ 129540 w 259080"/>
                <a:gd name="connsiteY5" fmla="*/ 193358 h 266700"/>
                <a:gd name="connsiteX6" fmla="*/ 130493 w 259080"/>
                <a:gd name="connsiteY6" fmla="*/ 193358 h 266700"/>
                <a:gd name="connsiteX7" fmla="*/ 191453 w 259080"/>
                <a:gd name="connsiteY7" fmla="*/ 0 h 266700"/>
                <a:gd name="connsiteX8" fmla="*/ 259080 w 259080"/>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80" h="266700">
                  <a:moveTo>
                    <a:pt x="259080" y="0"/>
                  </a:moveTo>
                  <a:lnTo>
                    <a:pt x="161925" y="266700"/>
                  </a:lnTo>
                  <a:lnTo>
                    <a:pt x="97155" y="266700"/>
                  </a:lnTo>
                  <a:lnTo>
                    <a:pt x="0" y="0"/>
                  </a:lnTo>
                  <a:lnTo>
                    <a:pt x="68580" y="0"/>
                  </a:lnTo>
                  <a:lnTo>
                    <a:pt x="129540" y="193358"/>
                  </a:lnTo>
                  <a:lnTo>
                    <a:pt x="130493" y="193358"/>
                  </a:lnTo>
                  <a:lnTo>
                    <a:pt x="191453" y="0"/>
                  </a:lnTo>
                  <a:lnTo>
                    <a:pt x="259080" y="0"/>
                  </a:lnTo>
                  <a:close/>
                </a:path>
              </a:pathLst>
            </a:custGeom>
            <a:grpFill/>
            <a:ln w="9525" cap="flat">
              <a:noFill/>
              <a:prstDash val="solid"/>
              <a:miter/>
            </a:ln>
          </p:spPr>
          <p:txBody>
            <a:bodyPr rtlCol="0" anchor="ctr"/>
            <a:lstStyle/>
            <a:p>
              <a:endParaRPr lang="de-DE"/>
            </a:p>
          </p:txBody>
        </p:sp>
        <p:sp>
          <p:nvSpPr>
            <p:cNvPr id="166" name="Freihandform: Form 165">
              <a:extLst>
                <a:ext uri="{FF2B5EF4-FFF2-40B4-BE49-F238E27FC236}">
                  <a16:creationId xmlns:a16="http://schemas.microsoft.com/office/drawing/2014/main" id="{B58062EE-0C6E-4E08-9366-930B1EC5A423}"/>
                </a:ext>
              </a:extLst>
            </p:cNvPr>
            <p:cNvSpPr/>
            <p:nvPr/>
          </p:nvSpPr>
          <p:spPr>
            <a:xfrm>
              <a:off x="8227694"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3818 w 242887"/>
                <a:gd name="connsiteY5" fmla="*/ 160972 h 279082"/>
                <a:gd name="connsiteX6" fmla="*/ 133350 w 242887"/>
                <a:gd name="connsiteY6" fmla="*/ 225743 h 279082"/>
                <a:gd name="connsiteX7" fmla="*/ 199073 w 242887"/>
                <a:gd name="connsiteY7" fmla="*/ 194310 h 279082"/>
                <a:gd name="connsiteX8" fmla="*/ 238125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3818" y="160972"/>
                  </a:lnTo>
                  <a:cubicBezTo>
                    <a:pt x="70485" y="201930"/>
                    <a:pt x="95250" y="225743"/>
                    <a:pt x="133350" y="225743"/>
                  </a:cubicBezTo>
                  <a:cubicBezTo>
                    <a:pt x="158115" y="225743"/>
                    <a:pt x="178118" y="216218"/>
                    <a:pt x="199073" y="194310"/>
                  </a:cubicBezTo>
                  <a:lnTo>
                    <a:pt x="238125"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grpFill/>
            <a:ln w="9525" cap="flat">
              <a:noFill/>
              <a:prstDash val="solid"/>
              <a:miter/>
            </a:ln>
          </p:spPr>
          <p:txBody>
            <a:bodyPr rtlCol="0" anchor="ctr"/>
            <a:lstStyle/>
            <a:p>
              <a:endParaRPr lang="de-DE"/>
            </a:p>
          </p:txBody>
        </p:sp>
        <p:sp>
          <p:nvSpPr>
            <p:cNvPr id="167" name="Freihandform: Form 166">
              <a:extLst>
                <a:ext uri="{FF2B5EF4-FFF2-40B4-BE49-F238E27FC236}">
                  <a16:creationId xmlns:a16="http://schemas.microsoft.com/office/drawing/2014/main" id="{CB8B1DBD-8A03-40BE-A043-3E75F48DC906}"/>
                </a:ext>
              </a:extLst>
            </p:cNvPr>
            <p:cNvSpPr/>
            <p:nvPr/>
          </p:nvSpPr>
          <p:spPr>
            <a:xfrm>
              <a:off x="8539162" y="2641039"/>
              <a:ext cx="161925" cy="272657"/>
            </a:xfrm>
            <a:custGeom>
              <a:avLst/>
              <a:gdLst>
                <a:gd name="connsiteX0" fmla="*/ 161925 w 161925"/>
                <a:gd name="connsiteY0" fmla="*/ 5005 h 272657"/>
                <a:gd name="connsiteX1" fmla="*/ 152400 w 161925"/>
                <a:gd name="connsiteY1" fmla="*/ 68823 h 272657"/>
                <a:gd name="connsiteX2" fmla="*/ 118110 w 161925"/>
                <a:gd name="connsiteY2" fmla="*/ 60250 h 272657"/>
                <a:gd name="connsiteX3" fmla="*/ 63818 w 161925"/>
                <a:gd name="connsiteY3" fmla="*/ 135498 h 272657"/>
                <a:gd name="connsiteX4" fmla="*/ 63818 w 161925"/>
                <a:gd name="connsiteY4" fmla="*/ 272658 h 272657"/>
                <a:gd name="connsiteX5" fmla="*/ 0 w 161925"/>
                <a:gd name="connsiteY5" fmla="*/ 272658 h 272657"/>
                <a:gd name="connsiteX6" fmla="*/ 0 w 161925"/>
                <a:gd name="connsiteY6" fmla="*/ 5958 h 272657"/>
                <a:gd name="connsiteX7" fmla="*/ 60960 w 161925"/>
                <a:gd name="connsiteY7" fmla="*/ 5958 h 272657"/>
                <a:gd name="connsiteX8" fmla="*/ 60960 w 161925"/>
                <a:gd name="connsiteY8" fmla="*/ 40248 h 272657"/>
                <a:gd name="connsiteX9" fmla="*/ 61913 w 161925"/>
                <a:gd name="connsiteY9" fmla="*/ 40248 h 272657"/>
                <a:gd name="connsiteX10" fmla="*/ 131445 w 161925"/>
                <a:gd name="connsiteY10" fmla="*/ 243 h 272657"/>
                <a:gd name="connsiteX11" fmla="*/ 161925 w 161925"/>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272657">
                  <a:moveTo>
                    <a:pt x="161925" y="5005"/>
                  </a:moveTo>
                  <a:lnTo>
                    <a:pt x="152400" y="68823"/>
                  </a:lnTo>
                  <a:cubicBezTo>
                    <a:pt x="142875" y="64060"/>
                    <a:pt x="131445" y="60250"/>
                    <a:pt x="118110" y="60250"/>
                  </a:cubicBezTo>
                  <a:cubicBezTo>
                    <a:pt x="75248" y="60250"/>
                    <a:pt x="63818" y="94540"/>
                    <a:pt x="63818" y="135498"/>
                  </a:cubicBezTo>
                  <a:lnTo>
                    <a:pt x="63818" y="272658"/>
                  </a:lnTo>
                  <a:lnTo>
                    <a:pt x="0" y="272658"/>
                  </a:lnTo>
                  <a:lnTo>
                    <a:pt x="0" y="5958"/>
                  </a:lnTo>
                  <a:lnTo>
                    <a:pt x="60960" y="5958"/>
                  </a:lnTo>
                  <a:lnTo>
                    <a:pt x="60960" y="40248"/>
                  </a:lnTo>
                  <a:lnTo>
                    <a:pt x="61913" y="40248"/>
                  </a:lnTo>
                  <a:cubicBezTo>
                    <a:pt x="76200" y="15483"/>
                    <a:pt x="100965" y="243"/>
                    <a:pt x="131445" y="243"/>
                  </a:cubicBezTo>
                  <a:cubicBezTo>
                    <a:pt x="140970" y="-710"/>
                    <a:pt x="152400" y="1195"/>
                    <a:pt x="161925" y="5005"/>
                  </a:cubicBezTo>
                  <a:close/>
                </a:path>
              </a:pathLst>
            </a:custGeom>
            <a:grpFill/>
            <a:ln w="9525" cap="flat">
              <a:noFill/>
              <a:prstDash val="solid"/>
              <a:miter/>
            </a:ln>
          </p:spPr>
          <p:txBody>
            <a:bodyPr rtlCol="0" anchor="ctr"/>
            <a:lstStyle/>
            <a:p>
              <a:endParaRPr lang="de-DE"/>
            </a:p>
          </p:txBody>
        </p:sp>
        <p:sp>
          <p:nvSpPr>
            <p:cNvPr id="168" name="Freihandform: Form 167">
              <a:extLst>
                <a:ext uri="{FF2B5EF4-FFF2-40B4-BE49-F238E27FC236}">
                  <a16:creationId xmlns:a16="http://schemas.microsoft.com/office/drawing/2014/main" id="{5FAE65FD-02E0-4069-93FF-B6E34C2509A9}"/>
                </a:ext>
              </a:extLst>
            </p:cNvPr>
            <p:cNvSpPr/>
            <p:nvPr/>
          </p:nvSpPr>
          <p:spPr>
            <a:xfrm>
              <a:off x="8729662" y="2640329"/>
              <a:ext cx="205739" cy="280034"/>
            </a:xfrm>
            <a:custGeom>
              <a:avLst/>
              <a:gdLst>
                <a:gd name="connsiteX0" fmla="*/ 29527 w 205739"/>
                <a:gd name="connsiteY0" fmla="*/ 198120 h 280034"/>
                <a:gd name="connsiteX1" fmla="*/ 104775 w 205739"/>
                <a:gd name="connsiteY1" fmla="*/ 227647 h 280034"/>
                <a:gd name="connsiteX2" fmla="*/ 143827 w 205739"/>
                <a:gd name="connsiteY2" fmla="*/ 200978 h 280034"/>
                <a:gd name="connsiteX3" fmla="*/ 10477 w 205739"/>
                <a:gd name="connsiteY3" fmla="*/ 82868 h 280034"/>
                <a:gd name="connsiteX4" fmla="*/ 111443 w 205739"/>
                <a:gd name="connsiteY4" fmla="*/ 0 h 280034"/>
                <a:gd name="connsiteX5" fmla="*/ 203835 w 205739"/>
                <a:gd name="connsiteY5" fmla="*/ 27622 h 280034"/>
                <a:gd name="connsiteX6" fmla="*/ 174307 w 205739"/>
                <a:gd name="connsiteY6" fmla="*/ 76200 h 280034"/>
                <a:gd name="connsiteX7" fmla="*/ 110490 w 205739"/>
                <a:gd name="connsiteY7" fmla="*/ 52387 h 280034"/>
                <a:gd name="connsiteX8" fmla="*/ 72390 w 205739"/>
                <a:gd name="connsiteY8" fmla="*/ 77153 h 280034"/>
                <a:gd name="connsiteX9" fmla="*/ 205740 w 205739"/>
                <a:gd name="connsiteY9" fmla="*/ 195262 h 280034"/>
                <a:gd name="connsiteX10" fmla="*/ 102870 w 205739"/>
                <a:gd name="connsiteY10" fmla="*/ 280035 h 280034"/>
                <a:gd name="connsiteX11" fmla="*/ 0 w 205739"/>
                <a:gd name="connsiteY11" fmla="*/ 247650 h 280034"/>
                <a:gd name="connsiteX12" fmla="*/ 29527 w 205739"/>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4">
                  <a:moveTo>
                    <a:pt x="29527" y="198120"/>
                  </a:moveTo>
                  <a:cubicBezTo>
                    <a:pt x="56198" y="218122"/>
                    <a:pt x="80963" y="227647"/>
                    <a:pt x="104775" y="227647"/>
                  </a:cubicBezTo>
                  <a:cubicBezTo>
                    <a:pt x="127635" y="227647"/>
                    <a:pt x="143827" y="217170"/>
                    <a:pt x="143827" y="200978"/>
                  </a:cubicBezTo>
                  <a:cubicBezTo>
                    <a:pt x="143827" y="155258"/>
                    <a:pt x="10477" y="171450"/>
                    <a:pt x="10477" y="82868"/>
                  </a:cubicBezTo>
                  <a:cubicBezTo>
                    <a:pt x="10477" y="33338"/>
                    <a:pt x="51435" y="0"/>
                    <a:pt x="111443" y="0"/>
                  </a:cubicBezTo>
                  <a:cubicBezTo>
                    <a:pt x="143827" y="0"/>
                    <a:pt x="175260" y="9525"/>
                    <a:pt x="203835" y="27622"/>
                  </a:cubicBezTo>
                  <a:lnTo>
                    <a:pt x="174307" y="76200"/>
                  </a:lnTo>
                  <a:cubicBezTo>
                    <a:pt x="151448" y="60007"/>
                    <a:pt x="130493"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169" name="Freihandform: Form 168">
              <a:extLst>
                <a:ext uri="{FF2B5EF4-FFF2-40B4-BE49-F238E27FC236}">
                  <a16:creationId xmlns:a16="http://schemas.microsoft.com/office/drawing/2014/main" id="{DBB5CC19-A116-4318-9947-CEF7AD437127}"/>
                </a:ext>
              </a:extLst>
            </p:cNvPr>
            <p:cNvSpPr/>
            <p:nvPr/>
          </p:nvSpPr>
          <p:spPr>
            <a:xfrm>
              <a:off x="8993504" y="2528887"/>
              <a:ext cx="79057" cy="385762"/>
            </a:xfrm>
            <a:custGeom>
              <a:avLst/>
              <a:gdLst>
                <a:gd name="connsiteX0" fmla="*/ 79057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7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7"/>
                    <a:pt x="60960" y="76200"/>
                    <a:pt x="39052" y="76200"/>
                  </a:cubicBezTo>
                  <a:cubicBezTo>
                    <a:pt x="17145" y="76200"/>
                    <a:pt x="0" y="60960"/>
                    <a:pt x="0" y="38100"/>
                  </a:cubicBezTo>
                  <a:cubicBezTo>
                    <a:pt x="0" y="16193"/>
                    <a:pt x="18097" y="0"/>
                    <a:pt x="39052" y="0"/>
                  </a:cubicBezTo>
                  <a:cubicBezTo>
                    <a:pt x="60960" y="0"/>
                    <a:pt x="79057" y="16193"/>
                    <a:pt x="79057" y="38100"/>
                  </a:cubicBezTo>
                  <a:close/>
                  <a:moveTo>
                    <a:pt x="70485" y="385763"/>
                  </a:moveTo>
                  <a:lnTo>
                    <a:pt x="8572" y="385763"/>
                  </a:lnTo>
                  <a:lnTo>
                    <a:pt x="8572" y="119063"/>
                  </a:lnTo>
                  <a:lnTo>
                    <a:pt x="70485" y="119063"/>
                  </a:lnTo>
                  <a:lnTo>
                    <a:pt x="70485" y="385763"/>
                  </a:lnTo>
                  <a:close/>
                </a:path>
              </a:pathLst>
            </a:custGeom>
            <a:grpFill/>
            <a:ln w="9525" cap="flat">
              <a:noFill/>
              <a:prstDash val="solid"/>
              <a:miter/>
            </a:ln>
          </p:spPr>
          <p:txBody>
            <a:bodyPr rtlCol="0" anchor="ctr"/>
            <a:lstStyle/>
            <a:p>
              <a:endParaRPr lang="de-DE"/>
            </a:p>
          </p:txBody>
        </p:sp>
        <p:sp>
          <p:nvSpPr>
            <p:cNvPr id="170" name="Freihandform: Form 169">
              <a:extLst>
                <a:ext uri="{FF2B5EF4-FFF2-40B4-BE49-F238E27FC236}">
                  <a16:creationId xmlns:a16="http://schemas.microsoft.com/office/drawing/2014/main" id="{C5C58F9F-B4C2-412E-8BE7-E2E312D955E1}"/>
                </a:ext>
              </a:extLst>
            </p:cNvPr>
            <p:cNvSpPr/>
            <p:nvPr/>
          </p:nvSpPr>
          <p:spPr>
            <a:xfrm>
              <a:off x="9117329" y="2562224"/>
              <a:ext cx="165734" cy="358139"/>
            </a:xfrm>
            <a:custGeom>
              <a:avLst/>
              <a:gdLst>
                <a:gd name="connsiteX0" fmla="*/ 165735 w 165734"/>
                <a:gd name="connsiteY0" fmla="*/ 295275 h 358139"/>
                <a:gd name="connsiteX1" fmla="*/ 165735 w 165734"/>
                <a:gd name="connsiteY1" fmla="*/ 348615 h 358139"/>
                <a:gd name="connsiteX2" fmla="*/ 113347 w 165734"/>
                <a:gd name="connsiteY2" fmla="*/ 358140 h 358139"/>
                <a:gd name="connsiteX3" fmla="*/ 40957 w 165734"/>
                <a:gd name="connsiteY3" fmla="*/ 282892 h 358139"/>
                <a:gd name="connsiteX4" fmla="*/ 40957 w 165734"/>
                <a:gd name="connsiteY4" fmla="*/ 137160 h 358139"/>
                <a:gd name="connsiteX5" fmla="*/ 0 w 165734"/>
                <a:gd name="connsiteY5" fmla="*/ 137160 h 358139"/>
                <a:gd name="connsiteX6" fmla="*/ 0 w 165734"/>
                <a:gd name="connsiteY6" fmla="*/ 85725 h 358139"/>
                <a:gd name="connsiteX7" fmla="*/ 40005 w 165734"/>
                <a:gd name="connsiteY7" fmla="*/ 85725 h 358139"/>
                <a:gd name="connsiteX8" fmla="*/ 40005 w 165734"/>
                <a:gd name="connsiteY8" fmla="*/ 13335 h 358139"/>
                <a:gd name="connsiteX9" fmla="*/ 101918 w 165734"/>
                <a:gd name="connsiteY9" fmla="*/ 0 h 358139"/>
                <a:gd name="connsiteX10" fmla="*/ 101918 w 165734"/>
                <a:gd name="connsiteY10" fmla="*/ 86677 h 358139"/>
                <a:gd name="connsiteX11" fmla="*/ 165735 w 165734"/>
                <a:gd name="connsiteY11" fmla="*/ 86677 h 358139"/>
                <a:gd name="connsiteX12" fmla="*/ 165735 w 165734"/>
                <a:gd name="connsiteY12" fmla="*/ 138113 h 358139"/>
                <a:gd name="connsiteX13" fmla="*/ 101918 w 165734"/>
                <a:gd name="connsiteY13" fmla="*/ 138113 h 358139"/>
                <a:gd name="connsiteX14" fmla="*/ 101918 w 165734"/>
                <a:gd name="connsiteY14" fmla="*/ 269558 h 358139"/>
                <a:gd name="connsiteX15" fmla="*/ 130493 w 165734"/>
                <a:gd name="connsiteY15" fmla="*/ 304800 h 358139"/>
                <a:gd name="connsiteX16" fmla="*/ 165735 w 165734"/>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39">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2875" y="303848"/>
                    <a:pt x="155257" y="300038"/>
                    <a:pt x="165735" y="295275"/>
                  </a:cubicBezTo>
                  <a:close/>
                </a:path>
              </a:pathLst>
            </a:custGeom>
            <a:grpFill/>
            <a:ln w="9525" cap="flat">
              <a:noFill/>
              <a:prstDash val="solid"/>
              <a:miter/>
            </a:ln>
          </p:spPr>
          <p:txBody>
            <a:bodyPr rtlCol="0" anchor="ctr"/>
            <a:lstStyle/>
            <a:p>
              <a:endParaRPr lang="de-DE"/>
            </a:p>
          </p:txBody>
        </p:sp>
        <p:sp>
          <p:nvSpPr>
            <p:cNvPr id="171" name="Freihandform: Form 170">
              <a:extLst>
                <a:ext uri="{FF2B5EF4-FFF2-40B4-BE49-F238E27FC236}">
                  <a16:creationId xmlns:a16="http://schemas.microsoft.com/office/drawing/2014/main" id="{9D489816-B6E9-495C-BE5C-702D18922C49}"/>
                </a:ext>
              </a:extLst>
            </p:cNvPr>
            <p:cNvSpPr/>
            <p:nvPr/>
          </p:nvSpPr>
          <p:spPr>
            <a:xfrm>
              <a:off x="9331642" y="2533649"/>
              <a:ext cx="225742" cy="386714"/>
            </a:xfrm>
            <a:custGeom>
              <a:avLst/>
              <a:gdLst>
                <a:gd name="connsiteX0" fmla="*/ 114300 w 225742"/>
                <a:gd name="connsiteY0" fmla="*/ 215265 h 386714"/>
                <a:gd name="connsiteX1" fmla="*/ 164782 w 225742"/>
                <a:gd name="connsiteY1" fmla="*/ 220980 h 386714"/>
                <a:gd name="connsiteX2" fmla="*/ 164782 w 225742"/>
                <a:gd name="connsiteY2" fmla="*/ 211455 h 386714"/>
                <a:gd name="connsiteX3" fmla="*/ 105727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4775 w 225742"/>
                <a:gd name="connsiteY20" fmla="*/ 340042 h 386714"/>
                <a:gd name="connsiteX21" fmla="*/ 165735 w 225742"/>
                <a:gd name="connsiteY21" fmla="*/ 307658 h 386714"/>
                <a:gd name="connsiteX22" fmla="*/ 165735 w 225742"/>
                <a:gd name="connsiteY22" fmla="*/ 261938 h 386714"/>
                <a:gd name="connsiteX23" fmla="*/ 121920 w 225742"/>
                <a:gd name="connsiteY23" fmla="*/ 257175 h 386714"/>
                <a:gd name="connsiteX24" fmla="*/ 60007 w 225742"/>
                <a:gd name="connsiteY24" fmla="*/ 300990 h 386714"/>
                <a:gd name="connsiteX25" fmla="*/ 104775 w 225742"/>
                <a:gd name="connsiteY25" fmla="*/ 340042 h 386714"/>
                <a:gd name="connsiteX26" fmla="*/ 173355 w 225742"/>
                <a:gd name="connsiteY26" fmla="*/ 72390 h 386714"/>
                <a:gd name="connsiteX27" fmla="*/ 136207 w 225742"/>
                <a:gd name="connsiteY27" fmla="*/ 36195 h 386714"/>
                <a:gd name="connsiteX28" fmla="*/ 173355 w 225742"/>
                <a:gd name="connsiteY28" fmla="*/ 0 h 386714"/>
                <a:gd name="connsiteX29" fmla="*/ 210502 w 225742"/>
                <a:gd name="connsiteY29" fmla="*/ 36195 h 386714"/>
                <a:gd name="connsiteX30" fmla="*/ 173355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2" y="220980"/>
                  </a:cubicBezTo>
                  <a:lnTo>
                    <a:pt x="164782" y="211455"/>
                  </a:lnTo>
                  <a:cubicBezTo>
                    <a:pt x="164782" y="177165"/>
                    <a:pt x="144780" y="160020"/>
                    <a:pt x="105727" y="160020"/>
                  </a:cubicBezTo>
                  <a:cubicBezTo>
                    <a:pt x="83820" y="160020"/>
                    <a:pt x="60007"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4775" y="340042"/>
                  </a:moveTo>
                  <a:cubicBezTo>
                    <a:pt x="127635" y="340042"/>
                    <a:pt x="148590" y="328613"/>
                    <a:pt x="165735" y="307658"/>
                  </a:cubicBezTo>
                  <a:lnTo>
                    <a:pt x="165735" y="261938"/>
                  </a:lnTo>
                  <a:cubicBezTo>
                    <a:pt x="151447" y="258127"/>
                    <a:pt x="136207" y="257175"/>
                    <a:pt x="121920" y="257175"/>
                  </a:cubicBezTo>
                  <a:cubicBezTo>
                    <a:pt x="82868" y="257175"/>
                    <a:pt x="60007" y="272415"/>
                    <a:pt x="60007" y="300990"/>
                  </a:cubicBezTo>
                  <a:cubicBezTo>
                    <a:pt x="60007" y="324803"/>
                    <a:pt x="77152" y="340042"/>
                    <a:pt x="104775" y="340042"/>
                  </a:cubicBezTo>
                  <a:close/>
                  <a:moveTo>
                    <a:pt x="173355" y="72390"/>
                  </a:moveTo>
                  <a:cubicBezTo>
                    <a:pt x="153352" y="72390"/>
                    <a:pt x="136207" y="55245"/>
                    <a:pt x="136207" y="36195"/>
                  </a:cubicBezTo>
                  <a:cubicBezTo>
                    <a:pt x="136207" y="17145"/>
                    <a:pt x="153352" y="0"/>
                    <a:pt x="173355" y="0"/>
                  </a:cubicBezTo>
                  <a:cubicBezTo>
                    <a:pt x="193357" y="0"/>
                    <a:pt x="210502" y="17145"/>
                    <a:pt x="210502" y="36195"/>
                  </a:cubicBezTo>
                  <a:cubicBezTo>
                    <a:pt x="210502" y="56198"/>
                    <a:pt x="192405" y="72390"/>
                    <a:pt x="173355" y="72390"/>
                  </a:cubicBezTo>
                  <a:close/>
                </a:path>
              </a:pathLst>
            </a:custGeom>
            <a:grpFill/>
            <a:ln w="9525" cap="flat">
              <a:noFill/>
              <a:prstDash val="solid"/>
              <a:miter/>
            </a:ln>
          </p:spPr>
          <p:txBody>
            <a:bodyPr rtlCol="0" anchor="ctr"/>
            <a:lstStyle/>
            <a:p>
              <a:endParaRPr lang="de-DE"/>
            </a:p>
          </p:txBody>
        </p:sp>
        <p:sp>
          <p:nvSpPr>
            <p:cNvPr id="172" name="Freihandform: Form 171">
              <a:extLst>
                <a:ext uri="{FF2B5EF4-FFF2-40B4-BE49-F238E27FC236}">
                  <a16:creationId xmlns:a16="http://schemas.microsoft.com/office/drawing/2014/main" id="{A2DDD381-1879-4360-925E-2E2FAB769E83}"/>
                </a:ext>
              </a:extLst>
            </p:cNvPr>
            <p:cNvSpPr/>
            <p:nvPr/>
          </p:nvSpPr>
          <p:spPr>
            <a:xfrm>
              <a:off x="9605962" y="2562224"/>
              <a:ext cx="166687" cy="358139"/>
            </a:xfrm>
            <a:custGeom>
              <a:avLst/>
              <a:gdLst>
                <a:gd name="connsiteX0" fmla="*/ 166688 w 166687"/>
                <a:gd name="connsiteY0" fmla="*/ 295275 h 358139"/>
                <a:gd name="connsiteX1" fmla="*/ 166688 w 166687"/>
                <a:gd name="connsiteY1" fmla="*/ 348615 h 358139"/>
                <a:gd name="connsiteX2" fmla="*/ 114300 w 166687"/>
                <a:gd name="connsiteY2" fmla="*/ 358140 h 358139"/>
                <a:gd name="connsiteX3" fmla="*/ 41910 w 166687"/>
                <a:gd name="connsiteY3" fmla="*/ 282892 h 358139"/>
                <a:gd name="connsiteX4" fmla="*/ 41910 w 166687"/>
                <a:gd name="connsiteY4" fmla="*/ 137160 h 358139"/>
                <a:gd name="connsiteX5" fmla="*/ 0 w 166687"/>
                <a:gd name="connsiteY5" fmla="*/ 137160 h 358139"/>
                <a:gd name="connsiteX6" fmla="*/ 0 w 166687"/>
                <a:gd name="connsiteY6" fmla="*/ 85725 h 358139"/>
                <a:gd name="connsiteX7" fmla="*/ 40005 w 166687"/>
                <a:gd name="connsiteY7" fmla="*/ 85725 h 358139"/>
                <a:gd name="connsiteX8" fmla="*/ 40005 w 166687"/>
                <a:gd name="connsiteY8" fmla="*/ 13335 h 358139"/>
                <a:gd name="connsiteX9" fmla="*/ 101918 w 166687"/>
                <a:gd name="connsiteY9" fmla="*/ 0 h 358139"/>
                <a:gd name="connsiteX10" fmla="*/ 101918 w 166687"/>
                <a:gd name="connsiteY10" fmla="*/ 86677 h 358139"/>
                <a:gd name="connsiteX11" fmla="*/ 165735 w 166687"/>
                <a:gd name="connsiteY11" fmla="*/ 86677 h 358139"/>
                <a:gd name="connsiteX12" fmla="*/ 165735 w 166687"/>
                <a:gd name="connsiteY12" fmla="*/ 138113 h 358139"/>
                <a:gd name="connsiteX13" fmla="*/ 101918 w 166687"/>
                <a:gd name="connsiteY13" fmla="*/ 138113 h 358139"/>
                <a:gd name="connsiteX14" fmla="*/ 101918 w 166687"/>
                <a:gd name="connsiteY14" fmla="*/ 269558 h 358139"/>
                <a:gd name="connsiteX15" fmla="*/ 130493 w 166687"/>
                <a:gd name="connsiteY15" fmla="*/ 304800 h 358139"/>
                <a:gd name="connsiteX16" fmla="*/ 166688 w 166687"/>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87" h="358139">
                  <a:moveTo>
                    <a:pt x="166688" y="295275"/>
                  </a:moveTo>
                  <a:lnTo>
                    <a:pt x="166688" y="348615"/>
                  </a:lnTo>
                  <a:cubicBezTo>
                    <a:pt x="153352" y="355283"/>
                    <a:pt x="132398" y="358140"/>
                    <a:pt x="114300" y="358140"/>
                  </a:cubicBezTo>
                  <a:cubicBezTo>
                    <a:pt x="67627" y="358140"/>
                    <a:pt x="41910" y="331470"/>
                    <a:pt x="41910" y="282892"/>
                  </a:cubicBezTo>
                  <a:lnTo>
                    <a:pt x="41910"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3827" y="303848"/>
                    <a:pt x="156210" y="300038"/>
                    <a:pt x="166688" y="295275"/>
                  </a:cubicBezTo>
                  <a:close/>
                </a:path>
              </a:pathLst>
            </a:custGeom>
            <a:grpFill/>
            <a:ln w="9525" cap="flat">
              <a:noFill/>
              <a:prstDash val="solid"/>
              <a:miter/>
            </a:ln>
          </p:spPr>
          <p:txBody>
            <a:bodyPr rtlCol="0" anchor="ctr"/>
            <a:lstStyle/>
            <a:p>
              <a:endParaRPr lang="de-DE"/>
            </a:p>
          </p:txBody>
        </p:sp>
        <p:sp>
          <p:nvSpPr>
            <p:cNvPr id="173" name="Freihandform: Form 172">
              <a:extLst>
                <a:ext uri="{FF2B5EF4-FFF2-40B4-BE49-F238E27FC236}">
                  <a16:creationId xmlns:a16="http://schemas.microsoft.com/office/drawing/2014/main" id="{86F9E7FA-DD20-4A3F-B947-C3E6352B7EA0}"/>
                </a:ext>
              </a:extLst>
            </p:cNvPr>
            <p:cNvSpPr/>
            <p:nvPr/>
          </p:nvSpPr>
          <p:spPr>
            <a:xfrm>
              <a:off x="2090737" y="3122294"/>
              <a:ext cx="231457" cy="368617"/>
            </a:xfrm>
            <a:custGeom>
              <a:avLst/>
              <a:gdLst>
                <a:gd name="connsiteX0" fmla="*/ 231458 w 231457"/>
                <a:gd name="connsiteY0" fmla="*/ 60007 h 368617"/>
                <a:gd name="connsiteX1" fmla="*/ 65723 w 231457"/>
                <a:gd name="connsiteY1" fmla="*/ 60007 h 368617"/>
                <a:gd name="connsiteX2" fmla="*/ 65723 w 231457"/>
                <a:gd name="connsiteY2" fmla="*/ 151447 h 368617"/>
                <a:gd name="connsiteX3" fmla="*/ 189548 w 231457"/>
                <a:gd name="connsiteY3" fmla="*/ 151447 h 368617"/>
                <a:gd name="connsiteX4" fmla="*/ 189548 w 231457"/>
                <a:gd name="connsiteY4" fmla="*/ 211455 h 368617"/>
                <a:gd name="connsiteX5" fmla="*/ 65723 w 231457"/>
                <a:gd name="connsiteY5" fmla="*/ 211455 h 368617"/>
                <a:gd name="connsiteX6" fmla="*/ 65723 w 231457"/>
                <a:gd name="connsiteY6" fmla="*/ 368617 h 368617"/>
                <a:gd name="connsiteX7" fmla="*/ 0 w 231457"/>
                <a:gd name="connsiteY7" fmla="*/ 368617 h 368617"/>
                <a:gd name="connsiteX8" fmla="*/ 0 w 231457"/>
                <a:gd name="connsiteY8" fmla="*/ 0 h 368617"/>
                <a:gd name="connsiteX9" fmla="*/ 231458 w 231457"/>
                <a:gd name="connsiteY9" fmla="*/ 0 h 368617"/>
                <a:gd name="connsiteX10" fmla="*/ 231458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8" y="60007"/>
                  </a:moveTo>
                  <a:lnTo>
                    <a:pt x="65723" y="60007"/>
                  </a:lnTo>
                  <a:lnTo>
                    <a:pt x="65723" y="151447"/>
                  </a:lnTo>
                  <a:lnTo>
                    <a:pt x="189548" y="151447"/>
                  </a:lnTo>
                  <a:lnTo>
                    <a:pt x="189548" y="211455"/>
                  </a:lnTo>
                  <a:lnTo>
                    <a:pt x="65723" y="211455"/>
                  </a:lnTo>
                  <a:lnTo>
                    <a:pt x="65723" y="368617"/>
                  </a:lnTo>
                  <a:lnTo>
                    <a:pt x="0" y="368617"/>
                  </a:lnTo>
                  <a:lnTo>
                    <a:pt x="0" y="0"/>
                  </a:lnTo>
                  <a:lnTo>
                    <a:pt x="231458" y="0"/>
                  </a:lnTo>
                  <a:lnTo>
                    <a:pt x="231458" y="60007"/>
                  </a:lnTo>
                  <a:close/>
                </a:path>
              </a:pathLst>
            </a:custGeom>
            <a:grpFill/>
            <a:ln w="9525" cap="flat">
              <a:noFill/>
              <a:prstDash val="solid"/>
              <a:miter/>
            </a:ln>
          </p:spPr>
          <p:txBody>
            <a:bodyPr rtlCol="0" anchor="ctr"/>
            <a:lstStyle/>
            <a:p>
              <a:endParaRPr lang="de-DE"/>
            </a:p>
          </p:txBody>
        </p:sp>
        <p:sp>
          <p:nvSpPr>
            <p:cNvPr id="174" name="Freihandform: Form 173">
              <a:extLst>
                <a:ext uri="{FF2B5EF4-FFF2-40B4-BE49-F238E27FC236}">
                  <a16:creationId xmlns:a16="http://schemas.microsoft.com/office/drawing/2014/main" id="{90D84DBD-C27A-43CD-8985-12C88AB5F9AE}"/>
                </a:ext>
              </a:extLst>
            </p:cNvPr>
            <p:cNvSpPr/>
            <p:nvPr/>
          </p:nvSpPr>
          <p:spPr>
            <a:xfrm>
              <a:off x="2334560" y="3217544"/>
              <a:ext cx="225758" cy="279082"/>
            </a:xfrm>
            <a:custGeom>
              <a:avLst/>
              <a:gdLst>
                <a:gd name="connsiteX0" fmla="*/ 114316 w 225758"/>
                <a:gd name="connsiteY0" fmla="*/ 107633 h 279082"/>
                <a:gd name="connsiteX1" fmla="*/ 164799 w 225758"/>
                <a:gd name="connsiteY1" fmla="*/ 113347 h 279082"/>
                <a:gd name="connsiteX2" fmla="*/ 164799 w 225758"/>
                <a:gd name="connsiteY2" fmla="*/ 103822 h 279082"/>
                <a:gd name="connsiteX3" fmla="*/ 105744 w 225758"/>
                <a:gd name="connsiteY3" fmla="*/ 52388 h 279082"/>
                <a:gd name="connsiteX4" fmla="*/ 38116 w 225758"/>
                <a:gd name="connsiteY4" fmla="*/ 67627 h 279082"/>
                <a:gd name="connsiteX5" fmla="*/ 24781 w 225758"/>
                <a:gd name="connsiteY5" fmla="*/ 15240 h 279082"/>
                <a:gd name="connsiteX6" fmla="*/ 112411 w 225758"/>
                <a:gd name="connsiteY6" fmla="*/ 0 h 279082"/>
                <a:gd name="connsiteX7" fmla="*/ 225759 w 225758"/>
                <a:gd name="connsiteY7" fmla="*/ 102870 h 279082"/>
                <a:gd name="connsiteX8" fmla="*/ 225759 w 225758"/>
                <a:gd name="connsiteY8" fmla="*/ 273367 h 279082"/>
                <a:gd name="connsiteX9" fmla="*/ 166704 w 225758"/>
                <a:gd name="connsiteY9" fmla="*/ 273367 h 279082"/>
                <a:gd name="connsiteX10" fmla="*/ 166704 w 225758"/>
                <a:gd name="connsiteY10" fmla="*/ 244792 h 279082"/>
                <a:gd name="connsiteX11" fmla="*/ 165751 w 225758"/>
                <a:gd name="connsiteY11" fmla="*/ 244792 h 279082"/>
                <a:gd name="connsiteX12" fmla="*/ 87646 w 225758"/>
                <a:gd name="connsiteY12" fmla="*/ 279083 h 279082"/>
                <a:gd name="connsiteX13" fmla="*/ 16 w 225758"/>
                <a:gd name="connsiteY13" fmla="*/ 194310 h 279082"/>
                <a:gd name="connsiteX14" fmla="*/ 114316 w 225758"/>
                <a:gd name="connsiteY14" fmla="*/ 107633 h 279082"/>
                <a:gd name="connsiteX15" fmla="*/ 103839 w 225758"/>
                <a:gd name="connsiteY15" fmla="*/ 232410 h 279082"/>
                <a:gd name="connsiteX16" fmla="*/ 164799 w 225758"/>
                <a:gd name="connsiteY16" fmla="*/ 200025 h 279082"/>
                <a:gd name="connsiteX17" fmla="*/ 164799 w 225758"/>
                <a:gd name="connsiteY17" fmla="*/ 153352 h 279082"/>
                <a:gd name="connsiteX18" fmla="*/ 120984 w 225758"/>
                <a:gd name="connsiteY18" fmla="*/ 148590 h 279082"/>
                <a:gd name="connsiteX19" fmla="*/ 59071 w 225758"/>
                <a:gd name="connsiteY19" fmla="*/ 192405 h 279082"/>
                <a:gd name="connsiteX20" fmla="*/ 103839 w 225758"/>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8" h="279082">
                  <a:moveTo>
                    <a:pt x="114316" y="107633"/>
                  </a:moveTo>
                  <a:cubicBezTo>
                    <a:pt x="131461" y="107633"/>
                    <a:pt x="147654" y="108585"/>
                    <a:pt x="164799" y="113347"/>
                  </a:cubicBezTo>
                  <a:lnTo>
                    <a:pt x="164799" y="103822"/>
                  </a:lnTo>
                  <a:cubicBezTo>
                    <a:pt x="164799" y="69532"/>
                    <a:pt x="144796" y="52388"/>
                    <a:pt x="105744" y="52388"/>
                  </a:cubicBezTo>
                  <a:cubicBezTo>
                    <a:pt x="83836" y="52388"/>
                    <a:pt x="60024" y="57150"/>
                    <a:pt x="38116" y="67627"/>
                  </a:cubicBezTo>
                  <a:lnTo>
                    <a:pt x="24781" y="15240"/>
                  </a:lnTo>
                  <a:cubicBezTo>
                    <a:pt x="49546" y="5715"/>
                    <a:pt x="81931" y="0"/>
                    <a:pt x="112411" y="0"/>
                  </a:cubicBezTo>
                  <a:cubicBezTo>
                    <a:pt x="187659" y="0"/>
                    <a:pt x="225759" y="35242"/>
                    <a:pt x="225759" y="102870"/>
                  </a:cubicBezTo>
                  <a:lnTo>
                    <a:pt x="225759" y="273367"/>
                  </a:lnTo>
                  <a:lnTo>
                    <a:pt x="166704" y="273367"/>
                  </a:lnTo>
                  <a:lnTo>
                    <a:pt x="166704" y="244792"/>
                  </a:lnTo>
                  <a:lnTo>
                    <a:pt x="165751" y="244792"/>
                  </a:lnTo>
                  <a:cubicBezTo>
                    <a:pt x="142891" y="268605"/>
                    <a:pt x="119079" y="279083"/>
                    <a:pt x="87646" y="279083"/>
                  </a:cubicBezTo>
                  <a:cubicBezTo>
                    <a:pt x="34306" y="279083"/>
                    <a:pt x="16" y="245745"/>
                    <a:pt x="16" y="194310"/>
                  </a:cubicBezTo>
                  <a:cubicBezTo>
                    <a:pt x="-936" y="138113"/>
                    <a:pt x="40021" y="107633"/>
                    <a:pt x="114316" y="107633"/>
                  </a:cubicBezTo>
                  <a:close/>
                  <a:moveTo>
                    <a:pt x="103839" y="232410"/>
                  </a:moveTo>
                  <a:cubicBezTo>
                    <a:pt x="126699" y="232410"/>
                    <a:pt x="147654" y="220980"/>
                    <a:pt x="164799" y="200025"/>
                  </a:cubicBezTo>
                  <a:lnTo>
                    <a:pt x="164799" y="153352"/>
                  </a:lnTo>
                  <a:cubicBezTo>
                    <a:pt x="150511" y="149542"/>
                    <a:pt x="135271" y="148590"/>
                    <a:pt x="120984" y="148590"/>
                  </a:cubicBezTo>
                  <a:cubicBezTo>
                    <a:pt x="81931" y="148590"/>
                    <a:pt x="59071" y="163830"/>
                    <a:pt x="59071" y="192405"/>
                  </a:cubicBezTo>
                  <a:cubicBezTo>
                    <a:pt x="59071" y="217170"/>
                    <a:pt x="76216" y="232410"/>
                    <a:pt x="103839" y="232410"/>
                  </a:cubicBezTo>
                  <a:close/>
                </a:path>
              </a:pathLst>
            </a:custGeom>
            <a:grpFill/>
            <a:ln w="9525" cap="flat">
              <a:noFill/>
              <a:prstDash val="solid"/>
              <a:miter/>
            </a:ln>
          </p:spPr>
          <p:txBody>
            <a:bodyPr rtlCol="0" anchor="ctr"/>
            <a:lstStyle/>
            <a:p>
              <a:endParaRPr lang="de-DE"/>
            </a:p>
          </p:txBody>
        </p:sp>
        <p:sp>
          <p:nvSpPr>
            <p:cNvPr id="175" name="Freihandform: Form 174">
              <a:extLst>
                <a:ext uri="{FF2B5EF4-FFF2-40B4-BE49-F238E27FC236}">
                  <a16:creationId xmlns:a16="http://schemas.microsoft.com/office/drawing/2014/main" id="{94233EBB-FE37-4CE4-89F2-97886A4BABFC}"/>
                </a:ext>
              </a:extLst>
            </p:cNvPr>
            <p:cNvSpPr/>
            <p:nvPr/>
          </p:nvSpPr>
          <p:spPr>
            <a:xfrm>
              <a:off x="2625089"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3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7" y="15240"/>
                    <a:pt x="224790" y="45720"/>
                  </a:cubicBezTo>
                  <a:lnTo>
                    <a:pt x="181927"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3" y="193358"/>
                  </a:cubicBezTo>
                  <a:lnTo>
                    <a:pt x="222885" y="237173"/>
                  </a:lnTo>
                  <a:close/>
                </a:path>
              </a:pathLst>
            </a:custGeom>
            <a:grpFill/>
            <a:ln w="9525" cap="flat">
              <a:noFill/>
              <a:prstDash val="solid"/>
              <a:miter/>
            </a:ln>
          </p:spPr>
          <p:txBody>
            <a:bodyPr rtlCol="0" anchor="ctr"/>
            <a:lstStyle/>
            <a:p>
              <a:endParaRPr lang="de-DE"/>
            </a:p>
          </p:txBody>
        </p:sp>
        <p:sp>
          <p:nvSpPr>
            <p:cNvPr id="176" name="Freihandform: Form 175">
              <a:extLst>
                <a:ext uri="{FF2B5EF4-FFF2-40B4-BE49-F238E27FC236}">
                  <a16:creationId xmlns:a16="http://schemas.microsoft.com/office/drawing/2014/main" id="{7A2AD458-911D-49BF-858A-C8BBE6FBCB2F}"/>
                </a:ext>
              </a:extLst>
            </p:cNvPr>
            <p:cNvSpPr/>
            <p:nvPr/>
          </p:nvSpPr>
          <p:spPr>
            <a:xfrm>
              <a:off x="2904172" y="3100387"/>
              <a:ext cx="228599" cy="390525"/>
            </a:xfrm>
            <a:custGeom>
              <a:avLst/>
              <a:gdLst>
                <a:gd name="connsiteX0" fmla="*/ 228600 w 228599"/>
                <a:gd name="connsiteY0" fmla="*/ 390525 h 390525"/>
                <a:gd name="connsiteX1" fmla="*/ 166687 w 228599"/>
                <a:gd name="connsiteY1" fmla="*/ 390525 h 390525"/>
                <a:gd name="connsiteX2" fmla="*/ 166687 w 228599"/>
                <a:gd name="connsiteY2" fmla="*/ 238125 h 390525"/>
                <a:gd name="connsiteX3" fmla="*/ 117157 w 228599"/>
                <a:gd name="connsiteY3" fmla="*/ 173355 h 390525"/>
                <a:gd name="connsiteX4" fmla="*/ 61913 w 228599"/>
                <a:gd name="connsiteY4" fmla="*/ 238125 h 390525"/>
                <a:gd name="connsiteX5" fmla="*/ 61913 w 228599"/>
                <a:gd name="connsiteY5" fmla="*/ 390525 h 390525"/>
                <a:gd name="connsiteX6" fmla="*/ 0 w 228599"/>
                <a:gd name="connsiteY6" fmla="*/ 390525 h 390525"/>
                <a:gd name="connsiteX7" fmla="*/ 0 w 228599"/>
                <a:gd name="connsiteY7" fmla="*/ 16192 h 390525"/>
                <a:gd name="connsiteX8" fmla="*/ 61913 w 228599"/>
                <a:gd name="connsiteY8" fmla="*/ 0 h 390525"/>
                <a:gd name="connsiteX9" fmla="*/ 61913 w 228599"/>
                <a:gd name="connsiteY9" fmla="*/ 155258 h 390525"/>
                <a:gd name="connsiteX10" fmla="*/ 62865 w 228599"/>
                <a:gd name="connsiteY10" fmla="*/ 155258 h 390525"/>
                <a:gd name="connsiteX11" fmla="*/ 140970 w 228599"/>
                <a:gd name="connsiteY11" fmla="*/ 116205 h 390525"/>
                <a:gd name="connsiteX12" fmla="*/ 228600 w 228599"/>
                <a:gd name="connsiteY12" fmla="*/ 223838 h 390525"/>
                <a:gd name="connsiteX13" fmla="*/ 228600 w 228599"/>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599" h="390525">
                  <a:moveTo>
                    <a:pt x="228600" y="390525"/>
                  </a:moveTo>
                  <a:lnTo>
                    <a:pt x="166687" y="390525"/>
                  </a:lnTo>
                  <a:lnTo>
                    <a:pt x="166687" y="238125"/>
                  </a:lnTo>
                  <a:cubicBezTo>
                    <a:pt x="166687" y="199073"/>
                    <a:pt x="154305" y="173355"/>
                    <a:pt x="117157"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177" name="Freihandform: Form 176">
              <a:extLst>
                <a:ext uri="{FF2B5EF4-FFF2-40B4-BE49-F238E27FC236}">
                  <a16:creationId xmlns:a16="http://schemas.microsoft.com/office/drawing/2014/main" id="{C20CF276-1400-4BB7-BE83-A79F8856A4E2}"/>
                </a:ext>
              </a:extLst>
            </p:cNvPr>
            <p:cNvSpPr/>
            <p:nvPr/>
          </p:nvSpPr>
          <p:spPr>
            <a:xfrm>
              <a:off x="3211829" y="3099434"/>
              <a:ext cx="249554" cy="397192"/>
            </a:xfrm>
            <a:custGeom>
              <a:avLst/>
              <a:gdLst>
                <a:gd name="connsiteX0" fmla="*/ 249555 w 249554"/>
                <a:gd name="connsiteY0" fmla="*/ 256223 h 397192"/>
                <a:gd name="connsiteX1" fmla="*/ 140970 w 249554"/>
                <a:gd name="connsiteY1" fmla="*/ 397193 h 397192"/>
                <a:gd name="connsiteX2" fmla="*/ 61913 w 249554"/>
                <a:gd name="connsiteY2" fmla="*/ 360045 h 397192"/>
                <a:gd name="connsiteX3" fmla="*/ 60008 w 249554"/>
                <a:gd name="connsiteY3" fmla="*/ 360045 h 397192"/>
                <a:gd name="connsiteX4" fmla="*/ 60008 w 249554"/>
                <a:gd name="connsiteY4" fmla="*/ 390525 h 397192"/>
                <a:gd name="connsiteX5" fmla="*/ 0 w 249554"/>
                <a:gd name="connsiteY5" fmla="*/ 390525 h 397192"/>
                <a:gd name="connsiteX6" fmla="*/ 0 w 249554"/>
                <a:gd name="connsiteY6" fmla="*/ 16192 h 397192"/>
                <a:gd name="connsiteX7" fmla="*/ 61913 w 249554"/>
                <a:gd name="connsiteY7" fmla="*/ 0 h 397192"/>
                <a:gd name="connsiteX8" fmla="*/ 61913 w 249554"/>
                <a:gd name="connsiteY8" fmla="*/ 154305 h 397192"/>
                <a:gd name="connsiteX9" fmla="*/ 62865 w 249554"/>
                <a:gd name="connsiteY9" fmla="*/ 154305 h 397192"/>
                <a:gd name="connsiteX10" fmla="*/ 140970 w 249554"/>
                <a:gd name="connsiteY10" fmla="*/ 116205 h 397192"/>
                <a:gd name="connsiteX11" fmla="*/ 249555 w 249554"/>
                <a:gd name="connsiteY11" fmla="*/ 256223 h 397192"/>
                <a:gd name="connsiteX12" fmla="*/ 187642 w 249554"/>
                <a:gd name="connsiteY12" fmla="*/ 257175 h 397192"/>
                <a:gd name="connsiteX13" fmla="*/ 125730 w 249554"/>
                <a:gd name="connsiteY13" fmla="*/ 173355 h 397192"/>
                <a:gd name="connsiteX14" fmla="*/ 62865 w 249554"/>
                <a:gd name="connsiteY14" fmla="*/ 207645 h 397192"/>
                <a:gd name="connsiteX15" fmla="*/ 62865 w 249554"/>
                <a:gd name="connsiteY15" fmla="*/ 305753 h 397192"/>
                <a:gd name="connsiteX16" fmla="*/ 126683 w 249554"/>
                <a:gd name="connsiteY16" fmla="*/ 341948 h 397192"/>
                <a:gd name="connsiteX17" fmla="*/ 187642 w 249554"/>
                <a:gd name="connsiteY17" fmla="*/ 257175 h 39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9554" h="397192">
                  <a:moveTo>
                    <a:pt x="249555" y="256223"/>
                  </a:moveTo>
                  <a:cubicBezTo>
                    <a:pt x="249555" y="341948"/>
                    <a:pt x="205740" y="397193"/>
                    <a:pt x="140970" y="397193"/>
                  </a:cubicBezTo>
                  <a:cubicBezTo>
                    <a:pt x="107633" y="397193"/>
                    <a:pt x="80010" y="382905"/>
                    <a:pt x="61913" y="360045"/>
                  </a:cubicBezTo>
                  <a:lnTo>
                    <a:pt x="60008" y="360045"/>
                  </a:lnTo>
                  <a:lnTo>
                    <a:pt x="60008" y="390525"/>
                  </a:lnTo>
                  <a:lnTo>
                    <a:pt x="0" y="390525"/>
                  </a:lnTo>
                  <a:lnTo>
                    <a:pt x="0" y="16192"/>
                  </a:lnTo>
                  <a:lnTo>
                    <a:pt x="61913" y="0"/>
                  </a:lnTo>
                  <a:lnTo>
                    <a:pt x="61913" y="154305"/>
                  </a:lnTo>
                  <a:lnTo>
                    <a:pt x="62865" y="154305"/>
                  </a:lnTo>
                  <a:cubicBezTo>
                    <a:pt x="80963" y="130492"/>
                    <a:pt x="107633" y="116205"/>
                    <a:pt x="140970" y="116205"/>
                  </a:cubicBezTo>
                  <a:cubicBezTo>
                    <a:pt x="205740" y="117157"/>
                    <a:pt x="249555" y="169545"/>
                    <a:pt x="249555" y="256223"/>
                  </a:cubicBezTo>
                  <a:close/>
                  <a:moveTo>
                    <a:pt x="187642" y="257175"/>
                  </a:moveTo>
                  <a:cubicBezTo>
                    <a:pt x="187642" y="201930"/>
                    <a:pt x="164783" y="173355"/>
                    <a:pt x="125730" y="173355"/>
                  </a:cubicBezTo>
                  <a:cubicBezTo>
                    <a:pt x="101917" y="173355"/>
                    <a:pt x="81915" y="183832"/>
                    <a:pt x="62865" y="207645"/>
                  </a:cubicBezTo>
                  <a:lnTo>
                    <a:pt x="62865" y="305753"/>
                  </a:lnTo>
                  <a:cubicBezTo>
                    <a:pt x="80963" y="329565"/>
                    <a:pt x="100965" y="341948"/>
                    <a:pt x="126683" y="341948"/>
                  </a:cubicBezTo>
                  <a:cubicBezTo>
                    <a:pt x="166688" y="341948"/>
                    <a:pt x="187642" y="310515"/>
                    <a:pt x="187642" y="257175"/>
                  </a:cubicBezTo>
                  <a:close/>
                </a:path>
              </a:pathLst>
            </a:custGeom>
            <a:grpFill/>
            <a:ln w="9525" cap="flat">
              <a:noFill/>
              <a:prstDash val="solid"/>
              <a:miter/>
            </a:ln>
          </p:spPr>
          <p:txBody>
            <a:bodyPr rtlCol="0" anchor="ctr"/>
            <a:lstStyle/>
            <a:p>
              <a:endParaRPr lang="de-DE"/>
            </a:p>
          </p:txBody>
        </p:sp>
        <p:sp>
          <p:nvSpPr>
            <p:cNvPr id="178" name="Freihandform: Form 177">
              <a:extLst>
                <a:ext uri="{FF2B5EF4-FFF2-40B4-BE49-F238E27FC236}">
                  <a16:creationId xmlns:a16="http://schemas.microsoft.com/office/drawing/2014/main" id="{AD34D773-239C-4D74-81BE-0FC6195EB2B5}"/>
                </a:ext>
              </a:extLst>
            </p:cNvPr>
            <p:cNvSpPr/>
            <p:nvPr/>
          </p:nvSpPr>
          <p:spPr>
            <a:xfrm>
              <a:off x="3515677"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179" name="Freihandform: Form 178">
              <a:extLst>
                <a:ext uri="{FF2B5EF4-FFF2-40B4-BE49-F238E27FC236}">
                  <a16:creationId xmlns:a16="http://schemas.microsoft.com/office/drawing/2014/main" id="{717406AB-483F-4C36-8A29-92B6BFF98885}"/>
                </a:ext>
              </a:extLst>
            </p:cNvPr>
            <p:cNvSpPr/>
            <p:nvPr/>
          </p:nvSpPr>
          <p:spPr>
            <a:xfrm>
              <a:off x="3829049" y="3217301"/>
              <a:ext cx="160020" cy="273610"/>
            </a:xfrm>
            <a:custGeom>
              <a:avLst/>
              <a:gdLst>
                <a:gd name="connsiteX0" fmla="*/ 160020 w 160020"/>
                <a:gd name="connsiteY0" fmla="*/ 5005 h 273610"/>
                <a:gd name="connsiteX1" fmla="*/ 150495 w 160020"/>
                <a:gd name="connsiteY1" fmla="*/ 68823 h 273610"/>
                <a:gd name="connsiteX2" fmla="*/ 116205 w 160020"/>
                <a:gd name="connsiteY2" fmla="*/ 60250 h 273610"/>
                <a:gd name="connsiteX3" fmla="*/ 61913 w 160020"/>
                <a:gd name="connsiteY3" fmla="*/ 135498 h 273610"/>
                <a:gd name="connsiteX4" fmla="*/ 61913 w 160020"/>
                <a:gd name="connsiteY4" fmla="*/ 273610 h 273610"/>
                <a:gd name="connsiteX5" fmla="*/ 0 w 160020"/>
                <a:gd name="connsiteY5" fmla="*/ 273610 h 273610"/>
                <a:gd name="connsiteX6" fmla="*/ 0 w 160020"/>
                <a:gd name="connsiteY6" fmla="*/ 6910 h 273610"/>
                <a:gd name="connsiteX7" fmla="*/ 60960 w 160020"/>
                <a:gd name="connsiteY7" fmla="*/ 6910 h 273610"/>
                <a:gd name="connsiteX8" fmla="*/ 60960 w 160020"/>
                <a:gd name="connsiteY8" fmla="*/ 40248 h 273610"/>
                <a:gd name="connsiteX9" fmla="*/ 61913 w 160020"/>
                <a:gd name="connsiteY9" fmla="*/ 40248 h 273610"/>
                <a:gd name="connsiteX10" fmla="*/ 131445 w 160020"/>
                <a:gd name="connsiteY10" fmla="*/ 243 h 273610"/>
                <a:gd name="connsiteX11" fmla="*/ 160020 w 160020"/>
                <a:gd name="connsiteY11" fmla="*/ 5005 h 27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3610">
                  <a:moveTo>
                    <a:pt x="160020" y="5005"/>
                  </a:moveTo>
                  <a:lnTo>
                    <a:pt x="150495" y="68823"/>
                  </a:lnTo>
                  <a:cubicBezTo>
                    <a:pt x="140970" y="64060"/>
                    <a:pt x="129540" y="60250"/>
                    <a:pt x="116205" y="60250"/>
                  </a:cubicBezTo>
                  <a:cubicBezTo>
                    <a:pt x="73342" y="60250"/>
                    <a:pt x="61913" y="94540"/>
                    <a:pt x="61913" y="135498"/>
                  </a:cubicBezTo>
                  <a:lnTo>
                    <a:pt x="61913" y="273610"/>
                  </a:lnTo>
                  <a:lnTo>
                    <a:pt x="0" y="273610"/>
                  </a:lnTo>
                  <a:lnTo>
                    <a:pt x="0" y="6910"/>
                  </a:lnTo>
                  <a:lnTo>
                    <a:pt x="60960" y="6910"/>
                  </a:lnTo>
                  <a:lnTo>
                    <a:pt x="60960" y="40248"/>
                  </a:lnTo>
                  <a:lnTo>
                    <a:pt x="61913" y="40248"/>
                  </a:lnTo>
                  <a:cubicBezTo>
                    <a:pt x="76200" y="15483"/>
                    <a:pt x="100965" y="243"/>
                    <a:pt x="131445" y="243"/>
                  </a:cubicBezTo>
                  <a:cubicBezTo>
                    <a:pt x="139065" y="-710"/>
                    <a:pt x="150495" y="1195"/>
                    <a:pt x="160020" y="5005"/>
                  </a:cubicBezTo>
                  <a:close/>
                </a:path>
              </a:pathLst>
            </a:custGeom>
            <a:grpFill/>
            <a:ln w="9525" cap="flat">
              <a:noFill/>
              <a:prstDash val="solid"/>
              <a:miter/>
            </a:ln>
          </p:spPr>
          <p:txBody>
            <a:bodyPr rtlCol="0" anchor="ctr"/>
            <a:lstStyle/>
            <a:p>
              <a:endParaRPr lang="de-DE"/>
            </a:p>
          </p:txBody>
        </p:sp>
        <p:sp>
          <p:nvSpPr>
            <p:cNvPr id="180" name="Freihandform: Form 179">
              <a:extLst>
                <a:ext uri="{FF2B5EF4-FFF2-40B4-BE49-F238E27FC236}">
                  <a16:creationId xmlns:a16="http://schemas.microsoft.com/office/drawing/2014/main" id="{7C10380E-8231-4359-81F9-4B25B77D5ECA}"/>
                </a:ext>
              </a:extLst>
            </p:cNvPr>
            <p:cNvSpPr/>
            <p:nvPr/>
          </p:nvSpPr>
          <p:spPr>
            <a:xfrm>
              <a:off x="4022407"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7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3 w 242887"/>
                <a:gd name="connsiteY8" fmla="*/ 235267 h 279082"/>
                <a:gd name="connsiteX9" fmla="*/ 132397 w 242887"/>
                <a:gd name="connsiteY9" fmla="*/ 279083 h 279082"/>
                <a:gd name="connsiteX10" fmla="*/ 62865 w 242887"/>
                <a:gd name="connsiteY10" fmla="*/ 115252 h 279082"/>
                <a:gd name="connsiteX11" fmla="*/ 183833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7" y="0"/>
                  </a:cubicBezTo>
                  <a:cubicBezTo>
                    <a:pt x="196215" y="0"/>
                    <a:pt x="242887" y="53340"/>
                    <a:pt x="242887" y="135255"/>
                  </a:cubicBezTo>
                  <a:cubicBezTo>
                    <a:pt x="242887" y="143827"/>
                    <a:pt x="241935" y="153352"/>
                    <a:pt x="241935" y="160972"/>
                  </a:cubicBezTo>
                  <a:lnTo>
                    <a:pt x="62865" y="160972"/>
                  </a:lnTo>
                  <a:cubicBezTo>
                    <a:pt x="69533" y="201930"/>
                    <a:pt x="94297" y="225742"/>
                    <a:pt x="132397" y="225742"/>
                  </a:cubicBezTo>
                  <a:cubicBezTo>
                    <a:pt x="157163" y="225742"/>
                    <a:pt x="177165" y="216217"/>
                    <a:pt x="198120" y="194310"/>
                  </a:cubicBezTo>
                  <a:lnTo>
                    <a:pt x="237173" y="235267"/>
                  </a:lnTo>
                  <a:cubicBezTo>
                    <a:pt x="207645" y="264795"/>
                    <a:pt x="173355" y="279083"/>
                    <a:pt x="132397" y="279083"/>
                  </a:cubicBezTo>
                  <a:close/>
                  <a:moveTo>
                    <a:pt x="62865" y="115252"/>
                  </a:moveTo>
                  <a:lnTo>
                    <a:pt x="183833" y="115252"/>
                  </a:lnTo>
                  <a:cubicBezTo>
                    <a:pt x="180975" y="74295"/>
                    <a:pt x="160020" y="50482"/>
                    <a:pt x="124777" y="50482"/>
                  </a:cubicBezTo>
                  <a:cubicBezTo>
                    <a:pt x="90488" y="50482"/>
                    <a:pt x="68580" y="74295"/>
                    <a:pt x="62865" y="115252"/>
                  </a:cubicBezTo>
                  <a:close/>
                </a:path>
              </a:pathLst>
            </a:custGeom>
            <a:grpFill/>
            <a:ln w="9525" cap="flat">
              <a:noFill/>
              <a:prstDash val="solid"/>
              <a:miter/>
            </a:ln>
          </p:spPr>
          <p:txBody>
            <a:bodyPr rtlCol="0" anchor="ctr"/>
            <a:lstStyle/>
            <a:p>
              <a:endParaRPr lang="de-DE"/>
            </a:p>
          </p:txBody>
        </p:sp>
        <p:sp>
          <p:nvSpPr>
            <p:cNvPr id="181" name="Freihandform: Form 180">
              <a:extLst>
                <a:ext uri="{FF2B5EF4-FFF2-40B4-BE49-F238E27FC236}">
                  <a16:creationId xmlns:a16="http://schemas.microsoft.com/office/drawing/2014/main" id="{6FEFFC8E-05EF-4439-9D01-F9FD118AB61A}"/>
                </a:ext>
              </a:extLst>
            </p:cNvPr>
            <p:cNvSpPr/>
            <p:nvPr/>
          </p:nvSpPr>
          <p:spPr>
            <a:xfrm>
              <a:off x="4325302" y="3105149"/>
              <a:ext cx="79057" cy="385762"/>
            </a:xfrm>
            <a:custGeom>
              <a:avLst/>
              <a:gdLst>
                <a:gd name="connsiteX0" fmla="*/ 79057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7 w 79057"/>
                <a:gd name="connsiteY4" fmla="*/ 38100 h 385762"/>
                <a:gd name="connsiteX5" fmla="*/ 71438 w 79057"/>
                <a:gd name="connsiteY5" fmla="*/ 385763 h 385762"/>
                <a:gd name="connsiteX6" fmla="*/ 9525 w 79057"/>
                <a:gd name="connsiteY6" fmla="*/ 385763 h 385762"/>
                <a:gd name="connsiteX7" fmla="*/ 9525 w 79057"/>
                <a:gd name="connsiteY7" fmla="*/ 119063 h 385762"/>
                <a:gd name="connsiteX8" fmla="*/ 71438 w 79057"/>
                <a:gd name="connsiteY8" fmla="*/ 119063 h 385762"/>
                <a:gd name="connsiteX9" fmla="*/ 71438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8"/>
                    <a:pt x="60960" y="76200"/>
                    <a:pt x="39053" y="76200"/>
                  </a:cubicBezTo>
                  <a:cubicBezTo>
                    <a:pt x="17145" y="76200"/>
                    <a:pt x="0" y="60960"/>
                    <a:pt x="0" y="38100"/>
                  </a:cubicBezTo>
                  <a:cubicBezTo>
                    <a:pt x="0" y="16192"/>
                    <a:pt x="18097" y="0"/>
                    <a:pt x="39053" y="0"/>
                  </a:cubicBezTo>
                  <a:cubicBezTo>
                    <a:pt x="61913" y="0"/>
                    <a:pt x="79057" y="16192"/>
                    <a:pt x="79057" y="38100"/>
                  </a:cubicBezTo>
                  <a:close/>
                  <a:moveTo>
                    <a:pt x="71438" y="385763"/>
                  </a:moveTo>
                  <a:lnTo>
                    <a:pt x="9525" y="385763"/>
                  </a:lnTo>
                  <a:lnTo>
                    <a:pt x="9525" y="119063"/>
                  </a:lnTo>
                  <a:lnTo>
                    <a:pt x="71438" y="119063"/>
                  </a:lnTo>
                  <a:lnTo>
                    <a:pt x="71438" y="385763"/>
                  </a:lnTo>
                  <a:close/>
                </a:path>
              </a:pathLst>
            </a:custGeom>
            <a:grpFill/>
            <a:ln w="9525" cap="flat">
              <a:noFill/>
              <a:prstDash val="solid"/>
              <a:miter/>
            </a:ln>
          </p:spPr>
          <p:txBody>
            <a:bodyPr rtlCol="0" anchor="ctr"/>
            <a:lstStyle/>
            <a:p>
              <a:endParaRPr lang="de-DE"/>
            </a:p>
          </p:txBody>
        </p:sp>
        <p:sp>
          <p:nvSpPr>
            <p:cNvPr id="182" name="Freihandform: Form 181">
              <a:extLst>
                <a:ext uri="{FF2B5EF4-FFF2-40B4-BE49-F238E27FC236}">
                  <a16:creationId xmlns:a16="http://schemas.microsoft.com/office/drawing/2014/main" id="{15CC45AC-F73E-4AEA-832F-4EB41A9FC1A0}"/>
                </a:ext>
              </a:extLst>
            </p:cNvPr>
            <p:cNvSpPr/>
            <p:nvPr/>
          </p:nvSpPr>
          <p:spPr>
            <a:xfrm>
              <a:off x="4463414"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183" name="Freihandform: Form 182">
              <a:extLst>
                <a:ext uri="{FF2B5EF4-FFF2-40B4-BE49-F238E27FC236}">
                  <a16:creationId xmlns:a16="http://schemas.microsoft.com/office/drawing/2014/main" id="{CC3E7569-FEFD-4840-91A2-AED5BF9C3024}"/>
                </a:ext>
              </a:extLst>
            </p:cNvPr>
            <p:cNvSpPr/>
            <p:nvPr/>
          </p:nvSpPr>
          <p:spPr>
            <a:xfrm>
              <a:off x="4742496" y="3100387"/>
              <a:ext cx="228600" cy="390525"/>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8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184" name="Freihandform: Form 183">
              <a:extLst>
                <a:ext uri="{FF2B5EF4-FFF2-40B4-BE49-F238E27FC236}">
                  <a16:creationId xmlns:a16="http://schemas.microsoft.com/office/drawing/2014/main" id="{4C8A46FB-F89F-464F-AB95-1955CB3A057A}"/>
                </a:ext>
              </a:extLst>
            </p:cNvPr>
            <p:cNvSpPr/>
            <p:nvPr/>
          </p:nvSpPr>
          <p:spPr>
            <a:xfrm>
              <a:off x="5209221" y="3122294"/>
              <a:ext cx="273367" cy="368617"/>
            </a:xfrm>
            <a:custGeom>
              <a:avLst/>
              <a:gdLst>
                <a:gd name="connsiteX0" fmla="*/ 64770 w 273367"/>
                <a:gd name="connsiteY0" fmla="*/ 368617 h 368617"/>
                <a:gd name="connsiteX1" fmla="*/ 0 w 273367"/>
                <a:gd name="connsiteY1" fmla="*/ 368617 h 368617"/>
                <a:gd name="connsiteX2" fmla="*/ 0 w 273367"/>
                <a:gd name="connsiteY2" fmla="*/ 0 h 368617"/>
                <a:gd name="connsiteX3" fmla="*/ 137160 w 273367"/>
                <a:gd name="connsiteY3" fmla="*/ 0 h 368617"/>
                <a:gd name="connsiteX4" fmla="*/ 263843 w 273367"/>
                <a:gd name="connsiteY4" fmla="*/ 108585 h 368617"/>
                <a:gd name="connsiteX5" fmla="*/ 188595 w 273367"/>
                <a:gd name="connsiteY5" fmla="*/ 214313 h 368617"/>
                <a:gd name="connsiteX6" fmla="*/ 273368 w 273367"/>
                <a:gd name="connsiteY6" fmla="*/ 368617 h 368617"/>
                <a:gd name="connsiteX7" fmla="*/ 196215 w 273367"/>
                <a:gd name="connsiteY7" fmla="*/ 368617 h 368617"/>
                <a:gd name="connsiteX8" fmla="*/ 120015 w 273367"/>
                <a:gd name="connsiteY8" fmla="*/ 220980 h 368617"/>
                <a:gd name="connsiteX9" fmla="*/ 63818 w 273367"/>
                <a:gd name="connsiteY9" fmla="*/ 220980 h 368617"/>
                <a:gd name="connsiteX10" fmla="*/ 63818 w 273367"/>
                <a:gd name="connsiteY10" fmla="*/ 368617 h 368617"/>
                <a:gd name="connsiteX11" fmla="*/ 197168 w 273367"/>
                <a:gd name="connsiteY11" fmla="*/ 110490 h 368617"/>
                <a:gd name="connsiteX12" fmla="*/ 131445 w 273367"/>
                <a:gd name="connsiteY12" fmla="*/ 57150 h 368617"/>
                <a:gd name="connsiteX13" fmla="*/ 64770 w 273367"/>
                <a:gd name="connsiteY13" fmla="*/ 57150 h 368617"/>
                <a:gd name="connsiteX14" fmla="*/ 64770 w 273367"/>
                <a:gd name="connsiteY14" fmla="*/ 164782 h 368617"/>
                <a:gd name="connsiteX15" fmla="*/ 128588 w 273367"/>
                <a:gd name="connsiteY15" fmla="*/ 164782 h 368617"/>
                <a:gd name="connsiteX16" fmla="*/ 197168 w 273367"/>
                <a:gd name="connsiteY16" fmla="*/ 110490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367" h="368617">
                  <a:moveTo>
                    <a:pt x="64770" y="368617"/>
                  </a:moveTo>
                  <a:lnTo>
                    <a:pt x="0" y="368617"/>
                  </a:lnTo>
                  <a:lnTo>
                    <a:pt x="0" y="0"/>
                  </a:lnTo>
                  <a:lnTo>
                    <a:pt x="137160" y="0"/>
                  </a:lnTo>
                  <a:cubicBezTo>
                    <a:pt x="215265" y="0"/>
                    <a:pt x="263843" y="36195"/>
                    <a:pt x="263843" y="108585"/>
                  </a:cubicBezTo>
                  <a:cubicBezTo>
                    <a:pt x="263843" y="164782"/>
                    <a:pt x="235268" y="200025"/>
                    <a:pt x="188595" y="214313"/>
                  </a:cubicBezTo>
                  <a:lnTo>
                    <a:pt x="273368" y="368617"/>
                  </a:lnTo>
                  <a:lnTo>
                    <a:pt x="196215" y="368617"/>
                  </a:lnTo>
                  <a:lnTo>
                    <a:pt x="120015" y="220980"/>
                  </a:lnTo>
                  <a:lnTo>
                    <a:pt x="63818" y="220980"/>
                  </a:lnTo>
                  <a:lnTo>
                    <a:pt x="63818" y="368617"/>
                  </a:lnTo>
                  <a:close/>
                  <a:moveTo>
                    <a:pt x="197168" y="110490"/>
                  </a:moveTo>
                  <a:cubicBezTo>
                    <a:pt x="197168" y="74295"/>
                    <a:pt x="174308" y="57150"/>
                    <a:pt x="131445" y="57150"/>
                  </a:cubicBezTo>
                  <a:lnTo>
                    <a:pt x="64770" y="57150"/>
                  </a:lnTo>
                  <a:lnTo>
                    <a:pt x="64770" y="164782"/>
                  </a:lnTo>
                  <a:lnTo>
                    <a:pt x="128588" y="164782"/>
                  </a:lnTo>
                  <a:cubicBezTo>
                    <a:pt x="173355" y="164782"/>
                    <a:pt x="197168" y="146685"/>
                    <a:pt x="197168" y="110490"/>
                  </a:cubicBezTo>
                  <a:close/>
                </a:path>
              </a:pathLst>
            </a:custGeom>
            <a:grpFill/>
            <a:ln w="9525" cap="flat">
              <a:noFill/>
              <a:prstDash val="solid"/>
              <a:miter/>
            </a:ln>
          </p:spPr>
          <p:txBody>
            <a:bodyPr rtlCol="0" anchor="ctr"/>
            <a:lstStyle/>
            <a:p>
              <a:endParaRPr lang="de-DE"/>
            </a:p>
          </p:txBody>
        </p:sp>
        <p:sp>
          <p:nvSpPr>
            <p:cNvPr id="185" name="Freihandform: Form 184">
              <a:extLst>
                <a:ext uri="{FF2B5EF4-FFF2-40B4-BE49-F238E27FC236}">
                  <a16:creationId xmlns:a16="http://schemas.microsoft.com/office/drawing/2014/main" id="{F0BDD119-E404-4E32-9FCD-F32FF7160AB0}"/>
                </a:ext>
              </a:extLst>
            </p:cNvPr>
            <p:cNvSpPr/>
            <p:nvPr/>
          </p:nvSpPr>
          <p:spPr>
            <a:xfrm>
              <a:off x="5523546" y="3217544"/>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3 w 242887"/>
                <a:gd name="connsiteY11" fmla="*/ 115252 h 279082"/>
                <a:gd name="connsiteX12" fmla="*/ 124778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8" y="0"/>
                  </a:cubicBezTo>
                  <a:cubicBezTo>
                    <a:pt x="196215" y="0"/>
                    <a:pt x="242888" y="53340"/>
                    <a:pt x="242888" y="135255"/>
                  </a:cubicBezTo>
                  <a:cubicBezTo>
                    <a:pt x="242888" y="143827"/>
                    <a:pt x="241935" y="153352"/>
                    <a:pt x="241935" y="160972"/>
                  </a:cubicBezTo>
                  <a:lnTo>
                    <a:pt x="62865" y="160972"/>
                  </a:lnTo>
                  <a:cubicBezTo>
                    <a:pt x="69533" y="201930"/>
                    <a:pt x="94297" y="225742"/>
                    <a:pt x="132397" y="225742"/>
                  </a:cubicBezTo>
                  <a:cubicBezTo>
                    <a:pt x="157163" y="225742"/>
                    <a:pt x="177165" y="216217"/>
                    <a:pt x="198120" y="194310"/>
                  </a:cubicBezTo>
                  <a:lnTo>
                    <a:pt x="237172" y="235267"/>
                  </a:lnTo>
                  <a:cubicBezTo>
                    <a:pt x="206693" y="264795"/>
                    <a:pt x="173355" y="279083"/>
                    <a:pt x="132397" y="279083"/>
                  </a:cubicBezTo>
                  <a:close/>
                  <a:moveTo>
                    <a:pt x="62865" y="115252"/>
                  </a:moveTo>
                  <a:lnTo>
                    <a:pt x="183833" y="115252"/>
                  </a:lnTo>
                  <a:cubicBezTo>
                    <a:pt x="180975" y="74295"/>
                    <a:pt x="160020" y="50482"/>
                    <a:pt x="124778" y="50482"/>
                  </a:cubicBezTo>
                  <a:cubicBezTo>
                    <a:pt x="90488" y="50482"/>
                    <a:pt x="68580" y="74295"/>
                    <a:pt x="62865" y="115252"/>
                  </a:cubicBezTo>
                  <a:close/>
                </a:path>
              </a:pathLst>
            </a:custGeom>
            <a:grpFill/>
            <a:ln w="9525" cap="flat">
              <a:noFill/>
              <a:prstDash val="solid"/>
              <a:miter/>
            </a:ln>
          </p:spPr>
          <p:txBody>
            <a:bodyPr rtlCol="0" anchor="ctr"/>
            <a:lstStyle/>
            <a:p>
              <a:endParaRPr lang="de-DE"/>
            </a:p>
          </p:txBody>
        </p:sp>
        <p:sp>
          <p:nvSpPr>
            <p:cNvPr id="186" name="Freihandform: Form 185">
              <a:extLst>
                <a:ext uri="{FF2B5EF4-FFF2-40B4-BE49-F238E27FC236}">
                  <a16:creationId xmlns:a16="http://schemas.microsoft.com/office/drawing/2014/main" id="{3E823F4D-1704-4718-A76C-8A78BB2CF3CD}"/>
                </a:ext>
              </a:extLst>
            </p:cNvPr>
            <p:cNvSpPr/>
            <p:nvPr/>
          </p:nvSpPr>
          <p:spPr>
            <a:xfrm>
              <a:off x="5821679"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187" name="Freihandform: Form 186">
              <a:extLst>
                <a:ext uri="{FF2B5EF4-FFF2-40B4-BE49-F238E27FC236}">
                  <a16:creationId xmlns:a16="http://schemas.microsoft.com/office/drawing/2014/main" id="{0FDE95C1-131B-435A-9D59-14FB31EE8986}"/>
                </a:ext>
              </a:extLst>
            </p:cNvPr>
            <p:cNvSpPr/>
            <p:nvPr/>
          </p:nvSpPr>
          <p:spPr>
            <a:xfrm>
              <a:off x="6099809" y="3100387"/>
              <a:ext cx="228600" cy="390525"/>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8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188" name="Freihandform: Form 187">
              <a:extLst>
                <a:ext uri="{FF2B5EF4-FFF2-40B4-BE49-F238E27FC236}">
                  <a16:creationId xmlns:a16="http://schemas.microsoft.com/office/drawing/2014/main" id="{500E535E-8025-4D42-9149-C207DDA98379}"/>
                </a:ext>
              </a:extLst>
            </p:cNvPr>
            <p:cNvSpPr/>
            <p:nvPr/>
          </p:nvSpPr>
          <p:spPr>
            <a:xfrm>
              <a:off x="6377939"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sp>
          <p:nvSpPr>
            <p:cNvPr id="189" name="Freihandform: Form 188">
              <a:extLst>
                <a:ext uri="{FF2B5EF4-FFF2-40B4-BE49-F238E27FC236}">
                  <a16:creationId xmlns:a16="http://schemas.microsoft.com/office/drawing/2014/main" id="{EF497F22-FF1E-455E-9B26-2218731DEA9E}"/>
                </a:ext>
              </a:extLst>
            </p:cNvPr>
            <p:cNvSpPr/>
            <p:nvPr/>
          </p:nvSpPr>
          <p:spPr>
            <a:xfrm>
              <a:off x="6588442" y="3216591"/>
              <a:ext cx="205739" cy="280035"/>
            </a:xfrm>
            <a:custGeom>
              <a:avLst/>
              <a:gdLst>
                <a:gd name="connsiteX0" fmla="*/ 29527 w 205739"/>
                <a:gd name="connsiteY0" fmla="*/ 198120 h 280035"/>
                <a:gd name="connsiteX1" fmla="*/ 104775 w 205739"/>
                <a:gd name="connsiteY1" fmla="*/ 227648 h 280035"/>
                <a:gd name="connsiteX2" fmla="*/ 143827 w 205739"/>
                <a:gd name="connsiteY2" fmla="*/ 200978 h 280035"/>
                <a:gd name="connsiteX3" fmla="*/ 10477 w 205739"/>
                <a:gd name="connsiteY3" fmla="*/ 82868 h 280035"/>
                <a:gd name="connsiteX4" fmla="*/ 111443 w 205739"/>
                <a:gd name="connsiteY4" fmla="*/ 0 h 280035"/>
                <a:gd name="connsiteX5" fmla="*/ 203835 w 205739"/>
                <a:gd name="connsiteY5" fmla="*/ 27623 h 280035"/>
                <a:gd name="connsiteX6" fmla="*/ 174307 w 205739"/>
                <a:gd name="connsiteY6" fmla="*/ 76200 h 280035"/>
                <a:gd name="connsiteX7" fmla="*/ 110490 w 205739"/>
                <a:gd name="connsiteY7" fmla="*/ 52388 h 280035"/>
                <a:gd name="connsiteX8" fmla="*/ 72390 w 205739"/>
                <a:gd name="connsiteY8" fmla="*/ 77153 h 280035"/>
                <a:gd name="connsiteX9" fmla="*/ 205740 w 205739"/>
                <a:gd name="connsiteY9" fmla="*/ 195263 h 280035"/>
                <a:gd name="connsiteX10" fmla="*/ 102870 w 205739"/>
                <a:gd name="connsiteY10" fmla="*/ 280035 h 280035"/>
                <a:gd name="connsiteX11" fmla="*/ 0 w 205739"/>
                <a:gd name="connsiteY11" fmla="*/ 247650 h 280035"/>
                <a:gd name="connsiteX12" fmla="*/ 29527 w 205739"/>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5">
                  <a:moveTo>
                    <a:pt x="29527" y="198120"/>
                  </a:moveTo>
                  <a:cubicBezTo>
                    <a:pt x="56197" y="218123"/>
                    <a:pt x="80963" y="227648"/>
                    <a:pt x="104775" y="227648"/>
                  </a:cubicBezTo>
                  <a:cubicBezTo>
                    <a:pt x="127635" y="227648"/>
                    <a:pt x="143827" y="217170"/>
                    <a:pt x="143827" y="200978"/>
                  </a:cubicBezTo>
                  <a:cubicBezTo>
                    <a:pt x="143827" y="155258"/>
                    <a:pt x="10477" y="171450"/>
                    <a:pt x="10477" y="82868"/>
                  </a:cubicBezTo>
                  <a:cubicBezTo>
                    <a:pt x="10477" y="33338"/>
                    <a:pt x="51435" y="0"/>
                    <a:pt x="111443" y="0"/>
                  </a:cubicBezTo>
                  <a:cubicBezTo>
                    <a:pt x="143827" y="0"/>
                    <a:pt x="175260" y="9525"/>
                    <a:pt x="203835" y="27623"/>
                  </a:cubicBezTo>
                  <a:lnTo>
                    <a:pt x="174307"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190" name="Freihandform: Form 189">
              <a:extLst>
                <a:ext uri="{FF2B5EF4-FFF2-40B4-BE49-F238E27FC236}">
                  <a16:creationId xmlns:a16="http://schemas.microsoft.com/office/drawing/2014/main" id="{B60477FE-90C0-4774-9C70-17D5CA53298D}"/>
                </a:ext>
              </a:extLst>
            </p:cNvPr>
            <p:cNvSpPr/>
            <p:nvPr/>
          </p:nvSpPr>
          <p:spPr>
            <a:xfrm>
              <a:off x="6837044" y="3224212"/>
              <a:ext cx="376237" cy="266700"/>
            </a:xfrm>
            <a:custGeom>
              <a:avLst/>
              <a:gdLst>
                <a:gd name="connsiteX0" fmla="*/ 376238 w 376237"/>
                <a:gd name="connsiteY0" fmla="*/ 0 h 266700"/>
                <a:gd name="connsiteX1" fmla="*/ 297180 w 376237"/>
                <a:gd name="connsiteY1" fmla="*/ 266700 h 266700"/>
                <a:gd name="connsiteX2" fmla="*/ 237173 w 376237"/>
                <a:gd name="connsiteY2" fmla="*/ 266700 h 266700"/>
                <a:gd name="connsiteX3" fmla="*/ 188595 w 376237"/>
                <a:gd name="connsiteY3" fmla="*/ 81915 h 266700"/>
                <a:gd name="connsiteX4" fmla="*/ 187643 w 376237"/>
                <a:gd name="connsiteY4" fmla="*/ 81915 h 266700"/>
                <a:gd name="connsiteX5" fmla="*/ 139065 w 376237"/>
                <a:gd name="connsiteY5" fmla="*/ 266700 h 266700"/>
                <a:gd name="connsiteX6" fmla="*/ 79057 w 376237"/>
                <a:gd name="connsiteY6" fmla="*/ 266700 h 266700"/>
                <a:gd name="connsiteX7" fmla="*/ 0 w 376237"/>
                <a:gd name="connsiteY7" fmla="*/ 0 h 266700"/>
                <a:gd name="connsiteX8" fmla="*/ 65723 w 376237"/>
                <a:gd name="connsiteY8" fmla="*/ 0 h 266700"/>
                <a:gd name="connsiteX9" fmla="*/ 111443 w 376237"/>
                <a:gd name="connsiteY9" fmla="*/ 180022 h 266700"/>
                <a:gd name="connsiteX10" fmla="*/ 112395 w 376237"/>
                <a:gd name="connsiteY10" fmla="*/ 180022 h 266700"/>
                <a:gd name="connsiteX11" fmla="*/ 159068 w 376237"/>
                <a:gd name="connsiteY11" fmla="*/ 0 h 266700"/>
                <a:gd name="connsiteX12" fmla="*/ 216218 w 376237"/>
                <a:gd name="connsiteY12" fmla="*/ 0 h 266700"/>
                <a:gd name="connsiteX13" fmla="*/ 264795 w 376237"/>
                <a:gd name="connsiteY13" fmla="*/ 180022 h 266700"/>
                <a:gd name="connsiteX14" fmla="*/ 265748 w 376237"/>
                <a:gd name="connsiteY14" fmla="*/ 180022 h 266700"/>
                <a:gd name="connsiteX15" fmla="*/ 311468 w 376237"/>
                <a:gd name="connsiteY15" fmla="*/ 0 h 266700"/>
                <a:gd name="connsiteX16" fmla="*/ 376238 w 376237"/>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237" h="266700">
                  <a:moveTo>
                    <a:pt x="376238" y="0"/>
                  </a:moveTo>
                  <a:lnTo>
                    <a:pt x="297180" y="266700"/>
                  </a:lnTo>
                  <a:lnTo>
                    <a:pt x="237173" y="266700"/>
                  </a:lnTo>
                  <a:lnTo>
                    <a:pt x="188595" y="81915"/>
                  </a:lnTo>
                  <a:lnTo>
                    <a:pt x="187643" y="81915"/>
                  </a:lnTo>
                  <a:lnTo>
                    <a:pt x="139065" y="266700"/>
                  </a:lnTo>
                  <a:lnTo>
                    <a:pt x="79057" y="266700"/>
                  </a:lnTo>
                  <a:lnTo>
                    <a:pt x="0" y="0"/>
                  </a:lnTo>
                  <a:lnTo>
                    <a:pt x="65723" y="0"/>
                  </a:lnTo>
                  <a:lnTo>
                    <a:pt x="111443" y="180022"/>
                  </a:lnTo>
                  <a:lnTo>
                    <a:pt x="112395" y="180022"/>
                  </a:lnTo>
                  <a:lnTo>
                    <a:pt x="159068" y="0"/>
                  </a:lnTo>
                  <a:lnTo>
                    <a:pt x="216218" y="0"/>
                  </a:lnTo>
                  <a:lnTo>
                    <a:pt x="264795" y="180022"/>
                  </a:lnTo>
                  <a:lnTo>
                    <a:pt x="265748" y="180022"/>
                  </a:lnTo>
                  <a:lnTo>
                    <a:pt x="311468" y="0"/>
                  </a:lnTo>
                  <a:lnTo>
                    <a:pt x="376238" y="0"/>
                  </a:lnTo>
                  <a:close/>
                </a:path>
              </a:pathLst>
            </a:custGeom>
            <a:grpFill/>
            <a:ln w="9525" cap="flat">
              <a:noFill/>
              <a:prstDash val="solid"/>
              <a:miter/>
            </a:ln>
          </p:spPr>
          <p:txBody>
            <a:bodyPr rtlCol="0" anchor="ctr"/>
            <a:lstStyle/>
            <a:p>
              <a:endParaRPr lang="de-DE"/>
            </a:p>
          </p:txBody>
        </p:sp>
        <p:sp>
          <p:nvSpPr>
            <p:cNvPr id="191" name="Freihandform: Form 190">
              <a:extLst>
                <a:ext uri="{FF2B5EF4-FFF2-40B4-BE49-F238E27FC236}">
                  <a16:creationId xmlns:a16="http://schemas.microsoft.com/office/drawing/2014/main" id="{EF0023EF-8627-43B5-8FB5-CA3ADDC100FB}"/>
                </a:ext>
              </a:extLst>
            </p:cNvPr>
            <p:cNvSpPr/>
            <p:nvPr/>
          </p:nvSpPr>
          <p:spPr>
            <a:xfrm>
              <a:off x="7259954" y="3105149"/>
              <a:ext cx="79057" cy="385762"/>
            </a:xfrm>
            <a:custGeom>
              <a:avLst/>
              <a:gdLst>
                <a:gd name="connsiteX0" fmla="*/ 79057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7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8"/>
                    <a:pt x="60960" y="76200"/>
                    <a:pt x="39052" y="76200"/>
                  </a:cubicBezTo>
                  <a:cubicBezTo>
                    <a:pt x="17145" y="76200"/>
                    <a:pt x="0" y="60960"/>
                    <a:pt x="0" y="38100"/>
                  </a:cubicBezTo>
                  <a:cubicBezTo>
                    <a:pt x="0" y="16192"/>
                    <a:pt x="18097" y="0"/>
                    <a:pt x="39052" y="0"/>
                  </a:cubicBezTo>
                  <a:cubicBezTo>
                    <a:pt x="61913" y="0"/>
                    <a:pt x="79057" y="16192"/>
                    <a:pt x="79057" y="38100"/>
                  </a:cubicBezTo>
                  <a:close/>
                  <a:moveTo>
                    <a:pt x="70485" y="385763"/>
                  </a:moveTo>
                  <a:lnTo>
                    <a:pt x="8572" y="385763"/>
                  </a:lnTo>
                  <a:lnTo>
                    <a:pt x="8572" y="119063"/>
                  </a:lnTo>
                  <a:lnTo>
                    <a:pt x="70485" y="119063"/>
                  </a:lnTo>
                  <a:lnTo>
                    <a:pt x="70485" y="385763"/>
                  </a:lnTo>
                  <a:close/>
                </a:path>
              </a:pathLst>
            </a:custGeom>
            <a:grpFill/>
            <a:ln w="9525" cap="flat">
              <a:noFill/>
              <a:prstDash val="solid"/>
              <a:miter/>
            </a:ln>
          </p:spPr>
          <p:txBody>
            <a:bodyPr rtlCol="0" anchor="ctr"/>
            <a:lstStyle/>
            <a:p>
              <a:endParaRPr lang="de-DE"/>
            </a:p>
          </p:txBody>
        </p:sp>
        <p:sp>
          <p:nvSpPr>
            <p:cNvPr id="192" name="Freihandform: Form 191">
              <a:extLst>
                <a:ext uri="{FF2B5EF4-FFF2-40B4-BE49-F238E27FC236}">
                  <a16:creationId xmlns:a16="http://schemas.microsoft.com/office/drawing/2014/main" id="{74358F21-1A96-45BD-993F-F2F065AA2251}"/>
                </a:ext>
              </a:extLst>
            </p:cNvPr>
            <p:cNvSpPr/>
            <p:nvPr/>
          </p:nvSpPr>
          <p:spPr>
            <a:xfrm>
              <a:off x="7388542" y="3216591"/>
              <a:ext cx="205739" cy="280035"/>
            </a:xfrm>
            <a:custGeom>
              <a:avLst/>
              <a:gdLst>
                <a:gd name="connsiteX0" fmla="*/ 29527 w 205739"/>
                <a:gd name="connsiteY0" fmla="*/ 198120 h 280035"/>
                <a:gd name="connsiteX1" fmla="*/ 104775 w 205739"/>
                <a:gd name="connsiteY1" fmla="*/ 227648 h 280035"/>
                <a:gd name="connsiteX2" fmla="*/ 143827 w 205739"/>
                <a:gd name="connsiteY2" fmla="*/ 200978 h 280035"/>
                <a:gd name="connsiteX3" fmla="*/ 10477 w 205739"/>
                <a:gd name="connsiteY3" fmla="*/ 82868 h 280035"/>
                <a:gd name="connsiteX4" fmla="*/ 111443 w 205739"/>
                <a:gd name="connsiteY4" fmla="*/ 0 h 280035"/>
                <a:gd name="connsiteX5" fmla="*/ 203835 w 205739"/>
                <a:gd name="connsiteY5" fmla="*/ 27623 h 280035"/>
                <a:gd name="connsiteX6" fmla="*/ 174307 w 205739"/>
                <a:gd name="connsiteY6" fmla="*/ 76200 h 280035"/>
                <a:gd name="connsiteX7" fmla="*/ 110490 w 205739"/>
                <a:gd name="connsiteY7" fmla="*/ 52388 h 280035"/>
                <a:gd name="connsiteX8" fmla="*/ 72390 w 205739"/>
                <a:gd name="connsiteY8" fmla="*/ 77153 h 280035"/>
                <a:gd name="connsiteX9" fmla="*/ 205740 w 205739"/>
                <a:gd name="connsiteY9" fmla="*/ 195263 h 280035"/>
                <a:gd name="connsiteX10" fmla="*/ 102870 w 205739"/>
                <a:gd name="connsiteY10" fmla="*/ 280035 h 280035"/>
                <a:gd name="connsiteX11" fmla="*/ 0 w 205739"/>
                <a:gd name="connsiteY11" fmla="*/ 247650 h 280035"/>
                <a:gd name="connsiteX12" fmla="*/ 29527 w 205739"/>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5">
                  <a:moveTo>
                    <a:pt x="29527" y="198120"/>
                  </a:moveTo>
                  <a:cubicBezTo>
                    <a:pt x="56197" y="218123"/>
                    <a:pt x="80963" y="227648"/>
                    <a:pt x="104775" y="227648"/>
                  </a:cubicBezTo>
                  <a:cubicBezTo>
                    <a:pt x="127635" y="227648"/>
                    <a:pt x="143827" y="217170"/>
                    <a:pt x="143827" y="200978"/>
                  </a:cubicBezTo>
                  <a:cubicBezTo>
                    <a:pt x="143827" y="155258"/>
                    <a:pt x="10477" y="171450"/>
                    <a:pt x="10477" y="82868"/>
                  </a:cubicBezTo>
                  <a:cubicBezTo>
                    <a:pt x="10477" y="33338"/>
                    <a:pt x="51435" y="0"/>
                    <a:pt x="111443" y="0"/>
                  </a:cubicBezTo>
                  <a:cubicBezTo>
                    <a:pt x="143827" y="0"/>
                    <a:pt x="175260" y="9525"/>
                    <a:pt x="203835" y="27623"/>
                  </a:cubicBezTo>
                  <a:lnTo>
                    <a:pt x="174307"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193" name="Freihandform: Form 192">
              <a:extLst>
                <a:ext uri="{FF2B5EF4-FFF2-40B4-BE49-F238E27FC236}">
                  <a16:creationId xmlns:a16="http://schemas.microsoft.com/office/drawing/2014/main" id="{13A8A515-862A-4F6A-82DB-B96CF42A8D67}"/>
                </a:ext>
              </a:extLst>
            </p:cNvPr>
            <p:cNvSpPr/>
            <p:nvPr/>
          </p:nvSpPr>
          <p:spPr>
            <a:xfrm>
              <a:off x="7635239"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94" name="Freihandform: Form 193">
              <a:extLst>
                <a:ext uri="{FF2B5EF4-FFF2-40B4-BE49-F238E27FC236}">
                  <a16:creationId xmlns:a16="http://schemas.microsoft.com/office/drawing/2014/main" id="{CBE2C598-8BEA-4337-B381-3B90B86F167A}"/>
                </a:ext>
              </a:extLst>
            </p:cNvPr>
            <p:cNvSpPr/>
            <p:nvPr/>
          </p:nvSpPr>
          <p:spPr>
            <a:xfrm>
              <a:off x="7890509"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195" name="Freihandform: Form 194">
              <a:extLst>
                <a:ext uri="{FF2B5EF4-FFF2-40B4-BE49-F238E27FC236}">
                  <a16:creationId xmlns:a16="http://schemas.microsoft.com/office/drawing/2014/main" id="{193C3EB6-379F-462A-97E1-8223B7D72B98}"/>
                </a:ext>
              </a:extLst>
            </p:cNvPr>
            <p:cNvSpPr/>
            <p:nvPr/>
          </p:nvSpPr>
          <p:spPr>
            <a:xfrm>
              <a:off x="8202929" y="3217544"/>
              <a:ext cx="228600" cy="273367"/>
            </a:xfrm>
            <a:custGeom>
              <a:avLst/>
              <a:gdLst>
                <a:gd name="connsiteX0" fmla="*/ 228600 w 228600"/>
                <a:gd name="connsiteY0" fmla="*/ 273367 h 273367"/>
                <a:gd name="connsiteX1" fmla="*/ 166688 w 228600"/>
                <a:gd name="connsiteY1" fmla="*/ 273367 h 273367"/>
                <a:gd name="connsiteX2" fmla="*/ 166688 w 228600"/>
                <a:gd name="connsiteY2" fmla="*/ 120967 h 273367"/>
                <a:gd name="connsiteX3" fmla="*/ 117157 w 228600"/>
                <a:gd name="connsiteY3" fmla="*/ 56197 h 273367"/>
                <a:gd name="connsiteX4" fmla="*/ 61913 w 228600"/>
                <a:gd name="connsiteY4" fmla="*/ 120967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3367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3367"/>
                  </a:moveTo>
                  <a:lnTo>
                    <a:pt x="166688" y="273367"/>
                  </a:lnTo>
                  <a:lnTo>
                    <a:pt x="166688" y="120967"/>
                  </a:lnTo>
                  <a:cubicBezTo>
                    <a:pt x="166688" y="81915"/>
                    <a:pt x="155257" y="56197"/>
                    <a:pt x="117157" y="56197"/>
                  </a:cubicBezTo>
                  <a:cubicBezTo>
                    <a:pt x="73343" y="56197"/>
                    <a:pt x="61913" y="91440"/>
                    <a:pt x="61913" y="120967"/>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3"/>
                  </a:cubicBezTo>
                  <a:lnTo>
                    <a:pt x="228600" y="273367"/>
                  </a:lnTo>
                  <a:close/>
                </a:path>
              </a:pathLst>
            </a:custGeom>
            <a:grpFill/>
            <a:ln w="9525" cap="flat">
              <a:noFill/>
              <a:prstDash val="solid"/>
              <a:miter/>
            </a:ln>
          </p:spPr>
          <p:txBody>
            <a:bodyPr rtlCol="0" anchor="ctr"/>
            <a:lstStyle/>
            <a:p>
              <a:endParaRPr lang="de-DE"/>
            </a:p>
          </p:txBody>
        </p:sp>
        <p:sp>
          <p:nvSpPr>
            <p:cNvPr id="196" name="Freihandform: Form 195">
              <a:extLst>
                <a:ext uri="{FF2B5EF4-FFF2-40B4-BE49-F238E27FC236}">
                  <a16:creationId xmlns:a16="http://schemas.microsoft.com/office/drawing/2014/main" id="{AB878F57-4CD5-487D-B929-B5D17E7037DA}"/>
                </a:ext>
              </a:extLst>
            </p:cNvPr>
            <p:cNvSpPr/>
            <p:nvPr/>
          </p:nvSpPr>
          <p:spPr>
            <a:xfrm>
              <a:off x="8487726"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97" name="Freihandform: Form 196">
              <a:extLst>
                <a:ext uri="{FF2B5EF4-FFF2-40B4-BE49-F238E27FC236}">
                  <a16:creationId xmlns:a16="http://schemas.microsoft.com/office/drawing/2014/main" id="{A9DF4386-8A6E-409B-9C72-1C6CE27164A2}"/>
                </a:ext>
              </a:extLst>
            </p:cNvPr>
            <p:cNvSpPr/>
            <p:nvPr/>
          </p:nvSpPr>
          <p:spPr>
            <a:xfrm>
              <a:off x="8743949"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7" y="15240"/>
                    <a:pt x="224790" y="45720"/>
                  </a:cubicBezTo>
                  <a:lnTo>
                    <a:pt x="181927"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198" name="Freihandform: Form 197">
              <a:extLst>
                <a:ext uri="{FF2B5EF4-FFF2-40B4-BE49-F238E27FC236}">
                  <a16:creationId xmlns:a16="http://schemas.microsoft.com/office/drawing/2014/main" id="{4851C5E3-828C-4527-B7BD-3339989145C7}"/>
                </a:ext>
              </a:extLst>
            </p:cNvPr>
            <p:cNvSpPr/>
            <p:nvPr/>
          </p:nvSpPr>
          <p:spPr>
            <a:xfrm>
              <a:off x="9022079" y="3100387"/>
              <a:ext cx="228600" cy="390525"/>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7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7"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199" name="Freihandform: Form 198">
              <a:extLst>
                <a:ext uri="{FF2B5EF4-FFF2-40B4-BE49-F238E27FC236}">
                  <a16:creationId xmlns:a16="http://schemas.microsoft.com/office/drawing/2014/main" id="{A9397179-8378-443B-9F78-4EC0E5FF56C9}"/>
                </a:ext>
              </a:extLst>
            </p:cNvPr>
            <p:cNvSpPr/>
            <p:nvPr/>
          </p:nvSpPr>
          <p:spPr>
            <a:xfrm>
              <a:off x="9312592" y="3217544"/>
              <a:ext cx="225742" cy="279082"/>
            </a:xfrm>
            <a:custGeom>
              <a:avLst/>
              <a:gdLst>
                <a:gd name="connsiteX0" fmla="*/ 114300 w 225742"/>
                <a:gd name="connsiteY0" fmla="*/ 107633 h 279082"/>
                <a:gd name="connsiteX1" fmla="*/ 164782 w 225742"/>
                <a:gd name="connsiteY1" fmla="*/ 113347 h 279082"/>
                <a:gd name="connsiteX2" fmla="*/ 164782 w 225742"/>
                <a:gd name="connsiteY2" fmla="*/ 103822 h 279082"/>
                <a:gd name="connsiteX3" fmla="*/ 105727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3 w 225742"/>
                <a:gd name="connsiteY7" fmla="*/ 102870 h 279082"/>
                <a:gd name="connsiteX8" fmla="*/ 225743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2 w 225742"/>
                <a:gd name="connsiteY15" fmla="*/ 232410 h 279082"/>
                <a:gd name="connsiteX16" fmla="*/ 164782 w 225742"/>
                <a:gd name="connsiteY16" fmla="*/ 200025 h 279082"/>
                <a:gd name="connsiteX17" fmla="*/ 164782 w 225742"/>
                <a:gd name="connsiteY17" fmla="*/ 153352 h 279082"/>
                <a:gd name="connsiteX18" fmla="*/ 120968 w 225742"/>
                <a:gd name="connsiteY18" fmla="*/ 148590 h 279082"/>
                <a:gd name="connsiteX19" fmla="*/ 59055 w 225742"/>
                <a:gd name="connsiteY19" fmla="*/ 192405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2" y="113347"/>
                  </a:cubicBezTo>
                  <a:lnTo>
                    <a:pt x="164782" y="103822"/>
                  </a:lnTo>
                  <a:cubicBezTo>
                    <a:pt x="164782" y="69532"/>
                    <a:pt x="144780" y="52388"/>
                    <a:pt x="105727" y="52388"/>
                  </a:cubicBezTo>
                  <a:cubicBezTo>
                    <a:pt x="83820" y="52388"/>
                    <a:pt x="60007" y="57150"/>
                    <a:pt x="38100" y="67627"/>
                  </a:cubicBezTo>
                  <a:lnTo>
                    <a:pt x="24765" y="15240"/>
                  </a:lnTo>
                  <a:cubicBezTo>
                    <a:pt x="49530" y="5715"/>
                    <a:pt x="81915" y="0"/>
                    <a:pt x="112395" y="0"/>
                  </a:cubicBezTo>
                  <a:cubicBezTo>
                    <a:pt x="187643" y="0"/>
                    <a:pt x="225743" y="35242"/>
                    <a:pt x="225743" y="102870"/>
                  </a:cubicBezTo>
                  <a:lnTo>
                    <a:pt x="225743"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2" y="232410"/>
                  </a:moveTo>
                  <a:cubicBezTo>
                    <a:pt x="126682" y="232410"/>
                    <a:pt x="147638" y="220980"/>
                    <a:pt x="164782" y="200025"/>
                  </a:cubicBezTo>
                  <a:lnTo>
                    <a:pt x="164782" y="153352"/>
                  </a:lnTo>
                  <a:cubicBezTo>
                    <a:pt x="150495" y="149542"/>
                    <a:pt x="135255" y="148590"/>
                    <a:pt x="120968" y="148590"/>
                  </a:cubicBezTo>
                  <a:cubicBezTo>
                    <a:pt x="81915" y="148590"/>
                    <a:pt x="59055" y="163830"/>
                    <a:pt x="59055" y="192405"/>
                  </a:cubicBezTo>
                  <a:cubicBezTo>
                    <a:pt x="60007" y="217170"/>
                    <a:pt x="77152" y="232410"/>
                    <a:pt x="103822" y="232410"/>
                  </a:cubicBezTo>
                  <a:close/>
                </a:path>
              </a:pathLst>
            </a:custGeom>
            <a:grpFill/>
            <a:ln w="9525" cap="flat">
              <a:noFill/>
              <a:prstDash val="solid"/>
              <a:miter/>
            </a:ln>
          </p:spPr>
          <p:txBody>
            <a:bodyPr rtlCol="0" anchor="ctr"/>
            <a:lstStyle/>
            <a:p>
              <a:endParaRPr lang="de-DE"/>
            </a:p>
          </p:txBody>
        </p:sp>
        <p:sp>
          <p:nvSpPr>
            <p:cNvPr id="200" name="Freihandform: Form 199">
              <a:extLst>
                <a:ext uri="{FF2B5EF4-FFF2-40B4-BE49-F238E27FC236}">
                  <a16:creationId xmlns:a16="http://schemas.microsoft.com/office/drawing/2014/main" id="{6416B46B-F997-44E4-9A7A-2C0AA4735DCE}"/>
                </a:ext>
              </a:extLst>
            </p:cNvPr>
            <p:cNvSpPr/>
            <p:nvPr/>
          </p:nvSpPr>
          <p:spPr>
            <a:xfrm>
              <a:off x="9588817" y="3097529"/>
              <a:ext cx="162877" cy="393382"/>
            </a:xfrm>
            <a:custGeom>
              <a:avLst/>
              <a:gdLst>
                <a:gd name="connsiteX0" fmla="*/ 162877 w 162877"/>
                <a:gd name="connsiteY0" fmla="*/ 58103 h 393382"/>
                <a:gd name="connsiteX1" fmla="*/ 135255 w 162877"/>
                <a:gd name="connsiteY1" fmla="*/ 53340 h 393382"/>
                <a:gd name="connsiteX2" fmla="*/ 101918 w 162877"/>
                <a:gd name="connsiteY2" fmla="*/ 90488 h 393382"/>
                <a:gd name="connsiteX3" fmla="*/ 101918 w 162877"/>
                <a:gd name="connsiteY3" fmla="*/ 126683 h 393382"/>
                <a:gd name="connsiteX4" fmla="*/ 155257 w 162877"/>
                <a:gd name="connsiteY4" fmla="*/ 126683 h 393382"/>
                <a:gd name="connsiteX5" fmla="*/ 155257 w 162877"/>
                <a:gd name="connsiteY5" fmla="*/ 178118 h 393382"/>
                <a:gd name="connsiteX6" fmla="*/ 102870 w 162877"/>
                <a:gd name="connsiteY6" fmla="*/ 178118 h 393382"/>
                <a:gd name="connsiteX7" fmla="*/ 102870 w 162877"/>
                <a:gd name="connsiteY7" fmla="*/ 393383 h 393382"/>
                <a:gd name="connsiteX8" fmla="*/ 40957 w 162877"/>
                <a:gd name="connsiteY8" fmla="*/ 393383 h 393382"/>
                <a:gd name="connsiteX9" fmla="*/ 40957 w 162877"/>
                <a:gd name="connsiteY9" fmla="*/ 179070 h 393382"/>
                <a:gd name="connsiteX10" fmla="*/ 0 w 162877"/>
                <a:gd name="connsiteY10" fmla="*/ 179070 h 393382"/>
                <a:gd name="connsiteX11" fmla="*/ 0 w 162877"/>
                <a:gd name="connsiteY11" fmla="*/ 126683 h 393382"/>
                <a:gd name="connsiteX12" fmla="*/ 40957 w 162877"/>
                <a:gd name="connsiteY12" fmla="*/ 126683 h 393382"/>
                <a:gd name="connsiteX13" fmla="*/ 40957 w 162877"/>
                <a:gd name="connsiteY13" fmla="*/ 88583 h 393382"/>
                <a:gd name="connsiteX14" fmla="*/ 125730 w 162877"/>
                <a:gd name="connsiteY14" fmla="*/ 0 h 393382"/>
                <a:gd name="connsiteX15" fmla="*/ 162877 w 162877"/>
                <a:gd name="connsiteY15" fmla="*/ 5715 h 393382"/>
                <a:gd name="connsiteX16" fmla="*/ 162877 w 162877"/>
                <a:gd name="connsiteY16" fmla="*/ 58103 h 39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877" h="393382">
                  <a:moveTo>
                    <a:pt x="162877" y="58103"/>
                  </a:moveTo>
                  <a:cubicBezTo>
                    <a:pt x="154305" y="54293"/>
                    <a:pt x="144780" y="53340"/>
                    <a:pt x="135255" y="53340"/>
                  </a:cubicBezTo>
                  <a:cubicBezTo>
                    <a:pt x="111443" y="53340"/>
                    <a:pt x="101918" y="65723"/>
                    <a:pt x="101918" y="90488"/>
                  </a:cubicBezTo>
                  <a:lnTo>
                    <a:pt x="101918" y="126683"/>
                  </a:lnTo>
                  <a:lnTo>
                    <a:pt x="155257" y="126683"/>
                  </a:lnTo>
                  <a:lnTo>
                    <a:pt x="155257" y="178118"/>
                  </a:lnTo>
                  <a:lnTo>
                    <a:pt x="102870" y="178118"/>
                  </a:lnTo>
                  <a:lnTo>
                    <a:pt x="102870" y="393383"/>
                  </a:lnTo>
                  <a:lnTo>
                    <a:pt x="40957" y="393383"/>
                  </a:lnTo>
                  <a:lnTo>
                    <a:pt x="40957" y="179070"/>
                  </a:lnTo>
                  <a:lnTo>
                    <a:pt x="0" y="179070"/>
                  </a:lnTo>
                  <a:lnTo>
                    <a:pt x="0" y="126683"/>
                  </a:lnTo>
                  <a:lnTo>
                    <a:pt x="40957" y="126683"/>
                  </a:lnTo>
                  <a:lnTo>
                    <a:pt x="40957" y="88583"/>
                  </a:lnTo>
                  <a:cubicBezTo>
                    <a:pt x="40957" y="33338"/>
                    <a:pt x="65722" y="0"/>
                    <a:pt x="125730" y="0"/>
                  </a:cubicBezTo>
                  <a:cubicBezTo>
                    <a:pt x="139065" y="0"/>
                    <a:pt x="152400" y="1905"/>
                    <a:pt x="162877" y="5715"/>
                  </a:cubicBezTo>
                  <a:lnTo>
                    <a:pt x="162877" y="58103"/>
                  </a:lnTo>
                  <a:close/>
                </a:path>
              </a:pathLst>
            </a:custGeom>
            <a:grpFill/>
            <a:ln w="9525" cap="flat">
              <a:noFill/>
              <a:prstDash val="solid"/>
              <a:miter/>
            </a:ln>
          </p:spPr>
          <p:txBody>
            <a:bodyPr rtlCol="0" anchor="ctr"/>
            <a:lstStyle/>
            <a:p>
              <a:endParaRPr lang="de-DE"/>
            </a:p>
          </p:txBody>
        </p:sp>
        <p:sp>
          <p:nvSpPr>
            <p:cNvPr id="201" name="Freihandform: Form 200">
              <a:extLst>
                <a:ext uri="{FF2B5EF4-FFF2-40B4-BE49-F238E27FC236}">
                  <a16:creationId xmlns:a16="http://schemas.microsoft.com/office/drawing/2014/main" id="{A06D570A-B13C-44B1-87AF-99795C3F8598}"/>
                </a:ext>
              </a:extLst>
            </p:cNvPr>
            <p:cNvSpPr/>
            <p:nvPr/>
          </p:nvSpPr>
          <p:spPr>
            <a:xfrm>
              <a:off x="9785984"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1922" y="303847"/>
                    <a:pt x="155257" y="300038"/>
                    <a:pt x="165735" y="295275"/>
                  </a:cubicBez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2483891137"/>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elbild">
    <p:bg>
      <p:bgRef idx="1001">
        <a:schemeClr val="bg2"/>
      </p:bgRef>
    </p:bg>
    <p:spTree>
      <p:nvGrpSpPr>
        <p:cNvPr id="1" name=""/>
        <p:cNvGrpSpPr/>
        <p:nvPr/>
      </p:nvGrpSpPr>
      <p:grpSpPr>
        <a:xfrm>
          <a:off x="0" y="0"/>
          <a:ext cx="0" cy="0"/>
          <a:chOff x="0" y="0"/>
          <a:chExt cx="0" cy="0"/>
        </a:xfrm>
      </p:grpSpPr>
      <p:sp>
        <p:nvSpPr>
          <p:cNvPr id="168" name="Textplatzhalter 167">
            <a:extLst>
              <a:ext uri="{FF2B5EF4-FFF2-40B4-BE49-F238E27FC236}">
                <a16:creationId xmlns:a16="http://schemas.microsoft.com/office/drawing/2014/main" id="{91CA67B1-C872-42F5-99A5-C31B319F69AF}"/>
              </a:ext>
            </a:extLst>
          </p:cNvPr>
          <p:cNvSpPr>
            <a:spLocks noGrp="1"/>
          </p:cNvSpPr>
          <p:nvPr>
            <p:ph type="body" sz="quarter" idx="11" hasCustomPrompt="1"/>
          </p:nvPr>
        </p:nvSpPr>
        <p:spPr>
          <a:xfrm>
            <a:off x="0" y="1628775"/>
            <a:ext cx="12192000" cy="5229225"/>
          </a:xfrm>
          <a:gradFill>
            <a:gsLst>
              <a:gs pos="50000">
                <a:schemeClr val="accent4">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4000" b="1" dirty="0">
                <a:latin typeface="+mj-lt"/>
                <a:ea typeface="+mj-ea"/>
                <a:cs typeface="+mj-cs"/>
              </a:defRPr>
            </a:lvl1pPr>
          </a:lstStyle>
          <a:p>
            <a:pPr lvl="0">
              <a:spcBef>
                <a:spcPct val="0"/>
              </a:spcBef>
            </a:pPr>
            <a:r>
              <a:rPr lang="de-DE" dirty="0"/>
              <a:t> </a:t>
            </a:r>
          </a:p>
        </p:txBody>
      </p:sp>
      <p:sp>
        <p:nvSpPr>
          <p:cNvPr id="165" name="Bildplatzhalter 60">
            <a:extLst>
              <a:ext uri="{FF2B5EF4-FFF2-40B4-BE49-F238E27FC236}">
                <a16:creationId xmlns:a16="http://schemas.microsoft.com/office/drawing/2014/main" id="{F018B551-27B5-4B00-BF39-7527999917AE}"/>
              </a:ext>
            </a:extLst>
          </p:cNvPr>
          <p:cNvSpPr>
            <a:spLocks noGrp="1"/>
          </p:cNvSpPr>
          <p:nvPr>
            <p:ph type="pic" sz="quarter" idx="10" hasCustomPrompt="1"/>
          </p:nvPr>
        </p:nvSpPr>
        <p:spPr>
          <a:xfrm>
            <a:off x="0" y="1628775"/>
            <a:ext cx="12192000" cy="5229226"/>
          </a:xfrm>
          <a:solidFill>
            <a:schemeClr val="tx1">
              <a:lumMod val="95000"/>
            </a:schemeClr>
          </a:solidFill>
        </p:spPr>
        <p:txBody>
          <a:bodyPr/>
          <a:lstStyle/>
          <a:p>
            <a:r>
              <a:rPr lang="de-DE" dirty="0"/>
              <a:t> </a:t>
            </a:r>
          </a:p>
        </p:txBody>
      </p:sp>
      <p:sp>
        <p:nvSpPr>
          <p:cNvPr id="2" name="Titel 1">
            <a:extLst>
              <a:ext uri="{FF2B5EF4-FFF2-40B4-BE49-F238E27FC236}">
                <a16:creationId xmlns:a16="http://schemas.microsoft.com/office/drawing/2014/main" id="{6C1DC1BF-B7B9-4143-AFEB-7D1D6C73E88C}"/>
              </a:ext>
            </a:extLst>
          </p:cNvPr>
          <p:cNvSpPr>
            <a:spLocks noGrp="1"/>
          </p:cNvSpPr>
          <p:nvPr>
            <p:ph type="title" hasCustomPrompt="1"/>
          </p:nvPr>
        </p:nvSpPr>
        <p:spPr>
          <a:xfrm>
            <a:off x="520163" y="2913731"/>
            <a:ext cx="4979505" cy="1030539"/>
          </a:xfrm>
        </p:spPr>
        <p:txBody>
          <a:bodyPr wrap="none" tIns="0" rIns="0"/>
          <a:lstStyle>
            <a:lvl1pPr algn="l">
              <a:lnSpc>
                <a:spcPct val="110000"/>
              </a:lnSpc>
              <a:defRPr sz="6600">
                <a:solidFill>
                  <a:schemeClr val="tx1"/>
                </a:solidFill>
              </a:defRPr>
            </a:lvl1pPr>
          </a:lstStyle>
          <a:p>
            <a:r>
              <a:rPr lang="de-DE" dirty="0"/>
              <a:t>Willkommen</a:t>
            </a:r>
          </a:p>
        </p:txBody>
      </p:sp>
      <p:sp>
        <p:nvSpPr>
          <p:cNvPr id="56" name="Rechteck 55">
            <a:extLst>
              <a:ext uri="{FF2B5EF4-FFF2-40B4-BE49-F238E27FC236}">
                <a16:creationId xmlns:a16="http://schemas.microsoft.com/office/drawing/2014/main" id="{929994FB-5DBF-40C3-99B7-BCB45F80FCBA}"/>
              </a:ext>
            </a:extLst>
          </p:cNvPr>
          <p:cNvSpPr/>
          <p:nvPr userDrawn="1"/>
        </p:nvSpPr>
        <p:spPr>
          <a:xfrm>
            <a:off x="518400" y="1196733"/>
            <a:ext cx="11676062"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reihandform: Form 5">
            <a:extLst>
              <a:ext uri="{FF2B5EF4-FFF2-40B4-BE49-F238E27FC236}">
                <a16:creationId xmlns:a16="http://schemas.microsoft.com/office/drawing/2014/main" id="{DB0B422D-422E-4796-8EA3-E0C93BC35646}"/>
              </a:ext>
            </a:extLst>
          </p:cNvPr>
          <p:cNvSpPr/>
          <p:nvPr/>
        </p:nvSpPr>
        <p:spPr>
          <a:xfrm>
            <a:off x="10056938" y="300703"/>
            <a:ext cx="1619125" cy="618155"/>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chemeClr val="tx1"/>
          </a:solidFill>
          <a:ln w="2892" cap="flat">
            <a:noFill/>
            <a:prstDash val="solid"/>
            <a:miter/>
          </a:ln>
        </p:spPr>
        <p:txBody>
          <a:bodyPr rtlCol="0" anchor="ctr"/>
          <a:lstStyle/>
          <a:p>
            <a:endParaRPr lang="de-DE"/>
          </a:p>
        </p:txBody>
      </p:sp>
      <p:grpSp>
        <p:nvGrpSpPr>
          <p:cNvPr id="57" name="Gruppieren 56">
            <a:extLst>
              <a:ext uri="{FF2B5EF4-FFF2-40B4-BE49-F238E27FC236}">
                <a16:creationId xmlns:a16="http://schemas.microsoft.com/office/drawing/2014/main" id="{A67BB0E1-5E7F-46E5-9D87-74249FA80151}"/>
              </a:ext>
            </a:extLst>
          </p:cNvPr>
          <p:cNvGrpSpPr/>
          <p:nvPr userDrawn="1"/>
        </p:nvGrpSpPr>
        <p:grpSpPr>
          <a:xfrm>
            <a:off x="-390525" y="160153"/>
            <a:ext cx="333375" cy="136812"/>
            <a:chOff x="-133350" y="2711163"/>
            <a:chExt cx="333375" cy="136812"/>
          </a:xfrm>
        </p:grpSpPr>
        <p:cxnSp>
          <p:nvCxnSpPr>
            <p:cNvPr id="58" name="Gerader Verbinder 57">
              <a:extLst>
                <a:ext uri="{FF2B5EF4-FFF2-40B4-BE49-F238E27FC236}">
                  <a16:creationId xmlns:a16="http://schemas.microsoft.com/office/drawing/2014/main" id="{735EC3F0-D52F-43D8-9D20-FC4F70B1922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D73E6E84-A759-4118-9971-2B614D3FE504}"/>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0" name="Gruppieren 59">
            <a:extLst>
              <a:ext uri="{FF2B5EF4-FFF2-40B4-BE49-F238E27FC236}">
                <a16:creationId xmlns:a16="http://schemas.microsoft.com/office/drawing/2014/main" id="{F1FCC803-A93B-423F-B835-B52876B2721B}"/>
              </a:ext>
            </a:extLst>
          </p:cNvPr>
          <p:cNvGrpSpPr/>
          <p:nvPr userDrawn="1"/>
        </p:nvGrpSpPr>
        <p:grpSpPr>
          <a:xfrm>
            <a:off x="-390525" y="1131703"/>
            <a:ext cx="333375" cy="136812"/>
            <a:chOff x="-133350" y="2711163"/>
            <a:chExt cx="333375" cy="136812"/>
          </a:xfrm>
        </p:grpSpPr>
        <p:cxnSp>
          <p:nvCxnSpPr>
            <p:cNvPr id="61" name="Gerader Verbinder 60">
              <a:extLst>
                <a:ext uri="{FF2B5EF4-FFF2-40B4-BE49-F238E27FC236}">
                  <a16:creationId xmlns:a16="http://schemas.microsoft.com/office/drawing/2014/main" id="{94D29247-DB20-40F1-888F-155F9E5ABC8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5E32A3F3-E989-43F3-A16F-94173C632533}"/>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3" name="Gruppieren 62">
            <a:extLst>
              <a:ext uri="{FF2B5EF4-FFF2-40B4-BE49-F238E27FC236}">
                <a16:creationId xmlns:a16="http://schemas.microsoft.com/office/drawing/2014/main" id="{44D22F83-A0F5-4FE2-9D6C-012542F7E2B8}"/>
              </a:ext>
            </a:extLst>
          </p:cNvPr>
          <p:cNvGrpSpPr/>
          <p:nvPr userDrawn="1"/>
        </p:nvGrpSpPr>
        <p:grpSpPr>
          <a:xfrm>
            <a:off x="-390525" y="1491963"/>
            <a:ext cx="333375" cy="136812"/>
            <a:chOff x="-133350" y="2711163"/>
            <a:chExt cx="333375" cy="136812"/>
          </a:xfrm>
        </p:grpSpPr>
        <p:cxnSp>
          <p:nvCxnSpPr>
            <p:cNvPr id="64" name="Gerader Verbinder 63">
              <a:extLst>
                <a:ext uri="{FF2B5EF4-FFF2-40B4-BE49-F238E27FC236}">
                  <a16:creationId xmlns:a16="http://schemas.microsoft.com/office/drawing/2014/main" id="{BA2BC1BF-6FE4-4475-BE69-6D37CBD516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88D7DDBE-C865-4F05-B6F5-3E2BBB15FDA7}"/>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6" name="Gruppieren 65">
            <a:extLst>
              <a:ext uri="{FF2B5EF4-FFF2-40B4-BE49-F238E27FC236}">
                <a16:creationId xmlns:a16="http://schemas.microsoft.com/office/drawing/2014/main" id="{5BF365C6-4DF1-469F-A081-5BB981472333}"/>
              </a:ext>
            </a:extLst>
          </p:cNvPr>
          <p:cNvGrpSpPr/>
          <p:nvPr userDrawn="1"/>
        </p:nvGrpSpPr>
        <p:grpSpPr>
          <a:xfrm>
            <a:off x="-390525" y="3292188"/>
            <a:ext cx="333375" cy="136812"/>
            <a:chOff x="-133350" y="2711163"/>
            <a:chExt cx="333375" cy="136812"/>
          </a:xfrm>
        </p:grpSpPr>
        <p:cxnSp>
          <p:nvCxnSpPr>
            <p:cNvPr id="67" name="Gerader Verbinder 66">
              <a:extLst>
                <a:ext uri="{FF2B5EF4-FFF2-40B4-BE49-F238E27FC236}">
                  <a16:creationId xmlns:a16="http://schemas.microsoft.com/office/drawing/2014/main" id="{9CA1C573-E95F-4CC5-A4BE-0E74960DBC2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02A35681-195F-407A-BB6C-7E3B4E241132}"/>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69" name="Gruppieren 68">
            <a:extLst>
              <a:ext uri="{FF2B5EF4-FFF2-40B4-BE49-F238E27FC236}">
                <a16:creationId xmlns:a16="http://schemas.microsoft.com/office/drawing/2014/main" id="{BF6DC0B3-1B79-4824-B73B-DC9B7AA77A08}"/>
              </a:ext>
            </a:extLst>
          </p:cNvPr>
          <p:cNvGrpSpPr/>
          <p:nvPr userDrawn="1"/>
        </p:nvGrpSpPr>
        <p:grpSpPr>
          <a:xfrm>
            <a:off x="-390525" y="6063963"/>
            <a:ext cx="333375" cy="136812"/>
            <a:chOff x="-133350" y="2711163"/>
            <a:chExt cx="333375" cy="136812"/>
          </a:xfrm>
        </p:grpSpPr>
        <p:cxnSp>
          <p:nvCxnSpPr>
            <p:cNvPr id="70" name="Gerader Verbinder 69">
              <a:extLst>
                <a:ext uri="{FF2B5EF4-FFF2-40B4-BE49-F238E27FC236}">
                  <a16:creationId xmlns:a16="http://schemas.microsoft.com/office/drawing/2014/main" id="{439D9EA3-D6F8-4D8A-8C91-B7BCDD4883C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EF8776E0-353D-4DBE-918C-2BE4D9ED22C0}"/>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2" name="Gruppieren 71">
            <a:extLst>
              <a:ext uri="{FF2B5EF4-FFF2-40B4-BE49-F238E27FC236}">
                <a16:creationId xmlns:a16="http://schemas.microsoft.com/office/drawing/2014/main" id="{EB1A981A-C15F-48BC-856D-45BFDE402164}"/>
              </a:ext>
            </a:extLst>
          </p:cNvPr>
          <p:cNvGrpSpPr/>
          <p:nvPr userDrawn="1"/>
        </p:nvGrpSpPr>
        <p:grpSpPr>
          <a:xfrm>
            <a:off x="-390525" y="6495763"/>
            <a:ext cx="333375" cy="136812"/>
            <a:chOff x="-133350" y="2711163"/>
            <a:chExt cx="333375" cy="136812"/>
          </a:xfrm>
        </p:grpSpPr>
        <p:cxnSp>
          <p:nvCxnSpPr>
            <p:cNvPr id="73" name="Gerader Verbinder 72">
              <a:extLst>
                <a:ext uri="{FF2B5EF4-FFF2-40B4-BE49-F238E27FC236}">
                  <a16:creationId xmlns:a16="http://schemas.microsoft.com/office/drawing/2014/main" id="{CA1B7D91-52B4-4C4E-9872-DAE627C5BDA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DD5301F3-CDC0-4F62-A7F3-64DF1FAFB6C3}"/>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5" name="Gruppieren 74">
            <a:extLst>
              <a:ext uri="{FF2B5EF4-FFF2-40B4-BE49-F238E27FC236}">
                <a16:creationId xmlns:a16="http://schemas.microsoft.com/office/drawing/2014/main" id="{C5363AC9-A7FE-4ED9-A4AE-BF1F41479440}"/>
              </a:ext>
            </a:extLst>
          </p:cNvPr>
          <p:cNvGrpSpPr/>
          <p:nvPr userDrawn="1"/>
        </p:nvGrpSpPr>
        <p:grpSpPr>
          <a:xfrm rot="16200000">
            <a:off x="281643" y="-299136"/>
            <a:ext cx="333375" cy="136808"/>
            <a:chOff x="-133350" y="2711167"/>
            <a:chExt cx="333375" cy="136808"/>
          </a:xfrm>
        </p:grpSpPr>
        <p:cxnSp>
          <p:nvCxnSpPr>
            <p:cNvPr id="76" name="Gerader Verbinder 75">
              <a:extLst>
                <a:ext uri="{FF2B5EF4-FFF2-40B4-BE49-F238E27FC236}">
                  <a16:creationId xmlns:a16="http://schemas.microsoft.com/office/drawing/2014/main" id="{A5C058E5-1B77-4F37-8A90-6C2DB0C9F0D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3F3FD432-7B0C-441D-887D-260F088129D6}"/>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78" name="Gruppieren 77">
            <a:extLst>
              <a:ext uri="{FF2B5EF4-FFF2-40B4-BE49-F238E27FC236}">
                <a16:creationId xmlns:a16="http://schemas.microsoft.com/office/drawing/2014/main" id="{11D3348D-CD05-48E5-89ED-528A62DA8118}"/>
              </a:ext>
            </a:extLst>
          </p:cNvPr>
          <p:cNvGrpSpPr/>
          <p:nvPr userDrawn="1"/>
        </p:nvGrpSpPr>
        <p:grpSpPr>
          <a:xfrm rot="16200000">
            <a:off x="5752963" y="-299136"/>
            <a:ext cx="333375" cy="136804"/>
            <a:chOff x="-133350" y="2711171"/>
            <a:chExt cx="333375" cy="136804"/>
          </a:xfrm>
        </p:grpSpPr>
        <p:cxnSp>
          <p:nvCxnSpPr>
            <p:cNvPr id="79" name="Gerader Verbinder 78">
              <a:extLst>
                <a:ext uri="{FF2B5EF4-FFF2-40B4-BE49-F238E27FC236}">
                  <a16:creationId xmlns:a16="http://schemas.microsoft.com/office/drawing/2014/main" id="{8C904B9B-CFB8-4878-BE89-64B7783A68C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C15810B6-1DFF-43DE-849F-E24988A1AC21}"/>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1" name="Gruppieren 80">
            <a:extLst>
              <a:ext uri="{FF2B5EF4-FFF2-40B4-BE49-F238E27FC236}">
                <a16:creationId xmlns:a16="http://schemas.microsoft.com/office/drawing/2014/main" id="{CFDE3FDD-B76C-49E7-81B4-7302EAE01430}"/>
              </a:ext>
            </a:extLst>
          </p:cNvPr>
          <p:cNvGrpSpPr/>
          <p:nvPr userDrawn="1"/>
        </p:nvGrpSpPr>
        <p:grpSpPr>
          <a:xfrm>
            <a:off x="6203950" y="-397424"/>
            <a:ext cx="124906" cy="333375"/>
            <a:chOff x="6416680" y="-397424"/>
            <a:chExt cx="124906" cy="333375"/>
          </a:xfrm>
        </p:grpSpPr>
        <p:cxnSp>
          <p:nvCxnSpPr>
            <p:cNvPr id="82" name="Gerader Verbinder 81">
              <a:extLst>
                <a:ext uri="{FF2B5EF4-FFF2-40B4-BE49-F238E27FC236}">
                  <a16:creationId xmlns:a16="http://schemas.microsoft.com/office/drawing/2014/main" id="{CC2966EC-F4C0-41FC-88ED-2E5F725EA0B2}"/>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92230FDE-430C-429C-A396-DFCEF2CE147E}"/>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4" name="Gerader Verbinder 83">
            <a:extLst>
              <a:ext uri="{FF2B5EF4-FFF2-40B4-BE49-F238E27FC236}">
                <a16:creationId xmlns:a16="http://schemas.microsoft.com/office/drawing/2014/main" id="{53056242-C21F-4347-8E6E-305C959935E8}"/>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5" name="Gruppieren 84">
            <a:extLst>
              <a:ext uri="{FF2B5EF4-FFF2-40B4-BE49-F238E27FC236}">
                <a16:creationId xmlns:a16="http://schemas.microsoft.com/office/drawing/2014/main" id="{A954A2AB-7A1B-4F20-8556-0C283B584BE2}"/>
              </a:ext>
            </a:extLst>
          </p:cNvPr>
          <p:cNvGrpSpPr/>
          <p:nvPr userDrawn="1"/>
        </p:nvGrpSpPr>
        <p:grpSpPr>
          <a:xfrm rot="16200000">
            <a:off x="11447325" y="-299139"/>
            <a:ext cx="333375" cy="136800"/>
            <a:chOff x="-133350" y="2711175"/>
            <a:chExt cx="333375" cy="136800"/>
          </a:xfrm>
        </p:grpSpPr>
        <p:cxnSp>
          <p:nvCxnSpPr>
            <p:cNvPr id="86" name="Gerader Verbinder 85">
              <a:extLst>
                <a:ext uri="{FF2B5EF4-FFF2-40B4-BE49-F238E27FC236}">
                  <a16:creationId xmlns:a16="http://schemas.microsoft.com/office/drawing/2014/main" id="{C31D32E9-A207-4C49-AAE0-5A541EE5B5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7" name="Textfeld 86">
              <a:extLst>
                <a:ext uri="{FF2B5EF4-FFF2-40B4-BE49-F238E27FC236}">
                  <a16:creationId xmlns:a16="http://schemas.microsoft.com/office/drawing/2014/main" id="{0027A521-04C3-4807-A55B-38087BBBA705}"/>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141" name="Grafik 3">
            <a:extLst>
              <a:ext uri="{FF2B5EF4-FFF2-40B4-BE49-F238E27FC236}">
                <a16:creationId xmlns:a16="http://schemas.microsoft.com/office/drawing/2014/main" id="{6137700A-CC4E-43C0-A285-5EB4C4D8DB59}"/>
              </a:ext>
            </a:extLst>
          </p:cNvPr>
          <p:cNvGrpSpPr/>
          <p:nvPr userDrawn="1"/>
        </p:nvGrpSpPr>
        <p:grpSpPr>
          <a:xfrm>
            <a:off x="520163" y="293688"/>
            <a:ext cx="2589683" cy="327844"/>
            <a:chOff x="2269806" y="2525076"/>
            <a:chExt cx="7681912" cy="972502"/>
          </a:xfrm>
          <a:solidFill>
            <a:schemeClr val="tx1"/>
          </a:solidFill>
        </p:grpSpPr>
        <p:sp>
          <p:nvSpPr>
            <p:cNvPr id="142" name="Freihandform: Form 141">
              <a:extLst>
                <a:ext uri="{FF2B5EF4-FFF2-40B4-BE49-F238E27FC236}">
                  <a16:creationId xmlns:a16="http://schemas.microsoft.com/office/drawing/2014/main" id="{6B91A8CD-98F6-42A3-800A-C635CCA88734}"/>
                </a:ext>
              </a:extLst>
            </p:cNvPr>
            <p:cNvSpPr/>
            <p:nvPr/>
          </p:nvSpPr>
          <p:spPr>
            <a:xfrm>
              <a:off x="2269806" y="2545079"/>
              <a:ext cx="232409" cy="369569"/>
            </a:xfrm>
            <a:custGeom>
              <a:avLst/>
              <a:gdLst>
                <a:gd name="connsiteX0" fmla="*/ 232410 w 232409"/>
                <a:gd name="connsiteY0" fmla="*/ 60960 h 369569"/>
                <a:gd name="connsiteX1" fmla="*/ 65723 w 232409"/>
                <a:gd name="connsiteY1" fmla="*/ 60960 h 369569"/>
                <a:gd name="connsiteX2" fmla="*/ 65723 w 232409"/>
                <a:gd name="connsiteY2" fmla="*/ 152400 h 369569"/>
                <a:gd name="connsiteX3" fmla="*/ 189547 w 232409"/>
                <a:gd name="connsiteY3" fmla="*/ 152400 h 369569"/>
                <a:gd name="connsiteX4" fmla="*/ 189547 w 232409"/>
                <a:gd name="connsiteY4" fmla="*/ 212408 h 369569"/>
                <a:gd name="connsiteX5" fmla="*/ 65723 w 232409"/>
                <a:gd name="connsiteY5" fmla="*/ 212408 h 369569"/>
                <a:gd name="connsiteX6" fmla="*/ 65723 w 232409"/>
                <a:gd name="connsiteY6" fmla="*/ 369570 h 369569"/>
                <a:gd name="connsiteX7" fmla="*/ 0 w 232409"/>
                <a:gd name="connsiteY7" fmla="*/ 369570 h 369569"/>
                <a:gd name="connsiteX8" fmla="*/ 0 w 232409"/>
                <a:gd name="connsiteY8" fmla="*/ 0 h 369569"/>
                <a:gd name="connsiteX9" fmla="*/ 231458 w 232409"/>
                <a:gd name="connsiteY9" fmla="*/ 0 h 369569"/>
                <a:gd name="connsiteX10" fmla="*/ 231458 w 232409"/>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409" h="369569">
                  <a:moveTo>
                    <a:pt x="232410" y="60960"/>
                  </a:moveTo>
                  <a:lnTo>
                    <a:pt x="65723" y="60960"/>
                  </a:lnTo>
                  <a:lnTo>
                    <a:pt x="65723" y="152400"/>
                  </a:lnTo>
                  <a:lnTo>
                    <a:pt x="189547" y="152400"/>
                  </a:lnTo>
                  <a:lnTo>
                    <a:pt x="189547" y="212408"/>
                  </a:lnTo>
                  <a:lnTo>
                    <a:pt x="65723" y="212408"/>
                  </a:lnTo>
                  <a:lnTo>
                    <a:pt x="65723" y="369570"/>
                  </a:lnTo>
                  <a:lnTo>
                    <a:pt x="0" y="369570"/>
                  </a:lnTo>
                  <a:lnTo>
                    <a:pt x="0" y="0"/>
                  </a:lnTo>
                  <a:lnTo>
                    <a:pt x="231458" y="0"/>
                  </a:lnTo>
                  <a:lnTo>
                    <a:pt x="231458" y="60960"/>
                  </a:lnTo>
                  <a:close/>
                </a:path>
              </a:pathLst>
            </a:custGeom>
            <a:grpFill/>
            <a:ln w="9525" cap="flat">
              <a:noFill/>
              <a:prstDash val="solid"/>
              <a:miter/>
            </a:ln>
          </p:spPr>
          <p:txBody>
            <a:bodyPr rtlCol="0" anchor="ctr"/>
            <a:lstStyle/>
            <a:p>
              <a:endParaRPr lang="de-DE"/>
            </a:p>
          </p:txBody>
        </p:sp>
        <p:sp>
          <p:nvSpPr>
            <p:cNvPr id="143" name="Freihandform: Form 142">
              <a:extLst>
                <a:ext uri="{FF2B5EF4-FFF2-40B4-BE49-F238E27FC236}">
                  <a16:creationId xmlns:a16="http://schemas.microsoft.com/office/drawing/2014/main" id="{549274FD-58DD-4FAF-8D02-55582E234285}"/>
                </a:ext>
              </a:extLst>
            </p:cNvPr>
            <p:cNvSpPr/>
            <p:nvPr/>
          </p:nvSpPr>
          <p:spPr>
            <a:xfrm>
              <a:off x="2538412"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grpFill/>
            <a:ln w="9525" cap="flat">
              <a:noFill/>
              <a:prstDash val="solid"/>
              <a:miter/>
            </a:ln>
          </p:spPr>
          <p:txBody>
            <a:bodyPr rtlCol="0" anchor="ctr"/>
            <a:lstStyle/>
            <a:p>
              <a:endParaRPr lang="de-DE"/>
            </a:p>
          </p:txBody>
        </p:sp>
        <p:sp>
          <p:nvSpPr>
            <p:cNvPr id="144" name="Freihandform: Form 143">
              <a:extLst>
                <a:ext uri="{FF2B5EF4-FFF2-40B4-BE49-F238E27FC236}">
                  <a16:creationId xmlns:a16="http://schemas.microsoft.com/office/drawing/2014/main" id="{3AAA0352-F104-41B2-BE0F-3590B98C7C9D}"/>
                </a:ext>
              </a:extLst>
            </p:cNvPr>
            <p:cNvSpPr/>
            <p:nvPr/>
          </p:nvSpPr>
          <p:spPr>
            <a:xfrm>
              <a:off x="2743199" y="2528887"/>
              <a:ext cx="79057" cy="384810"/>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007"/>
                    <a:pt x="0" y="38100"/>
                  </a:cubicBezTo>
                  <a:cubicBezTo>
                    <a:pt x="0" y="16193"/>
                    <a:pt x="18098" y="0"/>
                    <a:pt x="39052" y="0"/>
                  </a:cubicBezTo>
                  <a:cubicBezTo>
                    <a:pt x="60960" y="0"/>
                    <a:pt x="79058" y="16193"/>
                    <a:pt x="79058"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45" name="Freihandform: Form 144">
              <a:extLst>
                <a:ext uri="{FF2B5EF4-FFF2-40B4-BE49-F238E27FC236}">
                  <a16:creationId xmlns:a16="http://schemas.microsoft.com/office/drawing/2014/main" id="{3E814530-3828-4A24-BE5E-FCABE419B518}"/>
                </a:ext>
              </a:extLst>
            </p:cNvPr>
            <p:cNvSpPr/>
            <p:nvPr/>
          </p:nvSpPr>
          <p:spPr>
            <a:xfrm>
              <a:off x="2879407" y="2641281"/>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2" y="264795"/>
                    <a:pt x="172402" y="279083"/>
                    <a:pt x="132397" y="279083"/>
                  </a:cubicBezTo>
                  <a:close/>
                  <a:moveTo>
                    <a:pt x="61913" y="115253"/>
                  </a:moveTo>
                  <a:lnTo>
                    <a:pt x="182880" y="115253"/>
                  </a:lnTo>
                  <a:cubicBezTo>
                    <a:pt x="180022" y="74295"/>
                    <a:pt x="159067" y="50482"/>
                    <a:pt x="123825" y="50482"/>
                  </a:cubicBezTo>
                  <a:cubicBezTo>
                    <a:pt x="89535" y="50482"/>
                    <a:pt x="67627" y="74295"/>
                    <a:pt x="61913" y="115253"/>
                  </a:cubicBezTo>
                  <a:close/>
                </a:path>
              </a:pathLst>
            </a:custGeom>
            <a:grpFill/>
            <a:ln w="9525" cap="flat">
              <a:noFill/>
              <a:prstDash val="solid"/>
              <a:miter/>
            </a:ln>
          </p:spPr>
          <p:txBody>
            <a:bodyPr rtlCol="0" anchor="ctr"/>
            <a:lstStyle/>
            <a:p>
              <a:endParaRPr lang="de-DE"/>
            </a:p>
          </p:txBody>
        </p:sp>
        <p:sp>
          <p:nvSpPr>
            <p:cNvPr id="146" name="Freihandform: Form 145">
              <a:extLst>
                <a:ext uri="{FF2B5EF4-FFF2-40B4-BE49-F238E27FC236}">
                  <a16:creationId xmlns:a16="http://schemas.microsoft.com/office/drawing/2014/main" id="{7B6A0E9B-656E-40B4-8D95-E6C5661FCAC0}"/>
                </a:ext>
              </a:extLst>
            </p:cNvPr>
            <p:cNvSpPr/>
            <p:nvPr/>
          </p:nvSpPr>
          <p:spPr>
            <a:xfrm>
              <a:off x="317753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2 w 248602"/>
                <a:gd name="connsiteY5" fmla="*/ 0 h 396239"/>
                <a:gd name="connsiteX6" fmla="*/ 248602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0960 w 248602"/>
                <a:gd name="connsiteY12" fmla="*/ 255270 h 396239"/>
                <a:gd name="connsiteX13" fmla="*/ 122872 w 248602"/>
                <a:gd name="connsiteY13" fmla="*/ 340995 h 396239"/>
                <a:gd name="connsiteX14" fmla="*/ 186690 w 248602"/>
                <a:gd name="connsiteY14" fmla="*/ 305753 h 396239"/>
                <a:gd name="connsiteX15" fmla="*/ 186690 w 248602"/>
                <a:gd name="connsiteY15" fmla="*/ 207645 h 396239"/>
                <a:gd name="connsiteX16" fmla="*/ 122872 w 248602"/>
                <a:gd name="connsiteY16" fmla="*/ 172402 h 396239"/>
                <a:gd name="connsiteX17" fmla="*/ 60960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2" y="130493"/>
                    <a:pt x="185738" y="152400"/>
                  </a:cubicBezTo>
                  <a:lnTo>
                    <a:pt x="186690" y="152400"/>
                  </a:lnTo>
                  <a:lnTo>
                    <a:pt x="186690" y="15240"/>
                  </a:lnTo>
                  <a:lnTo>
                    <a:pt x="248602" y="0"/>
                  </a:lnTo>
                  <a:lnTo>
                    <a:pt x="248602" y="389573"/>
                  </a:lnTo>
                  <a:lnTo>
                    <a:pt x="187642" y="389573"/>
                  </a:lnTo>
                  <a:lnTo>
                    <a:pt x="187642" y="358140"/>
                  </a:lnTo>
                  <a:lnTo>
                    <a:pt x="186690" y="358140"/>
                  </a:lnTo>
                  <a:cubicBezTo>
                    <a:pt x="167640" y="381953"/>
                    <a:pt x="140017" y="396240"/>
                    <a:pt x="106680" y="396240"/>
                  </a:cubicBezTo>
                  <a:cubicBezTo>
                    <a:pt x="43815" y="395288"/>
                    <a:pt x="0" y="340995"/>
                    <a:pt x="0" y="255270"/>
                  </a:cubicBezTo>
                  <a:close/>
                  <a:moveTo>
                    <a:pt x="60960" y="255270"/>
                  </a:moveTo>
                  <a:cubicBezTo>
                    <a:pt x="60960" y="309563"/>
                    <a:pt x="83820" y="340995"/>
                    <a:pt x="122872" y="340995"/>
                  </a:cubicBezTo>
                  <a:cubicBezTo>
                    <a:pt x="146685" y="340995"/>
                    <a:pt x="166688" y="329565"/>
                    <a:pt x="186690" y="305753"/>
                  </a:cubicBezTo>
                  <a:lnTo>
                    <a:pt x="186690" y="207645"/>
                  </a:lnTo>
                  <a:cubicBezTo>
                    <a:pt x="168592" y="183833"/>
                    <a:pt x="148590" y="172402"/>
                    <a:pt x="122872" y="172402"/>
                  </a:cubicBezTo>
                  <a:cubicBezTo>
                    <a:pt x="82867" y="172402"/>
                    <a:pt x="60960" y="201930"/>
                    <a:pt x="60960" y="255270"/>
                  </a:cubicBezTo>
                  <a:close/>
                </a:path>
              </a:pathLst>
            </a:custGeom>
            <a:grpFill/>
            <a:ln w="9525" cap="flat">
              <a:noFill/>
              <a:prstDash val="solid"/>
              <a:miter/>
            </a:ln>
          </p:spPr>
          <p:txBody>
            <a:bodyPr rtlCol="0" anchor="ctr"/>
            <a:lstStyle/>
            <a:p>
              <a:endParaRPr lang="de-DE"/>
            </a:p>
          </p:txBody>
        </p:sp>
        <p:sp>
          <p:nvSpPr>
            <p:cNvPr id="147" name="Freihandform: Form 146">
              <a:extLst>
                <a:ext uri="{FF2B5EF4-FFF2-40B4-BE49-F238E27FC236}">
                  <a16:creationId xmlns:a16="http://schemas.microsoft.com/office/drawing/2014/main" id="{8C6043E1-1047-4143-AE4E-40A9E12A9C03}"/>
                </a:ext>
              </a:extLst>
            </p:cNvPr>
            <p:cNvSpPr/>
            <p:nvPr/>
          </p:nvSpPr>
          <p:spPr>
            <a:xfrm>
              <a:off x="3509009"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grpFill/>
            <a:ln w="9525" cap="flat">
              <a:noFill/>
              <a:prstDash val="solid"/>
              <a:miter/>
            </a:ln>
          </p:spPr>
          <p:txBody>
            <a:bodyPr rtlCol="0" anchor="ctr"/>
            <a:lstStyle/>
            <a:p>
              <a:endParaRPr lang="de-DE"/>
            </a:p>
          </p:txBody>
        </p:sp>
        <p:sp>
          <p:nvSpPr>
            <p:cNvPr id="148" name="Freihandform: Form 147">
              <a:extLst>
                <a:ext uri="{FF2B5EF4-FFF2-40B4-BE49-F238E27FC236}">
                  <a16:creationId xmlns:a16="http://schemas.microsoft.com/office/drawing/2014/main" id="{8D5C9184-3CC4-4501-B870-F984583E988B}"/>
                </a:ext>
              </a:extLst>
            </p:cNvPr>
            <p:cNvSpPr/>
            <p:nvPr/>
          </p:nvSpPr>
          <p:spPr>
            <a:xfrm>
              <a:off x="3712844" y="2528887"/>
              <a:ext cx="79057" cy="384810"/>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1438 w 79057"/>
                <a:gd name="connsiteY5" fmla="*/ 384810 h 384810"/>
                <a:gd name="connsiteX6" fmla="*/ 9525 w 79057"/>
                <a:gd name="connsiteY6" fmla="*/ 384810 h 384810"/>
                <a:gd name="connsiteX7" fmla="*/ 9525 w 79057"/>
                <a:gd name="connsiteY7" fmla="*/ 118110 h 384810"/>
                <a:gd name="connsiteX8" fmla="*/ 71438 w 79057"/>
                <a:gd name="connsiteY8" fmla="*/ 118110 h 384810"/>
                <a:gd name="connsiteX9" fmla="*/ 71438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007"/>
                    <a:pt x="0" y="38100"/>
                  </a:cubicBezTo>
                  <a:cubicBezTo>
                    <a:pt x="0" y="16193"/>
                    <a:pt x="18097" y="0"/>
                    <a:pt x="39052" y="0"/>
                  </a:cubicBezTo>
                  <a:cubicBezTo>
                    <a:pt x="61913" y="0"/>
                    <a:pt x="79058" y="16193"/>
                    <a:pt x="79058" y="38100"/>
                  </a:cubicBezTo>
                  <a:close/>
                  <a:moveTo>
                    <a:pt x="71438" y="384810"/>
                  </a:moveTo>
                  <a:lnTo>
                    <a:pt x="9525" y="384810"/>
                  </a:lnTo>
                  <a:lnTo>
                    <a:pt x="9525" y="118110"/>
                  </a:lnTo>
                  <a:lnTo>
                    <a:pt x="71438" y="118110"/>
                  </a:lnTo>
                  <a:lnTo>
                    <a:pt x="71438" y="384810"/>
                  </a:lnTo>
                  <a:close/>
                </a:path>
              </a:pathLst>
            </a:custGeom>
            <a:grpFill/>
            <a:ln w="9525" cap="flat">
              <a:noFill/>
              <a:prstDash val="solid"/>
              <a:miter/>
            </a:ln>
          </p:spPr>
          <p:txBody>
            <a:bodyPr rtlCol="0" anchor="ctr"/>
            <a:lstStyle/>
            <a:p>
              <a:endParaRPr lang="de-DE"/>
            </a:p>
          </p:txBody>
        </p:sp>
        <p:sp>
          <p:nvSpPr>
            <p:cNvPr id="149" name="Freihandform: Form 148">
              <a:extLst>
                <a:ext uri="{FF2B5EF4-FFF2-40B4-BE49-F238E27FC236}">
                  <a16:creationId xmlns:a16="http://schemas.microsoft.com/office/drawing/2014/main" id="{869AD892-F335-4BFB-8F2F-2EE8B8E5E8F0}"/>
                </a:ext>
              </a:extLst>
            </p:cNvPr>
            <p:cNvSpPr/>
            <p:nvPr/>
          </p:nvSpPr>
          <p:spPr>
            <a:xfrm>
              <a:off x="3850957" y="2640329"/>
              <a:ext cx="224789" cy="280034"/>
            </a:xfrm>
            <a:custGeom>
              <a:avLst/>
              <a:gdLst>
                <a:gd name="connsiteX0" fmla="*/ 222885 w 224789"/>
                <a:gd name="connsiteY0" fmla="*/ 237172 h 280034"/>
                <a:gd name="connsiteX1" fmla="*/ 127635 w 224789"/>
                <a:gd name="connsiteY1" fmla="*/ 280035 h 280034"/>
                <a:gd name="connsiteX2" fmla="*/ 0 w 224789"/>
                <a:gd name="connsiteY2" fmla="*/ 140970 h 280034"/>
                <a:gd name="connsiteX3" fmla="*/ 128588 w 224789"/>
                <a:gd name="connsiteY3" fmla="*/ 0 h 280034"/>
                <a:gd name="connsiteX4" fmla="*/ 224790 w 224789"/>
                <a:gd name="connsiteY4" fmla="*/ 45720 h 280034"/>
                <a:gd name="connsiteX5" fmla="*/ 181927 w 224789"/>
                <a:gd name="connsiteY5" fmla="*/ 86678 h 280034"/>
                <a:gd name="connsiteX6" fmla="*/ 128588 w 224789"/>
                <a:gd name="connsiteY6" fmla="*/ 57150 h 280034"/>
                <a:gd name="connsiteX7" fmla="*/ 62865 w 224789"/>
                <a:gd name="connsiteY7" fmla="*/ 140018 h 280034"/>
                <a:gd name="connsiteX8" fmla="*/ 128588 w 224789"/>
                <a:gd name="connsiteY8" fmla="*/ 222885 h 280034"/>
                <a:gd name="connsiteX9" fmla="*/ 183833 w 224789"/>
                <a:gd name="connsiteY9" fmla="*/ 193358 h 280034"/>
                <a:gd name="connsiteX10" fmla="*/ 222885 w 224789"/>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grpFill/>
            <a:ln w="9525" cap="flat">
              <a:noFill/>
              <a:prstDash val="solid"/>
              <a:miter/>
            </a:ln>
          </p:spPr>
          <p:txBody>
            <a:bodyPr rtlCol="0" anchor="ctr"/>
            <a:lstStyle/>
            <a:p>
              <a:endParaRPr lang="de-DE"/>
            </a:p>
          </p:txBody>
        </p:sp>
        <p:sp>
          <p:nvSpPr>
            <p:cNvPr id="150" name="Freihandform: Form 149">
              <a:extLst>
                <a:ext uri="{FF2B5EF4-FFF2-40B4-BE49-F238E27FC236}">
                  <a16:creationId xmlns:a16="http://schemas.microsoft.com/office/drawing/2014/main" id="{D4F83502-E212-4AAA-A2E4-517247605A23}"/>
                </a:ext>
              </a:extLst>
            </p:cNvPr>
            <p:cNvSpPr/>
            <p:nvPr/>
          </p:nvSpPr>
          <p:spPr>
            <a:xfrm>
              <a:off x="4129087" y="2525076"/>
              <a:ext cx="229552" cy="389572"/>
            </a:xfrm>
            <a:custGeom>
              <a:avLst/>
              <a:gdLst>
                <a:gd name="connsiteX0" fmla="*/ 229553 w 229552"/>
                <a:gd name="connsiteY0" fmla="*/ 388620 h 389572"/>
                <a:gd name="connsiteX1" fmla="*/ 167640 w 229552"/>
                <a:gd name="connsiteY1" fmla="*/ 388620 h 389572"/>
                <a:gd name="connsiteX2" fmla="*/ 167640 w 229552"/>
                <a:gd name="connsiteY2" fmla="*/ 236220 h 389572"/>
                <a:gd name="connsiteX3" fmla="*/ 118110 w 229552"/>
                <a:gd name="connsiteY3" fmla="*/ 171450 h 389572"/>
                <a:gd name="connsiteX4" fmla="*/ 62865 w 229552"/>
                <a:gd name="connsiteY4" fmla="*/ 236220 h 389572"/>
                <a:gd name="connsiteX5" fmla="*/ 62865 w 229552"/>
                <a:gd name="connsiteY5" fmla="*/ 389573 h 389572"/>
                <a:gd name="connsiteX6" fmla="*/ 0 w 229552"/>
                <a:gd name="connsiteY6" fmla="*/ 389573 h 389572"/>
                <a:gd name="connsiteX7" fmla="*/ 0 w 229552"/>
                <a:gd name="connsiteY7" fmla="*/ 15240 h 389572"/>
                <a:gd name="connsiteX8" fmla="*/ 61913 w 229552"/>
                <a:gd name="connsiteY8" fmla="*/ 0 h 389572"/>
                <a:gd name="connsiteX9" fmla="*/ 61913 w 229552"/>
                <a:gd name="connsiteY9" fmla="*/ 155258 h 389572"/>
                <a:gd name="connsiteX10" fmla="*/ 62865 w 229552"/>
                <a:gd name="connsiteY10" fmla="*/ 155258 h 389572"/>
                <a:gd name="connsiteX11" fmla="*/ 140970 w 229552"/>
                <a:gd name="connsiteY11" fmla="*/ 116205 h 389572"/>
                <a:gd name="connsiteX12" fmla="*/ 228600 w 229552"/>
                <a:gd name="connsiteY12" fmla="*/ 223838 h 389572"/>
                <a:gd name="connsiteX13" fmla="*/ 228600 w 229552"/>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389572">
                  <a:moveTo>
                    <a:pt x="229553" y="388620"/>
                  </a:moveTo>
                  <a:lnTo>
                    <a:pt x="167640" y="388620"/>
                  </a:lnTo>
                  <a:lnTo>
                    <a:pt x="167640" y="236220"/>
                  </a:lnTo>
                  <a:cubicBezTo>
                    <a:pt x="167640" y="197168"/>
                    <a:pt x="155257" y="171450"/>
                    <a:pt x="118110" y="171450"/>
                  </a:cubicBezTo>
                  <a:cubicBezTo>
                    <a:pt x="75247" y="171450"/>
                    <a:pt x="62865" y="205740"/>
                    <a:pt x="62865" y="236220"/>
                  </a:cubicBezTo>
                  <a:lnTo>
                    <a:pt x="62865" y="389573"/>
                  </a:lnTo>
                  <a:lnTo>
                    <a:pt x="0" y="389573"/>
                  </a:lnTo>
                  <a:lnTo>
                    <a:pt x="0" y="15240"/>
                  </a:lnTo>
                  <a:lnTo>
                    <a:pt x="61913" y="0"/>
                  </a:lnTo>
                  <a:lnTo>
                    <a:pt x="61913" y="155258"/>
                  </a:lnTo>
                  <a:lnTo>
                    <a:pt x="62865" y="155258"/>
                  </a:lnTo>
                  <a:cubicBezTo>
                    <a:pt x="78105" y="131445"/>
                    <a:pt x="105728" y="116205"/>
                    <a:pt x="140970" y="116205"/>
                  </a:cubicBezTo>
                  <a:cubicBezTo>
                    <a:pt x="202882"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51" name="Freihandform: Form 150">
              <a:extLst>
                <a:ext uri="{FF2B5EF4-FFF2-40B4-BE49-F238E27FC236}">
                  <a16:creationId xmlns:a16="http://schemas.microsoft.com/office/drawing/2014/main" id="{3EE3A909-5BA5-4896-A5F4-B99113BAD67A}"/>
                </a:ext>
              </a:extLst>
            </p:cNvPr>
            <p:cNvSpPr/>
            <p:nvPr/>
          </p:nvSpPr>
          <p:spPr>
            <a:xfrm>
              <a:off x="4430077" y="2721291"/>
              <a:ext cx="130492" cy="59055"/>
            </a:xfrm>
            <a:custGeom>
              <a:avLst/>
              <a:gdLst>
                <a:gd name="connsiteX0" fmla="*/ 130492 w 130492"/>
                <a:gd name="connsiteY0" fmla="*/ 59055 h 59055"/>
                <a:gd name="connsiteX1" fmla="*/ 0 w 130492"/>
                <a:gd name="connsiteY1" fmla="*/ 59055 h 59055"/>
                <a:gd name="connsiteX2" fmla="*/ 0 w 130492"/>
                <a:gd name="connsiteY2" fmla="*/ 0 h 59055"/>
                <a:gd name="connsiteX3" fmla="*/ 130492 w 130492"/>
                <a:gd name="connsiteY3" fmla="*/ 0 h 59055"/>
                <a:gd name="connsiteX4" fmla="*/ 130492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2" y="59055"/>
                  </a:moveTo>
                  <a:lnTo>
                    <a:pt x="0" y="59055"/>
                  </a:lnTo>
                  <a:lnTo>
                    <a:pt x="0" y="0"/>
                  </a:lnTo>
                  <a:lnTo>
                    <a:pt x="130492" y="0"/>
                  </a:lnTo>
                  <a:lnTo>
                    <a:pt x="130492" y="59055"/>
                  </a:lnTo>
                  <a:close/>
                </a:path>
              </a:pathLst>
            </a:custGeom>
            <a:grpFill/>
            <a:ln w="9525" cap="flat">
              <a:noFill/>
              <a:prstDash val="solid"/>
              <a:miter/>
            </a:ln>
          </p:spPr>
          <p:txBody>
            <a:bodyPr rtlCol="0" anchor="ctr"/>
            <a:lstStyle/>
            <a:p>
              <a:endParaRPr lang="de-DE"/>
            </a:p>
          </p:txBody>
        </p:sp>
        <p:sp>
          <p:nvSpPr>
            <p:cNvPr id="152" name="Freihandform: Form 151">
              <a:extLst>
                <a:ext uri="{FF2B5EF4-FFF2-40B4-BE49-F238E27FC236}">
                  <a16:creationId xmlns:a16="http://schemas.microsoft.com/office/drawing/2014/main" id="{C42CAE58-7688-4A42-9F49-7C1A17FEA91E}"/>
                </a:ext>
              </a:extLst>
            </p:cNvPr>
            <p:cNvSpPr/>
            <p:nvPr/>
          </p:nvSpPr>
          <p:spPr>
            <a:xfrm>
              <a:off x="4593906" y="2545079"/>
              <a:ext cx="342900" cy="368617"/>
            </a:xfrm>
            <a:custGeom>
              <a:avLst/>
              <a:gdLst>
                <a:gd name="connsiteX0" fmla="*/ 136208 w 342900"/>
                <a:gd name="connsiteY0" fmla="*/ 0 h 368617"/>
                <a:gd name="connsiteX1" fmla="*/ 205740 w 342900"/>
                <a:gd name="connsiteY1" fmla="*/ 0 h 368617"/>
                <a:gd name="connsiteX2" fmla="*/ 342900 w 342900"/>
                <a:gd name="connsiteY2" fmla="*/ 368618 h 368617"/>
                <a:gd name="connsiteX3" fmla="*/ 271463 w 342900"/>
                <a:gd name="connsiteY3" fmla="*/ 368618 h 368617"/>
                <a:gd name="connsiteX4" fmla="*/ 244793 w 342900"/>
                <a:gd name="connsiteY4" fmla="*/ 290512 h 368617"/>
                <a:gd name="connsiteX5" fmla="*/ 96203 w 342900"/>
                <a:gd name="connsiteY5" fmla="*/ 290512 h 368617"/>
                <a:gd name="connsiteX6" fmla="*/ 69533 w 342900"/>
                <a:gd name="connsiteY6" fmla="*/ 368618 h 368617"/>
                <a:gd name="connsiteX7" fmla="*/ 0 w 342900"/>
                <a:gd name="connsiteY7" fmla="*/ 368618 h 368617"/>
                <a:gd name="connsiteX8" fmla="*/ 136208 w 342900"/>
                <a:gd name="connsiteY8" fmla="*/ 0 h 368617"/>
                <a:gd name="connsiteX9" fmla="*/ 116205 w 342900"/>
                <a:gd name="connsiteY9" fmla="*/ 231458 h 368617"/>
                <a:gd name="connsiteX10" fmla="*/ 223838 w 342900"/>
                <a:gd name="connsiteY10" fmla="*/ 231458 h 368617"/>
                <a:gd name="connsiteX11" fmla="*/ 170498 w 342900"/>
                <a:gd name="connsiteY11" fmla="*/ 75247 h 368617"/>
                <a:gd name="connsiteX12" fmla="*/ 169545 w 342900"/>
                <a:gd name="connsiteY12" fmla="*/ 75247 h 368617"/>
                <a:gd name="connsiteX13" fmla="*/ 116205 w 342900"/>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900" h="368617">
                  <a:moveTo>
                    <a:pt x="136208" y="0"/>
                  </a:moveTo>
                  <a:lnTo>
                    <a:pt x="205740" y="0"/>
                  </a:lnTo>
                  <a:lnTo>
                    <a:pt x="342900" y="368618"/>
                  </a:lnTo>
                  <a:lnTo>
                    <a:pt x="271463" y="368618"/>
                  </a:lnTo>
                  <a:lnTo>
                    <a:pt x="244793" y="290512"/>
                  </a:lnTo>
                  <a:lnTo>
                    <a:pt x="96203" y="290512"/>
                  </a:lnTo>
                  <a:lnTo>
                    <a:pt x="69533" y="368618"/>
                  </a:lnTo>
                  <a:lnTo>
                    <a:pt x="0" y="368618"/>
                  </a:lnTo>
                  <a:lnTo>
                    <a:pt x="136208" y="0"/>
                  </a:lnTo>
                  <a:close/>
                  <a:moveTo>
                    <a:pt x="116205" y="231458"/>
                  </a:moveTo>
                  <a:lnTo>
                    <a:pt x="223838" y="231458"/>
                  </a:lnTo>
                  <a:lnTo>
                    <a:pt x="170498" y="75247"/>
                  </a:lnTo>
                  <a:lnTo>
                    <a:pt x="169545" y="75247"/>
                  </a:lnTo>
                  <a:lnTo>
                    <a:pt x="116205" y="231458"/>
                  </a:lnTo>
                  <a:close/>
                </a:path>
              </a:pathLst>
            </a:custGeom>
            <a:grpFill/>
            <a:ln w="9525" cap="flat">
              <a:noFill/>
              <a:prstDash val="solid"/>
              <a:miter/>
            </a:ln>
          </p:spPr>
          <p:txBody>
            <a:bodyPr rtlCol="0" anchor="ctr"/>
            <a:lstStyle/>
            <a:p>
              <a:endParaRPr lang="de-DE"/>
            </a:p>
          </p:txBody>
        </p:sp>
        <p:sp>
          <p:nvSpPr>
            <p:cNvPr id="153" name="Freihandform: Form 152">
              <a:extLst>
                <a:ext uri="{FF2B5EF4-FFF2-40B4-BE49-F238E27FC236}">
                  <a16:creationId xmlns:a16="http://schemas.microsoft.com/office/drawing/2014/main" id="{F5E85483-C91D-49A4-ADA4-0BA16C3D9EF8}"/>
                </a:ext>
              </a:extLst>
            </p:cNvPr>
            <p:cNvSpPr/>
            <p:nvPr/>
          </p:nvSpPr>
          <p:spPr>
            <a:xfrm>
              <a:off x="4992052" y="2525076"/>
              <a:ext cx="61912" cy="388620"/>
            </a:xfrm>
            <a:custGeom>
              <a:avLst/>
              <a:gdLst>
                <a:gd name="connsiteX0" fmla="*/ 61913 w 61912"/>
                <a:gd name="connsiteY0" fmla="*/ 388620 h 388620"/>
                <a:gd name="connsiteX1" fmla="*/ 0 w 61912"/>
                <a:gd name="connsiteY1" fmla="*/ 388620 h 388620"/>
                <a:gd name="connsiteX2" fmla="*/ 0 w 61912"/>
                <a:gd name="connsiteY2" fmla="*/ 14288 h 388620"/>
                <a:gd name="connsiteX3" fmla="*/ 61913 w 61912"/>
                <a:gd name="connsiteY3" fmla="*/ 0 h 388620"/>
                <a:gd name="connsiteX4" fmla="*/ 61913 w 61912"/>
                <a:gd name="connsiteY4" fmla="*/ 38862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8620">
                  <a:moveTo>
                    <a:pt x="61913" y="388620"/>
                  </a:moveTo>
                  <a:lnTo>
                    <a:pt x="0" y="388620"/>
                  </a:lnTo>
                  <a:lnTo>
                    <a:pt x="0" y="14288"/>
                  </a:lnTo>
                  <a:lnTo>
                    <a:pt x="61913" y="0"/>
                  </a:lnTo>
                  <a:lnTo>
                    <a:pt x="61913" y="388620"/>
                  </a:lnTo>
                  <a:close/>
                </a:path>
              </a:pathLst>
            </a:custGeom>
            <a:grpFill/>
            <a:ln w="9525" cap="flat">
              <a:noFill/>
              <a:prstDash val="solid"/>
              <a:miter/>
            </a:ln>
          </p:spPr>
          <p:txBody>
            <a:bodyPr rtlCol="0" anchor="ctr"/>
            <a:lstStyle/>
            <a:p>
              <a:endParaRPr lang="de-DE"/>
            </a:p>
          </p:txBody>
        </p:sp>
        <p:sp>
          <p:nvSpPr>
            <p:cNvPr id="154" name="Freihandform: Form 153">
              <a:extLst>
                <a:ext uri="{FF2B5EF4-FFF2-40B4-BE49-F238E27FC236}">
                  <a16:creationId xmlns:a16="http://schemas.microsoft.com/office/drawing/2014/main" id="{4B206A12-4618-42FB-8ECF-8ABE45C0411F}"/>
                </a:ext>
              </a:extLst>
            </p:cNvPr>
            <p:cNvSpPr/>
            <p:nvPr/>
          </p:nvSpPr>
          <p:spPr>
            <a:xfrm>
              <a:off x="512063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2" y="264795"/>
                    <a:pt x="173355" y="279083"/>
                    <a:pt x="132397" y="279083"/>
                  </a:cubicBezTo>
                  <a:close/>
                  <a:moveTo>
                    <a:pt x="62865" y="115253"/>
                  </a:moveTo>
                  <a:lnTo>
                    <a:pt x="183832" y="115253"/>
                  </a:lnTo>
                  <a:cubicBezTo>
                    <a:pt x="180975" y="74295"/>
                    <a:pt x="160020" y="50482"/>
                    <a:pt x="124778" y="50482"/>
                  </a:cubicBezTo>
                  <a:cubicBezTo>
                    <a:pt x="90488" y="50482"/>
                    <a:pt x="68580" y="74295"/>
                    <a:pt x="62865" y="115253"/>
                  </a:cubicBezTo>
                  <a:close/>
                </a:path>
              </a:pathLst>
            </a:custGeom>
            <a:grpFill/>
            <a:ln w="9525" cap="flat">
              <a:noFill/>
              <a:prstDash val="solid"/>
              <a:miter/>
            </a:ln>
          </p:spPr>
          <p:txBody>
            <a:bodyPr rtlCol="0" anchor="ctr"/>
            <a:lstStyle/>
            <a:p>
              <a:endParaRPr lang="de-DE"/>
            </a:p>
          </p:txBody>
        </p:sp>
        <p:sp>
          <p:nvSpPr>
            <p:cNvPr id="155" name="Freihandform: Form 154">
              <a:extLst>
                <a:ext uri="{FF2B5EF4-FFF2-40B4-BE49-F238E27FC236}">
                  <a16:creationId xmlns:a16="http://schemas.microsoft.com/office/drawing/2014/main" id="{D534A7B6-93CE-44CF-B039-9BD62FFB1ABC}"/>
                </a:ext>
              </a:extLst>
            </p:cNvPr>
            <p:cNvSpPr/>
            <p:nvPr/>
          </p:nvSpPr>
          <p:spPr>
            <a:xfrm>
              <a:off x="5397817" y="2646997"/>
              <a:ext cx="255269" cy="266700"/>
            </a:xfrm>
            <a:custGeom>
              <a:avLst/>
              <a:gdLst>
                <a:gd name="connsiteX0" fmla="*/ 255270 w 255269"/>
                <a:gd name="connsiteY0" fmla="*/ 266700 h 266700"/>
                <a:gd name="connsiteX1" fmla="*/ 183832 w 255269"/>
                <a:gd name="connsiteY1" fmla="*/ 266700 h 266700"/>
                <a:gd name="connsiteX2" fmla="*/ 126682 w 255269"/>
                <a:gd name="connsiteY2" fmla="*/ 174307 h 266700"/>
                <a:gd name="connsiteX3" fmla="*/ 125730 w 255269"/>
                <a:gd name="connsiteY3" fmla="*/ 174307 h 266700"/>
                <a:gd name="connsiteX4" fmla="*/ 70485 w 255269"/>
                <a:gd name="connsiteY4" fmla="*/ 266700 h 266700"/>
                <a:gd name="connsiteX5" fmla="*/ 0 w 255269"/>
                <a:gd name="connsiteY5" fmla="*/ 266700 h 266700"/>
                <a:gd name="connsiteX6" fmla="*/ 91440 w 255269"/>
                <a:gd name="connsiteY6" fmla="*/ 128588 h 266700"/>
                <a:gd name="connsiteX7" fmla="*/ 6667 w 255269"/>
                <a:gd name="connsiteY7" fmla="*/ 0 h 266700"/>
                <a:gd name="connsiteX8" fmla="*/ 77152 w 255269"/>
                <a:gd name="connsiteY8" fmla="*/ 0 h 266700"/>
                <a:gd name="connsiteX9" fmla="*/ 127635 w 255269"/>
                <a:gd name="connsiteY9" fmla="*/ 81915 h 266700"/>
                <a:gd name="connsiteX10" fmla="*/ 128588 w 255269"/>
                <a:gd name="connsiteY10" fmla="*/ 81915 h 266700"/>
                <a:gd name="connsiteX11" fmla="*/ 178117 w 255269"/>
                <a:gd name="connsiteY11" fmla="*/ 0 h 266700"/>
                <a:gd name="connsiteX12" fmla="*/ 247650 w 255269"/>
                <a:gd name="connsiteY12" fmla="*/ 0 h 266700"/>
                <a:gd name="connsiteX13" fmla="*/ 163830 w 255269"/>
                <a:gd name="connsiteY13" fmla="*/ 127635 h 266700"/>
                <a:gd name="connsiteX14" fmla="*/ 255270 w 255269"/>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69" h="266700">
                  <a:moveTo>
                    <a:pt x="255270" y="266700"/>
                  </a:moveTo>
                  <a:lnTo>
                    <a:pt x="183832" y="266700"/>
                  </a:lnTo>
                  <a:lnTo>
                    <a:pt x="126682" y="174307"/>
                  </a:lnTo>
                  <a:lnTo>
                    <a:pt x="125730" y="174307"/>
                  </a:lnTo>
                  <a:lnTo>
                    <a:pt x="70485" y="266700"/>
                  </a:lnTo>
                  <a:lnTo>
                    <a:pt x="0" y="266700"/>
                  </a:lnTo>
                  <a:lnTo>
                    <a:pt x="91440" y="128588"/>
                  </a:lnTo>
                  <a:lnTo>
                    <a:pt x="6667" y="0"/>
                  </a:lnTo>
                  <a:lnTo>
                    <a:pt x="77152" y="0"/>
                  </a:lnTo>
                  <a:lnTo>
                    <a:pt x="127635" y="81915"/>
                  </a:lnTo>
                  <a:lnTo>
                    <a:pt x="128588" y="81915"/>
                  </a:lnTo>
                  <a:lnTo>
                    <a:pt x="178117" y="0"/>
                  </a:lnTo>
                  <a:lnTo>
                    <a:pt x="247650" y="0"/>
                  </a:lnTo>
                  <a:lnTo>
                    <a:pt x="163830" y="127635"/>
                  </a:lnTo>
                  <a:lnTo>
                    <a:pt x="255270" y="266700"/>
                  </a:lnTo>
                  <a:close/>
                </a:path>
              </a:pathLst>
            </a:custGeom>
            <a:grpFill/>
            <a:ln w="9525" cap="flat">
              <a:noFill/>
              <a:prstDash val="solid"/>
              <a:miter/>
            </a:ln>
          </p:spPr>
          <p:txBody>
            <a:bodyPr rtlCol="0" anchor="ctr"/>
            <a:lstStyle/>
            <a:p>
              <a:endParaRPr lang="de-DE"/>
            </a:p>
          </p:txBody>
        </p:sp>
        <p:sp>
          <p:nvSpPr>
            <p:cNvPr id="156" name="Freihandform: Form 155">
              <a:extLst>
                <a:ext uri="{FF2B5EF4-FFF2-40B4-BE49-F238E27FC236}">
                  <a16:creationId xmlns:a16="http://schemas.microsoft.com/office/drawing/2014/main" id="{669E4AD7-9CBC-47E4-A150-82143670658B}"/>
                </a:ext>
              </a:extLst>
            </p:cNvPr>
            <p:cNvSpPr/>
            <p:nvPr/>
          </p:nvSpPr>
          <p:spPr>
            <a:xfrm>
              <a:off x="5686407" y="2641281"/>
              <a:ext cx="225759" cy="279082"/>
            </a:xfrm>
            <a:custGeom>
              <a:avLst/>
              <a:gdLst>
                <a:gd name="connsiteX0" fmla="*/ 114317 w 225759"/>
                <a:gd name="connsiteY0" fmla="*/ 107632 h 279082"/>
                <a:gd name="connsiteX1" fmla="*/ 164799 w 225759"/>
                <a:gd name="connsiteY1" fmla="*/ 113347 h 279082"/>
                <a:gd name="connsiteX2" fmla="*/ 164799 w 225759"/>
                <a:gd name="connsiteY2" fmla="*/ 103822 h 279082"/>
                <a:gd name="connsiteX3" fmla="*/ 105744 w 225759"/>
                <a:gd name="connsiteY3" fmla="*/ 52388 h 279082"/>
                <a:gd name="connsiteX4" fmla="*/ 38117 w 225759"/>
                <a:gd name="connsiteY4" fmla="*/ 67628 h 279082"/>
                <a:gd name="connsiteX5" fmla="*/ 24782 w 225759"/>
                <a:gd name="connsiteY5" fmla="*/ 15240 h 279082"/>
                <a:gd name="connsiteX6" fmla="*/ 112412 w 225759"/>
                <a:gd name="connsiteY6" fmla="*/ 0 h 279082"/>
                <a:gd name="connsiteX7" fmla="*/ 225759 w 225759"/>
                <a:gd name="connsiteY7" fmla="*/ 102870 h 279082"/>
                <a:gd name="connsiteX8" fmla="*/ 225759 w 225759"/>
                <a:gd name="connsiteY8" fmla="*/ 273368 h 279082"/>
                <a:gd name="connsiteX9" fmla="*/ 166704 w 225759"/>
                <a:gd name="connsiteY9" fmla="*/ 273368 h 279082"/>
                <a:gd name="connsiteX10" fmla="*/ 166704 w 225759"/>
                <a:gd name="connsiteY10" fmla="*/ 244793 h 279082"/>
                <a:gd name="connsiteX11" fmla="*/ 165752 w 225759"/>
                <a:gd name="connsiteY11" fmla="*/ 244793 h 279082"/>
                <a:gd name="connsiteX12" fmla="*/ 87647 w 225759"/>
                <a:gd name="connsiteY12" fmla="*/ 279083 h 279082"/>
                <a:gd name="connsiteX13" fmla="*/ 17 w 225759"/>
                <a:gd name="connsiteY13" fmla="*/ 194310 h 279082"/>
                <a:gd name="connsiteX14" fmla="*/ 114317 w 225759"/>
                <a:gd name="connsiteY14" fmla="*/ 107632 h 279082"/>
                <a:gd name="connsiteX15" fmla="*/ 103839 w 225759"/>
                <a:gd name="connsiteY15" fmla="*/ 232410 h 279082"/>
                <a:gd name="connsiteX16" fmla="*/ 164799 w 225759"/>
                <a:gd name="connsiteY16" fmla="*/ 200025 h 279082"/>
                <a:gd name="connsiteX17" fmla="*/ 164799 w 225759"/>
                <a:gd name="connsiteY17" fmla="*/ 154305 h 279082"/>
                <a:gd name="connsiteX18" fmla="*/ 120984 w 225759"/>
                <a:gd name="connsiteY18" fmla="*/ 149543 h 279082"/>
                <a:gd name="connsiteX19" fmla="*/ 59072 w 225759"/>
                <a:gd name="connsiteY19" fmla="*/ 193358 h 279082"/>
                <a:gd name="connsiteX20" fmla="*/ 103839 w 225759"/>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9" h="279082">
                  <a:moveTo>
                    <a:pt x="114317" y="107632"/>
                  </a:moveTo>
                  <a:cubicBezTo>
                    <a:pt x="131462" y="107632"/>
                    <a:pt x="147654" y="108585"/>
                    <a:pt x="164799" y="113347"/>
                  </a:cubicBezTo>
                  <a:lnTo>
                    <a:pt x="164799" y="103822"/>
                  </a:lnTo>
                  <a:cubicBezTo>
                    <a:pt x="164799" y="69532"/>
                    <a:pt x="144797" y="52388"/>
                    <a:pt x="105744" y="52388"/>
                  </a:cubicBezTo>
                  <a:cubicBezTo>
                    <a:pt x="83837" y="52388"/>
                    <a:pt x="60024" y="58103"/>
                    <a:pt x="38117" y="67628"/>
                  </a:cubicBezTo>
                  <a:lnTo>
                    <a:pt x="24782" y="15240"/>
                  </a:lnTo>
                  <a:cubicBezTo>
                    <a:pt x="49547" y="5715"/>
                    <a:pt x="81932" y="0"/>
                    <a:pt x="112412" y="0"/>
                  </a:cubicBezTo>
                  <a:cubicBezTo>
                    <a:pt x="187659" y="0"/>
                    <a:pt x="225759" y="35243"/>
                    <a:pt x="225759" y="102870"/>
                  </a:cubicBezTo>
                  <a:lnTo>
                    <a:pt x="225759" y="273368"/>
                  </a:lnTo>
                  <a:lnTo>
                    <a:pt x="166704" y="273368"/>
                  </a:lnTo>
                  <a:lnTo>
                    <a:pt x="166704" y="244793"/>
                  </a:lnTo>
                  <a:lnTo>
                    <a:pt x="165752" y="244793"/>
                  </a:lnTo>
                  <a:cubicBezTo>
                    <a:pt x="142892" y="268605"/>
                    <a:pt x="119079" y="279083"/>
                    <a:pt x="87647" y="279083"/>
                  </a:cubicBezTo>
                  <a:cubicBezTo>
                    <a:pt x="34307" y="279083"/>
                    <a:pt x="17" y="245745"/>
                    <a:pt x="17" y="194310"/>
                  </a:cubicBezTo>
                  <a:cubicBezTo>
                    <a:pt x="-936" y="138113"/>
                    <a:pt x="39069" y="107632"/>
                    <a:pt x="114317" y="107632"/>
                  </a:cubicBezTo>
                  <a:close/>
                  <a:moveTo>
                    <a:pt x="103839" y="232410"/>
                  </a:moveTo>
                  <a:cubicBezTo>
                    <a:pt x="126699" y="232410"/>
                    <a:pt x="147654" y="220980"/>
                    <a:pt x="164799" y="200025"/>
                  </a:cubicBezTo>
                  <a:lnTo>
                    <a:pt x="164799" y="154305"/>
                  </a:lnTo>
                  <a:cubicBezTo>
                    <a:pt x="150512" y="150495"/>
                    <a:pt x="135272" y="149543"/>
                    <a:pt x="120984" y="149543"/>
                  </a:cubicBezTo>
                  <a:cubicBezTo>
                    <a:pt x="81932" y="149543"/>
                    <a:pt x="59072" y="164783"/>
                    <a:pt x="59072" y="193358"/>
                  </a:cubicBezTo>
                  <a:cubicBezTo>
                    <a:pt x="59072" y="217170"/>
                    <a:pt x="76217" y="232410"/>
                    <a:pt x="103839" y="232410"/>
                  </a:cubicBezTo>
                  <a:close/>
                </a:path>
              </a:pathLst>
            </a:custGeom>
            <a:grpFill/>
            <a:ln w="9525" cap="flat">
              <a:noFill/>
              <a:prstDash val="solid"/>
              <a:miter/>
            </a:ln>
          </p:spPr>
          <p:txBody>
            <a:bodyPr rtlCol="0" anchor="ctr"/>
            <a:lstStyle/>
            <a:p>
              <a:endParaRPr lang="de-DE"/>
            </a:p>
          </p:txBody>
        </p:sp>
        <p:sp>
          <p:nvSpPr>
            <p:cNvPr id="157" name="Freihandform: Form 156">
              <a:extLst>
                <a:ext uri="{FF2B5EF4-FFF2-40B4-BE49-F238E27FC236}">
                  <a16:creationId xmlns:a16="http://schemas.microsoft.com/office/drawing/2014/main" id="{5E9FE3F8-CCF5-41E1-BF52-47B95AA3BBE8}"/>
                </a:ext>
              </a:extLst>
            </p:cNvPr>
            <p:cNvSpPr/>
            <p:nvPr/>
          </p:nvSpPr>
          <p:spPr>
            <a:xfrm>
              <a:off x="5991224" y="2641281"/>
              <a:ext cx="229552" cy="273367"/>
            </a:xfrm>
            <a:custGeom>
              <a:avLst/>
              <a:gdLst>
                <a:gd name="connsiteX0" fmla="*/ 229553 w 229552"/>
                <a:gd name="connsiteY0" fmla="*/ 272415 h 273367"/>
                <a:gd name="connsiteX1" fmla="*/ 166688 w 229552"/>
                <a:gd name="connsiteY1" fmla="*/ 272415 h 273367"/>
                <a:gd name="connsiteX2" fmla="*/ 166688 w 229552"/>
                <a:gd name="connsiteY2" fmla="*/ 120015 h 273367"/>
                <a:gd name="connsiteX3" fmla="*/ 117157 w 229552"/>
                <a:gd name="connsiteY3" fmla="*/ 55245 h 273367"/>
                <a:gd name="connsiteX4" fmla="*/ 61913 w 229552"/>
                <a:gd name="connsiteY4" fmla="*/ 120015 h 273367"/>
                <a:gd name="connsiteX5" fmla="*/ 61913 w 229552"/>
                <a:gd name="connsiteY5" fmla="*/ 273368 h 273367"/>
                <a:gd name="connsiteX6" fmla="*/ 0 w 229552"/>
                <a:gd name="connsiteY6" fmla="*/ 273368 h 273367"/>
                <a:gd name="connsiteX7" fmla="*/ 0 w 229552"/>
                <a:gd name="connsiteY7" fmla="*/ 6668 h 273367"/>
                <a:gd name="connsiteX8" fmla="*/ 61913 w 229552"/>
                <a:gd name="connsiteY8" fmla="*/ 6668 h 273367"/>
                <a:gd name="connsiteX9" fmla="*/ 61913 w 229552"/>
                <a:gd name="connsiteY9" fmla="*/ 39053 h 273367"/>
                <a:gd name="connsiteX10" fmla="*/ 62865 w 229552"/>
                <a:gd name="connsiteY10" fmla="*/ 39053 h 273367"/>
                <a:gd name="connsiteX11" fmla="*/ 140970 w 229552"/>
                <a:gd name="connsiteY11" fmla="*/ 0 h 273367"/>
                <a:gd name="connsiteX12" fmla="*/ 228600 w 229552"/>
                <a:gd name="connsiteY12" fmla="*/ 107632 h 273367"/>
                <a:gd name="connsiteX13" fmla="*/ 228600 w 229552"/>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273367">
                  <a:moveTo>
                    <a:pt x="229553"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grpFill/>
            <a:ln w="9525" cap="flat">
              <a:noFill/>
              <a:prstDash val="solid"/>
              <a:miter/>
            </a:ln>
          </p:spPr>
          <p:txBody>
            <a:bodyPr rtlCol="0" anchor="ctr"/>
            <a:lstStyle/>
            <a:p>
              <a:endParaRPr lang="de-DE"/>
            </a:p>
          </p:txBody>
        </p:sp>
        <p:sp>
          <p:nvSpPr>
            <p:cNvPr id="158" name="Freihandform: Form 157">
              <a:extLst>
                <a:ext uri="{FF2B5EF4-FFF2-40B4-BE49-F238E27FC236}">
                  <a16:creationId xmlns:a16="http://schemas.microsoft.com/office/drawing/2014/main" id="{3339F6C1-7626-466E-BDC4-6BC4655E6486}"/>
                </a:ext>
              </a:extLst>
            </p:cNvPr>
            <p:cNvSpPr/>
            <p:nvPr/>
          </p:nvSpPr>
          <p:spPr>
            <a:xfrm>
              <a:off x="628649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3 w 248602"/>
                <a:gd name="connsiteY7" fmla="*/ 389573 h 396239"/>
                <a:gd name="connsiteX8" fmla="*/ 187643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1913 w 248602"/>
                <a:gd name="connsiteY12" fmla="*/ 255270 h 396239"/>
                <a:gd name="connsiteX13" fmla="*/ 123825 w 248602"/>
                <a:gd name="connsiteY13" fmla="*/ 340995 h 396239"/>
                <a:gd name="connsiteX14" fmla="*/ 187643 w 248602"/>
                <a:gd name="connsiteY14" fmla="*/ 305753 h 396239"/>
                <a:gd name="connsiteX15" fmla="*/ 187643 w 248602"/>
                <a:gd name="connsiteY15" fmla="*/ 207645 h 396239"/>
                <a:gd name="connsiteX16" fmla="*/ 123825 w 248602"/>
                <a:gd name="connsiteY16" fmla="*/ 172402 h 396239"/>
                <a:gd name="connsiteX17" fmla="*/ 61913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3" y="130493"/>
                    <a:pt x="185738" y="152400"/>
                  </a:cubicBezTo>
                  <a:lnTo>
                    <a:pt x="186690" y="152400"/>
                  </a:lnTo>
                  <a:lnTo>
                    <a:pt x="186690" y="15240"/>
                  </a:lnTo>
                  <a:lnTo>
                    <a:pt x="248603" y="0"/>
                  </a:lnTo>
                  <a:lnTo>
                    <a:pt x="248603" y="389573"/>
                  </a:lnTo>
                  <a:lnTo>
                    <a:pt x="187643" y="389573"/>
                  </a:lnTo>
                  <a:lnTo>
                    <a:pt x="187643" y="358140"/>
                  </a:lnTo>
                  <a:lnTo>
                    <a:pt x="186690" y="358140"/>
                  </a:lnTo>
                  <a:cubicBezTo>
                    <a:pt x="167640" y="381953"/>
                    <a:pt x="140018" y="396240"/>
                    <a:pt x="106680" y="396240"/>
                  </a:cubicBezTo>
                  <a:cubicBezTo>
                    <a:pt x="43815" y="395288"/>
                    <a:pt x="0" y="340995"/>
                    <a:pt x="0" y="255270"/>
                  </a:cubicBezTo>
                  <a:close/>
                  <a:moveTo>
                    <a:pt x="61913" y="255270"/>
                  </a:moveTo>
                  <a:cubicBezTo>
                    <a:pt x="61913" y="309563"/>
                    <a:pt x="84772" y="340995"/>
                    <a:pt x="123825" y="340995"/>
                  </a:cubicBezTo>
                  <a:cubicBezTo>
                    <a:pt x="147638" y="340995"/>
                    <a:pt x="167640" y="329565"/>
                    <a:pt x="187643" y="305753"/>
                  </a:cubicBezTo>
                  <a:lnTo>
                    <a:pt x="187643" y="207645"/>
                  </a:lnTo>
                  <a:cubicBezTo>
                    <a:pt x="169545" y="183833"/>
                    <a:pt x="149543" y="172402"/>
                    <a:pt x="123825" y="172402"/>
                  </a:cubicBezTo>
                  <a:cubicBezTo>
                    <a:pt x="82868" y="172402"/>
                    <a:pt x="61913" y="201930"/>
                    <a:pt x="61913" y="255270"/>
                  </a:cubicBezTo>
                  <a:close/>
                </a:path>
              </a:pathLst>
            </a:custGeom>
            <a:grpFill/>
            <a:ln w="9525" cap="flat">
              <a:noFill/>
              <a:prstDash val="solid"/>
              <a:miter/>
            </a:ln>
          </p:spPr>
          <p:txBody>
            <a:bodyPr rtlCol="0" anchor="ctr"/>
            <a:lstStyle/>
            <a:p>
              <a:endParaRPr lang="de-DE"/>
            </a:p>
          </p:txBody>
        </p:sp>
        <p:sp>
          <p:nvSpPr>
            <p:cNvPr id="159" name="Freihandform: Form 158">
              <a:extLst>
                <a:ext uri="{FF2B5EF4-FFF2-40B4-BE49-F238E27FC236}">
                  <a16:creationId xmlns:a16="http://schemas.microsoft.com/office/drawing/2014/main" id="{68752AFC-B321-4C30-8C54-CEC9D9023B13}"/>
                </a:ext>
              </a:extLst>
            </p:cNvPr>
            <p:cNvSpPr/>
            <p:nvPr/>
          </p:nvSpPr>
          <p:spPr>
            <a:xfrm>
              <a:off x="6602729" y="2641281"/>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3" y="264795"/>
                    <a:pt x="172402" y="279083"/>
                    <a:pt x="132397" y="279083"/>
                  </a:cubicBezTo>
                  <a:close/>
                  <a:moveTo>
                    <a:pt x="62865" y="115253"/>
                  </a:moveTo>
                  <a:lnTo>
                    <a:pt x="183832" y="115253"/>
                  </a:lnTo>
                  <a:cubicBezTo>
                    <a:pt x="180975" y="74295"/>
                    <a:pt x="160020" y="50482"/>
                    <a:pt x="124777" y="50482"/>
                  </a:cubicBezTo>
                  <a:cubicBezTo>
                    <a:pt x="90488" y="50482"/>
                    <a:pt x="67627" y="74295"/>
                    <a:pt x="62865" y="115253"/>
                  </a:cubicBezTo>
                  <a:close/>
                </a:path>
              </a:pathLst>
            </a:custGeom>
            <a:grpFill/>
            <a:ln w="9525" cap="flat">
              <a:noFill/>
              <a:prstDash val="solid"/>
              <a:miter/>
            </a:ln>
          </p:spPr>
          <p:txBody>
            <a:bodyPr rtlCol="0" anchor="ctr"/>
            <a:lstStyle/>
            <a:p>
              <a:endParaRPr lang="de-DE"/>
            </a:p>
          </p:txBody>
        </p:sp>
        <p:sp>
          <p:nvSpPr>
            <p:cNvPr id="160" name="Freihandform: Form 159">
              <a:extLst>
                <a:ext uri="{FF2B5EF4-FFF2-40B4-BE49-F238E27FC236}">
                  <a16:creationId xmlns:a16="http://schemas.microsoft.com/office/drawing/2014/main" id="{EDB161CA-7E11-414E-B351-EAD8C9475A17}"/>
                </a:ext>
              </a:extLst>
            </p:cNvPr>
            <p:cNvSpPr/>
            <p:nvPr/>
          </p:nvSpPr>
          <p:spPr>
            <a:xfrm>
              <a:off x="6916101"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grpFill/>
            <a:ln w="9525" cap="flat">
              <a:noFill/>
              <a:prstDash val="solid"/>
              <a:miter/>
            </a:ln>
          </p:spPr>
          <p:txBody>
            <a:bodyPr rtlCol="0" anchor="ctr"/>
            <a:lstStyle/>
            <a:p>
              <a:endParaRPr lang="de-DE"/>
            </a:p>
          </p:txBody>
        </p:sp>
        <p:sp>
          <p:nvSpPr>
            <p:cNvPr id="161" name="Freihandform: Form 160">
              <a:extLst>
                <a:ext uri="{FF2B5EF4-FFF2-40B4-BE49-F238E27FC236}">
                  <a16:creationId xmlns:a16="http://schemas.microsoft.com/office/drawing/2014/main" id="{EE44CDE7-39CA-422F-8718-5D4E4E698B9D}"/>
                </a:ext>
              </a:extLst>
            </p:cNvPr>
            <p:cNvSpPr/>
            <p:nvPr/>
          </p:nvSpPr>
          <p:spPr>
            <a:xfrm>
              <a:off x="7115174"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grpFill/>
            <a:ln w="9525" cap="flat">
              <a:noFill/>
              <a:prstDash val="solid"/>
              <a:miter/>
            </a:ln>
          </p:spPr>
          <p:txBody>
            <a:bodyPr rtlCol="0" anchor="ctr"/>
            <a:lstStyle/>
            <a:p>
              <a:endParaRPr lang="de-DE"/>
            </a:p>
          </p:txBody>
        </p:sp>
        <p:sp>
          <p:nvSpPr>
            <p:cNvPr id="162" name="Freihandform: Form 161">
              <a:extLst>
                <a:ext uri="{FF2B5EF4-FFF2-40B4-BE49-F238E27FC236}">
                  <a16:creationId xmlns:a16="http://schemas.microsoft.com/office/drawing/2014/main" id="{121B33D4-82BB-4EE8-8105-D9DB08B0048E}"/>
                </a:ext>
              </a:extLst>
            </p:cNvPr>
            <p:cNvSpPr/>
            <p:nvPr/>
          </p:nvSpPr>
          <p:spPr>
            <a:xfrm>
              <a:off x="7324724" y="2545079"/>
              <a:ext cx="288607" cy="37528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3" y="312420"/>
                    <a:pt x="220980" y="275272"/>
                    <a:pt x="220980" y="219075"/>
                  </a:cubicBezTo>
                  <a:lnTo>
                    <a:pt x="220980" y="0"/>
                  </a:lnTo>
                  <a:lnTo>
                    <a:pt x="287655" y="0"/>
                  </a:lnTo>
                  <a:lnTo>
                    <a:pt x="287655" y="222885"/>
                  </a:lnTo>
                  <a:close/>
                </a:path>
              </a:pathLst>
            </a:custGeom>
            <a:grpFill/>
            <a:ln w="9525" cap="flat">
              <a:noFill/>
              <a:prstDash val="solid"/>
              <a:miter/>
            </a:ln>
          </p:spPr>
          <p:txBody>
            <a:bodyPr rtlCol="0" anchor="ctr"/>
            <a:lstStyle/>
            <a:p>
              <a:endParaRPr lang="de-DE"/>
            </a:p>
          </p:txBody>
        </p:sp>
        <p:sp>
          <p:nvSpPr>
            <p:cNvPr id="163" name="Freihandform: Form 162">
              <a:extLst>
                <a:ext uri="{FF2B5EF4-FFF2-40B4-BE49-F238E27FC236}">
                  <a16:creationId xmlns:a16="http://schemas.microsoft.com/office/drawing/2014/main" id="{B240D7B1-4B99-4E33-8513-9C4B65AB7A79}"/>
                </a:ext>
              </a:extLst>
            </p:cNvPr>
            <p:cNvSpPr/>
            <p:nvPr/>
          </p:nvSpPr>
          <p:spPr>
            <a:xfrm>
              <a:off x="7697151" y="2641281"/>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8" y="15240"/>
                    <a:pt x="106680" y="0"/>
                    <a:pt x="140970" y="0"/>
                  </a:cubicBezTo>
                  <a:cubicBezTo>
                    <a:pt x="201930" y="0"/>
                    <a:pt x="228600" y="44768"/>
                    <a:pt x="228600" y="107632"/>
                  </a:cubicBezTo>
                  <a:lnTo>
                    <a:pt x="228600" y="272415"/>
                  </a:lnTo>
                  <a:close/>
                </a:path>
              </a:pathLst>
            </a:custGeom>
            <a:grpFill/>
            <a:ln w="9525" cap="flat">
              <a:noFill/>
              <a:prstDash val="solid"/>
              <a:miter/>
            </a:ln>
          </p:spPr>
          <p:txBody>
            <a:bodyPr rtlCol="0" anchor="ctr"/>
            <a:lstStyle/>
            <a:p>
              <a:endParaRPr lang="de-DE"/>
            </a:p>
          </p:txBody>
        </p:sp>
        <p:sp>
          <p:nvSpPr>
            <p:cNvPr id="164" name="Freihandform: Form 163">
              <a:extLst>
                <a:ext uri="{FF2B5EF4-FFF2-40B4-BE49-F238E27FC236}">
                  <a16:creationId xmlns:a16="http://schemas.microsoft.com/office/drawing/2014/main" id="{AD00072F-DF48-47A5-B159-6A25EEBF77A8}"/>
                </a:ext>
              </a:extLst>
            </p:cNvPr>
            <p:cNvSpPr/>
            <p:nvPr/>
          </p:nvSpPr>
          <p:spPr>
            <a:xfrm>
              <a:off x="7996237"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007"/>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66" name="Freihandform: Form 165">
              <a:extLst>
                <a:ext uri="{FF2B5EF4-FFF2-40B4-BE49-F238E27FC236}">
                  <a16:creationId xmlns:a16="http://schemas.microsoft.com/office/drawing/2014/main" id="{E3B21D0A-878A-4D2A-B912-C524217301EC}"/>
                </a:ext>
              </a:extLst>
            </p:cNvPr>
            <p:cNvSpPr/>
            <p:nvPr/>
          </p:nvSpPr>
          <p:spPr>
            <a:xfrm>
              <a:off x="8119109" y="2647949"/>
              <a:ext cx="259079" cy="266700"/>
            </a:xfrm>
            <a:custGeom>
              <a:avLst/>
              <a:gdLst>
                <a:gd name="connsiteX0" fmla="*/ 259080 w 259079"/>
                <a:gd name="connsiteY0" fmla="*/ 0 h 266700"/>
                <a:gd name="connsiteX1" fmla="*/ 161925 w 259079"/>
                <a:gd name="connsiteY1" fmla="*/ 266700 h 266700"/>
                <a:gd name="connsiteX2" fmla="*/ 97155 w 259079"/>
                <a:gd name="connsiteY2" fmla="*/ 266700 h 266700"/>
                <a:gd name="connsiteX3" fmla="*/ 0 w 259079"/>
                <a:gd name="connsiteY3" fmla="*/ 0 h 266700"/>
                <a:gd name="connsiteX4" fmla="*/ 68580 w 259079"/>
                <a:gd name="connsiteY4" fmla="*/ 0 h 266700"/>
                <a:gd name="connsiteX5" fmla="*/ 129540 w 259079"/>
                <a:gd name="connsiteY5" fmla="*/ 193358 h 266700"/>
                <a:gd name="connsiteX6" fmla="*/ 130492 w 259079"/>
                <a:gd name="connsiteY6" fmla="*/ 193358 h 266700"/>
                <a:gd name="connsiteX7" fmla="*/ 191452 w 259079"/>
                <a:gd name="connsiteY7" fmla="*/ 0 h 266700"/>
                <a:gd name="connsiteX8" fmla="*/ 259080 w 259079"/>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79" h="266700">
                  <a:moveTo>
                    <a:pt x="259080" y="0"/>
                  </a:moveTo>
                  <a:lnTo>
                    <a:pt x="161925" y="266700"/>
                  </a:lnTo>
                  <a:lnTo>
                    <a:pt x="97155" y="266700"/>
                  </a:lnTo>
                  <a:lnTo>
                    <a:pt x="0" y="0"/>
                  </a:lnTo>
                  <a:lnTo>
                    <a:pt x="68580" y="0"/>
                  </a:lnTo>
                  <a:lnTo>
                    <a:pt x="129540" y="193358"/>
                  </a:lnTo>
                  <a:lnTo>
                    <a:pt x="130492" y="193358"/>
                  </a:lnTo>
                  <a:lnTo>
                    <a:pt x="191452" y="0"/>
                  </a:lnTo>
                  <a:lnTo>
                    <a:pt x="259080" y="0"/>
                  </a:lnTo>
                  <a:close/>
                </a:path>
              </a:pathLst>
            </a:custGeom>
            <a:grpFill/>
            <a:ln w="9525" cap="flat">
              <a:noFill/>
              <a:prstDash val="solid"/>
              <a:miter/>
            </a:ln>
          </p:spPr>
          <p:txBody>
            <a:bodyPr rtlCol="0" anchor="ctr"/>
            <a:lstStyle/>
            <a:p>
              <a:endParaRPr lang="de-DE"/>
            </a:p>
          </p:txBody>
        </p:sp>
        <p:sp>
          <p:nvSpPr>
            <p:cNvPr id="167" name="Freihandform: Form 166">
              <a:extLst>
                <a:ext uri="{FF2B5EF4-FFF2-40B4-BE49-F238E27FC236}">
                  <a16:creationId xmlns:a16="http://schemas.microsoft.com/office/drawing/2014/main" id="{56781AA2-902F-43E7-8524-0A4A2EE7F006}"/>
                </a:ext>
              </a:extLst>
            </p:cNvPr>
            <p:cNvSpPr/>
            <p:nvPr/>
          </p:nvSpPr>
          <p:spPr>
            <a:xfrm>
              <a:off x="8406764"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3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8" y="225743"/>
                    <a:pt x="132398" y="225743"/>
                  </a:cubicBezTo>
                  <a:cubicBezTo>
                    <a:pt x="157163" y="225743"/>
                    <a:pt x="177165" y="216218"/>
                    <a:pt x="198120" y="194310"/>
                  </a:cubicBezTo>
                  <a:lnTo>
                    <a:pt x="237173" y="235268"/>
                  </a:lnTo>
                  <a:cubicBezTo>
                    <a:pt x="206693" y="264795"/>
                    <a:pt x="173355" y="279083"/>
                    <a:pt x="132398" y="279083"/>
                  </a:cubicBezTo>
                  <a:close/>
                  <a:moveTo>
                    <a:pt x="62865" y="115253"/>
                  </a:moveTo>
                  <a:lnTo>
                    <a:pt x="183833" y="115253"/>
                  </a:lnTo>
                  <a:cubicBezTo>
                    <a:pt x="180975" y="74295"/>
                    <a:pt x="160020" y="50482"/>
                    <a:pt x="124778" y="50482"/>
                  </a:cubicBezTo>
                  <a:cubicBezTo>
                    <a:pt x="90488" y="50482"/>
                    <a:pt x="68580" y="74295"/>
                    <a:pt x="62865" y="115253"/>
                  </a:cubicBezTo>
                  <a:close/>
                </a:path>
              </a:pathLst>
            </a:custGeom>
            <a:grpFill/>
            <a:ln w="9525" cap="flat">
              <a:noFill/>
              <a:prstDash val="solid"/>
              <a:miter/>
            </a:ln>
          </p:spPr>
          <p:txBody>
            <a:bodyPr rtlCol="0" anchor="ctr"/>
            <a:lstStyle/>
            <a:p>
              <a:endParaRPr lang="de-DE"/>
            </a:p>
          </p:txBody>
        </p:sp>
        <p:sp>
          <p:nvSpPr>
            <p:cNvPr id="169" name="Freihandform: Form 168">
              <a:extLst>
                <a:ext uri="{FF2B5EF4-FFF2-40B4-BE49-F238E27FC236}">
                  <a16:creationId xmlns:a16="http://schemas.microsoft.com/office/drawing/2014/main" id="{BCD18816-7285-4DE9-9DDC-71EF7BEE33DB}"/>
                </a:ext>
              </a:extLst>
            </p:cNvPr>
            <p:cNvSpPr/>
            <p:nvPr/>
          </p:nvSpPr>
          <p:spPr>
            <a:xfrm>
              <a:off x="8720137"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grpFill/>
            <a:ln w="9525" cap="flat">
              <a:noFill/>
              <a:prstDash val="solid"/>
              <a:miter/>
            </a:ln>
          </p:spPr>
          <p:txBody>
            <a:bodyPr rtlCol="0" anchor="ctr"/>
            <a:lstStyle/>
            <a:p>
              <a:endParaRPr lang="de-DE"/>
            </a:p>
          </p:txBody>
        </p:sp>
        <p:sp>
          <p:nvSpPr>
            <p:cNvPr id="170" name="Freihandform: Form 169">
              <a:extLst>
                <a:ext uri="{FF2B5EF4-FFF2-40B4-BE49-F238E27FC236}">
                  <a16:creationId xmlns:a16="http://schemas.microsoft.com/office/drawing/2014/main" id="{B29C4B1F-66D8-44B9-9DCB-5EA808143694}"/>
                </a:ext>
              </a:extLst>
            </p:cNvPr>
            <p:cNvSpPr/>
            <p:nvPr/>
          </p:nvSpPr>
          <p:spPr>
            <a:xfrm>
              <a:off x="8909684" y="2640329"/>
              <a:ext cx="205739" cy="280034"/>
            </a:xfrm>
            <a:custGeom>
              <a:avLst/>
              <a:gdLst>
                <a:gd name="connsiteX0" fmla="*/ 29527 w 205739"/>
                <a:gd name="connsiteY0" fmla="*/ 198120 h 280034"/>
                <a:gd name="connsiteX1" fmla="*/ 104775 w 205739"/>
                <a:gd name="connsiteY1" fmla="*/ 227647 h 280034"/>
                <a:gd name="connsiteX2" fmla="*/ 143827 w 205739"/>
                <a:gd name="connsiteY2" fmla="*/ 200978 h 280034"/>
                <a:gd name="connsiteX3" fmla="*/ 10477 w 205739"/>
                <a:gd name="connsiteY3" fmla="*/ 82868 h 280034"/>
                <a:gd name="connsiteX4" fmla="*/ 111442 w 205739"/>
                <a:gd name="connsiteY4" fmla="*/ 0 h 280034"/>
                <a:gd name="connsiteX5" fmla="*/ 203835 w 205739"/>
                <a:gd name="connsiteY5" fmla="*/ 27622 h 280034"/>
                <a:gd name="connsiteX6" fmla="*/ 174307 w 205739"/>
                <a:gd name="connsiteY6" fmla="*/ 76200 h 280034"/>
                <a:gd name="connsiteX7" fmla="*/ 110490 w 205739"/>
                <a:gd name="connsiteY7" fmla="*/ 52387 h 280034"/>
                <a:gd name="connsiteX8" fmla="*/ 72390 w 205739"/>
                <a:gd name="connsiteY8" fmla="*/ 77153 h 280034"/>
                <a:gd name="connsiteX9" fmla="*/ 205740 w 205739"/>
                <a:gd name="connsiteY9" fmla="*/ 195262 h 280034"/>
                <a:gd name="connsiteX10" fmla="*/ 102870 w 205739"/>
                <a:gd name="connsiteY10" fmla="*/ 280035 h 280034"/>
                <a:gd name="connsiteX11" fmla="*/ 0 w 205739"/>
                <a:gd name="connsiteY11" fmla="*/ 247650 h 280034"/>
                <a:gd name="connsiteX12" fmla="*/ 29527 w 205739"/>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4">
                  <a:moveTo>
                    <a:pt x="29527" y="198120"/>
                  </a:moveTo>
                  <a:cubicBezTo>
                    <a:pt x="56197" y="218122"/>
                    <a:pt x="80963" y="227647"/>
                    <a:pt x="104775" y="227647"/>
                  </a:cubicBezTo>
                  <a:cubicBezTo>
                    <a:pt x="127635" y="227647"/>
                    <a:pt x="143827" y="217170"/>
                    <a:pt x="143827" y="200978"/>
                  </a:cubicBezTo>
                  <a:cubicBezTo>
                    <a:pt x="143827" y="155258"/>
                    <a:pt x="10477" y="171450"/>
                    <a:pt x="10477" y="82868"/>
                  </a:cubicBezTo>
                  <a:cubicBezTo>
                    <a:pt x="10477" y="33338"/>
                    <a:pt x="51435" y="0"/>
                    <a:pt x="111442" y="0"/>
                  </a:cubicBezTo>
                  <a:cubicBezTo>
                    <a:pt x="143827" y="0"/>
                    <a:pt x="175260" y="9525"/>
                    <a:pt x="203835" y="27622"/>
                  </a:cubicBezTo>
                  <a:lnTo>
                    <a:pt x="174307" y="76200"/>
                  </a:lnTo>
                  <a:cubicBezTo>
                    <a:pt x="151447" y="60960"/>
                    <a:pt x="130492"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171" name="Freihandform: Form 170">
              <a:extLst>
                <a:ext uri="{FF2B5EF4-FFF2-40B4-BE49-F238E27FC236}">
                  <a16:creationId xmlns:a16="http://schemas.microsoft.com/office/drawing/2014/main" id="{F27F74A7-EBA9-4D92-B701-B68A25744794}"/>
                </a:ext>
              </a:extLst>
            </p:cNvPr>
            <p:cNvSpPr/>
            <p:nvPr/>
          </p:nvSpPr>
          <p:spPr>
            <a:xfrm>
              <a:off x="9173526" y="2528887"/>
              <a:ext cx="79057" cy="384810"/>
            </a:xfrm>
            <a:custGeom>
              <a:avLst/>
              <a:gdLst>
                <a:gd name="connsiteX0" fmla="*/ 79058 w 79057"/>
                <a:gd name="connsiteY0" fmla="*/ 38100 h 384810"/>
                <a:gd name="connsiteX1" fmla="*/ 39053 w 79057"/>
                <a:gd name="connsiteY1" fmla="*/ 76200 h 384810"/>
                <a:gd name="connsiteX2" fmla="*/ 0 w 79057"/>
                <a:gd name="connsiteY2" fmla="*/ 38100 h 384810"/>
                <a:gd name="connsiteX3" fmla="*/ 39053 w 79057"/>
                <a:gd name="connsiteY3" fmla="*/ 0 h 384810"/>
                <a:gd name="connsiteX4" fmla="*/ 79058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3" y="76200"/>
                  </a:cubicBezTo>
                  <a:cubicBezTo>
                    <a:pt x="17145" y="76200"/>
                    <a:pt x="0" y="60007"/>
                    <a:pt x="0" y="38100"/>
                  </a:cubicBezTo>
                  <a:cubicBezTo>
                    <a:pt x="0" y="16193"/>
                    <a:pt x="18098" y="0"/>
                    <a:pt x="39053" y="0"/>
                  </a:cubicBezTo>
                  <a:cubicBezTo>
                    <a:pt x="60960" y="0"/>
                    <a:pt x="79058" y="16193"/>
                    <a:pt x="79058"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72" name="Freihandform: Form 171">
              <a:extLst>
                <a:ext uri="{FF2B5EF4-FFF2-40B4-BE49-F238E27FC236}">
                  <a16:creationId xmlns:a16="http://schemas.microsoft.com/office/drawing/2014/main" id="{A8349EB6-FBD9-4892-B559-568CB7506698}"/>
                </a:ext>
              </a:extLst>
            </p:cNvPr>
            <p:cNvSpPr/>
            <p:nvPr/>
          </p:nvSpPr>
          <p:spPr>
            <a:xfrm>
              <a:off x="9297351" y="2562224"/>
              <a:ext cx="165735" cy="358139"/>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8 w 165735"/>
                <a:gd name="connsiteY3" fmla="*/ 282892 h 358139"/>
                <a:gd name="connsiteX4" fmla="*/ 40958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8" y="332423"/>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1923" y="303848"/>
                    <a:pt x="155258" y="300038"/>
                    <a:pt x="165735" y="295275"/>
                  </a:cubicBezTo>
                  <a:close/>
                </a:path>
              </a:pathLst>
            </a:custGeom>
            <a:grpFill/>
            <a:ln w="9525" cap="flat">
              <a:noFill/>
              <a:prstDash val="solid"/>
              <a:miter/>
            </a:ln>
          </p:spPr>
          <p:txBody>
            <a:bodyPr rtlCol="0" anchor="ctr"/>
            <a:lstStyle/>
            <a:p>
              <a:endParaRPr lang="de-DE"/>
            </a:p>
          </p:txBody>
        </p:sp>
        <p:sp>
          <p:nvSpPr>
            <p:cNvPr id="173" name="Freihandform: Form 172">
              <a:extLst>
                <a:ext uri="{FF2B5EF4-FFF2-40B4-BE49-F238E27FC236}">
                  <a16:creationId xmlns:a16="http://schemas.microsoft.com/office/drawing/2014/main" id="{6C7F7824-6B9B-46EF-A15D-FAB86FA0C8D3}"/>
                </a:ext>
              </a:extLst>
            </p:cNvPr>
            <p:cNvSpPr/>
            <p:nvPr/>
          </p:nvSpPr>
          <p:spPr>
            <a:xfrm>
              <a:off x="9511664" y="2533649"/>
              <a:ext cx="225742" cy="386714"/>
            </a:xfrm>
            <a:custGeom>
              <a:avLst/>
              <a:gdLst>
                <a:gd name="connsiteX0" fmla="*/ 114300 w 225742"/>
                <a:gd name="connsiteY0" fmla="*/ 215265 h 386714"/>
                <a:gd name="connsiteX1" fmla="*/ 164783 w 225742"/>
                <a:gd name="connsiteY1" fmla="*/ 220980 h 386714"/>
                <a:gd name="connsiteX2" fmla="*/ 164783 w 225742"/>
                <a:gd name="connsiteY2" fmla="*/ 211455 h 386714"/>
                <a:gd name="connsiteX3" fmla="*/ 105728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3823 w 225742"/>
                <a:gd name="connsiteY20" fmla="*/ 340042 h 386714"/>
                <a:gd name="connsiteX21" fmla="*/ 164783 w 225742"/>
                <a:gd name="connsiteY21" fmla="*/ 307658 h 386714"/>
                <a:gd name="connsiteX22" fmla="*/ 164783 w 225742"/>
                <a:gd name="connsiteY22" fmla="*/ 261938 h 386714"/>
                <a:gd name="connsiteX23" fmla="*/ 120968 w 225742"/>
                <a:gd name="connsiteY23" fmla="*/ 257175 h 386714"/>
                <a:gd name="connsiteX24" fmla="*/ 59055 w 225742"/>
                <a:gd name="connsiteY24" fmla="*/ 300990 h 386714"/>
                <a:gd name="connsiteX25" fmla="*/ 103823 w 225742"/>
                <a:gd name="connsiteY25" fmla="*/ 340042 h 386714"/>
                <a:gd name="connsiteX26" fmla="*/ 172403 w 225742"/>
                <a:gd name="connsiteY26" fmla="*/ 72390 h 386714"/>
                <a:gd name="connsiteX27" fmla="*/ 135255 w 225742"/>
                <a:gd name="connsiteY27" fmla="*/ 36195 h 386714"/>
                <a:gd name="connsiteX28" fmla="*/ 172403 w 225742"/>
                <a:gd name="connsiteY28" fmla="*/ 0 h 386714"/>
                <a:gd name="connsiteX29" fmla="*/ 209550 w 225742"/>
                <a:gd name="connsiteY29" fmla="*/ 36195 h 386714"/>
                <a:gd name="connsiteX30" fmla="*/ 172403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5735"/>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3" y="340042"/>
                    <a:pt x="147638" y="328613"/>
                    <a:pt x="164783" y="307658"/>
                  </a:cubicBezTo>
                  <a:lnTo>
                    <a:pt x="164783" y="261938"/>
                  </a:lnTo>
                  <a:cubicBezTo>
                    <a:pt x="150495" y="258127"/>
                    <a:pt x="135255" y="257175"/>
                    <a:pt x="120968" y="257175"/>
                  </a:cubicBezTo>
                  <a:cubicBezTo>
                    <a:pt x="81915" y="257175"/>
                    <a:pt x="59055" y="272415"/>
                    <a:pt x="59055" y="300990"/>
                  </a:cubicBezTo>
                  <a:cubicBezTo>
                    <a:pt x="59055" y="324803"/>
                    <a:pt x="76200" y="340042"/>
                    <a:pt x="103823"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grpFill/>
            <a:ln w="9525" cap="flat">
              <a:noFill/>
              <a:prstDash val="solid"/>
              <a:miter/>
            </a:ln>
          </p:spPr>
          <p:txBody>
            <a:bodyPr rtlCol="0" anchor="ctr"/>
            <a:lstStyle/>
            <a:p>
              <a:endParaRPr lang="de-DE"/>
            </a:p>
          </p:txBody>
        </p:sp>
        <p:sp>
          <p:nvSpPr>
            <p:cNvPr id="174" name="Freihandform: Form 173">
              <a:extLst>
                <a:ext uri="{FF2B5EF4-FFF2-40B4-BE49-F238E27FC236}">
                  <a16:creationId xmlns:a16="http://schemas.microsoft.com/office/drawing/2014/main" id="{B0287798-80E0-49AB-8FA9-A7802A4BA50D}"/>
                </a:ext>
              </a:extLst>
            </p:cNvPr>
            <p:cNvSpPr/>
            <p:nvPr/>
          </p:nvSpPr>
          <p:spPr>
            <a:xfrm>
              <a:off x="9785984" y="2562224"/>
              <a:ext cx="165734" cy="358139"/>
            </a:xfrm>
            <a:custGeom>
              <a:avLst/>
              <a:gdLst>
                <a:gd name="connsiteX0" fmla="*/ 165735 w 165734"/>
                <a:gd name="connsiteY0" fmla="*/ 295275 h 358139"/>
                <a:gd name="connsiteX1" fmla="*/ 165735 w 165734"/>
                <a:gd name="connsiteY1" fmla="*/ 348615 h 358139"/>
                <a:gd name="connsiteX2" fmla="*/ 113347 w 165734"/>
                <a:gd name="connsiteY2" fmla="*/ 358140 h 358139"/>
                <a:gd name="connsiteX3" fmla="*/ 40957 w 165734"/>
                <a:gd name="connsiteY3" fmla="*/ 282892 h 358139"/>
                <a:gd name="connsiteX4" fmla="*/ 40957 w 165734"/>
                <a:gd name="connsiteY4" fmla="*/ 137160 h 358139"/>
                <a:gd name="connsiteX5" fmla="*/ 0 w 165734"/>
                <a:gd name="connsiteY5" fmla="*/ 137160 h 358139"/>
                <a:gd name="connsiteX6" fmla="*/ 0 w 165734"/>
                <a:gd name="connsiteY6" fmla="*/ 85725 h 358139"/>
                <a:gd name="connsiteX7" fmla="*/ 40005 w 165734"/>
                <a:gd name="connsiteY7" fmla="*/ 85725 h 358139"/>
                <a:gd name="connsiteX8" fmla="*/ 40005 w 165734"/>
                <a:gd name="connsiteY8" fmla="*/ 13335 h 358139"/>
                <a:gd name="connsiteX9" fmla="*/ 101917 w 165734"/>
                <a:gd name="connsiteY9" fmla="*/ 0 h 358139"/>
                <a:gd name="connsiteX10" fmla="*/ 101917 w 165734"/>
                <a:gd name="connsiteY10" fmla="*/ 86677 h 358139"/>
                <a:gd name="connsiteX11" fmla="*/ 165735 w 165734"/>
                <a:gd name="connsiteY11" fmla="*/ 86677 h 358139"/>
                <a:gd name="connsiteX12" fmla="*/ 165735 w 165734"/>
                <a:gd name="connsiteY12" fmla="*/ 138113 h 358139"/>
                <a:gd name="connsiteX13" fmla="*/ 101917 w 165734"/>
                <a:gd name="connsiteY13" fmla="*/ 138113 h 358139"/>
                <a:gd name="connsiteX14" fmla="*/ 101917 w 165734"/>
                <a:gd name="connsiteY14" fmla="*/ 269558 h 358139"/>
                <a:gd name="connsiteX15" fmla="*/ 130492 w 165734"/>
                <a:gd name="connsiteY15" fmla="*/ 304800 h 358139"/>
                <a:gd name="connsiteX16" fmla="*/ 165735 w 165734"/>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39">
                  <a:moveTo>
                    <a:pt x="165735" y="295275"/>
                  </a:moveTo>
                  <a:lnTo>
                    <a:pt x="165735" y="348615"/>
                  </a:lnTo>
                  <a:cubicBezTo>
                    <a:pt x="152400" y="355283"/>
                    <a:pt x="131445" y="358140"/>
                    <a:pt x="113347" y="358140"/>
                  </a:cubicBezTo>
                  <a:cubicBezTo>
                    <a:pt x="66675" y="358140"/>
                    <a:pt x="40957" y="332423"/>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3"/>
                    <a:pt x="110490" y="304800"/>
                    <a:pt x="130492" y="304800"/>
                  </a:cubicBezTo>
                  <a:cubicBezTo>
                    <a:pt x="142875" y="303848"/>
                    <a:pt x="155257" y="300038"/>
                    <a:pt x="165735" y="295275"/>
                  </a:cubicBezTo>
                  <a:close/>
                </a:path>
              </a:pathLst>
            </a:custGeom>
            <a:grpFill/>
            <a:ln w="9525" cap="flat">
              <a:noFill/>
              <a:prstDash val="solid"/>
              <a:miter/>
            </a:ln>
          </p:spPr>
          <p:txBody>
            <a:bodyPr rtlCol="0" anchor="ctr"/>
            <a:lstStyle/>
            <a:p>
              <a:endParaRPr lang="de-DE"/>
            </a:p>
          </p:txBody>
        </p:sp>
        <p:sp>
          <p:nvSpPr>
            <p:cNvPr id="175" name="Freihandform: Form 174">
              <a:extLst>
                <a:ext uri="{FF2B5EF4-FFF2-40B4-BE49-F238E27FC236}">
                  <a16:creationId xmlns:a16="http://schemas.microsoft.com/office/drawing/2014/main" id="{A454F467-A1F4-4F72-9271-42EBD14BE8EB}"/>
                </a:ext>
              </a:extLst>
            </p:cNvPr>
            <p:cNvSpPr/>
            <p:nvPr/>
          </p:nvSpPr>
          <p:spPr>
            <a:xfrm>
              <a:off x="2269806" y="3121341"/>
              <a:ext cx="359092" cy="373379"/>
            </a:xfrm>
            <a:custGeom>
              <a:avLst/>
              <a:gdLst>
                <a:gd name="connsiteX0" fmla="*/ 0 w 359092"/>
                <a:gd name="connsiteY0" fmla="*/ 0 h 373379"/>
                <a:gd name="connsiteX1" fmla="*/ 79057 w 359092"/>
                <a:gd name="connsiteY1" fmla="*/ 0 h 373379"/>
                <a:gd name="connsiteX2" fmla="*/ 180022 w 359092"/>
                <a:gd name="connsiteY2" fmla="*/ 229553 h 373379"/>
                <a:gd name="connsiteX3" fmla="*/ 180975 w 359092"/>
                <a:gd name="connsiteY3" fmla="*/ 229553 h 373379"/>
                <a:gd name="connsiteX4" fmla="*/ 279083 w 359092"/>
                <a:gd name="connsiteY4" fmla="*/ 0 h 373379"/>
                <a:gd name="connsiteX5" fmla="*/ 359093 w 359092"/>
                <a:gd name="connsiteY5" fmla="*/ 0 h 373379"/>
                <a:gd name="connsiteX6" fmla="*/ 359093 w 359092"/>
                <a:gd name="connsiteY6" fmla="*/ 368617 h 373379"/>
                <a:gd name="connsiteX7" fmla="*/ 295275 w 359092"/>
                <a:gd name="connsiteY7" fmla="*/ 368617 h 373379"/>
                <a:gd name="connsiteX8" fmla="*/ 295275 w 359092"/>
                <a:gd name="connsiteY8" fmla="*/ 114300 h 373379"/>
                <a:gd name="connsiteX9" fmla="*/ 294322 w 359092"/>
                <a:gd name="connsiteY9" fmla="*/ 114300 h 373379"/>
                <a:gd name="connsiteX10" fmla="*/ 180975 w 359092"/>
                <a:gd name="connsiteY10" fmla="*/ 373380 h 373379"/>
                <a:gd name="connsiteX11" fmla="*/ 179070 w 359092"/>
                <a:gd name="connsiteY11" fmla="*/ 373380 h 373379"/>
                <a:gd name="connsiteX12" fmla="*/ 64770 w 359092"/>
                <a:gd name="connsiteY12" fmla="*/ 114300 h 373379"/>
                <a:gd name="connsiteX13" fmla="*/ 63818 w 359092"/>
                <a:gd name="connsiteY13" fmla="*/ 114300 h 373379"/>
                <a:gd name="connsiteX14" fmla="*/ 63818 w 359092"/>
                <a:gd name="connsiteY14" fmla="*/ 368617 h 373379"/>
                <a:gd name="connsiteX15" fmla="*/ 953 w 359092"/>
                <a:gd name="connsiteY15" fmla="*/ 368617 h 373379"/>
                <a:gd name="connsiteX16" fmla="*/ 953 w 359092"/>
                <a:gd name="connsiteY16" fmla="*/ 0 h 37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9092" h="373379">
                  <a:moveTo>
                    <a:pt x="0" y="0"/>
                  </a:moveTo>
                  <a:lnTo>
                    <a:pt x="79057" y="0"/>
                  </a:lnTo>
                  <a:lnTo>
                    <a:pt x="180022" y="229553"/>
                  </a:lnTo>
                  <a:lnTo>
                    <a:pt x="180975" y="229553"/>
                  </a:lnTo>
                  <a:lnTo>
                    <a:pt x="279083" y="0"/>
                  </a:lnTo>
                  <a:lnTo>
                    <a:pt x="359093" y="0"/>
                  </a:lnTo>
                  <a:lnTo>
                    <a:pt x="359093" y="368617"/>
                  </a:lnTo>
                  <a:lnTo>
                    <a:pt x="295275" y="368617"/>
                  </a:lnTo>
                  <a:lnTo>
                    <a:pt x="295275" y="114300"/>
                  </a:lnTo>
                  <a:lnTo>
                    <a:pt x="294322" y="114300"/>
                  </a:lnTo>
                  <a:lnTo>
                    <a:pt x="180975" y="373380"/>
                  </a:lnTo>
                  <a:lnTo>
                    <a:pt x="179070" y="373380"/>
                  </a:lnTo>
                  <a:lnTo>
                    <a:pt x="64770" y="114300"/>
                  </a:lnTo>
                  <a:lnTo>
                    <a:pt x="63818" y="114300"/>
                  </a:lnTo>
                  <a:lnTo>
                    <a:pt x="63818" y="368617"/>
                  </a:lnTo>
                  <a:lnTo>
                    <a:pt x="953" y="368617"/>
                  </a:lnTo>
                  <a:lnTo>
                    <a:pt x="953" y="0"/>
                  </a:lnTo>
                  <a:close/>
                </a:path>
              </a:pathLst>
            </a:custGeom>
            <a:grpFill/>
            <a:ln w="9525" cap="flat">
              <a:noFill/>
              <a:prstDash val="solid"/>
              <a:miter/>
            </a:ln>
          </p:spPr>
          <p:txBody>
            <a:bodyPr rtlCol="0" anchor="ctr"/>
            <a:lstStyle/>
            <a:p>
              <a:endParaRPr lang="de-DE"/>
            </a:p>
          </p:txBody>
        </p:sp>
        <p:sp>
          <p:nvSpPr>
            <p:cNvPr id="176" name="Freihandform: Form 175">
              <a:extLst>
                <a:ext uri="{FF2B5EF4-FFF2-40B4-BE49-F238E27FC236}">
                  <a16:creationId xmlns:a16="http://schemas.microsoft.com/office/drawing/2014/main" id="{283720D2-CFCA-4B1C-9031-8590404EC8CD}"/>
                </a:ext>
              </a:extLst>
            </p:cNvPr>
            <p:cNvSpPr/>
            <p:nvPr/>
          </p:nvSpPr>
          <p:spPr>
            <a:xfrm>
              <a:off x="2702241" y="3217544"/>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2 h 279082"/>
                <a:gd name="connsiteX7" fmla="*/ 198120 w 242887"/>
                <a:gd name="connsiteY7" fmla="*/ 194310 h 279082"/>
                <a:gd name="connsiteX8" fmla="*/ 237173 w 242887"/>
                <a:gd name="connsiteY8" fmla="*/ 235267 h 279082"/>
                <a:gd name="connsiteX9" fmla="*/ 132398 w 242887"/>
                <a:gd name="connsiteY9" fmla="*/ 279083 h 279082"/>
                <a:gd name="connsiteX10" fmla="*/ 62865 w 242887"/>
                <a:gd name="connsiteY10" fmla="*/ 115252 h 279082"/>
                <a:gd name="connsiteX11" fmla="*/ 183833 w 242887"/>
                <a:gd name="connsiteY11" fmla="*/ 115252 h 279082"/>
                <a:gd name="connsiteX12" fmla="*/ 124778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7"/>
                    <a:pt x="241935" y="153352"/>
                    <a:pt x="241935" y="160972"/>
                  </a:cubicBezTo>
                  <a:lnTo>
                    <a:pt x="62865" y="160972"/>
                  </a:lnTo>
                  <a:cubicBezTo>
                    <a:pt x="69533" y="201930"/>
                    <a:pt x="94298" y="225742"/>
                    <a:pt x="132398" y="225742"/>
                  </a:cubicBezTo>
                  <a:cubicBezTo>
                    <a:pt x="157163" y="225742"/>
                    <a:pt x="177165" y="216217"/>
                    <a:pt x="198120" y="194310"/>
                  </a:cubicBezTo>
                  <a:lnTo>
                    <a:pt x="237173" y="235267"/>
                  </a:lnTo>
                  <a:cubicBezTo>
                    <a:pt x="206693" y="264795"/>
                    <a:pt x="172403" y="279083"/>
                    <a:pt x="132398" y="279083"/>
                  </a:cubicBezTo>
                  <a:close/>
                  <a:moveTo>
                    <a:pt x="62865" y="115252"/>
                  </a:moveTo>
                  <a:lnTo>
                    <a:pt x="183833" y="115252"/>
                  </a:lnTo>
                  <a:cubicBezTo>
                    <a:pt x="180975" y="74295"/>
                    <a:pt x="160020" y="50482"/>
                    <a:pt x="124778" y="50482"/>
                  </a:cubicBezTo>
                  <a:cubicBezTo>
                    <a:pt x="89535" y="50482"/>
                    <a:pt x="67628" y="74295"/>
                    <a:pt x="62865" y="115252"/>
                  </a:cubicBezTo>
                  <a:close/>
                </a:path>
              </a:pathLst>
            </a:custGeom>
            <a:grpFill/>
            <a:ln w="9525" cap="flat">
              <a:noFill/>
              <a:prstDash val="solid"/>
              <a:miter/>
            </a:ln>
          </p:spPr>
          <p:txBody>
            <a:bodyPr rtlCol="0" anchor="ctr"/>
            <a:lstStyle/>
            <a:p>
              <a:endParaRPr lang="de-DE"/>
            </a:p>
          </p:txBody>
        </p:sp>
        <p:sp>
          <p:nvSpPr>
            <p:cNvPr id="177" name="Freihandform: Form 176">
              <a:extLst>
                <a:ext uri="{FF2B5EF4-FFF2-40B4-BE49-F238E27FC236}">
                  <a16:creationId xmlns:a16="http://schemas.microsoft.com/office/drawing/2014/main" id="{B4014799-7763-4F5E-B627-E20ED15E9164}"/>
                </a:ext>
              </a:extLst>
            </p:cNvPr>
            <p:cNvSpPr/>
            <p:nvPr/>
          </p:nvSpPr>
          <p:spPr>
            <a:xfrm>
              <a:off x="3000374" y="3101339"/>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1913 w 248602"/>
                <a:gd name="connsiteY12" fmla="*/ 255270 h 396239"/>
                <a:gd name="connsiteX13" fmla="*/ 123825 w 248602"/>
                <a:gd name="connsiteY13" fmla="*/ 340995 h 396239"/>
                <a:gd name="connsiteX14" fmla="*/ 187642 w 248602"/>
                <a:gd name="connsiteY14" fmla="*/ 305753 h 396239"/>
                <a:gd name="connsiteX15" fmla="*/ 187642 w 248602"/>
                <a:gd name="connsiteY15" fmla="*/ 208598 h 396239"/>
                <a:gd name="connsiteX16" fmla="*/ 123825 w 248602"/>
                <a:gd name="connsiteY16" fmla="*/ 173355 h 396239"/>
                <a:gd name="connsiteX17" fmla="*/ 61913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2" y="130493"/>
                    <a:pt x="185738" y="152400"/>
                  </a:cubicBezTo>
                  <a:lnTo>
                    <a:pt x="186690" y="152400"/>
                  </a:lnTo>
                  <a:lnTo>
                    <a:pt x="186690" y="15240"/>
                  </a:lnTo>
                  <a:lnTo>
                    <a:pt x="248603" y="0"/>
                  </a:lnTo>
                  <a:lnTo>
                    <a:pt x="248603" y="389573"/>
                  </a:lnTo>
                  <a:lnTo>
                    <a:pt x="187642" y="389573"/>
                  </a:lnTo>
                  <a:lnTo>
                    <a:pt x="187642" y="358140"/>
                  </a:lnTo>
                  <a:lnTo>
                    <a:pt x="186690" y="358140"/>
                  </a:lnTo>
                  <a:cubicBezTo>
                    <a:pt x="167640" y="381953"/>
                    <a:pt x="140017" y="396240"/>
                    <a:pt x="106680" y="396240"/>
                  </a:cubicBezTo>
                  <a:cubicBezTo>
                    <a:pt x="43815" y="395288"/>
                    <a:pt x="0" y="340995"/>
                    <a:pt x="0" y="255270"/>
                  </a:cubicBezTo>
                  <a:close/>
                  <a:moveTo>
                    <a:pt x="61913" y="255270"/>
                  </a:moveTo>
                  <a:cubicBezTo>
                    <a:pt x="61913" y="309563"/>
                    <a:pt x="84772" y="340995"/>
                    <a:pt x="123825" y="340995"/>
                  </a:cubicBezTo>
                  <a:cubicBezTo>
                    <a:pt x="147638" y="340995"/>
                    <a:pt x="167640" y="329565"/>
                    <a:pt x="187642" y="305753"/>
                  </a:cubicBezTo>
                  <a:lnTo>
                    <a:pt x="187642" y="208598"/>
                  </a:lnTo>
                  <a:cubicBezTo>
                    <a:pt x="169545" y="184785"/>
                    <a:pt x="149542" y="173355"/>
                    <a:pt x="123825" y="173355"/>
                  </a:cubicBezTo>
                  <a:cubicBezTo>
                    <a:pt x="82867" y="172402"/>
                    <a:pt x="61913" y="201930"/>
                    <a:pt x="61913" y="255270"/>
                  </a:cubicBezTo>
                  <a:close/>
                </a:path>
              </a:pathLst>
            </a:custGeom>
            <a:grpFill/>
            <a:ln w="9525" cap="flat">
              <a:noFill/>
              <a:prstDash val="solid"/>
              <a:miter/>
            </a:ln>
          </p:spPr>
          <p:txBody>
            <a:bodyPr rtlCol="0" anchor="ctr"/>
            <a:lstStyle/>
            <a:p>
              <a:endParaRPr lang="de-DE"/>
            </a:p>
          </p:txBody>
        </p:sp>
        <p:sp>
          <p:nvSpPr>
            <p:cNvPr id="178" name="Freihandform: Form 177">
              <a:extLst>
                <a:ext uri="{FF2B5EF4-FFF2-40B4-BE49-F238E27FC236}">
                  <a16:creationId xmlns:a16="http://schemas.microsoft.com/office/drawing/2014/main" id="{D9FDD39B-3138-4807-B4B3-385554B82372}"/>
                </a:ext>
              </a:extLst>
            </p:cNvPr>
            <p:cNvSpPr/>
            <p:nvPr/>
          </p:nvSpPr>
          <p:spPr>
            <a:xfrm>
              <a:off x="3323271" y="3105149"/>
              <a:ext cx="79057" cy="384809"/>
            </a:xfrm>
            <a:custGeom>
              <a:avLst/>
              <a:gdLst>
                <a:gd name="connsiteX0" fmla="*/ 79058 w 79057"/>
                <a:gd name="connsiteY0" fmla="*/ 38100 h 384809"/>
                <a:gd name="connsiteX1" fmla="*/ 39053 w 79057"/>
                <a:gd name="connsiteY1" fmla="*/ 76200 h 384809"/>
                <a:gd name="connsiteX2" fmla="*/ 0 w 79057"/>
                <a:gd name="connsiteY2" fmla="*/ 38100 h 384809"/>
                <a:gd name="connsiteX3" fmla="*/ 39053 w 79057"/>
                <a:gd name="connsiteY3" fmla="*/ 0 h 384809"/>
                <a:gd name="connsiteX4" fmla="*/ 79058 w 79057"/>
                <a:gd name="connsiteY4" fmla="*/ 38100 h 384809"/>
                <a:gd name="connsiteX5" fmla="*/ 70485 w 79057"/>
                <a:gd name="connsiteY5" fmla="*/ 384810 h 384809"/>
                <a:gd name="connsiteX6" fmla="*/ 8573 w 79057"/>
                <a:gd name="connsiteY6" fmla="*/ 384810 h 384809"/>
                <a:gd name="connsiteX7" fmla="*/ 8573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3" y="76200"/>
                  </a:cubicBezTo>
                  <a:cubicBezTo>
                    <a:pt x="17145" y="76200"/>
                    <a:pt x="0" y="60008"/>
                    <a:pt x="0" y="38100"/>
                  </a:cubicBezTo>
                  <a:cubicBezTo>
                    <a:pt x="0" y="16192"/>
                    <a:pt x="18098" y="0"/>
                    <a:pt x="39053" y="0"/>
                  </a:cubicBezTo>
                  <a:cubicBezTo>
                    <a:pt x="60960" y="0"/>
                    <a:pt x="79058" y="16192"/>
                    <a:pt x="79058"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79" name="Freihandform: Form 178">
              <a:extLst>
                <a:ext uri="{FF2B5EF4-FFF2-40B4-BE49-F238E27FC236}">
                  <a16:creationId xmlns:a16="http://schemas.microsoft.com/office/drawing/2014/main" id="{2E6C9DD6-5487-417E-9F60-2D6E8560168B}"/>
                </a:ext>
              </a:extLst>
            </p:cNvPr>
            <p:cNvSpPr/>
            <p:nvPr/>
          </p:nvSpPr>
          <p:spPr>
            <a:xfrm>
              <a:off x="3455669" y="3224212"/>
              <a:ext cx="211454" cy="265747"/>
            </a:xfrm>
            <a:custGeom>
              <a:avLst/>
              <a:gdLst>
                <a:gd name="connsiteX0" fmla="*/ 210502 w 211454"/>
                <a:gd name="connsiteY0" fmla="*/ 265747 h 265747"/>
                <a:gd name="connsiteX1" fmla="*/ 0 w 211454"/>
                <a:gd name="connsiteY1" fmla="*/ 265747 h 265747"/>
                <a:gd name="connsiteX2" fmla="*/ 0 w 211454"/>
                <a:gd name="connsiteY2" fmla="*/ 212408 h 265747"/>
                <a:gd name="connsiteX3" fmla="*/ 133350 w 211454"/>
                <a:gd name="connsiteY3" fmla="*/ 52388 h 265747"/>
                <a:gd name="connsiteX4" fmla="*/ 8572 w 211454"/>
                <a:gd name="connsiteY4" fmla="*/ 52388 h 265747"/>
                <a:gd name="connsiteX5" fmla="*/ 8572 w 211454"/>
                <a:gd name="connsiteY5" fmla="*/ 0 h 265747"/>
                <a:gd name="connsiteX6" fmla="*/ 209550 w 211454"/>
                <a:gd name="connsiteY6" fmla="*/ 0 h 265747"/>
                <a:gd name="connsiteX7" fmla="*/ 209550 w 211454"/>
                <a:gd name="connsiteY7" fmla="*/ 53340 h 265747"/>
                <a:gd name="connsiteX8" fmla="*/ 76200 w 211454"/>
                <a:gd name="connsiteY8" fmla="*/ 213360 h 265747"/>
                <a:gd name="connsiteX9" fmla="*/ 211455 w 211454"/>
                <a:gd name="connsiteY9" fmla="*/ 213360 h 265747"/>
                <a:gd name="connsiteX10" fmla="*/ 211455 w 211454"/>
                <a:gd name="connsiteY10" fmla="*/ 265747 h 26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454" h="265747">
                  <a:moveTo>
                    <a:pt x="210502" y="265747"/>
                  </a:moveTo>
                  <a:lnTo>
                    <a:pt x="0" y="265747"/>
                  </a:lnTo>
                  <a:lnTo>
                    <a:pt x="0" y="212408"/>
                  </a:lnTo>
                  <a:lnTo>
                    <a:pt x="133350" y="52388"/>
                  </a:lnTo>
                  <a:lnTo>
                    <a:pt x="8572" y="52388"/>
                  </a:lnTo>
                  <a:lnTo>
                    <a:pt x="8572" y="0"/>
                  </a:lnTo>
                  <a:lnTo>
                    <a:pt x="209550" y="0"/>
                  </a:lnTo>
                  <a:lnTo>
                    <a:pt x="209550" y="53340"/>
                  </a:lnTo>
                  <a:lnTo>
                    <a:pt x="76200" y="213360"/>
                  </a:lnTo>
                  <a:lnTo>
                    <a:pt x="211455" y="213360"/>
                  </a:lnTo>
                  <a:lnTo>
                    <a:pt x="211455" y="265747"/>
                  </a:lnTo>
                  <a:close/>
                </a:path>
              </a:pathLst>
            </a:custGeom>
            <a:grpFill/>
            <a:ln w="9525" cap="flat">
              <a:noFill/>
              <a:prstDash val="solid"/>
              <a:miter/>
            </a:ln>
          </p:spPr>
          <p:txBody>
            <a:bodyPr rtlCol="0" anchor="ctr"/>
            <a:lstStyle/>
            <a:p>
              <a:endParaRPr lang="de-DE"/>
            </a:p>
          </p:txBody>
        </p:sp>
        <p:sp>
          <p:nvSpPr>
            <p:cNvPr id="180" name="Freihandform: Form 179">
              <a:extLst>
                <a:ext uri="{FF2B5EF4-FFF2-40B4-BE49-F238E27FC236}">
                  <a16:creationId xmlns:a16="http://schemas.microsoft.com/office/drawing/2014/main" id="{CDFEB6FA-3CAD-46B7-8D68-B7AA84793B04}"/>
                </a:ext>
              </a:extLst>
            </p:cNvPr>
            <p:cNvSpPr/>
            <p:nvPr/>
          </p:nvSpPr>
          <p:spPr>
            <a:xfrm>
              <a:off x="3722369" y="3105149"/>
              <a:ext cx="79057" cy="384809"/>
            </a:xfrm>
            <a:custGeom>
              <a:avLst/>
              <a:gdLst>
                <a:gd name="connsiteX0" fmla="*/ 79058 w 79057"/>
                <a:gd name="connsiteY0" fmla="*/ 38100 h 384809"/>
                <a:gd name="connsiteX1" fmla="*/ 39052 w 79057"/>
                <a:gd name="connsiteY1" fmla="*/ 76200 h 384809"/>
                <a:gd name="connsiteX2" fmla="*/ 0 w 79057"/>
                <a:gd name="connsiteY2" fmla="*/ 38100 h 384809"/>
                <a:gd name="connsiteX3" fmla="*/ 39052 w 79057"/>
                <a:gd name="connsiteY3" fmla="*/ 0 h 384809"/>
                <a:gd name="connsiteX4" fmla="*/ 79058 w 79057"/>
                <a:gd name="connsiteY4" fmla="*/ 38100 h 384809"/>
                <a:gd name="connsiteX5" fmla="*/ 70485 w 79057"/>
                <a:gd name="connsiteY5" fmla="*/ 384810 h 384809"/>
                <a:gd name="connsiteX6" fmla="*/ 8572 w 79057"/>
                <a:gd name="connsiteY6" fmla="*/ 384810 h 384809"/>
                <a:gd name="connsiteX7" fmla="*/ 8572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2" y="76200"/>
                  </a:cubicBezTo>
                  <a:cubicBezTo>
                    <a:pt x="17145" y="76200"/>
                    <a:pt x="0" y="60008"/>
                    <a:pt x="0" y="38100"/>
                  </a:cubicBezTo>
                  <a:cubicBezTo>
                    <a:pt x="0" y="16192"/>
                    <a:pt x="18097" y="0"/>
                    <a:pt x="39052" y="0"/>
                  </a:cubicBezTo>
                  <a:cubicBezTo>
                    <a:pt x="60960" y="0"/>
                    <a:pt x="79058" y="16192"/>
                    <a:pt x="79058" y="38100"/>
                  </a:cubicBezTo>
                  <a:close/>
                  <a:moveTo>
                    <a:pt x="70485" y="384810"/>
                  </a:moveTo>
                  <a:lnTo>
                    <a:pt x="8572" y="384810"/>
                  </a:lnTo>
                  <a:lnTo>
                    <a:pt x="8572"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81" name="Freihandform: Form 180">
              <a:extLst>
                <a:ext uri="{FF2B5EF4-FFF2-40B4-BE49-F238E27FC236}">
                  <a16:creationId xmlns:a16="http://schemas.microsoft.com/office/drawing/2014/main" id="{9C49B8E4-8A51-4538-AE79-AF434DDED268}"/>
                </a:ext>
              </a:extLst>
            </p:cNvPr>
            <p:cNvSpPr/>
            <p:nvPr/>
          </p:nvSpPr>
          <p:spPr>
            <a:xfrm>
              <a:off x="3875721" y="321754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8105" y="15240"/>
                    <a:pt x="106680" y="0"/>
                    <a:pt x="140970" y="0"/>
                  </a:cubicBezTo>
                  <a:cubicBezTo>
                    <a:pt x="201930" y="0"/>
                    <a:pt x="228600" y="44767"/>
                    <a:pt x="228600" y="107633"/>
                  </a:cubicBezTo>
                  <a:lnTo>
                    <a:pt x="228600" y="272415"/>
                  </a:lnTo>
                  <a:close/>
                </a:path>
              </a:pathLst>
            </a:custGeom>
            <a:grpFill/>
            <a:ln w="9525" cap="flat">
              <a:noFill/>
              <a:prstDash val="solid"/>
              <a:miter/>
            </a:ln>
          </p:spPr>
          <p:txBody>
            <a:bodyPr rtlCol="0" anchor="ctr"/>
            <a:lstStyle/>
            <a:p>
              <a:endParaRPr lang="de-DE"/>
            </a:p>
          </p:txBody>
        </p:sp>
        <p:sp>
          <p:nvSpPr>
            <p:cNvPr id="182" name="Freihandform: Form 181">
              <a:extLst>
                <a:ext uri="{FF2B5EF4-FFF2-40B4-BE49-F238E27FC236}">
                  <a16:creationId xmlns:a16="http://schemas.microsoft.com/office/drawing/2014/main" id="{C42CB422-11F2-4F02-8408-1968AE9F0B4A}"/>
                </a:ext>
              </a:extLst>
            </p:cNvPr>
            <p:cNvSpPr/>
            <p:nvPr/>
          </p:nvSpPr>
          <p:spPr>
            <a:xfrm>
              <a:off x="4173854" y="3105149"/>
              <a:ext cx="79057" cy="384809"/>
            </a:xfrm>
            <a:custGeom>
              <a:avLst/>
              <a:gdLst>
                <a:gd name="connsiteX0" fmla="*/ 79058 w 79057"/>
                <a:gd name="connsiteY0" fmla="*/ 38100 h 384809"/>
                <a:gd name="connsiteX1" fmla="*/ 39053 w 79057"/>
                <a:gd name="connsiteY1" fmla="*/ 76200 h 384809"/>
                <a:gd name="connsiteX2" fmla="*/ 0 w 79057"/>
                <a:gd name="connsiteY2" fmla="*/ 38100 h 384809"/>
                <a:gd name="connsiteX3" fmla="*/ 39053 w 79057"/>
                <a:gd name="connsiteY3" fmla="*/ 0 h 384809"/>
                <a:gd name="connsiteX4" fmla="*/ 79058 w 79057"/>
                <a:gd name="connsiteY4" fmla="*/ 38100 h 384809"/>
                <a:gd name="connsiteX5" fmla="*/ 71438 w 79057"/>
                <a:gd name="connsiteY5" fmla="*/ 384810 h 384809"/>
                <a:gd name="connsiteX6" fmla="*/ 9525 w 79057"/>
                <a:gd name="connsiteY6" fmla="*/ 384810 h 384809"/>
                <a:gd name="connsiteX7" fmla="*/ 9525 w 79057"/>
                <a:gd name="connsiteY7" fmla="*/ 118110 h 384809"/>
                <a:gd name="connsiteX8" fmla="*/ 71438 w 79057"/>
                <a:gd name="connsiteY8" fmla="*/ 118110 h 384809"/>
                <a:gd name="connsiteX9" fmla="*/ 71438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3" y="76200"/>
                  </a:cubicBezTo>
                  <a:cubicBezTo>
                    <a:pt x="17145" y="76200"/>
                    <a:pt x="0" y="60008"/>
                    <a:pt x="0" y="38100"/>
                  </a:cubicBezTo>
                  <a:cubicBezTo>
                    <a:pt x="0" y="16192"/>
                    <a:pt x="18098" y="0"/>
                    <a:pt x="39053" y="0"/>
                  </a:cubicBezTo>
                  <a:cubicBezTo>
                    <a:pt x="61913" y="0"/>
                    <a:pt x="79058" y="16192"/>
                    <a:pt x="79058" y="38100"/>
                  </a:cubicBezTo>
                  <a:close/>
                  <a:moveTo>
                    <a:pt x="71438" y="384810"/>
                  </a:moveTo>
                  <a:lnTo>
                    <a:pt x="9525" y="384810"/>
                  </a:lnTo>
                  <a:lnTo>
                    <a:pt x="9525" y="118110"/>
                  </a:lnTo>
                  <a:lnTo>
                    <a:pt x="71438" y="118110"/>
                  </a:lnTo>
                  <a:lnTo>
                    <a:pt x="71438" y="384810"/>
                  </a:lnTo>
                  <a:close/>
                </a:path>
              </a:pathLst>
            </a:custGeom>
            <a:grpFill/>
            <a:ln w="9525" cap="flat">
              <a:noFill/>
              <a:prstDash val="solid"/>
              <a:miter/>
            </a:ln>
          </p:spPr>
          <p:txBody>
            <a:bodyPr rtlCol="0" anchor="ctr"/>
            <a:lstStyle/>
            <a:p>
              <a:endParaRPr lang="de-DE"/>
            </a:p>
          </p:txBody>
        </p:sp>
        <p:sp>
          <p:nvSpPr>
            <p:cNvPr id="183" name="Freihandform: Form 182">
              <a:extLst>
                <a:ext uri="{FF2B5EF4-FFF2-40B4-BE49-F238E27FC236}">
                  <a16:creationId xmlns:a16="http://schemas.microsoft.com/office/drawing/2014/main" id="{F0971886-809A-4633-B2A0-BFF14EF6EE8D}"/>
                </a:ext>
              </a:extLst>
            </p:cNvPr>
            <p:cNvSpPr/>
            <p:nvPr/>
          </p:nvSpPr>
          <p:spPr>
            <a:xfrm>
              <a:off x="4302442" y="3216591"/>
              <a:ext cx="205739" cy="280035"/>
            </a:xfrm>
            <a:custGeom>
              <a:avLst/>
              <a:gdLst>
                <a:gd name="connsiteX0" fmla="*/ 29527 w 205739"/>
                <a:gd name="connsiteY0" fmla="*/ 198120 h 280035"/>
                <a:gd name="connsiteX1" fmla="*/ 104775 w 205739"/>
                <a:gd name="connsiteY1" fmla="*/ 227648 h 280035"/>
                <a:gd name="connsiteX2" fmla="*/ 143827 w 205739"/>
                <a:gd name="connsiteY2" fmla="*/ 200978 h 280035"/>
                <a:gd name="connsiteX3" fmla="*/ 10477 w 205739"/>
                <a:gd name="connsiteY3" fmla="*/ 82868 h 280035"/>
                <a:gd name="connsiteX4" fmla="*/ 111442 w 205739"/>
                <a:gd name="connsiteY4" fmla="*/ 0 h 280035"/>
                <a:gd name="connsiteX5" fmla="*/ 203835 w 205739"/>
                <a:gd name="connsiteY5" fmla="*/ 27623 h 280035"/>
                <a:gd name="connsiteX6" fmla="*/ 174307 w 205739"/>
                <a:gd name="connsiteY6" fmla="*/ 76200 h 280035"/>
                <a:gd name="connsiteX7" fmla="*/ 110490 w 205739"/>
                <a:gd name="connsiteY7" fmla="*/ 52388 h 280035"/>
                <a:gd name="connsiteX8" fmla="*/ 72390 w 205739"/>
                <a:gd name="connsiteY8" fmla="*/ 77153 h 280035"/>
                <a:gd name="connsiteX9" fmla="*/ 205740 w 205739"/>
                <a:gd name="connsiteY9" fmla="*/ 195263 h 280035"/>
                <a:gd name="connsiteX10" fmla="*/ 102870 w 205739"/>
                <a:gd name="connsiteY10" fmla="*/ 280035 h 280035"/>
                <a:gd name="connsiteX11" fmla="*/ 0 w 205739"/>
                <a:gd name="connsiteY11" fmla="*/ 247650 h 280035"/>
                <a:gd name="connsiteX12" fmla="*/ 29527 w 205739"/>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5">
                  <a:moveTo>
                    <a:pt x="29527" y="198120"/>
                  </a:moveTo>
                  <a:cubicBezTo>
                    <a:pt x="56197" y="218123"/>
                    <a:pt x="80963" y="227648"/>
                    <a:pt x="104775" y="227648"/>
                  </a:cubicBezTo>
                  <a:cubicBezTo>
                    <a:pt x="127635" y="227648"/>
                    <a:pt x="143827" y="217170"/>
                    <a:pt x="143827" y="200978"/>
                  </a:cubicBezTo>
                  <a:cubicBezTo>
                    <a:pt x="143827" y="155258"/>
                    <a:pt x="10477" y="171450"/>
                    <a:pt x="10477" y="82868"/>
                  </a:cubicBezTo>
                  <a:cubicBezTo>
                    <a:pt x="10477" y="33338"/>
                    <a:pt x="51435" y="0"/>
                    <a:pt x="111442" y="0"/>
                  </a:cubicBezTo>
                  <a:cubicBezTo>
                    <a:pt x="143827" y="0"/>
                    <a:pt x="175260" y="9525"/>
                    <a:pt x="203835" y="27623"/>
                  </a:cubicBezTo>
                  <a:lnTo>
                    <a:pt x="174307" y="76200"/>
                  </a:lnTo>
                  <a:cubicBezTo>
                    <a:pt x="151447" y="60960"/>
                    <a:pt x="130492" y="52388"/>
                    <a:pt x="110490" y="52388"/>
                  </a:cubicBezTo>
                  <a:cubicBezTo>
                    <a:pt x="87630" y="52388"/>
                    <a:pt x="72390" y="61913"/>
                    <a:pt x="72390" y="77153"/>
                  </a:cubicBezTo>
                  <a:cubicBezTo>
                    <a:pt x="72390" y="120967"/>
                    <a:pt x="205740" y="105728"/>
                    <a:pt x="205740" y="195263"/>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184" name="Freihandform: Form 183">
              <a:extLst>
                <a:ext uri="{FF2B5EF4-FFF2-40B4-BE49-F238E27FC236}">
                  <a16:creationId xmlns:a16="http://schemas.microsoft.com/office/drawing/2014/main" id="{DE4E6EDF-3FCD-4859-A7FA-00DA1EA40453}"/>
                </a:ext>
              </a:extLst>
            </p:cNvPr>
            <p:cNvSpPr/>
            <p:nvPr/>
          </p:nvSpPr>
          <p:spPr>
            <a:xfrm>
              <a:off x="4558664"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185" name="Freihandform: Form 184">
              <a:extLst>
                <a:ext uri="{FF2B5EF4-FFF2-40B4-BE49-F238E27FC236}">
                  <a16:creationId xmlns:a16="http://schemas.microsoft.com/office/drawing/2014/main" id="{9B8E1A26-27B5-43EB-BCC4-C7EDD1745154}"/>
                </a:ext>
              </a:extLst>
            </p:cNvPr>
            <p:cNvSpPr/>
            <p:nvPr/>
          </p:nvSpPr>
          <p:spPr>
            <a:xfrm>
              <a:off x="4837746" y="3101339"/>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86" name="Freihandform: Form 185">
              <a:extLst>
                <a:ext uri="{FF2B5EF4-FFF2-40B4-BE49-F238E27FC236}">
                  <a16:creationId xmlns:a16="http://schemas.microsoft.com/office/drawing/2014/main" id="{C7350A6F-AEF2-40D5-B18A-25F40CB1AE29}"/>
                </a:ext>
              </a:extLst>
            </p:cNvPr>
            <p:cNvSpPr/>
            <p:nvPr/>
          </p:nvSpPr>
          <p:spPr>
            <a:xfrm>
              <a:off x="5131117"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187" name="Freihandform: Form 186">
              <a:extLst>
                <a:ext uri="{FF2B5EF4-FFF2-40B4-BE49-F238E27FC236}">
                  <a16:creationId xmlns:a16="http://schemas.microsoft.com/office/drawing/2014/main" id="{94A77134-1757-4B16-9CCB-89DFC24F4583}"/>
                </a:ext>
              </a:extLst>
            </p:cNvPr>
            <p:cNvSpPr/>
            <p:nvPr/>
          </p:nvSpPr>
          <p:spPr>
            <a:xfrm>
              <a:off x="5601652" y="3122294"/>
              <a:ext cx="231457" cy="368617"/>
            </a:xfrm>
            <a:custGeom>
              <a:avLst/>
              <a:gdLst>
                <a:gd name="connsiteX0" fmla="*/ 231457 w 231457"/>
                <a:gd name="connsiteY0" fmla="*/ 60007 h 368617"/>
                <a:gd name="connsiteX1" fmla="*/ 65722 w 231457"/>
                <a:gd name="connsiteY1" fmla="*/ 60007 h 368617"/>
                <a:gd name="connsiteX2" fmla="*/ 65722 w 231457"/>
                <a:gd name="connsiteY2" fmla="*/ 151447 h 368617"/>
                <a:gd name="connsiteX3" fmla="*/ 189547 w 231457"/>
                <a:gd name="connsiteY3" fmla="*/ 151447 h 368617"/>
                <a:gd name="connsiteX4" fmla="*/ 189547 w 231457"/>
                <a:gd name="connsiteY4" fmla="*/ 211455 h 368617"/>
                <a:gd name="connsiteX5" fmla="*/ 65722 w 231457"/>
                <a:gd name="connsiteY5" fmla="*/ 211455 h 368617"/>
                <a:gd name="connsiteX6" fmla="*/ 65722 w 231457"/>
                <a:gd name="connsiteY6" fmla="*/ 368617 h 368617"/>
                <a:gd name="connsiteX7" fmla="*/ 0 w 231457"/>
                <a:gd name="connsiteY7" fmla="*/ 368617 h 368617"/>
                <a:gd name="connsiteX8" fmla="*/ 0 w 231457"/>
                <a:gd name="connsiteY8" fmla="*/ 0 h 368617"/>
                <a:gd name="connsiteX9" fmla="*/ 231457 w 231457"/>
                <a:gd name="connsiteY9" fmla="*/ 0 h 368617"/>
                <a:gd name="connsiteX10" fmla="*/ 231457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7" y="60007"/>
                  </a:moveTo>
                  <a:lnTo>
                    <a:pt x="65722" y="60007"/>
                  </a:lnTo>
                  <a:lnTo>
                    <a:pt x="65722" y="151447"/>
                  </a:lnTo>
                  <a:lnTo>
                    <a:pt x="189547" y="151447"/>
                  </a:lnTo>
                  <a:lnTo>
                    <a:pt x="189547" y="211455"/>
                  </a:lnTo>
                  <a:lnTo>
                    <a:pt x="65722" y="211455"/>
                  </a:lnTo>
                  <a:lnTo>
                    <a:pt x="65722" y="368617"/>
                  </a:lnTo>
                  <a:lnTo>
                    <a:pt x="0" y="368617"/>
                  </a:lnTo>
                  <a:lnTo>
                    <a:pt x="0" y="0"/>
                  </a:lnTo>
                  <a:lnTo>
                    <a:pt x="231457" y="0"/>
                  </a:lnTo>
                  <a:lnTo>
                    <a:pt x="231457" y="60007"/>
                  </a:lnTo>
                  <a:close/>
                </a:path>
              </a:pathLst>
            </a:custGeom>
            <a:grpFill/>
            <a:ln w="9525" cap="flat">
              <a:noFill/>
              <a:prstDash val="solid"/>
              <a:miter/>
            </a:ln>
          </p:spPr>
          <p:txBody>
            <a:bodyPr rtlCol="0" anchor="ctr"/>
            <a:lstStyle/>
            <a:p>
              <a:endParaRPr lang="de-DE"/>
            </a:p>
          </p:txBody>
        </p:sp>
        <p:sp>
          <p:nvSpPr>
            <p:cNvPr id="188" name="Freihandform: Form 187">
              <a:extLst>
                <a:ext uri="{FF2B5EF4-FFF2-40B4-BE49-F238E27FC236}">
                  <a16:creationId xmlns:a16="http://schemas.microsoft.com/office/drawing/2014/main" id="{1E690A31-8E26-41E0-9B9F-013D263A32F0}"/>
                </a:ext>
              </a:extLst>
            </p:cNvPr>
            <p:cNvSpPr/>
            <p:nvPr/>
          </p:nvSpPr>
          <p:spPr>
            <a:xfrm>
              <a:off x="5844539" y="3217544"/>
              <a:ext cx="225742" cy="279082"/>
            </a:xfrm>
            <a:custGeom>
              <a:avLst/>
              <a:gdLst>
                <a:gd name="connsiteX0" fmla="*/ 114300 w 225742"/>
                <a:gd name="connsiteY0" fmla="*/ 107633 h 279082"/>
                <a:gd name="connsiteX1" fmla="*/ 164782 w 225742"/>
                <a:gd name="connsiteY1" fmla="*/ 113347 h 279082"/>
                <a:gd name="connsiteX2" fmla="*/ 164782 w 225742"/>
                <a:gd name="connsiteY2" fmla="*/ 103822 h 279082"/>
                <a:gd name="connsiteX3" fmla="*/ 105728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2 w 225742"/>
                <a:gd name="connsiteY7" fmla="*/ 102870 h 279082"/>
                <a:gd name="connsiteX8" fmla="*/ 225742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2 w 225742"/>
                <a:gd name="connsiteY15" fmla="*/ 232410 h 279082"/>
                <a:gd name="connsiteX16" fmla="*/ 164782 w 225742"/>
                <a:gd name="connsiteY16" fmla="*/ 200025 h 279082"/>
                <a:gd name="connsiteX17" fmla="*/ 164782 w 225742"/>
                <a:gd name="connsiteY17" fmla="*/ 153352 h 279082"/>
                <a:gd name="connsiteX18" fmla="*/ 120967 w 225742"/>
                <a:gd name="connsiteY18" fmla="*/ 148590 h 279082"/>
                <a:gd name="connsiteX19" fmla="*/ 59055 w 225742"/>
                <a:gd name="connsiteY19" fmla="*/ 192405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2" y="113347"/>
                  </a:cubicBezTo>
                  <a:lnTo>
                    <a:pt x="164782" y="103822"/>
                  </a:lnTo>
                  <a:cubicBezTo>
                    <a:pt x="164782" y="69532"/>
                    <a:pt x="144780" y="52388"/>
                    <a:pt x="105728" y="52388"/>
                  </a:cubicBezTo>
                  <a:cubicBezTo>
                    <a:pt x="83820" y="52388"/>
                    <a:pt x="60007" y="58102"/>
                    <a:pt x="38100" y="67627"/>
                  </a:cubicBezTo>
                  <a:lnTo>
                    <a:pt x="24765" y="15240"/>
                  </a:lnTo>
                  <a:cubicBezTo>
                    <a:pt x="49530" y="5715"/>
                    <a:pt x="81915" y="0"/>
                    <a:pt x="112395" y="0"/>
                  </a:cubicBezTo>
                  <a:cubicBezTo>
                    <a:pt x="187642" y="0"/>
                    <a:pt x="225742" y="35242"/>
                    <a:pt x="225742" y="102870"/>
                  </a:cubicBezTo>
                  <a:lnTo>
                    <a:pt x="225742"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2" y="232410"/>
                  </a:moveTo>
                  <a:cubicBezTo>
                    <a:pt x="126682" y="232410"/>
                    <a:pt x="147638" y="220980"/>
                    <a:pt x="164782" y="200025"/>
                  </a:cubicBezTo>
                  <a:lnTo>
                    <a:pt x="164782" y="153352"/>
                  </a:lnTo>
                  <a:cubicBezTo>
                    <a:pt x="150495" y="149542"/>
                    <a:pt x="135255" y="148590"/>
                    <a:pt x="120967" y="148590"/>
                  </a:cubicBezTo>
                  <a:cubicBezTo>
                    <a:pt x="81915" y="148590"/>
                    <a:pt x="59055" y="163830"/>
                    <a:pt x="59055" y="192405"/>
                  </a:cubicBezTo>
                  <a:cubicBezTo>
                    <a:pt x="60007" y="217170"/>
                    <a:pt x="77153" y="232410"/>
                    <a:pt x="103822" y="232410"/>
                  </a:cubicBezTo>
                  <a:close/>
                </a:path>
              </a:pathLst>
            </a:custGeom>
            <a:grpFill/>
            <a:ln w="9525" cap="flat">
              <a:noFill/>
              <a:prstDash val="solid"/>
              <a:miter/>
            </a:ln>
          </p:spPr>
          <p:txBody>
            <a:bodyPr rtlCol="0" anchor="ctr"/>
            <a:lstStyle/>
            <a:p>
              <a:endParaRPr lang="de-DE"/>
            </a:p>
          </p:txBody>
        </p:sp>
        <p:sp>
          <p:nvSpPr>
            <p:cNvPr id="189" name="Freihandform: Form 188">
              <a:extLst>
                <a:ext uri="{FF2B5EF4-FFF2-40B4-BE49-F238E27FC236}">
                  <a16:creationId xmlns:a16="http://schemas.microsoft.com/office/drawing/2014/main" id="{483EEED3-728F-4244-95FE-E7CBB4E571FE}"/>
                </a:ext>
              </a:extLst>
            </p:cNvPr>
            <p:cNvSpPr/>
            <p:nvPr/>
          </p:nvSpPr>
          <p:spPr>
            <a:xfrm>
              <a:off x="6150292" y="3101339"/>
              <a:ext cx="234314" cy="389572"/>
            </a:xfrm>
            <a:custGeom>
              <a:avLst/>
              <a:gdLst>
                <a:gd name="connsiteX0" fmla="*/ 0 w 234314"/>
                <a:gd name="connsiteY0" fmla="*/ 15240 h 389572"/>
                <a:gd name="connsiteX1" fmla="*/ 61913 w 234314"/>
                <a:gd name="connsiteY1" fmla="*/ 0 h 389572"/>
                <a:gd name="connsiteX2" fmla="*/ 61913 w 234314"/>
                <a:gd name="connsiteY2" fmla="*/ 234315 h 389572"/>
                <a:gd name="connsiteX3" fmla="*/ 62865 w 234314"/>
                <a:gd name="connsiteY3" fmla="*/ 234315 h 389572"/>
                <a:gd name="connsiteX4" fmla="*/ 150495 w 234314"/>
                <a:gd name="connsiteY4" fmla="*/ 122873 h 389572"/>
                <a:gd name="connsiteX5" fmla="*/ 224790 w 234314"/>
                <a:gd name="connsiteY5" fmla="*/ 122873 h 389572"/>
                <a:gd name="connsiteX6" fmla="*/ 137160 w 234314"/>
                <a:gd name="connsiteY6" fmla="*/ 227648 h 389572"/>
                <a:gd name="connsiteX7" fmla="*/ 234315 w 234314"/>
                <a:gd name="connsiteY7" fmla="*/ 389573 h 389572"/>
                <a:gd name="connsiteX8" fmla="*/ 160020 w 234314"/>
                <a:gd name="connsiteY8" fmla="*/ 389573 h 389572"/>
                <a:gd name="connsiteX9" fmla="*/ 93345 w 234314"/>
                <a:gd name="connsiteY9" fmla="*/ 274320 h 389572"/>
                <a:gd name="connsiteX10" fmla="*/ 62865 w 234314"/>
                <a:gd name="connsiteY10" fmla="*/ 308610 h 389572"/>
                <a:gd name="connsiteX11" fmla="*/ 62865 w 234314"/>
                <a:gd name="connsiteY11" fmla="*/ 389573 h 389572"/>
                <a:gd name="connsiteX12" fmla="*/ 952 w 234314"/>
                <a:gd name="connsiteY12" fmla="*/ 389573 h 389572"/>
                <a:gd name="connsiteX13" fmla="*/ 952 w 234314"/>
                <a:gd name="connsiteY13" fmla="*/ 1524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314" h="389572">
                  <a:moveTo>
                    <a:pt x="0" y="15240"/>
                  </a:moveTo>
                  <a:lnTo>
                    <a:pt x="61913" y="0"/>
                  </a:lnTo>
                  <a:lnTo>
                    <a:pt x="61913" y="234315"/>
                  </a:lnTo>
                  <a:lnTo>
                    <a:pt x="62865" y="234315"/>
                  </a:lnTo>
                  <a:lnTo>
                    <a:pt x="150495" y="122873"/>
                  </a:lnTo>
                  <a:lnTo>
                    <a:pt x="224790" y="122873"/>
                  </a:lnTo>
                  <a:lnTo>
                    <a:pt x="137160" y="227648"/>
                  </a:lnTo>
                  <a:lnTo>
                    <a:pt x="234315" y="389573"/>
                  </a:lnTo>
                  <a:lnTo>
                    <a:pt x="160020" y="389573"/>
                  </a:lnTo>
                  <a:lnTo>
                    <a:pt x="93345" y="274320"/>
                  </a:lnTo>
                  <a:lnTo>
                    <a:pt x="62865" y="308610"/>
                  </a:lnTo>
                  <a:lnTo>
                    <a:pt x="62865" y="389573"/>
                  </a:lnTo>
                  <a:lnTo>
                    <a:pt x="952" y="389573"/>
                  </a:lnTo>
                  <a:lnTo>
                    <a:pt x="952" y="15240"/>
                  </a:lnTo>
                  <a:close/>
                </a:path>
              </a:pathLst>
            </a:custGeom>
            <a:grpFill/>
            <a:ln w="9525" cap="flat">
              <a:noFill/>
              <a:prstDash val="solid"/>
              <a:miter/>
            </a:ln>
          </p:spPr>
          <p:txBody>
            <a:bodyPr rtlCol="0" anchor="ctr"/>
            <a:lstStyle/>
            <a:p>
              <a:endParaRPr lang="de-DE"/>
            </a:p>
          </p:txBody>
        </p:sp>
        <p:sp>
          <p:nvSpPr>
            <p:cNvPr id="190" name="Freihandform: Form 189">
              <a:extLst>
                <a:ext uri="{FF2B5EF4-FFF2-40B4-BE49-F238E27FC236}">
                  <a16:creationId xmlns:a16="http://schemas.microsoft.com/office/drawing/2014/main" id="{525B4E81-689A-4F11-B3FC-0109065DF5A0}"/>
                </a:ext>
              </a:extLst>
            </p:cNvPr>
            <p:cNvSpPr/>
            <p:nvPr/>
          </p:nvSpPr>
          <p:spPr>
            <a:xfrm>
              <a:off x="6430327" y="3224212"/>
              <a:ext cx="229552" cy="27336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7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7" y="273367"/>
                  </a:cubicBezTo>
                  <a:cubicBezTo>
                    <a:pt x="44767" y="273367"/>
                    <a:pt x="0" y="232410"/>
                    <a:pt x="0" y="162878"/>
                  </a:cubicBezTo>
                  <a:lnTo>
                    <a:pt x="0" y="952"/>
                  </a:lnTo>
                  <a:lnTo>
                    <a:pt x="61913" y="952"/>
                  </a:lnTo>
                  <a:lnTo>
                    <a:pt x="61913" y="160020"/>
                  </a:lnTo>
                  <a:close/>
                </a:path>
              </a:pathLst>
            </a:custGeom>
            <a:grpFill/>
            <a:ln w="9525" cap="flat">
              <a:noFill/>
              <a:prstDash val="solid"/>
              <a:miter/>
            </a:ln>
          </p:spPr>
          <p:txBody>
            <a:bodyPr rtlCol="0" anchor="ctr"/>
            <a:lstStyle/>
            <a:p>
              <a:endParaRPr lang="de-DE"/>
            </a:p>
          </p:txBody>
        </p:sp>
        <p:sp>
          <p:nvSpPr>
            <p:cNvPr id="191" name="Freihandform: Form 190">
              <a:extLst>
                <a:ext uri="{FF2B5EF4-FFF2-40B4-BE49-F238E27FC236}">
                  <a16:creationId xmlns:a16="http://schemas.microsoft.com/office/drawing/2014/main" id="{9BD00AC2-D5A5-4018-8E4C-A3FE601BED21}"/>
                </a:ext>
              </a:extLst>
            </p:cNvPr>
            <p:cNvSpPr/>
            <p:nvPr/>
          </p:nvSpPr>
          <p:spPr>
            <a:xfrm>
              <a:off x="6739889" y="3100387"/>
              <a:ext cx="61912" cy="389572"/>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grpFill/>
            <a:ln w="9525" cap="flat">
              <a:noFill/>
              <a:prstDash val="solid"/>
              <a:miter/>
            </a:ln>
          </p:spPr>
          <p:txBody>
            <a:bodyPr rtlCol="0" anchor="ctr"/>
            <a:lstStyle/>
            <a:p>
              <a:endParaRPr lang="de-DE"/>
            </a:p>
          </p:txBody>
        </p:sp>
        <p:sp>
          <p:nvSpPr>
            <p:cNvPr id="192" name="Freihandform: Form 191">
              <a:extLst>
                <a:ext uri="{FF2B5EF4-FFF2-40B4-BE49-F238E27FC236}">
                  <a16:creationId xmlns:a16="http://schemas.microsoft.com/office/drawing/2014/main" id="{C6C38B0F-FAF9-4838-9513-DD81F66BE36C}"/>
                </a:ext>
              </a:extLst>
            </p:cNvPr>
            <p:cNvSpPr/>
            <p:nvPr/>
          </p:nvSpPr>
          <p:spPr>
            <a:xfrm>
              <a:off x="6856094" y="3138487"/>
              <a:ext cx="165735" cy="358140"/>
            </a:xfrm>
            <a:custGeom>
              <a:avLst/>
              <a:gdLst>
                <a:gd name="connsiteX0" fmla="*/ 165735 w 165735"/>
                <a:gd name="connsiteY0" fmla="*/ 295275 h 358140"/>
                <a:gd name="connsiteX1" fmla="*/ 165735 w 165735"/>
                <a:gd name="connsiteY1" fmla="*/ 348615 h 358140"/>
                <a:gd name="connsiteX2" fmla="*/ 113348 w 165735"/>
                <a:gd name="connsiteY2" fmla="*/ 358140 h 358140"/>
                <a:gd name="connsiteX3" fmla="*/ 40957 w 165735"/>
                <a:gd name="connsiteY3" fmla="*/ 282892 h 358140"/>
                <a:gd name="connsiteX4" fmla="*/ 40957 w 165735"/>
                <a:gd name="connsiteY4" fmla="*/ 137160 h 358140"/>
                <a:gd name="connsiteX5" fmla="*/ 0 w 165735"/>
                <a:gd name="connsiteY5" fmla="*/ 137160 h 358140"/>
                <a:gd name="connsiteX6" fmla="*/ 0 w 165735"/>
                <a:gd name="connsiteY6" fmla="*/ 85725 h 358140"/>
                <a:gd name="connsiteX7" fmla="*/ 40005 w 165735"/>
                <a:gd name="connsiteY7" fmla="*/ 85725 h 358140"/>
                <a:gd name="connsiteX8" fmla="*/ 40005 w 165735"/>
                <a:gd name="connsiteY8" fmla="*/ 13335 h 358140"/>
                <a:gd name="connsiteX9" fmla="*/ 101918 w 165735"/>
                <a:gd name="connsiteY9" fmla="*/ 0 h 358140"/>
                <a:gd name="connsiteX10" fmla="*/ 101918 w 165735"/>
                <a:gd name="connsiteY10" fmla="*/ 86677 h 358140"/>
                <a:gd name="connsiteX11" fmla="*/ 165735 w 165735"/>
                <a:gd name="connsiteY11" fmla="*/ 86677 h 358140"/>
                <a:gd name="connsiteX12" fmla="*/ 165735 w 165735"/>
                <a:gd name="connsiteY12" fmla="*/ 138113 h 358140"/>
                <a:gd name="connsiteX13" fmla="*/ 101918 w 165735"/>
                <a:gd name="connsiteY13" fmla="*/ 138113 h 358140"/>
                <a:gd name="connsiteX14" fmla="*/ 101918 w 165735"/>
                <a:gd name="connsiteY14" fmla="*/ 269558 h 358140"/>
                <a:gd name="connsiteX15" fmla="*/ 130493 w 165735"/>
                <a:gd name="connsiteY15" fmla="*/ 304800 h 358140"/>
                <a:gd name="connsiteX16" fmla="*/ 165735 w 165735"/>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40">
                  <a:moveTo>
                    <a:pt x="165735" y="295275"/>
                  </a:moveTo>
                  <a:lnTo>
                    <a:pt x="165735" y="348615"/>
                  </a:lnTo>
                  <a:cubicBezTo>
                    <a:pt x="152400" y="355283"/>
                    <a:pt x="131445" y="358140"/>
                    <a:pt x="113348" y="358140"/>
                  </a:cubicBezTo>
                  <a:cubicBezTo>
                    <a:pt x="66675" y="358140"/>
                    <a:pt x="40957" y="332422"/>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2"/>
                    <a:pt x="110490" y="304800"/>
                    <a:pt x="130493"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sp>
          <p:nvSpPr>
            <p:cNvPr id="193" name="Freihandform: Form 192">
              <a:extLst>
                <a:ext uri="{FF2B5EF4-FFF2-40B4-BE49-F238E27FC236}">
                  <a16:creationId xmlns:a16="http://schemas.microsoft.com/office/drawing/2014/main" id="{29DECCA2-8126-4621-B1E9-225B9CC8BD1F}"/>
                </a:ext>
              </a:extLst>
            </p:cNvPr>
            <p:cNvSpPr/>
            <p:nvPr/>
          </p:nvSpPr>
          <p:spPr>
            <a:xfrm>
              <a:off x="7071359" y="3109912"/>
              <a:ext cx="225742" cy="386715"/>
            </a:xfrm>
            <a:custGeom>
              <a:avLst/>
              <a:gdLst>
                <a:gd name="connsiteX0" fmla="*/ 114300 w 225742"/>
                <a:gd name="connsiteY0" fmla="*/ 215265 h 386715"/>
                <a:gd name="connsiteX1" fmla="*/ 164782 w 225742"/>
                <a:gd name="connsiteY1" fmla="*/ 220980 h 386715"/>
                <a:gd name="connsiteX2" fmla="*/ 164782 w 225742"/>
                <a:gd name="connsiteY2" fmla="*/ 211455 h 386715"/>
                <a:gd name="connsiteX3" fmla="*/ 105727 w 225742"/>
                <a:gd name="connsiteY3" fmla="*/ 160020 h 386715"/>
                <a:gd name="connsiteX4" fmla="*/ 38100 w 225742"/>
                <a:gd name="connsiteY4" fmla="*/ 175260 h 386715"/>
                <a:gd name="connsiteX5" fmla="*/ 24765 w 225742"/>
                <a:gd name="connsiteY5" fmla="*/ 122873 h 386715"/>
                <a:gd name="connsiteX6" fmla="*/ 112395 w 225742"/>
                <a:gd name="connsiteY6" fmla="*/ 107633 h 386715"/>
                <a:gd name="connsiteX7" fmla="*/ 225742 w 225742"/>
                <a:gd name="connsiteY7" fmla="*/ 210503 h 386715"/>
                <a:gd name="connsiteX8" fmla="*/ 225742 w 225742"/>
                <a:gd name="connsiteY8" fmla="*/ 381000 h 386715"/>
                <a:gd name="connsiteX9" fmla="*/ 166688 w 225742"/>
                <a:gd name="connsiteY9" fmla="*/ 381000 h 386715"/>
                <a:gd name="connsiteX10" fmla="*/ 166688 w 225742"/>
                <a:gd name="connsiteY10" fmla="*/ 352425 h 386715"/>
                <a:gd name="connsiteX11" fmla="*/ 165735 w 225742"/>
                <a:gd name="connsiteY11" fmla="*/ 352425 h 386715"/>
                <a:gd name="connsiteX12" fmla="*/ 87630 w 225742"/>
                <a:gd name="connsiteY12" fmla="*/ 386715 h 386715"/>
                <a:gd name="connsiteX13" fmla="*/ 0 w 225742"/>
                <a:gd name="connsiteY13" fmla="*/ 301942 h 386715"/>
                <a:gd name="connsiteX14" fmla="*/ 114300 w 225742"/>
                <a:gd name="connsiteY14" fmla="*/ 215265 h 386715"/>
                <a:gd name="connsiteX15" fmla="*/ 63817 w 225742"/>
                <a:gd name="connsiteY15" fmla="*/ 72390 h 386715"/>
                <a:gd name="connsiteX16" fmla="*/ 26670 w 225742"/>
                <a:gd name="connsiteY16" fmla="*/ 36195 h 386715"/>
                <a:gd name="connsiteX17" fmla="*/ 63817 w 225742"/>
                <a:gd name="connsiteY17" fmla="*/ 0 h 386715"/>
                <a:gd name="connsiteX18" fmla="*/ 100965 w 225742"/>
                <a:gd name="connsiteY18" fmla="*/ 36195 h 386715"/>
                <a:gd name="connsiteX19" fmla="*/ 63817 w 225742"/>
                <a:gd name="connsiteY19" fmla="*/ 72390 h 386715"/>
                <a:gd name="connsiteX20" fmla="*/ 103822 w 225742"/>
                <a:gd name="connsiteY20" fmla="*/ 340042 h 386715"/>
                <a:gd name="connsiteX21" fmla="*/ 164782 w 225742"/>
                <a:gd name="connsiteY21" fmla="*/ 307658 h 386715"/>
                <a:gd name="connsiteX22" fmla="*/ 164782 w 225742"/>
                <a:gd name="connsiteY22" fmla="*/ 260985 h 386715"/>
                <a:gd name="connsiteX23" fmla="*/ 120967 w 225742"/>
                <a:gd name="connsiteY23" fmla="*/ 256222 h 386715"/>
                <a:gd name="connsiteX24" fmla="*/ 59055 w 225742"/>
                <a:gd name="connsiteY24" fmla="*/ 300038 h 386715"/>
                <a:gd name="connsiteX25" fmla="*/ 103822 w 225742"/>
                <a:gd name="connsiteY25" fmla="*/ 340042 h 386715"/>
                <a:gd name="connsiteX26" fmla="*/ 172402 w 225742"/>
                <a:gd name="connsiteY26" fmla="*/ 72390 h 386715"/>
                <a:gd name="connsiteX27" fmla="*/ 135255 w 225742"/>
                <a:gd name="connsiteY27" fmla="*/ 36195 h 386715"/>
                <a:gd name="connsiteX28" fmla="*/ 172402 w 225742"/>
                <a:gd name="connsiteY28" fmla="*/ 0 h 386715"/>
                <a:gd name="connsiteX29" fmla="*/ 209550 w 225742"/>
                <a:gd name="connsiteY29" fmla="*/ 36195 h 386715"/>
                <a:gd name="connsiteX30" fmla="*/ 172402 w 225742"/>
                <a:gd name="connsiteY30" fmla="*/ 72390 h 38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5">
                  <a:moveTo>
                    <a:pt x="114300" y="215265"/>
                  </a:moveTo>
                  <a:cubicBezTo>
                    <a:pt x="131445" y="215265"/>
                    <a:pt x="147638" y="216217"/>
                    <a:pt x="164782" y="220980"/>
                  </a:cubicBezTo>
                  <a:lnTo>
                    <a:pt x="164782" y="211455"/>
                  </a:lnTo>
                  <a:cubicBezTo>
                    <a:pt x="164782" y="177165"/>
                    <a:pt x="144780" y="160020"/>
                    <a:pt x="105727" y="160020"/>
                  </a:cubicBezTo>
                  <a:cubicBezTo>
                    <a:pt x="83820" y="160020"/>
                    <a:pt x="60007" y="165735"/>
                    <a:pt x="38100" y="175260"/>
                  </a:cubicBezTo>
                  <a:lnTo>
                    <a:pt x="24765" y="122873"/>
                  </a:lnTo>
                  <a:cubicBezTo>
                    <a:pt x="49530" y="113348"/>
                    <a:pt x="81915" y="107633"/>
                    <a:pt x="112395" y="107633"/>
                  </a:cubicBezTo>
                  <a:cubicBezTo>
                    <a:pt x="187642" y="107633"/>
                    <a:pt x="225742" y="142875"/>
                    <a:pt x="225742" y="210503"/>
                  </a:cubicBezTo>
                  <a:lnTo>
                    <a:pt x="225742"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7" y="72390"/>
                  </a:moveTo>
                  <a:cubicBezTo>
                    <a:pt x="43815" y="72390"/>
                    <a:pt x="26670" y="55245"/>
                    <a:pt x="26670" y="36195"/>
                  </a:cubicBezTo>
                  <a:cubicBezTo>
                    <a:pt x="26670" y="17145"/>
                    <a:pt x="43815" y="0"/>
                    <a:pt x="63817" y="0"/>
                  </a:cubicBezTo>
                  <a:cubicBezTo>
                    <a:pt x="83820" y="0"/>
                    <a:pt x="100965" y="17145"/>
                    <a:pt x="100965" y="36195"/>
                  </a:cubicBezTo>
                  <a:cubicBezTo>
                    <a:pt x="100965" y="56198"/>
                    <a:pt x="83820" y="72390"/>
                    <a:pt x="63817" y="72390"/>
                  </a:cubicBezTo>
                  <a:close/>
                  <a:moveTo>
                    <a:pt x="103822" y="340042"/>
                  </a:moveTo>
                  <a:cubicBezTo>
                    <a:pt x="126682" y="340042"/>
                    <a:pt x="147638" y="328613"/>
                    <a:pt x="164782" y="307658"/>
                  </a:cubicBezTo>
                  <a:lnTo>
                    <a:pt x="164782" y="260985"/>
                  </a:lnTo>
                  <a:cubicBezTo>
                    <a:pt x="150495" y="257175"/>
                    <a:pt x="135255" y="256222"/>
                    <a:pt x="120967" y="256222"/>
                  </a:cubicBezTo>
                  <a:cubicBezTo>
                    <a:pt x="81915" y="256222"/>
                    <a:pt x="59055" y="271463"/>
                    <a:pt x="59055" y="300038"/>
                  </a:cubicBezTo>
                  <a:cubicBezTo>
                    <a:pt x="59055" y="324803"/>
                    <a:pt x="76200" y="340042"/>
                    <a:pt x="103822" y="340042"/>
                  </a:cubicBezTo>
                  <a:close/>
                  <a:moveTo>
                    <a:pt x="172402" y="72390"/>
                  </a:moveTo>
                  <a:cubicBezTo>
                    <a:pt x="152400" y="72390"/>
                    <a:pt x="135255" y="55245"/>
                    <a:pt x="135255" y="36195"/>
                  </a:cubicBezTo>
                  <a:cubicBezTo>
                    <a:pt x="135255" y="17145"/>
                    <a:pt x="152400" y="0"/>
                    <a:pt x="172402" y="0"/>
                  </a:cubicBezTo>
                  <a:cubicBezTo>
                    <a:pt x="192405" y="0"/>
                    <a:pt x="209550" y="17145"/>
                    <a:pt x="209550" y="36195"/>
                  </a:cubicBezTo>
                  <a:cubicBezTo>
                    <a:pt x="209550" y="56198"/>
                    <a:pt x="192405" y="72390"/>
                    <a:pt x="172402" y="72390"/>
                  </a:cubicBezTo>
                  <a:close/>
                </a:path>
              </a:pathLst>
            </a:custGeom>
            <a:grpFill/>
            <a:ln w="9525" cap="flat">
              <a:noFill/>
              <a:prstDash val="solid"/>
              <a:miter/>
            </a:ln>
          </p:spPr>
          <p:txBody>
            <a:bodyPr rtlCol="0" anchor="ctr"/>
            <a:lstStyle/>
            <a:p>
              <a:endParaRPr lang="de-DE"/>
            </a:p>
          </p:txBody>
        </p:sp>
        <p:sp>
          <p:nvSpPr>
            <p:cNvPr id="194" name="Freihandform: Form 193">
              <a:extLst>
                <a:ext uri="{FF2B5EF4-FFF2-40B4-BE49-F238E27FC236}">
                  <a16:creationId xmlns:a16="http://schemas.microsoft.com/office/drawing/2014/main" id="{D9F48B69-C336-48B4-90B8-DF787E1ED845}"/>
                </a:ext>
              </a:extLst>
            </p:cNvPr>
            <p:cNvSpPr/>
            <p:nvPr/>
          </p:nvSpPr>
          <p:spPr>
            <a:xfrm>
              <a:off x="7345679"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8 w 165734"/>
                <a:gd name="connsiteY9" fmla="*/ 0 h 358140"/>
                <a:gd name="connsiteX10" fmla="*/ 101918 w 165734"/>
                <a:gd name="connsiteY10" fmla="*/ 86677 h 358140"/>
                <a:gd name="connsiteX11" fmla="*/ 165735 w 165734"/>
                <a:gd name="connsiteY11" fmla="*/ 86677 h 358140"/>
                <a:gd name="connsiteX12" fmla="*/ 165735 w 165734"/>
                <a:gd name="connsiteY12" fmla="*/ 138113 h 358140"/>
                <a:gd name="connsiteX13" fmla="*/ 101918 w 165734"/>
                <a:gd name="connsiteY13" fmla="*/ 138113 h 358140"/>
                <a:gd name="connsiteX14" fmla="*/ 101918 w 165734"/>
                <a:gd name="connsiteY14" fmla="*/ 269558 h 358140"/>
                <a:gd name="connsiteX15" fmla="*/ 130493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2422"/>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2"/>
                    <a:pt x="110490" y="304800"/>
                    <a:pt x="130493"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2585697742"/>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62E7EA00-F8E5-4E05-9FF6-C36C32B81BAD}"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Medizinische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0" name="Textplatzhalter 6">
            <a:extLst>
              <a:ext uri="{FF2B5EF4-FFF2-40B4-BE49-F238E27FC236}">
                <a16:creationId xmlns:a16="http://schemas.microsoft.com/office/drawing/2014/main" id="{BF8056C4-F1A1-4860-B863-70A38CCE20DE}"/>
              </a:ext>
            </a:extLst>
          </p:cNvPr>
          <p:cNvSpPr>
            <a:spLocks noGrp="1"/>
          </p:cNvSpPr>
          <p:nvPr>
            <p:ph type="body" sz="quarter" idx="15" hasCustomPrompt="1"/>
          </p:nvPr>
        </p:nvSpPr>
        <p:spPr>
          <a:xfrm>
            <a:off x="948060" y="2354711"/>
            <a:ext cx="5039989" cy="281103"/>
          </a:xfrm>
        </p:spPr>
        <p:txBody>
          <a:bodyPr wrap="square">
            <a:noAutofit/>
          </a:bodyPr>
          <a:lstStyle>
            <a:lvl1pPr>
              <a:defRPr sz="1800"/>
            </a:lvl1pPr>
          </a:lstStyle>
          <a:p>
            <a:pPr lvl="0"/>
            <a:r>
              <a:rPr lang="de-DE" dirty="0"/>
              <a:t>Agendapunkt / Kapitelthema</a:t>
            </a:r>
          </a:p>
        </p:txBody>
      </p:sp>
      <p:sp>
        <p:nvSpPr>
          <p:cNvPr id="11" name="Textplatzhalter 6">
            <a:extLst>
              <a:ext uri="{FF2B5EF4-FFF2-40B4-BE49-F238E27FC236}">
                <a16:creationId xmlns:a16="http://schemas.microsoft.com/office/drawing/2014/main" id="{A4B92765-C038-4DB7-B6CF-33827BB87416}"/>
              </a:ext>
            </a:extLst>
          </p:cNvPr>
          <p:cNvSpPr>
            <a:spLocks noGrp="1"/>
          </p:cNvSpPr>
          <p:nvPr>
            <p:ph type="body" sz="quarter" idx="16" hasCustomPrompt="1"/>
          </p:nvPr>
        </p:nvSpPr>
        <p:spPr>
          <a:xfrm>
            <a:off x="518318" y="2354711"/>
            <a:ext cx="320601" cy="281103"/>
          </a:xfrm>
        </p:spPr>
        <p:txBody>
          <a:bodyPr wrap="none" rIns="0">
            <a:noAutofit/>
          </a:bodyPr>
          <a:lstStyle>
            <a:lvl1pPr>
              <a:defRPr sz="1800" b="1">
                <a:solidFill>
                  <a:schemeClr val="tx2"/>
                </a:solidFill>
              </a:defRPr>
            </a:lvl1pPr>
          </a:lstStyle>
          <a:p>
            <a:pPr lvl="0"/>
            <a:r>
              <a:rPr lang="de-DE" dirty="0"/>
              <a:t>02 </a:t>
            </a:r>
          </a:p>
        </p:txBody>
      </p:sp>
      <p:sp>
        <p:nvSpPr>
          <p:cNvPr id="12" name="Textplatzhalter 6">
            <a:extLst>
              <a:ext uri="{FF2B5EF4-FFF2-40B4-BE49-F238E27FC236}">
                <a16:creationId xmlns:a16="http://schemas.microsoft.com/office/drawing/2014/main" id="{B48DD939-0764-4598-B8A8-5EF7FD589AF4}"/>
              </a:ext>
            </a:extLst>
          </p:cNvPr>
          <p:cNvSpPr>
            <a:spLocks noGrp="1"/>
          </p:cNvSpPr>
          <p:nvPr>
            <p:ph type="body" sz="quarter" idx="17" hasCustomPrompt="1"/>
          </p:nvPr>
        </p:nvSpPr>
        <p:spPr>
          <a:xfrm>
            <a:off x="948060" y="4525376"/>
            <a:ext cx="5039989" cy="281103"/>
          </a:xfrm>
        </p:spPr>
        <p:txBody>
          <a:bodyPr wrap="square">
            <a:noAutofit/>
          </a:bodyPr>
          <a:lstStyle>
            <a:lvl1pPr>
              <a:defRPr sz="1800"/>
            </a:lvl1pPr>
          </a:lstStyle>
          <a:p>
            <a:pPr lvl="0"/>
            <a:r>
              <a:rPr lang="de-DE" dirty="0"/>
              <a:t>Agendapunkt / Kapitelthema</a:t>
            </a:r>
          </a:p>
        </p:txBody>
      </p:sp>
      <p:sp>
        <p:nvSpPr>
          <p:cNvPr id="13" name="Textplatzhalter 6">
            <a:extLst>
              <a:ext uri="{FF2B5EF4-FFF2-40B4-BE49-F238E27FC236}">
                <a16:creationId xmlns:a16="http://schemas.microsoft.com/office/drawing/2014/main" id="{0169AC75-2D8F-414A-A2F5-470DEC8B533A}"/>
              </a:ext>
            </a:extLst>
          </p:cNvPr>
          <p:cNvSpPr>
            <a:spLocks noGrp="1"/>
          </p:cNvSpPr>
          <p:nvPr>
            <p:ph type="body" sz="quarter" idx="18" hasCustomPrompt="1"/>
          </p:nvPr>
        </p:nvSpPr>
        <p:spPr>
          <a:xfrm>
            <a:off x="518318" y="4525376"/>
            <a:ext cx="320601" cy="281103"/>
          </a:xfrm>
        </p:spPr>
        <p:txBody>
          <a:bodyPr wrap="none" rIns="0">
            <a:noAutofit/>
          </a:bodyPr>
          <a:lstStyle>
            <a:lvl1pPr>
              <a:defRPr sz="1800" b="1">
                <a:solidFill>
                  <a:schemeClr val="tx2"/>
                </a:solidFill>
              </a:defRPr>
            </a:lvl1pPr>
          </a:lstStyle>
          <a:p>
            <a:pPr lvl="0"/>
            <a:r>
              <a:rPr lang="de-DE" dirty="0"/>
              <a:t>05 </a:t>
            </a:r>
          </a:p>
        </p:txBody>
      </p:sp>
      <p:sp>
        <p:nvSpPr>
          <p:cNvPr id="17" name="Textplatzhalter 6">
            <a:extLst>
              <a:ext uri="{FF2B5EF4-FFF2-40B4-BE49-F238E27FC236}">
                <a16:creationId xmlns:a16="http://schemas.microsoft.com/office/drawing/2014/main" id="{78F9E3F2-C660-4ABB-83AF-3F5B3E2F7700}"/>
              </a:ext>
            </a:extLst>
          </p:cNvPr>
          <p:cNvSpPr>
            <a:spLocks noGrp="1"/>
          </p:cNvSpPr>
          <p:nvPr>
            <p:ph type="body" sz="quarter" idx="19" hasCustomPrompt="1"/>
          </p:nvPr>
        </p:nvSpPr>
        <p:spPr>
          <a:xfrm>
            <a:off x="948060" y="3078266"/>
            <a:ext cx="5039989" cy="281103"/>
          </a:xfrm>
        </p:spPr>
        <p:txBody>
          <a:bodyPr wrap="square">
            <a:noAutofit/>
          </a:bodyPr>
          <a:lstStyle>
            <a:lvl1pPr>
              <a:defRPr sz="1800"/>
            </a:lvl1pPr>
          </a:lstStyle>
          <a:p>
            <a:pPr lvl="0"/>
            <a:r>
              <a:rPr lang="de-DE" dirty="0"/>
              <a:t>Agendapunkt / Kapitelthema</a:t>
            </a:r>
          </a:p>
        </p:txBody>
      </p:sp>
      <p:sp>
        <p:nvSpPr>
          <p:cNvPr id="18" name="Textplatzhalter 6">
            <a:extLst>
              <a:ext uri="{FF2B5EF4-FFF2-40B4-BE49-F238E27FC236}">
                <a16:creationId xmlns:a16="http://schemas.microsoft.com/office/drawing/2014/main" id="{CAB2683D-D5E7-45B9-9133-F4CFD483FA94}"/>
              </a:ext>
            </a:extLst>
          </p:cNvPr>
          <p:cNvSpPr>
            <a:spLocks noGrp="1"/>
          </p:cNvSpPr>
          <p:nvPr>
            <p:ph type="body" sz="quarter" idx="20" hasCustomPrompt="1"/>
          </p:nvPr>
        </p:nvSpPr>
        <p:spPr>
          <a:xfrm>
            <a:off x="518318" y="3078266"/>
            <a:ext cx="320601" cy="281103"/>
          </a:xfrm>
        </p:spPr>
        <p:txBody>
          <a:bodyPr wrap="none" rIns="0">
            <a:noAutofit/>
          </a:bodyPr>
          <a:lstStyle>
            <a:lvl1pPr>
              <a:defRPr sz="1800" b="1">
                <a:solidFill>
                  <a:schemeClr val="tx2"/>
                </a:solidFill>
              </a:defRPr>
            </a:lvl1pPr>
          </a:lstStyle>
          <a:p>
            <a:pPr lvl="0"/>
            <a:r>
              <a:rPr lang="de-DE" dirty="0"/>
              <a:t>03 </a:t>
            </a:r>
          </a:p>
        </p:txBody>
      </p:sp>
      <p:sp>
        <p:nvSpPr>
          <p:cNvPr id="20" name="Textplatzhalter 6">
            <a:extLst>
              <a:ext uri="{FF2B5EF4-FFF2-40B4-BE49-F238E27FC236}">
                <a16:creationId xmlns:a16="http://schemas.microsoft.com/office/drawing/2014/main" id="{952E3AD3-9675-4713-A437-FEFA1B540023}"/>
              </a:ext>
            </a:extLst>
          </p:cNvPr>
          <p:cNvSpPr>
            <a:spLocks noGrp="1"/>
          </p:cNvSpPr>
          <p:nvPr>
            <p:ph type="body" sz="quarter" idx="21" hasCustomPrompt="1"/>
          </p:nvPr>
        </p:nvSpPr>
        <p:spPr>
          <a:xfrm>
            <a:off x="948060" y="3801821"/>
            <a:ext cx="5039989" cy="281103"/>
          </a:xfrm>
        </p:spPr>
        <p:txBody>
          <a:bodyPr wrap="square">
            <a:noAutofit/>
          </a:bodyPr>
          <a:lstStyle>
            <a:lvl1pPr>
              <a:defRPr sz="1800"/>
            </a:lvl1pPr>
          </a:lstStyle>
          <a:p>
            <a:pPr lvl="0"/>
            <a:r>
              <a:rPr lang="de-DE" dirty="0"/>
              <a:t>Agendapunkt / Kapitelthema</a:t>
            </a:r>
          </a:p>
        </p:txBody>
      </p:sp>
      <p:sp>
        <p:nvSpPr>
          <p:cNvPr id="21" name="Textplatzhalter 6">
            <a:extLst>
              <a:ext uri="{FF2B5EF4-FFF2-40B4-BE49-F238E27FC236}">
                <a16:creationId xmlns:a16="http://schemas.microsoft.com/office/drawing/2014/main" id="{1852432A-5FDF-42C2-BC07-F1752012B84C}"/>
              </a:ext>
            </a:extLst>
          </p:cNvPr>
          <p:cNvSpPr>
            <a:spLocks noGrp="1"/>
          </p:cNvSpPr>
          <p:nvPr>
            <p:ph type="body" sz="quarter" idx="22" hasCustomPrompt="1"/>
          </p:nvPr>
        </p:nvSpPr>
        <p:spPr>
          <a:xfrm>
            <a:off x="518318" y="3801821"/>
            <a:ext cx="320601" cy="281103"/>
          </a:xfrm>
        </p:spPr>
        <p:txBody>
          <a:bodyPr wrap="none" rIns="0">
            <a:noAutofit/>
          </a:bodyPr>
          <a:lstStyle>
            <a:lvl1pPr>
              <a:defRPr sz="1800" b="1">
                <a:solidFill>
                  <a:schemeClr val="tx2"/>
                </a:solidFill>
              </a:defRPr>
            </a:lvl1pPr>
          </a:lstStyle>
          <a:p>
            <a:pPr lvl="0"/>
            <a:r>
              <a:rPr lang="de-DE" dirty="0"/>
              <a:t>04 </a:t>
            </a:r>
          </a:p>
        </p:txBody>
      </p:sp>
      <p:sp>
        <p:nvSpPr>
          <p:cNvPr id="24" name="Textplatzhalter 6">
            <a:extLst>
              <a:ext uri="{FF2B5EF4-FFF2-40B4-BE49-F238E27FC236}">
                <a16:creationId xmlns:a16="http://schemas.microsoft.com/office/drawing/2014/main" id="{B2468A8B-4816-458C-AEB6-53AB9CF88AF3}"/>
              </a:ext>
            </a:extLst>
          </p:cNvPr>
          <p:cNvSpPr>
            <a:spLocks noGrp="1"/>
          </p:cNvSpPr>
          <p:nvPr>
            <p:ph type="body" sz="quarter" idx="23" hasCustomPrompt="1"/>
          </p:nvPr>
        </p:nvSpPr>
        <p:spPr>
          <a:xfrm>
            <a:off x="948060" y="5248930"/>
            <a:ext cx="5039989" cy="281103"/>
          </a:xfrm>
        </p:spPr>
        <p:txBody>
          <a:bodyPr wrap="square">
            <a:noAutofit/>
          </a:bodyPr>
          <a:lstStyle>
            <a:lvl1pPr>
              <a:defRPr sz="1800"/>
            </a:lvl1pPr>
          </a:lstStyle>
          <a:p>
            <a:pPr lvl="0"/>
            <a:r>
              <a:rPr lang="de-DE" dirty="0"/>
              <a:t>Agendapunkt / Kapitelthema</a:t>
            </a:r>
          </a:p>
        </p:txBody>
      </p:sp>
      <p:sp>
        <p:nvSpPr>
          <p:cNvPr id="25" name="Textplatzhalter 6">
            <a:extLst>
              <a:ext uri="{FF2B5EF4-FFF2-40B4-BE49-F238E27FC236}">
                <a16:creationId xmlns:a16="http://schemas.microsoft.com/office/drawing/2014/main" id="{F92C0AC2-BCD1-47F5-99DB-35823E79AB94}"/>
              </a:ext>
            </a:extLst>
          </p:cNvPr>
          <p:cNvSpPr>
            <a:spLocks noGrp="1"/>
          </p:cNvSpPr>
          <p:nvPr>
            <p:ph type="body" sz="quarter" idx="24" hasCustomPrompt="1"/>
          </p:nvPr>
        </p:nvSpPr>
        <p:spPr>
          <a:xfrm>
            <a:off x="518318" y="5248930"/>
            <a:ext cx="320601" cy="281103"/>
          </a:xfrm>
        </p:spPr>
        <p:txBody>
          <a:bodyPr wrap="none" rIns="0">
            <a:noAutofit/>
          </a:bodyPr>
          <a:lstStyle>
            <a:lvl1pPr>
              <a:defRPr sz="1800" b="1">
                <a:solidFill>
                  <a:schemeClr val="tx2"/>
                </a:solidFill>
              </a:defRPr>
            </a:lvl1pPr>
          </a:lstStyle>
          <a:p>
            <a:pPr lvl="0"/>
            <a:r>
              <a:rPr lang="de-DE" dirty="0"/>
              <a:t>06 </a:t>
            </a:r>
          </a:p>
        </p:txBody>
      </p:sp>
      <p:sp>
        <p:nvSpPr>
          <p:cNvPr id="26" name="Textplatzhalter 6">
            <a:extLst>
              <a:ext uri="{FF2B5EF4-FFF2-40B4-BE49-F238E27FC236}">
                <a16:creationId xmlns:a16="http://schemas.microsoft.com/office/drawing/2014/main" id="{6E5C8951-ED83-4B8D-A041-11DC6291DD84}"/>
              </a:ext>
            </a:extLst>
          </p:cNvPr>
          <p:cNvSpPr>
            <a:spLocks noGrp="1"/>
          </p:cNvSpPr>
          <p:nvPr>
            <p:ph type="body" sz="quarter" idx="25" hasCustomPrompt="1"/>
          </p:nvPr>
        </p:nvSpPr>
        <p:spPr>
          <a:xfrm>
            <a:off x="6636190" y="1632184"/>
            <a:ext cx="5039873" cy="281103"/>
          </a:xfrm>
        </p:spPr>
        <p:txBody>
          <a:bodyPr wrap="square">
            <a:noAutofit/>
          </a:bodyPr>
          <a:lstStyle>
            <a:lvl1pPr>
              <a:defRPr sz="1800"/>
            </a:lvl1pPr>
          </a:lstStyle>
          <a:p>
            <a:pPr lvl="0"/>
            <a:r>
              <a:rPr lang="de-DE"/>
              <a:t>Agendapunkt / Kapitelthema</a:t>
            </a:r>
            <a:endParaRPr lang="de-DE" dirty="0"/>
          </a:p>
        </p:txBody>
      </p:sp>
      <p:sp>
        <p:nvSpPr>
          <p:cNvPr id="27" name="Textplatzhalter 6">
            <a:extLst>
              <a:ext uri="{FF2B5EF4-FFF2-40B4-BE49-F238E27FC236}">
                <a16:creationId xmlns:a16="http://schemas.microsoft.com/office/drawing/2014/main" id="{7D6B79FA-8C76-4CA9-AF55-F7541503ECB2}"/>
              </a:ext>
            </a:extLst>
          </p:cNvPr>
          <p:cNvSpPr>
            <a:spLocks noGrp="1"/>
          </p:cNvSpPr>
          <p:nvPr>
            <p:ph type="body" sz="quarter" idx="26" hasCustomPrompt="1"/>
          </p:nvPr>
        </p:nvSpPr>
        <p:spPr>
          <a:xfrm>
            <a:off x="6206332" y="1632184"/>
            <a:ext cx="320601" cy="281103"/>
          </a:xfrm>
        </p:spPr>
        <p:txBody>
          <a:bodyPr wrap="none" rIns="0">
            <a:noAutofit/>
          </a:bodyPr>
          <a:lstStyle>
            <a:lvl1pPr>
              <a:defRPr sz="1800" b="1">
                <a:solidFill>
                  <a:schemeClr val="tx2"/>
                </a:solidFill>
              </a:defRPr>
            </a:lvl1pPr>
          </a:lstStyle>
          <a:p>
            <a:pPr lvl="0"/>
            <a:r>
              <a:rPr lang="de-DE" dirty="0"/>
              <a:t>07 </a:t>
            </a:r>
          </a:p>
        </p:txBody>
      </p:sp>
      <p:sp>
        <p:nvSpPr>
          <p:cNvPr id="28" name="Textplatzhalter 6">
            <a:extLst>
              <a:ext uri="{FF2B5EF4-FFF2-40B4-BE49-F238E27FC236}">
                <a16:creationId xmlns:a16="http://schemas.microsoft.com/office/drawing/2014/main" id="{89249A36-CB58-4007-8E81-30FA75194BA0}"/>
              </a:ext>
            </a:extLst>
          </p:cNvPr>
          <p:cNvSpPr>
            <a:spLocks noGrp="1"/>
          </p:cNvSpPr>
          <p:nvPr>
            <p:ph type="body" sz="quarter" idx="27" hasCustomPrompt="1"/>
          </p:nvPr>
        </p:nvSpPr>
        <p:spPr>
          <a:xfrm>
            <a:off x="6636190" y="2355533"/>
            <a:ext cx="5039873" cy="281103"/>
          </a:xfrm>
        </p:spPr>
        <p:txBody>
          <a:bodyPr wrap="square">
            <a:noAutofit/>
          </a:bodyPr>
          <a:lstStyle>
            <a:lvl1pPr>
              <a:defRPr sz="1800"/>
            </a:lvl1pPr>
          </a:lstStyle>
          <a:p>
            <a:pPr lvl="0"/>
            <a:r>
              <a:rPr lang="de-DE"/>
              <a:t>Agendapunkt / Kapitelthema</a:t>
            </a:r>
            <a:endParaRPr lang="de-DE" dirty="0"/>
          </a:p>
        </p:txBody>
      </p:sp>
      <p:sp>
        <p:nvSpPr>
          <p:cNvPr id="29" name="Textplatzhalter 6">
            <a:extLst>
              <a:ext uri="{FF2B5EF4-FFF2-40B4-BE49-F238E27FC236}">
                <a16:creationId xmlns:a16="http://schemas.microsoft.com/office/drawing/2014/main" id="{953A9A61-99D0-44B5-89EB-1D1035F914BD}"/>
              </a:ext>
            </a:extLst>
          </p:cNvPr>
          <p:cNvSpPr>
            <a:spLocks noGrp="1"/>
          </p:cNvSpPr>
          <p:nvPr>
            <p:ph type="body" sz="quarter" idx="28" hasCustomPrompt="1"/>
          </p:nvPr>
        </p:nvSpPr>
        <p:spPr>
          <a:xfrm>
            <a:off x="6206332" y="2355533"/>
            <a:ext cx="320601" cy="281103"/>
          </a:xfrm>
        </p:spPr>
        <p:txBody>
          <a:bodyPr wrap="none" rIns="0">
            <a:noAutofit/>
          </a:bodyPr>
          <a:lstStyle>
            <a:lvl1pPr>
              <a:defRPr sz="1800" b="1">
                <a:solidFill>
                  <a:schemeClr val="tx2"/>
                </a:solidFill>
              </a:defRPr>
            </a:lvl1pPr>
          </a:lstStyle>
          <a:p>
            <a:pPr lvl="0"/>
            <a:r>
              <a:rPr lang="de-DE" dirty="0"/>
              <a:t>08 </a:t>
            </a:r>
          </a:p>
        </p:txBody>
      </p:sp>
      <p:sp>
        <p:nvSpPr>
          <p:cNvPr id="30" name="Textplatzhalter 6">
            <a:extLst>
              <a:ext uri="{FF2B5EF4-FFF2-40B4-BE49-F238E27FC236}">
                <a16:creationId xmlns:a16="http://schemas.microsoft.com/office/drawing/2014/main" id="{E80B7F99-D2A6-486E-BB92-8192AB563EFC}"/>
              </a:ext>
            </a:extLst>
          </p:cNvPr>
          <p:cNvSpPr>
            <a:spLocks noGrp="1"/>
          </p:cNvSpPr>
          <p:nvPr>
            <p:ph type="body" sz="quarter" idx="29" hasCustomPrompt="1"/>
          </p:nvPr>
        </p:nvSpPr>
        <p:spPr>
          <a:xfrm>
            <a:off x="6636190" y="4525580"/>
            <a:ext cx="5039873" cy="281103"/>
          </a:xfrm>
        </p:spPr>
        <p:txBody>
          <a:bodyPr wrap="square">
            <a:noAutofit/>
          </a:bodyPr>
          <a:lstStyle>
            <a:lvl1pPr>
              <a:defRPr sz="1800"/>
            </a:lvl1pPr>
          </a:lstStyle>
          <a:p>
            <a:pPr lvl="0"/>
            <a:r>
              <a:rPr lang="de-DE"/>
              <a:t>Agendapunkt / Kapitelthema</a:t>
            </a:r>
            <a:endParaRPr lang="de-DE" dirty="0"/>
          </a:p>
        </p:txBody>
      </p:sp>
      <p:sp>
        <p:nvSpPr>
          <p:cNvPr id="31" name="Textplatzhalter 6">
            <a:extLst>
              <a:ext uri="{FF2B5EF4-FFF2-40B4-BE49-F238E27FC236}">
                <a16:creationId xmlns:a16="http://schemas.microsoft.com/office/drawing/2014/main" id="{C08D70F6-D151-42E1-8F5E-DD5ADD0927D9}"/>
              </a:ext>
            </a:extLst>
          </p:cNvPr>
          <p:cNvSpPr>
            <a:spLocks noGrp="1"/>
          </p:cNvSpPr>
          <p:nvPr>
            <p:ph type="body" sz="quarter" idx="30" hasCustomPrompt="1"/>
          </p:nvPr>
        </p:nvSpPr>
        <p:spPr>
          <a:xfrm>
            <a:off x="6206332" y="4525580"/>
            <a:ext cx="307841" cy="281103"/>
          </a:xfrm>
        </p:spPr>
        <p:txBody>
          <a:bodyPr wrap="none" rIns="0">
            <a:noAutofit/>
          </a:bodyPr>
          <a:lstStyle>
            <a:lvl1pPr>
              <a:defRPr sz="1800" b="1">
                <a:solidFill>
                  <a:schemeClr val="tx2"/>
                </a:solidFill>
              </a:defRPr>
            </a:lvl1pPr>
          </a:lstStyle>
          <a:p>
            <a:pPr lvl="0"/>
            <a:r>
              <a:rPr lang="de-DE" dirty="0"/>
              <a:t>11 </a:t>
            </a:r>
          </a:p>
        </p:txBody>
      </p:sp>
      <p:sp>
        <p:nvSpPr>
          <p:cNvPr id="32" name="Textplatzhalter 6">
            <a:extLst>
              <a:ext uri="{FF2B5EF4-FFF2-40B4-BE49-F238E27FC236}">
                <a16:creationId xmlns:a16="http://schemas.microsoft.com/office/drawing/2014/main" id="{34991AD2-EBFD-4358-9611-2BE7F693C7FF}"/>
              </a:ext>
            </a:extLst>
          </p:cNvPr>
          <p:cNvSpPr>
            <a:spLocks noGrp="1"/>
          </p:cNvSpPr>
          <p:nvPr>
            <p:ph type="body" sz="quarter" idx="31" hasCustomPrompt="1"/>
          </p:nvPr>
        </p:nvSpPr>
        <p:spPr>
          <a:xfrm>
            <a:off x="6636190" y="3078882"/>
            <a:ext cx="5039873" cy="281103"/>
          </a:xfrm>
        </p:spPr>
        <p:txBody>
          <a:bodyPr wrap="square">
            <a:noAutofit/>
          </a:bodyPr>
          <a:lstStyle>
            <a:lvl1pPr>
              <a:defRPr sz="1800"/>
            </a:lvl1pPr>
          </a:lstStyle>
          <a:p>
            <a:pPr lvl="0"/>
            <a:r>
              <a:rPr lang="de-DE"/>
              <a:t>Agendapunkt / Kapitelthema</a:t>
            </a:r>
            <a:endParaRPr lang="de-DE" dirty="0"/>
          </a:p>
        </p:txBody>
      </p:sp>
      <p:sp>
        <p:nvSpPr>
          <p:cNvPr id="33" name="Textplatzhalter 6">
            <a:extLst>
              <a:ext uri="{FF2B5EF4-FFF2-40B4-BE49-F238E27FC236}">
                <a16:creationId xmlns:a16="http://schemas.microsoft.com/office/drawing/2014/main" id="{E6132B6E-46AD-4F19-ACEF-FC5E2EBEEE72}"/>
              </a:ext>
            </a:extLst>
          </p:cNvPr>
          <p:cNvSpPr>
            <a:spLocks noGrp="1"/>
          </p:cNvSpPr>
          <p:nvPr>
            <p:ph type="body" sz="quarter" idx="32" hasCustomPrompt="1"/>
          </p:nvPr>
        </p:nvSpPr>
        <p:spPr>
          <a:xfrm>
            <a:off x="6206332" y="3078882"/>
            <a:ext cx="320601" cy="281103"/>
          </a:xfrm>
        </p:spPr>
        <p:txBody>
          <a:bodyPr wrap="none" rIns="0">
            <a:noAutofit/>
          </a:bodyPr>
          <a:lstStyle>
            <a:lvl1pPr>
              <a:defRPr sz="1800" b="1">
                <a:solidFill>
                  <a:schemeClr val="tx2"/>
                </a:solidFill>
              </a:defRPr>
            </a:lvl1pPr>
          </a:lstStyle>
          <a:p>
            <a:pPr lvl="0"/>
            <a:r>
              <a:rPr lang="de-DE" dirty="0"/>
              <a:t>09 </a:t>
            </a:r>
          </a:p>
        </p:txBody>
      </p:sp>
      <p:sp>
        <p:nvSpPr>
          <p:cNvPr id="34" name="Textplatzhalter 6">
            <a:extLst>
              <a:ext uri="{FF2B5EF4-FFF2-40B4-BE49-F238E27FC236}">
                <a16:creationId xmlns:a16="http://schemas.microsoft.com/office/drawing/2014/main" id="{5B29B58B-9C14-4145-95A8-C62AC51F1A6E}"/>
              </a:ext>
            </a:extLst>
          </p:cNvPr>
          <p:cNvSpPr>
            <a:spLocks noGrp="1"/>
          </p:cNvSpPr>
          <p:nvPr>
            <p:ph type="body" sz="quarter" idx="33" hasCustomPrompt="1"/>
          </p:nvPr>
        </p:nvSpPr>
        <p:spPr>
          <a:xfrm>
            <a:off x="6636190" y="3802231"/>
            <a:ext cx="5039873" cy="281103"/>
          </a:xfrm>
        </p:spPr>
        <p:txBody>
          <a:bodyPr wrap="square">
            <a:noAutofit/>
          </a:bodyPr>
          <a:lstStyle>
            <a:lvl1pPr>
              <a:defRPr sz="1800"/>
            </a:lvl1pPr>
          </a:lstStyle>
          <a:p>
            <a:pPr lvl="0"/>
            <a:r>
              <a:rPr lang="de-DE"/>
              <a:t>Agendapunkt / Kapitelthema</a:t>
            </a:r>
            <a:endParaRPr lang="de-DE" dirty="0"/>
          </a:p>
        </p:txBody>
      </p:sp>
      <p:sp>
        <p:nvSpPr>
          <p:cNvPr id="35" name="Textplatzhalter 6">
            <a:extLst>
              <a:ext uri="{FF2B5EF4-FFF2-40B4-BE49-F238E27FC236}">
                <a16:creationId xmlns:a16="http://schemas.microsoft.com/office/drawing/2014/main" id="{5E6DB4F9-1F61-4B1E-8694-CF32F6ABEB8F}"/>
              </a:ext>
            </a:extLst>
          </p:cNvPr>
          <p:cNvSpPr>
            <a:spLocks noGrp="1"/>
          </p:cNvSpPr>
          <p:nvPr>
            <p:ph type="body" sz="quarter" idx="34" hasCustomPrompt="1"/>
          </p:nvPr>
        </p:nvSpPr>
        <p:spPr>
          <a:xfrm>
            <a:off x="6206332" y="3802231"/>
            <a:ext cx="320601" cy="281103"/>
          </a:xfrm>
        </p:spPr>
        <p:txBody>
          <a:bodyPr wrap="none" rIns="0">
            <a:noAutofit/>
          </a:bodyPr>
          <a:lstStyle>
            <a:lvl1pPr>
              <a:defRPr sz="1800" b="1">
                <a:solidFill>
                  <a:schemeClr val="tx2"/>
                </a:solidFill>
              </a:defRPr>
            </a:lvl1pPr>
          </a:lstStyle>
          <a:p>
            <a:pPr lvl="0"/>
            <a:r>
              <a:rPr lang="de-DE" dirty="0"/>
              <a:t>10 </a:t>
            </a:r>
          </a:p>
        </p:txBody>
      </p:sp>
      <p:sp>
        <p:nvSpPr>
          <p:cNvPr id="36" name="Textplatzhalter 6">
            <a:extLst>
              <a:ext uri="{FF2B5EF4-FFF2-40B4-BE49-F238E27FC236}">
                <a16:creationId xmlns:a16="http://schemas.microsoft.com/office/drawing/2014/main" id="{F139CCA6-FA40-4FAD-991E-8F0D932F40B0}"/>
              </a:ext>
            </a:extLst>
          </p:cNvPr>
          <p:cNvSpPr>
            <a:spLocks noGrp="1"/>
          </p:cNvSpPr>
          <p:nvPr>
            <p:ph type="body" sz="quarter" idx="35" hasCustomPrompt="1"/>
          </p:nvPr>
        </p:nvSpPr>
        <p:spPr>
          <a:xfrm>
            <a:off x="6636190" y="5248930"/>
            <a:ext cx="5039873" cy="281103"/>
          </a:xfrm>
        </p:spPr>
        <p:txBody>
          <a:bodyPr wrap="square">
            <a:noAutofit/>
          </a:bodyPr>
          <a:lstStyle>
            <a:lvl1pPr>
              <a:defRPr sz="1800"/>
            </a:lvl1pPr>
          </a:lstStyle>
          <a:p>
            <a:pPr lvl="0"/>
            <a:r>
              <a:rPr lang="de-DE"/>
              <a:t>Agendapunkt / Kapitelthema</a:t>
            </a:r>
            <a:endParaRPr lang="de-DE" dirty="0"/>
          </a:p>
        </p:txBody>
      </p:sp>
      <p:sp>
        <p:nvSpPr>
          <p:cNvPr id="37" name="Textplatzhalter 6">
            <a:extLst>
              <a:ext uri="{FF2B5EF4-FFF2-40B4-BE49-F238E27FC236}">
                <a16:creationId xmlns:a16="http://schemas.microsoft.com/office/drawing/2014/main" id="{4ABC58A4-2FF6-4DD6-B7CE-07D57A9854B7}"/>
              </a:ext>
            </a:extLst>
          </p:cNvPr>
          <p:cNvSpPr>
            <a:spLocks noGrp="1"/>
          </p:cNvSpPr>
          <p:nvPr>
            <p:ph type="body" sz="quarter" idx="36" hasCustomPrompt="1"/>
          </p:nvPr>
        </p:nvSpPr>
        <p:spPr>
          <a:xfrm>
            <a:off x="6206332" y="5248930"/>
            <a:ext cx="320601" cy="281103"/>
          </a:xfrm>
        </p:spPr>
        <p:txBody>
          <a:bodyPr wrap="none" rIns="0">
            <a:noAutofit/>
          </a:bodyPr>
          <a:lstStyle>
            <a:lvl1pPr>
              <a:defRPr sz="1800" b="1">
                <a:solidFill>
                  <a:schemeClr val="tx2"/>
                </a:solidFill>
              </a:defRPr>
            </a:lvl1pPr>
          </a:lstStyle>
          <a:p>
            <a:pPr lvl="0"/>
            <a:r>
              <a:rPr lang="de-DE" dirty="0"/>
              <a:t>12 </a:t>
            </a:r>
          </a:p>
        </p:txBody>
      </p:sp>
      <p:sp>
        <p:nvSpPr>
          <p:cNvPr id="6" name="Titel 5">
            <a:extLst>
              <a:ext uri="{FF2B5EF4-FFF2-40B4-BE49-F238E27FC236}">
                <a16:creationId xmlns:a16="http://schemas.microsoft.com/office/drawing/2014/main" id="{B83D1D4D-3108-48AF-9002-E2787CA11C49}"/>
              </a:ext>
            </a:extLst>
          </p:cNvPr>
          <p:cNvSpPr>
            <a:spLocks noGrp="1"/>
          </p:cNvSpPr>
          <p:nvPr>
            <p:ph type="title"/>
          </p:nvPr>
        </p:nvSpPr>
        <p:spPr>
          <a:xfrm>
            <a:off x="518318" y="301185"/>
            <a:ext cx="6844385" cy="332399"/>
          </a:xfrm>
        </p:spPr>
        <p:txBody>
          <a:bodyPr/>
          <a:lstStyle/>
          <a:p>
            <a:r>
              <a:rPr lang="de-DE"/>
              <a:t>Mastertitelformat bearbeiten</a:t>
            </a:r>
          </a:p>
        </p:txBody>
      </p:sp>
      <p:sp>
        <p:nvSpPr>
          <p:cNvPr id="38" name="Textplatzhalter 9">
            <a:extLst>
              <a:ext uri="{FF2B5EF4-FFF2-40B4-BE49-F238E27FC236}">
                <a16:creationId xmlns:a16="http://schemas.microsoft.com/office/drawing/2014/main" id="{37A4DE60-6537-42AA-B80E-663634EF66B9}"/>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
        <p:nvSpPr>
          <p:cNvPr id="39" name="Textplatzhalter 6">
            <a:extLst>
              <a:ext uri="{FF2B5EF4-FFF2-40B4-BE49-F238E27FC236}">
                <a16:creationId xmlns:a16="http://schemas.microsoft.com/office/drawing/2014/main" id="{D6F3326C-A71E-4096-84A9-CBF2623C8CD8}"/>
              </a:ext>
            </a:extLst>
          </p:cNvPr>
          <p:cNvSpPr>
            <a:spLocks noGrp="1"/>
          </p:cNvSpPr>
          <p:nvPr>
            <p:ph type="body" sz="quarter" idx="13" hasCustomPrompt="1"/>
          </p:nvPr>
        </p:nvSpPr>
        <p:spPr>
          <a:xfrm>
            <a:off x="948060" y="1631156"/>
            <a:ext cx="5039989" cy="281103"/>
          </a:xfrm>
        </p:spPr>
        <p:txBody>
          <a:bodyPr wrap="square">
            <a:noAutofit/>
          </a:bodyPr>
          <a:lstStyle>
            <a:lvl1pPr>
              <a:defRPr sz="1800"/>
            </a:lvl1pPr>
          </a:lstStyle>
          <a:p>
            <a:pPr lvl="0"/>
            <a:r>
              <a:rPr lang="de-DE" dirty="0"/>
              <a:t>Agendapunkt / Kapitelthema</a:t>
            </a:r>
          </a:p>
        </p:txBody>
      </p:sp>
      <p:sp>
        <p:nvSpPr>
          <p:cNvPr id="40" name="Textplatzhalter 6">
            <a:extLst>
              <a:ext uri="{FF2B5EF4-FFF2-40B4-BE49-F238E27FC236}">
                <a16:creationId xmlns:a16="http://schemas.microsoft.com/office/drawing/2014/main" id="{E6C7796D-6ED1-4B91-AD58-8FB5EA6F6F85}"/>
              </a:ext>
            </a:extLst>
          </p:cNvPr>
          <p:cNvSpPr>
            <a:spLocks noGrp="1"/>
          </p:cNvSpPr>
          <p:nvPr>
            <p:ph type="body" sz="quarter" idx="14" hasCustomPrompt="1"/>
          </p:nvPr>
        </p:nvSpPr>
        <p:spPr>
          <a:xfrm>
            <a:off x="518318" y="1631156"/>
            <a:ext cx="320601" cy="281103"/>
          </a:xfrm>
        </p:spPr>
        <p:txBody>
          <a:bodyPr wrap="none" rIns="0">
            <a:noAutofit/>
          </a:bodyPr>
          <a:lstStyle>
            <a:lvl1pPr>
              <a:defRPr sz="1800" b="1">
                <a:solidFill>
                  <a:schemeClr val="tx2"/>
                </a:solidFill>
              </a:defRPr>
            </a:lvl1pPr>
          </a:lstStyle>
          <a:p>
            <a:pPr lvl="0"/>
            <a:r>
              <a:rPr lang="de-DE" dirty="0"/>
              <a:t>01 </a:t>
            </a:r>
          </a:p>
        </p:txBody>
      </p:sp>
      <p:sp>
        <p:nvSpPr>
          <p:cNvPr id="7" name="Bildplatzhalter 6">
            <a:extLst>
              <a:ext uri="{FF2B5EF4-FFF2-40B4-BE49-F238E27FC236}">
                <a16:creationId xmlns:a16="http://schemas.microsoft.com/office/drawing/2014/main" id="{86D31599-AF4C-4469-80F6-AA369A20BF0B}"/>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28657059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 mit 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F039943A-FE13-4159-9DE2-CC40F1C59D92}"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Medizinische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39" name="Bildplatzhalter 8">
            <a:extLst>
              <a:ext uri="{FF2B5EF4-FFF2-40B4-BE49-F238E27FC236}">
                <a16:creationId xmlns:a16="http://schemas.microsoft.com/office/drawing/2014/main" id="{C307E1A8-BB91-4A01-9481-49FD8B5663F9}"/>
              </a:ext>
            </a:extLst>
          </p:cNvPr>
          <p:cNvSpPr>
            <a:spLocks noGrp="1"/>
          </p:cNvSpPr>
          <p:nvPr>
            <p:ph type="pic" sz="quarter" idx="25" hasCustomPrompt="1"/>
          </p:nvPr>
        </p:nvSpPr>
        <p:spPr>
          <a:xfrm>
            <a:off x="6206329" y="1631156"/>
            <a:ext cx="5469732" cy="3951164"/>
          </a:xfrm>
          <a:solidFill>
            <a:schemeClr val="bg1">
              <a:lumMod val="95000"/>
            </a:schemeClr>
          </a:solidFill>
        </p:spPr>
        <p:txBody>
          <a:bodyPr/>
          <a:lstStyle/>
          <a:p>
            <a:r>
              <a:rPr lang="de-DE"/>
              <a:t> </a:t>
            </a:r>
          </a:p>
        </p:txBody>
      </p:sp>
      <p:sp>
        <p:nvSpPr>
          <p:cNvPr id="40" name="Textplatzhalter 10">
            <a:extLst>
              <a:ext uri="{FF2B5EF4-FFF2-40B4-BE49-F238E27FC236}">
                <a16:creationId xmlns:a16="http://schemas.microsoft.com/office/drawing/2014/main" id="{7ADEC47A-086D-40D0-ACA4-691359338125}"/>
              </a:ext>
            </a:extLst>
          </p:cNvPr>
          <p:cNvSpPr>
            <a:spLocks noGrp="1"/>
          </p:cNvSpPr>
          <p:nvPr>
            <p:ph type="body" sz="quarter" idx="26"/>
          </p:nvPr>
        </p:nvSpPr>
        <p:spPr>
          <a:xfrm>
            <a:off x="6206329" y="5690271"/>
            <a:ext cx="5469732"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23" name="Textplatzhalter 6">
            <a:extLst>
              <a:ext uri="{FF2B5EF4-FFF2-40B4-BE49-F238E27FC236}">
                <a16:creationId xmlns:a16="http://schemas.microsoft.com/office/drawing/2014/main" id="{814385D7-3CBE-40E3-B67F-C8C515F3C0EF}"/>
              </a:ext>
            </a:extLst>
          </p:cNvPr>
          <p:cNvSpPr>
            <a:spLocks noGrp="1"/>
          </p:cNvSpPr>
          <p:nvPr>
            <p:ph type="body" sz="quarter" idx="15" hasCustomPrompt="1"/>
          </p:nvPr>
        </p:nvSpPr>
        <p:spPr>
          <a:xfrm>
            <a:off x="948060" y="2354711"/>
            <a:ext cx="5039989" cy="281103"/>
          </a:xfrm>
        </p:spPr>
        <p:txBody>
          <a:bodyPr wrap="square">
            <a:noAutofit/>
          </a:bodyPr>
          <a:lstStyle>
            <a:lvl1pPr>
              <a:defRPr sz="1800"/>
            </a:lvl1pPr>
          </a:lstStyle>
          <a:p>
            <a:pPr lvl="0"/>
            <a:r>
              <a:rPr lang="de-DE" dirty="0"/>
              <a:t>Agendapunkt / Kapitelthema</a:t>
            </a:r>
          </a:p>
        </p:txBody>
      </p:sp>
      <p:sp>
        <p:nvSpPr>
          <p:cNvPr id="26" name="Textplatzhalter 6">
            <a:extLst>
              <a:ext uri="{FF2B5EF4-FFF2-40B4-BE49-F238E27FC236}">
                <a16:creationId xmlns:a16="http://schemas.microsoft.com/office/drawing/2014/main" id="{BF0108A6-83E5-4EB1-9FFE-599D1B8CC324}"/>
              </a:ext>
            </a:extLst>
          </p:cNvPr>
          <p:cNvSpPr>
            <a:spLocks noGrp="1"/>
          </p:cNvSpPr>
          <p:nvPr>
            <p:ph type="body" sz="quarter" idx="16" hasCustomPrompt="1"/>
          </p:nvPr>
        </p:nvSpPr>
        <p:spPr>
          <a:xfrm>
            <a:off x="518318" y="2354711"/>
            <a:ext cx="320601" cy="281103"/>
          </a:xfrm>
        </p:spPr>
        <p:txBody>
          <a:bodyPr wrap="none" rIns="0">
            <a:noAutofit/>
          </a:bodyPr>
          <a:lstStyle>
            <a:lvl1pPr>
              <a:defRPr sz="1800" b="1">
                <a:solidFill>
                  <a:schemeClr val="tx2"/>
                </a:solidFill>
              </a:defRPr>
            </a:lvl1pPr>
          </a:lstStyle>
          <a:p>
            <a:pPr lvl="0"/>
            <a:r>
              <a:rPr lang="de-DE" dirty="0"/>
              <a:t>02 </a:t>
            </a:r>
          </a:p>
        </p:txBody>
      </p:sp>
      <p:sp>
        <p:nvSpPr>
          <p:cNvPr id="27" name="Textplatzhalter 6">
            <a:extLst>
              <a:ext uri="{FF2B5EF4-FFF2-40B4-BE49-F238E27FC236}">
                <a16:creationId xmlns:a16="http://schemas.microsoft.com/office/drawing/2014/main" id="{267C2477-3228-475F-AFD7-A441A08AAE52}"/>
              </a:ext>
            </a:extLst>
          </p:cNvPr>
          <p:cNvSpPr>
            <a:spLocks noGrp="1"/>
          </p:cNvSpPr>
          <p:nvPr>
            <p:ph type="body" sz="quarter" idx="17" hasCustomPrompt="1"/>
          </p:nvPr>
        </p:nvSpPr>
        <p:spPr>
          <a:xfrm>
            <a:off x="948060" y="4525376"/>
            <a:ext cx="5039989" cy="281103"/>
          </a:xfrm>
        </p:spPr>
        <p:txBody>
          <a:bodyPr wrap="square">
            <a:noAutofit/>
          </a:bodyPr>
          <a:lstStyle>
            <a:lvl1pPr>
              <a:defRPr sz="1800"/>
            </a:lvl1pPr>
          </a:lstStyle>
          <a:p>
            <a:pPr lvl="0"/>
            <a:r>
              <a:rPr lang="de-DE" dirty="0"/>
              <a:t>Agendapunkt / Kapitelthema</a:t>
            </a:r>
          </a:p>
        </p:txBody>
      </p:sp>
      <p:sp>
        <p:nvSpPr>
          <p:cNvPr id="28" name="Textplatzhalter 6">
            <a:extLst>
              <a:ext uri="{FF2B5EF4-FFF2-40B4-BE49-F238E27FC236}">
                <a16:creationId xmlns:a16="http://schemas.microsoft.com/office/drawing/2014/main" id="{372EDABB-0CB3-495E-B38E-EBB187C3F00C}"/>
              </a:ext>
            </a:extLst>
          </p:cNvPr>
          <p:cNvSpPr>
            <a:spLocks noGrp="1"/>
          </p:cNvSpPr>
          <p:nvPr>
            <p:ph type="body" sz="quarter" idx="18" hasCustomPrompt="1"/>
          </p:nvPr>
        </p:nvSpPr>
        <p:spPr>
          <a:xfrm>
            <a:off x="518318" y="4525376"/>
            <a:ext cx="320601" cy="281103"/>
          </a:xfrm>
        </p:spPr>
        <p:txBody>
          <a:bodyPr wrap="none" rIns="0">
            <a:noAutofit/>
          </a:bodyPr>
          <a:lstStyle>
            <a:lvl1pPr>
              <a:defRPr sz="1800" b="1">
                <a:solidFill>
                  <a:schemeClr val="tx2"/>
                </a:solidFill>
              </a:defRPr>
            </a:lvl1pPr>
          </a:lstStyle>
          <a:p>
            <a:pPr lvl="0"/>
            <a:r>
              <a:rPr lang="de-DE" dirty="0"/>
              <a:t>05 </a:t>
            </a:r>
          </a:p>
        </p:txBody>
      </p:sp>
      <p:sp>
        <p:nvSpPr>
          <p:cNvPr id="29" name="Textplatzhalter 6">
            <a:extLst>
              <a:ext uri="{FF2B5EF4-FFF2-40B4-BE49-F238E27FC236}">
                <a16:creationId xmlns:a16="http://schemas.microsoft.com/office/drawing/2014/main" id="{F8DE391A-D3CD-46A0-9DA6-BE18B632C972}"/>
              </a:ext>
            </a:extLst>
          </p:cNvPr>
          <p:cNvSpPr>
            <a:spLocks noGrp="1"/>
          </p:cNvSpPr>
          <p:nvPr>
            <p:ph type="body" sz="quarter" idx="19" hasCustomPrompt="1"/>
          </p:nvPr>
        </p:nvSpPr>
        <p:spPr>
          <a:xfrm>
            <a:off x="948060" y="3078266"/>
            <a:ext cx="5039989" cy="281103"/>
          </a:xfrm>
        </p:spPr>
        <p:txBody>
          <a:bodyPr wrap="square">
            <a:noAutofit/>
          </a:bodyPr>
          <a:lstStyle>
            <a:lvl1pPr>
              <a:defRPr sz="1800"/>
            </a:lvl1pPr>
          </a:lstStyle>
          <a:p>
            <a:pPr lvl="0"/>
            <a:r>
              <a:rPr lang="de-DE" dirty="0"/>
              <a:t>Agendapunkt / Kapitelthema</a:t>
            </a:r>
          </a:p>
        </p:txBody>
      </p:sp>
      <p:sp>
        <p:nvSpPr>
          <p:cNvPr id="30" name="Textplatzhalter 6">
            <a:extLst>
              <a:ext uri="{FF2B5EF4-FFF2-40B4-BE49-F238E27FC236}">
                <a16:creationId xmlns:a16="http://schemas.microsoft.com/office/drawing/2014/main" id="{6D22FFA5-3E37-4F35-A696-49186B6B1118}"/>
              </a:ext>
            </a:extLst>
          </p:cNvPr>
          <p:cNvSpPr>
            <a:spLocks noGrp="1"/>
          </p:cNvSpPr>
          <p:nvPr>
            <p:ph type="body" sz="quarter" idx="20" hasCustomPrompt="1"/>
          </p:nvPr>
        </p:nvSpPr>
        <p:spPr>
          <a:xfrm>
            <a:off x="518318" y="3078266"/>
            <a:ext cx="320601" cy="281103"/>
          </a:xfrm>
        </p:spPr>
        <p:txBody>
          <a:bodyPr wrap="none" rIns="0">
            <a:noAutofit/>
          </a:bodyPr>
          <a:lstStyle>
            <a:lvl1pPr>
              <a:defRPr sz="1800" b="1">
                <a:solidFill>
                  <a:schemeClr val="tx2"/>
                </a:solidFill>
              </a:defRPr>
            </a:lvl1pPr>
          </a:lstStyle>
          <a:p>
            <a:pPr lvl="0"/>
            <a:r>
              <a:rPr lang="de-DE" dirty="0"/>
              <a:t>03 </a:t>
            </a:r>
          </a:p>
        </p:txBody>
      </p:sp>
      <p:sp>
        <p:nvSpPr>
          <p:cNvPr id="31" name="Textplatzhalter 6">
            <a:extLst>
              <a:ext uri="{FF2B5EF4-FFF2-40B4-BE49-F238E27FC236}">
                <a16:creationId xmlns:a16="http://schemas.microsoft.com/office/drawing/2014/main" id="{BFD50D54-7BD1-4F76-8C9C-C2D77E59243A}"/>
              </a:ext>
            </a:extLst>
          </p:cNvPr>
          <p:cNvSpPr>
            <a:spLocks noGrp="1"/>
          </p:cNvSpPr>
          <p:nvPr>
            <p:ph type="body" sz="quarter" idx="21" hasCustomPrompt="1"/>
          </p:nvPr>
        </p:nvSpPr>
        <p:spPr>
          <a:xfrm>
            <a:off x="948060" y="3801821"/>
            <a:ext cx="5039989" cy="281103"/>
          </a:xfrm>
        </p:spPr>
        <p:txBody>
          <a:bodyPr wrap="square">
            <a:noAutofit/>
          </a:bodyPr>
          <a:lstStyle>
            <a:lvl1pPr>
              <a:defRPr sz="1800"/>
            </a:lvl1pPr>
          </a:lstStyle>
          <a:p>
            <a:pPr lvl="0"/>
            <a:r>
              <a:rPr lang="de-DE" dirty="0"/>
              <a:t>Agendapunkt / Kapitelthema</a:t>
            </a:r>
          </a:p>
        </p:txBody>
      </p:sp>
      <p:sp>
        <p:nvSpPr>
          <p:cNvPr id="32" name="Textplatzhalter 6">
            <a:extLst>
              <a:ext uri="{FF2B5EF4-FFF2-40B4-BE49-F238E27FC236}">
                <a16:creationId xmlns:a16="http://schemas.microsoft.com/office/drawing/2014/main" id="{1CB17604-E112-4197-B54C-292891529DF6}"/>
              </a:ext>
            </a:extLst>
          </p:cNvPr>
          <p:cNvSpPr>
            <a:spLocks noGrp="1"/>
          </p:cNvSpPr>
          <p:nvPr>
            <p:ph type="body" sz="quarter" idx="22" hasCustomPrompt="1"/>
          </p:nvPr>
        </p:nvSpPr>
        <p:spPr>
          <a:xfrm>
            <a:off x="518318" y="3801821"/>
            <a:ext cx="320601" cy="281103"/>
          </a:xfrm>
        </p:spPr>
        <p:txBody>
          <a:bodyPr wrap="none" rIns="0">
            <a:noAutofit/>
          </a:bodyPr>
          <a:lstStyle>
            <a:lvl1pPr>
              <a:defRPr sz="1800" b="1">
                <a:solidFill>
                  <a:schemeClr val="tx2"/>
                </a:solidFill>
              </a:defRPr>
            </a:lvl1pPr>
          </a:lstStyle>
          <a:p>
            <a:pPr lvl="0"/>
            <a:r>
              <a:rPr lang="de-DE" dirty="0"/>
              <a:t>04 </a:t>
            </a:r>
          </a:p>
        </p:txBody>
      </p:sp>
      <p:sp>
        <p:nvSpPr>
          <p:cNvPr id="33" name="Textplatzhalter 6">
            <a:extLst>
              <a:ext uri="{FF2B5EF4-FFF2-40B4-BE49-F238E27FC236}">
                <a16:creationId xmlns:a16="http://schemas.microsoft.com/office/drawing/2014/main" id="{D30B4D90-1B5E-403E-AD31-C32004032091}"/>
              </a:ext>
            </a:extLst>
          </p:cNvPr>
          <p:cNvSpPr>
            <a:spLocks noGrp="1"/>
          </p:cNvSpPr>
          <p:nvPr>
            <p:ph type="body" sz="quarter" idx="23" hasCustomPrompt="1"/>
          </p:nvPr>
        </p:nvSpPr>
        <p:spPr>
          <a:xfrm>
            <a:off x="948060" y="5248930"/>
            <a:ext cx="5039989" cy="281103"/>
          </a:xfrm>
        </p:spPr>
        <p:txBody>
          <a:bodyPr wrap="square">
            <a:noAutofit/>
          </a:bodyPr>
          <a:lstStyle>
            <a:lvl1pPr>
              <a:defRPr sz="1800"/>
            </a:lvl1pPr>
          </a:lstStyle>
          <a:p>
            <a:pPr lvl="0"/>
            <a:r>
              <a:rPr lang="de-DE" dirty="0"/>
              <a:t>Agendapunkt / Kapitelthema</a:t>
            </a:r>
          </a:p>
        </p:txBody>
      </p:sp>
      <p:sp>
        <p:nvSpPr>
          <p:cNvPr id="34" name="Textplatzhalter 6">
            <a:extLst>
              <a:ext uri="{FF2B5EF4-FFF2-40B4-BE49-F238E27FC236}">
                <a16:creationId xmlns:a16="http://schemas.microsoft.com/office/drawing/2014/main" id="{72B1944A-640B-4200-A785-CFA163F71818}"/>
              </a:ext>
            </a:extLst>
          </p:cNvPr>
          <p:cNvSpPr>
            <a:spLocks noGrp="1"/>
          </p:cNvSpPr>
          <p:nvPr>
            <p:ph type="body" sz="quarter" idx="24" hasCustomPrompt="1"/>
          </p:nvPr>
        </p:nvSpPr>
        <p:spPr>
          <a:xfrm>
            <a:off x="518318" y="5248930"/>
            <a:ext cx="320601" cy="281103"/>
          </a:xfrm>
        </p:spPr>
        <p:txBody>
          <a:bodyPr wrap="none" rIns="0">
            <a:noAutofit/>
          </a:bodyPr>
          <a:lstStyle>
            <a:lvl1pPr>
              <a:defRPr sz="1800" b="1">
                <a:solidFill>
                  <a:schemeClr val="tx2"/>
                </a:solidFill>
              </a:defRPr>
            </a:lvl1pPr>
          </a:lstStyle>
          <a:p>
            <a:pPr lvl="0"/>
            <a:r>
              <a:rPr lang="de-DE" dirty="0"/>
              <a:t>06 </a:t>
            </a:r>
          </a:p>
        </p:txBody>
      </p:sp>
      <p:sp>
        <p:nvSpPr>
          <p:cNvPr id="35" name="Textplatzhalter 6">
            <a:extLst>
              <a:ext uri="{FF2B5EF4-FFF2-40B4-BE49-F238E27FC236}">
                <a16:creationId xmlns:a16="http://schemas.microsoft.com/office/drawing/2014/main" id="{5ECB7BBA-6A53-45DD-882E-1DF6A99780C0}"/>
              </a:ext>
            </a:extLst>
          </p:cNvPr>
          <p:cNvSpPr>
            <a:spLocks noGrp="1"/>
          </p:cNvSpPr>
          <p:nvPr>
            <p:ph type="body" sz="quarter" idx="13" hasCustomPrompt="1"/>
          </p:nvPr>
        </p:nvSpPr>
        <p:spPr>
          <a:xfrm>
            <a:off x="948060" y="1631156"/>
            <a:ext cx="5039989" cy="281103"/>
          </a:xfrm>
        </p:spPr>
        <p:txBody>
          <a:bodyPr wrap="square">
            <a:noAutofit/>
          </a:bodyPr>
          <a:lstStyle>
            <a:lvl1pPr>
              <a:defRPr sz="1800"/>
            </a:lvl1pPr>
          </a:lstStyle>
          <a:p>
            <a:pPr lvl="0"/>
            <a:r>
              <a:rPr lang="de-DE" dirty="0"/>
              <a:t>Agendapunkt / Kapitelthema</a:t>
            </a:r>
          </a:p>
        </p:txBody>
      </p:sp>
      <p:sp>
        <p:nvSpPr>
          <p:cNvPr id="36" name="Textplatzhalter 6">
            <a:extLst>
              <a:ext uri="{FF2B5EF4-FFF2-40B4-BE49-F238E27FC236}">
                <a16:creationId xmlns:a16="http://schemas.microsoft.com/office/drawing/2014/main" id="{FE56B6C1-047C-44D7-B1DD-8B723581E084}"/>
              </a:ext>
            </a:extLst>
          </p:cNvPr>
          <p:cNvSpPr>
            <a:spLocks noGrp="1"/>
          </p:cNvSpPr>
          <p:nvPr>
            <p:ph type="body" sz="quarter" idx="14" hasCustomPrompt="1"/>
          </p:nvPr>
        </p:nvSpPr>
        <p:spPr>
          <a:xfrm>
            <a:off x="518318" y="1631156"/>
            <a:ext cx="320601" cy="281103"/>
          </a:xfrm>
        </p:spPr>
        <p:txBody>
          <a:bodyPr wrap="none" rIns="0">
            <a:noAutofit/>
          </a:bodyPr>
          <a:lstStyle>
            <a:lvl1pPr>
              <a:defRPr sz="1800" b="1">
                <a:solidFill>
                  <a:schemeClr val="tx2"/>
                </a:solidFill>
              </a:defRPr>
            </a:lvl1pPr>
          </a:lstStyle>
          <a:p>
            <a:pPr lvl="0"/>
            <a:r>
              <a:rPr lang="de-DE" dirty="0"/>
              <a:t>01 </a:t>
            </a:r>
          </a:p>
        </p:txBody>
      </p:sp>
      <p:sp>
        <p:nvSpPr>
          <p:cNvPr id="21" name="Bildplatzhalter 6">
            <a:extLst>
              <a:ext uri="{FF2B5EF4-FFF2-40B4-BE49-F238E27FC236}">
                <a16:creationId xmlns:a16="http://schemas.microsoft.com/office/drawing/2014/main" id="{8F4DFED6-EBAA-4D0C-A5C6-CD2902883FB9}"/>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365D3C98-AF8F-400F-858D-1D6CD4B95DDE}"/>
              </a:ext>
            </a:extLst>
          </p:cNvPr>
          <p:cNvSpPr>
            <a:spLocks noGrp="1"/>
          </p:cNvSpPr>
          <p:nvPr>
            <p:ph type="title"/>
          </p:nvPr>
        </p:nvSpPr>
        <p:spPr/>
        <p:txBody>
          <a:bodyPr/>
          <a:lstStyle/>
          <a:p>
            <a:r>
              <a:rPr lang="de-DE"/>
              <a:t>Mastertitelformat bearbeiten</a:t>
            </a:r>
          </a:p>
        </p:txBody>
      </p:sp>
      <p:sp>
        <p:nvSpPr>
          <p:cNvPr id="24" name="Textplatzhalter 9">
            <a:extLst>
              <a:ext uri="{FF2B5EF4-FFF2-40B4-BE49-F238E27FC236}">
                <a16:creationId xmlns:a16="http://schemas.microsoft.com/office/drawing/2014/main" id="{7542BA39-D316-470E-9589-E46EE29AC52F}"/>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36529879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hasCustomPrompt="1"/>
          </p:nvPr>
        </p:nvSpPr>
        <p:spPr>
          <a:xfrm>
            <a:off x="518318" y="2875002"/>
            <a:ext cx="11157743" cy="1107996"/>
          </a:xfrm>
        </p:spPr>
        <p:txBody>
          <a:bodyPr anchor="ctr" anchorCtr="0"/>
          <a:lstStyle>
            <a:lvl1pPr>
              <a:defRPr sz="4000">
                <a:solidFill>
                  <a:schemeClr val="tx1"/>
                </a:solidFill>
              </a:defRPr>
            </a:lvl1pPr>
          </a:lstStyle>
          <a:p>
            <a:r>
              <a:rPr lang="de-DE" dirty="0"/>
              <a:t>Kapiteltrenner</a:t>
            </a:r>
            <a:br>
              <a:rPr lang="de-DE" dirty="0"/>
            </a:br>
            <a:r>
              <a:rPr lang="de-DE" dirty="0"/>
              <a:t>Mehrzeilig möglich</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tx1"/>
                </a:solidFill>
              </a:defRPr>
            </a:lvl1pPr>
          </a:lstStyle>
          <a:p>
            <a:fld id="{C06B7E74-0805-4959-B4C8-E6B1F59AFD0A}"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tx1"/>
                </a:solidFill>
              </a:defRPr>
            </a:lvl1pPr>
          </a:lstStyle>
          <a:p>
            <a:r>
              <a:rPr lang="de-DE"/>
              <a:t>Medizinische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tx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517200" y="6538526"/>
            <a:ext cx="116748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F7987594-F169-42FB-8839-77BF8D405E37}"/>
              </a:ext>
            </a:extLst>
          </p:cNvPr>
          <p:cNvSpPr/>
          <p:nvPr userDrawn="1"/>
        </p:nvSpPr>
        <p:spPr>
          <a:xfrm>
            <a:off x="518400" y="1196733"/>
            <a:ext cx="11676062"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Freihandform: Form 59">
            <a:extLst>
              <a:ext uri="{FF2B5EF4-FFF2-40B4-BE49-F238E27FC236}">
                <a16:creationId xmlns:a16="http://schemas.microsoft.com/office/drawing/2014/main" id="{40F781E3-735A-4333-AF8D-7842FE86295B}"/>
              </a:ext>
            </a:extLst>
          </p:cNvPr>
          <p:cNvSpPr/>
          <p:nvPr userDrawn="1"/>
        </p:nvSpPr>
        <p:spPr>
          <a:xfrm>
            <a:off x="10056938" y="300703"/>
            <a:ext cx="1619125" cy="618155"/>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chemeClr val="tx1"/>
          </a:solidFill>
          <a:ln w="2892" cap="flat">
            <a:noFill/>
            <a:prstDash val="solid"/>
            <a:miter/>
          </a:ln>
        </p:spPr>
        <p:txBody>
          <a:bodyPr rtlCol="0" anchor="ctr"/>
          <a:lstStyle/>
          <a:p>
            <a:endParaRPr lang="de-DE"/>
          </a:p>
        </p:txBody>
      </p:sp>
      <p:grpSp>
        <p:nvGrpSpPr>
          <p:cNvPr id="58" name="Gruppieren 57">
            <a:extLst>
              <a:ext uri="{FF2B5EF4-FFF2-40B4-BE49-F238E27FC236}">
                <a16:creationId xmlns:a16="http://schemas.microsoft.com/office/drawing/2014/main" id="{9A6E8BA9-5951-4163-8A80-4621C65DA816}"/>
              </a:ext>
            </a:extLst>
          </p:cNvPr>
          <p:cNvGrpSpPr/>
          <p:nvPr userDrawn="1"/>
        </p:nvGrpSpPr>
        <p:grpSpPr>
          <a:xfrm>
            <a:off x="-390525" y="160153"/>
            <a:ext cx="333375" cy="136812"/>
            <a:chOff x="-133350" y="2711163"/>
            <a:chExt cx="333375" cy="136812"/>
          </a:xfrm>
        </p:grpSpPr>
        <p:cxnSp>
          <p:nvCxnSpPr>
            <p:cNvPr id="61" name="Gerader Verbinder 60">
              <a:extLst>
                <a:ext uri="{FF2B5EF4-FFF2-40B4-BE49-F238E27FC236}">
                  <a16:creationId xmlns:a16="http://schemas.microsoft.com/office/drawing/2014/main" id="{59DAB7DF-1308-4B09-91FE-7DF38D6584E7}"/>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87654828-5D94-4A05-BD5F-25792A149E05}"/>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3" name="Gruppieren 62">
            <a:extLst>
              <a:ext uri="{FF2B5EF4-FFF2-40B4-BE49-F238E27FC236}">
                <a16:creationId xmlns:a16="http://schemas.microsoft.com/office/drawing/2014/main" id="{9D3F2F75-1623-4F64-97FE-EA0C4D9FABDC}"/>
              </a:ext>
            </a:extLst>
          </p:cNvPr>
          <p:cNvGrpSpPr/>
          <p:nvPr userDrawn="1"/>
        </p:nvGrpSpPr>
        <p:grpSpPr>
          <a:xfrm>
            <a:off x="-390525" y="1131703"/>
            <a:ext cx="333375" cy="136812"/>
            <a:chOff x="-133350" y="2711163"/>
            <a:chExt cx="333375" cy="136812"/>
          </a:xfrm>
        </p:grpSpPr>
        <p:cxnSp>
          <p:nvCxnSpPr>
            <p:cNvPr id="64" name="Gerader Verbinder 63">
              <a:extLst>
                <a:ext uri="{FF2B5EF4-FFF2-40B4-BE49-F238E27FC236}">
                  <a16:creationId xmlns:a16="http://schemas.microsoft.com/office/drawing/2014/main" id="{B042E0F0-49A6-465F-A607-A4C2EFB5486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9D612980-2A2D-4E94-8238-9C67C608554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6" name="Gruppieren 65">
            <a:extLst>
              <a:ext uri="{FF2B5EF4-FFF2-40B4-BE49-F238E27FC236}">
                <a16:creationId xmlns:a16="http://schemas.microsoft.com/office/drawing/2014/main" id="{2CE76F8C-9B22-4BB3-B2D6-15EC2A58C7A7}"/>
              </a:ext>
            </a:extLst>
          </p:cNvPr>
          <p:cNvGrpSpPr/>
          <p:nvPr userDrawn="1"/>
        </p:nvGrpSpPr>
        <p:grpSpPr>
          <a:xfrm>
            <a:off x="-390525" y="1491963"/>
            <a:ext cx="333375" cy="136812"/>
            <a:chOff x="-133350" y="2711163"/>
            <a:chExt cx="333375" cy="136812"/>
          </a:xfrm>
        </p:grpSpPr>
        <p:cxnSp>
          <p:nvCxnSpPr>
            <p:cNvPr id="67" name="Gerader Verbinder 66">
              <a:extLst>
                <a:ext uri="{FF2B5EF4-FFF2-40B4-BE49-F238E27FC236}">
                  <a16:creationId xmlns:a16="http://schemas.microsoft.com/office/drawing/2014/main" id="{9C843E82-BEFA-4CF2-BA2F-3C80060D31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4762BE88-2459-479F-84FF-4DF483AA142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9" name="Gruppieren 68">
            <a:extLst>
              <a:ext uri="{FF2B5EF4-FFF2-40B4-BE49-F238E27FC236}">
                <a16:creationId xmlns:a16="http://schemas.microsoft.com/office/drawing/2014/main" id="{104E26F8-EA1A-4C6F-92E1-8F6F98ABFA13}"/>
              </a:ext>
            </a:extLst>
          </p:cNvPr>
          <p:cNvGrpSpPr/>
          <p:nvPr userDrawn="1"/>
        </p:nvGrpSpPr>
        <p:grpSpPr>
          <a:xfrm>
            <a:off x="-390525" y="3292188"/>
            <a:ext cx="333375" cy="136812"/>
            <a:chOff x="-133350" y="2711163"/>
            <a:chExt cx="333375" cy="136812"/>
          </a:xfrm>
        </p:grpSpPr>
        <p:cxnSp>
          <p:nvCxnSpPr>
            <p:cNvPr id="70" name="Gerader Verbinder 69">
              <a:extLst>
                <a:ext uri="{FF2B5EF4-FFF2-40B4-BE49-F238E27FC236}">
                  <a16:creationId xmlns:a16="http://schemas.microsoft.com/office/drawing/2014/main" id="{1A8A854C-301D-4327-AEA2-BCC20A8872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5A547124-456E-49C6-8FC8-111D0AAFEB7F}"/>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2" name="Gruppieren 71">
            <a:extLst>
              <a:ext uri="{FF2B5EF4-FFF2-40B4-BE49-F238E27FC236}">
                <a16:creationId xmlns:a16="http://schemas.microsoft.com/office/drawing/2014/main" id="{73B26B5D-1FEC-45B5-B34A-6A1B50955F0E}"/>
              </a:ext>
            </a:extLst>
          </p:cNvPr>
          <p:cNvGrpSpPr/>
          <p:nvPr userDrawn="1"/>
        </p:nvGrpSpPr>
        <p:grpSpPr>
          <a:xfrm>
            <a:off x="-390525" y="6063963"/>
            <a:ext cx="333375" cy="136812"/>
            <a:chOff x="-133350" y="2711163"/>
            <a:chExt cx="333375" cy="136812"/>
          </a:xfrm>
        </p:grpSpPr>
        <p:cxnSp>
          <p:nvCxnSpPr>
            <p:cNvPr id="73" name="Gerader Verbinder 72">
              <a:extLst>
                <a:ext uri="{FF2B5EF4-FFF2-40B4-BE49-F238E27FC236}">
                  <a16:creationId xmlns:a16="http://schemas.microsoft.com/office/drawing/2014/main" id="{3423A679-4F5C-456E-AB6C-7A18EA3E5BA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69754FAD-5E71-4087-B3E8-0FEC37E0D864}"/>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5" name="Gruppieren 74">
            <a:extLst>
              <a:ext uri="{FF2B5EF4-FFF2-40B4-BE49-F238E27FC236}">
                <a16:creationId xmlns:a16="http://schemas.microsoft.com/office/drawing/2014/main" id="{7C156EC4-BDB3-4DEA-9B78-E98FCFD2F54B}"/>
              </a:ext>
            </a:extLst>
          </p:cNvPr>
          <p:cNvGrpSpPr/>
          <p:nvPr userDrawn="1"/>
        </p:nvGrpSpPr>
        <p:grpSpPr>
          <a:xfrm>
            <a:off x="-390525" y="6495763"/>
            <a:ext cx="333375" cy="136812"/>
            <a:chOff x="-133350" y="2711163"/>
            <a:chExt cx="333375" cy="136812"/>
          </a:xfrm>
        </p:grpSpPr>
        <p:cxnSp>
          <p:nvCxnSpPr>
            <p:cNvPr id="76" name="Gerader Verbinder 75">
              <a:extLst>
                <a:ext uri="{FF2B5EF4-FFF2-40B4-BE49-F238E27FC236}">
                  <a16:creationId xmlns:a16="http://schemas.microsoft.com/office/drawing/2014/main" id="{9E9C384D-D46B-429F-9A97-86F6E3560FE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64B7918E-86D1-49EB-8917-1468D42A6E25}"/>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8" name="Gruppieren 77">
            <a:extLst>
              <a:ext uri="{FF2B5EF4-FFF2-40B4-BE49-F238E27FC236}">
                <a16:creationId xmlns:a16="http://schemas.microsoft.com/office/drawing/2014/main" id="{750A6733-FD78-4442-98B4-E2BED64B460F}"/>
              </a:ext>
            </a:extLst>
          </p:cNvPr>
          <p:cNvGrpSpPr/>
          <p:nvPr userDrawn="1"/>
        </p:nvGrpSpPr>
        <p:grpSpPr>
          <a:xfrm rot="16200000">
            <a:off x="281643" y="-299136"/>
            <a:ext cx="333375" cy="136808"/>
            <a:chOff x="-133350" y="2711167"/>
            <a:chExt cx="333375" cy="136808"/>
          </a:xfrm>
        </p:grpSpPr>
        <p:cxnSp>
          <p:nvCxnSpPr>
            <p:cNvPr id="79" name="Gerader Verbinder 78">
              <a:extLst>
                <a:ext uri="{FF2B5EF4-FFF2-40B4-BE49-F238E27FC236}">
                  <a16:creationId xmlns:a16="http://schemas.microsoft.com/office/drawing/2014/main" id="{77BB574D-D198-49E4-874D-732C0CBD5BF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67A72ACB-A6A0-450F-A8F3-9CA35EFC5560}"/>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1" name="Gruppieren 80">
            <a:extLst>
              <a:ext uri="{FF2B5EF4-FFF2-40B4-BE49-F238E27FC236}">
                <a16:creationId xmlns:a16="http://schemas.microsoft.com/office/drawing/2014/main" id="{C4970FA2-8D2D-462F-BD21-BDE052DC5824}"/>
              </a:ext>
            </a:extLst>
          </p:cNvPr>
          <p:cNvGrpSpPr/>
          <p:nvPr userDrawn="1"/>
        </p:nvGrpSpPr>
        <p:grpSpPr>
          <a:xfrm rot="16200000">
            <a:off x="5752963" y="-299136"/>
            <a:ext cx="333375" cy="136804"/>
            <a:chOff x="-133350" y="2711171"/>
            <a:chExt cx="333375" cy="136804"/>
          </a:xfrm>
        </p:grpSpPr>
        <p:cxnSp>
          <p:nvCxnSpPr>
            <p:cNvPr id="82" name="Gerader Verbinder 81">
              <a:extLst>
                <a:ext uri="{FF2B5EF4-FFF2-40B4-BE49-F238E27FC236}">
                  <a16:creationId xmlns:a16="http://schemas.microsoft.com/office/drawing/2014/main" id="{A7C30986-FB99-416E-BC3E-3BAEC067C11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4CE018F4-A860-49B3-B4CD-A328759F15C6}"/>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4" name="Gruppieren 83">
            <a:extLst>
              <a:ext uri="{FF2B5EF4-FFF2-40B4-BE49-F238E27FC236}">
                <a16:creationId xmlns:a16="http://schemas.microsoft.com/office/drawing/2014/main" id="{7C2BACBD-0A67-4A9A-B5DC-10C76F5DE4C2}"/>
              </a:ext>
            </a:extLst>
          </p:cNvPr>
          <p:cNvGrpSpPr/>
          <p:nvPr userDrawn="1"/>
        </p:nvGrpSpPr>
        <p:grpSpPr>
          <a:xfrm>
            <a:off x="6203950" y="-397424"/>
            <a:ext cx="124906" cy="333375"/>
            <a:chOff x="6416680" y="-397424"/>
            <a:chExt cx="124906" cy="333375"/>
          </a:xfrm>
        </p:grpSpPr>
        <p:cxnSp>
          <p:nvCxnSpPr>
            <p:cNvPr id="85" name="Gerader Verbinder 84">
              <a:extLst>
                <a:ext uri="{FF2B5EF4-FFF2-40B4-BE49-F238E27FC236}">
                  <a16:creationId xmlns:a16="http://schemas.microsoft.com/office/drawing/2014/main" id="{65F81584-9968-42FA-B3A9-1C13CEAE92A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6D353C6-61DE-4475-8AC6-6D8AF12D49FB}"/>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7" name="Gerader Verbinder 86">
            <a:extLst>
              <a:ext uri="{FF2B5EF4-FFF2-40B4-BE49-F238E27FC236}">
                <a16:creationId xmlns:a16="http://schemas.microsoft.com/office/drawing/2014/main" id="{935008F2-D1D5-498F-9932-727B677C0ADE}"/>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8" name="Gruppieren 87">
            <a:extLst>
              <a:ext uri="{FF2B5EF4-FFF2-40B4-BE49-F238E27FC236}">
                <a16:creationId xmlns:a16="http://schemas.microsoft.com/office/drawing/2014/main" id="{9E72FA59-B055-4F1F-8F32-E797C18F96F9}"/>
              </a:ext>
            </a:extLst>
          </p:cNvPr>
          <p:cNvGrpSpPr/>
          <p:nvPr userDrawn="1"/>
        </p:nvGrpSpPr>
        <p:grpSpPr>
          <a:xfrm rot="16200000">
            <a:off x="11447325" y="-299139"/>
            <a:ext cx="333375" cy="136800"/>
            <a:chOff x="-133350" y="2711175"/>
            <a:chExt cx="333375" cy="136800"/>
          </a:xfrm>
        </p:grpSpPr>
        <p:cxnSp>
          <p:nvCxnSpPr>
            <p:cNvPr id="89" name="Gerader Verbinder 88">
              <a:extLst>
                <a:ext uri="{FF2B5EF4-FFF2-40B4-BE49-F238E27FC236}">
                  <a16:creationId xmlns:a16="http://schemas.microsoft.com/office/drawing/2014/main" id="{B89FA96C-C88D-4C6A-BE88-F3E3083BC51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0" name="Textfeld 89">
              <a:extLst>
                <a:ext uri="{FF2B5EF4-FFF2-40B4-BE49-F238E27FC236}">
                  <a16:creationId xmlns:a16="http://schemas.microsoft.com/office/drawing/2014/main" id="{CD67028C-ACEA-4E1C-BF3F-B09177D4335E}"/>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91" name="Grafik 3">
            <a:extLst>
              <a:ext uri="{FF2B5EF4-FFF2-40B4-BE49-F238E27FC236}">
                <a16:creationId xmlns:a16="http://schemas.microsoft.com/office/drawing/2014/main" id="{37E6B3DF-5023-4389-B81D-D5693ABB5B67}"/>
              </a:ext>
            </a:extLst>
          </p:cNvPr>
          <p:cNvGrpSpPr/>
          <p:nvPr userDrawn="1"/>
        </p:nvGrpSpPr>
        <p:grpSpPr>
          <a:xfrm>
            <a:off x="520163" y="293688"/>
            <a:ext cx="2589683" cy="327844"/>
            <a:chOff x="2269806" y="2525076"/>
            <a:chExt cx="7681912" cy="972502"/>
          </a:xfrm>
          <a:solidFill>
            <a:schemeClr val="tx1"/>
          </a:solidFill>
        </p:grpSpPr>
        <p:sp>
          <p:nvSpPr>
            <p:cNvPr id="92" name="Freihandform: Form 91">
              <a:extLst>
                <a:ext uri="{FF2B5EF4-FFF2-40B4-BE49-F238E27FC236}">
                  <a16:creationId xmlns:a16="http://schemas.microsoft.com/office/drawing/2014/main" id="{DAED8277-653C-47D2-B038-A1B365F0C07B}"/>
                </a:ext>
              </a:extLst>
            </p:cNvPr>
            <p:cNvSpPr/>
            <p:nvPr/>
          </p:nvSpPr>
          <p:spPr>
            <a:xfrm>
              <a:off x="2269806" y="2545079"/>
              <a:ext cx="232409" cy="369569"/>
            </a:xfrm>
            <a:custGeom>
              <a:avLst/>
              <a:gdLst>
                <a:gd name="connsiteX0" fmla="*/ 232410 w 232409"/>
                <a:gd name="connsiteY0" fmla="*/ 60960 h 369569"/>
                <a:gd name="connsiteX1" fmla="*/ 65723 w 232409"/>
                <a:gd name="connsiteY1" fmla="*/ 60960 h 369569"/>
                <a:gd name="connsiteX2" fmla="*/ 65723 w 232409"/>
                <a:gd name="connsiteY2" fmla="*/ 152400 h 369569"/>
                <a:gd name="connsiteX3" fmla="*/ 189547 w 232409"/>
                <a:gd name="connsiteY3" fmla="*/ 152400 h 369569"/>
                <a:gd name="connsiteX4" fmla="*/ 189547 w 232409"/>
                <a:gd name="connsiteY4" fmla="*/ 212408 h 369569"/>
                <a:gd name="connsiteX5" fmla="*/ 65723 w 232409"/>
                <a:gd name="connsiteY5" fmla="*/ 212408 h 369569"/>
                <a:gd name="connsiteX6" fmla="*/ 65723 w 232409"/>
                <a:gd name="connsiteY6" fmla="*/ 369570 h 369569"/>
                <a:gd name="connsiteX7" fmla="*/ 0 w 232409"/>
                <a:gd name="connsiteY7" fmla="*/ 369570 h 369569"/>
                <a:gd name="connsiteX8" fmla="*/ 0 w 232409"/>
                <a:gd name="connsiteY8" fmla="*/ 0 h 369569"/>
                <a:gd name="connsiteX9" fmla="*/ 231458 w 232409"/>
                <a:gd name="connsiteY9" fmla="*/ 0 h 369569"/>
                <a:gd name="connsiteX10" fmla="*/ 231458 w 232409"/>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409" h="369569">
                  <a:moveTo>
                    <a:pt x="232410" y="60960"/>
                  </a:moveTo>
                  <a:lnTo>
                    <a:pt x="65723" y="60960"/>
                  </a:lnTo>
                  <a:lnTo>
                    <a:pt x="65723" y="152400"/>
                  </a:lnTo>
                  <a:lnTo>
                    <a:pt x="189547" y="152400"/>
                  </a:lnTo>
                  <a:lnTo>
                    <a:pt x="189547" y="212408"/>
                  </a:lnTo>
                  <a:lnTo>
                    <a:pt x="65723" y="212408"/>
                  </a:lnTo>
                  <a:lnTo>
                    <a:pt x="65723" y="369570"/>
                  </a:lnTo>
                  <a:lnTo>
                    <a:pt x="0" y="369570"/>
                  </a:lnTo>
                  <a:lnTo>
                    <a:pt x="0" y="0"/>
                  </a:lnTo>
                  <a:lnTo>
                    <a:pt x="231458" y="0"/>
                  </a:lnTo>
                  <a:lnTo>
                    <a:pt x="231458" y="60960"/>
                  </a:lnTo>
                  <a:close/>
                </a:path>
              </a:pathLst>
            </a:custGeom>
            <a:grpFill/>
            <a:ln w="9525" cap="flat">
              <a:noFill/>
              <a:prstDash val="solid"/>
              <a:miter/>
            </a:ln>
          </p:spPr>
          <p:txBody>
            <a:bodyPr rtlCol="0" anchor="ctr"/>
            <a:lstStyle/>
            <a:p>
              <a:endParaRPr lang="de-DE"/>
            </a:p>
          </p:txBody>
        </p:sp>
        <p:sp>
          <p:nvSpPr>
            <p:cNvPr id="93" name="Freihandform: Form 92">
              <a:extLst>
                <a:ext uri="{FF2B5EF4-FFF2-40B4-BE49-F238E27FC236}">
                  <a16:creationId xmlns:a16="http://schemas.microsoft.com/office/drawing/2014/main" id="{5C92A5BB-6532-457C-BF70-CEA37B3D00B9}"/>
                </a:ext>
              </a:extLst>
            </p:cNvPr>
            <p:cNvSpPr/>
            <p:nvPr/>
          </p:nvSpPr>
          <p:spPr>
            <a:xfrm>
              <a:off x="2538412"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grpFill/>
            <a:ln w="9525" cap="flat">
              <a:noFill/>
              <a:prstDash val="solid"/>
              <a:miter/>
            </a:ln>
          </p:spPr>
          <p:txBody>
            <a:bodyPr rtlCol="0" anchor="ctr"/>
            <a:lstStyle/>
            <a:p>
              <a:endParaRPr lang="de-DE"/>
            </a:p>
          </p:txBody>
        </p:sp>
        <p:sp>
          <p:nvSpPr>
            <p:cNvPr id="94" name="Freihandform: Form 93">
              <a:extLst>
                <a:ext uri="{FF2B5EF4-FFF2-40B4-BE49-F238E27FC236}">
                  <a16:creationId xmlns:a16="http://schemas.microsoft.com/office/drawing/2014/main" id="{0AD83E51-3651-43AF-A758-D8EAB7F1DE64}"/>
                </a:ext>
              </a:extLst>
            </p:cNvPr>
            <p:cNvSpPr/>
            <p:nvPr/>
          </p:nvSpPr>
          <p:spPr>
            <a:xfrm>
              <a:off x="2743199" y="2528887"/>
              <a:ext cx="79057" cy="384810"/>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007"/>
                    <a:pt x="0" y="38100"/>
                  </a:cubicBezTo>
                  <a:cubicBezTo>
                    <a:pt x="0" y="16193"/>
                    <a:pt x="18098" y="0"/>
                    <a:pt x="39052" y="0"/>
                  </a:cubicBezTo>
                  <a:cubicBezTo>
                    <a:pt x="60960" y="0"/>
                    <a:pt x="79058" y="16193"/>
                    <a:pt x="79058"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95" name="Freihandform: Form 94">
              <a:extLst>
                <a:ext uri="{FF2B5EF4-FFF2-40B4-BE49-F238E27FC236}">
                  <a16:creationId xmlns:a16="http://schemas.microsoft.com/office/drawing/2014/main" id="{FAE9DE47-2100-441A-AF8F-B6656A85A29E}"/>
                </a:ext>
              </a:extLst>
            </p:cNvPr>
            <p:cNvSpPr/>
            <p:nvPr/>
          </p:nvSpPr>
          <p:spPr>
            <a:xfrm>
              <a:off x="2879407" y="2641281"/>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2" y="264795"/>
                    <a:pt x="172402" y="279083"/>
                    <a:pt x="132397" y="279083"/>
                  </a:cubicBezTo>
                  <a:close/>
                  <a:moveTo>
                    <a:pt x="61913" y="115253"/>
                  </a:moveTo>
                  <a:lnTo>
                    <a:pt x="182880" y="115253"/>
                  </a:lnTo>
                  <a:cubicBezTo>
                    <a:pt x="180022" y="74295"/>
                    <a:pt x="159067" y="50482"/>
                    <a:pt x="123825" y="50482"/>
                  </a:cubicBezTo>
                  <a:cubicBezTo>
                    <a:pt x="89535" y="50482"/>
                    <a:pt x="67627" y="74295"/>
                    <a:pt x="61913" y="115253"/>
                  </a:cubicBezTo>
                  <a:close/>
                </a:path>
              </a:pathLst>
            </a:custGeom>
            <a:grpFill/>
            <a:ln w="9525" cap="flat">
              <a:noFill/>
              <a:prstDash val="solid"/>
              <a:miter/>
            </a:ln>
          </p:spPr>
          <p:txBody>
            <a:bodyPr rtlCol="0" anchor="ctr"/>
            <a:lstStyle/>
            <a:p>
              <a:endParaRPr lang="de-DE"/>
            </a:p>
          </p:txBody>
        </p:sp>
        <p:sp>
          <p:nvSpPr>
            <p:cNvPr id="96" name="Freihandform: Form 95">
              <a:extLst>
                <a:ext uri="{FF2B5EF4-FFF2-40B4-BE49-F238E27FC236}">
                  <a16:creationId xmlns:a16="http://schemas.microsoft.com/office/drawing/2014/main" id="{82F9C808-C971-4C71-8B8E-8E1522DEB033}"/>
                </a:ext>
              </a:extLst>
            </p:cNvPr>
            <p:cNvSpPr/>
            <p:nvPr/>
          </p:nvSpPr>
          <p:spPr>
            <a:xfrm>
              <a:off x="317753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2 w 248602"/>
                <a:gd name="connsiteY5" fmla="*/ 0 h 396239"/>
                <a:gd name="connsiteX6" fmla="*/ 248602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0960 w 248602"/>
                <a:gd name="connsiteY12" fmla="*/ 255270 h 396239"/>
                <a:gd name="connsiteX13" fmla="*/ 122872 w 248602"/>
                <a:gd name="connsiteY13" fmla="*/ 340995 h 396239"/>
                <a:gd name="connsiteX14" fmla="*/ 186690 w 248602"/>
                <a:gd name="connsiteY14" fmla="*/ 305753 h 396239"/>
                <a:gd name="connsiteX15" fmla="*/ 186690 w 248602"/>
                <a:gd name="connsiteY15" fmla="*/ 207645 h 396239"/>
                <a:gd name="connsiteX16" fmla="*/ 122872 w 248602"/>
                <a:gd name="connsiteY16" fmla="*/ 172402 h 396239"/>
                <a:gd name="connsiteX17" fmla="*/ 60960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2" y="130493"/>
                    <a:pt x="185738" y="152400"/>
                  </a:cubicBezTo>
                  <a:lnTo>
                    <a:pt x="186690" y="152400"/>
                  </a:lnTo>
                  <a:lnTo>
                    <a:pt x="186690" y="15240"/>
                  </a:lnTo>
                  <a:lnTo>
                    <a:pt x="248602" y="0"/>
                  </a:lnTo>
                  <a:lnTo>
                    <a:pt x="248602" y="389573"/>
                  </a:lnTo>
                  <a:lnTo>
                    <a:pt x="187642" y="389573"/>
                  </a:lnTo>
                  <a:lnTo>
                    <a:pt x="187642" y="358140"/>
                  </a:lnTo>
                  <a:lnTo>
                    <a:pt x="186690" y="358140"/>
                  </a:lnTo>
                  <a:cubicBezTo>
                    <a:pt x="167640" y="381953"/>
                    <a:pt x="140017" y="396240"/>
                    <a:pt x="106680" y="396240"/>
                  </a:cubicBezTo>
                  <a:cubicBezTo>
                    <a:pt x="43815" y="395288"/>
                    <a:pt x="0" y="340995"/>
                    <a:pt x="0" y="255270"/>
                  </a:cubicBezTo>
                  <a:close/>
                  <a:moveTo>
                    <a:pt x="60960" y="255270"/>
                  </a:moveTo>
                  <a:cubicBezTo>
                    <a:pt x="60960" y="309563"/>
                    <a:pt x="83820" y="340995"/>
                    <a:pt x="122872" y="340995"/>
                  </a:cubicBezTo>
                  <a:cubicBezTo>
                    <a:pt x="146685" y="340995"/>
                    <a:pt x="166688" y="329565"/>
                    <a:pt x="186690" y="305753"/>
                  </a:cubicBezTo>
                  <a:lnTo>
                    <a:pt x="186690" y="207645"/>
                  </a:lnTo>
                  <a:cubicBezTo>
                    <a:pt x="168592" y="183833"/>
                    <a:pt x="148590" y="172402"/>
                    <a:pt x="122872" y="172402"/>
                  </a:cubicBezTo>
                  <a:cubicBezTo>
                    <a:pt x="82867" y="172402"/>
                    <a:pt x="60960" y="201930"/>
                    <a:pt x="60960" y="255270"/>
                  </a:cubicBezTo>
                  <a:close/>
                </a:path>
              </a:pathLst>
            </a:custGeom>
            <a:grpFill/>
            <a:ln w="9525" cap="flat">
              <a:noFill/>
              <a:prstDash val="solid"/>
              <a:miter/>
            </a:ln>
          </p:spPr>
          <p:txBody>
            <a:bodyPr rtlCol="0" anchor="ctr"/>
            <a:lstStyle/>
            <a:p>
              <a:endParaRPr lang="de-DE"/>
            </a:p>
          </p:txBody>
        </p:sp>
        <p:sp>
          <p:nvSpPr>
            <p:cNvPr id="97" name="Freihandform: Form 96">
              <a:extLst>
                <a:ext uri="{FF2B5EF4-FFF2-40B4-BE49-F238E27FC236}">
                  <a16:creationId xmlns:a16="http://schemas.microsoft.com/office/drawing/2014/main" id="{4A9192D8-3754-405F-94AA-F053F2FE3663}"/>
                </a:ext>
              </a:extLst>
            </p:cNvPr>
            <p:cNvSpPr/>
            <p:nvPr/>
          </p:nvSpPr>
          <p:spPr>
            <a:xfrm>
              <a:off x="3509009"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grpFill/>
            <a:ln w="9525" cap="flat">
              <a:noFill/>
              <a:prstDash val="solid"/>
              <a:miter/>
            </a:ln>
          </p:spPr>
          <p:txBody>
            <a:bodyPr rtlCol="0" anchor="ctr"/>
            <a:lstStyle/>
            <a:p>
              <a:endParaRPr lang="de-DE"/>
            </a:p>
          </p:txBody>
        </p:sp>
        <p:sp>
          <p:nvSpPr>
            <p:cNvPr id="98" name="Freihandform: Form 97">
              <a:extLst>
                <a:ext uri="{FF2B5EF4-FFF2-40B4-BE49-F238E27FC236}">
                  <a16:creationId xmlns:a16="http://schemas.microsoft.com/office/drawing/2014/main" id="{DE3CCAF0-731A-462F-B849-752B7AAC53A8}"/>
                </a:ext>
              </a:extLst>
            </p:cNvPr>
            <p:cNvSpPr/>
            <p:nvPr/>
          </p:nvSpPr>
          <p:spPr>
            <a:xfrm>
              <a:off x="3712844" y="2528887"/>
              <a:ext cx="79057" cy="384810"/>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1438 w 79057"/>
                <a:gd name="connsiteY5" fmla="*/ 384810 h 384810"/>
                <a:gd name="connsiteX6" fmla="*/ 9525 w 79057"/>
                <a:gd name="connsiteY6" fmla="*/ 384810 h 384810"/>
                <a:gd name="connsiteX7" fmla="*/ 9525 w 79057"/>
                <a:gd name="connsiteY7" fmla="*/ 118110 h 384810"/>
                <a:gd name="connsiteX8" fmla="*/ 71438 w 79057"/>
                <a:gd name="connsiteY8" fmla="*/ 118110 h 384810"/>
                <a:gd name="connsiteX9" fmla="*/ 71438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007"/>
                    <a:pt x="0" y="38100"/>
                  </a:cubicBezTo>
                  <a:cubicBezTo>
                    <a:pt x="0" y="16193"/>
                    <a:pt x="18097" y="0"/>
                    <a:pt x="39052" y="0"/>
                  </a:cubicBezTo>
                  <a:cubicBezTo>
                    <a:pt x="61913" y="0"/>
                    <a:pt x="79058" y="16193"/>
                    <a:pt x="79058" y="38100"/>
                  </a:cubicBezTo>
                  <a:close/>
                  <a:moveTo>
                    <a:pt x="71438" y="384810"/>
                  </a:moveTo>
                  <a:lnTo>
                    <a:pt x="9525" y="384810"/>
                  </a:lnTo>
                  <a:lnTo>
                    <a:pt x="9525" y="118110"/>
                  </a:lnTo>
                  <a:lnTo>
                    <a:pt x="71438" y="118110"/>
                  </a:lnTo>
                  <a:lnTo>
                    <a:pt x="71438" y="384810"/>
                  </a:lnTo>
                  <a:close/>
                </a:path>
              </a:pathLst>
            </a:custGeom>
            <a:grpFill/>
            <a:ln w="9525" cap="flat">
              <a:noFill/>
              <a:prstDash val="solid"/>
              <a:miter/>
            </a:ln>
          </p:spPr>
          <p:txBody>
            <a:bodyPr rtlCol="0" anchor="ctr"/>
            <a:lstStyle/>
            <a:p>
              <a:endParaRPr lang="de-DE"/>
            </a:p>
          </p:txBody>
        </p:sp>
        <p:sp>
          <p:nvSpPr>
            <p:cNvPr id="99" name="Freihandform: Form 98">
              <a:extLst>
                <a:ext uri="{FF2B5EF4-FFF2-40B4-BE49-F238E27FC236}">
                  <a16:creationId xmlns:a16="http://schemas.microsoft.com/office/drawing/2014/main" id="{506E3476-867D-49C9-BD5E-B4FD54ED947D}"/>
                </a:ext>
              </a:extLst>
            </p:cNvPr>
            <p:cNvSpPr/>
            <p:nvPr/>
          </p:nvSpPr>
          <p:spPr>
            <a:xfrm>
              <a:off x="3850957" y="2640329"/>
              <a:ext cx="224789" cy="280034"/>
            </a:xfrm>
            <a:custGeom>
              <a:avLst/>
              <a:gdLst>
                <a:gd name="connsiteX0" fmla="*/ 222885 w 224789"/>
                <a:gd name="connsiteY0" fmla="*/ 237172 h 280034"/>
                <a:gd name="connsiteX1" fmla="*/ 127635 w 224789"/>
                <a:gd name="connsiteY1" fmla="*/ 280035 h 280034"/>
                <a:gd name="connsiteX2" fmla="*/ 0 w 224789"/>
                <a:gd name="connsiteY2" fmla="*/ 140970 h 280034"/>
                <a:gd name="connsiteX3" fmla="*/ 128588 w 224789"/>
                <a:gd name="connsiteY3" fmla="*/ 0 h 280034"/>
                <a:gd name="connsiteX4" fmla="*/ 224790 w 224789"/>
                <a:gd name="connsiteY4" fmla="*/ 45720 h 280034"/>
                <a:gd name="connsiteX5" fmla="*/ 181927 w 224789"/>
                <a:gd name="connsiteY5" fmla="*/ 86678 h 280034"/>
                <a:gd name="connsiteX6" fmla="*/ 128588 w 224789"/>
                <a:gd name="connsiteY6" fmla="*/ 57150 h 280034"/>
                <a:gd name="connsiteX7" fmla="*/ 62865 w 224789"/>
                <a:gd name="connsiteY7" fmla="*/ 140018 h 280034"/>
                <a:gd name="connsiteX8" fmla="*/ 128588 w 224789"/>
                <a:gd name="connsiteY8" fmla="*/ 222885 h 280034"/>
                <a:gd name="connsiteX9" fmla="*/ 183833 w 224789"/>
                <a:gd name="connsiteY9" fmla="*/ 193358 h 280034"/>
                <a:gd name="connsiteX10" fmla="*/ 222885 w 224789"/>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grpFill/>
            <a:ln w="9525" cap="flat">
              <a:noFill/>
              <a:prstDash val="solid"/>
              <a:miter/>
            </a:ln>
          </p:spPr>
          <p:txBody>
            <a:bodyPr rtlCol="0" anchor="ctr"/>
            <a:lstStyle/>
            <a:p>
              <a:endParaRPr lang="de-DE"/>
            </a:p>
          </p:txBody>
        </p:sp>
        <p:sp>
          <p:nvSpPr>
            <p:cNvPr id="100" name="Freihandform: Form 99">
              <a:extLst>
                <a:ext uri="{FF2B5EF4-FFF2-40B4-BE49-F238E27FC236}">
                  <a16:creationId xmlns:a16="http://schemas.microsoft.com/office/drawing/2014/main" id="{7C93A481-2E85-4A20-A917-C5A1CC10727E}"/>
                </a:ext>
              </a:extLst>
            </p:cNvPr>
            <p:cNvSpPr/>
            <p:nvPr/>
          </p:nvSpPr>
          <p:spPr>
            <a:xfrm>
              <a:off x="4129087" y="2525076"/>
              <a:ext cx="229552" cy="389572"/>
            </a:xfrm>
            <a:custGeom>
              <a:avLst/>
              <a:gdLst>
                <a:gd name="connsiteX0" fmla="*/ 229553 w 229552"/>
                <a:gd name="connsiteY0" fmla="*/ 388620 h 389572"/>
                <a:gd name="connsiteX1" fmla="*/ 167640 w 229552"/>
                <a:gd name="connsiteY1" fmla="*/ 388620 h 389572"/>
                <a:gd name="connsiteX2" fmla="*/ 167640 w 229552"/>
                <a:gd name="connsiteY2" fmla="*/ 236220 h 389572"/>
                <a:gd name="connsiteX3" fmla="*/ 118110 w 229552"/>
                <a:gd name="connsiteY3" fmla="*/ 171450 h 389572"/>
                <a:gd name="connsiteX4" fmla="*/ 62865 w 229552"/>
                <a:gd name="connsiteY4" fmla="*/ 236220 h 389572"/>
                <a:gd name="connsiteX5" fmla="*/ 62865 w 229552"/>
                <a:gd name="connsiteY5" fmla="*/ 389573 h 389572"/>
                <a:gd name="connsiteX6" fmla="*/ 0 w 229552"/>
                <a:gd name="connsiteY6" fmla="*/ 389573 h 389572"/>
                <a:gd name="connsiteX7" fmla="*/ 0 w 229552"/>
                <a:gd name="connsiteY7" fmla="*/ 15240 h 389572"/>
                <a:gd name="connsiteX8" fmla="*/ 61913 w 229552"/>
                <a:gd name="connsiteY8" fmla="*/ 0 h 389572"/>
                <a:gd name="connsiteX9" fmla="*/ 61913 w 229552"/>
                <a:gd name="connsiteY9" fmla="*/ 155258 h 389572"/>
                <a:gd name="connsiteX10" fmla="*/ 62865 w 229552"/>
                <a:gd name="connsiteY10" fmla="*/ 155258 h 389572"/>
                <a:gd name="connsiteX11" fmla="*/ 140970 w 229552"/>
                <a:gd name="connsiteY11" fmla="*/ 116205 h 389572"/>
                <a:gd name="connsiteX12" fmla="*/ 228600 w 229552"/>
                <a:gd name="connsiteY12" fmla="*/ 223838 h 389572"/>
                <a:gd name="connsiteX13" fmla="*/ 228600 w 229552"/>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389572">
                  <a:moveTo>
                    <a:pt x="229553" y="388620"/>
                  </a:moveTo>
                  <a:lnTo>
                    <a:pt x="167640" y="388620"/>
                  </a:lnTo>
                  <a:lnTo>
                    <a:pt x="167640" y="236220"/>
                  </a:lnTo>
                  <a:cubicBezTo>
                    <a:pt x="167640" y="197168"/>
                    <a:pt x="155257" y="171450"/>
                    <a:pt x="118110" y="171450"/>
                  </a:cubicBezTo>
                  <a:cubicBezTo>
                    <a:pt x="75247" y="171450"/>
                    <a:pt x="62865" y="205740"/>
                    <a:pt x="62865" y="236220"/>
                  </a:cubicBezTo>
                  <a:lnTo>
                    <a:pt x="62865" y="389573"/>
                  </a:lnTo>
                  <a:lnTo>
                    <a:pt x="0" y="389573"/>
                  </a:lnTo>
                  <a:lnTo>
                    <a:pt x="0" y="15240"/>
                  </a:lnTo>
                  <a:lnTo>
                    <a:pt x="61913" y="0"/>
                  </a:lnTo>
                  <a:lnTo>
                    <a:pt x="61913" y="155258"/>
                  </a:lnTo>
                  <a:lnTo>
                    <a:pt x="62865" y="155258"/>
                  </a:lnTo>
                  <a:cubicBezTo>
                    <a:pt x="78105" y="131445"/>
                    <a:pt x="105728" y="116205"/>
                    <a:pt x="140970" y="116205"/>
                  </a:cubicBezTo>
                  <a:cubicBezTo>
                    <a:pt x="202882"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01" name="Freihandform: Form 100">
              <a:extLst>
                <a:ext uri="{FF2B5EF4-FFF2-40B4-BE49-F238E27FC236}">
                  <a16:creationId xmlns:a16="http://schemas.microsoft.com/office/drawing/2014/main" id="{C75B00E1-A444-45AA-B896-18C695BD10C5}"/>
                </a:ext>
              </a:extLst>
            </p:cNvPr>
            <p:cNvSpPr/>
            <p:nvPr/>
          </p:nvSpPr>
          <p:spPr>
            <a:xfrm>
              <a:off x="4430077" y="2721291"/>
              <a:ext cx="130492" cy="59055"/>
            </a:xfrm>
            <a:custGeom>
              <a:avLst/>
              <a:gdLst>
                <a:gd name="connsiteX0" fmla="*/ 130492 w 130492"/>
                <a:gd name="connsiteY0" fmla="*/ 59055 h 59055"/>
                <a:gd name="connsiteX1" fmla="*/ 0 w 130492"/>
                <a:gd name="connsiteY1" fmla="*/ 59055 h 59055"/>
                <a:gd name="connsiteX2" fmla="*/ 0 w 130492"/>
                <a:gd name="connsiteY2" fmla="*/ 0 h 59055"/>
                <a:gd name="connsiteX3" fmla="*/ 130492 w 130492"/>
                <a:gd name="connsiteY3" fmla="*/ 0 h 59055"/>
                <a:gd name="connsiteX4" fmla="*/ 130492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2" y="59055"/>
                  </a:moveTo>
                  <a:lnTo>
                    <a:pt x="0" y="59055"/>
                  </a:lnTo>
                  <a:lnTo>
                    <a:pt x="0" y="0"/>
                  </a:lnTo>
                  <a:lnTo>
                    <a:pt x="130492" y="0"/>
                  </a:lnTo>
                  <a:lnTo>
                    <a:pt x="130492" y="59055"/>
                  </a:lnTo>
                  <a:close/>
                </a:path>
              </a:pathLst>
            </a:custGeom>
            <a:grpFill/>
            <a:ln w="9525" cap="flat">
              <a:noFill/>
              <a:prstDash val="solid"/>
              <a:miter/>
            </a:ln>
          </p:spPr>
          <p:txBody>
            <a:bodyPr rtlCol="0" anchor="ctr"/>
            <a:lstStyle/>
            <a:p>
              <a:endParaRPr lang="de-DE"/>
            </a:p>
          </p:txBody>
        </p:sp>
        <p:sp>
          <p:nvSpPr>
            <p:cNvPr id="102" name="Freihandform: Form 101">
              <a:extLst>
                <a:ext uri="{FF2B5EF4-FFF2-40B4-BE49-F238E27FC236}">
                  <a16:creationId xmlns:a16="http://schemas.microsoft.com/office/drawing/2014/main" id="{6F38E875-EDA6-45E4-830B-9D992D035F07}"/>
                </a:ext>
              </a:extLst>
            </p:cNvPr>
            <p:cNvSpPr/>
            <p:nvPr/>
          </p:nvSpPr>
          <p:spPr>
            <a:xfrm>
              <a:off x="4593906" y="2545079"/>
              <a:ext cx="342900" cy="368617"/>
            </a:xfrm>
            <a:custGeom>
              <a:avLst/>
              <a:gdLst>
                <a:gd name="connsiteX0" fmla="*/ 136208 w 342900"/>
                <a:gd name="connsiteY0" fmla="*/ 0 h 368617"/>
                <a:gd name="connsiteX1" fmla="*/ 205740 w 342900"/>
                <a:gd name="connsiteY1" fmla="*/ 0 h 368617"/>
                <a:gd name="connsiteX2" fmla="*/ 342900 w 342900"/>
                <a:gd name="connsiteY2" fmla="*/ 368618 h 368617"/>
                <a:gd name="connsiteX3" fmla="*/ 271463 w 342900"/>
                <a:gd name="connsiteY3" fmla="*/ 368618 h 368617"/>
                <a:gd name="connsiteX4" fmla="*/ 244793 w 342900"/>
                <a:gd name="connsiteY4" fmla="*/ 290512 h 368617"/>
                <a:gd name="connsiteX5" fmla="*/ 96203 w 342900"/>
                <a:gd name="connsiteY5" fmla="*/ 290512 h 368617"/>
                <a:gd name="connsiteX6" fmla="*/ 69533 w 342900"/>
                <a:gd name="connsiteY6" fmla="*/ 368618 h 368617"/>
                <a:gd name="connsiteX7" fmla="*/ 0 w 342900"/>
                <a:gd name="connsiteY7" fmla="*/ 368618 h 368617"/>
                <a:gd name="connsiteX8" fmla="*/ 136208 w 342900"/>
                <a:gd name="connsiteY8" fmla="*/ 0 h 368617"/>
                <a:gd name="connsiteX9" fmla="*/ 116205 w 342900"/>
                <a:gd name="connsiteY9" fmla="*/ 231458 h 368617"/>
                <a:gd name="connsiteX10" fmla="*/ 223838 w 342900"/>
                <a:gd name="connsiteY10" fmla="*/ 231458 h 368617"/>
                <a:gd name="connsiteX11" fmla="*/ 170498 w 342900"/>
                <a:gd name="connsiteY11" fmla="*/ 75247 h 368617"/>
                <a:gd name="connsiteX12" fmla="*/ 169545 w 342900"/>
                <a:gd name="connsiteY12" fmla="*/ 75247 h 368617"/>
                <a:gd name="connsiteX13" fmla="*/ 116205 w 342900"/>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900" h="368617">
                  <a:moveTo>
                    <a:pt x="136208" y="0"/>
                  </a:moveTo>
                  <a:lnTo>
                    <a:pt x="205740" y="0"/>
                  </a:lnTo>
                  <a:lnTo>
                    <a:pt x="342900" y="368618"/>
                  </a:lnTo>
                  <a:lnTo>
                    <a:pt x="271463" y="368618"/>
                  </a:lnTo>
                  <a:lnTo>
                    <a:pt x="244793" y="290512"/>
                  </a:lnTo>
                  <a:lnTo>
                    <a:pt x="96203" y="290512"/>
                  </a:lnTo>
                  <a:lnTo>
                    <a:pt x="69533" y="368618"/>
                  </a:lnTo>
                  <a:lnTo>
                    <a:pt x="0" y="368618"/>
                  </a:lnTo>
                  <a:lnTo>
                    <a:pt x="136208" y="0"/>
                  </a:lnTo>
                  <a:close/>
                  <a:moveTo>
                    <a:pt x="116205" y="231458"/>
                  </a:moveTo>
                  <a:lnTo>
                    <a:pt x="223838" y="231458"/>
                  </a:lnTo>
                  <a:lnTo>
                    <a:pt x="170498" y="75247"/>
                  </a:lnTo>
                  <a:lnTo>
                    <a:pt x="169545" y="75247"/>
                  </a:lnTo>
                  <a:lnTo>
                    <a:pt x="116205" y="231458"/>
                  </a:lnTo>
                  <a:close/>
                </a:path>
              </a:pathLst>
            </a:custGeom>
            <a:grpFill/>
            <a:ln w="9525" cap="flat">
              <a:noFill/>
              <a:prstDash val="solid"/>
              <a:miter/>
            </a:ln>
          </p:spPr>
          <p:txBody>
            <a:bodyPr rtlCol="0" anchor="ctr"/>
            <a:lstStyle/>
            <a:p>
              <a:endParaRPr lang="de-DE"/>
            </a:p>
          </p:txBody>
        </p:sp>
        <p:sp>
          <p:nvSpPr>
            <p:cNvPr id="103" name="Freihandform: Form 102">
              <a:extLst>
                <a:ext uri="{FF2B5EF4-FFF2-40B4-BE49-F238E27FC236}">
                  <a16:creationId xmlns:a16="http://schemas.microsoft.com/office/drawing/2014/main" id="{EB5182F2-73FB-4CB9-9E91-947D019A8F17}"/>
                </a:ext>
              </a:extLst>
            </p:cNvPr>
            <p:cNvSpPr/>
            <p:nvPr/>
          </p:nvSpPr>
          <p:spPr>
            <a:xfrm>
              <a:off x="4992052" y="2525076"/>
              <a:ext cx="61912" cy="388620"/>
            </a:xfrm>
            <a:custGeom>
              <a:avLst/>
              <a:gdLst>
                <a:gd name="connsiteX0" fmla="*/ 61913 w 61912"/>
                <a:gd name="connsiteY0" fmla="*/ 388620 h 388620"/>
                <a:gd name="connsiteX1" fmla="*/ 0 w 61912"/>
                <a:gd name="connsiteY1" fmla="*/ 388620 h 388620"/>
                <a:gd name="connsiteX2" fmla="*/ 0 w 61912"/>
                <a:gd name="connsiteY2" fmla="*/ 14288 h 388620"/>
                <a:gd name="connsiteX3" fmla="*/ 61913 w 61912"/>
                <a:gd name="connsiteY3" fmla="*/ 0 h 388620"/>
                <a:gd name="connsiteX4" fmla="*/ 61913 w 61912"/>
                <a:gd name="connsiteY4" fmla="*/ 38862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8620">
                  <a:moveTo>
                    <a:pt x="61913" y="388620"/>
                  </a:moveTo>
                  <a:lnTo>
                    <a:pt x="0" y="388620"/>
                  </a:lnTo>
                  <a:lnTo>
                    <a:pt x="0" y="14288"/>
                  </a:lnTo>
                  <a:lnTo>
                    <a:pt x="61913" y="0"/>
                  </a:lnTo>
                  <a:lnTo>
                    <a:pt x="61913" y="388620"/>
                  </a:lnTo>
                  <a:close/>
                </a:path>
              </a:pathLst>
            </a:custGeom>
            <a:grpFill/>
            <a:ln w="9525" cap="flat">
              <a:noFill/>
              <a:prstDash val="solid"/>
              <a:miter/>
            </a:ln>
          </p:spPr>
          <p:txBody>
            <a:bodyPr rtlCol="0" anchor="ctr"/>
            <a:lstStyle/>
            <a:p>
              <a:endParaRPr lang="de-DE"/>
            </a:p>
          </p:txBody>
        </p:sp>
        <p:sp>
          <p:nvSpPr>
            <p:cNvPr id="104" name="Freihandform: Form 103">
              <a:extLst>
                <a:ext uri="{FF2B5EF4-FFF2-40B4-BE49-F238E27FC236}">
                  <a16:creationId xmlns:a16="http://schemas.microsoft.com/office/drawing/2014/main" id="{067D886F-6FC9-401B-9251-AD38C062F481}"/>
                </a:ext>
              </a:extLst>
            </p:cNvPr>
            <p:cNvSpPr/>
            <p:nvPr/>
          </p:nvSpPr>
          <p:spPr>
            <a:xfrm>
              <a:off x="512063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2" y="264795"/>
                    <a:pt x="173355" y="279083"/>
                    <a:pt x="132397" y="279083"/>
                  </a:cubicBezTo>
                  <a:close/>
                  <a:moveTo>
                    <a:pt x="62865" y="115253"/>
                  </a:moveTo>
                  <a:lnTo>
                    <a:pt x="183832" y="115253"/>
                  </a:lnTo>
                  <a:cubicBezTo>
                    <a:pt x="180975" y="74295"/>
                    <a:pt x="160020" y="50482"/>
                    <a:pt x="124778" y="50482"/>
                  </a:cubicBezTo>
                  <a:cubicBezTo>
                    <a:pt x="90488" y="50482"/>
                    <a:pt x="68580" y="74295"/>
                    <a:pt x="62865" y="115253"/>
                  </a:cubicBezTo>
                  <a:close/>
                </a:path>
              </a:pathLst>
            </a:custGeom>
            <a:grpFill/>
            <a:ln w="9525" cap="flat">
              <a:noFill/>
              <a:prstDash val="solid"/>
              <a:miter/>
            </a:ln>
          </p:spPr>
          <p:txBody>
            <a:bodyPr rtlCol="0" anchor="ctr"/>
            <a:lstStyle/>
            <a:p>
              <a:endParaRPr lang="de-DE"/>
            </a:p>
          </p:txBody>
        </p:sp>
        <p:sp>
          <p:nvSpPr>
            <p:cNvPr id="105" name="Freihandform: Form 104">
              <a:extLst>
                <a:ext uri="{FF2B5EF4-FFF2-40B4-BE49-F238E27FC236}">
                  <a16:creationId xmlns:a16="http://schemas.microsoft.com/office/drawing/2014/main" id="{1795BE12-FA44-4375-99C7-2C21B9038021}"/>
                </a:ext>
              </a:extLst>
            </p:cNvPr>
            <p:cNvSpPr/>
            <p:nvPr/>
          </p:nvSpPr>
          <p:spPr>
            <a:xfrm>
              <a:off x="5397817" y="2646997"/>
              <a:ext cx="255269" cy="266700"/>
            </a:xfrm>
            <a:custGeom>
              <a:avLst/>
              <a:gdLst>
                <a:gd name="connsiteX0" fmla="*/ 255270 w 255269"/>
                <a:gd name="connsiteY0" fmla="*/ 266700 h 266700"/>
                <a:gd name="connsiteX1" fmla="*/ 183832 w 255269"/>
                <a:gd name="connsiteY1" fmla="*/ 266700 h 266700"/>
                <a:gd name="connsiteX2" fmla="*/ 126682 w 255269"/>
                <a:gd name="connsiteY2" fmla="*/ 174307 h 266700"/>
                <a:gd name="connsiteX3" fmla="*/ 125730 w 255269"/>
                <a:gd name="connsiteY3" fmla="*/ 174307 h 266700"/>
                <a:gd name="connsiteX4" fmla="*/ 70485 w 255269"/>
                <a:gd name="connsiteY4" fmla="*/ 266700 h 266700"/>
                <a:gd name="connsiteX5" fmla="*/ 0 w 255269"/>
                <a:gd name="connsiteY5" fmla="*/ 266700 h 266700"/>
                <a:gd name="connsiteX6" fmla="*/ 91440 w 255269"/>
                <a:gd name="connsiteY6" fmla="*/ 128588 h 266700"/>
                <a:gd name="connsiteX7" fmla="*/ 6667 w 255269"/>
                <a:gd name="connsiteY7" fmla="*/ 0 h 266700"/>
                <a:gd name="connsiteX8" fmla="*/ 77152 w 255269"/>
                <a:gd name="connsiteY8" fmla="*/ 0 h 266700"/>
                <a:gd name="connsiteX9" fmla="*/ 127635 w 255269"/>
                <a:gd name="connsiteY9" fmla="*/ 81915 h 266700"/>
                <a:gd name="connsiteX10" fmla="*/ 128588 w 255269"/>
                <a:gd name="connsiteY10" fmla="*/ 81915 h 266700"/>
                <a:gd name="connsiteX11" fmla="*/ 178117 w 255269"/>
                <a:gd name="connsiteY11" fmla="*/ 0 h 266700"/>
                <a:gd name="connsiteX12" fmla="*/ 247650 w 255269"/>
                <a:gd name="connsiteY12" fmla="*/ 0 h 266700"/>
                <a:gd name="connsiteX13" fmla="*/ 163830 w 255269"/>
                <a:gd name="connsiteY13" fmla="*/ 127635 h 266700"/>
                <a:gd name="connsiteX14" fmla="*/ 255270 w 255269"/>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69" h="266700">
                  <a:moveTo>
                    <a:pt x="255270" y="266700"/>
                  </a:moveTo>
                  <a:lnTo>
                    <a:pt x="183832" y="266700"/>
                  </a:lnTo>
                  <a:lnTo>
                    <a:pt x="126682" y="174307"/>
                  </a:lnTo>
                  <a:lnTo>
                    <a:pt x="125730" y="174307"/>
                  </a:lnTo>
                  <a:lnTo>
                    <a:pt x="70485" y="266700"/>
                  </a:lnTo>
                  <a:lnTo>
                    <a:pt x="0" y="266700"/>
                  </a:lnTo>
                  <a:lnTo>
                    <a:pt x="91440" y="128588"/>
                  </a:lnTo>
                  <a:lnTo>
                    <a:pt x="6667" y="0"/>
                  </a:lnTo>
                  <a:lnTo>
                    <a:pt x="77152" y="0"/>
                  </a:lnTo>
                  <a:lnTo>
                    <a:pt x="127635" y="81915"/>
                  </a:lnTo>
                  <a:lnTo>
                    <a:pt x="128588" y="81915"/>
                  </a:lnTo>
                  <a:lnTo>
                    <a:pt x="178117" y="0"/>
                  </a:lnTo>
                  <a:lnTo>
                    <a:pt x="247650" y="0"/>
                  </a:lnTo>
                  <a:lnTo>
                    <a:pt x="163830" y="127635"/>
                  </a:lnTo>
                  <a:lnTo>
                    <a:pt x="255270" y="266700"/>
                  </a:lnTo>
                  <a:close/>
                </a:path>
              </a:pathLst>
            </a:custGeom>
            <a:grpFill/>
            <a:ln w="9525" cap="flat">
              <a:noFill/>
              <a:prstDash val="solid"/>
              <a:miter/>
            </a:ln>
          </p:spPr>
          <p:txBody>
            <a:bodyPr rtlCol="0" anchor="ctr"/>
            <a:lstStyle/>
            <a:p>
              <a:endParaRPr lang="de-DE"/>
            </a:p>
          </p:txBody>
        </p:sp>
        <p:sp>
          <p:nvSpPr>
            <p:cNvPr id="106" name="Freihandform: Form 105">
              <a:extLst>
                <a:ext uri="{FF2B5EF4-FFF2-40B4-BE49-F238E27FC236}">
                  <a16:creationId xmlns:a16="http://schemas.microsoft.com/office/drawing/2014/main" id="{CC4F8284-C36D-43D0-94D8-3341EC9E4FDA}"/>
                </a:ext>
              </a:extLst>
            </p:cNvPr>
            <p:cNvSpPr/>
            <p:nvPr/>
          </p:nvSpPr>
          <p:spPr>
            <a:xfrm>
              <a:off x="5686407" y="2641281"/>
              <a:ext cx="225759" cy="279082"/>
            </a:xfrm>
            <a:custGeom>
              <a:avLst/>
              <a:gdLst>
                <a:gd name="connsiteX0" fmla="*/ 114317 w 225759"/>
                <a:gd name="connsiteY0" fmla="*/ 107632 h 279082"/>
                <a:gd name="connsiteX1" fmla="*/ 164799 w 225759"/>
                <a:gd name="connsiteY1" fmla="*/ 113347 h 279082"/>
                <a:gd name="connsiteX2" fmla="*/ 164799 w 225759"/>
                <a:gd name="connsiteY2" fmla="*/ 103822 h 279082"/>
                <a:gd name="connsiteX3" fmla="*/ 105744 w 225759"/>
                <a:gd name="connsiteY3" fmla="*/ 52388 h 279082"/>
                <a:gd name="connsiteX4" fmla="*/ 38117 w 225759"/>
                <a:gd name="connsiteY4" fmla="*/ 67628 h 279082"/>
                <a:gd name="connsiteX5" fmla="*/ 24782 w 225759"/>
                <a:gd name="connsiteY5" fmla="*/ 15240 h 279082"/>
                <a:gd name="connsiteX6" fmla="*/ 112412 w 225759"/>
                <a:gd name="connsiteY6" fmla="*/ 0 h 279082"/>
                <a:gd name="connsiteX7" fmla="*/ 225759 w 225759"/>
                <a:gd name="connsiteY7" fmla="*/ 102870 h 279082"/>
                <a:gd name="connsiteX8" fmla="*/ 225759 w 225759"/>
                <a:gd name="connsiteY8" fmla="*/ 273368 h 279082"/>
                <a:gd name="connsiteX9" fmla="*/ 166704 w 225759"/>
                <a:gd name="connsiteY9" fmla="*/ 273368 h 279082"/>
                <a:gd name="connsiteX10" fmla="*/ 166704 w 225759"/>
                <a:gd name="connsiteY10" fmla="*/ 244793 h 279082"/>
                <a:gd name="connsiteX11" fmla="*/ 165752 w 225759"/>
                <a:gd name="connsiteY11" fmla="*/ 244793 h 279082"/>
                <a:gd name="connsiteX12" fmla="*/ 87647 w 225759"/>
                <a:gd name="connsiteY12" fmla="*/ 279083 h 279082"/>
                <a:gd name="connsiteX13" fmla="*/ 17 w 225759"/>
                <a:gd name="connsiteY13" fmla="*/ 194310 h 279082"/>
                <a:gd name="connsiteX14" fmla="*/ 114317 w 225759"/>
                <a:gd name="connsiteY14" fmla="*/ 107632 h 279082"/>
                <a:gd name="connsiteX15" fmla="*/ 103839 w 225759"/>
                <a:gd name="connsiteY15" fmla="*/ 232410 h 279082"/>
                <a:gd name="connsiteX16" fmla="*/ 164799 w 225759"/>
                <a:gd name="connsiteY16" fmla="*/ 200025 h 279082"/>
                <a:gd name="connsiteX17" fmla="*/ 164799 w 225759"/>
                <a:gd name="connsiteY17" fmla="*/ 154305 h 279082"/>
                <a:gd name="connsiteX18" fmla="*/ 120984 w 225759"/>
                <a:gd name="connsiteY18" fmla="*/ 149543 h 279082"/>
                <a:gd name="connsiteX19" fmla="*/ 59072 w 225759"/>
                <a:gd name="connsiteY19" fmla="*/ 193358 h 279082"/>
                <a:gd name="connsiteX20" fmla="*/ 103839 w 225759"/>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9" h="279082">
                  <a:moveTo>
                    <a:pt x="114317" y="107632"/>
                  </a:moveTo>
                  <a:cubicBezTo>
                    <a:pt x="131462" y="107632"/>
                    <a:pt x="147654" y="108585"/>
                    <a:pt x="164799" y="113347"/>
                  </a:cubicBezTo>
                  <a:lnTo>
                    <a:pt x="164799" y="103822"/>
                  </a:lnTo>
                  <a:cubicBezTo>
                    <a:pt x="164799" y="69532"/>
                    <a:pt x="144797" y="52388"/>
                    <a:pt x="105744" y="52388"/>
                  </a:cubicBezTo>
                  <a:cubicBezTo>
                    <a:pt x="83837" y="52388"/>
                    <a:pt x="60024" y="58103"/>
                    <a:pt x="38117" y="67628"/>
                  </a:cubicBezTo>
                  <a:lnTo>
                    <a:pt x="24782" y="15240"/>
                  </a:lnTo>
                  <a:cubicBezTo>
                    <a:pt x="49547" y="5715"/>
                    <a:pt x="81932" y="0"/>
                    <a:pt x="112412" y="0"/>
                  </a:cubicBezTo>
                  <a:cubicBezTo>
                    <a:pt x="187659" y="0"/>
                    <a:pt x="225759" y="35243"/>
                    <a:pt x="225759" y="102870"/>
                  </a:cubicBezTo>
                  <a:lnTo>
                    <a:pt x="225759" y="273368"/>
                  </a:lnTo>
                  <a:lnTo>
                    <a:pt x="166704" y="273368"/>
                  </a:lnTo>
                  <a:lnTo>
                    <a:pt x="166704" y="244793"/>
                  </a:lnTo>
                  <a:lnTo>
                    <a:pt x="165752" y="244793"/>
                  </a:lnTo>
                  <a:cubicBezTo>
                    <a:pt x="142892" y="268605"/>
                    <a:pt x="119079" y="279083"/>
                    <a:pt x="87647" y="279083"/>
                  </a:cubicBezTo>
                  <a:cubicBezTo>
                    <a:pt x="34307" y="279083"/>
                    <a:pt x="17" y="245745"/>
                    <a:pt x="17" y="194310"/>
                  </a:cubicBezTo>
                  <a:cubicBezTo>
                    <a:pt x="-936" y="138113"/>
                    <a:pt x="39069" y="107632"/>
                    <a:pt x="114317" y="107632"/>
                  </a:cubicBezTo>
                  <a:close/>
                  <a:moveTo>
                    <a:pt x="103839" y="232410"/>
                  </a:moveTo>
                  <a:cubicBezTo>
                    <a:pt x="126699" y="232410"/>
                    <a:pt x="147654" y="220980"/>
                    <a:pt x="164799" y="200025"/>
                  </a:cubicBezTo>
                  <a:lnTo>
                    <a:pt x="164799" y="154305"/>
                  </a:lnTo>
                  <a:cubicBezTo>
                    <a:pt x="150512" y="150495"/>
                    <a:pt x="135272" y="149543"/>
                    <a:pt x="120984" y="149543"/>
                  </a:cubicBezTo>
                  <a:cubicBezTo>
                    <a:pt x="81932" y="149543"/>
                    <a:pt x="59072" y="164783"/>
                    <a:pt x="59072" y="193358"/>
                  </a:cubicBezTo>
                  <a:cubicBezTo>
                    <a:pt x="59072" y="217170"/>
                    <a:pt x="76217" y="232410"/>
                    <a:pt x="103839" y="232410"/>
                  </a:cubicBezTo>
                  <a:close/>
                </a:path>
              </a:pathLst>
            </a:custGeom>
            <a:grpFill/>
            <a:ln w="9525" cap="flat">
              <a:noFill/>
              <a:prstDash val="solid"/>
              <a:miter/>
            </a:ln>
          </p:spPr>
          <p:txBody>
            <a:bodyPr rtlCol="0" anchor="ctr"/>
            <a:lstStyle/>
            <a:p>
              <a:endParaRPr lang="de-DE"/>
            </a:p>
          </p:txBody>
        </p:sp>
        <p:sp>
          <p:nvSpPr>
            <p:cNvPr id="107" name="Freihandform: Form 106">
              <a:extLst>
                <a:ext uri="{FF2B5EF4-FFF2-40B4-BE49-F238E27FC236}">
                  <a16:creationId xmlns:a16="http://schemas.microsoft.com/office/drawing/2014/main" id="{D739AA9B-F674-4AC7-9697-E665D1C5E54E}"/>
                </a:ext>
              </a:extLst>
            </p:cNvPr>
            <p:cNvSpPr/>
            <p:nvPr/>
          </p:nvSpPr>
          <p:spPr>
            <a:xfrm>
              <a:off x="5991224" y="2641281"/>
              <a:ext cx="229552" cy="273367"/>
            </a:xfrm>
            <a:custGeom>
              <a:avLst/>
              <a:gdLst>
                <a:gd name="connsiteX0" fmla="*/ 229553 w 229552"/>
                <a:gd name="connsiteY0" fmla="*/ 272415 h 273367"/>
                <a:gd name="connsiteX1" fmla="*/ 166688 w 229552"/>
                <a:gd name="connsiteY1" fmla="*/ 272415 h 273367"/>
                <a:gd name="connsiteX2" fmla="*/ 166688 w 229552"/>
                <a:gd name="connsiteY2" fmla="*/ 120015 h 273367"/>
                <a:gd name="connsiteX3" fmla="*/ 117157 w 229552"/>
                <a:gd name="connsiteY3" fmla="*/ 55245 h 273367"/>
                <a:gd name="connsiteX4" fmla="*/ 61913 w 229552"/>
                <a:gd name="connsiteY4" fmla="*/ 120015 h 273367"/>
                <a:gd name="connsiteX5" fmla="*/ 61913 w 229552"/>
                <a:gd name="connsiteY5" fmla="*/ 273368 h 273367"/>
                <a:gd name="connsiteX6" fmla="*/ 0 w 229552"/>
                <a:gd name="connsiteY6" fmla="*/ 273368 h 273367"/>
                <a:gd name="connsiteX7" fmla="*/ 0 w 229552"/>
                <a:gd name="connsiteY7" fmla="*/ 6668 h 273367"/>
                <a:gd name="connsiteX8" fmla="*/ 61913 w 229552"/>
                <a:gd name="connsiteY8" fmla="*/ 6668 h 273367"/>
                <a:gd name="connsiteX9" fmla="*/ 61913 w 229552"/>
                <a:gd name="connsiteY9" fmla="*/ 39053 h 273367"/>
                <a:gd name="connsiteX10" fmla="*/ 62865 w 229552"/>
                <a:gd name="connsiteY10" fmla="*/ 39053 h 273367"/>
                <a:gd name="connsiteX11" fmla="*/ 140970 w 229552"/>
                <a:gd name="connsiteY11" fmla="*/ 0 h 273367"/>
                <a:gd name="connsiteX12" fmla="*/ 228600 w 229552"/>
                <a:gd name="connsiteY12" fmla="*/ 107632 h 273367"/>
                <a:gd name="connsiteX13" fmla="*/ 228600 w 229552"/>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273367">
                  <a:moveTo>
                    <a:pt x="229553"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grpFill/>
            <a:ln w="9525" cap="flat">
              <a:noFill/>
              <a:prstDash val="solid"/>
              <a:miter/>
            </a:ln>
          </p:spPr>
          <p:txBody>
            <a:bodyPr rtlCol="0" anchor="ctr"/>
            <a:lstStyle/>
            <a:p>
              <a:endParaRPr lang="de-DE"/>
            </a:p>
          </p:txBody>
        </p:sp>
        <p:sp>
          <p:nvSpPr>
            <p:cNvPr id="108" name="Freihandform: Form 107">
              <a:extLst>
                <a:ext uri="{FF2B5EF4-FFF2-40B4-BE49-F238E27FC236}">
                  <a16:creationId xmlns:a16="http://schemas.microsoft.com/office/drawing/2014/main" id="{87A3CBCA-9587-4F2E-89F4-52C56F0E6676}"/>
                </a:ext>
              </a:extLst>
            </p:cNvPr>
            <p:cNvSpPr/>
            <p:nvPr/>
          </p:nvSpPr>
          <p:spPr>
            <a:xfrm>
              <a:off x="628649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3 w 248602"/>
                <a:gd name="connsiteY7" fmla="*/ 389573 h 396239"/>
                <a:gd name="connsiteX8" fmla="*/ 187643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1913 w 248602"/>
                <a:gd name="connsiteY12" fmla="*/ 255270 h 396239"/>
                <a:gd name="connsiteX13" fmla="*/ 123825 w 248602"/>
                <a:gd name="connsiteY13" fmla="*/ 340995 h 396239"/>
                <a:gd name="connsiteX14" fmla="*/ 187643 w 248602"/>
                <a:gd name="connsiteY14" fmla="*/ 305753 h 396239"/>
                <a:gd name="connsiteX15" fmla="*/ 187643 w 248602"/>
                <a:gd name="connsiteY15" fmla="*/ 207645 h 396239"/>
                <a:gd name="connsiteX16" fmla="*/ 123825 w 248602"/>
                <a:gd name="connsiteY16" fmla="*/ 172402 h 396239"/>
                <a:gd name="connsiteX17" fmla="*/ 61913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3" y="130493"/>
                    <a:pt x="185738" y="152400"/>
                  </a:cubicBezTo>
                  <a:lnTo>
                    <a:pt x="186690" y="152400"/>
                  </a:lnTo>
                  <a:lnTo>
                    <a:pt x="186690" y="15240"/>
                  </a:lnTo>
                  <a:lnTo>
                    <a:pt x="248603" y="0"/>
                  </a:lnTo>
                  <a:lnTo>
                    <a:pt x="248603" y="389573"/>
                  </a:lnTo>
                  <a:lnTo>
                    <a:pt x="187643" y="389573"/>
                  </a:lnTo>
                  <a:lnTo>
                    <a:pt x="187643" y="358140"/>
                  </a:lnTo>
                  <a:lnTo>
                    <a:pt x="186690" y="358140"/>
                  </a:lnTo>
                  <a:cubicBezTo>
                    <a:pt x="167640" y="381953"/>
                    <a:pt x="140018" y="396240"/>
                    <a:pt x="106680" y="396240"/>
                  </a:cubicBezTo>
                  <a:cubicBezTo>
                    <a:pt x="43815" y="395288"/>
                    <a:pt x="0" y="340995"/>
                    <a:pt x="0" y="255270"/>
                  </a:cubicBezTo>
                  <a:close/>
                  <a:moveTo>
                    <a:pt x="61913" y="255270"/>
                  </a:moveTo>
                  <a:cubicBezTo>
                    <a:pt x="61913" y="309563"/>
                    <a:pt x="84772" y="340995"/>
                    <a:pt x="123825" y="340995"/>
                  </a:cubicBezTo>
                  <a:cubicBezTo>
                    <a:pt x="147638" y="340995"/>
                    <a:pt x="167640" y="329565"/>
                    <a:pt x="187643" y="305753"/>
                  </a:cubicBezTo>
                  <a:lnTo>
                    <a:pt x="187643" y="207645"/>
                  </a:lnTo>
                  <a:cubicBezTo>
                    <a:pt x="169545" y="183833"/>
                    <a:pt x="149543" y="172402"/>
                    <a:pt x="123825" y="172402"/>
                  </a:cubicBezTo>
                  <a:cubicBezTo>
                    <a:pt x="82868" y="172402"/>
                    <a:pt x="61913" y="201930"/>
                    <a:pt x="61913" y="255270"/>
                  </a:cubicBezTo>
                  <a:close/>
                </a:path>
              </a:pathLst>
            </a:custGeom>
            <a:grpFill/>
            <a:ln w="9525" cap="flat">
              <a:noFill/>
              <a:prstDash val="solid"/>
              <a:miter/>
            </a:ln>
          </p:spPr>
          <p:txBody>
            <a:bodyPr rtlCol="0" anchor="ctr"/>
            <a:lstStyle/>
            <a:p>
              <a:endParaRPr lang="de-DE"/>
            </a:p>
          </p:txBody>
        </p:sp>
        <p:sp>
          <p:nvSpPr>
            <p:cNvPr id="109" name="Freihandform: Form 108">
              <a:extLst>
                <a:ext uri="{FF2B5EF4-FFF2-40B4-BE49-F238E27FC236}">
                  <a16:creationId xmlns:a16="http://schemas.microsoft.com/office/drawing/2014/main" id="{D20A0AC3-BB00-4222-8E0C-DF0BFFDC8108}"/>
                </a:ext>
              </a:extLst>
            </p:cNvPr>
            <p:cNvSpPr/>
            <p:nvPr/>
          </p:nvSpPr>
          <p:spPr>
            <a:xfrm>
              <a:off x="6602729" y="2641281"/>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3" y="264795"/>
                    <a:pt x="172402" y="279083"/>
                    <a:pt x="132397" y="279083"/>
                  </a:cubicBezTo>
                  <a:close/>
                  <a:moveTo>
                    <a:pt x="62865" y="115253"/>
                  </a:moveTo>
                  <a:lnTo>
                    <a:pt x="183832" y="115253"/>
                  </a:lnTo>
                  <a:cubicBezTo>
                    <a:pt x="180975" y="74295"/>
                    <a:pt x="160020" y="50482"/>
                    <a:pt x="124777" y="50482"/>
                  </a:cubicBezTo>
                  <a:cubicBezTo>
                    <a:pt x="90488" y="50482"/>
                    <a:pt x="67627" y="74295"/>
                    <a:pt x="62865" y="115253"/>
                  </a:cubicBezTo>
                  <a:close/>
                </a:path>
              </a:pathLst>
            </a:custGeom>
            <a:grpFill/>
            <a:ln w="9525" cap="flat">
              <a:noFill/>
              <a:prstDash val="solid"/>
              <a:miter/>
            </a:ln>
          </p:spPr>
          <p:txBody>
            <a:bodyPr rtlCol="0" anchor="ctr"/>
            <a:lstStyle/>
            <a:p>
              <a:endParaRPr lang="de-DE"/>
            </a:p>
          </p:txBody>
        </p:sp>
        <p:sp>
          <p:nvSpPr>
            <p:cNvPr id="110" name="Freihandform: Form 109">
              <a:extLst>
                <a:ext uri="{FF2B5EF4-FFF2-40B4-BE49-F238E27FC236}">
                  <a16:creationId xmlns:a16="http://schemas.microsoft.com/office/drawing/2014/main" id="{995FA418-1D22-47ED-8473-BF05C355BBCD}"/>
                </a:ext>
              </a:extLst>
            </p:cNvPr>
            <p:cNvSpPr/>
            <p:nvPr/>
          </p:nvSpPr>
          <p:spPr>
            <a:xfrm>
              <a:off x="6916101"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grpFill/>
            <a:ln w="9525" cap="flat">
              <a:noFill/>
              <a:prstDash val="solid"/>
              <a:miter/>
            </a:ln>
          </p:spPr>
          <p:txBody>
            <a:bodyPr rtlCol="0" anchor="ctr"/>
            <a:lstStyle/>
            <a:p>
              <a:endParaRPr lang="de-DE"/>
            </a:p>
          </p:txBody>
        </p:sp>
        <p:sp>
          <p:nvSpPr>
            <p:cNvPr id="111" name="Freihandform: Form 110">
              <a:extLst>
                <a:ext uri="{FF2B5EF4-FFF2-40B4-BE49-F238E27FC236}">
                  <a16:creationId xmlns:a16="http://schemas.microsoft.com/office/drawing/2014/main" id="{2F468C89-F681-439A-98C4-0D6A60EE62FB}"/>
                </a:ext>
              </a:extLst>
            </p:cNvPr>
            <p:cNvSpPr/>
            <p:nvPr/>
          </p:nvSpPr>
          <p:spPr>
            <a:xfrm>
              <a:off x="7115174"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grpFill/>
            <a:ln w="9525" cap="flat">
              <a:noFill/>
              <a:prstDash val="solid"/>
              <a:miter/>
            </a:ln>
          </p:spPr>
          <p:txBody>
            <a:bodyPr rtlCol="0" anchor="ctr"/>
            <a:lstStyle/>
            <a:p>
              <a:endParaRPr lang="de-DE"/>
            </a:p>
          </p:txBody>
        </p:sp>
        <p:sp>
          <p:nvSpPr>
            <p:cNvPr id="161" name="Freihandform: Form 160">
              <a:extLst>
                <a:ext uri="{FF2B5EF4-FFF2-40B4-BE49-F238E27FC236}">
                  <a16:creationId xmlns:a16="http://schemas.microsoft.com/office/drawing/2014/main" id="{D04D7ADC-1CF7-4E3F-A016-713FACCEC586}"/>
                </a:ext>
              </a:extLst>
            </p:cNvPr>
            <p:cNvSpPr/>
            <p:nvPr/>
          </p:nvSpPr>
          <p:spPr>
            <a:xfrm>
              <a:off x="7324724" y="2545079"/>
              <a:ext cx="288607" cy="37528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3" y="312420"/>
                    <a:pt x="220980" y="275272"/>
                    <a:pt x="220980" y="219075"/>
                  </a:cubicBezTo>
                  <a:lnTo>
                    <a:pt x="220980" y="0"/>
                  </a:lnTo>
                  <a:lnTo>
                    <a:pt x="287655" y="0"/>
                  </a:lnTo>
                  <a:lnTo>
                    <a:pt x="287655" y="222885"/>
                  </a:lnTo>
                  <a:close/>
                </a:path>
              </a:pathLst>
            </a:custGeom>
            <a:grpFill/>
            <a:ln w="9525" cap="flat">
              <a:noFill/>
              <a:prstDash val="solid"/>
              <a:miter/>
            </a:ln>
          </p:spPr>
          <p:txBody>
            <a:bodyPr rtlCol="0" anchor="ctr"/>
            <a:lstStyle/>
            <a:p>
              <a:endParaRPr lang="de-DE"/>
            </a:p>
          </p:txBody>
        </p:sp>
        <p:sp>
          <p:nvSpPr>
            <p:cNvPr id="162" name="Freihandform: Form 161">
              <a:extLst>
                <a:ext uri="{FF2B5EF4-FFF2-40B4-BE49-F238E27FC236}">
                  <a16:creationId xmlns:a16="http://schemas.microsoft.com/office/drawing/2014/main" id="{CECFFFB2-B9A1-420F-9BEE-D629610BD89B}"/>
                </a:ext>
              </a:extLst>
            </p:cNvPr>
            <p:cNvSpPr/>
            <p:nvPr/>
          </p:nvSpPr>
          <p:spPr>
            <a:xfrm>
              <a:off x="7697151" y="2641281"/>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8" y="15240"/>
                    <a:pt x="106680" y="0"/>
                    <a:pt x="140970" y="0"/>
                  </a:cubicBezTo>
                  <a:cubicBezTo>
                    <a:pt x="201930" y="0"/>
                    <a:pt x="228600" y="44768"/>
                    <a:pt x="228600" y="107632"/>
                  </a:cubicBezTo>
                  <a:lnTo>
                    <a:pt x="228600" y="272415"/>
                  </a:lnTo>
                  <a:close/>
                </a:path>
              </a:pathLst>
            </a:custGeom>
            <a:grpFill/>
            <a:ln w="9525" cap="flat">
              <a:noFill/>
              <a:prstDash val="solid"/>
              <a:miter/>
            </a:ln>
          </p:spPr>
          <p:txBody>
            <a:bodyPr rtlCol="0" anchor="ctr"/>
            <a:lstStyle/>
            <a:p>
              <a:endParaRPr lang="de-DE"/>
            </a:p>
          </p:txBody>
        </p:sp>
        <p:sp>
          <p:nvSpPr>
            <p:cNvPr id="163" name="Freihandform: Form 162">
              <a:extLst>
                <a:ext uri="{FF2B5EF4-FFF2-40B4-BE49-F238E27FC236}">
                  <a16:creationId xmlns:a16="http://schemas.microsoft.com/office/drawing/2014/main" id="{4F9FCDCD-D972-43CE-A40C-8CC813FDFD51}"/>
                </a:ext>
              </a:extLst>
            </p:cNvPr>
            <p:cNvSpPr/>
            <p:nvPr/>
          </p:nvSpPr>
          <p:spPr>
            <a:xfrm>
              <a:off x="7996237"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007"/>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64" name="Freihandform: Form 163">
              <a:extLst>
                <a:ext uri="{FF2B5EF4-FFF2-40B4-BE49-F238E27FC236}">
                  <a16:creationId xmlns:a16="http://schemas.microsoft.com/office/drawing/2014/main" id="{3B066928-1E72-487B-AFB2-2C383A73BBC9}"/>
                </a:ext>
              </a:extLst>
            </p:cNvPr>
            <p:cNvSpPr/>
            <p:nvPr/>
          </p:nvSpPr>
          <p:spPr>
            <a:xfrm>
              <a:off x="8119109" y="2647949"/>
              <a:ext cx="259079" cy="266700"/>
            </a:xfrm>
            <a:custGeom>
              <a:avLst/>
              <a:gdLst>
                <a:gd name="connsiteX0" fmla="*/ 259080 w 259079"/>
                <a:gd name="connsiteY0" fmla="*/ 0 h 266700"/>
                <a:gd name="connsiteX1" fmla="*/ 161925 w 259079"/>
                <a:gd name="connsiteY1" fmla="*/ 266700 h 266700"/>
                <a:gd name="connsiteX2" fmla="*/ 97155 w 259079"/>
                <a:gd name="connsiteY2" fmla="*/ 266700 h 266700"/>
                <a:gd name="connsiteX3" fmla="*/ 0 w 259079"/>
                <a:gd name="connsiteY3" fmla="*/ 0 h 266700"/>
                <a:gd name="connsiteX4" fmla="*/ 68580 w 259079"/>
                <a:gd name="connsiteY4" fmla="*/ 0 h 266700"/>
                <a:gd name="connsiteX5" fmla="*/ 129540 w 259079"/>
                <a:gd name="connsiteY5" fmla="*/ 193358 h 266700"/>
                <a:gd name="connsiteX6" fmla="*/ 130492 w 259079"/>
                <a:gd name="connsiteY6" fmla="*/ 193358 h 266700"/>
                <a:gd name="connsiteX7" fmla="*/ 191452 w 259079"/>
                <a:gd name="connsiteY7" fmla="*/ 0 h 266700"/>
                <a:gd name="connsiteX8" fmla="*/ 259080 w 259079"/>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79" h="266700">
                  <a:moveTo>
                    <a:pt x="259080" y="0"/>
                  </a:moveTo>
                  <a:lnTo>
                    <a:pt x="161925" y="266700"/>
                  </a:lnTo>
                  <a:lnTo>
                    <a:pt x="97155" y="266700"/>
                  </a:lnTo>
                  <a:lnTo>
                    <a:pt x="0" y="0"/>
                  </a:lnTo>
                  <a:lnTo>
                    <a:pt x="68580" y="0"/>
                  </a:lnTo>
                  <a:lnTo>
                    <a:pt x="129540" y="193358"/>
                  </a:lnTo>
                  <a:lnTo>
                    <a:pt x="130492" y="193358"/>
                  </a:lnTo>
                  <a:lnTo>
                    <a:pt x="191452" y="0"/>
                  </a:lnTo>
                  <a:lnTo>
                    <a:pt x="259080" y="0"/>
                  </a:lnTo>
                  <a:close/>
                </a:path>
              </a:pathLst>
            </a:custGeom>
            <a:grpFill/>
            <a:ln w="9525" cap="flat">
              <a:noFill/>
              <a:prstDash val="solid"/>
              <a:miter/>
            </a:ln>
          </p:spPr>
          <p:txBody>
            <a:bodyPr rtlCol="0" anchor="ctr"/>
            <a:lstStyle/>
            <a:p>
              <a:endParaRPr lang="de-DE"/>
            </a:p>
          </p:txBody>
        </p:sp>
        <p:sp>
          <p:nvSpPr>
            <p:cNvPr id="165" name="Freihandform: Form 164">
              <a:extLst>
                <a:ext uri="{FF2B5EF4-FFF2-40B4-BE49-F238E27FC236}">
                  <a16:creationId xmlns:a16="http://schemas.microsoft.com/office/drawing/2014/main" id="{AF415682-683E-4CEB-9D53-084796374DF1}"/>
                </a:ext>
              </a:extLst>
            </p:cNvPr>
            <p:cNvSpPr/>
            <p:nvPr/>
          </p:nvSpPr>
          <p:spPr>
            <a:xfrm>
              <a:off x="8406764"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3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8" y="225743"/>
                    <a:pt x="132398" y="225743"/>
                  </a:cubicBezTo>
                  <a:cubicBezTo>
                    <a:pt x="157163" y="225743"/>
                    <a:pt x="177165" y="216218"/>
                    <a:pt x="198120" y="194310"/>
                  </a:cubicBezTo>
                  <a:lnTo>
                    <a:pt x="237173" y="235268"/>
                  </a:lnTo>
                  <a:cubicBezTo>
                    <a:pt x="206693" y="264795"/>
                    <a:pt x="173355" y="279083"/>
                    <a:pt x="132398" y="279083"/>
                  </a:cubicBezTo>
                  <a:close/>
                  <a:moveTo>
                    <a:pt x="62865" y="115253"/>
                  </a:moveTo>
                  <a:lnTo>
                    <a:pt x="183833" y="115253"/>
                  </a:lnTo>
                  <a:cubicBezTo>
                    <a:pt x="180975" y="74295"/>
                    <a:pt x="160020" y="50482"/>
                    <a:pt x="124778" y="50482"/>
                  </a:cubicBezTo>
                  <a:cubicBezTo>
                    <a:pt x="90488" y="50482"/>
                    <a:pt x="68580" y="74295"/>
                    <a:pt x="62865" y="115253"/>
                  </a:cubicBezTo>
                  <a:close/>
                </a:path>
              </a:pathLst>
            </a:custGeom>
            <a:grpFill/>
            <a:ln w="9525" cap="flat">
              <a:noFill/>
              <a:prstDash val="solid"/>
              <a:miter/>
            </a:ln>
          </p:spPr>
          <p:txBody>
            <a:bodyPr rtlCol="0" anchor="ctr"/>
            <a:lstStyle/>
            <a:p>
              <a:endParaRPr lang="de-DE"/>
            </a:p>
          </p:txBody>
        </p:sp>
        <p:sp>
          <p:nvSpPr>
            <p:cNvPr id="166" name="Freihandform: Form 165">
              <a:extLst>
                <a:ext uri="{FF2B5EF4-FFF2-40B4-BE49-F238E27FC236}">
                  <a16:creationId xmlns:a16="http://schemas.microsoft.com/office/drawing/2014/main" id="{AB4C0555-F376-4AE3-9FC2-9D548F5895C3}"/>
                </a:ext>
              </a:extLst>
            </p:cNvPr>
            <p:cNvSpPr/>
            <p:nvPr/>
          </p:nvSpPr>
          <p:spPr>
            <a:xfrm>
              <a:off x="8720137"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grpFill/>
            <a:ln w="9525" cap="flat">
              <a:noFill/>
              <a:prstDash val="solid"/>
              <a:miter/>
            </a:ln>
          </p:spPr>
          <p:txBody>
            <a:bodyPr rtlCol="0" anchor="ctr"/>
            <a:lstStyle/>
            <a:p>
              <a:endParaRPr lang="de-DE"/>
            </a:p>
          </p:txBody>
        </p:sp>
        <p:sp>
          <p:nvSpPr>
            <p:cNvPr id="167" name="Freihandform: Form 166">
              <a:extLst>
                <a:ext uri="{FF2B5EF4-FFF2-40B4-BE49-F238E27FC236}">
                  <a16:creationId xmlns:a16="http://schemas.microsoft.com/office/drawing/2014/main" id="{17A4FA34-7CC1-43D7-9085-E14A26FC9D71}"/>
                </a:ext>
              </a:extLst>
            </p:cNvPr>
            <p:cNvSpPr/>
            <p:nvPr/>
          </p:nvSpPr>
          <p:spPr>
            <a:xfrm>
              <a:off x="8909684" y="2640329"/>
              <a:ext cx="205739" cy="280034"/>
            </a:xfrm>
            <a:custGeom>
              <a:avLst/>
              <a:gdLst>
                <a:gd name="connsiteX0" fmla="*/ 29527 w 205739"/>
                <a:gd name="connsiteY0" fmla="*/ 198120 h 280034"/>
                <a:gd name="connsiteX1" fmla="*/ 104775 w 205739"/>
                <a:gd name="connsiteY1" fmla="*/ 227647 h 280034"/>
                <a:gd name="connsiteX2" fmla="*/ 143827 w 205739"/>
                <a:gd name="connsiteY2" fmla="*/ 200978 h 280034"/>
                <a:gd name="connsiteX3" fmla="*/ 10477 w 205739"/>
                <a:gd name="connsiteY3" fmla="*/ 82868 h 280034"/>
                <a:gd name="connsiteX4" fmla="*/ 111442 w 205739"/>
                <a:gd name="connsiteY4" fmla="*/ 0 h 280034"/>
                <a:gd name="connsiteX5" fmla="*/ 203835 w 205739"/>
                <a:gd name="connsiteY5" fmla="*/ 27622 h 280034"/>
                <a:gd name="connsiteX6" fmla="*/ 174307 w 205739"/>
                <a:gd name="connsiteY6" fmla="*/ 76200 h 280034"/>
                <a:gd name="connsiteX7" fmla="*/ 110490 w 205739"/>
                <a:gd name="connsiteY7" fmla="*/ 52387 h 280034"/>
                <a:gd name="connsiteX8" fmla="*/ 72390 w 205739"/>
                <a:gd name="connsiteY8" fmla="*/ 77153 h 280034"/>
                <a:gd name="connsiteX9" fmla="*/ 205740 w 205739"/>
                <a:gd name="connsiteY9" fmla="*/ 195262 h 280034"/>
                <a:gd name="connsiteX10" fmla="*/ 102870 w 205739"/>
                <a:gd name="connsiteY10" fmla="*/ 280035 h 280034"/>
                <a:gd name="connsiteX11" fmla="*/ 0 w 205739"/>
                <a:gd name="connsiteY11" fmla="*/ 247650 h 280034"/>
                <a:gd name="connsiteX12" fmla="*/ 29527 w 205739"/>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4">
                  <a:moveTo>
                    <a:pt x="29527" y="198120"/>
                  </a:moveTo>
                  <a:cubicBezTo>
                    <a:pt x="56197" y="218122"/>
                    <a:pt x="80963" y="227647"/>
                    <a:pt x="104775" y="227647"/>
                  </a:cubicBezTo>
                  <a:cubicBezTo>
                    <a:pt x="127635" y="227647"/>
                    <a:pt x="143827" y="217170"/>
                    <a:pt x="143827" y="200978"/>
                  </a:cubicBezTo>
                  <a:cubicBezTo>
                    <a:pt x="143827" y="155258"/>
                    <a:pt x="10477" y="171450"/>
                    <a:pt x="10477" y="82868"/>
                  </a:cubicBezTo>
                  <a:cubicBezTo>
                    <a:pt x="10477" y="33338"/>
                    <a:pt x="51435" y="0"/>
                    <a:pt x="111442" y="0"/>
                  </a:cubicBezTo>
                  <a:cubicBezTo>
                    <a:pt x="143827" y="0"/>
                    <a:pt x="175260" y="9525"/>
                    <a:pt x="203835" y="27622"/>
                  </a:cubicBezTo>
                  <a:lnTo>
                    <a:pt x="174307" y="76200"/>
                  </a:lnTo>
                  <a:cubicBezTo>
                    <a:pt x="151447" y="60960"/>
                    <a:pt x="130492"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168" name="Freihandform: Form 167">
              <a:extLst>
                <a:ext uri="{FF2B5EF4-FFF2-40B4-BE49-F238E27FC236}">
                  <a16:creationId xmlns:a16="http://schemas.microsoft.com/office/drawing/2014/main" id="{79E7E56E-40BD-4374-BF2B-EE9542AF8E66}"/>
                </a:ext>
              </a:extLst>
            </p:cNvPr>
            <p:cNvSpPr/>
            <p:nvPr/>
          </p:nvSpPr>
          <p:spPr>
            <a:xfrm>
              <a:off x="9173526" y="2528887"/>
              <a:ext cx="79057" cy="384810"/>
            </a:xfrm>
            <a:custGeom>
              <a:avLst/>
              <a:gdLst>
                <a:gd name="connsiteX0" fmla="*/ 79058 w 79057"/>
                <a:gd name="connsiteY0" fmla="*/ 38100 h 384810"/>
                <a:gd name="connsiteX1" fmla="*/ 39053 w 79057"/>
                <a:gd name="connsiteY1" fmla="*/ 76200 h 384810"/>
                <a:gd name="connsiteX2" fmla="*/ 0 w 79057"/>
                <a:gd name="connsiteY2" fmla="*/ 38100 h 384810"/>
                <a:gd name="connsiteX3" fmla="*/ 39053 w 79057"/>
                <a:gd name="connsiteY3" fmla="*/ 0 h 384810"/>
                <a:gd name="connsiteX4" fmla="*/ 79058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3" y="76200"/>
                  </a:cubicBezTo>
                  <a:cubicBezTo>
                    <a:pt x="17145" y="76200"/>
                    <a:pt x="0" y="60007"/>
                    <a:pt x="0" y="38100"/>
                  </a:cubicBezTo>
                  <a:cubicBezTo>
                    <a:pt x="0" y="16193"/>
                    <a:pt x="18098" y="0"/>
                    <a:pt x="39053" y="0"/>
                  </a:cubicBezTo>
                  <a:cubicBezTo>
                    <a:pt x="60960" y="0"/>
                    <a:pt x="79058" y="16193"/>
                    <a:pt x="79058"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69" name="Freihandform: Form 168">
              <a:extLst>
                <a:ext uri="{FF2B5EF4-FFF2-40B4-BE49-F238E27FC236}">
                  <a16:creationId xmlns:a16="http://schemas.microsoft.com/office/drawing/2014/main" id="{770D6381-A1FE-4650-9108-C09FA97B64F1}"/>
                </a:ext>
              </a:extLst>
            </p:cNvPr>
            <p:cNvSpPr/>
            <p:nvPr/>
          </p:nvSpPr>
          <p:spPr>
            <a:xfrm>
              <a:off x="9297351" y="2562224"/>
              <a:ext cx="165735" cy="358139"/>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8 w 165735"/>
                <a:gd name="connsiteY3" fmla="*/ 282892 h 358139"/>
                <a:gd name="connsiteX4" fmla="*/ 40958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8" y="332423"/>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1923" y="303848"/>
                    <a:pt x="155258" y="300038"/>
                    <a:pt x="165735" y="295275"/>
                  </a:cubicBezTo>
                  <a:close/>
                </a:path>
              </a:pathLst>
            </a:custGeom>
            <a:grpFill/>
            <a:ln w="9525" cap="flat">
              <a:noFill/>
              <a:prstDash val="solid"/>
              <a:miter/>
            </a:ln>
          </p:spPr>
          <p:txBody>
            <a:bodyPr rtlCol="0" anchor="ctr"/>
            <a:lstStyle/>
            <a:p>
              <a:endParaRPr lang="de-DE"/>
            </a:p>
          </p:txBody>
        </p:sp>
        <p:sp>
          <p:nvSpPr>
            <p:cNvPr id="170" name="Freihandform: Form 169">
              <a:extLst>
                <a:ext uri="{FF2B5EF4-FFF2-40B4-BE49-F238E27FC236}">
                  <a16:creationId xmlns:a16="http://schemas.microsoft.com/office/drawing/2014/main" id="{FB565826-CB23-4587-94FB-0DC86DDE3CE4}"/>
                </a:ext>
              </a:extLst>
            </p:cNvPr>
            <p:cNvSpPr/>
            <p:nvPr/>
          </p:nvSpPr>
          <p:spPr>
            <a:xfrm>
              <a:off x="9511664" y="2533649"/>
              <a:ext cx="225742" cy="386714"/>
            </a:xfrm>
            <a:custGeom>
              <a:avLst/>
              <a:gdLst>
                <a:gd name="connsiteX0" fmla="*/ 114300 w 225742"/>
                <a:gd name="connsiteY0" fmla="*/ 215265 h 386714"/>
                <a:gd name="connsiteX1" fmla="*/ 164783 w 225742"/>
                <a:gd name="connsiteY1" fmla="*/ 220980 h 386714"/>
                <a:gd name="connsiteX2" fmla="*/ 164783 w 225742"/>
                <a:gd name="connsiteY2" fmla="*/ 211455 h 386714"/>
                <a:gd name="connsiteX3" fmla="*/ 105728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3823 w 225742"/>
                <a:gd name="connsiteY20" fmla="*/ 340042 h 386714"/>
                <a:gd name="connsiteX21" fmla="*/ 164783 w 225742"/>
                <a:gd name="connsiteY21" fmla="*/ 307658 h 386714"/>
                <a:gd name="connsiteX22" fmla="*/ 164783 w 225742"/>
                <a:gd name="connsiteY22" fmla="*/ 261938 h 386714"/>
                <a:gd name="connsiteX23" fmla="*/ 120968 w 225742"/>
                <a:gd name="connsiteY23" fmla="*/ 257175 h 386714"/>
                <a:gd name="connsiteX24" fmla="*/ 59055 w 225742"/>
                <a:gd name="connsiteY24" fmla="*/ 300990 h 386714"/>
                <a:gd name="connsiteX25" fmla="*/ 103823 w 225742"/>
                <a:gd name="connsiteY25" fmla="*/ 340042 h 386714"/>
                <a:gd name="connsiteX26" fmla="*/ 172403 w 225742"/>
                <a:gd name="connsiteY26" fmla="*/ 72390 h 386714"/>
                <a:gd name="connsiteX27" fmla="*/ 135255 w 225742"/>
                <a:gd name="connsiteY27" fmla="*/ 36195 h 386714"/>
                <a:gd name="connsiteX28" fmla="*/ 172403 w 225742"/>
                <a:gd name="connsiteY28" fmla="*/ 0 h 386714"/>
                <a:gd name="connsiteX29" fmla="*/ 209550 w 225742"/>
                <a:gd name="connsiteY29" fmla="*/ 36195 h 386714"/>
                <a:gd name="connsiteX30" fmla="*/ 172403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5735"/>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3" y="340042"/>
                    <a:pt x="147638" y="328613"/>
                    <a:pt x="164783" y="307658"/>
                  </a:cubicBezTo>
                  <a:lnTo>
                    <a:pt x="164783" y="261938"/>
                  </a:lnTo>
                  <a:cubicBezTo>
                    <a:pt x="150495" y="258127"/>
                    <a:pt x="135255" y="257175"/>
                    <a:pt x="120968" y="257175"/>
                  </a:cubicBezTo>
                  <a:cubicBezTo>
                    <a:pt x="81915" y="257175"/>
                    <a:pt x="59055" y="272415"/>
                    <a:pt x="59055" y="300990"/>
                  </a:cubicBezTo>
                  <a:cubicBezTo>
                    <a:pt x="59055" y="324803"/>
                    <a:pt x="76200" y="340042"/>
                    <a:pt x="103823"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grpFill/>
            <a:ln w="9525" cap="flat">
              <a:noFill/>
              <a:prstDash val="solid"/>
              <a:miter/>
            </a:ln>
          </p:spPr>
          <p:txBody>
            <a:bodyPr rtlCol="0" anchor="ctr"/>
            <a:lstStyle/>
            <a:p>
              <a:endParaRPr lang="de-DE"/>
            </a:p>
          </p:txBody>
        </p:sp>
        <p:sp>
          <p:nvSpPr>
            <p:cNvPr id="171" name="Freihandform: Form 170">
              <a:extLst>
                <a:ext uri="{FF2B5EF4-FFF2-40B4-BE49-F238E27FC236}">
                  <a16:creationId xmlns:a16="http://schemas.microsoft.com/office/drawing/2014/main" id="{DD1E3C0D-9B7F-464A-AF5A-F74FF099F79A}"/>
                </a:ext>
              </a:extLst>
            </p:cNvPr>
            <p:cNvSpPr/>
            <p:nvPr/>
          </p:nvSpPr>
          <p:spPr>
            <a:xfrm>
              <a:off x="9785984" y="2562224"/>
              <a:ext cx="165734" cy="358139"/>
            </a:xfrm>
            <a:custGeom>
              <a:avLst/>
              <a:gdLst>
                <a:gd name="connsiteX0" fmla="*/ 165735 w 165734"/>
                <a:gd name="connsiteY0" fmla="*/ 295275 h 358139"/>
                <a:gd name="connsiteX1" fmla="*/ 165735 w 165734"/>
                <a:gd name="connsiteY1" fmla="*/ 348615 h 358139"/>
                <a:gd name="connsiteX2" fmla="*/ 113347 w 165734"/>
                <a:gd name="connsiteY2" fmla="*/ 358140 h 358139"/>
                <a:gd name="connsiteX3" fmla="*/ 40957 w 165734"/>
                <a:gd name="connsiteY3" fmla="*/ 282892 h 358139"/>
                <a:gd name="connsiteX4" fmla="*/ 40957 w 165734"/>
                <a:gd name="connsiteY4" fmla="*/ 137160 h 358139"/>
                <a:gd name="connsiteX5" fmla="*/ 0 w 165734"/>
                <a:gd name="connsiteY5" fmla="*/ 137160 h 358139"/>
                <a:gd name="connsiteX6" fmla="*/ 0 w 165734"/>
                <a:gd name="connsiteY6" fmla="*/ 85725 h 358139"/>
                <a:gd name="connsiteX7" fmla="*/ 40005 w 165734"/>
                <a:gd name="connsiteY7" fmla="*/ 85725 h 358139"/>
                <a:gd name="connsiteX8" fmla="*/ 40005 w 165734"/>
                <a:gd name="connsiteY8" fmla="*/ 13335 h 358139"/>
                <a:gd name="connsiteX9" fmla="*/ 101917 w 165734"/>
                <a:gd name="connsiteY9" fmla="*/ 0 h 358139"/>
                <a:gd name="connsiteX10" fmla="*/ 101917 w 165734"/>
                <a:gd name="connsiteY10" fmla="*/ 86677 h 358139"/>
                <a:gd name="connsiteX11" fmla="*/ 165735 w 165734"/>
                <a:gd name="connsiteY11" fmla="*/ 86677 h 358139"/>
                <a:gd name="connsiteX12" fmla="*/ 165735 w 165734"/>
                <a:gd name="connsiteY12" fmla="*/ 138113 h 358139"/>
                <a:gd name="connsiteX13" fmla="*/ 101917 w 165734"/>
                <a:gd name="connsiteY13" fmla="*/ 138113 h 358139"/>
                <a:gd name="connsiteX14" fmla="*/ 101917 w 165734"/>
                <a:gd name="connsiteY14" fmla="*/ 269558 h 358139"/>
                <a:gd name="connsiteX15" fmla="*/ 130492 w 165734"/>
                <a:gd name="connsiteY15" fmla="*/ 304800 h 358139"/>
                <a:gd name="connsiteX16" fmla="*/ 165735 w 165734"/>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39">
                  <a:moveTo>
                    <a:pt x="165735" y="295275"/>
                  </a:moveTo>
                  <a:lnTo>
                    <a:pt x="165735" y="348615"/>
                  </a:lnTo>
                  <a:cubicBezTo>
                    <a:pt x="152400" y="355283"/>
                    <a:pt x="131445" y="358140"/>
                    <a:pt x="113347" y="358140"/>
                  </a:cubicBezTo>
                  <a:cubicBezTo>
                    <a:pt x="66675" y="358140"/>
                    <a:pt x="40957" y="332423"/>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3"/>
                    <a:pt x="110490" y="304800"/>
                    <a:pt x="130492" y="304800"/>
                  </a:cubicBezTo>
                  <a:cubicBezTo>
                    <a:pt x="142875" y="303848"/>
                    <a:pt x="155257" y="300038"/>
                    <a:pt x="165735" y="295275"/>
                  </a:cubicBezTo>
                  <a:close/>
                </a:path>
              </a:pathLst>
            </a:custGeom>
            <a:grpFill/>
            <a:ln w="9525" cap="flat">
              <a:noFill/>
              <a:prstDash val="solid"/>
              <a:miter/>
            </a:ln>
          </p:spPr>
          <p:txBody>
            <a:bodyPr rtlCol="0" anchor="ctr"/>
            <a:lstStyle/>
            <a:p>
              <a:endParaRPr lang="de-DE"/>
            </a:p>
          </p:txBody>
        </p:sp>
        <p:sp>
          <p:nvSpPr>
            <p:cNvPr id="172" name="Freihandform: Form 171">
              <a:extLst>
                <a:ext uri="{FF2B5EF4-FFF2-40B4-BE49-F238E27FC236}">
                  <a16:creationId xmlns:a16="http://schemas.microsoft.com/office/drawing/2014/main" id="{27451BE7-0DEA-4CF8-9081-F22E71D71274}"/>
                </a:ext>
              </a:extLst>
            </p:cNvPr>
            <p:cNvSpPr/>
            <p:nvPr/>
          </p:nvSpPr>
          <p:spPr>
            <a:xfrm>
              <a:off x="2269806" y="3121341"/>
              <a:ext cx="359092" cy="373379"/>
            </a:xfrm>
            <a:custGeom>
              <a:avLst/>
              <a:gdLst>
                <a:gd name="connsiteX0" fmla="*/ 0 w 359092"/>
                <a:gd name="connsiteY0" fmla="*/ 0 h 373379"/>
                <a:gd name="connsiteX1" fmla="*/ 79057 w 359092"/>
                <a:gd name="connsiteY1" fmla="*/ 0 h 373379"/>
                <a:gd name="connsiteX2" fmla="*/ 180022 w 359092"/>
                <a:gd name="connsiteY2" fmla="*/ 229553 h 373379"/>
                <a:gd name="connsiteX3" fmla="*/ 180975 w 359092"/>
                <a:gd name="connsiteY3" fmla="*/ 229553 h 373379"/>
                <a:gd name="connsiteX4" fmla="*/ 279083 w 359092"/>
                <a:gd name="connsiteY4" fmla="*/ 0 h 373379"/>
                <a:gd name="connsiteX5" fmla="*/ 359093 w 359092"/>
                <a:gd name="connsiteY5" fmla="*/ 0 h 373379"/>
                <a:gd name="connsiteX6" fmla="*/ 359093 w 359092"/>
                <a:gd name="connsiteY6" fmla="*/ 368617 h 373379"/>
                <a:gd name="connsiteX7" fmla="*/ 295275 w 359092"/>
                <a:gd name="connsiteY7" fmla="*/ 368617 h 373379"/>
                <a:gd name="connsiteX8" fmla="*/ 295275 w 359092"/>
                <a:gd name="connsiteY8" fmla="*/ 114300 h 373379"/>
                <a:gd name="connsiteX9" fmla="*/ 294322 w 359092"/>
                <a:gd name="connsiteY9" fmla="*/ 114300 h 373379"/>
                <a:gd name="connsiteX10" fmla="*/ 180975 w 359092"/>
                <a:gd name="connsiteY10" fmla="*/ 373380 h 373379"/>
                <a:gd name="connsiteX11" fmla="*/ 179070 w 359092"/>
                <a:gd name="connsiteY11" fmla="*/ 373380 h 373379"/>
                <a:gd name="connsiteX12" fmla="*/ 64770 w 359092"/>
                <a:gd name="connsiteY12" fmla="*/ 114300 h 373379"/>
                <a:gd name="connsiteX13" fmla="*/ 63818 w 359092"/>
                <a:gd name="connsiteY13" fmla="*/ 114300 h 373379"/>
                <a:gd name="connsiteX14" fmla="*/ 63818 w 359092"/>
                <a:gd name="connsiteY14" fmla="*/ 368617 h 373379"/>
                <a:gd name="connsiteX15" fmla="*/ 953 w 359092"/>
                <a:gd name="connsiteY15" fmla="*/ 368617 h 373379"/>
                <a:gd name="connsiteX16" fmla="*/ 953 w 359092"/>
                <a:gd name="connsiteY16" fmla="*/ 0 h 37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9092" h="373379">
                  <a:moveTo>
                    <a:pt x="0" y="0"/>
                  </a:moveTo>
                  <a:lnTo>
                    <a:pt x="79057" y="0"/>
                  </a:lnTo>
                  <a:lnTo>
                    <a:pt x="180022" y="229553"/>
                  </a:lnTo>
                  <a:lnTo>
                    <a:pt x="180975" y="229553"/>
                  </a:lnTo>
                  <a:lnTo>
                    <a:pt x="279083" y="0"/>
                  </a:lnTo>
                  <a:lnTo>
                    <a:pt x="359093" y="0"/>
                  </a:lnTo>
                  <a:lnTo>
                    <a:pt x="359093" y="368617"/>
                  </a:lnTo>
                  <a:lnTo>
                    <a:pt x="295275" y="368617"/>
                  </a:lnTo>
                  <a:lnTo>
                    <a:pt x="295275" y="114300"/>
                  </a:lnTo>
                  <a:lnTo>
                    <a:pt x="294322" y="114300"/>
                  </a:lnTo>
                  <a:lnTo>
                    <a:pt x="180975" y="373380"/>
                  </a:lnTo>
                  <a:lnTo>
                    <a:pt x="179070" y="373380"/>
                  </a:lnTo>
                  <a:lnTo>
                    <a:pt x="64770" y="114300"/>
                  </a:lnTo>
                  <a:lnTo>
                    <a:pt x="63818" y="114300"/>
                  </a:lnTo>
                  <a:lnTo>
                    <a:pt x="63818" y="368617"/>
                  </a:lnTo>
                  <a:lnTo>
                    <a:pt x="953" y="368617"/>
                  </a:lnTo>
                  <a:lnTo>
                    <a:pt x="953" y="0"/>
                  </a:lnTo>
                  <a:close/>
                </a:path>
              </a:pathLst>
            </a:custGeom>
            <a:grpFill/>
            <a:ln w="9525" cap="flat">
              <a:noFill/>
              <a:prstDash val="solid"/>
              <a:miter/>
            </a:ln>
          </p:spPr>
          <p:txBody>
            <a:bodyPr rtlCol="0" anchor="ctr"/>
            <a:lstStyle/>
            <a:p>
              <a:endParaRPr lang="de-DE"/>
            </a:p>
          </p:txBody>
        </p:sp>
        <p:sp>
          <p:nvSpPr>
            <p:cNvPr id="173" name="Freihandform: Form 172">
              <a:extLst>
                <a:ext uri="{FF2B5EF4-FFF2-40B4-BE49-F238E27FC236}">
                  <a16:creationId xmlns:a16="http://schemas.microsoft.com/office/drawing/2014/main" id="{1D302C50-8640-4F59-84E8-36E787BA7CB4}"/>
                </a:ext>
              </a:extLst>
            </p:cNvPr>
            <p:cNvSpPr/>
            <p:nvPr/>
          </p:nvSpPr>
          <p:spPr>
            <a:xfrm>
              <a:off x="2702241" y="3217544"/>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2 h 279082"/>
                <a:gd name="connsiteX7" fmla="*/ 198120 w 242887"/>
                <a:gd name="connsiteY7" fmla="*/ 194310 h 279082"/>
                <a:gd name="connsiteX8" fmla="*/ 237173 w 242887"/>
                <a:gd name="connsiteY8" fmla="*/ 235267 h 279082"/>
                <a:gd name="connsiteX9" fmla="*/ 132398 w 242887"/>
                <a:gd name="connsiteY9" fmla="*/ 279083 h 279082"/>
                <a:gd name="connsiteX10" fmla="*/ 62865 w 242887"/>
                <a:gd name="connsiteY10" fmla="*/ 115252 h 279082"/>
                <a:gd name="connsiteX11" fmla="*/ 183833 w 242887"/>
                <a:gd name="connsiteY11" fmla="*/ 115252 h 279082"/>
                <a:gd name="connsiteX12" fmla="*/ 124778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7"/>
                    <a:pt x="241935" y="153352"/>
                    <a:pt x="241935" y="160972"/>
                  </a:cubicBezTo>
                  <a:lnTo>
                    <a:pt x="62865" y="160972"/>
                  </a:lnTo>
                  <a:cubicBezTo>
                    <a:pt x="69533" y="201930"/>
                    <a:pt x="94298" y="225742"/>
                    <a:pt x="132398" y="225742"/>
                  </a:cubicBezTo>
                  <a:cubicBezTo>
                    <a:pt x="157163" y="225742"/>
                    <a:pt x="177165" y="216217"/>
                    <a:pt x="198120" y="194310"/>
                  </a:cubicBezTo>
                  <a:lnTo>
                    <a:pt x="237173" y="235267"/>
                  </a:lnTo>
                  <a:cubicBezTo>
                    <a:pt x="206693" y="264795"/>
                    <a:pt x="172403" y="279083"/>
                    <a:pt x="132398" y="279083"/>
                  </a:cubicBezTo>
                  <a:close/>
                  <a:moveTo>
                    <a:pt x="62865" y="115252"/>
                  </a:moveTo>
                  <a:lnTo>
                    <a:pt x="183833" y="115252"/>
                  </a:lnTo>
                  <a:cubicBezTo>
                    <a:pt x="180975" y="74295"/>
                    <a:pt x="160020" y="50482"/>
                    <a:pt x="124778" y="50482"/>
                  </a:cubicBezTo>
                  <a:cubicBezTo>
                    <a:pt x="89535" y="50482"/>
                    <a:pt x="67628" y="74295"/>
                    <a:pt x="62865" y="115252"/>
                  </a:cubicBezTo>
                  <a:close/>
                </a:path>
              </a:pathLst>
            </a:custGeom>
            <a:grpFill/>
            <a:ln w="9525" cap="flat">
              <a:noFill/>
              <a:prstDash val="solid"/>
              <a:miter/>
            </a:ln>
          </p:spPr>
          <p:txBody>
            <a:bodyPr rtlCol="0" anchor="ctr"/>
            <a:lstStyle/>
            <a:p>
              <a:endParaRPr lang="de-DE"/>
            </a:p>
          </p:txBody>
        </p:sp>
        <p:sp>
          <p:nvSpPr>
            <p:cNvPr id="174" name="Freihandform: Form 173">
              <a:extLst>
                <a:ext uri="{FF2B5EF4-FFF2-40B4-BE49-F238E27FC236}">
                  <a16:creationId xmlns:a16="http://schemas.microsoft.com/office/drawing/2014/main" id="{FA0C7172-E728-4345-9EB9-B763EB657A4C}"/>
                </a:ext>
              </a:extLst>
            </p:cNvPr>
            <p:cNvSpPr/>
            <p:nvPr/>
          </p:nvSpPr>
          <p:spPr>
            <a:xfrm>
              <a:off x="3000374" y="3101339"/>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1913 w 248602"/>
                <a:gd name="connsiteY12" fmla="*/ 255270 h 396239"/>
                <a:gd name="connsiteX13" fmla="*/ 123825 w 248602"/>
                <a:gd name="connsiteY13" fmla="*/ 340995 h 396239"/>
                <a:gd name="connsiteX14" fmla="*/ 187642 w 248602"/>
                <a:gd name="connsiteY14" fmla="*/ 305753 h 396239"/>
                <a:gd name="connsiteX15" fmla="*/ 187642 w 248602"/>
                <a:gd name="connsiteY15" fmla="*/ 208598 h 396239"/>
                <a:gd name="connsiteX16" fmla="*/ 123825 w 248602"/>
                <a:gd name="connsiteY16" fmla="*/ 173355 h 396239"/>
                <a:gd name="connsiteX17" fmla="*/ 61913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2" y="130493"/>
                    <a:pt x="185738" y="152400"/>
                  </a:cubicBezTo>
                  <a:lnTo>
                    <a:pt x="186690" y="152400"/>
                  </a:lnTo>
                  <a:lnTo>
                    <a:pt x="186690" y="15240"/>
                  </a:lnTo>
                  <a:lnTo>
                    <a:pt x="248603" y="0"/>
                  </a:lnTo>
                  <a:lnTo>
                    <a:pt x="248603" y="389573"/>
                  </a:lnTo>
                  <a:lnTo>
                    <a:pt x="187642" y="389573"/>
                  </a:lnTo>
                  <a:lnTo>
                    <a:pt x="187642" y="358140"/>
                  </a:lnTo>
                  <a:lnTo>
                    <a:pt x="186690" y="358140"/>
                  </a:lnTo>
                  <a:cubicBezTo>
                    <a:pt x="167640" y="381953"/>
                    <a:pt x="140017" y="396240"/>
                    <a:pt x="106680" y="396240"/>
                  </a:cubicBezTo>
                  <a:cubicBezTo>
                    <a:pt x="43815" y="395288"/>
                    <a:pt x="0" y="340995"/>
                    <a:pt x="0" y="255270"/>
                  </a:cubicBezTo>
                  <a:close/>
                  <a:moveTo>
                    <a:pt x="61913" y="255270"/>
                  </a:moveTo>
                  <a:cubicBezTo>
                    <a:pt x="61913" y="309563"/>
                    <a:pt x="84772" y="340995"/>
                    <a:pt x="123825" y="340995"/>
                  </a:cubicBezTo>
                  <a:cubicBezTo>
                    <a:pt x="147638" y="340995"/>
                    <a:pt x="167640" y="329565"/>
                    <a:pt x="187642" y="305753"/>
                  </a:cubicBezTo>
                  <a:lnTo>
                    <a:pt x="187642" y="208598"/>
                  </a:lnTo>
                  <a:cubicBezTo>
                    <a:pt x="169545" y="184785"/>
                    <a:pt x="149542" y="173355"/>
                    <a:pt x="123825" y="173355"/>
                  </a:cubicBezTo>
                  <a:cubicBezTo>
                    <a:pt x="82867" y="172402"/>
                    <a:pt x="61913" y="201930"/>
                    <a:pt x="61913" y="255270"/>
                  </a:cubicBezTo>
                  <a:close/>
                </a:path>
              </a:pathLst>
            </a:custGeom>
            <a:grpFill/>
            <a:ln w="9525" cap="flat">
              <a:noFill/>
              <a:prstDash val="solid"/>
              <a:miter/>
            </a:ln>
          </p:spPr>
          <p:txBody>
            <a:bodyPr rtlCol="0" anchor="ctr"/>
            <a:lstStyle/>
            <a:p>
              <a:endParaRPr lang="de-DE"/>
            </a:p>
          </p:txBody>
        </p:sp>
        <p:sp>
          <p:nvSpPr>
            <p:cNvPr id="175" name="Freihandform: Form 174">
              <a:extLst>
                <a:ext uri="{FF2B5EF4-FFF2-40B4-BE49-F238E27FC236}">
                  <a16:creationId xmlns:a16="http://schemas.microsoft.com/office/drawing/2014/main" id="{7560A71D-130F-449E-9B2D-45E1FA681F0F}"/>
                </a:ext>
              </a:extLst>
            </p:cNvPr>
            <p:cNvSpPr/>
            <p:nvPr/>
          </p:nvSpPr>
          <p:spPr>
            <a:xfrm>
              <a:off x="3323271" y="3105149"/>
              <a:ext cx="79057" cy="384809"/>
            </a:xfrm>
            <a:custGeom>
              <a:avLst/>
              <a:gdLst>
                <a:gd name="connsiteX0" fmla="*/ 79058 w 79057"/>
                <a:gd name="connsiteY0" fmla="*/ 38100 h 384809"/>
                <a:gd name="connsiteX1" fmla="*/ 39053 w 79057"/>
                <a:gd name="connsiteY1" fmla="*/ 76200 h 384809"/>
                <a:gd name="connsiteX2" fmla="*/ 0 w 79057"/>
                <a:gd name="connsiteY2" fmla="*/ 38100 h 384809"/>
                <a:gd name="connsiteX3" fmla="*/ 39053 w 79057"/>
                <a:gd name="connsiteY3" fmla="*/ 0 h 384809"/>
                <a:gd name="connsiteX4" fmla="*/ 79058 w 79057"/>
                <a:gd name="connsiteY4" fmla="*/ 38100 h 384809"/>
                <a:gd name="connsiteX5" fmla="*/ 70485 w 79057"/>
                <a:gd name="connsiteY5" fmla="*/ 384810 h 384809"/>
                <a:gd name="connsiteX6" fmla="*/ 8573 w 79057"/>
                <a:gd name="connsiteY6" fmla="*/ 384810 h 384809"/>
                <a:gd name="connsiteX7" fmla="*/ 8573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3" y="76200"/>
                  </a:cubicBezTo>
                  <a:cubicBezTo>
                    <a:pt x="17145" y="76200"/>
                    <a:pt x="0" y="60008"/>
                    <a:pt x="0" y="38100"/>
                  </a:cubicBezTo>
                  <a:cubicBezTo>
                    <a:pt x="0" y="16192"/>
                    <a:pt x="18098" y="0"/>
                    <a:pt x="39053" y="0"/>
                  </a:cubicBezTo>
                  <a:cubicBezTo>
                    <a:pt x="60960" y="0"/>
                    <a:pt x="79058" y="16192"/>
                    <a:pt x="79058"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76" name="Freihandform: Form 175">
              <a:extLst>
                <a:ext uri="{FF2B5EF4-FFF2-40B4-BE49-F238E27FC236}">
                  <a16:creationId xmlns:a16="http://schemas.microsoft.com/office/drawing/2014/main" id="{1A034AAE-CC36-44D1-836B-C9672154B99C}"/>
                </a:ext>
              </a:extLst>
            </p:cNvPr>
            <p:cNvSpPr/>
            <p:nvPr/>
          </p:nvSpPr>
          <p:spPr>
            <a:xfrm>
              <a:off x="3455669" y="3224212"/>
              <a:ext cx="211454" cy="265747"/>
            </a:xfrm>
            <a:custGeom>
              <a:avLst/>
              <a:gdLst>
                <a:gd name="connsiteX0" fmla="*/ 210502 w 211454"/>
                <a:gd name="connsiteY0" fmla="*/ 265747 h 265747"/>
                <a:gd name="connsiteX1" fmla="*/ 0 w 211454"/>
                <a:gd name="connsiteY1" fmla="*/ 265747 h 265747"/>
                <a:gd name="connsiteX2" fmla="*/ 0 w 211454"/>
                <a:gd name="connsiteY2" fmla="*/ 212408 h 265747"/>
                <a:gd name="connsiteX3" fmla="*/ 133350 w 211454"/>
                <a:gd name="connsiteY3" fmla="*/ 52388 h 265747"/>
                <a:gd name="connsiteX4" fmla="*/ 8572 w 211454"/>
                <a:gd name="connsiteY4" fmla="*/ 52388 h 265747"/>
                <a:gd name="connsiteX5" fmla="*/ 8572 w 211454"/>
                <a:gd name="connsiteY5" fmla="*/ 0 h 265747"/>
                <a:gd name="connsiteX6" fmla="*/ 209550 w 211454"/>
                <a:gd name="connsiteY6" fmla="*/ 0 h 265747"/>
                <a:gd name="connsiteX7" fmla="*/ 209550 w 211454"/>
                <a:gd name="connsiteY7" fmla="*/ 53340 h 265747"/>
                <a:gd name="connsiteX8" fmla="*/ 76200 w 211454"/>
                <a:gd name="connsiteY8" fmla="*/ 213360 h 265747"/>
                <a:gd name="connsiteX9" fmla="*/ 211455 w 211454"/>
                <a:gd name="connsiteY9" fmla="*/ 213360 h 265747"/>
                <a:gd name="connsiteX10" fmla="*/ 211455 w 211454"/>
                <a:gd name="connsiteY10" fmla="*/ 265747 h 26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454" h="265747">
                  <a:moveTo>
                    <a:pt x="210502" y="265747"/>
                  </a:moveTo>
                  <a:lnTo>
                    <a:pt x="0" y="265747"/>
                  </a:lnTo>
                  <a:lnTo>
                    <a:pt x="0" y="212408"/>
                  </a:lnTo>
                  <a:lnTo>
                    <a:pt x="133350" y="52388"/>
                  </a:lnTo>
                  <a:lnTo>
                    <a:pt x="8572" y="52388"/>
                  </a:lnTo>
                  <a:lnTo>
                    <a:pt x="8572" y="0"/>
                  </a:lnTo>
                  <a:lnTo>
                    <a:pt x="209550" y="0"/>
                  </a:lnTo>
                  <a:lnTo>
                    <a:pt x="209550" y="53340"/>
                  </a:lnTo>
                  <a:lnTo>
                    <a:pt x="76200" y="213360"/>
                  </a:lnTo>
                  <a:lnTo>
                    <a:pt x="211455" y="213360"/>
                  </a:lnTo>
                  <a:lnTo>
                    <a:pt x="211455" y="265747"/>
                  </a:lnTo>
                  <a:close/>
                </a:path>
              </a:pathLst>
            </a:custGeom>
            <a:grpFill/>
            <a:ln w="9525" cap="flat">
              <a:noFill/>
              <a:prstDash val="solid"/>
              <a:miter/>
            </a:ln>
          </p:spPr>
          <p:txBody>
            <a:bodyPr rtlCol="0" anchor="ctr"/>
            <a:lstStyle/>
            <a:p>
              <a:endParaRPr lang="de-DE"/>
            </a:p>
          </p:txBody>
        </p:sp>
        <p:sp>
          <p:nvSpPr>
            <p:cNvPr id="177" name="Freihandform: Form 176">
              <a:extLst>
                <a:ext uri="{FF2B5EF4-FFF2-40B4-BE49-F238E27FC236}">
                  <a16:creationId xmlns:a16="http://schemas.microsoft.com/office/drawing/2014/main" id="{C6D70CEE-A5F6-429D-8CAD-D64B6E3F5236}"/>
                </a:ext>
              </a:extLst>
            </p:cNvPr>
            <p:cNvSpPr/>
            <p:nvPr/>
          </p:nvSpPr>
          <p:spPr>
            <a:xfrm>
              <a:off x="3722369" y="3105149"/>
              <a:ext cx="79057" cy="384809"/>
            </a:xfrm>
            <a:custGeom>
              <a:avLst/>
              <a:gdLst>
                <a:gd name="connsiteX0" fmla="*/ 79058 w 79057"/>
                <a:gd name="connsiteY0" fmla="*/ 38100 h 384809"/>
                <a:gd name="connsiteX1" fmla="*/ 39052 w 79057"/>
                <a:gd name="connsiteY1" fmla="*/ 76200 h 384809"/>
                <a:gd name="connsiteX2" fmla="*/ 0 w 79057"/>
                <a:gd name="connsiteY2" fmla="*/ 38100 h 384809"/>
                <a:gd name="connsiteX3" fmla="*/ 39052 w 79057"/>
                <a:gd name="connsiteY3" fmla="*/ 0 h 384809"/>
                <a:gd name="connsiteX4" fmla="*/ 79058 w 79057"/>
                <a:gd name="connsiteY4" fmla="*/ 38100 h 384809"/>
                <a:gd name="connsiteX5" fmla="*/ 70485 w 79057"/>
                <a:gd name="connsiteY5" fmla="*/ 384810 h 384809"/>
                <a:gd name="connsiteX6" fmla="*/ 8572 w 79057"/>
                <a:gd name="connsiteY6" fmla="*/ 384810 h 384809"/>
                <a:gd name="connsiteX7" fmla="*/ 8572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2" y="76200"/>
                  </a:cubicBezTo>
                  <a:cubicBezTo>
                    <a:pt x="17145" y="76200"/>
                    <a:pt x="0" y="60008"/>
                    <a:pt x="0" y="38100"/>
                  </a:cubicBezTo>
                  <a:cubicBezTo>
                    <a:pt x="0" y="16192"/>
                    <a:pt x="18097" y="0"/>
                    <a:pt x="39052" y="0"/>
                  </a:cubicBezTo>
                  <a:cubicBezTo>
                    <a:pt x="60960" y="0"/>
                    <a:pt x="79058" y="16192"/>
                    <a:pt x="79058" y="38100"/>
                  </a:cubicBezTo>
                  <a:close/>
                  <a:moveTo>
                    <a:pt x="70485" y="384810"/>
                  </a:moveTo>
                  <a:lnTo>
                    <a:pt x="8572" y="384810"/>
                  </a:lnTo>
                  <a:lnTo>
                    <a:pt x="8572"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78" name="Freihandform: Form 177">
              <a:extLst>
                <a:ext uri="{FF2B5EF4-FFF2-40B4-BE49-F238E27FC236}">
                  <a16:creationId xmlns:a16="http://schemas.microsoft.com/office/drawing/2014/main" id="{CD8B3A5C-E7FE-4826-BA96-35522A693DA6}"/>
                </a:ext>
              </a:extLst>
            </p:cNvPr>
            <p:cNvSpPr/>
            <p:nvPr/>
          </p:nvSpPr>
          <p:spPr>
            <a:xfrm>
              <a:off x="3875721" y="321754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8105" y="15240"/>
                    <a:pt x="106680" y="0"/>
                    <a:pt x="140970" y="0"/>
                  </a:cubicBezTo>
                  <a:cubicBezTo>
                    <a:pt x="201930" y="0"/>
                    <a:pt x="228600" y="44767"/>
                    <a:pt x="228600" y="107633"/>
                  </a:cubicBezTo>
                  <a:lnTo>
                    <a:pt x="228600" y="272415"/>
                  </a:lnTo>
                  <a:close/>
                </a:path>
              </a:pathLst>
            </a:custGeom>
            <a:grpFill/>
            <a:ln w="9525" cap="flat">
              <a:noFill/>
              <a:prstDash val="solid"/>
              <a:miter/>
            </a:ln>
          </p:spPr>
          <p:txBody>
            <a:bodyPr rtlCol="0" anchor="ctr"/>
            <a:lstStyle/>
            <a:p>
              <a:endParaRPr lang="de-DE"/>
            </a:p>
          </p:txBody>
        </p:sp>
        <p:sp>
          <p:nvSpPr>
            <p:cNvPr id="179" name="Freihandform: Form 178">
              <a:extLst>
                <a:ext uri="{FF2B5EF4-FFF2-40B4-BE49-F238E27FC236}">
                  <a16:creationId xmlns:a16="http://schemas.microsoft.com/office/drawing/2014/main" id="{16294A6D-0599-48F4-9E25-DF46F942F3DD}"/>
                </a:ext>
              </a:extLst>
            </p:cNvPr>
            <p:cNvSpPr/>
            <p:nvPr/>
          </p:nvSpPr>
          <p:spPr>
            <a:xfrm>
              <a:off x="4173854" y="3105149"/>
              <a:ext cx="79057" cy="384809"/>
            </a:xfrm>
            <a:custGeom>
              <a:avLst/>
              <a:gdLst>
                <a:gd name="connsiteX0" fmla="*/ 79058 w 79057"/>
                <a:gd name="connsiteY0" fmla="*/ 38100 h 384809"/>
                <a:gd name="connsiteX1" fmla="*/ 39053 w 79057"/>
                <a:gd name="connsiteY1" fmla="*/ 76200 h 384809"/>
                <a:gd name="connsiteX2" fmla="*/ 0 w 79057"/>
                <a:gd name="connsiteY2" fmla="*/ 38100 h 384809"/>
                <a:gd name="connsiteX3" fmla="*/ 39053 w 79057"/>
                <a:gd name="connsiteY3" fmla="*/ 0 h 384809"/>
                <a:gd name="connsiteX4" fmla="*/ 79058 w 79057"/>
                <a:gd name="connsiteY4" fmla="*/ 38100 h 384809"/>
                <a:gd name="connsiteX5" fmla="*/ 71438 w 79057"/>
                <a:gd name="connsiteY5" fmla="*/ 384810 h 384809"/>
                <a:gd name="connsiteX6" fmla="*/ 9525 w 79057"/>
                <a:gd name="connsiteY6" fmla="*/ 384810 h 384809"/>
                <a:gd name="connsiteX7" fmla="*/ 9525 w 79057"/>
                <a:gd name="connsiteY7" fmla="*/ 118110 h 384809"/>
                <a:gd name="connsiteX8" fmla="*/ 71438 w 79057"/>
                <a:gd name="connsiteY8" fmla="*/ 118110 h 384809"/>
                <a:gd name="connsiteX9" fmla="*/ 71438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3" y="76200"/>
                  </a:cubicBezTo>
                  <a:cubicBezTo>
                    <a:pt x="17145" y="76200"/>
                    <a:pt x="0" y="60008"/>
                    <a:pt x="0" y="38100"/>
                  </a:cubicBezTo>
                  <a:cubicBezTo>
                    <a:pt x="0" y="16192"/>
                    <a:pt x="18098" y="0"/>
                    <a:pt x="39053" y="0"/>
                  </a:cubicBezTo>
                  <a:cubicBezTo>
                    <a:pt x="61913" y="0"/>
                    <a:pt x="79058" y="16192"/>
                    <a:pt x="79058" y="38100"/>
                  </a:cubicBezTo>
                  <a:close/>
                  <a:moveTo>
                    <a:pt x="71438" y="384810"/>
                  </a:moveTo>
                  <a:lnTo>
                    <a:pt x="9525" y="384810"/>
                  </a:lnTo>
                  <a:lnTo>
                    <a:pt x="9525" y="118110"/>
                  </a:lnTo>
                  <a:lnTo>
                    <a:pt x="71438" y="118110"/>
                  </a:lnTo>
                  <a:lnTo>
                    <a:pt x="71438" y="384810"/>
                  </a:lnTo>
                  <a:close/>
                </a:path>
              </a:pathLst>
            </a:custGeom>
            <a:grpFill/>
            <a:ln w="9525" cap="flat">
              <a:noFill/>
              <a:prstDash val="solid"/>
              <a:miter/>
            </a:ln>
          </p:spPr>
          <p:txBody>
            <a:bodyPr rtlCol="0" anchor="ctr"/>
            <a:lstStyle/>
            <a:p>
              <a:endParaRPr lang="de-DE"/>
            </a:p>
          </p:txBody>
        </p:sp>
        <p:sp>
          <p:nvSpPr>
            <p:cNvPr id="180" name="Freihandform: Form 179">
              <a:extLst>
                <a:ext uri="{FF2B5EF4-FFF2-40B4-BE49-F238E27FC236}">
                  <a16:creationId xmlns:a16="http://schemas.microsoft.com/office/drawing/2014/main" id="{5503A72C-ADC9-40A2-B16B-83B1ACE63DD7}"/>
                </a:ext>
              </a:extLst>
            </p:cNvPr>
            <p:cNvSpPr/>
            <p:nvPr/>
          </p:nvSpPr>
          <p:spPr>
            <a:xfrm>
              <a:off x="4302442" y="3216591"/>
              <a:ext cx="205739" cy="280035"/>
            </a:xfrm>
            <a:custGeom>
              <a:avLst/>
              <a:gdLst>
                <a:gd name="connsiteX0" fmla="*/ 29527 w 205739"/>
                <a:gd name="connsiteY0" fmla="*/ 198120 h 280035"/>
                <a:gd name="connsiteX1" fmla="*/ 104775 w 205739"/>
                <a:gd name="connsiteY1" fmla="*/ 227648 h 280035"/>
                <a:gd name="connsiteX2" fmla="*/ 143827 w 205739"/>
                <a:gd name="connsiteY2" fmla="*/ 200978 h 280035"/>
                <a:gd name="connsiteX3" fmla="*/ 10477 w 205739"/>
                <a:gd name="connsiteY3" fmla="*/ 82868 h 280035"/>
                <a:gd name="connsiteX4" fmla="*/ 111442 w 205739"/>
                <a:gd name="connsiteY4" fmla="*/ 0 h 280035"/>
                <a:gd name="connsiteX5" fmla="*/ 203835 w 205739"/>
                <a:gd name="connsiteY5" fmla="*/ 27623 h 280035"/>
                <a:gd name="connsiteX6" fmla="*/ 174307 w 205739"/>
                <a:gd name="connsiteY6" fmla="*/ 76200 h 280035"/>
                <a:gd name="connsiteX7" fmla="*/ 110490 w 205739"/>
                <a:gd name="connsiteY7" fmla="*/ 52388 h 280035"/>
                <a:gd name="connsiteX8" fmla="*/ 72390 w 205739"/>
                <a:gd name="connsiteY8" fmla="*/ 77153 h 280035"/>
                <a:gd name="connsiteX9" fmla="*/ 205740 w 205739"/>
                <a:gd name="connsiteY9" fmla="*/ 195263 h 280035"/>
                <a:gd name="connsiteX10" fmla="*/ 102870 w 205739"/>
                <a:gd name="connsiteY10" fmla="*/ 280035 h 280035"/>
                <a:gd name="connsiteX11" fmla="*/ 0 w 205739"/>
                <a:gd name="connsiteY11" fmla="*/ 247650 h 280035"/>
                <a:gd name="connsiteX12" fmla="*/ 29527 w 205739"/>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5">
                  <a:moveTo>
                    <a:pt x="29527" y="198120"/>
                  </a:moveTo>
                  <a:cubicBezTo>
                    <a:pt x="56197" y="218123"/>
                    <a:pt x="80963" y="227648"/>
                    <a:pt x="104775" y="227648"/>
                  </a:cubicBezTo>
                  <a:cubicBezTo>
                    <a:pt x="127635" y="227648"/>
                    <a:pt x="143827" y="217170"/>
                    <a:pt x="143827" y="200978"/>
                  </a:cubicBezTo>
                  <a:cubicBezTo>
                    <a:pt x="143827" y="155258"/>
                    <a:pt x="10477" y="171450"/>
                    <a:pt x="10477" y="82868"/>
                  </a:cubicBezTo>
                  <a:cubicBezTo>
                    <a:pt x="10477" y="33338"/>
                    <a:pt x="51435" y="0"/>
                    <a:pt x="111442" y="0"/>
                  </a:cubicBezTo>
                  <a:cubicBezTo>
                    <a:pt x="143827" y="0"/>
                    <a:pt x="175260" y="9525"/>
                    <a:pt x="203835" y="27623"/>
                  </a:cubicBezTo>
                  <a:lnTo>
                    <a:pt x="174307" y="76200"/>
                  </a:lnTo>
                  <a:cubicBezTo>
                    <a:pt x="151447" y="60960"/>
                    <a:pt x="130492" y="52388"/>
                    <a:pt x="110490" y="52388"/>
                  </a:cubicBezTo>
                  <a:cubicBezTo>
                    <a:pt x="87630" y="52388"/>
                    <a:pt x="72390" y="61913"/>
                    <a:pt x="72390" y="77153"/>
                  </a:cubicBezTo>
                  <a:cubicBezTo>
                    <a:pt x="72390" y="120967"/>
                    <a:pt x="205740" y="105728"/>
                    <a:pt x="205740" y="195263"/>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181" name="Freihandform: Form 180">
              <a:extLst>
                <a:ext uri="{FF2B5EF4-FFF2-40B4-BE49-F238E27FC236}">
                  <a16:creationId xmlns:a16="http://schemas.microsoft.com/office/drawing/2014/main" id="{1AA51582-9061-45B0-9C3E-108F97B81C62}"/>
                </a:ext>
              </a:extLst>
            </p:cNvPr>
            <p:cNvSpPr/>
            <p:nvPr/>
          </p:nvSpPr>
          <p:spPr>
            <a:xfrm>
              <a:off x="4558664"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182" name="Freihandform: Form 181">
              <a:extLst>
                <a:ext uri="{FF2B5EF4-FFF2-40B4-BE49-F238E27FC236}">
                  <a16:creationId xmlns:a16="http://schemas.microsoft.com/office/drawing/2014/main" id="{A2C9D6E4-59B3-414F-A8E2-D27DC7CFE67E}"/>
                </a:ext>
              </a:extLst>
            </p:cNvPr>
            <p:cNvSpPr/>
            <p:nvPr/>
          </p:nvSpPr>
          <p:spPr>
            <a:xfrm>
              <a:off x="4837746" y="3101339"/>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83" name="Freihandform: Form 182">
              <a:extLst>
                <a:ext uri="{FF2B5EF4-FFF2-40B4-BE49-F238E27FC236}">
                  <a16:creationId xmlns:a16="http://schemas.microsoft.com/office/drawing/2014/main" id="{0D6ED093-8664-4317-B1E7-E8FAE51D600C}"/>
                </a:ext>
              </a:extLst>
            </p:cNvPr>
            <p:cNvSpPr/>
            <p:nvPr/>
          </p:nvSpPr>
          <p:spPr>
            <a:xfrm>
              <a:off x="5131117"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184" name="Freihandform: Form 183">
              <a:extLst>
                <a:ext uri="{FF2B5EF4-FFF2-40B4-BE49-F238E27FC236}">
                  <a16:creationId xmlns:a16="http://schemas.microsoft.com/office/drawing/2014/main" id="{DB6025B4-5C05-4AF6-8667-2A4E502AE20E}"/>
                </a:ext>
              </a:extLst>
            </p:cNvPr>
            <p:cNvSpPr/>
            <p:nvPr/>
          </p:nvSpPr>
          <p:spPr>
            <a:xfrm>
              <a:off x="5601652" y="3122294"/>
              <a:ext cx="231457" cy="368617"/>
            </a:xfrm>
            <a:custGeom>
              <a:avLst/>
              <a:gdLst>
                <a:gd name="connsiteX0" fmla="*/ 231457 w 231457"/>
                <a:gd name="connsiteY0" fmla="*/ 60007 h 368617"/>
                <a:gd name="connsiteX1" fmla="*/ 65722 w 231457"/>
                <a:gd name="connsiteY1" fmla="*/ 60007 h 368617"/>
                <a:gd name="connsiteX2" fmla="*/ 65722 w 231457"/>
                <a:gd name="connsiteY2" fmla="*/ 151447 h 368617"/>
                <a:gd name="connsiteX3" fmla="*/ 189547 w 231457"/>
                <a:gd name="connsiteY3" fmla="*/ 151447 h 368617"/>
                <a:gd name="connsiteX4" fmla="*/ 189547 w 231457"/>
                <a:gd name="connsiteY4" fmla="*/ 211455 h 368617"/>
                <a:gd name="connsiteX5" fmla="*/ 65722 w 231457"/>
                <a:gd name="connsiteY5" fmla="*/ 211455 h 368617"/>
                <a:gd name="connsiteX6" fmla="*/ 65722 w 231457"/>
                <a:gd name="connsiteY6" fmla="*/ 368617 h 368617"/>
                <a:gd name="connsiteX7" fmla="*/ 0 w 231457"/>
                <a:gd name="connsiteY7" fmla="*/ 368617 h 368617"/>
                <a:gd name="connsiteX8" fmla="*/ 0 w 231457"/>
                <a:gd name="connsiteY8" fmla="*/ 0 h 368617"/>
                <a:gd name="connsiteX9" fmla="*/ 231457 w 231457"/>
                <a:gd name="connsiteY9" fmla="*/ 0 h 368617"/>
                <a:gd name="connsiteX10" fmla="*/ 231457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7" y="60007"/>
                  </a:moveTo>
                  <a:lnTo>
                    <a:pt x="65722" y="60007"/>
                  </a:lnTo>
                  <a:lnTo>
                    <a:pt x="65722" y="151447"/>
                  </a:lnTo>
                  <a:lnTo>
                    <a:pt x="189547" y="151447"/>
                  </a:lnTo>
                  <a:lnTo>
                    <a:pt x="189547" y="211455"/>
                  </a:lnTo>
                  <a:lnTo>
                    <a:pt x="65722" y="211455"/>
                  </a:lnTo>
                  <a:lnTo>
                    <a:pt x="65722" y="368617"/>
                  </a:lnTo>
                  <a:lnTo>
                    <a:pt x="0" y="368617"/>
                  </a:lnTo>
                  <a:lnTo>
                    <a:pt x="0" y="0"/>
                  </a:lnTo>
                  <a:lnTo>
                    <a:pt x="231457" y="0"/>
                  </a:lnTo>
                  <a:lnTo>
                    <a:pt x="231457" y="60007"/>
                  </a:lnTo>
                  <a:close/>
                </a:path>
              </a:pathLst>
            </a:custGeom>
            <a:grpFill/>
            <a:ln w="9525" cap="flat">
              <a:noFill/>
              <a:prstDash val="solid"/>
              <a:miter/>
            </a:ln>
          </p:spPr>
          <p:txBody>
            <a:bodyPr rtlCol="0" anchor="ctr"/>
            <a:lstStyle/>
            <a:p>
              <a:endParaRPr lang="de-DE"/>
            </a:p>
          </p:txBody>
        </p:sp>
        <p:sp>
          <p:nvSpPr>
            <p:cNvPr id="185" name="Freihandform: Form 184">
              <a:extLst>
                <a:ext uri="{FF2B5EF4-FFF2-40B4-BE49-F238E27FC236}">
                  <a16:creationId xmlns:a16="http://schemas.microsoft.com/office/drawing/2014/main" id="{7F4DC551-B3E9-4D00-8D61-206ED592821B}"/>
                </a:ext>
              </a:extLst>
            </p:cNvPr>
            <p:cNvSpPr/>
            <p:nvPr/>
          </p:nvSpPr>
          <p:spPr>
            <a:xfrm>
              <a:off x="5844539" y="3217544"/>
              <a:ext cx="225742" cy="279082"/>
            </a:xfrm>
            <a:custGeom>
              <a:avLst/>
              <a:gdLst>
                <a:gd name="connsiteX0" fmla="*/ 114300 w 225742"/>
                <a:gd name="connsiteY0" fmla="*/ 107633 h 279082"/>
                <a:gd name="connsiteX1" fmla="*/ 164782 w 225742"/>
                <a:gd name="connsiteY1" fmla="*/ 113347 h 279082"/>
                <a:gd name="connsiteX2" fmla="*/ 164782 w 225742"/>
                <a:gd name="connsiteY2" fmla="*/ 103822 h 279082"/>
                <a:gd name="connsiteX3" fmla="*/ 105728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2 w 225742"/>
                <a:gd name="connsiteY7" fmla="*/ 102870 h 279082"/>
                <a:gd name="connsiteX8" fmla="*/ 225742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2 w 225742"/>
                <a:gd name="connsiteY15" fmla="*/ 232410 h 279082"/>
                <a:gd name="connsiteX16" fmla="*/ 164782 w 225742"/>
                <a:gd name="connsiteY16" fmla="*/ 200025 h 279082"/>
                <a:gd name="connsiteX17" fmla="*/ 164782 w 225742"/>
                <a:gd name="connsiteY17" fmla="*/ 153352 h 279082"/>
                <a:gd name="connsiteX18" fmla="*/ 120967 w 225742"/>
                <a:gd name="connsiteY18" fmla="*/ 148590 h 279082"/>
                <a:gd name="connsiteX19" fmla="*/ 59055 w 225742"/>
                <a:gd name="connsiteY19" fmla="*/ 192405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2" y="113347"/>
                  </a:cubicBezTo>
                  <a:lnTo>
                    <a:pt x="164782" y="103822"/>
                  </a:lnTo>
                  <a:cubicBezTo>
                    <a:pt x="164782" y="69532"/>
                    <a:pt x="144780" y="52388"/>
                    <a:pt x="105728" y="52388"/>
                  </a:cubicBezTo>
                  <a:cubicBezTo>
                    <a:pt x="83820" y="52388"/>
                    <a:pt x="60007" y="58102"/>
                    <a:pt x="38100" y="67627"/>
                  </a:cubicBezTo>
                  <a:lnTo>
                    <a:pt x="24765" y="15240"/>
                  </a:lnTo>
                  <a:cubicBezTo>
                    <a:pt x="49530" y="5715"/>
                    <a:pt x="81915" y="0"/>
                    <a:pt x="112395" y="0"/>
                  </a:cubicBezTo>
                  <a:cubicBezTo>
                    <a:pt x="187642" y="0"/>
                    <a:pt x="225742" y="35242"/>
                    <a:pt x="225742" y="102870"/>
                  </a:cubicBezTo>
                  <a:lnTo>
                    <a:pt x="225742"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2" y="232410"/>
                  </a:moveTo>
                  <a:cubicBezTo>
                    <a:pt x="126682" y="232410"/>
                    <a:pt x="147638" y="220980"/>
                    <a:pt x="164782" y="200025"/>
                  </a:cubicBezTo>
                  <a:lnTo>
                    <a:pt x="164782" y="153352"/>
                  </a:lnTo>
                  <a:cubicBezTo>
                    <a:pt x="150495" y="149542"/>
                    <a:pt x="135255" y="148590"/>
                    <a:pt x="120967" y="148590"/>
                  </a:cubicBezTo>
                  <a:cubicBezTo>
                    <a:pt x="81915" y="148590"/>
                    <a:pt x="59055" y="163830"/>
                    <a:pt x="59055" y="192405"/>
                  </a:cubicBezTo>
                  <a:cubicBezTo>
                    <a:pt x="60007" y="217170"/>
                    <a:pt x="77153" y="232410"/>
                    <a:pt x="103822" y="232410"/>
                  </a:cubicBezTo>
                  <a:close/>
                </a:path>
              </a:pathLst>
            </a:custGeom>
            <a:grpFill/>
            <a:ln w="9525" cap="flat">
              <a:noFill/>
              <a:prstDash val="solid"/>
              <a:miter/>
            </a:ln>
          </p:spPr>
          <p:txBody>
            <a:bodyPr rtlCol="0" anchor="ctr"/>
            <a:lstStyle/>
            <a:p>
              <a:endParaRPr lang="de-DE"/>
            </a:p>
          </p:txBody>
        </p:sp>
        <p:sp>
          <p:nvSpPr>
            <p:cNvPr id="186" name="Freihandform: Form 185">
              <a:extLst>
                <a:ext uri="{FF2B5EF4-FFF2-40B4-BE49-F238E27FC236}">
                  <a16:creationId xmlns:a16="http://schemas.microsoft.com/office/drawing/2014/main" id="{5FDE9C04-36BF-475E-8DCB-FD0638FABB6B}"/>
                </a:ext>
              </a:extLst>
            </p:cNvPr>
            <p:cNvSpPr/>
            <p:nvPr/>
          </p:nvSpPr>
          <p:spPr>
            <a:xfrm>
              <a:off x="6150292" y="3101339"/>
              <a:ext cx="234314" cy="389572"/>
            </a:xfrm>
            <a:custGeom>
              <a:avLst/>
              <a:gdLst>
                <a:gd name="connsiteX0" fmla="*/ 0 w 234314"/>
                <a:gd name="connsiteY0" fmla="*/ 15240 h 389572"/>
                <a:gd name="connsiteX1" fmla="*/ 61913 w 234314"/>
                <a:gd name="connsiteY1" fmla="*/ 0 h 389572"/>
                <a:gd name="connsiteX2" fmla="*/ 61913 w 234314"/>
                <a:gd name="connsiteY2" fmla="*/ 234315 h 389572"/>
                <a:gd name="connsiteX3" fmla="*/ 62865 w 234314"/>
                <a:gd name="connsiteY3" fmla="*/ 234315 h 389572"/>
                <a:gd name="connsiteX4" fmla="*/ 150495 w 234314"/>
                <a:gd name="connsiteY4" fmla="*/ 122873 h 389572"/>
                <a:gd name="connsiteX5" fmla="*/ 224790 w 234314"/>
                <a:gd name="connsiteY5" fmla="*/ 122873 h 389572"/>
                <a:gd name="connsiteX6" fmla="*/ 137160 w 234314"/>
                <a:gd name="connsiteY6" fmla="*/ 227648 h 389572"/>
                <a:gd name="connsiteX7" fmla="*/ 234315 w 234314"/>
                <a:gd name="connsiteY7" fmla="*/ 389573 h 389572"/>
                <a:gd name="connsiteX8" fmla="*/ 160020 w 234314"/>
                <a:gd name="connsiteY8" fmla="*/ 389573 h 389572"/>
                <a:gd name="connsiteX9" fmla="*/ 93345 w 234314"/>
                <a:gd name="connsiteY9" fmla="*/ 274320 h 389572"/>
                <a:gd name="connsiteX10" fmla="*/ 62865 w 234314"/>
                <a:gd name="connsiteY10" fmla="*/ 308610 h 389572"/>
                <a:gd name="connsiteX11" fmla="*/ 62865 w 234314"/>
                <a:gd name="connsiteY11" fmla="*/ 389573 h 389572"/>
                <a:gd name="connsiteX12" fmla="*/ 952 w 234314"/>
                <a:gd name="connsiteY12" fmla="*/ 389573 h 389572"/>
                <a:gd name="connsiteX13" fmla="*/ 952 w 234314"/>
                <a:gd name="connsiteY13" fmla="*/ 1524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314" h="389572">
                  <a:moveTo>
                    <a:pt x="0" y="15240"/>
                  </a:moveTo>
                  <a:lnTo>
                    <a:pt x="61913" y="0"/>
                  </a:lnTo>
                  <a:lnTo>
                    <a:pt x="61913" y="234315"/>
                  </a:lnTo>
                  <a:lnTo>
                    <a:pt x="62865" y="234315"/>
                  </a:lnTo>
                  <a:lnTo>
                    <a:pt x="150495" y="122873"/>
                  </a:lnTo>
                  <a:lnTo>
                    <a:pt x="224790" y="122873"/>
                  </a:lnTo>
                  <a:lnTo>
                    <a:pt x="137160" y="227648"/>
                  </a:lnTo>
                  <a:lnTo>
                    <a:pt x="234315" y="389573"/>
                  </a:lnTo>
                  <a:lnTo>
                    <a:pt x="160020" y="389573"/>
                  </a:lnTo>
                  <a:lnTo>
                    <a:pt x="93345" y="274320"/>
                  </a:lnTo>
                  <a:lnTo>
                    <a:pt x="62865" y="308610"/>
                  </a:lnTo>
                  <a:lnTo>
                    <a:pt x="62865" y="389573"/>
                  </a:lnTo>
                  <a:lnTo>
                    <a:pt x="952" y="389573"/>
                  </a:lnTo>
                  <a:lnTo>
                    <a:pt x="952" y="15240"/>
                  </a:lnTo>
                  <a:close/>
                </a:path>
              </a:pathLst>
            </a:custGeom>
            <a:grpFill/>
            <a:ln w="9525" cap="flat">
              <a:noFill/>
              <a:prstDash val="solid"/>
              <a:miter/>
            </a:ln>
          </p:spPr>
          <p:txBody>
            <a:bodyPr rtlCol="0" anchor="ctr"/>
            <a:lstStyle/>
            <a:p>
              <a:endParaRPr lang="de-DE"/>
            </a:p>
          </p:txBody>
        </p:sp>
        <p:sp>
          <p:nvSpPr>
            <p:cNvPr id="187" name="Freihandform: Form 186">
              <a:extLst>
                <a:ext uri="{FF2B5EF4-FFF2-40B4-BE49-F238E27FC236}">
                  <a16:creationId xmlns:a16="http://schemas.microsoft.com/office/drawing/2014/main" id="{7CC26329-58FC-4D62-98EE-42F2B60B572E}"/>
                </a:ext>
              </a:extLst>
            </p:cNvPr>
            <p:cNvSpPr/>
            <p:nvPr/>
          </p:nvSpPr>
          <p:spPr>
            <a:xfrm>
              <a:off x="6430327" y="3224212"/>
              <a:ext cx="229552" cy="27336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7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7" y="273367"/>
                  </a:cubicBezTo>
                  <a:cubicBezTo>
                    <a:pt x="44767" y="273367"/>
                    <a:pt x="0" y="232410"/>
                    <a:pt x="0" y="162878"/>
                  </a:cubicBezTo>
                  <a:lnTo>
                    <a:pt x="0" y="952"/>
                  </a:lnTo>
                  <a:lnTo>
                    <a:pt x="61913" y="952"/>
                  </a:lnTo>
                  <a:lnTo>
                    <a:pt x="61913" y="160020"/>
                  </a:lnTo>
                  <a:close/>
                </a:path>
              </a:pathLst>
            </a:custGeom>
            <a:grpFill/>
            <a:ln w="9525" cap="flat">
              <a:noFill/>
              <a:prstDash val="solid"/>
              <a:miter/>
            </a:ln>
          </p:spPr>
          <p:txBody>
            <a:bodyPr rtlCol="0" anchor="ctr"/>
            <a:lstStyle/>
            <a:p>
              <a:endParaRPr lang="de-DE"/>
            </a:p>
          </p:txBody>
        </p:sp>
        <p:sp>
          <p:nvSpPr>
            <p:cNvPr id="188" name="Freihandform: Form 187">
              <a:extLst>
                <a:ext uri="{FF2B5EF4-FFF2-40B4-BE49-F238E27FC236}">
                  <a16:creationId xmlns:a16="http://schemas.microsoft.com/office/drawing/2014/main" id="{03842BEF-B994-4D4F-A6EA-60CEACBC26BC}"/>
                </a:ext>
              </a:extLst>
            </p:cNvPr>
            <p:cNvSpPr/>
            <p:nvPr/>
          </p:nvSpPr>
          <p:spPr>
            <a:xfrm>
              <a:off x="6739889" y="3100387"/>
              <a:ext cx="61912" cy="389572"/>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grpFill/>
            <a:ln w="9525" cap="flat">
              <a:noFill/>
              <a:prstDash val="solid"/>
              <a:miter/>
            </a:ln>
          </p:spPr>
          <p:txBody>
            <a:bodyPr rtlCol="0" anchor="ctr"/>
            <a:lstStyle/>
            <a:p>
              <a:endParaRPr lang="de-DE"/>
            </a:p>
          </p:txBody>
        </p:sp>
        <p:sp>
          <p:nvSpPr>
            <p:cNvPr id="189" name="Freihandform: Form 188">
              <a:extLst>
                <a:ext uri="{FF2B5EF4-FFF2-40B4-BE49-F238E27FC236}">
                  <a16:creationId xmlns:a16="http://schemas.microsoft.com/office/drawing/2014/main" id="{60B5D89D-F190-4A59-9F15-FACF108FD217}"/>
                </a:ext>
              </a:extLst>
            </p:cNvPr>
            <p:cNvSpPr/>
            <p:nvPr/>
          </p:nvSpPr>
          <p:spPr>
            <a:xfrm>
              <a:off x="6856094" y="3138487"/>
              <a:ext cx="165735" cy="358140"/>
            </a:xfrm>
            <a:custGeom>
              <a:avLst/>
              <a:gdLst>
                <a:gd name="connsiteX0" fmla="*/ 165735 w 165735"/>
                <a:gd name="connsiteY0" fmla="*/ 295275 h 358140"/>
                <a:gd name="connsiteX1" fmla="*/ 165735 w 165735"/>
                <a:gd name="connsiteY1" fmla="*/ 348615 h 358140"/>
                <a:gd name="connsiteX2" fmla="*/ 113348 w 165735"/>
                <a:gd name="connsiteY2" fmla="*/ 358140 h 358140"/>
                <a:gd name="connsiteX3" fmla="*/ 40957 w 165735"/>
                <a:gd name="connsiteY3" fmla="*/ 282892 h 358140"/>
                <a:gd name="connsiteX4" fmla="*/ 40957 w 165735"/>
                <a:gd name="connsiteY4" fmla="*/ 137160 h 358140"/>
                <a:gd name="connsiteX5" fmla="*/ 0 w 165735"/>
                <a:gd name="connsiteY5" fmla="*/ 137160 h 358140"/>
                <a:gd name="connsiteX6" fmla="*/ 0 w 165735"/>
                <a:gd name="connsiteY6" fmla="*/ 85725 h 358140"/>
                <a:gd name="connsiteX7" fmla="*/ 40005 w 165735"/>
                <a:gd name="connsiteY7" fmla="*/ 85725 h 358140"/>
                <a:gd name="connsiteX8" fmla="*/ 40005 w 165735"/>
                <a:gd name="connsiteY8" fmla="*/ 13335 h 358140"/>
                <a:gd name="connsiteX9" fmla="*/ 101918 w 165735"/>
                <a:gd name="connsiteY9" fmla="*/ 0 h 358140"/>
                <a:gd name="connsiteX10" fmla="*/ 101918 w 165735"/>
                <a:gd name="connsiteY10" fmla="*/ 86677 h 358140"/>
                <a:gd name="connsiteX11" fmla="*/ 165735 w 165735"/>
                <a:gd name="connsiteY11" fmla="*/ 86677 h 358140"/>
                <a:gd name="connsiteX12" fmla="*/ 165735 w 165735"/>
                <a:gd name="connsiteY12" fmla="*/ 138113 h 358140"/>
                <a:gd name="connsiteX13" fmla="*/ 101918 w 165735"/>
                <a:gd name="connsiteY13" fmla="*/ 138113 h 358140"/>
                <a:gd name="connsiteX14" fmla="*/ 101918 w 165735"/>
                <a:gd name="connsiteY14" fmla="*/ 269558 h 358140"/>
                <a:gd name="connsiteX15" fmla="*/ 130493 w 165735"/>
                <a:gd name="connsiteY15" fmla="*/ 304800 h 358140"/>
                <a:gd name="connsiteX16" fmla="*/ 165735 w 165735"/>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40">
                  <a:moveTo>
                    <a:pt x="165735" y="295275"/>
                  </a:moveTo>
                  <a:lnTo>
                    <a:pt x="165735" y="348615"/>
                  </a:lnTo>
                  <a:cubicBezTo>
                    <a:pt x="152400" y="355283"/>
                    <a:pt x="131445" y="358140"/>
                    <a:pt x="113348" y="358140"/>
                  </a:cubicBezTo>
                  <a:cubicBezTo>
                    <a:pt x="66675" y="358140"/>
                    <a:pt x="40957" y="332422"/>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2"/>
                    <a:pt x="110490" y="304800"/>
                    <a:pt x="130493"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sp>
          <p:nvSpPr>
            <p:cNvPr id="190" name="Freihandform: Form 189">
              <a:extLst>
                <a:ext uri="{FF2B5EF4-FFF2-40B4-BE49-F238E27FC236}">
                  <a16:creationId xmlns:a16="http://schemas.microsoft.com/office/drawing/2014/main" id="{CEB17902-223E-4202-8701-F792034C4DDF}"/>
                </a:ext>
              </a:extLst>
            </p:cNvPr>
            <p:cNvSpPr/>
            <p:nvPr/>
          </p:nvSpPr>
          <p:spPr>
            <a:xfrm>
              <a:off x="7071359" y="3109912"/>
              <a:ext cx="225742" cy="386715"/>
            </a:xfrm>
            <a:custGeom>
              <a:avLst/>
              <a:gdLst>
                <a:gd name="connsiteX0" fmla="*/ 114300 w 225742"/>
                <a:gd name="connsiteY0" fmla="*/ 215265 h 386715"/>
                <a:gd name="connsiteX1" fmla="*/ 164782 w 225742"/>
                <a:gd name="connsiteY1" fmla="*/ 220980 h 386715"/>
                <a:gd name="connsiteX2" fmla="*/ 164782 w 225742"/>
                <a:gd name="connsiteY2" fmla="*/ 211455 h 386715"/>
                <a:gd name="connsiteX3" fmla="*/ 105727 w 225742"/>
                <a:gd name="connsiteY3" fmla="*/ 160020 h 386715"/>
                <a:gd name="connsiteX4" fmla="*/ 38100 w 225742"/>
                <a:gd name="connsiteY4" fmla="*/ 175260 h 386715"/>
                <a:gd name="connsiteX5" fmla="*/ 24765 w 225742"/>
                <a:gd name="connsiteY5" fmla="*/ 122873 h 386715"/>
                <a:gd name="connsiteX6" fmla="*/ 112395 w 225742"/>
                <a:gd name="connsiteY6" fmla="*/ 107633 h 386715"/>
                <a:gd name="connsiteX7" fmla="*/ 225742 w 225742"/>
                <a:gd name="connsiteY7" fmla="*/ 210503 h 386715"/>
                <a:gd name="connsiteX8" fmla="*/ 225742 w 225742"/>
                <a:gd name="connsiteY8" fmla="*/ 381000 h 386715"/>
                <a:gd name="connsiteX9" fmla="*/ 166688 w 225742"/>
                <a:gd name="connsiteY9" fmla="*/ 381000 h 386715"/>
                <a:gd name="connsiteX10" fmla="*/ 166688 w 225742"/>
                <a:gd name="connsiteY10" fmla="*/ 352425 h 386715"/>
                <a:gd name="connsiteX11" fmla="*/ 165735 w 225742"/>
                <a:gd name="connsiteY11" fmla="*/ 352425 h 386715"/>
                <a:gd name="connsiteX12" fmla="*/ 87630 w 225742"/>
                <a:gd name="connsiteY12" fmla="*/ 386715 h 386715"/>
                <a:gd name="connsiteX13" fmla="*/ 0 w 225742"/>
                <a:gd name="connsiteY13" fmla="*/ 301942 h 386715"/>
                <a:gd name="connsiteX14" fmla="*/ 114300 w 225742"/>
                <a:gd name="connsiteY14" fmla="*/ 215265 h 386715"/>
                <a:gd name="connsiteX15" fmla="*/ 63817 w 225742"/>
                <a:gd name="connsiteY15" fmla="*/ 72390 h 386715"/>
                <a:gd name="connsiteX16" fmla="*/ 26670 w 225742"/>
                <a:gd name="connsiteY16" fmla="*/ 36195 h 386715"/>
                <a:gd name="connsiteX17" fmla="*/ 63817 w 225742"/>
                <a:gd name="connsiteY17" fmla="*/ 0 h 386715"/>
                <a:gd name="connsiteX18" fmla="*/ 100965 w 225742"/>
                <a:gd name="connsiteY18" fmla="*/ 36195 h 386715"/>
                <a:gd name="connsiteX19" fmla="*/ 63817 w 225742"/>
                <a:gd name="connsiteY19" fmla="*/ 72390 h 386715"/>
                <a:gd name="connsiteX20" fmla="*/ 103822 w 225742"/>
                <a:gd name="connsiteY20" fmla="*/ 340042 h 386715"/>
                <a:gd name="connsiteX21" fmla="*/ 164782 w 225742"/>
                <a:gd name="connsiteY21" fmla="*/ 307658 h 386715"/>
                <a:gd name="connsiteX22" fmla="*/ 164782 w 225742"/>
                <a:gd name="connsiteY22" fmla="*/ 260985 h 386715"/>
                <a:gd name="connsiteX23" fmla="*/ 120967 w 225742"/>
                <a:gd name="connsiteY23" fmla="*/ 256222 h 386715"/>
                <a:gd name="connsiteX24" fmla="*/ 59055 w 225742"/>
                <a:gd name="connsiteY24" fmla="*/ 300038 h 386715"/>
                <a:gd name="connsiteX25" fmla="*/ 103822 w 225742"/>
                <a:gd name="connsiteY25" fmla="*/ 340042 h 386715"/>
                <a:gd name="connsiteX26" fmla="*/ 172402 w 225742"/>
                <a:gd name="connsiteY26" fmla="*/ 72390 h 386715"/>
                <a:gd name="connsiteX27" fmla="*/ 135255 w 225742"/>
                <a:gd name="connsiteY27" fmla="*/ 36195 h 386715"/>
                <a:gd name="connsiteX28" fmla="*/ 172402 w 225742"/>
                <a:gd name="connsiteY28" fmla="*/ 0 h 386715"/>
                <a:gd name="connsiteX29" fmla="*/ 209550 w 225742"/>
                <a:gd name="connsiteY29" fmla="*/ 36195 h 386715"/>
                <a:gd name="connsiteX30" fmla="*/ 172402 w 225742"/>
                <a:gd name="connsiteY30" fmla="*/ 72390 h 38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5">
                  <a:moveTo>
                    <a:pt x="114300" y="215265"/>
                  </a:moveTo>
                  <a:cubicBezTo>
                    <a:pt x="131445" y="215265"/>
                    <a:pt x="147638" y="216217"/>
                    <a:pt x="164782" y="220980"/>
                  </a:cubicBezTo>
                  <a:lnTo>
                    <a:pt x="164782" y="211455"/>
                  </a:lnTo>
                  <a:cubicBezTo>
                    <a:pt x="164782" y="177165"/>
                    <a:pt x="144780" y="160020"/>
                    <a:pt x="105727" y="160020"/>
                  </a:cubicBezTo>
                  <a:cubicBezTo>
                    <a:pt x="83820" y="160020"/>
                    <a:pt x="60007" y="165735"/>
                    <a:pt x="38100" y="175260"/>
                  </a:cubicBezTo>
                  <a:lnTo>
                    <a:pt x="24765" y="122873"/>
                  </a:lnTo>
                  <a:cubicBezTo>
                    <a:pt x="49530" y="113348"/>
                    <a:pt x="81915" y="107633"/>
                    <a:pt x="112395" y="107633"/>
                  </a:cubicBezTo>
                  <a:cubicBezTo>
                    <a:pt x="187642" y="107633"/>
                    <a:pt x="225742" y="142875"/>
                    <a:pt x="225742" y="210503"/>
                  </a:cubicBezTo>
                  <a:lnTo>
                    <a:pt x="225742"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7" y="72390"/>
                  </a:moveTo>
                  <a:cubicBezTo>
                    <a:pt x="43815" y="72390"/>
                    <a:pt x="26670" y="55245"/>
                    <a:pt x="26670" y="36195"/>
                  </a:cubicBezTo>
                  <a:cubicBezTo>
                    <a:pt x="26670" y="17145"/>
                    <a:pt x="43815" y="0"/>
                    <a:pt x="63817" y="0"/>
                  </a:cubicBezTo>
                  <a:cubicBezTo>
                    <a:pt x="83820" y="0"/>
                    <a:pt x="100965" y="17145"/>
                    <a:pt x="100965" y="36195"/>
                  </a:cubicBezTo>
                  <a:cubicBezTo>
                    <a:pt x="100965" y="56198"/>
                    <a:pt x="83820" y="72390"/>
                    <a:pt x="63817" y="72390"/>
                  </a:cubicBezTo>
                  <a:close/>
                  <a:moveTo>
                    <a:pt x="103822" y="340042"/>
                  </a:moveTo>
                  <a:cubicBezTo>
                    <a:pt x="126682" y="340042"/>
                    <a:pt x="147638" y="328613"/>
                    <a:pt x="164782" y="307658"/>
                  </a:cubicBezTo>
                  <a:lnTo>
                    <a:pt x="164782" y="260985"/>
                  </a:lnTo>
                  <a:cubicBezTo>
                    <a:pt x="150495" y="257175"/>
                    <a:pt x="135255" y="256222"/>
                    <a:pt x="120967" y="256222"/>
                  </a:cubicBezTo>
                  <a:cubicBezTo>
                    <a:pt x="81915" y="256222"/>
                    <a:pt x="59055" y="271463"/>
                    <a:pt x="59055" y="300038"/>
                  </a:cubicBezTo>
                  <a:cubicBezTo>
                    <a:pt x="59055" y="324803"/>
                    <a:pt x="76200" y="340042"/>
                    <a:pt x="103822" y="340042"/>
                  </a:cubicBezTo>
                  <a:close/>
                  <a:moveTo>
                    <a:pt x="172402" y="72390"/>
                  </a:moveTo>
                  <a:cubicBezTo>
                    <a:pt x="152400" y="72390"/>
                    <a:pt x="135255" y="55245"/>
                    <a:pt x="135255" y="36195"/>
                  </a:cubicBezTo>
                  <a:cubicBezTo>
                    <a:pt x="135255" y="17145"/>
                    <a:pt x="152400" y="0"/>
                    <a:pt x="172402" y="0"/>
                  </a:cubicBezTo>
                  <a:cubicBezTo>
                    <a:pt x="192405" y="0"/>
                    <a:pt x="209550" y="17145"/>
                    <a:pt x="209550" y="36195"/>
                  </a:cubicBezTo>
                  <a:cubicBezTo>
                    <a:pt x="209550" y="56198"/>
                    <a:pt x="192405" y="72390"/>
                    <a:pt x="172402" y="72390"/>
                  </a:cubicBezTo>
                  <a:close/>
                </a:path>
              </a:pathLst>
            </a:custGeom>
            <a:grpFill/>
            <a:ln w="9525" cap="flat">
              <a:noFill/>
              <a:prstDash val="solid"/>
              <a:miter/>
            </a:ln>
          </p:spPr>
          <p:txBody>
            <a:bodyPr rtlCol="0" anchor="ctr"/>
            <a:lstStyle/>
            <a:p>
              <a:endParaRPr lang="de-DE"/>
            </a:p>
          </p:txBody>
        </p:sp>
        <p:sp>
          <p:nvSpPr>
            <p:cNvPr id="191" name="Freihandform: Form 190">
              <a:extLst>
                <a:ext uri="{FF2B5EF4-FFF2-40B4-BE49-F238E27FC236}">
                  <a16:creationId xmlns:a16="http://schemas.microsoft.com/office/drawing/2014/main" id="{D805E5A2-ED12-433D-9020-609383C06DE8}"/>
                </a:ext>
              </a:extLst>
            </p:cNvPr>
            <p:cNvSpPr/>
            <p:nvPr/>
          </p:nvSpPr>
          <p:spPr>
            <a:xfrm>
              <a:off x="7345679"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8 w 165734"/>
                <a:gd name="connsiteY9" fmla="*/ 0 h 358140"/>
                <a:gd name="connsiteX10" fmla="*/ 101918 w 165734"/>
                <a:gd name="connsiteY10" fmla="*/ 86677 h 358140"/>
                <a:gd name="connsiteX11" fmla="*/ 165735 w 165734"/>
                <a:gd name="connsiteY11" fmla="*/ 86677 h 358140"/>
                <a:gd name="connsiteX12" fmla="*/ 165735 w 165734"/>
                <a:gd name="connsiteY12" fmla="*/ 138113 h 358140"/>
                <a:gd name="connsiteX13" fmla="*/ 101918 w 165734"/>
                <a:gd name="connsiteY13" fmla="*/ 138113 h 358140"/>
                <a:gd name="connsiteX14" fmla="*/ 101918 w 165734"/>
                <a:gd name="connsiteY14" fmla="*/ 269558 h 358140"/>
                <a:gd name="connsiteX15" fmla="*/ 130493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2422"/>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2"/>
                    <a:pt x="110490" y="304800"/>
                    <a:pt x="130493"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2359472776"/>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ED953AF1-C633-461E-ACFF-5AFBDFFA0015}"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Medizinische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518317" y="1631156"/>
            <a:ext cx="11157745"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F5C59997-58CB-4A34-A7D6-744D4117FF64}"/>
              </a:ext>
            </a:extLst>
          </p:cNvPr>
          <p:cNvSpPr>
            <a:spLocks noGrp="1"/>
          </p:cNvSpPr>
          <p:nvPr>
            <p:ph type="title"/>
          </p:nvPr>
        </p:nvSpPr>
        <p:spPr/>
        <p:txBody>
          <a:bodyPr/>
          <a:lstStyle/>
          <a:p>
            <a:r>
              <a:rPr lang="de-DE"/>
              <a:t>Mastertitelformat bearbeiten</a:t>
            </a:r>
          </a:p>
        </p:txBody>
      </p:sp>
      <p:sp>
        <p:nvSpPr>
          <p:cNvPr id="9" name="Bildplatzhalter 6">
            <a:extLst>
              <a:ext uri="{FF2B5EF4-FFF2-40B4-BE49-F238E27FC236}">
                <a16:creationId xmlns:a16="http://schemas.microsoft.com/office/drawing/2014/main" id="{25613776-0F22-42BA-AE5A-1B73727AAD1E}"/>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788656BC-571E-48AD-A882-67551EA60E51}"/>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914864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8D05FD9E-6BE3-4D1A-AA44-86D4F1975D44}"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Medizinische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518318" y="1631156"/>
            <a:ext cx="5469732"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024A1079-17C2-45DE-A16B-14C152A08FA0}"/>
              </a:ext>
            </a:extLst>
          </p:cNvPr>
          <p:cNvSpPr>
            <a:spLocks noGrp="1"/>
          </p:cNvSpPr>
          <p:nvPr>
            <p:ph type="body" sz="quarter" idx="14"/>
          </p:nvPr>
        </p:nvSpPr>
        <p:spPr>
          <a:xfrm>
            <a:off x="6206329" y="1631156"/>
            <a:ext cx="5469732" cy="45696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p>
            <a:r>
              <a:rPr lang="de-DE"/>
              <a:t>Mastertitelformat bearbeiten</a:t>
            </a:r>
          </a:p>
        </p:txBody>
      </p:sp>
      <p:sp>
        <p:nvSpPr>
          <p:cNvPr id="10" name="Bildplatzhalter 6">
            <a:extLst>
              <a:ext uri="{FF2B5EF4-FFF2-40B4-BE49-F238E27FC236}">
                <a16:creationId xmlns:a16="http://schemas.microsoft.com/office/drawing/2014/main" id="{6791738E-1095-45F8-98E2-D057FFD19CAA}"/>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FC54F3FA-5C25-44AA-90BB-73B1AF789106}"/>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41449863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folie | dr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578D8C84-E9D3-4309-A7EC-0F9ACF98214A}"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Medizinische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6" name="Titel 5">
            <a:extLst>
              <a:ext uri="{FF2B5EF4-FFF2-40B4-BE49-F238E27FC236}">
                <a16:creationId xmlns:a16="http://schemas.microsoft.com/office/drawing/2014/main" id="{636A777D-D5C6-4E84-A9C9-D0F4836A4C4E}"/>
              </a:ext>
            </a:extLst>
          </p:cNvPr>
          <p:cNvSpPr>
            <a:spLocks noGrp="1"/>
          </p:cNvSpPr>
          <p:nvPr>
            <p:ph type="title"/>
          </p:nvPr>
        </p:nvSpPr>
        <p:spPr/>
        <p:txBody>
          <a:bodyPr/>
          <a:lstStyle/>
          <a:p>
            <a:r>
              <a:rPr lang="de-DE"/>
              <a:t>Mastertitelformat bearbeiten</a:t>
            </a:r>
          </a:p>
        </p:txBody>
      </p:sp>
      <p:sp>
        <p:nvSpPr>
          <p:cNvPr id="11" name="Textplatzhalter 6">
            <a:extLst>
              <a:ext uri="{FF2B5EF4-FFF2-40B4-BE49-F238E27FC236}">
                <a16:creationId xmlns:a16="http://schemas.microsoft.com/office/drawing/2014/main" id="{D304591F-2FC9-4C29-9FE5-537955E3B924}"/>
              </a:ext>
            </a:extLst>
          </p:cNvPr>
          <p:cNvSpPr>
            <a:spLocks noGrp="1"/>
          </p:cNvSpPr>
          <p:nvPr>
            <p:ph type="body" sz="quarter" idx="16"/>
          </p:nvPr>
        </p:nvSpPr>
        <p:spPr>
          <a:xfrm>
            <a:off x="518318" y="1631157"/>
            <a:ext cx="3568821" cy="456961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6">
            <a:extLst>
              <a:ext uri="{FF2B5EF4-FFF2-40B4-BE49-F238E27FC236}">
                <a16:creationId xmlns:a16="http://schemas.microsoft.com/office/drawing/2014/main" id="{D0C47385-EF97-44EE-867E-E9365B44CAA4}"/>
              </a:ext>
            </a:extLst>
          </p:cNvPr>
          <p:cNvSpPr>
            <a:spLocks noGrp="1"/>
          </p:cNvSpPr>
          <p:nvPr>
            <p:ph type="body" sz="quarter" idx="17"/>
          </p:nvPr>
        </p:nvSpPr>
        <p:spPr>
          <a:xfrm>
            <a:off x="8107242" y="1631157"/>
            <a:ext cx="3568821" cy="456961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6">
            <a:extLst>
              <a:ext uri="{FF2B5EF4-FFF2-40B4-BE49-F238E27FC236}">
                <a16:creationId xmlns:a16="http://schemas.microsoft.com/office/drawing/2014/main" id="{E3F53468-6A74-4DFC-93FD-A760B9619657}"/>
              </a:ext>
            </a:extLst>
          </p:cNvPr>
          <p:cNvSpPr>
            <a:spLocks noGrp="1"/>
          </p:cNvSpPr>
          <p:nvPr>
            <p:ph type="body" sz="quarter" idx="18"/>
          </p:nvPr>
        </p:nvSpPr>
        <p:spPr>
          <a:xfrm>
            <a:off x="4312780" y="1631157"/>
            <a:ext cx="3568821" cy="456961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Bildplatzhalter 6">
            <a:extLst>
              <a:ext uri="{FF2B5EF4-FFF2-40B4-BE49-F238E27FC236}">
                <a16:creationId xmlns:a16="http://schemas.microsoft.com/office/drawing/2014/main" id="{86333803-0B38-4F61-95AE-49DCFFD7FB88}"/>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95B4A737-48DD-4B17-9EE4-2BFBAEA3BA91}"/>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10103752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Bild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5D586225-D856-4E14-86B6-41B7AABB95E6}"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Medizinische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518318" y="1631156"/>
            <a:ext cx="5469732"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p>
            <a:r>
              <a:rPr lang="de-DE"/>
              <a:t>Mastertitelformat bearbeiten</a:t>
            </a:r>
          </a:p>
        </p:txBody>
      </p:sp>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6206329" y="1631155"/>
            <a:ext cx="5469732" cy="4569619"/>
          </a:xfrm>
          <a:solidFill>
            <a:schemeClr val="bg1">
              <a:lumMod val="95000"/>
            </a:schemeClr>
          </a:solidFill>
        </p:spPr>
        <p:txBody>
          <a:bodyPr/>
          <a:lstStyle/>
          <a:p>
            <a:r>
              <a:rPr lang="de-DE"/>
              <a:t> </a:t>
            </a:r>
          </a:p>
        </p:txBody>
      </p:sp>
      <p:sp>
        <p:nvSpPr>
          <p:cNvPr id="11" name="Bildplatzhalter 6">
            <a:extLst>
              <a:ext uri="{FF2B5EF4-FFF2-40B4-BE49-F238E27FC236}">
                <a16:creationId xmlns:a16="http://schemas.microsoft.com/office/drawing/2014/main" id="{8D50DB04-91D7-4C23-96CE-09E0502D14CD}"/>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1668C6C1-D6B3-4AA0-8796-F8CCC972780C}"/>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32837035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d- Textfolie">
    <p:spTree>
      <p:nvGrpSpPr>
        <p:cNvPr id="1" name=""/>
        <p:cNvGrpSpPr/>
        <p:nvPr/>
      </p:nvGrpSpPr>
      <p:grpSpPr>
        <a:xfrm>
          <a:off x="0" y="0"/>
          <a:ext cx="0" cy="0"/>
          <a:chOff x="0" y="0"/>
          <a:chExt cx="0" cy="0"/>
        </a:xfrm>
      </p:grpSpPr>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518318" y="1631155"/>
            <a:ext cx="5469732" cy="4569619"/>
          </a:xfrm>
          <a:solidFill>
            <a:schemeClr val="bg1">
              <a:lumMod val="95000"/>
            </a:schemeClr>
          </a:solidFill>
        </p:spPr>
        <p:txBody>
          <a:bodyPr/>
          <a:lstStyle/>
          <a:p>
            <a:r>
              <a:rPr lang="de-DE"/>
              <a:t> </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AC4AED20-A480-43B2-A4AB-B582F2F79E53}"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Medizinische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6206331" y="1631156"/>
            <a:ext cx="5469732"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p>
            <a:r>
              <a:rPr lang="de-DE"/>
              <a:t>Mastertitelformat bearbeiten</a:t>
            </a:r>
          </a:p>
        </p:txBody>
      </p:sp>
      <p:sp>
        <p:nvSpPr>
          <p:cNvPr id="11" name="Bildplatzhalter 6">
            <a:extLst>
              <a:ext uri="{FF2B5EF4-FFF2-40B4-BE49-F238E27FC236}">
                <a16:creationId xmlns:a16="http://schemas.microsoft.com/office/drawing/2014/main" id="{1C6D487A-3469-4A14-880C-0C0352BFC29A}"/>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108D3B7E-E8A7-4B29-B063-A4BB038B4007}"/>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3172950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92C5B5FE-3D26-4358-90F6-7AB9A5E1C9C0}"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518317" y="1631156"/>
            <a:ext cx="11157745"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extplatzhalter 9">
            <a:extLst>
              <a:ext uri="{FF2B5EF4-FFF2-40B4-BE49-F238E27FC236}">
                <a16:creationId xmlns:a16="http://schemas.microsoft.com/office/drawing/2014/main" id="{A8EC489F-F71C-4659-9116-2F6E62F5F9C7}"/>
              </a:ext>
            </a:extLst>
          </p:cNvPr>
          <p:cNvSpPr>
            <a:spLocks noGrp="1"/>
          </p:cNvSpPr>
          <p:nvPr>
            <p:ph type="body" sz="quarter" idx="14"/>
          </p:nvPr>
        </p:nvSpPr>
        <p:spPr>
          <a:xfrm>
            <a:off x="518318" y="687598"/>
            <a:ext cx="6844386" cy="249812"/>
          </a:xfrm>
        </p:spPr>
        <p:txBody>
          <a:bodyPr wrap="square">
            <a:spAutoFit/>
          </a:bodyPr>
          <a:lstStyle>
            <a:lvl1pPr>
              <a:defRPr sz="1600">
                <a:solidFill>
                  <a:schemeClr val="accent3"/>
                </a:solidFill>
              </a:defRPr>
            </a:lvl1pPr>
          </a:lstStyle>
          <a:p>
            <a:pPr lvl="0"/>
            <a:r>
              <a:rPr lang="de-DE" dirty="0"/>
              <a:t>Mastertextformat bearbeiten</a:t>
            </a:r>
          </a:p>
        </p:txBody>
      </p:sp>
      <p:sp>
        <p:nvSpPr>
          <p:cNvPr id="6" name="Titel 5">
            <a:extLst>
              <a:ext uri="{FF2B5EF4-FFF2-40B4-BE49-F238E27FC236}">
                <a16:creationId xmlns:a16="http://schemas.microsoft.com/office/drawing/2014/main" id="{F5C59997-58CB-4A34-A7D6-744D4117FF64}"/>
              </a:ext>
            </a:extLst>
          </p:cNvPr>
          <p:cNvSpPr>
            <a:spLocks noGrp="1"/>
          </p:cNvSpPr>
          <p:nvPr>
            <p:ph type="title"/>
          </p:nvPr>
        </p:nvSpPr>
        <p:spPr/>
        <p:txBody>
          <a:bodyPr/>
          <a:lstStyle/>
          <a:p>
            <a:r>
              <a:rPr lang="de-DE"/>
              <a:t>Mastertitelformat bearbeiten</a:t>
            </a:r>
          </a:p>
        </p:txBody>
      </p:sp>
      <p:sp>
        <p:nvSpPr>
          <p:cNvPr id="9" name="Bildplatzhalter 6">
            <a:extLst>
              <a:ext uri="{FF2B5EF4-FFF2-40B4-BE49-F238E27FC236}">
                <a16:creationId xmlns:a16="http://schemas.microsoft.com/office/drawing/2014/main" id="{25613776-0F22-42BA-AE5A-1B73727AAD1E}"/>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9966592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ildfolie | mit Störer">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C430C106-4EB7-47B9-8F1D-0BFCFBEAECE6}"/>
              </a:ext>
            </a:extLst>
          </p:cNvPr>
          <p:cNvSpPr>
            <a:spLocks noGrp="1"/>
          </p:cNvSpPr>
          <p:nvPr>
            <p:ph type="pic" sz="quarter" idx="13" hasCustomPrompt="1"/>
          </p:nvPr>
        </p:nvSpPr>
        <p:spPr>
          <a:xfrm>
            <a:off x="0" y="0"/>
            <a:ext cx="12192000" cy="6858000"/>
          </a:xfrm>
          <a:solidFill>
            <a:schemeClr val="bg1">
              <a:lumMod val="95000"/>
            </a:schemeClr>
          </a:solidFill>
        </p:spPr>
        <p:txBody>
          <a:bodyPr/>
          <a:lstStyle/>
          <a:p>
            <a:r>
              <a:rPr lang="de-DE"/>
              <a:t> </a:t>
            </a:r>
          </a:p>
        </p:txBody>
      </p:sp>
      <p:sp>
        <p:nvSpPr>
          <p:cNvPr id="7" name="Textplatzhalter 6">
            <a:extLst>
              <a:ext uri="{FF2B5EF4-FFF2-40B4-BE49-F238E27FC236}">
                <a16:creationId xmlns:a16="http://schemas.microsoft.com/office/drawing/2014/main" id="{D1CD45B2-C7E2-4C43-84ED-BFB6DC4E84E4}"/>
              </a:ext>
            </a:extLst>
          </p:cNvPr>
          <p:cNvSpPr>
            <a:spLocks noGrp="1"/>
          </p:cNvSpPr>
          <p:nvPr>
            <p:ph type="body" sz="quarter" idx="14"/>
          </p:nvPr>
        </p:nvSpPr>
        <p:spPr>
          <a:xfrm>
            <a:off x="518319" y="3431381"/>
            <a:ext cx="3571200" cy="2769394"/>
          </a:xfrm>
          <a:solidFill>
            <a:schemeClr val="bg1"/>
          </a:solidFill>
        </p:spPr>
        <p:txBody>
          <a:bodyPr wrap="square" lIns="180000" tIns="180000" rIns="360000" bIns="18000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4" name="Gruppieren 3">
            <a:extLst>
              <a:ext uri="{FF2B5EF4-FFF2-40B4-BE49-F238E27FC236}">
                <a16:creationId xmlns:a16="http://schemas.microsoft.com/office/drawing/2014/main" id="{DFE029E8-09EC-45DC-B2BB-25B2B1C145AC}"/>
              </a:ext>
            </a:extLst>
          </p:cNvPr>
          <p:cNvGrpSpPr/>
          <p:nvPr userDrawn="1"/>
        </p:nvGrpSpPr>
        <p:grpSpPr>
          <a:xfrm>
            <a:off x="-390525" y="160153"/>
            <a:ext cx="333375" cy="136812"/>
            <a:chOff x="-133350" y="2711163"/>
            <a:chExt cx="333375" cy="136812"/>
          </a:xfrm>
        </p:grpSpPr>
        <p:cxnSp>
          <p:nvCxnSpPr>
            <p:cNvPr id="5" name="Gerader Verbinder 4">
              <a:extLst>
                <a:ext uri="{FF2B5EF4-FFF2-40B4-BE49-F238E27FC236}">
                  <a16:creationId xmlns:a16="http://schemas.microsoft.com/office/drawing/2014/main" id="{D3613C15-D9EF-4DBF-8B74-3D509941276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8E0568E8-B36B-404B-9E38-F367F7DFCF81}"/>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8" name="Gruppieren 7">
            <a:extLst>
              <a:ext uri="{FF2B5EF4-FFF2-40B4-BE49-F238E27FC236}">
                <a16:creationId xmlns:a16="http://schemas.microsoft.com/office/drawing/2014/main" id="{54EB1BCB-8EFE-43BA-AE53-9984B9F11B54}"/>
              </a:ext>
            </a:extLst>
          </p:cNvPr>
          <p:cNvGrpSpPr/>
          <p:nvPr userDrawn="1"/>
        </p:nvGrpSpPr>
        <p:grpSpPr>
          <a:xfrm>
            <a:off x="-390525" y="1131703"/>
            <a:ext cx="333375" cy="136812"/>
            <a:chOff x="-133350" y="2711163"/>
            <a:chExt cx="333375" cy="136812"/>
          </a:xfrm>
        </p:grpSpPr>
        <p:cxnSp>
          <p:nvCxnSpPr>
            <p:cNvPr id="10" name="Gerader Verbinder 9">
              <a:extLst>
                <a:ext uri="{FF2B5EF4-FFF2-40B4-BE49-F238E27FC236}">
                  <a16:creationId xmlns:a16="http://schemas.microsoft.com/office/drawing/2014/main" id="{B189016C-ED2A-474D-A417-5E0F497B514E}"/>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9856DE16-FDEC-4063-8C73-CBF95C803B59}"/>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2" name="Gruppieren 11">
            <a:extLst>
              <a:ext uri="{FF2B5EF4-FFF2-40B4-BE49-F238E27FC236}">
                <a16:creationId xmlns:a16="http://schemas.microsoft.com/office/drawing/2014/main" id="{E3759D02-378A-4C73-8CA4-E4FB217B94E6}"/>
              </a:ext>
            </a:extLst>
          </p:cNvPr>
          <p:cNvGrpSpPr/>
          <p:nvPr userDrawn="1"/>
        </p:nvGrpSpPr>
        <p:grpSpPr>
          <a:xfrm>
            <a:off x="-390525" y="1491963"/>
            <a:ext cx="333375" cy="136812"/>
            <a:chOff x="-133350" y="2711163"/>
            <a:chExt cx="333375" cy="136812"/>
          </a:xfrm>
        </p:grpSpPr>
        <p:cxnSp>
          <p:nvCxnSpPr>
            <p:cNvPr id="13" name="Gerader Verbinder 12">
              <a:extLst>
                <a:ext uri="{FF2B5EF4-FFF2-40B4-BE49-F238E27FC236}">
                  <a16:creationId xmlns:a16="http://schemas.microsoft.com/office/drawing/2014/main" id="{612F9041-226E-4E23-B398-1F7D9044B5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618D5641-3E9B-4072-8388-BB46336975A8}"/>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15" name="Gruppieren 14">
            <a:extLst>
              <a:ext uri="{FF2B5EF4-FFF2-40B4-BE49-F238E27FC236}">
                <a16:creationId xmlns:a16="http://schemas.microsoft.com/office/drawing/2014/main" id="{870072D5-E220-4946-9EE1-80DFB58C3A38}"/>
              </a:ext>
            </a:extLst>
          </p:cNvPr>
          <p:cNvGrpSpPr/>
          <p:nvPr userDrawn="1"/>
        </p:nvGrpSpPr>
        <p:grpSpPr>
          <a:xfrm>
            <a:off x="-390525" y="3292188"/>
            <a:ext cx="333375" cy="136812"/>
            <a:chOff x="-133350" y="2711163"/>
            <a:chExt cx="333375" cy="136812"/>
          </a:xfrm>
        </p:grpSpPr>
        <p:cxnSp>
          <p:nvCxnSpPr>
            <p:cNvPr id="16" name="Gerader Verbinder 15">
              <a:extLst>
                <a:ext uri="{FF2B5EF4-FFF2-40B4-BE49-F238E27FC236}">
                  <a16:creationId xmlns:a16="http://schemas.microsoft.com/office/drawing/2014/main" id="{0A43D9D6-7790-4E94-8493-67757E33734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8E7E0758-62D1-453D-B55E-FDC4CCE3C6E4}"/>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18" name="Gruppieren 17">
            <a:extLst>
              <a:ext uri="{FF2B5EF4-FFF2-40B4-BE49-F238E27FC236}">
                <a16:creationId xmlns:a16="http://schemas.microsoft.com/office/drawing/2014/main" id="{84310EC5-28E5-4146-A748-79C1FCA769F0}"/>
              </a:ext>
            </a:extLst>
          </p:cNvPr>
          <p:cNvGrpSpPr/>
          <p:nvPr userDrawn="1"/>
        </p:nvGrpSpPr>
        <p:grpSpPr>
          <a:xfrm>
            <a:off x="-390525" y="6063963"/>
            <a:ext cx="333375" cy="136812"/>
            <a:chOff x="-133350" y="2711163"/>
            <a:chExt cx="333375" cy="136812"/>
          </a:xfrm>
        </p:grpSpPr>
        <p:cxnSp>
          <p:nvCxnSpPr>
            <p:cNvPr id="19" name="Gerader Verbinder 18">
              <a:extLst>
                <a:ext uri="{FF2B5EF4-FFF2-40B4-BE49-F238E27FC236}">
                  <a16:creationId xmlns:a16="http://schemas.microsoft.com/office/drawing/2014/main" id="{2D5BC590-E7B8-48F8-AAC5-6799BCBDEB4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F5B0BA6-3F36-41A3-8125-15AA496849C8}"/>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1" name="Gruppieren 20">
            <a:extLst>
              <a:ext uri="{FF2B5EF4-FFF2-40B4-BE49-F238E27FC236}">
                <a16:creationId xmlns:a16="http://schemas.microsoft.com/office/drawing/2014/main" id="{07018BC3-E9D3-4DC9-9093-D415FD96426D}"/>
              </a:ext>
            </a:extLst>
          </p:cNvPr>
          <p:cNvGrpSpPr/>
          <p:nvPr userDrawn="1"/>
        </p:nvGrpSpPr>
        <p:grpSpPr>
          <a:xfrm>
            <a:off x="-390525" y="6495763"/>
            <a:ext cx="333375" cy="136812"/>
            <a:chOff x="-133350" y="2711163"/>
            <a:chExt cx="333375" cy="136812"/>
          </a:xfrm>
        </p:grpSpPr>
        <p:cxnSp>
          <p:nvCxnSpPr>
            <p:cNvPr id="22" name="Gerader Verbinder 21">
              <a:extLst>
                <a:ext uri="{FF2B5EF4-FFF2-40B4-BE49-F238E27FC236}">
                  <a16:creationId xmlns:a16="http://schemas.microsoft.com/office/drawing/2014/main" id="{38F1A063-9C9E-48DF-9813-A4EA4497C2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F79F31FE-DC89-4DED-A231-3D8DCBF48D98}"/>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4" name="Gruppieren 23">
            <a:extLst>
              <a:ext uri="{FF2B5EF4-FFF2-40B4-BE49-F238E27FC236}">
                <a16:creationId xmlns:a16="http://schemas.microsoft.com/office/drawing/2014/main" id="{F7DF8EA8-3E45-431B-90A0-140583E1D079}"/>
              </a:ext>
            </a:extLst>
          </p:cNvPr>
          <p:cNvGrpSpPr/>
          <p:nvPr userDrawn="1"/>
        </p:nvGrpSpPr>
        <p:grpSpPr>
          <a:xfrm rot="16200000">
            <a:off x="281643" y="-299136"/>
            <a:ext cx="333375" cy="136808"/>
            <a:chOff x="-133350" y="2711167"/>
            <a:chExt cx="333375" cy="136808"/>
          </a:xfrm>
        </p:grpSpPr>
        <p:cxnSp>
          <p:nvCxnSpPr>
            <p:cNvPr id="25" name="Gerader Verbinder 24">
              <a:extLst>
                <a:ext uri="{FF2B5EF4-FFF2-40B4-BE49-F238E27FC236}">
                  <a16:creationId xmlns:a16="http://schemas.microsoft.com/office/drawing/2014/main" id="{B300055A-A6D6-4CE1-986A-0930765E029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B2C23E7-0482-498A-B984-44C6CF40F3B6}"/>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27" name="Gruppieren 26">
            <a:extLst>
              <a:ext uri="{FF2B5EF4-FFF2-40B4-BE49-F238E27FC236}">
                <a16:creationId xmlns:a16="http://schemas.microsoft.com/office/drawing/2014/main" id="{AC7A65B2-F352-4DA5-9A36-9105D478D2C2}"/>
              </a:ext>
            </a:extLst>
          </p:cNvPr>
          <p:cNvGrpSpPr/>
          <p:nvPr userDrawn="1"/>
        </p:nvGrpSpPr>
        <p:grpSpPr>
          <a:xfrm rot="16200000">
            <a:off x="5752963" y="-299136"/>
            <a:ext cx="333375" cy="136804"/>
            <a:chOff x="-133350" y="2711171"/>
            <a:chExt cx="333375" cy="136804"/>
          </a:xfrm>
        </p:grpSpPr>
        <p:cxnSp>
          <p:nvCxnSpPr>
            <p:cNvPr id="28" name="Gerader Verbinder 27">
              <a:extLst>
                <a:ext uri="{FF2B5EF4-FFF2-40B4-BE49-F238E27FC236}">
                  <a16:creationId xmlns:a16="http://schemas.microsoft.com/office/drawing/2014/main" id="{4D9AE9BE-891D-491B-98F9-78F552DDC8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E259A48F-52D3-481E-86F8-360FED16B872}"/>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0" name="Gruppieren 29">
            <a:extLst>
              <a:ext uri="{FF2B5EF4-FFF2-40B4-BE49-F238E27FC236}">
                <a16:creationId xmlns:a16="http://schemas.microsoft.com/office/drawing/2014/main" id="{7ADB04CE-94F5-430A-9FF1-01DE211731F2}"/>
              </a:ext>
            </a:extLst>
          </p:cNvPr>
          <p:cNvGrpSpPr/>
          <p:nvPr userDrawn="1"/>
        </p:nvGrpSpPr>
        <p:grpSpPr>
          <a:xfrm>
            <a:off x="6203950" y="-397424"/>
            <a:ext cx="124906" cy="333375"/>
            <a:chOff x="6416680" y="-397424"/>
            <a:chExt cx="124906" cy="333375"/>
          </a:xfrm>
        </p:grpSpPr>
        <p:cxnSp>
          <p:nvCxnSpPr>
            <p:cNvPr id="31" name="Gerader Verbinder 30">
              <a:extLst>
                <a:ext uri="{FF2B5EF4-FFF2-40B4-BE49-F238E27FC236}">
                  <a16:creationId xmlns:a16="http://schemas.microsoft.com/office/drawing/2014/main" id="{50411913-7BEC-4F33-BDE8-154F93D079C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A40BADBF-D4AC-4B48-AE66-D79BD3055404}"/>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3" name="Gerader Verbinder 32">
            <a:extLst>
              <a:ext uri="{FF2B5EF4-FFF2-40B4-BE49-F238E27FC236}">
                <a16:creationId xmlns:a16="http://schemas.microsoft.com/office/drawing/2014/main" id="{CB5DA2A5-4F29-4DF6-A342-0A7B4878AAB5}"/>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E820BD84-9211-4C19-A40B-4121AD892514}"/>
              </a:ext>
            </a:extLst>
          </p:cNvPr>
          <p:cNvGrpSpPr/>
          <p:nvPr userDrawn="1"/>
        </p:nvGrpSpPr>
        <p:grpSpPr>
          <a:xfrm rot="16200000">
            <a:off x="11447325" y="-299139"/>
            <a:ext cx="333375" cy="136800"/>
            <a:chOff x="-133350" y="2711175"/>
            <a:chExt cx="333375" cy="136800"/>
          </a:xfrm>
        </p:grpSpPr>
        <p:cxnSp>
          <p:nvCxnSpPr>
            <p:cNvPr id="35" name="Gerader Verbinder 34">
              <a:extLst>
                <a:ext uri="{FF2B5EF4-FFF2-40B4-BE49-F238E27FC236}">
                  <a16:creationId xmlns:a16="http://schemas.microsoft.com/office/drawing/2014/main" id="{21C7D9CA-751B-4809-9338-47DDC5D1A72D}"/>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D1C22B97-CFD8-4E78-BF7E-02A71F190F83}"/>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14274679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ldfolie | 1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0D5E2BAE-500C-470C-863A-D17D73DCD84D}"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Medizinische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3" name="Titel 12">
            <a:extLst>
              <a:ext uri="{FF2B5EF4-FFF2-40B4-BE49-F238E27FC236}">
                <a16:creationId xmlns:a16="http://schemas.microsoft.com/office/drawing/2014/main" id="{6A4CB3A7-ACED-41D0-8E35-318CD3693EA9}"/>
              </a:ext>
            </a:extLst>
          </p:cNvPr>
          <p:cNvSpPr>
            <a:spLocks noGrp="1"/>
          </p:cNvSpPr>
          <p:nvPr>
            <p:ph type="title"/>
          </p:nvPr>
        </p:nvSpPr>
        <p:spPr/>
        <p:txBody>
          <a:bodyPr/>
          <a:lstStyle/>
          <a:p>
            <a:r>
              <a:rPr lang="de-DE"/>
              <a:t>Mastertitelformat bearbeiten</a:t>
            </a:r>
          </a:p>
        </p:txBody>
      </p:sp>
      <p:sp>
        <p:nvSpPr>
          <p:cNvPr id="10" name="Bildplatzhalter 8">
            <a:extLst>
              <a:ext uri="{FF2B5EF4-FFF2-40B4-BE49-F238E27FC236}">
                <a16:creationId xmlns:a16="http://schemas.microsoft.com/office/drawing/2014/main" id="{EBFE18BD-74E5-4328-B98A-9C6FC4FCA59F}"/>
              </a:ext>
            </a:extLst>
          </p:cNvPr>
          <p:cNvSpPr>
            <a:spLocks noGrp="1"/>
          </p:cNvSpPr>
          <p:nvPr>
            <p:ph type="pic" sz="quarter" idx="25" hasCustomPrompt="1"/>
          </p:nvPr>
        </p:nvSpPr>
        <p:spPr>
          <a:xfrm>
            <a:off x="518317" y="1631156"/>
            <a:ext cx="11157746" cy="3951164"/>
          </a:xfrm>
          <a:solidFill>
            <a:schemeClr val="bg1">
              <a:lumMod val="95000"/>
            </a:schemeClr>
          </a:solidFill>
        </p:spPr>
        <p:txBody>
          <a:bodyPr/>
          <a:lstStyle/>
          <a:p>
            <a:r>
              <a:rPr lang="de-DE"/>
              <a:t> </a:t>
            </a:r>
          </a:p>
        </p:txBody>
      </p:sp>
      <p:sp>
        <p:nvSpPr>
          <p:cNvPr id="12" name="Textplatzhalter 10">
            <a:extLst>
              <a:ext uri="{FF2B5EF4-FFF2-40B4-BE49-F238E27FC236}">
                <a16:creationId xmlns:a16="http://schemas.microsoft.com/office/drawing/2014/main" id="{A51E223D-AC82-4D54-A383-0E2DF84E2EFB}"/>
              </a:ext>
            </a:extLst>
          </p:cNvPr>
          <p:cNvSpPr>
            <a:spLocks noGrp="1"/>
          </p:cNvSpPr>
          <p:nvPr>
            <p:ph type="body" sz="quarter" idx="26"/>
          </p:nvPr>
        </p:nvSpPr>
        <p:spPr>
          <a:xfrm>
            <a:off x="518317" y="5690271"/>
            <a:ext cx="11157746"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9" name="Bildplatzhalter 6">
            <a:extLst>
              <a:ext uri="{FF2B5EF4-FFF2-40B4-BE49-F238E27FC236}">
                <a16:creationId xmlns:a16="http://schemas.microsoft.com/office/drawing/2014/main" id="{05EC4CE8-43C6-428F-9E62-CB38E0CE6447}"/>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1B67A175-1D22-4413-9F52-E2DE02F01700}"/>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13492673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ldfolie | 2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7FD716FC-0CAB-4890-BB2E-C24F273B6A3D}"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Medizinische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6" name="Titel 5">
            <a:extLst>
              <a:ext uri="{FF2B5EF4-FFF2-40B4-BE49-F238E27FC236}">
                <a16:creationId xmlns:a16="http://schemas.microsoft.com/office/drawing/2014/main" id="{C8C7F934-D7F3-42CA-88CC-3AEB50FF1656}"/>
              </a:ext>
            </a:extLst>
          </p:cNvPr>
          <p:cNvSpPr>
            <a:spLocks noGrp="1"/>
          </p:cNvSpPr>
          <p:nvPr>
            <p:ph type="title"/>
          </p:nvPr>
        </p:nvSpPr>
        <p:spPr/>
        <p:txBody>
          <a:bodyPr/>
          <a:lstStyle/>
          <a:p>
            <a:r>
              <a:rPr lang="de-DE"/>
              <a:t>Mastertitelformat bearbeiten</a:t>
            </a:r>
          </a:p>
        </p:txBody>
      </p:sp>
      <p:sp>
        <p:nvSpPr>
          <p:cNvPr id="14" name="Bildplatzhalter 8">
            <a:extLst>
              <a:ext uri="{FF2B5EF4-FFF2-40B4-BE49-F238E27FC236}">
                <a16:creationId xmlns:a16="http://schemas.microsoft.com/office/drawing/2014/main" id="{B4B72DA6-61BE-42F9-8894-08B159BC7C7D}"/>
              </a:ext>
            </a:extLst>
          </p:cNvPr>
          <p:cNvSpPr>
            <a:spLocks noGrp="1"/>
          </p:cNvSpPr>
          <p:nvPr>
            <p:ph type="pic" sz="quarter" idx="25" hasCustomPrompt="1"/>
          </p:nvPr>
        </p:nvSpPr>
        <p:spPr>
          <a:xfrm>
            <a:off x="518317" y="1631156"/>
            <a:ext cx="5469732" cy="3951164"/>
          </a:xfrm>
          <a:solidFill>
            <a:schemeClr val="bg1">
              <a:lumMod val="95000"/>
            </a:schemeClr>
          </a:solidFill>
        </p:spPr>
        <p:txBody>
          <a:bodyPr/>
          <a:lstStyle/>
          <a:p>
            <a:r>
              <a:rPr lang="de-DE"/>
              <a:t> </a:t>
            </a:r>
          </a:p>
        </p:txBody>
      </p:sp>
      <p:sp>
        <p:nvSpPr>
          <p:cNvPr id="15" name="Textplatzhalter 10">
            <a:extLst>
              <a:ext uri="{FF2B5EF4-FFF2-40B4-BE49-F238E27FC236}">
                <a16:creationId xmlns:a16="http://schemas.microsoft.com/office/drawing/2014/main" id="{0E2D86CD-8C0A-461A-82DE-DEB73A6F9ACE}"/>
              </a:ext>
            </a:extLst>
          </p:cNvPr>
          <p:cNvSpPr>
            <a:spLocks noGrp="1"/>
          </p:cNvSpPr>
          <p:nvPr>
            <p:ph type="body" sz="quarter" idx="26"/>
          </p:nvPr>
        </p:nvSpPr>
        <p:spPr>
          <a:xfrm>
            <a:off x="518317" y="5690271"/>
            <a:ext cx="5469732"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16" name="Bildplatzhalter 8">
            <a:extLst>
              <a:ext uri="{FF2B5EF4-FFF2-40B4-BE49-F238E27FC236}">
                <a16:creationId xmlns:a16="http://schemas.microsoft.com/office/drawing/2014/main" id="{B4E7C39B-83E8-467B-AD57-55CA08888B5C}"/>
              </a:ext>
            </a:extLst>
          </p:cNvPr>
          <p:cNvSpPr>
            <a:spLocks noGrp="1"/>
          </p:cNvSpPr>
          <p:nvPr>
            <p:ph type="pic" sz="quarter" idx="27" hasCustomPrompt="1"/>
          </p:nvPr>
        </p:nvSpPr>
        <p:spPr>
          <a:xfrm>
            <a:off x="6206331" y="1631156"/>
            <a:ext cx="5469732" cy="3951164"/>
          </a:xfrm>
          <a:solidFill>
            <a:schemeClr val="bg1">
              <a:lumMod val="95000"/>
            </a:schemeClr>
          </a:solidFill>
        </p:spPr>
        <p:txBody>
          <a:bodyPr/>
          <a:lstStyle/>
          <a:p>
            <a:r>
              <a:rPr lang="de-DE"/>
              <a:t> </a:t>
            </a:r>
          </a:p>
        </p:txBody>
      </p:sp>
      <p:sp>
        <p:nvSpPr>
          <p:cNvPr id="17" name="Textplatzhalter 10">
            <a:extLst>
              <a:ext uri="{FF2B5EF4-FFF2-40B4-BE49-F238E27FC236}">
                <a16:creationId xmlns:a16="http://schemas.microsoft.com/office/drawing/2014/main" id="{CE124A50-74B4-4E32-AA56-DCD775B13003}"/>
              </a:ext>
            </a:extLst>
          </p:cNvPr>
          <p:cNvSpPr>
            <a:spLocks noGrp="1"/>
          </p:cNvSpPr>
          <p:nvPr>
            <p:ph type="body" sz="quarter" idx="28"/>
          </p:nvPr>
        </p:nvSpPr>
        <p:spPr>
          <a:xfrm>
            <a:off x="6206331" y="5690271"/>
            <a:ext cx="5469732"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11" name="Bildplatzhalter 6">
            <a:extLst>
              <a:ext uri="{FF2B5EF4-FFF2-40B4-BE49-F238E27FC236}">
                <a16:creationId xmlns:a16="http://schemas.microsoft.com/office/drawing/2014/main" id="{BF87D6FE-3E8F-49D4-B36A-217C95B23AF8}"/>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1E2BFC85-9F5D-48DC-8AD9-31F8731D9944}"/>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23118137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ldfolie | 3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E5E668A6-FD53-4FBE-943C-64428AB8F1E6}"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Medizinische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18" name="Titel 17">
            <a:extLst>
              <a:ext uri="{FF2B5EF4-FFF2-40B4-BE49-F238E27FC236}">
                <a16:creationId xmlns:a16="http://schemas.microsoft.com/office/drawing/2014/main" id="{9995CF9C-9826-4946-A085-FF49199BE4DE}"/>
              </a:ext>
            </a:extLst>
          </p:cNvPr>
          <p:cNvSpPr>
            <a:spLocks noGrp="1"/>
          </p:cNvSpPr>
          <p:nvPr>
            <p:ph type="title"/>
          </p:nvPr>
        </p:nvSpPr>
        <p:spPr/>
        <p:txBody>
          <a:bodyPr/>
          <a:lstStyle/>
          <a:p>
            <a:r>
              <a:rPr lang="de-DE"/>
              <a:t>Mastertitelformat bearbeiten</a:t>
            </a:r>
          </a:p>
        </p:txBody>
      </p:sp>
      <p:sp>
        <p:nvSpPr>
          <p:cNvPr id="21" name="Bildplatzhalter 8">
            <a:extLst>
              <a:ext uri="{FF2B5EF4-FFF2-40B4-BE49-F238E27FC236}">
                <a16:creationId xmlns:a16="http://schemas.microsoft.com/office/drawing/2014/main" id="{E2430412-20B6-4F53-A77B-A26A49135E49}"/>
              </a:ext>
            </a:extLst>
          </p:cNvPr>
          <p:cNvSpPr>
            <a:spLocks noGrp="1"/>
          </p:cNvSpPr>
          <p:nvPr>
            <p:ph type="pic" sz="quarter" idx="25" hasCustomPrompt="1"/>
          </p:nvPr>
        </p:nvSpPr>
        <p:spPr>
          <a:xfrm>
            <a:off x="518317" y="1631156"/>
            <a:ext cx="3569758" cy="3951164"/>
          </a:xfrm>
          <a:solidFill>
            <a:schemeClr val="bg1">
              <a:lumMod val="95000"/>
            </a:schemeClr>
          </a:solidFill>
        </p:spPr>
        <p:txBody>
          <a:bodyPr/>
          <a:lstStyle/>
          <a:p>
            <a:r>
              <a:rPr lang="de-DE"/>
              <a:t> </a:t>
            </a:r>
          </a:p>
        </p:txBody>
      </p:sp>
      <p:sp>
        <p:nvSpPr>
          <p:cNvPr id="22" name="Textplatzhalter 10">
            <a:extLst>
              <a:ext uri="{FF2B5EF4-FFF2-40B4-BE49-F238E27FC236}">
                <a16:creationId xmlns:a16="http://schemas.microsoft.com/office/drawing/2014/main" id="{48CA2DF0-5B92-4CE6-AF1A-CC648431BB90}"/>
              </a:ext>
            </a:extLst>
          </p:cNvPr>
          <p:cNvSpPr>
            <a:spLocks noGrp="1"/>
          </p:cNvSpPr>
          <p:nvPr>
            <p:ph type="body" sz="quarter" idx="26"/>
          </p:nvPr>
        </p:nvSpPr>
        <p:spPr>
          <a:xfrm>
            <a:off x="518317" y="5690271"/>
            <a:ext cx="3569758"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23" name="Bildplatzhalter 8">
            <a:extLst>
              <a:ext uri="{FF2B5EF4-FFF2-40B4-BE49-F238E27FC236}">
                <a16:creationId xmlns:a16="http://schemas.microsoft.com/office/drawing/2014/main" id="{002E2471-F223-4896-A895-CE0AF20E11DB}"/>
              </a:ext>
            </a:extLst>
          </p:cNvPr>
          <p:cNvSpPr>
            <a:spLocks noGrp="1"/>
          </p:cNvSpPr>
          <p:nvPr>
            <p:ph type="pic" sz="quarter" idx="27" hasCustomPrompt="1"/>
          </p:nvPr>
        </p:nvSpPr>
        <p:spPr>
          <a:xfrm>
            <a:off x="8106305" y="1631156"/>
            <a:ext cx="3569758" cy="3951164"/>
          </a:xfrm>
          <a:solidFill>
            <a:schemeClr val="bg1">
              <a:lumMod val="95000"/>
            </a:schemeClr>
          </a:solidFill>
        </p:spPr>
        <p:txBody>
          <a:bodyPr/>
          <a:lstStyle/>
          <a:p>
            <a:r>
              <a:rPr lang="de-DE"/>
              <a:t> </a:t>
            </a:r>
          </a:p>
        </p:txBody>
      </p:sp>
      <p:sp>
        <p:nvSpPr>
          <p:cNvPr id="24" name="Textplatzhalter 10">
            <a:extLst>
              <a:ext uri="{FF2B5EF4-FFF2-40B4-BE49-F238E27FC236}">
                <a16:creationId xmlns:a16="http://schemas.microsoft.com/office/drawing/2014/main" id="{470E7482-A37A-44BE-ADE5-A0B3B10E8FCA}"/>
              </a:ext>
            </a:extLst>
          </p:cNvPr>
          <p:cNvSpPr>
            <a:spLocks noGrp="1"/>
          </p:cNvSpPr>
          <p:nvPr>
            <p:ph type="body" sz="quarter" idx="28"/>
          </p:nvPr>
        </p:nvSpPr>
        <p:spPr>
          <a:xfrm>
            <a:off x="8106305" y="5690271"/>
            <a:ext cx="3569758"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25" name="Bildplatzhalter 8">
            <a:extLst>
              <a:ext uri="{FF2B5EF4-FFF2-40B4-BE49-F238E27FC236}">
                <a16:creationId xmlns:a16="http://schemas.microsoft.com/office/drawing/2014/main" id="{3FD09289-F115-4464-A726-812A11720CAD}"/>
              </a:ext>
            </a:extLst>
          </p:cNvPr>
          <p:cNvSpPr>
            <a:spLocks noGrp="1"/>
          </p:cNvSpPr>
          <p:nvPr>
            <p:ph type="pic" sz="quarter" idx="29" hasCustomPrompt="1"/>
          </p:nvPr>
        </p:nvSpPr>
        <p:spPr>
          <a:xfrm>
            <a:off x="4312311" y="1631156"/>
            <a:ext cx="3569758" cy="3951164"/>
          </a:xfrm>
          <a:solidFill>
            <a:schemeClr val="bg1">
              <a:lumMod val="95000"/>
            </a:schemeClr>
          </a:solidFill>
        </p:spPr>
        <p:txBody>
          <a:bodyPr/>
          <a:lstStyle/>
          <a:p>
            <a:r>
              <a:rPr lang="de-DE"/>
              <a:t> </a:t>
            </a:r>
          </a:p>
        </p:txBody>
      </p:sp>
      <p:sp>
        <p:nvSpPr>
          <p:cNvPr id="26" name="Textplatzhalter 10">
            <a:extLst>
              <a:ext uri="{FF2B5EF4-FFF2-40B4-BE49-F238E27FC236}">
                <a16:creationId xmlns:a16="http://schemas.microsoft.com/office/drawing/2014/main" id="{F3F11CE6-C8CF-4ABE-B3B8-C00D74678A95}"/>
              </a:ext>
            </a:extLst>
          </p:cNvPr>
          <p:cNvSpPr>
            <a:spLocks noGrp="1"/>
          </p:cNvSpPr>
          <p:nvPr>
            <p:ph type="body" sz="quarter" idx="30"/>
          </p:nvPr>
        </p:nvSpPr>
        <p:spPr>
          <a:xfrm>
            <a:off x="4312311" y="5690271"/>
            <a:ext cx="3569758"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13" name="Bildplatzhalter 6">
            <a:extLst>
              <a:ext uri="{FF2B5EF4-FFF2-40B4-BE49-F238E27FC236}">
                <a16:creationId xmlns:a16="http://schemas.microsoft.com/office/drawing/2014/main" id="{A7347480-9F70-4378-B138-B8B7C593F862}"/>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F9B81ED5-F90B-4E10-A216-1402013051AE}"/>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10558813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halts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5A59D2D9-4800-470A-BE03-7651C8FBA3C7}"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Medizinische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518317" y="1631156"/>
            <a:ext cx="11155366"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p>
            <a:r>
              <a:rPr lang="de-DE"/>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CA864028-DE14-4674-AA2E-E09C2B5EB69A}"/>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16123857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nhalts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1AB15BC2-B98D-43EB-9492-A2038CEA2426}"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Medizinische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518317" y="1631156"/>
            <a:ext cx="5469733"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p>
            <a:r>
              <a:rPr lang="de-DE"/>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Inhaltsplatzhalter 7">
            <a:extLst>
              <a:ext uri="{FF2B5EF4-FFF2-40B4-BE49-F238E27FC236}">
                <a16:creationId xmlns:a16="http://schemas.microsoft.com/office/drawing/2014/main" id="{33608DEB-69EC-4E8F-A567-9E3EA36C3624}"/>
              </a:ext>
            </a:extLst>
          </p:cNvPr>
          <p:cNvSpPr>
            <a:spLocks noGrp="1"/>
          </p:cNvSpPr>
          <p:nvPr>
            <p:ph sz="quarter" idx="39" hasCustomPrompt="1"/>
          </p:nvPr>
        </p:nvSpPr>
        <p:spPr>
          <a:xfrm>
            <a:off x="6206330" y="1631156"/>
            <a:ext cx="5469733" cy="4569619"/>
          </a:xfrm>
        </p:spPr>
        <p:txBody>
          <a:bodyPr/>
          <a:lstStyle/>
          <a:p>
            <a:pPr lvl="0"/>
            <a:r>
              <a:rPr lang="de-DE" dirty="0"/>
              <a:t> </a:t>
            </a:r>
          </a:p>
        </p:txBody>
      </p:sp>
      <p:sp>
        <p:nvSpPr>
          <p:cNvPr id="12" name="Textplatzhalter 9">
            <a:extLst>
              <a:ext uri="{FF2B5EF4-FFF2-40B4-BE49-F238E27FC236}">
                <a16:creationId xmlns:a16="http://schemas.microsoft.com/office/drawing/2014/main" id="{E7E99F22-1523-43E5-AE41-9E7E4BDDCB64}"/>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7016249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nhaltsfolie | mit Tex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9F8DAC14-0C7A-473A-80CF-67CD1B7B5514}"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Medizinische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5086500-15A5-49F2-8B64-748C19FDABC2}"/>
              </a:ext>
            </a:extLst>
          </p:cNvPr>
          <p:cNvSpPr>
            <a:spLocks noGrp="1"/>
          </p:cNvSpPr>
          <p:nvPr>
            <p:ph type="body" sz="quarter" idx="15"/>
          </p:nvPr>
        </p:nvSpPr>
        <p:spPr>
          <a:xfrm>
            <a:off x="8104861" y="1631156"/>
            <a:ext cx="3571200" cy="456962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384BE64F-DBB2-4BF3-ABE7-E92BB978D2A0}"/>
              </a:ext>
            </a:extLst>
          </p:cNvPr>
          <p:cNvSpPr>
            <a:spLocks noGrp="1"/>
          </p:cNvSpPr>
          <p:nvPr>
            <p:ph type="title"/>
          </p:nvPr>
        </p:nvSpPr>
        <p:spPr/>
        <p:txBody>
          <a:bodyPr/>
          <a:lstStyle/>
          <a:p>
            <a:r>
              <a:rPr lang="de-DE"/>
              <a:t>Mastertitelformat bearbeiten</a:t>
            </a:r>
          </a:p>
        </p:txBody>
      </p:sp>
      <p:sp>
        <p:nvSpPr>
          <p:cNvPr id="9" name="Inhaltsplatzhalter 7">
            <a:extLst>
              <a:ext uri="{FF2B5EF4-FFF2-40B4-BE49-F238E27FC236}">
                <a16:creationId xmlns:a16="http://schemas.microsoft.com/office/drawing/2014/main" id="{0D6633D6-CA56-460E-AA1C-9A4D6A62324A}"/>
              </a:ext>
            </a:extLst>
          </p:cNvPr>
          <p:cNvSpPr>
            <a:spLocks noGrp="1"/>
          </p:cNvSpPr>
          <p:nvPr>
            <p:ph sz="quarter" idx="16" hasCustomPrompt="1"/>
          </p:nvPr>
        </p:nvSpPr>
        <p:spPr>
          <a:xfrm>
            <a:off x="518317" y="1631157"/>
            <a:ext cx="7363752" cy="4569620"/>
          </a:xfrm>
        </p:spPr>
        <p:txBody>
          <a:bodyPr/>
          <a:lstStyle/>
          <a:p>
            <a:pPr lvl="0"/>
            <a:r>
              <a:rPr lang="de-DE" dirty="0"/>
              <a:t> </a:t>
            </a:r>
          </a:p>
        </p:txBody>
      </p:sp>
      <p:sp>
        <p:nvSpPr>
          <p:cNvPr id="11" name="Bildplatzhalter 6">
            <a:extLst>
              <a:ext uri="{FF2B5EF4-FFF2-40B4-BE49-F238E27FC236}">
                <a16:creationId xmlns:a16="http://schemas.microsoft.com/office/drawing/2014/main" id="{7CDDF36A-B7A5-4E95-A5D6-07C5FCED28B4}"/>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EADA30F9-282E-42EE-B40C-6EC25D7E71A4}"/>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38876991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Nur Titel | Hellblau">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chemeClr val="tx1"/>
                </a:solidFill>
              </a:defRPr>
            </a:lvl1pPr>
          </a:lstStyle>
          <a:p>
            <a:r>
              <a:rPr lang="de-DE"/>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tx1"/>
                </a:solidFill>
              </a:defRPr>
            </a:lvl1pPr>
          </a:lstStyle>
          <a:p>
            <a:fld id="{86B6BFB4-144E-44B8-8923-9ED8AA858AB2}"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tx1"/>
                </a:solidFill>
              </a:defRPr>
            </a:lvl1pPr>
          </a:lstStyle>
          <a:p>
            <a:r>
              <a:rPr lang="de-DE"/>
              <a:t>Medizinische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tx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517200" y="6538526"/>
            <a:ext cx="116748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F1925060-7FCF-4CBC-B0DA-0731E3E98579}"/>
              </a:ext>
            </a:extLst>
          </p:cNvPr>
          <p:cNvSpPr/>
          <p:nvPr userDrawn="1"/>
        </p:nvSpPr>
        <p:spPr>
          <a:xfrm>
            <a:off x="518400" y="1196733"/>
            <a:ext cx="11676062"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Textplatzhalter 9">
            <a:extLst>
              <a:ext uri="{FF2B5EF4-FFF2-40B4-BE49-F238E27FC236}">
                <a16:creationId xmlns:a16="http://schemas.microsoft.com/office/drawing/2014/main" id="{A9FF3927-CA7B-4361-998A-3A60E5D23F53}"/>
              </a:ext>
            </a:extLst>
          </p:cNvPr>
          <p:cNvSpPr>
            <a:spLocks noGrp="1"/>
          </p:cNvSpPr>
          <p:nvPr>
            <p:ph type="body" sz="quarter" idx="23"/>
          </p:nvPr>
        </p:nvSpPr>
        <p:spPr>
          <a:xfrm>
            <a:off x="518317" y="687598"/>
            <a:ext cx="6844385" cy="249812"/>
          </a:xfrm>
        </p:spPr>
        <p:txBody>
          <a:bodyPr wrap="square">
            <a:spAutoFit/>
          </a:bodyPr>
          <a:lstStyle>
            <a:lvl1pPr>
              <a:defRPr sz="1600">
                <a:solidFill>
                  <a:schemeClr val="tx2"/>
                </a:solidFill>
              </a:defRPr>
            </a:lvl1pPr>
          </a:lstStyle>
          <a:p>
            <a:pPr lvl="0"/>
            <a:r>
              <a:rPr lang="de-DE" dirty="0"/>
              <a:t>Mastertextformat bearbeiten</a:t>
            </a:r>
          </a:p>
        </p:txBody>
      </p:sp>
      <p:sp>
        <p:nvSpPr>
          <p:cNvPr id="61" name="Freihandform: Form 60">
            <a:extLst>
              <a:ext uri="{FF2B5EF4-FFF2-40B4-BE49-F238E27FC236}">
                <a16:creationId xmlns:a16="http://schemas.microsoft.com/office/drawing/2014/main" id="{BC19384B-1D95-4C0D-B3F0-61407A015F56}"/>
              </a:ext>
            </a:extLst>
          </p:cNvPr>
          <p:cNvSpPr>
            <a:spLocks noChangeAspect="1"/>
          </p:cNvSpPr>
          <p:nvPr userDrawn="1"/>
        </p:nvSpPr>
        <p:spPr>
          <a:xfrm>
            <a:off x="10596063" y="299346"/>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chemeClr val="tx1"/>
          </a:solidFill>
          <a:ln w="9525" cap="flat">
            <a:noFill/>
            <a:prstDash val="solid"/>
            <a:miter/>
          </a:ln>
        </p:spPr>
        <p:txBody>
          <a:bodyPr rtlCol="0" anchor="ctr"/>
          <a:lstStyle/>
          <a:p>
            <a:endParaRPr lang="de-DE"/>
          </a:p>
        </p:txBody>
      </p:sp>
      <p:sp>
        <p:nvSpPr>
          <p:cNvPr id="10" name="Bildplatzhalter 6">
            <a:extLst>
              <a:ext uri="{FF2B5EF4-FFF2-40B4-BE49-F238E27FC236}">
                <a16:creationId xmlns:a16="http://schemas.microsoft.com/office/drawing/2014/main" id="{93DCB95B-459E-4AC2-8E4B-6C459242A953}"/>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grpSp>
        <p:nvGrpSpPr>
          <p:cNvPr id="11" name="Gruppieren 10">
            <a:extLst>
              <a:ext uri="{FF2B5EF4-FFF2-40B4-BE49-F238E27FC236}">
                <a16:creationId xmlns:a16="http://schemas.microsoft.com/office/drawing/2014/main" id="{3ECEE8D8-DF92-4CFD-A29A-DD98DFA7EC69}"/>
              </a:ext>
            </a:extLst>
          </p:cNvPr>
          <p:cNvGrpSpPr/>
          <p:nvPr userDrawn="1"/>
        </p:nvGrpSpPr>
        <p:grpSpPr>
          <a:xfrm>
            <a:off x="-390525" y="160153"/>
            <a:ext cx="333375" cy="136812"/>
            <a:chOff x="-133350" y="2711163"/>
            <a:chExt cx="333375" cy="136812"/>
          </a:xfrm>
        </p:grpSpPr>
        <p:cxnSp>
          <p:nvCxnSpPr>
            <p:cNvPr id="12" name="Gerader Verbinder 11">
              <a:extLst>
                <a:ext uri="{FF2B5EF4-FFF2-40B4-BE49-F238E27FC236}">
                  <a16:creationId xmlns:a16="http://schemas.microsoft.com/office/drawing/2014/main" id="{E89218EB-083A-44EC-89C4-86451CE1FC7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99474D3-E53E-4ABA-9B61-C9BB08A3276B}"/>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4" name="Gruppieren 13">
            <a:extLst>
              <a:ext uri="{FF2B5EF4-FFF2-40B4-BE49-F238E27FC236}">
                <a16:creationId xmlns:a16="http://schemas.microsoft.com/office/drawing/2014/main" id="{57879191-3BE6-4B4E-A6B9-7EE964614B47}"/>
              </a:ext>
            </a:extLst>
          </p:cNvPr>
          <p:cNvGrpSpPr/>
          <p:nvPr userDrawn="1"/>
        </p:nvGrpSpPr>
        <p:grpSpPr>
          <a:xfrm>
            <a:off x="-390525" y="1131703"/>
            <a:ext cx="333375" cy="136812"/>
            <a:chOff x="-133350" y="2711163"/>
            <a:chExt cx="333375" cy="136812"/>
          </a:xfrm>
        </p:grpSpPr>
        <p:cxnSp>
          <p:nvCxnSpPr>
            <p:cNvPr id="15" name="Gerader Verbinder 14">
              <a:extLst>
                <a:ext uri="{FF2B5EF4-FFF2-40B4-BE49-F238E27FC236}">
                  <a16:creationId xmlns:a16="http://schemas.microsoft.com/office/drawing/2014/main" id="{94484379-E642-433C-B53A-1DEE6A9DD4E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7C54D7A6-C6ED-4572-B49C-338FB11A042A}"/>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7" name="Gruppieren 16">
            <a:extLst>
              <a:ext uri="{FF2B5EF4-FFF2-40B4-BE49-F238E27FC236}">
                <a16:creationId xmlns:a16="http://schemas.microsoft.com/office/drawing/2014/main" id="{382F9D16-DA93-44FA-B850-67D0B6AD397D}"/>
              </a:ext>
            </a:extLst>
          </p:cNvPr>
          <p:cNvGrpSpPr/>
          <p:nvPr userDrawn="1"/>
        </p:nvGrpSpPr>
        <p:grpSpPr>
          <a:xfrm>
            <a:off x="-390525" y="1491963"/>
            <a:ext cx="333375" cy="136812"/>
            <a:chOff x="-133350" y="2711163"/>
            <a:chExt cx="333375" cy="136812"/>
          </a:xfrm>
        </p:grpSpPr>
        <p:cxnSp>
          <p:nvCxnSpPr>
            <p:cNvPr id="18" name="Gerader Verbinder 17">
              <a:extLst>
                <a:ext uri="{FF2B5EF4-FFF2-40B4-BE49-F238E27FC236}">
                  <a16:creationId xmlns:a16="http://schemas.microsoft.com/office/drawing/2014/main" id="{7201A13C-71DC-4465-B39F-F196A50353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D957CB6E-B09B-4A22-86F0-6C38F81B2E90}"/>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0" name="Gruppieren 19">
            <a:extLst>
              <a:ext uri="{FF2B5EF4-FFF2-40B4-BE49-F238E27FC236}">
                <a16:creationId xmlns:a16="http://schemas.microsoft.com/office/drawing/2014/main" id="{38DB7D0C-ACAA-4A6B-8088-624B0BC24502}"/>
              </a:ext>
            </a:extLst>
          </p:cNvPr>
          <p:cNvGrpSpPr/>
          <p:nvPr userDrawn="1"/>
        </p:nvGrpSpPr>
        <p:grpSpPr>
          <a:xfrm>
            <a:off x="-390525" y="3292188"/>
            <a:ext cx="333375" cy="136812"/>
            <a:chOff x="-133350" y="2711163"/>
            <a:chExt cx="333375" cy="136812"/>
          </a:xfrm>
        </p:grpSpPr>
        <p:cxnSp>
          <p:nvCxnSpPr>
            <p:cNvPr id="21" name="Gerader Verbinder 20">
              <a:extLst>
                <a:ext uri="{FF2B5EF4-FFF2-40B4-BE49-F238E27FC236}">
                  <a16:creationId xmlns:a16="http://schemas.microsoft.com/office/drawing/2014/main" id="{E8B86ED7-0F29-451E-8C7D-9B396D5E209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ED76FB85-7BBB-4E8D-A853-5FCC744835E1}"/>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3" name="Gruppieren 22">
            <a:extLst>
              <a:ext uri="{FF2B5EF4-FFF2-40B4-BE49-F238E27FC236}">
                <a16:creationId xmlns:a16="http://schemas.microsoft.com/office/drawing/2014/main" id="{E1524020-40DB-450A-AEE5-3E1B459B16B5}"/>
              </a:ext>
            </a:extLst>
          </p:cNvPr>
          <p:cNvGrpSpPr/>
          <p:nvPr userDrawn="1"/>
        </p:nvGrpSpPr>
        <p:grpSpPr>
          <a:xfrm>
            <a:off x="-390525" y="6063963"/>
            <a:ext cx="333375" cy="136812"/>
            <a:chOff x="-133350" y="2711163"/>
            <a:chExt cx="333375" cy="136812"/>
          </a:xfrm>
        </p:grpSpPr>
        <p:cxnSp>
          <p:nvCxnSpPr>
            <p:cNvPr id="24" name="Gerader Verbinder 23">
              <a:extLst>
                <a:ext uri="{FF2B5EF4-FFF2-40B4-BE49-F238E27FC236}">
                  <a16:creationId xmlns:a16="http://schemas.microsoft.com/office/drawing/2014/main" id="{539CBAAA-C79F-4BC9-9AF3-18ED0AF9EE7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65F01F83-E434-491F-8893-1CE5848F9B6D}"/>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6" name="Gruppieren 25">
            <a:extLst>
              <a:ext uri="{FF2B5EF4-FFF2-40B4-BE49-F238E27FC236}">
                <a16:creationId xmlns:a16="http://schemas.microsoft.com/office/drawing/2014/main" id="{99ECB07F-83AC-4A69-A930-C51459FBE5BA}"/>
              </a:ext>
            </a:extLst>
          </p:cNvPr>
          <p:cNvGrpSpPr/>
          <p:nvPr userDrawn="1"/>
        </p:nvGrpSpPr>
        <p:grpSpPr>
          <a:xfrm>
            <a:off x="-390525" y="6495763"/>
            <a:ext cx="333375" cy="136812"/>
            <a:chOff x="-133350" y="2711163"/>
            <a:chExt cx="333375" cy="136812"/>
          </a:xfrm>
        </p:grpSpPr>
        <p:cxnSp>
          <p:nvCxnSpPr>
            <p:cNvPr id="27" name="Gerader Verbinder 26">
              <a:extLst>
                <a:ext uri="{FF2B5EF4-FFF2-40B4-BE49-F238E27FC236}">
                  <a16:creationId xmlns:a16="http://schemas.microsoft.com/office/drawing/2014/main" id="{EB6DF347-64CA-4BE1-8952-3E80EBD0082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F82628F6-8442-4626-962B-E947FDA8C0C0}"/>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9" name="Gruppieren 28">
            <a:extLst>
              <a:ext uri="{FF2B5EF4-FFF2-40B4-BE49-F238E27FC236}">
                <a16:creationId xmlns:a16="http://schemas.microsoft.com/office/drawing/2014/main" id="{C9B4EC5D-DF7B-4D80-86D6-C95B0B60B325}"/>
              </a:ext>
            </a:extLst>
          </p:cNvPr>
          <p:cNvGrpSpPr/>
          <p:nvPr userDrawn="1"/>
        </p:nvGrpSpPr>
        <p:grpSpPr>
          <a:xfrm rot="16200000">
            <a:off x="281643" y="-299136"/>
            <a:ext cx="333375" cy="136808"/>
            <a:chOff x="-133350" y="2711167"/>
            <a:chExt cx="333375" cy="136808"/>
          </a:xfrm>
        </p:grpSpPr>
        <p:cxnSp>
          <p:nvCxnSpPr>
            <p:cNvPr id="30" name="Gerader Verbinder 29">
              <a:extLst>
                <a:ext uri="{FF2B5EF4-FFF2-40B4-BE49-F238E27FC236}">
                  <a16:creationId xmlns:a16="http://schemas.microsoft.com/office/drawing/2014/main" id="{7A230F03-8AA4-4AAE-999A-6E872C727A8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1C36145D-6FFB-4D3A-85D6-2ACFDAE5F5D2}"/>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2" name="Gruppieren 31">
            <a:extLst>
              <a:ext uri="{FF2B5EF4-FFF2-40B4-BE49-F238E27FC236}">
                <a16:creationId xmlns:a16="http://schemas.microsoft.com/office/drawing/2014/main" id="{0D1EC147-B041-40BC-BA8D-878A722616DE}"/>
              </a:ext>
            </a:extLst>
          </p:cNvPr>
          <p:cNvGrpSpPr/>
          <p:nvPr userDrawn="1"/>
        </p:nvGrpSpPr>
        <p:grpSpPr>
          <a:xfrm rot="16200000">
            <a:off x="5752963" y="-299136"/>
            <a:ext cx="333375" cy="136804"/>
            <a:chOff x="-133350" y="2711171"/>
            <a:chExt cx="333375" cy="136804"/>
          </a:xfrm>
        </p:grpSpPr>
        <p:cxnSp>
          <p:nvCxnSpPr>
            <p:cNvPr id="33" name="Gerader Verbinder 32">
              <a:extLst>
                <a:ext uri="{FF2B5EF4-FFF2-40B4-BE49-F238E27FC236}">
                  <a16:creationId xmlns:a16="http://schemas.microsoft.com/office/drawing/2014/main" id="{4A4E226E-C413-42F0-AA69-108B05313D4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4A93327E-EEC7-45A4-9C35-410D17ECB865}"/>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5" name="Gruppieren 34">
            <a:extLst>
              <a:ext uri="{FF2B5EF4-FFF2-40B4-BE49-F238E27FC236}">
                <a16:creationId xmlns:a16="http://schemas.microsoft.com/office/drawing/2014/main" id="{0EC1AF1A-26A7-479B-A176-8997B58ED4D1}"/>
              </a:ext>
            </a:extLst>
          </p:cNvPr>
          <p:cNvGrpSpPr/>
          <p:nvPr userDrawn="1"/>
        </p:nvGrpSpPr>
        <p:grpSpPr>
          <a:xfrm>
            <a:off x="6203950" y="-397424"/>
            <a:ext cx="124906" cy="333375"/>
            <a:chOff x="6416680" y="-397424"/>
            <a:chExt cx="124906" cy="333375"/>
          </a:xfrm>
        </p:grpSpPr>
        <p:cxnSp>
          <p:nvCxnSpPr>
            <p:cNvPr id="36" name="Gerader Verbinder 35">
              <a:extLst>
                <a:ext uri="{FF2B5EF4-FFF2-40B4-BE49-F238E27FC236}">
                  <a16:creationId xmlns:a16="http://schemas.microsoft.com/office/drawing/2014/main" id="{80D76042-D322-4CD0-B41A-CE295CEC6835}"/>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397EC952-23B6-4728-82B6-3D733107C66E}"/>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8" name="Gerader Verbinder 37">
            <a:extLst>
              <a:ext uri="{FF2B5EF4-FFF2-40B4-BE49-F238E27FC236}">
                <a16:creationId xmlns:a16="http://schemas.microsoft.com/office/drawing/2014/main" id="{D8CEDBB7-9662-435E-8F5A-F3EE555D9908}"/>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9" name="Gruppieren 38">
            <a:extLst>
              <a:ext uri="{FF2B5EF4-FFF2-40B4-BE49-F238E27FC236}">
                <a16:creationId xmlns:a16="http://schemas.microsoft.com/office/drawing/2014/main" id="{24365663-FE3F-47D4-A8D7-729A38C4987D}"/>
              </a:ext>
            </a:extLst>
          </p:cNvPr>
          <p:cNvGrpSpPr/>
          <p:nvPr userDrawn="1"/>
        </p:nvGrpSpPr>
        <p:grpSpPr>
          <a:xfrm rot="16200000">
            <a:off x="11447325" y="-299139"/>
            <a:ext cx="333375" cy="136800"/>
            <a:chOff x="-133350" y="2711175"/>
            <a:chExt cx="333375" cy="136800"/>
          </a:xfrm>
        </p:grpSpPr>
        <p:cxnSp>
          <p:nvCxnSpPr>
            <p:cNvPr id="40" name="Gerader Verbinder 39">
              <a:extLst>
                <a:ext uri="{FF2B5EF4-FFF2-40B4-BE49-F238E27FC236}">
                  <a16:creationId xmlns:a16="http://schemas.microsoft.com/office/drawing/2014/main" id="{92EE37E1-8647-4AEB-9AEE-FF0711435F3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C2B4E3D7-0BC3-4BC1-B86B-DD51E9785755}"/>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3226205337"/>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ur Titel |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96BED373-B0BD-44BE-8DE1-137264AB3BE3}"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Medizinische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Bildplatzhalter 6">
            <a:extLst>
              <a:ext uri="{FF2B5EF4-FFF2-40B4-BE49-F238E27FC236}">
                <a16:creationId xmlns:a16="http://schemas.microsoft.com/office/drawing/2014/main" id="{18B908A7-A1D8-4FB7-9CB4-BDC3E20D2B62}"/>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8" name="Textplatzhalter 9">
            <a:extLst>
              <a:ext uri="{FF2B5EF4-FFF2-40B4-BE49-F238E27FC236}">
                <a16:creationId xmlns:a16="http://schemas.microsoft.com/office/drawing/2014/main" id="{3F1156E9-9BD3-4A52-A0E9-EADD666CA5BF}"/>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30135042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Zitat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A4DB3A6B-65B8-4838-A35D-5D9C1B7906DD}"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Medizinische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EB25E710-D493-4189-8EF7-00ABE0AB56E5}"/>
              </a:ext>
            </a:extLst>
          </p:cNvPr>
          <p:cNvSpPr/>
          <p:nvPr userDrawn="1"/>
        </p:nvSpPr>
        <p:spPr>
          <a:xfrm>
            <a:off x="518317" y="1631155"/>
            <a:ext cx="11157746" cy="45696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endParaRPr kumimoji="0" lang="de-DE" sz="1600" b="0" i="0" u="none" strike="noStrike" kern="1200" cap="none" spc="0" normalizeH="0" baseline="0" noProof="0" dirty="0">
              <a:ln>
                <a:noFill/>
              </a:ln>
              <a:solidFill>
                <a:schemeClr val="bg1"/>
              </a:solidFill>
              <a:effectLst/>
              <a:uLnTx/>
              <a:uFillTx/>
              <a:latin typeface="Arial"/>
              <a:ea typeface="+mn-ea"/>
              <a:cs typeface="+mn-cs"/>
            </a:endParaRPr>
          </a:p>
        </p:txBody>
      </p:sp>
      <p:sp>
        <p:nvSpPr>
          <p:cNvPr id="9" name="Textplatzhalter 8">
            <a:extLst>
              <a:ext uri="{FF2B5EF4-FFF2-40B4-BE49-F238E27FC236}">
                <a16:creationId xmlns:a16="http://schemas.microsoft.com/office/drawing/2014/main" id="{F2F509DB-422D-41FB-A02B-822A0A204E45}"/>
              </a:ext>
            </a:extLst>
          </p:cNvPr>
          <p:cNvSpPr>
            <a:spLocks noGrp="1"/>
          </p:cNvSpPr>
          <p:nvPr>
            <p:ph type="body" sz="quarter" idx="24" hasCustomPrompt="1"/>
          </p:nvPr>
        </p:nvSpPr>
        <p:spPr>
          <a:xfrm>
            <a:off x="2497190" y="2835964"/>
            <a:ext cx="7200000" cy="2160000"/>
          </a:xfrm>
        </p:spPr>
        <p:txBody>
          <a:bodyPr rIns="0" anchor="ctr" anchorCtr="0">
            <a:normAutofit/>
          </a:bodyPr>
          <a:lstStyle>
            <a:lvl1pPr algn="ctr">
              <a:defRPr sz="2000" i="1"/>
            </a:lvl1pPr>
            <a:lvl2pPr marL="0" indent="0">
              <a:buNone/>
              <a:defRPr/>
            </a:lvl2pPr>
          </a:lstStyle>
          <a:p>
            <a:pPr lvl="0"/>
            <a:r>
              <a:rPr lang="de-DE" dirty="0"/>
              <a:t>„Mastertextformat bearbeiten“</a:t>
            </a:r>
          </a:p>
        </p:txBody>
      </p:sp>
      <p:sp>
        <p:nvSpPr>
          <p:cNvPr id="10" name="Bildplatzhalter 6">
            <a:extLst>
              <a:ext uri="{FF2B5EF4-FFF2-40B4-BE49-F238E27FC236}">
                <a16:creationId xmlns:a16="http://schemas.microsoft.com/office/drawing/2014/main" id="{F862885B-685B-4384-B9F0-6266AD0BDA76}"/>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B4B7054D-298D-4124-A74B-3C62E029C737}"/>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2743669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E3C72E87-E328-4AA7-9FBB-819618CB5E19}"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518318" y="1631156"/>
            <a:ext cx="5469732"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024A1079-17C2-45DE-A16B-14C152A08FA0}"/>
              </a:ext>
            </a:extLst>
          </p:cNvPr>
          <p:cNvSpPr>
            <a:spLocks noGrp="1"/>
          </p:cNvSpPr>
          <p:nvPr>
            <p:ph type="body" sz="quarter" idx="14"/>
          </p:nvPr>
        </p:nvSpPr>
        <p:spPr>
          <a:xfrm>
            <a:off x="6206329" y="1631156"/>
            <a:ext cx="5469732" cy="45696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p>
            <a:r>
              <a:rPr lang="de-DE"/>
              <a:t>Mastertitelformat bearbeiten</a:t>
            </a:r>
          </a:p>
        </p:txBody>
      </p:sp>
      <p:sp>
        <p:nvSpPr>
          <p:cNvPr id="9" name="Textplatzhalter 9">
            <a:extLst>
              <a:ext uri="{FF2B5EF4-FFF2-40B4-BE49-F238E27FC236}">
                <a16:creationId xmlns:a16="http://schemas.microsoft.com/office/drawing/2014/main" id="{59628F4C-9498-4F7E-80AA-A9A50B3818EE}"/>
              </a:ext>
            </a:extLst>
          </p:cNvPr>
          <p:cNvSpPr>
            <a:spLocks noGrp="1"/>
          </p:cNvSpPr>
          <p:nvPr>
            <p:ph type="body" sz="quarter" idx="15"/>
          </p:nvPr>
        </p:nvSpPr>
        <p:spPr>
          <a:xfrm>
            <a:off x="518318" y="687598"/>
            <a:ext cx="6844386" cy="249812"/>
          </a:xfrm>
        </p:spPr>
        <p:txBody>
          <a:bodyPr wrap="square">
            <a:spAutoFit/>
          </a:bodyPr>
          <a:lstStyle>
            <a:lvl1pPr>
              <a:defRPr sz="1600">
                <a:solidFill>
                  <a:schemeClr val="accent3"/>
                </a:solidFill>
              </a:defRPr>
            </a:lvl1pPr>
          </a:lstStyle>
          <a:p>
            <a:pPr lvl="0"/>
            <a:r>
              <a:rPr lang="de-DE" dirty="0"/>
              <a:t>Mastertextformat bearbeiten</a:t>
            </a:r>
          </a:p>
        </p:txBody>
      </p:sp>
      <p:sp>
        <p:nvSpPr>
          <p:cNvPr id="10" name="Bildplatzhalter 6">
            <a:extLst>
              <a:ext uri="{FF2B5EF4-FFF2-40B4-BE49-F238E27FC236}">
                <a16:creationId xmlns:a16="http://schemas.microsoft.com/office/drawing/2014/main" id="{6791738E-1095-45F8-98E2-D057FFD19CAA}"/>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29526026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Ref idx="1001">
        <a:schemeClr val="bg2"/>
      </p:bgRef>
    </p:bg>
    <p:spTree>
      <p:nvGrpSpPr>
        <p:cNvPr id="1" name=""/>
        <p:cNvGrpSpPr/>
        <p:nvPr/>
      </p:nvGrpSpPr>
      <p:grpSpPr>
        <a:xfrm>
          <a:off x="0" y="0"/>
          <a:ext cx="0" cy="0"/>
          <a:chOff x="0" y="0"/>
          <a:chExt cx="0" cy="0"/>
        </a:xfrm>
      </p:grpSpPr>
      <p:sp>
        <p:nvSpPr>
          <p:cNvPr id="57" name="Textplatzhalter 167">
            <a:extLst>
              <a:ext uri="{FF2B5EF4-FFF2-40B4-BE49-F238E27FC236}">
                <a16:creationId xmlns:a16="http://schemas.microsoft.com/office/drawing/2014/main" id="{68AB2348-B91F-4E68-BDE1-60ECCE02B493}"/>
              </a:ext>
            </a:extLst>
          </p:cNvPr>
          <p:cNvSpPr>
            <a:spLocks noGrp="1"/>
          </p:cNvSpPr>
          <p:nvPr>
            <p:ph type="body" sz="quarter" idx="12" hasCustomPrompt="1"/>
          </p:nvPr>
        </p:nvSpPr>
        <p:spPr>
          <a:xfrm>
            <a:off x="0" y="1628775"/>
            <a:ext cx="12192000" cy="5229225"/>
          </a:xfrm>
          <a:gradFill>
            <a:gsLst>
              <a:gs pos="50000">
                <a:schemeClr val="accent4">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4000" b="1" dirty="0">
                <a:latin typeface="+mj-lt"/>
                <a:ea typeface="+mj-ea"/>
                <a:cs typeface="+mj-cs"/>
              </a:defRPr>
            </a:lvl1pPr>
          </a:lstStyle>
          <a:p>
            <a:pPr lvl="0">
              <a:spcBef>
                <a:spcPct val="0"/>
              </a:spcBef>
            </a:pPr>
            <a:r>
              <a:rPr lang="de-DE" dirty="0"/>
              <a:t> </a:t>
            </a:r>
          </a:p>
        </p:txBody>
      </p:sp>
      <p:sp>
        <p:nvSpPr>
          <p:cNvPr id="59" name="Bildplatzhalter 60">
            <a:extLst>
              <a:ext uri="{FF2B5EF4-FFF2-40B4-BE49-F238E27FC236}">
                <a16:creationId xmlns:a16="http://schemas.microsoft.com/office/drawing/2014/main" id="{92CE05A2-27DE-4191-8A63-5C7C7ACA37CD}"/>
              </a:ext>
            </a:extLst>
          </p:cNvPr>
          <p:cNvSpPr>
            <a:spLocks noGrp="1"/>
          </p:cNvSpPr>
          <p:nvPr>
            <p:ph type="pic" sz="quarter" idx="10" hasCustomPrompt="1"/>
          </p:nvPr>
        </p:nvSpPr>
        <p:spPr>
          <a:xfrm>
            <a:off x="0" y="1628775"/>
            <a:ext cx="12192000" cy="5229226"/>
          </a:xfrm>
          <a:solidFill>
            <a:schemeClr val="tx1">
              <a:lumMod val="95000"/>
            </a:schemeClr>
          </a:solidFill>
        </p:spPr>
        <p:txBody>
          <a:bodyPr/>
          <a:lstStyle/>
          <a:p>
            <a:r>
              <a:rPr lang="de-DE" dirty="0"/>
              <a:t> </a:t>
            </a:r>
          </a:p>
        </p:txBody>
      </p:sp>
      <p:sp>
        <p:nvSpPr>
          <p:cNvPr id="60" name="Rechteck 59">
            <a:extLst>
              <a:ext uri="{FF2B5EF4-FFF2-40B4-BE49-F238E27FC236}">
                <a16:creationId xmlns:a16="http://schemas.microsoft.com/office/drawing/2014/main" id="{CBD8B083-79E8-44E1-BA43-E993160F02E1}"/>
              </a:ext>
            </a:extLst>
          </p:cNvPr>
          <p:cNvSpPr/>
          <p:nvPr userDrawn="1"/>
        </p:nvSpPr>
        <p:spPr>
          <a:xfrm>
            <a:off x="518400" y="1196733"/>
            <a:ext cx="11676062"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Textplatzhalter 64">
            <a:extLst>
              <a:ext uri="{FF2B5EF4-FFF2-40B4-BE49-F238E27FC236}">
                <a16:creationId xmlns:a16="http://schemas.microsoft.com/office/drawing/2014/main" id="{94E4DAD8-28C4-496D-803F-AF50BFF89A85}"/>
              </a:ext>
            </a:extLst>
          </p:cNvPr>
          <p:cNvSpPr>
            <a:spLocks noGrp="1"/>
          </p:cNvSpPr>
          <p:nvPr>
            <p:ph type="body" sz="quarter" idx="13" hasCustomPrompt="1"/>
          </p:nvPr>
        </p:nvSpPr>
        <p:spPr>
          <a:xfrm>
            <a:off x="518317" y="2647985"/>
            <a:ext cx="11157745" cy="1562031"/>
          </a:xfrm>
        </p:spPr>
        <p:txBody>
          <a:bodyPr vert="horz" wrap="square" lIns="0" tIns="0" rIns="360000" bIns="0" rtlCol="0" anchor="ctr" anchorCtr="0">
            <a:spAutoFit/>
          </a:bodyPr>
          <a:lstStyle>
            <a:lvl1pPr>
              <a:spcAft>
                <a:spcPts val="0"/>
              </a:spcAft>
              <a:defRPr lang="de-DE" sz="4800" b="1" dirty="0" smtClean="0">
                <a:latin typeface="+mj-lt"/>
                <a:ea typeface="+mj-ea"/>
                <a:cs typeface="+mj-cs"/>
              </a:defRPr>
            </a:lvl1pPr>
          </a:lstStyle>
          <a:p>
            <a:pPr lvl="0">
              <a:spcBef>
                <a:spcPct val="0"/>
              </a:spcBef>
            </a:pPr>
            <a:r>
              <a:rPr lang="de-DE" dirty="0"/>
              <a:t>Vielen Dank</a:t>
            </a:r>
            <a:br>
              <a:rPr lang="de-DE" dirty="0"/>
            </a:br>
            <a:r>
              <a:rPr lang="de-DE" dirty="0"/>
              <a:t>für Ihre Aufmerksamkeit!</a:t>
            </a:r>
          </a:p>
        </p:txBody>
      </p:sp>
      <p:sp>
        <p:nvSpPr>
          <p:cNvPr id="58" name="Freihandform: Form 57">
            <a:extLst>
              <a:ext uri="{FF2B5EF4-FFF2-40B4-BE49-F238E27FC236}">
                <a16:creationId xmlns:a16="http://schemas.microsoft.com/office/drawing/2014/main" id="{1A7F7BEE-9A4B-44B2-960F-97720F4BC3DA}"/>
              </a:ext>
            </a:extLst>
          </p:cNvPr>
          <p:cNvSpPr/>
          <p:nvPr userDrawn="1"/>
        </p:nvSpPr>
        <p:spPr>
          <a:xfrm>
            <a:off x="10056938" y="300703"/>
            <a:ext cx="1619125" cy="618155"/>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chemeClr val="tx1"/>
          </a:solidFill>
          <a:ln w="2892" cap="flat">
            <a:noFill/>
            <a:prstDash val="solid"/>
            <a:miter/>
          </a:ln>
        </p:spPr>
        <p:txBody>
          <a:bodyPr rtlCol="0" anchor="ctr"/>
          <a:lstStyle/>
          <a:p>
            <a:endParaRPr lang="de-DE"/>
          </a:p>
        </p:txBody>
      </p:sp>
      <p:grpSp>
        <p:nvGrpSpPr>
          <p:cNvPr id="56" name="Gruppieren 55">
            <a:extLst>
              <a:ext uri="{FF2B5EF4-FFF2-40B4-BE49-F238E27FC236}">
                <a16:creationId xmlns:a16="http://schemas.microsoft.com/office/drawing/2014/main" id="{0C3B9D07-F821-46AB-95B1-D19222D00FD7}"/>
              </a:ext>
            </a:extLst>
          </p:cNvPr>
          <p:cNvGrpSpPr/>
          <p:nvPr userDrawn="1"/>
        </p:nvGrpSpPr>
        <p:grpSpPr>
          <a:xfrm>
            <a:off x="-390525" y="160153"/>
            <a:ext cx="333375" cy="136812"/>
            <a:chOff x="-133350" y="2711163"/>
            <a:chExt cx="333375" cy="136812"/>
          </a:xfrm>
        </p:grpSpPr>
        <p:cxnSp>
          <p:nvCxnSpPr>
            <p:cNvPr id="62" name="Gerader Verbinder 61">
              <a:extLst>
                <a:ext uri="{FF2B5EF4-FFF2-40B4-BE49-F238E27FC236}">
                  <a16:creationId xmlns:a16="http://schemas.microsoft.com/office/drawing/2014/main" id="{22380010-0050-441D-BA9C-97B58351587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3" name="Textfeld 62">
              <a:extLst>
                <a:ext uri="{FF2B5EF4-FFF2-40B4-BE49-F238E27FC236}">
                  <a16:creationId xmlns:a16="http://schemas.microsoft.com/office/drawing/2014/main" id="{C13F555F-C26E-4B21-A77C-6CA7380155F8}"/>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4" name="Gruppieren 63">
            <a:extLst>
              <a:ext uri="{FF2B5EF4-FFF2-40B4-BE49-F238E27FC236}">
                <a16:creationId xmlns:a16="http://schemas.microsoft.com/office/drawing/2014/main" id="{705760C0-8935-4141-9AEE-BB96816B3799}"/>
              </a:ext>
            </a:extLst>
          </p:cNvPr>
          <p:cNvGrpSpPr/>
          <p:nvPr userDrawn="1"/>
        </p:nvGrpSpPr>
        <p:grpSpPr>
          <a:xfrm>
            <a:off x="-390525" y="1131703"/>
            <a:ext cx="333375" cy="136812"/>
            <a:chOff x="-133350" y="2711163"/>
            <a:chExt cx="333375" cy="136812"/>
          </a:xfrm>
        </p:grpSpPr>
        <p:cxnSp>
          <p:nvCxnSpPr>
            <p:cNvPr id="66" name="Gerader Verbinder 65">
              <a:extLst>
                <a:ext uri="{FF2B5EF4-FFF2-40B4-BE49-F238E27FC236}">
                  <a16:creationId xmlns:a16="http://schemas.microsoft.com/office/drawing/2014/main" id="{EBE9DAC0-7790-4611-B602-40B3CD18C73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7" name="Textfeld 66">
              <a:extLst>
                <a:ext uri="{FF2B5EF4-FFF2-40B4-BE49-F238E27FC236}">
                  <a16:creationId xmlns:a16="http://schemas.microsoft.com/office/drawing/2014/main" id="{1FBE1EE4-3D10-40E7-9F1E-627A51E59C61}"/>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8" name="Gruppieren 67">
            <a:extLst>
              <a:ext uri="{FF2B5EF4-FFF2-40B4-BE49-F238E27FC236}">
                <a16:creationId xmlns:a16="http://schemas.microsoft.com/office/drawing/2014/main" id="{B25E0919-4E1B-4A97-A1C2-6AE7D2A59920}"/>
              </a:ext>
            </a:extLst>
          </p:cNvPr>
          <p:cNvGrpSpPr/>
          <p:nvPr userDrawn="1"/>
        </p:nvGrpSpPr>
        <p:grpSpPr>
          <a:xfrm>
            <a:off x="-390525" y="1491963"/>
            <a:ext cx="333375" cy="136812"/>
            <a:chOff x="-133350" y="2711163"/>
            <a:chExt cx="333375" cy="136812"/>
          </a:xfrm>
        </p:grpSpPr>
        <p:cxnSp>
          <p:nvCxnSpPr>
            <p:cNvPr id="69" name="Gerader Verbinder 68">
              <a:extLst>
                <a:ext uri="{FF2B5EF4-FFF2-40B4-BE49-F238E27FC236}">
                  <a16:creationId xmlns:a16="http://schemas.microsoft.com/office/drawing/2014/main" id="{849FBB7D-3378-4F36-B80B-3E0BDCA8343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Textfeld 69">
              <a:extLst>
                <a:ext uri="{FF2B5EF4-FFF2-40B4-BE49-F238E27FC236}">
                  <a16:creationId xmlns:a16="http://schemas.microsoft.com/office/drawing/2014/main" id="{6141066E-6566-420D-B6EB-886DF25CCD11}"/>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71" name="Gruppieren 70">
            <a:extLst>
              <a:ext uri="{FF2B5EF4-FFF2-40B4-BE49-F238E27FC236}">
                <a16:creationId xmlns:a16="http://schemas.microsoft.com/office/drawing/2014/main" id="{87A742EA-EC3D-47DE-9C2D-533639983C8D}"/>
              </a:ext>
            </a:extLst>
          </p:cNvPr>
          <p:cNvGrpSpPr/>
          <p:nvPr userDrawn="1"/>
        </p:nvGrpSpPr>
        <p:grpSpPr>
          <a:xfrm>
            <a:off x="-390525" y="3292188"/>
            <a:ext cx="333375" cy="136812"/>
            <a:chOff x="-133350" y="2711163"/>
            <a:chExt cx="333375" cy="136812"/>
          </a:xfrm>
        </p:grpSpPr>
        <p:cxnSp>
          <p:nvCxnSpPr>
            <p:cNvPr id="72" name="Gerader Verbinder 71">
              <a:extLst>
                <a:ext uri="{FF2B5EF4-FFF2-40B4-BE49-F238E27FC236}">
                  <a16:creationId xmlns:a16="http://schemas.microsoft.com/office/drawing/2014/main" id="{846719FD-F8B1-447D-8561-7A1E238E8A5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3" name="Textfeld 72">
              <a:extLst>
                <a:ext uri="{FF2B5EF4-FFF2-40B4-BE49-F238E27FC236}">
                  <a16:creationId xmlns:a16="http://schemas.microsoft.com/office/drawing/2014/main" id="{2ABDBC31-5895-4E49-887D-433A43B32DB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4" name="Gruppieren 73">
            <a:extLst>
              <a:ext uri="{FF2B5EF4-FFF2-40B4-BE49-F238E27FC236}">
                <a16:creationId xmlns:a16="http://schemas.microsoft.com/office/drawing/2014/main" id="{AEF4BF1C-C847-48A1-A7BF-3BEE82EF1C59}"/>
              </a:ext>
            </a:extLst>
          </p:cNvPr>
          <p:cNvGrpSpPr/>
          <p:nvPr userDrawn="1"/>
        </p:nvGrpSpPr>
        <p:grpSpPr>
          <a:xfrm>
            <a:off x="-390525" y="6063963"/>
            <a:ext cx="333375" cy="136812"/>
            <a:chOff x="-133350" y="2711163"/>
            <a:chExt cx="333375" cy="136812"/>
          </a:xfrm>
        </p:grpSpPr>
        <p:cxnSp>
          <p:nvCxnSpPr>
            <p:cNvPr id="75" name="Gerader Verbinder 74">
              <a:extLst>
                <a:ext uri="{FF2B5EF4-FFF2-40B4-BE49-F238E27FC236}">
                  <a16:creationId xmlns:a16="http://schemas.microsoft.com/office/drawing/2014/main" id="{1CF60061-B6B2-4FE6-9482-278DFD418B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6" name="Textfeld 75">
              <a:extLst>
                <a:ext uri="{FF2B5EF4-FFF2-40B4-BE49-F238E27FC236}">
                  <a16:creationId xmlns:a16="http://schemas.microsoft.com/office/drawing/2014/main" id="{73D29742-39CB-41E5-B346-BADC9743E285}"/>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7" name="Gruppieren 76">
            <a:extLst>
              <a:ext uri="{FF2B5EF4-FFF2-40B4-BE49-F238E27FC236}">
                <a16:creationId xmlns:a16="http://schemas.microsoft.com/office/drawing/2014/main" id="{D55A5473-7182-4B24-8843-51E2ADF3D492}"/>
              </a:ext>
            </a:extLst>
          </p:cNvPr>
          <p:cNvGrpSpPr/>
          <p:nvPr userDrawn="1"/>
        </p:nvGrpSpPr>
        <p:grpSpPr>
          <a:xfrm>
            <a:off x="-390525" y="6495763"/>
            <a:ext cx="333375" cy="136812"/>
            <a:chOff x="-133350" y="2711163"/>
            <a:chExt cx="333375" cy="136812"/>
          </a:xfrm>
        </p:grpSpPr>
        <p:cxnSp>
          <p:nvCxnSpPr>
            <p:cNvPr id="78" name="Gerader Verbinder 77">
              <a:extLst>
                <a:ext uri="{FF2B5EF4-FFF2-40B4-BE49-F238E27FC236}">
                  <a16:creationId xmlns:a16="http://schemas.microsoft.com/office/drawing/2014/main" id="{204A095A-3A24-4259-92A8-4500898AC05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9" name="Textfeld 78">
              <a:extLst>
                <a:ext uri="{FF2B5EF4-FFF2-40B4-BE49-F238E27FC236}">
                  <a16:creationId xmlns:a16="http://schemas.microsoft.com/office/drawing/2014/main" id="{82971EAD-9159-4D12-8726-4FBE6AFA23F0}"/>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80" name="Gruppieren 79">
            <a:extLst>
              <a:ext uri="{FF2B5EF4-FFF2-40B4-BE49-F238E27FC236}">
                <a16:creationId xmlns:a16="http://schemas.microsoft.com/office/drawing/2014/main" id="{D1FF9524-93DA-476B-89EA-9E475617F2D9}"/>
              </a:ext>
            </a:extLst>
          </p:cNvPr>
          <p:cNvGrpSpPr/>
          <p:nvPr userDrawn="1"/>
        </p:nvGrpSpPr>
        <p:grpSpPr>
          <a:xfrm rot="16200000">
            <a:off x="281643" y="-299136"/>
            <a:ext cx="333375" cy="136808"/>
            <a:chOff x="-133350" y="2711167"/>
            <a:chExt cx="333375" cy="136808"/>
          </a:xfrm>
        </p:grpSpPr>
        <p:cxnSp>
          <p:nvCxnSpPr>
            <p:cNvPr id="81" name="Gerader Verbinder 80">
              <a:extLst>
                <a:ext uri="{FF2B5EF4-FFF2-40B4-BE49-F238E27FC236}">
                  <a16:creationId xmlns:a16="http://schemas.microsoft.com/office/drawing/2014/main" id="{8DFFD401-DC7D-4F6D-82BF-DC6E357E598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Textfeld 81">
              <a:extLst>
                <a:ext uri="{FF2B5EF4-FFF2-40B4-BE49-F238E27FC236}">
                  <a16:creationId xmlns:a16="http://schemas.microsoft.com/office/drawing/2014/main" id="{36A6CE9C-ECB8-42E6-B61D-3A0F3C4D7A56}"/>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3" name="Gruppieren 82">
            <a:extLst>
              <a:ext uri="{FF2B5EF4-FFF2-40B4-BE49-F238E27FC236}">
                <a16:creationId xmlns:a16="http://schemas.microsoft.com/office/drawing/2014/main" id="{20076CAA-CFEC-4359-9762-07ED0661EE26}"/>
              </a:ext>
            </a:extLst>
          </p:cNvPr>
          <p:cNvGrpSpPr/>
          <p:nvPr userDrawn="1"/>
        </p:nvGrpSpPr>
        <p:grpSpPr>
          <a:xfrm rot="16200000">
            <a:off x="5752963" y="-299136"/>
            <a:ext cx="333375" cy="136804"/>
            <a:chOff x="-133350" y="2711171"/>
            <a:chExt cx="333375" cy="136804"/>
          </a:xfrm>
        </p:grpSpPr>
        <p:cxnSp>
          <p:nvCxnSpPr>
            <p:cNvPr id="84" name="Gerader Verbinder 83">
              <a:extLst>
                <a:ext uri="{FF2B5EF4-FFF2-40B4-BE49-F238E27FC236}">
                  <a16:creationId xmlns:a16="http://schemas.microsoft.com/office/drawing/2014/main" id="{91EF761B-D6BF-475C-8903-456E1F0576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5" name="Textfeld 84">
              <a:extLst>
                <a:ext uri="{FF2B5EF4-FFF2-40B4-BE49-F238E27FC236}">
                  <a16:creationId xmlns:a16="http://schemas.microsoft.com/office/drawing/2014/main" id="{413A99B1-6C23-41A6-A82B-0EC01B779471}"/>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6" name="Gruppieren 85">
            <a:extLst>
              <a:ext uri="{FF2B5EF4-FFF2-40B4-BE49-F238E27FC236}">
                <a16:creationId xmlns:a16="http://schemas.microsoft.com/office/drawing/2014/main" id="{16CE4EF7-E819-4747-A9E4-8C86F991481E}"/>
              </a:ext>
            </a:extLst>
          </p:cNvPr>
          <p:cNvGrpSpPr/>
          <p:nvPr userDrawn="1"/>
        </p:nvGrpSpPr>
        <p:grpSpPr>
          <a:xfrm>
            <a:off x="6203950" y="-397424"/>
            <a:ext cx="124906" cy="333375"/>
            <a:chOff x="6416680" y="-397424"/>
            <a:chExt cx="124906" cy="333375"/>
          </a:xfrm>
        </p:grpSpPr>
        <p:cxnSp>
          <p:nvCxnSpPr>
            <p:cNvPr id="87" name="Gerader Verbinder 86">
              <a:extLst>
                <a:ext uri="{FF2B5EF4-FFF2-40B4-BE49-F238E27FC236}">
                  <a16:creationId xmlns:a16="http://schemas.microsoft.com/office/drawing/2014/main" id="{3B78DE36-86EF-463F-A7E5-0CD3043C9F4D}"/>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EAD15804-28A7-4690-889A-7D8A91A7D478}"/>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9" name="Gerader Verbinder 88">
            <a:extLst>
              <a:ext uri="{FF2B5EF4-FFF2-40B4-BE49-F238E27FC236}">
                <a16:creationId xmlns:a16="http://schemas.microsoft.com/office/drawing/2014/main" id="{9023C4F7-97EF-4D2F-9223-1AFEE89D9C68}"/>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0" name="Gruppieren 89">
            <a:extLst>
              <a:ext uri="{FF2B5EF4-FFF2-40B4-BE49-F238E27FC236}">
                <a16:creationId xmlns:a16="http://schemas.microsoft.com/office/drawing/2014/main" id="{D5072DFD-BA29-43BB-A0B1-01F593A0242E}"/>
              </a:ext>
            </a:extLst>
          </p:cNvPr>
          <p:cNvGrpSpPr/>
          <p:nvPr userDrawn="1"/>
        </p:nvGrpSpPr>
        <p:grpSpPr>
          <a:xfrm rot="16200000">
            <a:off x="11447325" y="-299139"/>
            <a:ext cx="333375" cy="136800"/>
            <a:chOff x="-133350" y="2711175"/>
            <a:chExt cx="333375" cy="136800"/>
          </a:xfrm>
        </p:grpSpPr>
        <p:cxnSp>
          <p:nvCxnSpPr>
            <p:cNvPr id="91" name="Gerader Verbinder 90">
              <a:extLst>
                <a:ext uri="{FF2B5EF4-FFF2-40B4-BE49-F238E27FC236}">
                  <a16:creationId xmlns:a16="http://schemas.microsoft.com/office/drawing/2014/main" id="{A9C77A6D-E177-4B69-A5A1-6B77E4229F3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2" name="Textfeld 91">
              <a:extLst>
                <a:ext uri="{FF2B5EF4-FFF2-40B4-BE49-F238E27FC236}">
                  <a16:creationId xmlns:a16="http://schemas.microsoft.com/office/drawing/2014/main" id="{701274C6-5A42-4082-BC4B-8532BFB4CC40}"/>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93" name="Grafik 3">
            <a:extLst>
              <a:ext uri="{FF2B5EF4-FFF2-40B4-BE49-F238E27FC236}">
                <a16:creationId xmlns:a16="http://schemas.microsoft.com/office/drawing/2014/main" id="{34779E26-A476-42EA-AD8D-4B07F6EB993B}"/>
              </a:ext>
            </a:extLst>
          </p:cNvPr>
          <p:cNvGrpSpPr/>
          <p:nvPr userDrawn="1"/>
        </p:nvGrpSpPr>
        <p:grpSpPr>
          <a:xfrm>
            <a:off x="520163" y="293688"/>
            <a:ext cx="2589683" cy="327844"/>
            <a:chOff x="2269806" y="2525076"/>
            <a:chExt cx="7681912" cy="972502"/>
          </a:xfrm>
          <a:solidFill>
            <a:schemeClr val="tx1"/>
          </a:solidFill>
        </p:grpSpPr>
        <p:sp>
          <p:nvSpPr>
            <p:cNvPr id="94" name="Freihandform: Form 93">
              <a:extLst>
                <a:ext uri="{FF2B5EF4-FFF2-40B4-BE49-F238E27FC236}">
                  <a16:creationId xmlns:a16="http://schemas.microsoft.com/office/drawing/2014/main" id="{F8AF7F99-64EC-419E-A9FE-C7BE6D171430}"/>
                </a:ext>
              </a:extLst>
            </p:cNvPr>
            <p:cNvSpPr/>
            <p:nvPr/>
          </p:nvSpPr>
          <p:spPr>
            <a:xfrm>
              <a:off x="2269806" y="2545079"/>
              <a:ext cx="232409" cy="369569"/>
            </a:xfrm>
            <a:custGeom>
              <a:avLst/>
              <a:gdLst>
                <a:gd name="connsiteX0" fmla="*/ 232410 w 232409"/>
                <a:gd name="connsiteY0" fmla="*/ 60960 h 369569"/>
                <a:gd name="connsiteX1" fmla="*/ 65723 w 232409"/>
                <a:gd name="connsiteY1" fmla="*/ 60960 h 369569"/>
                <a:gd name="connsiteX2" fmla="*/ 65723 w 232409"/>
                <a:gd name="connsiteY2" fmla="*/ 152400 h 369569"/>
                <a:gd name="connsiteX3" fmla="*/ 189547 w 232409"/>
                <a:gd name="connsiteY3" fmla="*/ 152400 h 369569"/>
                <a:gd name="connsiteX4" fmla="*/ 189547 w 232409"/>
                <a:gd name="connsiteY4" fmla="*/ 212408 h 369569"/>
                <a:gd name="connsiteX5" fmla="*/ 65723 w 232409"/>
                <a:gd name="connsiteY5" fmla="*/ 212408 h 369569"/>
                <a:gd name="connsiteX6" fmla="*/ 65723 w 232409"/>
                <a:gd name="connsiteY6" fmla="*/ 369570 h 369569"/>
                <a:gd name="connsiteX7" fmla="*/ 0 w 232409"/>
                <a:gd name="connsiteY7" fmla="*/ 369570 h 369569"/>
                <a:gd name="connsiteX8" fmla="*/ 0 w 232409"/>
                <a:gd name="connsiteY8" fmla="*/ 0 h 369569"/>
                <a:gd name="connsiteX9" fmla="*/ 231458 w 232409"/>
                <a:gd name="connsiteY9" fmla="*/ 0 h 369569"/>
                <a:gd name="connsiteX10" fmla="*/ 231458 w 232409"/>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409" h="369569">
                  <a:moveTo>
                    <a:pt x="232410" y="60960"/>
                  </a:moveTo>
                  <a:lnTo>
                    <a:pt x="65723" y="60960"/>
                  </a:lnTo>
                  <a:lnTo>
                    <a:pt x="65723" y="152400"/>
                  </a:lnTo>
                  <a:lnTo>
                    <a:pt x="189547" y="152400"/>
                  </a:lnTo>
                  <a:lnTo>
                    <a:pt x="189547" y="212408"/>
                  </a:lnTo>
                  <a:lnTo>
                    <a:pt x="65723" y="212408"/>
                  </a:lnTo>
                  <a:lnTo>
                    <a:pt x="65723" y="369570"/>
                  </a:lnTo>
                  <a:lnTo>
                    <a:pt x="0" y="369570"/>
                  </a:lnTo>
                  <a:lnTo>
                    <a:pt x="0" y="0"/>
                  </a:lnTo>
                  <a:lnTo>
                    <a:pt x="231458" y="0"/>
                  </a:lnTo>
                  <a:lnTo>
                    <a:pt x="231458" y="60960"/>
                  </a:lnTo>
                  <a:close/>
                </a:path>
              </a:pathLst>
            </a:custGeom>
            <a:grpFill/>
            <a:ln w="9525" cap="flat">
              <a:noFill/>
              <a:prstDash val="solid"/>
              <a:miter/>
            </a:ln>
          </p:spPr>
          <p:txBody>
            <a:bodyPr rtlCol="0" anchor="ctr"/>
            <a:lstStyle/>
            <a:p>
              <a:endParaRPr lang="de-DE"/>
            </a:p>
          </p:txBody>
        </p:sp>
        <p:sp>
          <p:nvSpPr>
            <p:cNvPr id="95" name="Freihandform: Form 94">
              <a:extLst>
                <a:ext uri="{FF2B5EF4-FFF2-40B4-BE49-F238E27FC236}">
                  <a16:creationId xmlns:a16="http://schemas.microsoft.com/office/drawing/2014/main" id="{FDAED7EA-DCF7-4860-B84B-121D7047C943}"/>
                </a:ext>
              </a:extLst>
            </p:cNvPr>
            <p:cNvSpPr/>
            <p:nvPr/>
          </p:nvSpPr>
          <p:spPr>
            <a:xfrm>
              <a:off x="2538412"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grpFill/>
            <a:ln w="9525" cap="flat">
              <a:noFill/>
              <a:prstDash val="solid"/>
              <a:miter/>
            </a:ln>
          </p:spPr>
          <p:txBody>
            <a:bodyPr rtlCol="0" anchor="ctr"/>
            <a:lstStyle/>
            <a:p>
              <a:endParaRPr lang="de-DE"/>
            </a:p>
          </p:txBody>
        </p:sp>
        <p:sp>
          <p:nvSpPr>
            <p:cNvPr id="96" name="Freihandform: Form 95">
              <a:extLst>
                <a:ext uri="{FF2B5EF4-FFF2-40B4-BE49-F238E27FC236}">
                  <a16:creationId xmlns:a16="http://schemas.microsoft.com/office/drawing/2014/main" id="{D8548502-EFF1-44E6-A928-F93F3B6F1EFE}"/>
                </a:ext>
              </a:extLst>
            </p:cNvPr>
            <p:cNvSpPr/>
            <p:nvPr/>
          </p:nvSpPr>
          <p:spPr>
            <a:xfrm>
              <a:off x="2743199" y="2528887"/>
              <a:ext cx="79057" cy="384810"/>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007"/>
                    <a:pt x="0" y="38100"/>
                  </a:cubicBezTo>
                  <a:cubicBezTo>
                    <a:pt x="0" y="16193"/>
                    <a:pt x="18098" y="0"/>
                    <a:pt x="39052" y="0"/>
                  </a:cubicBezTo>
                  <a:cubicBezTo>
                    <a:pt x="60960" y="0"/>
                    <a:pt x="79058" y="16193"/>
                    <a:pt x="79058"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97" name="Freihandform: Form 96">
              <a:extLst>
                <a:ext uri="{FF2B5EF4-FFF2-40B4-BE49-F238E27FC236}">
                  <a16:creationId xmlns:a16="http://schemas.microsoft.com/office/drawing/2014/main" id="{E12015F6-6ED8-4580-B33E-BEBFC6FDDA03}"/>
                </a:ext>
              </a:extLst>
            </p:cNvPr>
            <p:cNvSpPr/>
            <p:nvPr/>
          </p:nvSpPr>
          <p:spPr>
            <a:xfrm>
              <a:off x="2879407" y="2641281"/>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2" y="264795"/>
                    <a:pt x="172402" y="279083"/>
                    <a:pt x="132397" y="279083"/>
                  </a:cubicBezTo>
                  <a:close/>
                  <a:moveTo>
                    <a:pt x="61913" y="115253"/>
                  </a:moveTo>
                  <a:lnTo>
                    <a:pt x="182880" y="115253"/>
                  </a:lnTo>
                  <a:cubicBezTo>
                    <a:pt x="180022" y="74295"/>
                    <a:pt x="159067" y="50482"/>
                    <a:pt x="123825" y="50482"/>
                  </a:cubicBezTo>
                  <a:cubicBezTo>
                    <a:pt x="89535" y="50482"/>
                    <a:pt x="67627" y="74295"/>
                    <a:pt x="61913" y="115253"/>
                  </a:cubicBezTo>
                  <a:close/>
                </a:path>
              </a:pathLst>
            </a:custGeom>
            <a:grpFill/>
            <a:ln w="9525" cap="flat">
              <a:noFill/>
              <a:prstDash val="solid"/>
              <a:miter/>
            </a:ln>
          </p:spPr>
          <p:txBody>
            <a:bodyPr rtlCol="0" anchor="ctr"/>
            <a:lstStyle/>
            <a:p>
              <a:endParaRPr lang="de-DE"/>
            </a:p>
          </p:txBody>
        </p:sp>
        <p:sp>
          <p:nvSpPr>
            <p:cNvPr id="98" name="Freihandform: Form 97">
              <a:extLst>
                <a:ext uri="{FF2B5EF4-FFF2-40B4-BE49-F238E27FC236}">
                  <a16:creationId xmlns:a16="http://schemas.microsoft.com/office/drawing/2014/main" id="{DCA680B9-0002-469D-B19F-8AB1ABDFBDFA}"/>
                </a:ext>
              </a:extLst>
            </p:cNvPr>
            <p:cNvSpPr/>
            <p:nvPr/>
          </p:nvSpPr>
          <p:spPr>
            <a:xfrm>
              <a:off x="317753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2 w 248602"/>
                <a:gd name="connsiteY5" fmla="*/ 0 h 396239"/>
                <a:gd name="connsiteX6" fmla="*/ 248602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0960 w 248602"/>
                <a:gd name="connsiteY12" fmla="*/ 255270 h 396239"/>
                <a:gd name="connsiteX13" fmla="*/ 122872 w 248602"/>
                <a:gd name="connsiteY13" fmla="*/ 340995 h 396239"/>
                <a:gd name="connsiteX14" fmla="*/ 186690 w 248602"/>
                <a:gd name="connsiteY14" fmla="*/ 305753 h 396239"/>
                <a:gd name="connsiteX15" fmla="*/ 186690 w 248602"/>
                <a:gd name="connsiteY15" fmla="*/ 207645 h 396239"/>
                <a:gd name="connsiteX16" fmla="*/ 122872 w 248602"/>
                <a:gd name="connsiteY16" fmla="*/ 172402 h 396239"/>
                <a:gd name="connsiteX17" fmla="*/ 60960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2" y="130493"/>
                    <a:pt x="185738" y="152400"/>
                  </a:cubicBezTo>
                  <a:lnTo>
                    <a:pt x="186690" y="152400"/>
                  </a:lnTo>
                  <a:lnTo>
                    <a:pt x="186690" y="15240"/>
                  </a:lnTo>
                  <a:lnTo>
                    <a:pt x="248602" y="0"/>
                  </a:lnTo>
                  <a:lnTo>
                    <a:pt x="248602" y="389573"/>
                  </a:lnTo>
                  <a:lnTo>
                    <a:pt x="187642" y="389573"/>
                  </a:lnTo>
                  <a:lnTo>
                    <a:pt x="187642" y="358140"/>
                  </a:lnTo>
                  <a:lnTo>
                    <a:pt x="186690" y="358140"/>
                  </a:lnTo>
                  <a:cubicBezTo>
                    <a:pt x="167640" y="381953"/>
                    <a:pt x="140017" y="396240"/>
                    <a:pt x="106680" y="396240"/>
                  </a:cubicBezTo>
                  <a:cubicBezTo>
                    <a:pt x="43815" y="395288"/>
                    <a:pt x="0" y="340995"/>
                    <a:pt x="0" y="255270"/>
                  </a:cubicBezTo>
                  <a:close/>
                  <a:moveTo>
                    <a:pt x="60960" y="255270"/>
                  </a:moveTo>
                  <a:cubicBezTo>
                    <a:pt x="60960" y="309563"/>
                    <a:pt x="83820" y="340995"/>
                    <a:pt x="122872" y="340995"/>
                  </a:cubicBezTo>
                  <a:cubicBezTo>
                    <a:pt x="146685" y="340995"/>
                    <a:pt x="166688" y="329565"/>
                    <a:pt x="186690" y="305753"/>
                  </a:cubicBezTo>
                  <a:lnTo>
                    <a:pt x="186690" y="207645"/>
                  </a:lnTo>
                  <a:cubicBezTo>
                    <a:pt x="168592" y="183833"/>
                    <a:pt x="148590" y="172402"/>
                    <a:pt x="122872" y="172402"/>
                  </a:cubicBezTo>
                  <a:cubicBezTo>
                    <a:pt x="82867" y="172402"/>
                    <a:pt x="60960" y="201930"/>
                    <a:pt x="60960" y="255270"/>
                  </a:cubicBezTo>
                  <a:close/>
                </a:path>
              </a:pathLst>
            </a:custGeom>
            <a:grpFill/>
            <a:ln w="9525" cap="flat">
              <a:noFill/>
              <a:prstDash val="solid"/>
              <a:miter/>
            </a:ln>
          </p:spPr>
          <p:txBody>
            <a:bodyPr rtlCol="0" anchor="ctr"/>
            <a:lstStyle/>
            <a:p>
              <a:endParaRPr lang="de-DE"/>
            </a:p>
          </p:txBody>
        </p:sp>
        <p:sp>
          <p:nvSpPr>
            <p:cNvPr id="99" name="Freihandform: Form 98">
              <a:extLst>
                <a:ext uri="{FF2B5EF4-FFF2-40B4-BE49-F238E27FC236}">
                  <a16:creationId xmlns:a16="http://schemas.microsoft.com/office/drawing/2014/main" id="{B551F0BB-C381-430F-81E6-0FAA45096EF2}"/>
                </a:ext>
              </a:extLst>
            </p:cNvPr>
            <p:cNvSpPr/>
            <p:nvPr/>
          </p:nvSpPr>
          <p:spPr>
            <a:xfrm>
              <a:off x="3509009"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grpFill/>
            <a:ln w="9525" cap="flat">
              <a:noFill/>
              <a:prstDash val="solid"/>
              <a:miter/>
            </a:ln>
          </p:spPr>
          <p:txBody>
            <a:bodyPr rtlCol="0" anchor="ctr"/>
            <a:lstStyle/>
            <a:p>
              <a:endParaRPr lang="de-DE"/>
            </a:p>
          </p:txBody>
        </p:sp>
        <p:sp>
          <p:nvSpPr>
            <p:cNvPr id="100" name="Freihandform: Form 99">
              <a:extLst>
                <a:ext uri="{FF2B5EF4-FFF2-40B4-BE49-F238E27FC236}">
                  <a16:creationId xmlns:a16="http://schemas.microsoft.com/office/drawing/2014/main" id="{3AC38FBB-BE52-4B89-9B54-0948294853E3}"/>
                </a:ext>
              </a:extLst>
            </p:cNvPr>
            <p:cNvSpPr/>
            <p:nvPr/>
          </p:nvSpPr>
          <p:spPr>
            <a:xfrm>
              <a:off x="3712844" y="2528887"/>
              <a:ext cx="79057" cy="384810"/>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1438 w 79057"/>
                <a:gd name="connsiteY5" fmla="*/ 384810 h 384810"/>
                <a:gd name="connsiteX6" fmla="*/ 9525 w 79057"/>
                <a:gd name="connsiteY6" fmla="*/ 384810 h 384810"/>
                <a:gd name="connsiteX7" fmla="*/ 9525 w 79057"/>
                <a:gd name="connsiteY7" fmla="*/ 118110 h 384810"/>
                <a:gd name="connsiteX8" fmla="*/ 71438 w 79057"/>
                <a:gd name="connsiteY8" fmla="*/ 118110 h 384810"/>
                <a:gd name="connsiteX9" fmla="*/ 71438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007"/>
                    <a:pt x="0" y="38100"/>
                  </a:cubicBezTo>
                  <a:cubicBezTo>
                    <a:pt x="0" y="16193"/>
                    <a:pt x="18097" y="0"/>
                    <a:pt x="39052" y="0"/>
                  </a:cubicBezTo>
                  <a:cubicBezTo>
                    <a:pt x="61913" y="0"/>
                    <a:pt x="79058" y="16193"/>
                    <a:pt x="79058" y="38100"/>
                  </a:cubicBezTo>
                  <a:close/>
                  <a:moveTo>
                    <a:pt x="71438" y="384810"/>
                  </a:moveTo>
                  <a:lnTo>
                    <a:pt x="9525" y="384810"/>
                  </a:lnTo>
                  <a:lnTo>
                    <a:pt x="9525" y="118110"/>
                  </a:lnTo>
                  <a:lnTo>
                    <a:pt x="71438" y="118110"/>
                  </a:lnTo>
                  <a:lnTo>
                    <a:pt x="71438" y="384810"/>
                  </a:lnTo>
                  <a:close/>
                </a:path>
              </a:pathLst>
            </a:custGeom>
            <a:grpFill/>
            <a:ln w="9525" cap="flat">
              <a:noFill/>
              <a:prstDash val="solid"/>
              <a:miter/>
            </a:ln>
          </p:spPr>
          <p:txBody>
            <a:bodyPr rtlCol="0" anchor="ctr"/>
            <a:lstStyle/>
            <a:p>
              <a:endParaRPr lang="de-DE"/>
            </a:p>
          </p:txBody>
        </p:sp>
        <p:sp>
          <p:nvSpPr>
            <p:cNvPr id="101" name="Freihandform: Form 100">
              <a:extLst>
                <a:ext uri="{FF2B5EF4-FFF2-40B4-BE49-F238E27FC236}">
                  <a16:creationId xmlns:a16="http://schemas.microsoft.com/office/drawing/2014/main" id="{F9FD5BD7-B9C3-43E5-8516-25B362786EE0}"/>
                </a:ext>
              </a:extLst>
            </p:cNvPr>
            <p:cNvSpPr/>
            <p:nvPr/>
          </p:nvSpPr>
          <p:spPr>
            <a:xfrm>
              <a:off x="3850957" y="2640329"/>
              <a:ext cx="224789" cy="280034"/>
            </a:xfrm>
            <a:custGeom>
              <a:avLst/>
              <a:gdLst>
                <a:gd name="connsiteX0" fmla="*/ 222885 w 224789"/>
                <a:gd name="connsiteY0" fmla="*/ 237172 h 280034"/>
                <a:gd name="connsiteX1" fmla="*/ 127635 w 224789"/>
                <a:gd name="connsiteY1" fmla="*/ 280035 h 280034"/>
                <a:gd name="connsiteX2" fmla="*/ 0 w 224789"/>
                <a:gd name="connsiteY2" fmla="*/ 140970 h 280034"/>
                <a:gd name="connsiteX3" fmla="*/ 128588 w 224789"/>
                <a:gd name="connsiteY3" fmla="*/ 0 h 280034"/>
                <a:gd name="connsiteX4" fmla="*/ 224790 w 224789"/>
                <a:gd name="connsiteY4" fmla="*/ 45720 h 280034"/>
                <a:gd name="connsiteX5" fmla="*/ 181927 w 224789"/>
                <a:gd name="connsiteY5" fmla="*/ 86678 h 280034"/>
                <a:gd name="connsiteX6" fmla="*/ 128588 w 224789"/>
                <a:gd name="connsiteY6" fmla="*/ 57150 h 280034"/>
                <a:gd name="connsiteX7" fmla="*/ 62865 w 224789"/>
                <a:gd name="connsiteY7" fmla="*/ 140018 h 280034"/>
                <a:gd name="connsiteX8" fmla="*/ 128588 w 224789"/>
                <a:gd name="connsiteY8" fmla="*/ 222885 h 280034"/>
                <a:gd name="connsiteX9" fmla="*/ 183833 w 224789"/>
                <a:gd name="connsiteY9" fmla="*/ 193358 h 280034"/>
                <a:gd name="connsiteX10" fmla="*/ 222885 w 224789"/>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grpFill/>
            <a:ln w="9525" cap="flat">
              <a:noFill/>
              <a:prstDash val="solid"/>
              <a:miter/>
            </a:ln>
          </p:spPr>
          <p:txBody>
            <a:bodyPr rtlCol="0" anchor="ctr"/>
            <a:lstStyle/>
            <a:p>
              <a:endParaRPr lang="de-DE"/>
            </a:p>
          </p:txBody>
        </p:sp>
        <p:sp>
          <p:nvSpPr>
            <p:cNvPr id="102" name="Freihandform: Form 101">
              <a:extLst>
                <a:ext uri="{FF2B5EF4-FFF2-40B4-BE49-F238E27FC236}">
                  <a16:creationId xmlns:a16="http://schemas.microsoft.com/office/drawing/2014/main" id="{A8AF7167-E2F6-4B95-B4FB-C31F86B73E29}"/>
                </a:ext>
              </a:extLst>
            </p:cNvPr>
            <p:cNvSpPr/>
            <p:nvPr/>
          </p:nvSpPr>
          <p:spPr>
            <a:xfrm>
              <a:off x="4129087" y="2525076"/>
              <a:ext cx="229552" cy="389572"/>
            </a:xfrm>
            <a:custGeom>
              <a:avLst/>
              <a:gdLst>
                <a:gd name="connsiteX0" fmla="*/ 229553 w 229552"/>
                <a:gd name="connsiteY0" fmla="*/ 388620 h 389572"/>
                <a:gd name="connsiteX1" fmla="*/ 167640 w 229552"/>
                <a:gd name="connsiteY1" fmla="*/ 388620 h 389572"/>
                <a:gd name="connsiteX2" fmla="*/ 167640 w 229552"/>
                <a:gd name="connsiteY2" fmla="*/ 236220 h 389572"/>
                <a:gd name="connsiteX3" fmla="*/ 118110 w 229552"/>
                <a:gd name="connsiteY3" fmla="*/ 171450 h 389572"/>
                <a:gd name="connsiteX4" fmla="*/ 62865 w 229552"/>
                <a:gd name="connsiteY4" fmla="*/ 236220 h 389572"/>
                <a:gd name="connsiteX5" fmla="*/ 62865 w 229552"/>
                <a:gd name="connsiteY5" fmla="*/ 389573 h 389572"/>
                <a:gd name="connsiteX6" fmla="*/ 0 w 229552"/>
                <a:gd name="connsiteY6" fmla="*/ 389573 h 389572"/>
                <a:gd name="connsiteX7" fmla="*/ 0 w 229552"/>
                <a:gd name="connsiteY7" fmla="*/ 15240 h 389572"/>
                <a:gd name="connsiteX8" fmla="*/ 61913 w 229552"/>
                <a:gd name="connsiteY8" fmla="*/ 0 h 389572"/>
                <a:gd name="connsiteX9" fmla="*/ 61913 w 229552"/>
                <a:gd name="connsiteY9" fmla="*/ 155258 h 389572"/>
                <a:gd name="connsiteX10" fmla="*/ 62865 w 229552"/>
                <a:gd name="connsiteY10" fmla="*/ 155258 h 389572"/>
                <a:gd name="connsiteX11" fmla="*/ 140970 w 229552"/>
                <a:gd name="connsiteY11" fmla="*/ 116205 h 389572"/>
                <a:gd name="connsiteX12" fmla="*/ 228600 w 229552"/>
                <a:gd name="connsiteY12" fmla="*/ 223838 h 389572"/>
                <a:gd name="connsiteX13" fmla="*/ 228600 w 229552"/>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389572">
                  <a:moveTo>
                    <a:pt x="229553" y="388620"/>
                  </a:moveTo>
                  <a:lnTo>
                    <a:pt x="167640" y="388620"/>
                  </a:lnTo>
                  <a:lnTo>
                    <a:pt x="167640" y="236220"/>
                  </a:lnTo>
                  <a:cubicBezTo>
                    <a:pt x="167640" y="197168"/>
                    <a:pt x="155257" y="171450"/>
                    <a:pt x="118110" y="171450"/>
                  </a:cubicBezTo>
                  <a:cubicBezTo>
                    <a:pt x="75247" y="171450"/>
                    <a:pt x="62865" y="205740"/>
                    <a:pt x="62865" y="236220"/>
                  </a:cubicBezTo>
                  <a:lnTo>
                    <a:pt x="62865" y="389573"/>
                  </a:lnTo>
                  <a:lnTo>
                    <a:pt x="0" y="389573"/>
                  </a:lnTo>
                  <a:lnTo>
                    <a:pt x="0" y="15240"/>
                  </a:lnTo>
                  <a:lnTo>
                    <a:pt x="61913" y="0"/>
                  </a:lnTo>
                  <a:lnTo>
                    <a:pt x="61913" y="155258"/>
                  </a:lnTo>
                  <a:lnTo>
                    <a:pt x="62865" y="155258"/>
                  </a:lnTo>
                  <a:cubicBezTo>
                    <a:pt x="78105" y="131445"/>
                    <a:pt x="105728" y="116205"/>
                    <a:pt x="140970" y="116205"/>
                  </a:cubicBezTo>
                  <a:cubicBezTo>
                    <a:pt x="202882"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03" name="Freihandform: Form 102">
              <a:extLst>
                <a:ext uri="{FF2B5EF4-FFF2-40B4-BE49-F238E27FC236}">
                  <a16:creationId xmlns:a16="http://schemas.microsoft.com/office/drawing/2014/main" id="{CC128E6B-175C-415A-9742-57588087E605}"/>
                </a:ext>
              </a:extLst>
            </p:cNvPr>
            <p:cNvSpPr/>
            <p:nvPr/>
          </p:nvSpPr>
          <p:spPr>
            <a:xfrm>
              <a:off x="4430077" y="2721291"/>
              <a:ext cx="130492" cy="59055"/>
            </a:xfrm>
            <a:custGeom>
              <a:avLst/>
              <a:gdLst>
                <a:gd name="connsiteX0" fmla="*/ 130492 w 130492"/>
                <a:gd name="connsiteY0" fmla="*/ 59055 h 59055"/>
                <a:gd name="connsiteX1" fmla="*/ 0 w 130492"/>
                <a:gd name="connsiteY1" fmla="*/ 59055 h 59055"/>
                <a:gd name="connsiteX2" fmla="*/ 0 w 130492"/>
                <a:gd name="connsiteY2" fmla="*/ 0 h 59055"/>
                <a:gd name="connsiteX3" fmla="*/ 130492 w 130492"/>
                <a:gd name="connsiteY3" fmla="*/ 0 h 59055"/>
                <a:gd name="connsiteX4" fmla="*/ 130492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2" y="59055"/>
                  </a:moveTo>
                  <a:lnTo>
                    <a:pt x="0" y="59055"/>
                  </a:lnTo>
                  <a:lnTo>
                    <a:pt x="0" y="0"/>
                  </a:lnTo>
                  <a:lnTo>
                    <a:pt x="130492" y="0"/>
                  </a:lnTo>
                  <a:lnTo>
                    <a:pt x="130492" y="59055"/>
                  </a:lnTo>
                  <a:close/>
                </a:path>
              </a:pathLst>
            </a:custGeom>
            <a:grpFill/>
            <a:ln w="9525" cap="flat">
              <a:noFill/>
              <a:prstDash val="solid"/>
              <a:miter/>
            </a:ln>
          </p:spPr>
          <p:txBody>
            <a:bodyPr rtlCol="0" anchor="ctr"/>
            <a:lstStyle/>
            <a:p>
              <a:endParaRPr lang="de-DE"/>
            </a:p>
          </p:txBody>
        </p:sp>
        <p:sp>
          <p:nvSpPr>
            <p:cNvPr id="104" name="Freihandform: Form 103">
              <a:extLst>
                <a:ext uri="{FF2B5EF4-FFF2-40B4-BE49-F238E27FC236}">
                  <a16:creationId xmlns:a16="http://schemas.microsoft.com/office/drawing/2014/main" id="{65A94EDD-4550-4A39-A867-4A8D6BBA9DFA}"/>
                </a:ext>
              </a:extLst>
            </p:cNvPr>
            <p:cNvSpPr/>
            <p:nvPr/>
          </p:nvSpPr>
          <p:spPr>
            <a:xfrm>
              <a:off x="4593906" y="2545079"/>
              <a:ext cx="342900" cy="368617"/>
            </a:xfrm>
            <a:custGeom>
              <a:avLst/>
              <a:gdLst>
                <a:gd name="connsiteX0" fmla="*/ 136208 w 342900"/>
                <a:gd name="connsiteY0" fmla="*/ 0 h 368617"/>
                <a:gd name="connsiteX1" fmla="*/ 205740 w 342900"/>
                <a:gd name="connsiteY1" fmla="*/ 0 h 368617"/>
                <a:gd name="connsiteX2" fmla="*/ 342900 w 342900"/>
                <a:gd name="connsiteY2" fmla="*/ 368618 h 368617"/>
                <a:gd name="connsiteX3" fmla="*/ 271463 w 342900"/>
                <a:gd name="connsiteY3" fmla="*/ 368618 h 368617"/>
                <a:gd name="connsiteX4" fmla="*/ 244793 w 342900"/>
                <a:gd name="connsiteY4" fmla="*/ 290512 h 368617"/>
                <a:gd name="connsiteX5" fmla="*/ 96203 w 342900"/>
                <a:gd name="connsiteY5" fmla="*/ 290512 h 368617"/>
                <a:gd name="connsiteX6" fmla="*/ 69533 w 342900"/>
                <a:gd name="connsiteY6" fmla="*/ 368618 h 368617"/>
                <a:gd name="connsiteX7" fmla="*/ 0 w 342900"/>
                <a:gd name="connsiteY7" fmla="*/ 368618 h 368617"/>
                <a:gd name="connsiteX8" fmla="*/ 136208 w 342900"/>
                <a:gd name="connsiteY8" fmla="*/ 0 h 368617"/>
                <a:gd name="connsiteX9" fmla="*/ 116205 w 342900"/>
                <a:gd name="connsiteY9" fmla="*/ 231458 h 368617"/>
                <a:gd name="connsiteX10" fmla="*/ 223838 w 342900"/>
                <a:gd name="connsiteY10" fmla="*/ 231458 h 368617"/>
                <a:gd name="connsiteX11" fmla="*/ 170498 w 342900"/>
                <a:gd name="connsiteY11" fmla="*/ 75247 h 368617"/>
                <a:gd name="connsiteX12" fmla="*/ 169545 w 342900"/>
                <a:gd name="connsiteY12" fmla="*/ 75247 h 368617"/>
                <a:gd name="connsiteX13" fmla="*/ 116205 w 342900"/>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900" h="368617">
                  <a:moveTo>
                    <a:pt x="136208" y="0"/>
                  </a:moveTo>
                  <a:lnTo>
                    <a:pt x="205740" y="0"/>
                  </a:lnTo>
                  <a:lnTo>
                    <a:pt x="342900" y="368618"/>
                  </a:lnTo>
                  <a:lnTo>
                    <a:pt x="271463" y="368618"/>
                  </a:lnTo>
                  <a:lnTo>
                    <a:pt x="244793" y="290512"/>
                  </a:lnTo>
                  <a:lnTo>
                    <a:pt x="96203" y="290512"/>
                  </a:lnTo>
                  <a:lnTo>
                    <a:pt x="69533" y="368618"/>
                  </a:lnTo>
                  <a:lnTo>
                    <a:pt x="0" y="368618"/>
                  </a:lnTo>
                  <a:lnTo>
                    <a:pt x="136208" y="0"/>
                  </a:lnTo>
                  <a:close/>
                  <a:moveTo>
                    <a:pt x="116205" y="231458"/>
                  </a:moveTo>
                  <a:lnTo>
                    <a:pt x="223838" y="231458"/>
                  </a:lnTo>
                  <a:lnTo>
                    <a:pt x="170498" y="75247"/>
                  </a:lnTo>
                  <a:lnTo>
                    <a:pt x="169545" y="75247"/>
                  </a:lnTo>
                  <a:lnTo>
                    <a:pt x="116205" y="231458"/>
                  </a:lnTo>
                  <a:close/>
                </a:path>
              </a:pathLst>
            </a:custGeom>
            <a:grpFill/>
            <a:ln w="9525" cap="flat">
              <a:noFill/>
              <a:prstDash val="solid"/>
              <a:miter/>
            </a:ln>
          </p:spPr>
          <p:txBody>
            <a:bodyPr rtlCol="0" anchor="ctr"/>
            <a:lstStyle/>
            <a:p>
              <a:endParaRPr lang="de-DE"/>
            </a:p>
          </p:txBody>
        </p:sp>
        <p:sp>
          <p:nvSpPr>
            <p:cNvPr id="105" name="Freihandform: Form 104">
              <a:extLst>
                <a:ext uri="{FF2B5EF4-FFF2-40B4-BE49-F238E27FC236}">
                  <a16:creationId xmlns:a16="http://schemas.microsoft.com/office/drawing/2014/main" id="{EA0347CB-06AA-463D-8B58-8B6629F36FC3}"/>
                </a:ext>
              </a:extLst>
            </p:cNvPr>
            <p:cNvSpPr/>
            <p:nvPr/>
          </p:nvSpPr>
          <p:spPr>
            <a:xfrm>
              <a:off x="4992052" y="2525076"/>
              <a:ext cx="61912" cy="388620"/>
            </a:xfrm>
            <a:custGeom>
              <a:avLst/>
              <a:gdLst>
                <a:gd name="connsiteX0" fmla="*/ 61913 w 61912"/>
                <a:gd name="connsiteY0" fmla="*/ 388620 h 388620"/>
                <a:gd name="connsiteX1" fmla="*/ 0 w 61912"/>
                <a:gd name="connsiteY1" fmla="*/ 388620 h 388620"/>
                <a:gd name="connsiteX2" fmla="*/ 0 w 61912"/>
                <a:gd name="connsiteY2" fmla="*/ 14288 h 388620"/>
                <a:gd name="connsiteX3" fmla="*/ 61913 w 61912"/>
                <a:gd name="connsiteY3" fmla="*/ 0 h 388620"/>
                <a:gd name="connsiteX4" fmla="*/ 61913 w 61912"/>
                <a:gd name="connsiteY4" fmla="*/ 38862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8620">
                  <a:moveTo>
                    <a:pt x="61913" y="388620"/>
                  </a:moveTo>
                  <a:lnTo>
                    <a:pt x="0" y="388620"/>
                  </a:lnTo>
                  <a:lnTo>
                    <a:pt x="0" y="14288"/>
                  </a:lnTo>
                  <a:lnTo>
                    <a:pt x="61913" y="0"/>
                  </a:lnTo>
                  <a:lnTo>
                    <a:pt x="61913" y="388620"/>
                  </a:lnTo>
                  <a:close/>
                </a:path>
              </a:pathLst>
            </a:custGeom>
            <a:grpFill/>
            <a:ln w="9525" cap="flat">
              <a:noFill/>
              <a:prstDash val="solid"/>
              <a:miter/>
            </a:ln>
          </p:spPr>
          <p:txBody>
            <a:bodyPr rtlCol="0" anchor="ctr"/>
            <a:lstStyle/>
            <a:p>
              <a:endParaRPr lang="de-DE"/>
            </a:p>
          </p:txBody>
        </p:sp>
        <p:sp>
          <p:nvSpPr>
            <p:cNvPr id="106" name="Freihandform: Form 105">
              <a:extLst>
                <a:ext uri="{FF2B5EF4-FFF2-40B4-BE49-F238E27FC236}">
                  <a16:creationId xmlns:a16="http://schemas.microsoft.com/office/drawing/2014/main" id="{29919BA9-FA5D-417E-B7D4-5AB0A600FDE4}"/>
                </a:ext>
              </a:extLst>
            </p:cNvPr>
            <p:cNvSpPr/>
            <p:nvPr/>
          </p:nvSpPr>
          <p:spPr>
            <a:xfrm>
              <a:off x="512063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2" y="264795"/>
                    <a:pt x="173355" y="279083"/>
                    <a:pt x="132397" y="279083"/>
                  </a:cubicBezTo>
                  <a:close/>
                  <a:moveTo>
                    <a:pt x="62865" y="115253"/>
                  </a:moveTo>
                  <a:lnTo>
                    <a:pt x="183832" y="115253"/>
                  </a:lnTo>
                  <a:cubicBezTo>
                    <a:pt x="180975" y="74295"/>
                    <a:pt x="160020" y="50482"/>
                    <a:pt x="124778" y="50482"/>
                  </a:cubicBezTo>
                  <a:cubicBezTo>
                    <a:pt x="90488" y="50482"/>
                    <a:pt x="68580" y="74295"/>
                    <a:pt x="62865" y="115253"/>
                  </a:cubicBezTo>
                  <a:close/>
                </a:path>
              </a:pathLst>
            </a:custGeom>
            <a:grpFill/>
            <a:ln w="9525" cap="flat">
              <a:noFill/>
              <a:prstDash val="solid"/>
              <a:miter/>
            </a:ln>
          </p:spPr>
          <p:txBody>
            <a:bodyPr rtlCol="0" anchor="ctr"/>
            <a:lstStyle/>
            <a:p>
              <a:endParaRPr lang="de-DE"/>
            </a:p>
          </p:txBody>
        </p:sp>
        <p:sp>
          <p:nvSpPr>
            <p:cNvPr id="107" name="Freihandform: Form 106">
              <a:extLst>
                <a:ext uri="{FF2B5EF4-FFF2-40B4-BE49-F238E27FC236}">
                  <a16:creationId xmlns:a16="http://schemas.microsoft.com/office/drawing/2014/main" id="{30556B4C-AC06-475E-A5F8-60FC751F3BA2}"/>
                </a:ext>
              </a:extLst>
            </p:cNvPr>
            <p:cNvSpPr/>
            <p:nvPr/>
          </p:nvSpPr>
          <p:spPr>
            <a:xfrm>
              <a:off x="5397817" y="2646997"/>
              <a:ext cx="255269" cy="266700"/>
            </a:xfrm>
            <a:custGeom>
              <a:avLst/>
              <a:gdLst>
                <a:gd name="connsiteX0" fmla="*/ 255270 w 255269"/>
                <a:gd name="connsiteY0" fmla="*/ 266700 h 266700"/>
                <a:gd name="connsiteX1" fmla="*/ 183832 w 255269"/>
                <a:gd name="connsiteY1" fmla="*/ 266700 h 266700"/>
                <a:gd name="connsiteX2" fmla="*/ 126682 w 255269"/>
                <a:gd name="connsiteY2" fmla="*/ 174307 h 266700"/>
                <a:gd name="connsiteX3" fmla="*/ 125730 w 255269"/>
                <a:gd name="connsiteY3" fmla="*/ 174307 h 266700"/>
                <a:gd name="connsiteX4" fmla="*/ 70485 w 255269"/>
                <a:gd name="connsiteY4" fmla="*/ 266700 h 266700"/>
                <a:gd name="connsiteX5" fmla="*/ 0 w 255269"/>
                <a:gd name="connsiteY5" fmla="*/ 266700 h 266700"/>
                <a:gd name="connsiteX6" fmla="*/ 91440 w 255269"/>
                <a:gd name="connsiteY6" fmla="*/ 128588 h 266700"/>
                <a:gd name="connsiteX7" fmla="*/ 6667 w 255269"/>
                <a:gd name="connsiteY7" fmla="*/ 0 h 266700"/>
                <a:gd name="connsiteX8" fmla="*/ 77152 w 255269"/>
                <a:gd name="connsiteY8" fmla="*/ 0 h 266700"/>
                <a:gd name="connsiteX9" fmla="*/ 127635 w 255269"/>
                <a:gd name="connsiteY9" fmla="*/ 81915 h 266700"/>
                <a:gd name="connsiteX10" fmla="*/ 128588 w 255269"/>
                <a:gd name="connsiteY10" fmla="*/ 81915 h 266700"/>
                <a:gd name="connsiteX11" fmla="*/ 178117 w 255269"/>
                <a:gd name="connsiteY11" fmla="*/ 0 h 266700"/>
                <a:gd name="connsiteX12" fmla="*/ 247650 w 255269"/>
                <a:gd name="connsiteY12" fmla="*/ 0 h 266700"/>
                <a:gd name="connsiteX13" fmla="*/ 163830 w 255269"/>
                <a:gd name="connsiteY13" fmla="*/ 127635 h 266700"/>
                <a:gd name="connsiteX14" fmla="*/ 255270 w 255269"/>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69" h="266700">
                  <a:moveTo>
                    <a:pt x="255270" y="266700"/>
                  </a:moveTo>
                  <a:lnTo>
                    <a:pt x="183832" y="266700"/>
                  </a:lnTo>
                  <a:lnTo>
                    <a:pt x="126682" y="174307"/>
                  </a:lnTo>
                  <a:lnTo>
                    <a:pt x="125730" y="174307"/>
                  </a:lnTo>
                  <a:lnTo>
                    <a:pt x="70485" y="266700"/>
                  </a:lnTo>
                  <a:lnTo>
                    <a:pt x="0" y="266700"/>
                  </a:lnTo>
                  <a:lnTo>
                    <a:pt x="91440" y="128588"/>
                  </a:lnTo>
                  <a:lnTo>
                    <a:pt x="6667" y="0"/>
                  </a:lnTo>
                  <a:lnTo>
                    <a:pt x="77152" y="0"/>
                  </a:lnTo>
                  <a:lnTo>
                    <a:pt x="127635" y="81915"/>
                  </a:lnTo>
                  <a:lnTo>
                    <a:pt x="128588" y="81915"/>
                  </a:lnTo>
                  <a:lnTo>
                    <a:pt x="178117" y="0"/>
                  </a:lnTo>
                  <a:lnTo>
                    <a:pt x="247650" y="0"/>
                  </a:lnTo>
                  <a:lnTo>
                    <a:pt x="163830" y="127635"/>
                  </a:lnTo>
                  <a:lnTo>
                    <a:pt x="255270" y="266700"/>
                  </a:lnTo>
                  <a:close/>
                </a:path>
              </a:pathLst>
            </a:custGeom>
            <a:grpFill/>
            <a:ln w="9525" cap="flat">
              <a:noFill/>
              <a:prstDash val="solid"/>
              <a:miter/>
            </a:ln>
          </p:spPr>
          <p:txBody>
            <a:bodyPr rtlCol="0" anchor="ctr"/>
            <a:lstStyle/>
            <a:p>
              <a:endParaRPr lang="de-DE"/>
            </a:p>
          </p:txBody>
        </p:sp>
        <p:sp>
          <p:nvSpPr>
            <p:cNvPr id="108" name="Freihandform: Form 107">
              <a:extLst>
                <a:ext uri="{FF2B5EF4-FFF2-40B4-BE49-F238E27FC236}">
                  <a16:creationId xmlns:a16="http://schemas.microsoft.com/office/drawing/2014/main" id="{FE1A8FD0-EE23-407A-B290-A55B79F58499}"/>
                </a:ext>
              </a:extLst>
            </p:cNvPr>
            <p:cNvSpPr/>
            <p:nvPr/>
          </p:nvSpPr>
          <p:spPr>
            <a:xfrm>
              <a:off x="5686407" y="2641281"/>
              <a:ext cx="225759" cy="279082"/>
            </a:xfrm>
            <a:custGeom>
              <a:avLst/>
              <a:gdLst>
                <a:gd name="connsiteX0" fmla="*/ 114317 w 225759"/>
                <a:gd name="connsiteY0" fmla="*/ 107632 h 279082"/>
                <a:gd name="connsiteX1" fmla="*/ 164799 w 225759"/>
                <a:gd name="connsiteY1" fmla="*/ 113347 h 279082"/>
                <a:gd name="connsiteX2" fmla="*/ 164799 w 225759"/>
                <a:gd name="connsiteY2" fmla="*/ 103822 h 279082"/>
                <a:gd name="connsiteX3" fmla="*/ 105744 w 225759"/>
                <a:gd name="connsiteY3" fmla="*/ 52388 h 279082"/>
                <a:gd name="connsiteX4" fmla="*/ 38117 w 225759"/>
                <a:gd name="connsiteY4" fmla="*/ 67628 h 279082"/>
                <a:gd name="connsiteX5" fmla="*/ 24782 w 225759"/>
                <a:gd name="connsiteY5" fmla="*/ 15240 h 279082"/>
                <a:gd name="connsiteX6" fmla="*/ 112412 w 225759"/>
                <a:gd name="connsiteY6" fmla="*/ 0 h 279082"/>
                <a:gd name="connsiteX7" fmla="*/ 225759 w 225759"/>
                <a:gd name="connsiteY7" fmla="*/ 102870 h 279082"/>
                <a:gd name="connsiteX8" fmla="*/ 225759 w 225759"/>
                <a:gd name="connsiteY8" fmla="*/ 273368 h 279082"/>
                <a:gd name="connsiteX9" fmla="*/ 166704 w 225759"/>
                <a:gd name="connsiteY9" fmla="*/ 273368 h 279082"/>
                <a:gd name="connsiteX10" fmla="*/ 166704 w 225759"/>
                <a:gd name="connsiteY10" fmla="*/ 244793 h 279082"/>
                <a:gd name="connsiteX11" fmla="*/ 165752 w 225759"/>
                <a:gd name="connsiteY11" fmla="*/ 244793 h 279082"/>
                <a:gd name="connsiteX12" fmla="*/ 87647 w 225759"/>
                <a:gd name="connsiteY12" fmla="*/ 279083 h 279082"/>
                <a:gd name="connsiteX13" fmla="*/ 17 w 225759"/>
                <a:gd name="connsiteY13" fmla="*/ 194310 h 279082"/>
                <a:gd name="connsiteX14" fmla="*/ 114317 w 225759"/>
                <a:gd name="connsiteY14" fmla="*/ 107632 h 279082"/>
                <a:gd name="connsiteX15" fmla="*/ 103839 w 225759"/>
                <a:gd name="connsiteY15" fmla="*/ 232410 h 279082"/>
                <a:gd name="connsiteX16" fmla="*/ 164799 w 225759"/>
                <a:gd name="connsiteY16" fmla="*/ 200025 h 279082"/>
                <a:gd name="connsiteX17" fmla="*/ 164799 w 225759"/>
                <a:gd name="connsiteY17" fmla="*/ 154305 h 279082"/>
                <a:gd name="connsiteX18" fmla="*/ 120984 w 225759"/>
                <a:gd name="connsiteY18" fmla="*/ 149543 h 279082"/>
                <a:gd name="connsiteX19" fmla="*/ 59072 w 225759"/>
                <a:gd name="connsiteY19" fmla="*/ 193358 h 279082"/>
                <a:gd name="connsiteX20" fmla="*/ 103839 w 225759"/>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9" h="279082">
                  <a:moveTo>
                    <a:pt x="114317" y="107632"/>
                  </a:moveTo>
                  <a:cubicBezTo>
                    <a:pt x="131462" y="107632"/>
                    <a:pt x="147654" y="108585"/>
                    <a:pt x="164799" y="113347"/>
                  </a:cubicBezTo>
                  <a:lnTo>
                    <a:pt x="164799" y="103822"/>
                  </a:lnTo>
                  <a:cubicBezTo>
                    <a:pt x="164799" y="69532"/>
                    <a:pt x="144797" y="52388"/>
                    <a:pt x="105744" y="52388"/>
                  </a:cubicBezTo>
                  <a:cubicBezTo>
                    <a:pt x="83837" y="52388"/>
                    <a:pt x="60024" y="58103"/>
                    <a:pt x="38117" y="67628"/>
                  </a:cubicBezTo>
                  <a:lnTo>
                    <a:pt x="24782" y="15240"/>
                  </a:lnTo>
                  <a:cubicBezTo>
                    <a:pt x="49547" y="5715"/>
                    <a:pt x="81932" y="0"/>
                    <a:pt x="112412" y="0"/>
                  </a:cubicBezTo>
                  <a:cubicBezTo>
                    <a:pt x="187659" y="0"/>
                    <a:pt x="225759" y="35243"/>
                    <a:pt x="225759" y="102870"/>
                  </a:cubicBezTo>
                  <a:lnTo>
                    <a:pt x="225759" y="273368"/>
                  </a:lnTo>
                  <a:lnTo>
                    <a:pt x="166704" y="273368"/>
                  </a:lnTo>
                  <a:lnTo>
                    <a:pt x="166704" y="244793"/>
                  </a:lnTo>
                  <a:lnTo>
                    <a:pt x="165752" y="244793"/>
                  </a:lnTo>
                  <a:cubicBezTo>
                    <a:pt x="142892" y="268605"/>
                    <a:pt x="119079" y="279083"/>
                    <a:pt x="87647" y="279083"/>
                  </a:cubicBezTo>
                  <a:cubicBezTo>
                    <a:pt x="34307" y="279083"/>
                    <a:pt x="17" y="245745"/>
                    <a:pt x="17" y="194310"/>
                  </a:cubicBezTo>
                  <a:cubicBezTo>
                    <a:pt x="-936" y="138113"/>
                    <a:pt x="39069" y="107632"/>
                    <a:pt x="114317" y="107632"/>
                  </a:cubicBezTo>
                  <a:close/>
                  <a:moveTo>
                    <a:pt x="103839" y="232410"/>
                  </a:moveTo>
                  <a:cubicBezTo>
                    <a:pt x="126699" y="232410"/>
                    <a:pt x="147654" y="220980"/>
                    <a:pt x="164799" y="200025"/>
                  </a:cubicBezTo>
                  <a:lnTo>
                    <a:pt x="164799" y="154305"/>
                  </a:lnTo>
                  <a:cubicBezTo>
                    <a:pt x="150512" y="150495"/>
                    <a:pt x="135272" y="149543"/>
                    <a:pt x="120984" y="149543"/>
                  </a:cubicBezTo>
                  <a:cubicBezTo>
                    <a:pt x="81932" y="149543"/>
                    <a:pt x="59072" y="164783"/>
                    <a:pt x="59072" y="193358"/>
                  </a:cubicBezTo>
                  <a:cubicBezTo>
                    <a:pt x="59072" y="217170"/>
                    <a:pt x="76217" y="232410"/>
                    <a:pt x="103839" y="232410"/>
                  </a:cubicBezTo>
                  <a:close/>
                </a:path>
              </a:pathLst>
            </a:custGeom>
            <a:grpFill/>
            <a:ln w="9525" cap="flat">
              <a:noFill/>
              <a:prstDash val="solid"/>
              <a:miter/>
            </a:ln>
          </p:spPr>
          <p:txBody>
            <a:bodyPr rtlCol="0" anchor="ctr"/>
            <a:lstStyle/>
            <a:p>
              <a:endParaRPr lang="de-DE"/>
            </a:p>
          </p:txBody>
        </p:sp>
        <p:sp>
          <p:nvSpPr>
            <p:cNvPr id="109" name="Freihandform: Form 108">
              <a:extLst>
                <a:ext uri="{FF2B5EF4-FFF2-40B4-BE49-F238E27FC236}">
                  <a16:creationId xmlns:a16="http://schemas.microsoft.com/office/drawing/2014/main" id="{B80E6152-0944-43C9-A284-001F9AB95DA1}"/>
                </a:ext>
              </a:extLst>
            </p:cNvPr>
            <p:cNvSpPr/>
            <p:nvPr/>
          </p:nvSpPr>
          <p:spPr>
            <a:xfrm>
              <a:off x="5991224" y="2641281"/>
              <a:ext cx="229552" cy="273367"/>
            </a:xfrm>
            <a:custGeom>
              <a:avLst/>
              <a:gdLst>
                <a:gd name="connsiteX0" fmla="*/ 229553 w 229552"/>
                <a:gd name="connsiteY0" fmla="*/ 272415 h 273367"/>
                <a:gd name="connsiteX1" fmla="*/ 166688 w 229552"/>
                <a:gd name="connsiteY1" fmla="*/ 272415 h 273367"/>
                <a:gd name="connsiteX2" fmla="*/ 166688 w 229552"/>
                <a:gd name="connsiteY2" fmla="*/ 120015 h 273367"/>
                <a:gd name="connsiteX3" fmla="*/ 117157 w 229552"/>
                <a:gd name="connsiteY3" fmla="*/ 55245 h 273367"/>
                <a:gd name="connsiteX4" fmla="*/ 61913 w 229552"/>
                <a:gd name="connsiteY4" fmla="*/ 120015 h 273367"/>
                <a:gd name="connsiteX5" fmla="*/ 61913 w 229552"/>
                <a:gd name="connsiteY5" fmla="*/ 273368 h 273367"/>
                <a:gd name="connsiteX6" fmla="*/ 0 w 229552"/>
                <a:gd name="connsiteY6" fmla="*/ 273368 h 273367"/>
                <a:gd name="connsiteX7" fmla="*/ 0 w 229552"/>
                <a:gd name="connsiteY7" fmla="*/ 6668 h 273367"/>
                <a:gd name="connsiteX8" fmla="*/ 61913 w 229552"/>
                <a:gd name="connsiteY8" fmla="*/ 6668 h 273367"/>
                <a:gd name="connsiteX9" fmla="*/ 61913 w 229552"/>
                <a:gd name="connsiteY9" fmla="*/ 39053 h 273367"/>
                <a:gd name="connsiteX10" fmla="*/ 62865 w 229552"/>
                <a:gd name="connsiteY10" fmla="*/ 39053 h 273367"/>
                <a:gd name="connsiteX11" fmla="*/ 140970 w 229552"/>
                <a:gd name="connsiteY11" fmla="*/ 0 h 273367"/>
                <a:gd name="connsiteX12" fmla="*/ 228600 w 229552"/>
                <a:gd name="connsiteY12" fmla="*/ 107632 h 273367"/>
                <a:gd name="connsiteX13" fmla="*/ 228600 w 229552"/>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273367">
                  <a:moveTo>
                    <a:pt x="229553"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grpFill/>
            <a:ln w="9525" cap="flat">
              <a:noFill/>
              <a:prstDash val="solid"/>
              <a:miter/>
            </a:ln>
          </p:spPr>
          <p:txBody>
            <a:bodyPr rtlCol="0" anchor="ctr"/>
            <a:lstStyle/>
            <a:p>
              <a:endParaRPr lang="de-DE"/>
            </a:p>
          </p:txBody>
        </p:sp>
        <p:sp>
          <p:nvSpPr>
            <p:cNvPr id="110" name="Freihandform: Form 109">
              <a:extLst>
                <a:ext uri="{FF2B5EF4-FFF2-40B4-BE49-F238E27FC236}">
                  <a16:creationId xmlns:a16="http://schemas.microsoft.com/office/drawing/2014/main" id="{4D1F8BA2-2302-4D66-95AA-E9110063E77F}"/>
                </a:ext>
              </a:extLst>
            </p:cNvPr>
            <p:cNvSpPr/>
            <p:nvPr/>
          </p:nvSpPr>
          <p:spPr>
            <a:xfrm>
              <a:off x="628649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3 w 248602"/>
                <a:gd name="connsiteY7" fmla="*/ 389573 h 396239"/>
                <a:gd name="connsiteX8" fmla="*/ 187643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1913 w 248602"/>
                <a:gd name="connsiteY12" fmla="*/ 255270 h 396239"/>
                <a:gd name="connsiteX13" fmla="*/ 123825 w 248602"/>
                <a:gd name="connsiteY13" fmla="*/ 340995 h 396239"/>
                <a:gd name="connsiteX14" fmla="*/ 187643 w 248602"/>
                <a:gd name="connsiteY14" fmla="*/ 305753 h 396239"/>
                <a:gd name="connsiteX15" fmla="*/ 187643 w 248602"/>
                <a:gd name="connsiteY15" fmla="*/ 207645 h 396239"/>
                <a:gd name="connsiteX16" fmla="*/ 123825 w 248602"/>
                <a:gd name="connsiteY16" fmla="*/ 172402 h 396239"/>
                <a:gd name="connsiteX17" fmla="*/ 61913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3" y="130493"/>
                    <a:pt x="185738" y="152400"/>
                  </a:cubicBezTo>
                  <a:lnTo>
                    <a:pt x="186690" y="152400"/>
                  </a:lnTo>
                  <a:lnTo>
                    <a:pt x="186690" y="15240"/>
                  </a:lnTo>
                  <a:lnTo>
                    <a:pt x="248603" y="0"/>
                  </a:lnTo>
                  <a:lnTo>
                    <a:pt x="248603" y="389573"/>
                  </a:lnTo>
                  <a:lnTo>
                    <a:pt x="187643" y="389573"/>
                  </a:lnTo>
                  <a:lnTo>
                    <a:pt x="187643" y="358140"/>
                  </a:lnTo>
                  <a:lnTo>
                    <a:pt x="186690" y="358140"/>
                  </a:lnTo>
                  <a:cubicBezTo>
                    <a:pt x="167640" y="381953"/>
                    <a:pt x="140018" y="396240"/>
                    <a:pt x="106680" y="396240"/>
                  </a:cubicBezTo>
                  <a:cubicBezTo>
                    <a:pt x="43815" y="395288"/>
                    <a:pt x="0" y="340995"/>
                    <a:pt x="0" y="255270"/>
                  </a:cubicBezTo>
                  <a:close/>
                  <a:moveTo>
                    <a:pt x="61913" y="255270"/>
                  </a:moveTo>
                  <a:cubicBezTo>
                    <a:pt x="61913" y="309563"/>
                    <a:pt x="84772" y="340995"/>
                    <a:pt x="123825" y="340995"/>
                  </a:cubicBezTo>
                  <a:cubicBezTo>
                    <a:pt x="147638" y="340995"/>
                    <a:pt x="167640" y="329565"/>
                    <a:pt x="187643" y="305753"/>
                  </a:cubicBezTo>
                  <a:lnTo>
                    <a:pt x="187643" y="207645"/>
                  </a:lnTo>
                  <a:cubicBezTo>
                    <a:pt x="169545" y="183833"/>
                    <a:pt x="149543" y="172402"/>
                    <a:pt x="123825" y="172402"/>
                  </a:cubicBezTo>
                  <a:cubicBezTo>
                    <a:pt x="82868" y="172402"/>
                    <a:pt x="61913" y="201930"/>
                    <a:pt x="61913" y="255270"/>
                  </a:cubicBezTo>
                  <a:close/>
                </a:path>
              </a:pathLst>
            </a:custGeom>
            <a:grpFill/>
            <a:ln w="9525" cap="flat">
              <a:noFill/>
              <a:prstDash val="solid"/>
              <a:miter/>
            </a:ln>
          </p:spPr>
          <p:txBody>
            <a:bodyPr rtlCol="0" anchor="ctr"/>
            <a:lstStyle/>
            <a:p>
              <a:endParaRPr lang="de-DE"/>
            </a:p>
          </p:txBody>
        </p:sp>
        <p:sp>
          <p:nvSpPr>
            <p:cNvPr id="111" name="Freihandform: Form 110">
              <a:extLst>
                <a:ext uri="{FF2B5EF4-FFF2-40B4-BE49-F238E27FC236}">
                  <a16:creationId xmlns:a16="http://schemas.microsoft.com/office/drawing/2014/main" id="{615AB86C-CC73-4CF0-BBB0-A3908BAB5E7E}"/>
                </a:ext>
              </a:extLst>
            </p:cNvPr>
            <p:cNvSpPr/>
            <p:nvPr/>
          </p:nvSpPr>
          <p:spPr>
            <a:xfrm>
              <a:off x="6602729" y="2641281"/>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3" y="264795"/>
                    <a:pt x="172402" y="279083"/>
                    <a:pt x="132397" y="279083"/>
                  </a:cubicBezTo>
                  <a:close/>
                  <a:moveTo>
                    <a:pt x="62865" y="115253"/>
                  </a:moveTo>
                  <a:lnTo>
                    <a:pt x="183832" y="115253"/>
                  </a:lnTo>
                  <a:cubicBezTo>
                    <a:pt x="180975" y="74295"/>
                    <a:pt x="160020" y="50482"/>
                    <a:pt x="124777" y="50482"/>
                  </a:cubicBezTo>
                  <a:cubicBezTo>
                    <a:pt x="90488" y="50482"/>
                    <a:pt x="67627" y="74295"/>
                    <a:pt x="62865" y="115253"/>
                  </a:cubicBezTo>
                  <a:close/>
                </a:path>
              </a:pathLst>
            </a:custGeom>
            <a:grpFill/>
            <a:ln w="9525" cap="flat">
              <a:noFill/>
              <a:prstDash val="solid"/>
              <a:miter/>
            </a:ln>
          </p:spPr>
          <p:txBody>
            <a:bodyPr rtlCol="0" anchor="ctr"/>
            <a:lstStyle/>
            <a:p>
              <a:endParaRPr lang="de-DE"/>
            </a:p>
          </p:txBody>
        </p:sp>
        <p:sp>
          <p:nvSpPr>
            <p:cNvPr id="112" name="Freihandform: Form 111">
              <a:extLst>
                <a:ext uri="{FF2B5EF4-FFF2-40B4-BE49-F238E27FC236}">
                  <a16:creationId xmlns:a16="http://schemas.microsoft.com/office/drawing/2014/main" id="{E14FADC3-3A10-437F-9828-8A6A3FB9A133}"/>
                </a:ext>
              </a:extLst>
            </p:cNvPr>
            <p:cNvSpPr/>
            <p:nvPr/>
          </p:nvSpPr>
          <p:spPr>
            <a:xfrm>
              <a:off x="6916101"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grpFill/>
            <a:ln w="9525" cap="flat">
              <a:noFill/>
              <a:prstDash val="solid"/>
              <a:miter/>
            </a:ln>
          </p:spPr>
          <p:txBody>
            <a:bodyPr rtlCol="0" anchor="ctr"/>
            <a:lstStyle/>
            <a:p>
              <a:endParaRPr lang="de-DE"/>
            </a:p>
          </p:txBody>
        </p:sp>
        <p:sp>
          <p:nvSpPr>
            <p:cNvPr id="113" name="Freihandform: Form 112">
              <a:extLst>
                <a:ext uri="{FF2B5EF4-FFF2-40B4-BE49-F238E27FC236}">
                  <a16:creationId xmlns:a16="http://schemas.microsoft.com/office/drawing/2014/main" id="{85F3173C-710E-4BAE-AAEB-19FA56F0C963}"/>
                </a:ext>
              </a:extLst>
            </p:cNvPr>
            <p:cNvSpPr/>
            <p:nvPr/>
          </p:nvSpPr>
          <p:spPr>
            <a:xfrm>
              <a:off x="7115174"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grpFill/>
            <a:ln w="9525" cap="flat">
              <a:noFill/>
              <a:prstDash val="solid"/>
              <a:miter/>
            </a:ln>
          </p:spPr>
          <p:txBody>
            <a:bodyPr rtlCol="0" anchor="ctr"/>
            <a:lstStyle/>
            <a:p>
              <a:endParaRPr lang="de-DE"/>
            </a:p>
          </p:txBody>
        </p:sp>
        <p:sp>
          <p:nvSpPr>
            <p:cNvPr id="162" name="Freihandform: Form 161">
              <a:extLst>
                <a:ext uri="{FF2B5EF4-FFF2-40B4-BE49-F238E27FC236}">
                  <a16:creationId xmlns:a16="http://schemas.microsoft.com/office/drawing/2014/main" id="{2C3D6E61-85EB-405B-893B-F26EB72BAABC}"/>
                </a:ext>
              </a:extLst>
            </p:cNvPr>
            <p:cNvSpPr/>
            <p:nvPr/>
          </p:nvSpPr>
          <p:spPr>
            <a:xfrm>
              <a:off x="7324724" y="2545079"/>
              <a:ext cx="288607" cy="37528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3" y="312420"/>
                    <a:pt x="220980" y="275272"/>
                    <a:pt x="220980" y="219075"/>
                  </a:cubicBezTo>
                  <a:lnTo>
                    <a:pt x="220980" y="0"/>
                  </a:lnTo>
                  <a:lnTo>
                    <a:pt x="287655" y="0"/>
                  </a:lnTo>
                  <a:lnTo>
                    <a:pt x="287655" y="222885"/>
                  </a:lnTo>
                  <a:close/>
                </a:path>
              </a:pathLst>
            </a:custGeom>
            <a:grpFill/>
            <a:ln w="9525" cap="flat">
              <a:noFill/>
              <a:prstDash val="solid"/>
              <a:miter/>
            </a:ln>
          </p:spPr>
          <p:txBody>
            <a:bodyPr rtlCol="0" anchor="ctr"/>
            <a:lstStyle/>
            <a:p>
              <a:endParaRPr lang="de-DE"/>
            </a:p>
          </p:txBody>
        </p:sp>
        <p:sp>
          <p:nvSpPr>
            <p:cNvPr id="163" name="Freihandform: Form 162">
              <a:extLst>
                <a:ext uri="{FF2B5EF4-FFF2-40B4-BE49-F238E27FC236}">
                  <a16:creationId xmlns:a16="http://schemas.microsoft.com/office/drawing/2014/main" id="{3C3AEADC-A3D3-456A-9957-A4E839B897F4}"/>
                </a:ext>
              </a:extLst>
            </p:cNvPr>
            <p:cNvSpPr/>
            <p:nvPr/>
          </p:nvSpPr>
          <p:spPr>
            <a:xfrm>
              <a:off x="7697151" y="2641281"/>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8" y="15240"/>
                    <a:pt x="106680" y="0"/>
                    <a:pt x="140970" y="0"/>
                  </a:cubicBezTo>
                  <a:cubicBezTo>
                    <a:pt x="201930" y="0"/>
                    <a:pt x="228600" y="44768"/>
                    <a:pt x="228600" y="107632"/>
                  </a:cubicBezTo>
                  <a:lnTo>
                    <a:pt x="228600" y="272415"/>
                  </a:lnTo>
                  <a:close/>
                </a:path>
              </a:pathLst>
            </a:custGeom>
            <a:grpFill/>
            <a:ln w="9525" cap="flat">
              <a:noFill/>
              <a:prstDash val="solid"/>
              <a:miter/>
            </a:ln>
          </p:spPr>
          <p:txBody>
            <a:bodyPr rtlCol="0" anchor="ctr"/>
            <a:lstStyle/>
            <a:p>
              <a:endParaRPr lang="de-DE"/>
            </a:p>
          </p:txBody>
        </p:sp>
        <p:sp>
          <p:nvSpPr>
            <p:cNvPr id="164" name="Freihandform: Form 163">
              <a:extLst>
                <a:ext uri="{FF2B5EF4-FFF2-40B4-BE49-F238E27FC236}">
                  <a16:creationId xmlns:a16="http://schemas.microsoft.com/office/drawing/2014/main" id="{256B0E1F-0AE2-4EE0-A8E6-C7D3A19B8EDB}"/>
                </a:ext>
              </a:extLst>
            </p:cNvPr>
            <p:cNvSpPr/>
            <p:nvPr/>
          </p:nvSpPr>
          <p:spPr>
            <a:xfrm>
              <a:off x="7996237"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007"/>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65" name="Freihandform: Form 164">
              <a:extLst>
                <a:ext uri="{FF2B5EF4-FFF2-40B4-BE49-F238E27FC236}">
                  <a16:creationId xmlns:a16="http://schemas.microsoft.com/office/drawing/2014/main" id="{1E597644-4C56-413F-B61D-BB6A4A218715}"/>
                </a:ext>
              </a:extLst>
            </p:cNvPr>
            <p:cNvSpPr/>
            <p:nvPr/>
          </p:nvSpPr>
          <p:spPr>
            <a:xfrm>
              <a:off x="8119109" y="2647949"/>
              <a:ext cx="259079" cy="266700"/>
            </a:xfrm>
            <a:custGeom>
              <a:avLst/>
              <a:gdLst>
                <a:gd name="connsiteX0" fmla="*/ 259080 w 259079"/>
                <a:gd name="connsiteY0" fmla="*/ 0 h 266700"/>
                <a:gd name="connsiteX1" fmla="*/ 161925 w 259079"/>
                <a:gd name="connsiteY1" fmla="*/ 266700 h 266700"/>
                <a:gd name="connsiteX2" fmla="*/ 97155 w 259079"/>
                <a:gd name="connsiteY2" fmla="*/ 266700 h 266700"/>
                <a:gd name="connsiteX3" fmla="*/ 0 w 259079"/>
                <a:gd name="connsiteY3" fmla="*/ 0 h 266700"/>
                <a:gd name="connsiteX4" fmla="*/ 68580 w 259079"/>
                <a:gd name="connsiteY4" fmla="*/ 0 h 266700"/>
                <a:gd name="connsiteX5" fmla="*/ 129540 w 259079"/>
                <a:gd name="connsiteY5" fmla="*/ 193358 h 266700"/>
                <a:gd name="connsiteX6" fmla="*/ 130492 w 259079"/>
                <a:gd name="connsiteY6" fmla="*/ 193358 h 266700"/>
                <a:gd name="connsiteX7" fmla="*/ 191452 w 259079"/>
                <a:gd name="connsiteY7" fmla="*/ 0 h 266700"/>
                <a:gd name="connsiteX8" fmla="*/ 259080 w 259079"/>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79" h="266700">
                  <a:moveTo>
                    <a:pt x="259080" y="0"/>
                  </a:moveTo>
                  <a:lnTo>
                    <a:pt x="161925" y="266700"/>
                  </a:lnTo>
                  <a:lnTo>
                    <a:pt x="97155" y="266700"/>
                  </a:lnTo>
                  <a:lnTo>
                    <a:pt x="0" y="0"/>
                  </a:lnTo>
                  <a:lnTo>
                    <a:pt x="68580" y="0"/>
                  </a:lnTo>
                  <a:lnTo>
                    <a:pt x="129540" y="193358"/>
                  </a:lnTo>
                  <a:lnTo>
                    <a:pt x="130492" y="193358"/>
                  </a:lnTo>
                  <a:lnTo>
                    <a:pt x="191452" y="0"/>
                  </a:lnTo>
                  <a:lnTo>
                    <a:pt x="259080" y="0"/>
                  </a:lnTo>
                  <a:close/>
                </a:path>
              </a:pathLst>
            </a:custGeom>
            <a:grpFill/>
            <a:ln w="9525" cap="flat">
              <a:noFill/>
              <a:prstDash val="solid"/>
              <a:miter/>
            </a:ln>
          </p:spPr>
          <p:txBody>
            <a:bodyPr rtlCol="0" anchor="ctr"/>
            <a:lstStyle/>
            <a:p>
              <a:endParaRPr lang="de-DE"/>
            </a:p>
          </p:txBody>
        </p:sp>
        <p:sp>
          <p:nvSpPr>
            <p:cNvPr id="166" name="Freihandform: Form 165">
              <a:extLst>
                <a:ext uri="{FF2B5EF4-FFF2-40B4-BE49-F238E27FC236}">
                  <a16:creationId xmlns:a16="http://schemas.microsoft.com/office/drawing/2014/main" id="{2594EEEE-C9AE-44FF-9237-725D045E495E}"/>
                </a:ext>
              </a:extLst>
            </p:cNvPr>
            <p:cNvSpPr/>
            <p:nvPr/>
          </p:nvSpPr>
          <p:spPr>
            <a:xfrm>
              <a:off x="8406764"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3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8" y="225743"/>
                    <a:pt x="132398" y="225743"/>
                  </a:cubicBezTo>
                  <a:cubicBezTo>
                    <a:pt x="157163" y="225743"/>
                    <a:pt x="177165" y="216218"/>
                    <a:pt x="198120" y="194310"/>
                  </a:cubicBezTo>
                  <a:lnTo>
                    <a:pt x="237173" y="235268"/>
                  </a:lnTo>
                  <a:cubicBezTo>
                    <a:pt x="206693" y="264795"/>
                    <a:pt x="173355" y="279083"/>
                    <a:pt x="132398" y="279083"/>
                  </a:cubicBezTo>
                  <a:close/>
                  <a:moveTo>
                    <a:pt x="62865" y="115253"/>
                  </a:moveTo>
                  <a:lnTo>
                    <a:pt x="183833" y="115253"/>
                  </a:lnTo>
                  <a:cubicBezTo>
                    <a:pt x="180975" y="74295"/>
                    <a:pt x="160020" y="50482"/>
                    <a:pt x="124778" y="50482"/>
                  </a:cubicBezTo>
                  <a:cubicBezTo>
                    <a:pt x="90488" y="50482"/>
                    <a:pt x="68580" y="74295"/>
                    <a:pt x="62865" y="115253"/>
                  </a:cubicBezTo>
                  <a:close/>
                </a:path>
              </a:pathLst>
            </a:custGeom>
            <a:grpFill/>
            <a:ln w="9525" cap="flat">
              <a:noFill/>
              <a:prstDash val="solid"/>
              <a:miter/>
            </a:ln>
          </p:spPr>
          <p:txBody>
            <a:bodyPr rtlCol="0" anchor="ctr"/>
            <a:lstStyle/>
            <a:p>
              <a:endParaRPr lang="de-DE"/>
            </a:p>
          </p:txBody>
        </p:sp>
        <p:sp>
          <p:nvSpPr>
            <p:cNvPr id="167" name="Freihandform: Form 166">
              <a:extLst>
                <a:ext uri="{FF2B5EF4-FFF2-40B4-BE49-F238E27FC236}">
                  <a16:creationId xmlns:a16="http://schemas.microsoft.com/office/drawing/2014/main" id="{269B8C1D-E7E6-41A7-B65F-E92630333CAD}"/>
                </a:ext>
              </a:extLst>
            </p:cNvPr>
            <p:cNvSpPr/>
            <p:nvPr/>
          </p:nvSpPr>
          <p:spPr>
            <a:xfrm>
              <a:off x="8720137"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grpFill/>
            <a:ln w="9525" cap="flat">
              <a:noFill/>
              <a:prstDash val="solid"/>
              <a:miter/>
            </a:ln>
          </p:spPr>
          <p:txBody>
            <a:bodyPr rtlCol="0" anchor="ctr"/>
            <a:lstStyle/>
            <a:p>
              <a:endParaRPr lang="de-DE"/>
            </a:p>
          </p:txBody>
        </p:sp>
        <p:sp>
          <p:nvSpPr>
            <p:cNvPr id="168" name="Freihandform: Form 167">
              <a:extLst>
                <a:ext uri="{FF2B5EF4-FFF2-40B4-BE49-F238E27FC236}">
                  <a16:creationId xmlns:a16="http://schemas.microsoft.com/office/drawing/2014/main" id="{E9327CA4-0626-4305-8400-F3606E570A39}"/>
                </a:ext>
              </a:extLst>
            </p:cNvPr>
            <p:cNvSpPr/>
            <p:nvPr/>
          </p:nvSpPr>
          <p:spPr>
            <a:xfrm>
              <a:off x="8909684" y="2640329"/>
              <a:ext cx="205739" cy="280034"/>
            </a:xfrm>
            <a:custGeom>
              <a:avLst/>
              <a:gdLst>
                <a:gd name="connsiteX0" fmla="*/ 29527 w 205739"/>
                <a:gd name="connsiteY0" fmla="*/ 198120 h 280034"/>
                <a:gd name="connsiteX1" fmla="*/ 104775 w 205739"/>
                <a:gd name="connsiteY1" fmla="*/ 227647 h 280034"/>
                <a:gd name="connsiteX2" fmla="*/ 143827 w 205739"/>
                <a:gd name="connsiteY2" fmla="*/ 200978 h 280034"/>
                <a:gd name="connsiteX3" fmla="*/ 10477 w 205739"/>
                <a:gd name="connsiteY3" fmla="*/ 82868 h 280034"/>
                <a:gd name="connsiteX4" fmla="*/ 111442 w 205739"/>
                <a:gd name="connsiteY4" fmla="*/ 0 h 280034"/>
                <a:gd name="connsiteX5" fmla="*/ 203835 w 205739"/>
                <a:gd name="connsiteY5" fmla="*/ 27622 h 280034"/>
                <a:gd name="connsiteX6" fmla="*/ 174307 w 205739"/>
                <a:gd name="connsiteY6" fmla="*/ 76200 h 280034"/>
                <a:gd name="connsiteX7" fmla="*/ 110490 w 205739"/>
                <a:gd name="connsiteY7" fmla="*/ 52387 h 280034"/>
                <a:gd name="connsiteX8" fmla="*/ 72390 w 205739"/>
                <a:gd name="connsiteY8" fmla="*/ 77153 h 280034"/>
                <a:gd name="connsiteX9" fmla="*/ 205740 w 205739"/>
                <a:gd name="connsiteY9" fmla="*/ 195262 h 280034"/>
                <a:gd name="connsiteX10" fmla="*/ 102870 w 205739"/>
                <a:gd name="connsiteY10" fmla="*/ 280035 h 280034"/>
                <a:gd name="connsiteX11" fmla="*/ 0 w 205739"/>
                <a:gd name="connsiteY11" fmla="*/ 247650 h 280034"/>
                <a:gd name="connsiteX12" fmla="*/ 29527 w 205739"/>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4">
                  <a:moveTo>
                    <a:pt x="29527" y="198120"/>
                  </a:moveTo>
                  <a:cubicBezTo>
                    <a:pt x="56197" y="218122"/>
                    <a:pt x="80963" y="227647"/>
                    <a:pt x="104775" y="227647"/>
                  </a:cubicBezTo>
                  <a:cubicBezTo>
                    <a:pt x="127635" y="227647"/>
                    <a:pt x="143827" y="217170"/>
                    <a:pt x="143827" y="200978"/>
                  </a:cubicBezTo>
                  <a:cubicBezTo>
                    <a:pt x="143827" y="155258"/>
                    <a:pt x="10477" y="171450"/>
                    <a:pt x="10477" y="82868"/>
                  </a:cubicBezTo>
                  <a:cubicBezTo>
                    <a:pt x="10477" y="33338"/>
                    <a:pt x="51435" y="0"/>
                    <a:pt x="111442" y="0"/>
                  </a:cubicBezTo>
                  <a:cubicBezTo>
                    <a:pt x="143827" y="0"/>
                    <a:pt x="175260" y="9525"/>
                    <a:pt x="203835" y="27622"/>
                  </a:cubicBezTo>
                  <a:lnTo>
                    <a:pt x="174307" y="76200"/>
                  </a:lnTo>
                  <a:cubicBezTo>
                    <a:pt x="151447" y="60960"/>
                    <a:pt x="130492"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169" name="Freihandform: Form 168">
              <a:extLst>
                <a:ext uri="{FF2B5EF4-FFF2-40B4-BE49-F238E27FC236}">
                  <a16:creationId xmlns:a16="http://schemas.microsoft.com/office/drawing/2014/main" id="{4BAB7582-502F-4C33-BF2E-6A6C0D6D3E77}"/>
                </a:ext>
              </a:extLst>
            </p:cNvPr>
            <p:cNvSpPr/>
            <p:nvPr/>
          </p:nvSpPr>
          <p:spPr>
            <a:xfrm>
              <a:off x="9173526" y="2528887"/>
              <a:ext cx="79057" cy="384810"/>
            </a:xfrm>
            <a:custGeom>
              <a:avLst/>
              <a:gdLst>
                <a:gd name="connsiteX0" fmla="*/ 79058 w 79057"/>
                <a:gd name="connsiteY0" fmla="*/ 38100 h 384810"/>
                <a:gd name="connsiteX1" fmla="*/ 39053 w 79057"/>
                <a:gd name="connsiteY1" fmla="*/ 76200 h 384810"/>
                <a:gd name="connsiteX2" fmla="*/ 0 w 79057"/>
                <a:gd name="connsiteY2" fmla="*/ 38100 h 384810"/>
                <a:gd name="connsiteX3" fmla="*/ 39053 w 79057"/>
                <a:gd name="connsiteY3" fmla="*/ 0 h 384810"/>
                <a:gd name="connsiteX4" fmla="*/ 79058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3" y="76200"/>
                  </a:cubicBezTo>
                  <a:cubicBezTo>
                    <a:pt x="17145" y="76200"/>
                    <a:pt x="0" y="60007"/>
                    <a:pt x="0" y="38100"/>
                  </a:cubicBezTo>
                  <a:cubicBezTo>
                    <a:pt x="0" y="16193"/>
                    <a:pt x="18098" y="0"/>
                    <a:pt x="39053" y="0"/>
                  </a:cubicBezTo>
                  <a:cubicBezTo>
                    <a:pt x="60960" y="0"/>
                    <a:pt x="79058" y="16193"/>
                    <a:pt x="79058"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70" name="Freihandform: Form 169">
              <a:extLst>
                <a:ext uri="{FF2B5EF4-FFF2-40B4-BE49-F238E27FC236}">
                  <a16:creationId xmlns:a16="http://schemas.microsoft.com/office/drawing/2014/main" id="{7BF0676A-C499-46C7-87F5-268E3B0716C7}"/>
                </a:ext>
              </a:extLst>
            </p:cNvPr>
            <p:cNvSpPr/>
            <p:nvPr/>
          </p:nvSpPr>
          <p:spPr>
            <a:xfrm>
              <a:off x="9297351" y="2562224"/>
              <a:ext cx="165735" cy="358139"/>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8 w 165735"/>
                <a:gd name="connsiteY3" fmla="*/ 282892 h 358139"/>
                <a:gd name="connsiteX4" fmla="*/ 40958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8" y="332423"/>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1923" y="303848"/>
                    <a:pt x="155258" y="300038"/>
                    <a:pt x="165735" y="295275"/>
                  </a:cubicBezTo>
                  <a:close/>
                </a:path>
              </a:pathLst>
            </a:custGeom>
            <a:grpFill/>
            <a:ln w="9525" cap="flat">
              <a:noFill/>
              <a:prstDash val="solid"/>
              <a:miter/>
            </a:ln>
          </p:spPr>
          <p:txBody>
            <a:bodyPr rtlCol="0" anchor="ctr"/>
            <a:lstStyle/>
            <a:p>
              <a:endParaRPr lang="de-DE"/>
            </a:p>
          </p:txBody>
        </p:sp>
        <p:sp>
          <p:nvSpPr>
            <p:cNvPr id="171" name="Freihandform: Form 170">
              <a:extLst>
                <a:ext uri="{FF2B5EF4-FFF2-40B4-BE49-F238E27FC236}">
                  <a16:creationId xmlns:a16="http://schemas.microsoft.com/office/drawing/2014/main" id="{362D3462-3BB5-4D11-8E9C-AB6B60F6261F}"/>
                </a:ext>
              </a:extLst>
            </p:cNvPr>
            <p:cNvSpPr/>
            <p:nvPr/>
          </p:nvSpPr>
          <p:spPr>
            <a:xfrm>
              <a:off x="9511664" y="2533649"/>
              <a:ext cx="225742" cy="386714"/>
            </a:xfrm>
            <a:custGeom>
              <a:avLst/>
              <a:gdLst>
                <a:gd name="connsiteX0" fmla="*/ 114300 w 225742"/>
                <a:gd name="connsiteY0" fmla="*/ 215265 h 386714"/>
                <a:gd name="connsiteX1" fmla="*/ 164783 w 225742"/>
                <a:gd name="connsiteY1" fmla="*/ 220980 h 386714"/>
                <a:gd name="connsiteX2" fmla="*/ 164783 w 225742"/>
                <a:gd name="connsiteY2" fmla="*/ 211455 h 386714"/>
                <a:gd name="connsiteX3" fmla="*/ 105728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3823 w 225742"/>
                <a:gd name="connsiteY20" fmla="*/ 340042 h 386714"/>
                <a:gd name="connsiteX21" fmla="*/ 164783 w 225742"/>
                <a:gd name="connsiteY21" fmla="*/ 307658 h 386714"/>
                <a:gd name="connsiteX22" fmla="*/ 164783 w 225742"/>
                <a:gd name="connsiteY22" fmla="*/ 261938 h 386714"/>
                <a:gd name="connsiteX23" fmla="*/ 120968 w 225742"/>
                <a:gd name="connsiteY23" fmla="*/ 257175 h 386714"/>
                <a:gd name="connsiteX24" fmla="*/ 59055 w 225742"/>
                <a:gd name="connsiteY24" fmla="*/ 300990 h 386714"/>
                <a:gd name="connsiteX25" fmla="*/ 103823 w 225742"/>
                <a:gd name="connsiteY25" fmla="*/ 340042 h 386714"/>
                <a:gd name="connsiteX26" fmla="*/ 172403 w 225742"/>
                <a:gd name="connsiteY26" fmla="*/ 72390 h 386714"/>
                <a:gd name="connsiteX27" fmla="*/ 135255 w 225742"/>
                <a:gd name="connsiteY27" fmla="*/ 36195 h 386714"/>
                <a:gd name="connsiteX28" fmla="*/ 172403 w 225742"/>
                <a:gd name="connsiteY28" fmla="*/ 0 h 386714"/>
                <a:gd name="connsiteX29" fmla="*/ 209550 w 225742"/>
                <a:gd name="connsiteY29" fmla="*/ 36195 h 386714"/>
                <a:gd name="connsiteX30" fmla="*/ 172403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5735"/>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3" y="340042"/>
                    <a:pt x="147638" y="328613"/>
                    <a:pt x="164783" y="307658"/>
                  </a:cubicBezTo>
                  <a:lnTo>
                    <a:pt x="164783" y="261938"/>
                  </a:lnTo>
                  <a:cubicBezTo>
                    <a:pt x="150495" y="258127"/>
                    <a:pt x="135255" y="257175"/>
                    <a:pt x="120968" y="257175"/>
                  </a:cubicBezTo>
                  <a:cubicBezTo>
                    <a:pt x="81915" y="257175"/>
                    <a:pt x="59055" y="272415"/>
                    <a:pt x="59055" y="300990"/>
                  </a:cubicBezTo>
                  <a:cubicBezTo>
                    <a:pt x="59055" y="324803"/>
                    <a:pt x="76200" y="340042"/>
                    <a:pt x="103823"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grpFill/>
            <a:ln w="9525" cap="flat">
              <a:noFill/>
              <a:prstDash val="solid"/>
              <a:miter/>
            </a:ln>
          </p:spPr>
          <p:txBody>
            <a:bodyPr rtlCol="0" anchor="ctr"/>
            <a:lstStyle/>
            <a:p>
              <a:endParaRPr lang="de-DE"/>
            </a:p>
          </p:txBody>
        </p:sp>
        <p:sp>
          <p:nvSpPr>
            <p:cNvPr id="172" name="Freihandform: Form 171">
              <a:extLst>
                <a:ext uri="{FF2B5EF4-FFF2-40B4-BE49-F238E27FC236}">
                  <a16:creationId xmlns:a16="http://schemas.microsoft.com/office/drawing/2014/main" id="{19943262-94A9-46A3-BE23-E2560BE8AF56}"/>
                </a:ext>
              </a:extLst>
            </p:cNvPr>
            <p:cNvSpPr/>
            <p:nvPr/>
          </p:nvSpPr>
          <p:spPr>
            <a:xfrm>
              <a:off x="9785984" y="2562224"/>
              <a:ext cx="165734" cy="358139"/>
            </a:xfrm>
            <a:custGeom>
              <a:avLst/>
              <a:gdLst>
                <a:gd name="connsiteX0" fmla="*/ 165735 w 165734"/>
                <a:gd name="connsiteY0" fmla="*/ 295275 h 358139"/>
                <a:gd name="connsiteX1" fmla="*/ 165735 w 165734"/>
                <a:gd name="connsiteY1" fmla="*/ 348615 h 358139"/>
                <a:gd name="connsiteX2" fmla="*/ 113347 w 165734"/>
                <a:gd name="connsiteY2" fmla="*/ 358140 h 358139"/>
                <a:gd name="connsiteX3" fmla="*/ 40957 w 165734"/>
                <a:gd name="connsiteY3" fmla="*/ 282892 h 358139"/>
                <a:gd name="connsiteX4" fmla="*/ 40957 w 165734"/>
                <a:gd name="connsiteY4" fmla="*/ 137160 h 358139"/>
                <a:gd name="connsiteX5" fmla="*/ 0 w 165734"/>
                <a:gd name="connsiteY5" fmla="*/ 137160 h 358139"/>
                <a:gd name="connsiteX6" fmla="*/ 0 w 165734"/>
                <a:gd name="connsiteY6" fmla="*/ 85725 h 358139"/>
                <a:gd name="connsiteX7" fmla="*/ 40005 w 165734"/>
                <a:gd name="connsiteY7" fmla="*/ 85725 h 358139"/>
                <a:gd name="connsiteX8" fmla="*/ 40005 w 165734"/>
                <a:gd name="connsiteY8" fmla="*/ 13335 h 358139"/>
                <a:gd name="connsiteX9" fmla="*/ 101917 w 165734"/>
                <a:gd name="connsiteY9" fmla="*/ 0 h 358139"/>
                <a:gd name="connsiteX10" fmla="*/ 101917 w 165734"/>
                <a:gd name="connsiteY10" fmla="*/ 86677 h 358139"/>
                <a:gd name="connsiteX11" fmla="*/ 165735 w 165734"/>
                <a:gd name="connsiteY11" fmla="*/ 86677 h 358139"/>
                <a:gd name="connsiteX12" fmla="*/ 165735 w 165734"/>
                <a:gd name="connsiteY12" fmla="*/ 138113 h 358139"/>
                <a:gd name="connsiteX13" fmla="*/ 101917 w 165734"/>
                <a:gd name="connsiteY13" fmla="*/ 138113 h 358139"/>
                <a:gd name="connsiteX14" fmla="*/ 101917 w 165734"/>
                <a:gd name="connsiteY14" fmla="*/ 269558 h 358139"/>
                <a:gd name="connsiteX15" fmla="*/ 130492 w 165734"/>
                <a:gd name="connsiteY15" fmla="*/ 304800 h 358139"/>
                <a:gd name="connsiteX16" fmla="*/ 165735 w 165734"/>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39">
                  <a:moveTo>
                    <a:pt x="165735" y="295275"/>
                  </a:moveTo>
                  <a:lnTo>
                    <a:pt x="165735" y="348615"/>
                  </a:lnTo>
                  <a:cubicBezTo>
                    <a:pt x="152400" y="355283"/>
                    <a:pt x="131445" y="358140"/>
                    <a:pt x="113347" y="358140"/>
                  </a:cubicBezTo>
                  <a:cubicBezTo>
                    <a:pt x="66675" y="358140"/>
                    <a:pt x="40957" y="332423"/>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3"/>
                    <a:pt x="110490" y="304800"/>
                    <a:pt x="130492" y="304800"/>
                  </a:cubicBezTo>
                  <a:cubicBezTo>
                    <a:pt x="142875" y="303848"/>
                    <a:pt x="155257" y="300038"/>
                    <a:pt x="165735" y="295275"/>
                  </a:cubicBezTo>
                  <a:close/>
                </a:path>
              </a:pathLst>
            </a:custGeom>
            <a:grpFill/>
            <a:ln w="9525" cap="flat">
              <a:noFill/>
              <a:prstDash val="solid"/>
              <a:miter/>
            </a:ln>
          </p:spPr>
          <p:txBody>
            <a:bodyPr rtlCol="0" anchor="ctr"/>
            <a:lstStyle/>
            <a:p>
              <a:endParaRPr lang="de-DE"/>
            </a:p>
          </p:txBody>
        </p:sp>
        <p:sp>
          <p:nvSpPr>
            <p:cNvPr id="173" name="Freihandform: Form 172">
              <a:extLst>
                <a:ext uri="{FF2B5EF4-FFF2-40B4-BE49-F238E27FC236}">
                  <a16:creationId xmlns:a16="http://schemas.microsoft.com/office/drawing/2014/main" id="{20274D3E-3890-49F2-833D-9928CB4B7279}"/>
                </a:ext>
              </a:extLst>
            </p:cNvPr>
            <p:cNvSpPr/>
            <p:nvPr/>
          </p:nvSpPr>
          <p:spPr>
            <a:xfrm>
              <a:off x="2269806" y="3121341"/>
              <a:ext cx="359092" cy="373379"/>
            </a:xfrm>
            <a:custGeom>
              <a:avLst/>
              <a:gdLst>
                <a:gd name="connsiteX0" fmla="*/ 0 w 359092"/>
                <a:gd name="connsiteY0" fmla="*/ 0 h 373379"/>
                <a:gd name="connsiteX1" fmla="*/ 79057 w 359092"/>
                <a:gd name="connsiteY1" fmla="*/ 0 h 373379"/>
                <a:gd name="connsiteX2" fmla="*/ 180022 w 359092"/>
                <a:gd name="connsiteY2" fmla="*/ 229553 h 373379"/>
                <a:gd name="connsiteX3" fmla="*/ 180975 w 359092"/>
                <a:gd name="connsiteY3" fmla="*/ 229553 h 373379"/>
                <a:gd name="connsiteX4" fmla="*/ 279083 w 359092"/>
                <a:gd name="connsiteY4" fmla="*/ 0 h 373379"/>
                <a:gd name="connsiteX5" fmla="*/ 359093 w 359092"/>
                <a:gd name="connsiteY5" fmla="*/ 0 h 373379"/>
                <a:gd name="connsiteX6" fmla="*/ 359093 w 359092"/>
                <a:gd name="connsiteY6" fmla="*/ 368617 h 373379"/>
                <a:gd name="connsiteX7" fmla="*/ 295275 w 359092"/>
                <a:gd name="connsiteY7" fmla="*/ 368617 h 373379"/>
                <a:gd name="connsiteX8" fmla="*/ 295275 w 359092"/>
                <a:gd name="connsiteY8" fmla="*/ 114300 h 373379"/>
                <a:gd name="connsiteX9" fmla="*/ 294322 w 359092"/>
                <a:gd name="connsiteY9" fmla="*/ 114300 h 373379"/>
                <a:gd name="connsiteX10" fmla="*/ 180975 w 359092"/>
                <a:gd name="connsiteY10" fmla="*/ 373380 h 373379"/>
                <a:gd name="connsiteX11" fmla="*/ 179070 w 359092"/>
                <a:gd name="connsiteY11" fmla="*/ 373380 h 373379"/>
                <a:gd name="connsiteX12" fmla="*/ 64770 w 359092"/>
                <a:gd name="connsiteY12" fmla="*/ 114300 h 373379"/>
                <a:gd name="connsiteX13" fmla="*/ 63818 w 359092"/>
                <a:gd name="connsiteY13" fmla="*/ 114300 h 373379"/>
                <a:gd name="connsiteX14" fmla="*/ 63818 w 359092"/>
                <a:gd name="connsiteY14" fmla="*/ 368617 h 373379"/>
                <a:gd name="connsiteX15" fmla="*/ 953 w 359092"/>
                <a:gd name="connsiteY15" fmla="*/ 368617 h 373379"/>
                <a:gd name="connsiteX16" fmla="*/ 953 w 359092"/>
                <a:gd name="connsiteY16" fmla="*/ 0 h 37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9092" h="373379">
                  <a:moveTo>
                    <a:pt x="0" y="0"/>
                  </a:moveTo>
                  <a:lnTo>
                    <a:pt x="79057" y="0"/>
                  </a:lnTo>
                  <a:lnTo>
                    <a:pt x="180022" y="229553"/>
                  </a:lnTo>
                  <a:lnTo>
                    <a:pt x="180975" y="229553"/>
                  </a:lnTo>
                  <a:lnTo>
                    <a:pt x="279083" y="0"/>
                  </a:lnTo>
                  <a:lnTo>
                    <a:pt x="359093" y="0"/>
                  </a:lnTo>
                  <a:lnTo>
                    <a:pt x="359093" y="368617"/>
                  </a:lnTo>
                  <a:lnTo>
                    <a:pt x="295275" y="368617"/>
                  </a:lnTo>
                  <a:lnTo>
                    <a:pt x="295275" y="114300"/>
                  </a:lnTo>
                  <a:lnTo>
                    <a:pt x="294322" y="114300"/>
                  </a:lnTo>
                  <a:lnTo>
                    <a:pt x="180975" y="373380"/>
                  </a:lnTo>
                  <a:lnTo>
                    <a:pt x="179070" y="373380"/>
                  </a:lnTo>
                  <a:lnTo>
                    <a:pt x="64770" y="114300"/>
                  </a:lnTo>
                  <a:lnTo>
                    <a:pt x="63818" y="114300"/>
                  </a:lnTo>
                  <a:lnTo>
                    <a:pt x="63818" y="368617"/>
                  </a:lnTo>
                  <a:lnTo>
                    <a:pt x="953" y="368617"/>
                  </a:lnTo>
                  <a:lnTo>
                    <a:pt x="953" y="0"/>
                  </a:lnTo>
                  <a:close/>
                </a:path>
              </a:pathLst>
            </a:custGeom>
            <a:grpFill/>
            <a:ln w="9525" cap="flat">
              <a:noFill/>
              <a:prstDash val="solid"/>
              <a:miter/>
            </a:ln>
          </p:spPr>
          <p:txBody>
            <a:bodyPr rtlCol="0" anchor="ctr"/>
            <a:lstStyle/>
            <a:p>
              <a:endParaRPr lang="de-DE"/>
            </a:p>
          </p:txBody>
        </p:sp>
        <p:sp>
          <p:nvSpPr>
            <p:cNvPr id="174" name="Freihandform: Form 173">
              <a:extLst>
                <a:ext uri="{FF2B5EF4-FFF2-40B4-BE49-F238E27FC236}">
                  <a16:creationId xmlns:a16="http://schemas.microsoft.com/office/drawing/2014/main" id="{F5DE667E-B935-4405-BC8C-F21A4C493E94}"/>
                </a:ext>
              </a:extLst>
            </p:cNvPr>
            <p:cNvSpPr/>
            <p:nvPr/>
          </p:nvSpPr>
          <p:spPr>
            <a:xfrm>
              <a:off x="2702241" y="3217544"/>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2 h 279082"/>
                <a:gd name="connsiteX7" fmla="*/ 198120 w 242887"/>
                <a:gd name="connsiteY7" fmla="*/ 194310 h 279082"/>
                <a:gd name="connsiteX8" fmla="*/ 237173 w 242887"/>
                <a:gd name="connsiteY8" fmla="*/ 235267 h 279082"/>
                <a:gd name="connsiteX9" fmla="*/ 132398 w 242887"/>
                <a:gd name="connsiteY9" fmla="*/ 279083 h 279082"/>
                <a:gd name="connsiteX10" fmla="*/ 62865 w 242887"/>
                <a:gd name="connsiteY10" fmla="*/ 115252 h 279082"/>
                <a:gd name="connsiteX11" fmla="*/ 183833 w 242887"/>
                <a:gd name="connsiteY11" fmla="*/ 115252 h 279082"/>
                <a:gd name="connsiteX12" fmla="*/ 124778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7"/>
                    <a:pt x="241935" y="153352"/>
                    <a:pt x="241935" y="160972"/>
                  </a:cubicBezTo>
                  <a:lnTo>
                    <a:pt x="62865" y="160972"/>
                  </a:lnTo>
                  <a:cubicBezTo>
                    <a:pt x="69533" y="201930"/>
                    <a:pt x="94298" y="225742"/>
                    <a:pt x="132398" y="225742"/>
                  </a:cubicBezTo>
                  <a:cubicBezTo>
                    <a:pt x="157163" y="225742"/>
                    <a:pt x="177165" y="216217"/>
                    <a:pt x="198120" y="194310"/>
                  </a:cubicBezTo>
                  <a:lnTo>
                    <a:pt x="237173" y="235267"/>
                  </a:lnTo>
                  <a:cubicBezTo>
                    <a:pt x="206693" y="264795"/>
                    <a:pt x="172403" y="279083"/>
                    <a:pt x="132398" y="279083"/>
                  </a:cubicBezTo>
                  <a:close/>
                  <a:moveTo>
                    <a:pt x="62865" y="115252"/>
                  </a:moveTo>
                  <a:lnTo>
                    <a:pt x="183833" y="115252"/>
                  </a:lnTo>
                  <a:cubicBezTo>
                    <a:pt x="180975" y="74295"/>
                    <a:pt x="160020" y="50482"/>
                    <a:pt x="124778" y="50482"/>
                  </a:cubicBezTo>
                  <a:cubicBezTo>
                    <a:pt x="89535" y="50482"/>
                    <a:pt x="67628" y="74295"/>
                    <a:pt x="62865" y="115252"/>
                  </a:cubicBezTo>
                  <a:close/>
                </a:path>
              </a:pathLst>
            </a:custGeom>
            <a:grpFill/>
            <a:ln w="9525" cap="flat">
              <a:noFill/>
              <a:prstDash val="solid"/>
              <a:miter/>
            </a:ln>
          </p:spPr>
          <p:txBody>
            <a:bodyPr rtlCol="0" anchor="ctr"/>
            <a:lstStyle/>
            <a:p>
              <a:endParaRPr lang="de-DE"/>
            </a:p>
          </p:txBody>
        </p:sp>
        <p:sp>
          <p:nvSpPr>
            <p:cNvPr id="175" name="Freihandform: Form 174">
              <a:extLst>
                <a:ext uri="{FF2B5EF4-FFF2-40B4-BE49-F238E27FC236}">
                  <a16:creationId xmlns:a16="http://schemas.microsoft.com/office/drawing/2014/main" id="{D2928E97-2746-4149-BAE5-4AE6B968646B}"/>
                </a:ext>
              </a:extLst>
            </p:cNvPr>
            <p:cNvSpPr/>
            <p:nvPr/>
          </p:nvSpPr>
          <p:spPr>
            <a:xfrm>
              <a:off x="3000374" y="3101339"/>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1913 w 248602"/>
                <a:gd name="connsiteY12" fmla="*/ 255270 h 396239"/>
                <a:gd name="connsiteX13" fmla="*/ 123825 w 248602"/>
                <a:gd name="connsiteY13" fmla="*/ 340995 h 396239"/>
                <a:gd name="connsiteX14" fmla="*/ 187642 w 248602"/>
                <a:gd name="connsiteY14" fmla="*/ 305753 h 396239"/>
                <a:gd name="connsiteX15" fmla="*/ 187642 w 248602"/>
                <a:gd name="connsiteY15" fmla="*/ 208598 h 396239"/>
                <a:gd name="connsiteX16" fmla="*/ 123825 w 248602"/>
                <a:gd name="connsiteY16" fmla="*/ 173355 h 396239"/>
                <a:gd name="connsiteX17" fmla="*/ 61913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2" y="130493"/>
                    <a:pt x="185738" y="152400"/>
                  </a:cubicBezTo>
                  <a:lnTo>
                    <a:pt x="186690" y="152400"/>
                  </a:lnTo>
                  <a:lnTo>
                    <a:pt x="186690" y="15240"/>
                  </a:lnTo>
                  <a:lnTo>
                    <a:pt x="248603" y="0"/>
                  </a:lnTo>
                  <a:lnTo>
                    <a:pt x="248603" y="389573"/>
                  </a:lnTo>
                  <a:lnTo>
                    <a:pt x="187642" y="389573"/>
                  </a:lnTo>
                  <a:lnTo>
                    <a:pt x="187642" y="358140"/>
                  </a:lnTo>
                  <a:lnTo>
                    <a:pt x="186690" y="358140"/>
                  </a:lnTo>
                  <a:cubicBezTo>
                    <a:pt x="167640" y="381953"/>
                    <a:pt x="140017" y="396240"/>
                    <a:pt x="106680" y="396240"/>
                  </a:cubicBezTo>
                  <a:cubicBezTo>
                    <a:pt x="43815" y="395288"/>
                    <a:pt x="0" y="340995"/>
                    <a:pt x="0" y="255270"/>
                  </a:cubicBezTo>
                  <a:close/>
                  <a:moveTo>
                    <a:pt x="61913" y="255270"/>
                  </a:moveTo>
                  <a:cubicBezTo>
                    <a:pt x="61913" y="309563"/>
                    <a:pt x="84772" y="340995"/>
                    <a:pt x="123825" y="340995"/>
                  </a:cubicBezTo>
                  <a:cubicBezTo>
                    <a:pt x="147638" y="340995"/>
                    <a:pt x="167640" y="329565"/>
                    <a:pt x="187642" y="305753"/>
                  </a:cubicBezTo>
                  <a:lnTo>
                    <a:pt x="187642" y="208598"/>
                  </a:lnTo>
                  <a:cubicBezTo>
                    <a:pt x="169545" y="184785"/>
                    <a:pt x="149542" y="173355"/>
                    <a:pt x="123825" y="173355"/>
                  </a:cubicBezTo>
                  <a:cubicBezTo>
                    <a:pt x="82867" y="172402"/>
                    <a:pt x="61913" y="201930"/>
                    <a:pt x="61913" y="255270"/>
                  </a:cubicBezTo>
                  <a:close/>
                </a:path>
              </a:pathLst>
            </a:custGeom>
            <a:grpFill/>
            <a:ln w="9525" cap="flat">
              <a:noFill/>
              <a:prstDash val="solid"/>
              <a:miter/>
            </a:ln>
          </p:spPr>
          <p:txBody>
            <a:bodyPr rtlCol="0" anchor="ctr"/>
            <a:lstStyle/>
            <a:p>
              <a:endParaRPr lang="de-DE"/>
            </a:p>
          </p:txBody>
        </p:sp>
        <p:sp>
          <p:nvSpPr>
            <p:cNvPr id="176" name="Freihandform: Form 175">
              <a:extLst>
                <a:ext uri="{FF2B5EF4-FFF2-40B4-BE49-F238E27FC236}">
                  <a16:creationId xmlns:a16="http://schemas.microsoft.com/office/drawing/2014/main" id="{91513253-1B85-4489-B643-D8AEDC610F81}"/>
                </a:ext>
              </a:extLst>
            </p:cNvPr>
            <p:cNvSpPr/>
            <p:nvPr/>
          </p:nvSpPr>
          <p:spPr>
            <a:xfrm>
              <a:off x="3323271" y="3105149"/>
              <a:ext cx="79057" cy="384809"/>
            </a:xfrm>
            <a:custGeom>
              <a:avLst/>
              <a:gdLst>
                <a:gd name="connsiteX0" fmla="*/ 79058 w 79057"/>
                <a:gd name="connsiteY0" fmla="*/ 38100 h 384809"/>
                <a:gd name="connsiteX1" fmla="*/ 39053 w 79057"/>
                <a:gd name="connsiteY1" fmla="*/ 76200 h 384809"/>
                <a:gd name="connsiteX2" fmla="*/ 0 w 79057"/>
                <a:gd name="connsiteY2" fmla="*/ 38100 h 384809"/>
                <a:gd name="connsiteX3" fmla="*/ 39053 w 79057"/>
                <a:gd name="connsiteY3" fmla="*/ 0 h 384809"/>
                <a:gd name="connsiteX4" fmla="*/ 79058 w 79057"/>
                <a:gd name="connsiteY4" fmla="*/ 38100 h 384809"/>
                <a:gd name="connsiteX5" fmla="*/ 70485 w 79057"/>
                <a:gd name="connsiteY5" fmla="*/ 384810 h 384809"/>
                <a:gd name="connsiteX6" fmla="*/ 8573 w 79057"/>
                <a:gd name="connsiteY6" fmla="*/ 384810 h 384809"/>
                <a:gd name="connsiteX7" fmla="*/ 8573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3" y="76200"/>
                  </a:cubicBezTo>
                  <a:cubicBezTo>
                    <a:pt x="17145" y="76200"/>
                    <a:pt x="0" y="60008"/>
                    <a:pt x="0" y="38100"/>
                  </a:cubicBezTo>
                  <a:cubicBezTo>
                    <a:pt x="0" y="16192"/>
                    <a:pt x="18098" y="0"/>
                    <a:pt x="39053" y="0"/>
                  </a:cubicBezTo>
                  <a:cubicBezTo>
                    <a:pt x="60960" y="0"/>
                    <a:pt x="79058" y="16192"/>
                    <a:pt x="79058"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77" name="Freihandform: Form 176">
              <a:extLst>
                <a:ext uri="{FF2B5EF4-FFF2-40B4-BE49-F238E27FC236}">
                  <a16:creationId xmlns:a16="http://schemas.microsoft.com/office/drawing/2014/main" id="{C9291906-37D9-44EE-8FC6-C09841BC0716}"/>
                </a:ext>
              </a:extLst>
            </p:cNvPr>
            <p:cNvSpPr/>
            <p:nvPr/>
          </p:nvSpPr>
          <p:spPr>
            <a:xfrm>
              <a:off x="3455669" y="3224212"/>
              <a:ext cx="211454" cy="265747"/>
            </a:xfrm>
            <a:custGeom>
              <a:avLst/>
              <a:gdLst>
                <a:gd name="connsiteX0" fmla="*/ 210502 w 211454"/>
                <a:gd name="connsiteY0" fmla="*/ 265747 h 265747"/>
                <a:gd name="connsiteX1" fmla="*/ 0 w 211454"/>
                <a:gd name="connsiteY1" fmla="*/ 265747 h 265747"/>
                <a:gd name="connsiteX2" fmla="*/ 0 w 211454"/>
                <a:gd name="connsiteY2" fmla="*/ 212408 h 265747"/>
                <a:gd name="connsiteX3" fmla="*/ 133350 w 211454"/>
                <a:gd name="connsiteY3" fmla="*/ 52388 h 265747"/>
                <a:gd name="connsiteX4" fmla="*/ 8572 w 211454"/>
                <a:gd name="connsiteY4" fmla="*/ 52388 h 265747"/>
                <a:gd name="connsiteX5" fmla="*/ 8572 w 211454"/>
                <a:gd name="connsiteY5" fmla="*/ 0 h 265747"/>
                <a:gd name="connsiteX6" fmla="*/ 209550 w 211454"/>
                <a:gd name="connsiteY6" fmla="*/ 0 h 265747"/>
                <a:gd name="connsiteX7" fmla="*/ 209550 w 211454"/>
                <a:gd name="connsiteY7" fmla="*/ 53340 h 265747"/>
                <a:gd name="connsiteX8" fmla="*/ 76200 w 211454"/>
                <a:gd name="connsiteY8" fmla="*/ 213360 h 265747"/>
                <a:gd name="connsiteX9" fmla="*/ 211455 w 211454"/>
                <a:gd name="connsiteY9" fmla="*/ 213360 h 265747"/>
                <a:gd name="connsiteX10" fmla="*/ 211455 w 211454"/>
                <a:gd name="connsiteY10" fmla="*/ 265747 h 26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454" h="265747">
                  <a:moveTo>
                    <a:pt x="210502" y="265747"/>
                  </a:moveTo>
                  <a:lnTo>
                    <a:pt x="0" y="265747"/>
                  </a:lnTo>
                  <a:lnTo>
                    <a:pt x="0" y="212408"/>
                  </a:lnTo>
                  <a:lnTo>
                    <a:pt x="133350" y="52388"/>
                  </a:lnTo>
                  <a:lnTo>
                    <a:pt x="8572" y="52388"/>
                  </a:lnTo>
                  <a:lnTo>
                    <a:pt x="8572" y="0"/>
                  </a:lnTo>
                  <a:lnTo>
                    <a:pt x="209550" y="0"/>
                  </a:lnTo>
                  <a:lnTo>
                    <a:pt x="209550" y="53340"/>
                  </a:lnTo>
                  <a:lnTo>
                    <a:pt x="76200" y="213360"/>
                  </a:lnTo>
                  <a:lnTo>
                    <a:pt x="211455" y="213360"/>
                  </a:lnTo>
                  <a:lnTo>
                    <a:pt x="211455" y="265747"/>
                  </a:lnTo>
                  <a:close/>
                </a:path>
              </a:pathLst>
            </a:custGeom>
            <a:grpFill/>
            <a:ln w="9525" cap="flat">
              <a:noFill/>
              <a:prstDash val="solid"/>
              <a:miter/>
            </a:ln>
          </p:spPr>
          <p:txBody>
            <a:bodyPr rtlCol="0" anchor="ctr"/>
            <a:lstStyle/>
            <a:p>
              <a:endParaRPr lang="de-DE"/>
            </a:p>
          </p:txBody>
        </p:sp>
        <p:sp>
          <p:nvSpPr>
            <p:cNvPr id="178" name="Freihandform: Form 177">
              <a:extLst>
                <a:ext uri="{FF2B5EF4-FFF2-40B4-BE49-F238E27FC236}">
                  <a16:creationId xmlns:a16="http://schemas.microsoft.com/office/drawing/2014/main" id="{DDE2B0C2-A6C9-4D64-A0F0-54264B64D1FB}"/>
                </a:ext>
              </a:extLst>
            </p:cNvPr>
            <p:cNvSpPr/>
            <p:nvPr/>
          </p:nvSpPr>
          <p:spPr>
            <a:xfrm>
              <a:off x="3722369" y="3105149"/>
              <a:ext cx="79057" cy="384809"/>
            </a:xfrm>
            <a:custGeom>
              <a:avLst/>
              <a:gdLst>
                <a:gd name="connsiteX0" fmla="*/ 79058 w 79057"/>
                <a:gd name="connsiteY0" fmla="*/ 38100 h 384809"/>
                <a:gd name="connsiteX1" fmla="*/ 39052 w 79057"/>
                <a:gd name="connsiteY1" fmla="*/ 76200 h 384809"/>
                <a:gd name="connsiteX2" fmla="*/ 0 w 79057"/>
                <a:gd name="connsiteY2" fmla="*/ 38100 h 384809"/>
                <a:gd name="connsiteX3" fmla="*/ 39052 w 79057"/>
                <a:gd name="connsiteY3" fmla="*/ 0 h 384809"/>
                <a:gd name="connsiteX4" fmla="*/ 79058 w 79057"/>
                <a:gd name="connsiteY4" fmla="*/ 38100 h 384809"/>
                <a:gd name="connsiteX5" fmla="*/ 70485 w 79057"/>
                <a:gd name="connsiteY5" fmla="*/ 384810 h 384809"/>
                <a:gd name="connsiteX6" fmla="*/ 8572 w 79057"/>
                <a:gd name="connsiteY6" fmla="*/ 384810 h 384809"/>
                <a:gd name="connsiteX7" fmla="*/ 8572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2" y="76200"/>
                  </a:cubicBezTo>
                  <a:cubicBezTo>
                    <a:pt x="17145" y="76200"/>
                    <a:pt x="0" y="60008"/>
                    <a:pt x="0" y="38100"/>
                  </a:cubicBezTo>
                  <a:cubicBezTo>
                    <a:pt x="0" y="16192"/>
                    <a:pt x="18097" y="0"/>
                    <a:pt x="39052" y="0"/>
                  </a:cubicBezTo>
                  <a:cubicBezTo>
                    <a:pt x="60960" y="0"/>
                    <a:pt x="79058" y="16192"/>
                    <a:pt x="79058" y="38100"/>
                  </a:cubicBezTo>
                  <a:close/>
                  <a:moveTo>
                    <a:pt x="70485" y="384810"/>
                  </a:moveTo>
                  <a:lnTo>
                    <a:pt x="8572" y="384810"/>
                  </a:lnTo>
                  <a:lnTo>
                    <a:pt x="8572"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79" name="Freihandform: Form 178">
              <a:extLst>
                <a:ext uri="{FF2B5EF4-FFF2-40B4-BE49-F238E27FC236}">
                  <a16:creationId xmlns:a16="http://schemas.microsoft.com/office/drawing/2014/main" id="{E9CDB743-2203-45F3-9005-B6A6BEE56E6A}"/>
                </a:ext>
              </a:extLst>
            </p:cNvPr>
            <p:cNvSpPr/>
            <p:nvPr/>
          </p:nvSpPr>
          <p:spPr>
            <a:xfrm>
              <a:off x="3875721" y="321754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8105" y="15240"/>
                    <a:pt x="106680" y="0"/>
                    <a:pt x="140970" y="0"/>
                  </a:cubicBezTo>
                  <a:cubicBezTo>
                    <a:pt x="201930" y="0"/>
                    <a:pt x="228600" y="44767"/>
                    <a:pt x="228600" y="107633"/>
                  </a:cubicBezTo>
                  <a:lnTo>
                    <a:pt x="228600" y="272415"/>
                  </a:lnTo>
                  <a:close/>
                </a:path>
              </a:pathLst>
            </a:custGeom>
            <a:grpFill/>
            <a:ln w="9525" cap="flat">
              <a:noFill/>
              <a:prstDash val="solid"/>
              <a:miter/>
            </a:ln>
          </p:spPr>
          <p:txBody>
            <a:bodyPr rtlCol="0" anchor="ctr"/>
            <a:lstStyle/>
            <a:p>
              <a:endParaRPr lang="de-DE"/>
            </a:p>
          </p:txBody>
        </p:sp>
        <p:sp>
          <p:nvSpPr>
            <p:cNvPr id="180" name="Freihandform: Form 179">
              <a:extLst>
                <a:ext uri="{FF2B5EF4-FFF2-40B4-BE49-F238E27FC236}">
                  <a16:creationId xmlns:a16="http://schemas.microsoft.com/office/drawing/2014/main" id="{A665084F-7B62-4FA3-819D-F0DD52EE3BC9}"/>
                </a:ext>
              </a:extLst>
            </p:cNvPr>
            <p:cNvSpPr/>
            <p:nvPr/>
          </p:nvSpPr>
          <p:spPr>
            <a:xfrm>
              <a:off x="4173854" y="3105149"/>
              <a:ext cx="79057" cy="384809"/>
            </a:xfrm>
            <a:custGeom>
              <a:avLst/>
              <a:gdLst>
                <a:gd name="connsiteX0" fmla="*/ 79058 w 79057"/>
                <a:gd name="connsiteY0" fmla="*/ 38100 h 384809"/>
                <a:gd name="connsiteX1" fmla="*/ 39053 w 79057"/>
                <a:gd name="connsiteY1" fmla="*/ 76200 h 384809"/>
                <a:gd name="connsiteX2" fmla="*/ 0 w 79057"/>
                <a:gd name="connsiteY2" fmla="*/ 38100 h 384809"/>
                <a:gd name="connsiteX3" fmla="*/ 39053 w 79057"/>
                <a:gd name="connsiteY3" fmla="*/ 0 h 384809"/>
                <a:gd name="connsiteX4" fmla="*/ 79058 w 79057"/>
                <a:gd name="connsiteY4" fmla="*/ 38100 h 384809"/>
                <a:gd name="connsiteX5" fmla="*/ 71438 w 79057"/>
                <a:gd name="connsiteY5" fmla="*/ 384810 h 384809"/>
                <a:gd name="connsiteX6" fmla="*/ 9525 w 79057"/>
                <a:gd name="connsiteY6" fmla="*/ 384810 h 384809"/>
                <a:gd name="connsiteX7" fmla="*/ 9525 w 79057"/>
                <a:gd name="connsiteY7" fmla="*/ 118110 h 384809"/>
                <a:gd name="connsiteX8" fmla="*/ 71438 w 79057"/>
                <a:gd name="connsiteY8" fmla="*/ 118110 h 384809"/>
                <a:gd name="connsiteX9" fmla="*/ 71438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3" y="76200"/>
                  </a:cubicBezTo>
                  <a:cubicBezTo>
                    <a:pt x="17145" y="76200"/>
                    <a:pt x="0" y="60008"/>
                    <a:pt x="0" y="38100"/>
                  </a:cubicBezTo>
                  <a:cubicBezTo>
                    <a:pt x="0" y="16192"/>
                    <a:pt x="18098" y="0"/>
                    <a:pt x="39053" y="0"/>
                  </a:cubicBezTo>
                  <a:cubicBezTo>
                    <a:pt x="61913" y="0"/>
                    <a:pt x="79058" y="16192"/>
                    <a:pt x="79058" y="38100"/>
                  </a:cubicBezTo>
                  <a:close/>
                  <a:moveTo>
                    <a:pt x="71438" y="384810"/>
                  </a:moveTo>
                  <a:lnTo>
                    <a:pt x="9525" y="384810"/>
                  </a:lnTo>
                  <a:lnTo>
                    <a:pt x="9525" y="118110"/>
                  </a:lnTo>
                  <a:lnTo>
                    <a:pt x="71438" y="118110"/>
                  </a:lnTo>
                  <a:lnTo>
                    <a:pt x="71438" y="384810"/>
                  </a:lnTo>
                  <a:close/>
                </a:path>
              </a:pathLst>
            </a:custGeom>
            <a:grpFill/>
            <a:ln w="9525" cap="flat">
              <a:noFill/>
              <a:prstDash val="solid"/>
              <a:miter/>
            </a:ln>
          </p:spPr>
          <p:txBody>
            <a:bodyPr rtlCol="0" anchor="ctr"/>
            <a:lstStyle/>
            <a:p>
              <a:endParaRPr lang="de-DE"/>
            </a:p>
          </p:txBody>
        </p:sp>
        <p:sp>
          <p:nvSpPr>
            <p:cNvPr id="181" name="Freihandform: Form 180">
              <a:extLst>
                <a:ext uri="{FF2B5EF4-FFF2-40B4-BE49-F238E27FC236}">
                  <a16:creationId xmlns:a16="http://schemas.microsoft.com/office/drawing/2014/main" id="{71ED3F01-F23A-42F0-B153-318BBE6AD2DC}"/>
                </a:ext>
              </a:extLst>
            </p:cNvPr>
            <p:cNvSpPr/>
            <p:nvPr/>
          </p:nvSpPr>
          <p:spPr>
            <a:xfrm>
              <a:off x="4302442" y="3216591"/>
              <a:ext cx="205739" cy="280035"/>
            </a:xfrm>
            <a:custGeom>
              <a:avLst/>
              <a:gdLst>
                <a:gd name="connsiteX0" fmla="*/ 29527 w 205739"/>
                <a:gd name="connsiteY0" fmla="*/ 198120 h 280035"/>
                <a:gd name="connsiteX1" fmla="*/ 104775 w 205739"/>
                <a:gd name="connsiteY1" fmla="*/ 227648 h 280035"/>
                <a:gd name="connsiteX2" fmla="*/ 143827 w 205739"/>
                <a:gd name="connsiteY2" fmla="*/ 200978 h 280035"/>
                <a:gd name="connsiteX3" fmla="*/ 10477 w 205739"/>
                <a:gd name="connsiteY3" fmla="*/ 82868 h 280035"/>
                <a:gd name="connsiteX4" fmla="*/ 111442 w 205739"/>
                <a:gd name="connsiteY4" fmla="*/ 0 h 280035"/>
                <a:gd name="connsiteX5" fmla="*/ 203835 w 205739"/>
                <a:gd name="connsiteY5" fmla="*/ 27623 h 280035"/>
                <a:gd name="connsiteX6" fmla="*/ 174307 w 205739"/>
                <a:gd name="connsiteY6" fmla="*/ 76200 h 280035"/>
                <a:gd name="connsiteX7" fmla="*/ 110490 w 205739"/>
                <a:gd name="connsiteY7" fmla="*/ 52388 h 280035"/>
                <a:gd name="connsiteX8" fmla="*/ 72390 w 205739"/>
                <a:gd name="connsiteY8" fmla="*/ 77153 h 280035"/>
                <a:gd name="connsiteX9" fmla="*/ 205740 w 205739"/>
                <a:gd name="connsiteY9" fmla="*/ 195263 h 280035"/>
                <a:gd name="connsiteX10" fmla="*/ 102870 w 205739"/>
                <a:gd name="connsiteY10" fmla="*/ 280035 h 280035"/>
                <a:gd name="connsiteX11" fmla="*/ 0 w 205739"/>
                <a:gd name="connsiteY11" fmla="*/ 247650 h 280035"/>
                <a:gd name="connsiteX12" fmla="*/ 29527 w 205739"/>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5">
                  <a:moveTo>
                    <a:pt x="29527" y="198120"/>
                  </a:moveTo>
                  <a:cubicBezTo>
                    <a:pt x="56197" y="218123"/>
                    <a:pt x="80963" y="227648"/>
                    <a:pt x="104775" y="227648"/>
                  </a:cubicBezTo>
                  <a:cubicBezTo>
                    <a:pt x="127635" y="227648"/>
                    <a:pt x="143827" y="217170"/>
                    <a:pt x="143827" y="200978"/>
                  </a:cubicBezTo>
                  <a:cubicBezTo>
                    <a:pt x="143827" y="155258"/>
                    <a:pt x="10477" y="171450"/>
                    <a:pt x="10477" y="82868"/>
                  </a:cubicBezTo>
                  <a:cubicBezTo>
                    <a:pt x="10477" y="33338"/>
                    <a:pt x="51435" y="0"/>
                    <a:pt x="111442" y="0"/>
                  </a:cubicBezTo>
                  <a:cubicBezTo>
                    <a:pt x="143827" y="0"/>
                    <a:pt x="175260" y="9525"/>
                    <a:pt x="203835" y="27623"/>
                  </a:cubicBezTo>
                  <a:lnTo>
                    <a:pt x="174307" y="76200"/>
                  </a:lnTo>
                  <a:cubicBezTo>
                    <a:pt x="151447" y="60960"/>
                    <a:pt x="130492" y="52388"/>
                    <a:pt x="110490" y="52388"/>
                  </a:cubicBezTo>
                  <a:cubicBezTo>
                    <a:pt x="87630" y="52388"/>
                    <a:pt x="72390" y="61913"/>
                    <a:pt x="72390" y="77153"/>
                  </a:cubicBezTo>
                  <a:cubicBezTo>
                    <a:pt x="72390" y="120967"/>
                    <a:pt x="205740" y="105728"/>
                    <a:pt x="205740" y="195263"/>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182" name="Freihandform: Form 181">
              <a:extLst>
                <a:ext uri="{FF2B5EF4-FFF2-40B4-BE49-F238E27FC236}">
                  <a16:creationId xmlns:a16="http://schemas.microsoft.com/office/drawing/2014/main" id="{EDEAA916-72EC-431E-BC57-9F297CC81456}"/>
                </a:ext>
              </a:extLst>
            </p:cNvPr>
            <p:cNvSpPr/>
            <p:nvPr/>
          </p:nvSpPr>
          <p:spPr>
            <a:xfrm>
              <a:off x="4558664"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183" name="Freihandform: Form 182">
              <a:extLst>
                <a:ext uri="{FF2B5EF4-FFF2-40B4-BE49-F238E27FC236}">
                  <a16:creationId xmlns:a16="http://schemas.microsoft.com/office/drawing/2014/main" id="{CFC34AFA-C448-4AD5-8BB2-A737A249D9CF}"/>
                </a:ext>
              </a:extLst>
            </p:cNvPr>
            <p:cNvSpPr/>
            <p:nvPr/>
          </p:nvSpPr>
          <p:spPr>
            <a:xfrm>
              <a:off x="4837746" y="3101339"/>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84" name="Freihandform: Form 183">
              <a:extLst>
                <a:ext uri="{FF2B5EF4-FFF2-40B4-BE49-F238E27FC236}">
                  <a16:creationId xmlns:a16="http://schemas.microsoft.com/office/drawing/2014/main" id="{DB00A833-4342-43F0-97C0-45736A97759A}"/>
                </a:ext>
              </a:extLst>
            </p:cNvPr>
            <p:cNvSpPr/>
            <p:nvPr/>
          </p:nvSpPr>
          <p:spPr>
            <a:xfrm>
              <a:off x="5131117"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185" name="Freihandform: Form 184">
              <a:extLst>
                <a:ext uri="{FF2B5EF4-FFF2-40B4-BE49-F238E27FC236}">
                  <a16:creationId xmlns:a16="http://schemas.microsoft.com/office/drawing/2014/main" id="{86CE2337-43AB-431F-A6B0-A234EE91C196}"/>
                </a:ext>
              </a:extLst>
            </p:cNvPr>
            <p:cNvSpPr/>
            <p:nvPr/>
          </p:nvSpPr>
          <p:spPr>
            <a:xfrm>
              <a:off x="5601652" y="3122294"/>
              <a:ext cx="231457" cy="368617"/>
            </a:xfrm>
            <a:custGeom>
              <a:avLst/>
              <a:gdLst>
                <a:gd name="connsiteX0" fmla="*/ 231457 w 231457"/>
                <a:gd name="connsiteY0" fmla="*/ 60007 h 368617"/>
                <a:gd name="connsiteX1" fmla="*/ 65722 w 231457"/>
                <a:gd name="connsiteY1" fmla="*/ 60007 h 368617"/>
                <a:gd name="connsiteX2" fmla="*/ 65722 w 231457"/>
                <a:gd name="connsiteY2" fmla="*/ 151447 h 368617"/>
                <a:gd name="connsiteX3" fmla="*/ 189547 w 231457"/>
                <a:gd name="connsiteY3" fmla="*/ 151447 h 368617"/>
                <a:gd name="connsiteX4" fmla="*/ 189547 w 231457"/>
                <a:gd name="connsiteY4" fmla="*/ 211455 h 368617"/>
                <a:gd name="connsiteX5" fmla="*/ 65722 w 231457"/>
                <a:gd name="connsiteY5" fmla="*/ 211455 h 368617"/>
                <a:gd name="connsiteX6" fmla="*/ 65722 w 231457"/>
                <a:gd name="connsiteY6" fmla="*/ 368617 h 368617"/>
                <a:gd name="connsiteX7" fmla="*/ 0 w 231457"/>
                <a:gd name="connsiteY7" fmla="*/ 368617 h 368617"/>
                <a:gd name="connsiteX8" fmla="*/ 0 w 231457"/>
                <a:gd name="connsiteY8" fmla="*/ 0 h 368617"/>
                <a:gd name="connsiteX9" fmla="*/ 231457 w 231457"/>
                <a:gd name="connsiteY9" fmla="*/ 0 h 368617"/>
                <a:gd name="connsiteX10" fmla="*/ 231457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7" y="60007"/>
                  </a:moveTo>
                  <a:lnTo>
                    <a:pt x="65722" y="60007"/>
                  </a:lnTo>
                  <a:lnTo>
                    <a:pt x="65722" y="151447"/>
                  </a:lnTo>
                  <a:lnTo>
                    <a:pt x="189547" y="151447"/>
                  </a:lnTo>
                  <a:lnTo>
                    <a:pt x="189547" y="211455"/>
                  </a:lnTo>
                  <a:lnTo>
                    <a:pt x="65722" y="211455"/>
                  </a:lnTo>
                  <a:lnTo>
                    <a:pt x="65722" y="368617"/>
                  </a:lnTo>
                  <a:lnTo>
                    <a:pt x="0" y="368617"/>
                  </a:lnTo>
                  <a:lnTo>
                    <a:pt x="0" y="0"/>
                  </a:lnTo>
                  <a:lnTo>
                    <a:pt x="231457" y="0"/>
                  </a:lnTo>
                  <a:lnTo>
                    <a:pt x="231457" y="60007"/>
                  </a:lnTo>
                  <a:close/>
                </a:path>
              </a:pathLst>
            </a:custGeom>
            <a:grpFill/>
            <a:ln w="9525" cap="flat">
              <a:noFill/>
              <a:prstDash val="solid"/>
              <a:miter/>
            </a:ln>
          </p:spPr>
          <p:txBody>
            <a:bodyPr rtlCol="0" anchor="ctr"/>
            <a:lstStyle/>
            <a:p>
              <a:endParaRPr lang="de-DE"/>
            </a:p>
          </p:txBody>
        </p:sp>
        <p:sp>
          <p:nvSpPr>
            <p:cNvPr id="186" name="Freihandform: Form 185">
              <a:extLst>
                <a:ext uri="{FF2B5EF4-FFF2-40B4-BE49-F238E27FC236}">
                  <a16:creationId xmlns:a16="http://schemas.microsoft.com/office/drawing/2014/main" id="{BC3A9A0C-35DA-497E-AAEF-E8C16E3C88D6}"/>
                </a:ext>
              </a:extLst>
            </p:cNvPr>
            <p:cNvSpPr/>
            <p:nvPr/>
          </p:nvSpPr>
          <p:spPr>
            <a:xfrm>
              <a:off x="5844539" y="3217544"/>
              <a:ext cx="225742" cy="279082"/>
            </a:xfrm>
            <a:custGeom>
              <a:avLst/>
              <a:gdLst>
                <a:gd name="connsiteX0" fmla="*/ 114300 w 225742"/>
                <a:gd name="connsiteY0" fmla="*/ 107633 h 279082"/>
                <a:gd name="connsiteX1" fmla="*/ 164782 w 225742"/>
                <a:gd name="connsiteY1" fmla="*/ 113347 h 279082"/>
                <a:gd name="connsiteX2" fmla="*/ 164782 w 225742"/>
                <a:gd name="connsiteY2" fmla="*/ 103822 h 279082"/>
                <a:gd name="connsiteX3" fmla="*/ 105728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2 w 225742"/>
                <a:gd name="connsiteY7" fmla="*/ 102870 h 279082"/>
                <a:gd name="connsiteX8" fmla="*/ 225742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2 w 225742"/>
                <a:gd name="connsiteY15" fmla="*/ 232410 h 279082"/>
                <a:gd name="connsiteX16" fmla="*/ 164782 w 225742"/>
                <a:gd name="connsiteY16" fmla="*/ 200025 h 279082"/>
                <a:gd name="connsiteX17" fmla="*/ 164782 w 225742"/>
                <a:gd name="connsiteY17" fmla="*/ 153352 h 279082"/>
                <a:gd name="connsiteX18" fmla="*/ 120967 w 225742"/>
                <a:gd name="connsiteY18" fmla="*/ 148590 h 279082"/>
                <a:gd name="connsiteX19" fmla="*/ 59055 w 225742"/>
                <a:gd name="connsiteY19" fmla="*/ 192405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2" y="113347"/>
                  </a:cubicBezTo>
                  <a:lnTo>
                    <a:pt x="164782" y="103822"/>
                  </a:lnTo>
                  <a:cubicBezTo>
                    <a:pt x="164782" y="69532"/>
                    <a:pt x="144780" y="52388"/>
                    <a:pt x="105728" y="52388"/>
                  </a:cubicBezTo>
                  <a:cubicBezTo>
                    <a:pt x="83820" y="52388"/>
                    <a:pt x="60007" y="58102"/>
                    <a:pt x="38100" y="67627"/>
                  </a:cubicBezTo>
                  <a:lnTo>
                    <a:pt x="24765" y="15240"/>
                  </a:lnTo>
                  <a:cubicBezTo>
                    <a:pt x="49530" y="5715"/>
                    <a:pt x="81915" y="0"/>
                    <a:pt x="112395" y="0"/>
                  </a:cubicBezTo>
                  <a:cubicBezTo>
                    <a:pt x="187642" y="0"/>
                    <a:pt x="225742" y="35242"/>
                    <a:pt x="225742" y="102870"/>
                  </a:cubicBezTo>
                  <a:lnTo>
                    <a:pt x="225742"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2" y="232410"/>
                  </a:moveTo>
                  <a:cubicBezTo>
                    <a:pt x="126682" y="232410"/>
                    <a:pt x="147638" y="220980"/>
                    <a:pt x="164782" y="200025"/>
                  </a:cubicBezTo>
                  <a:lnTo>
                    <a:pt x="164782" y="153352"/>
                  </a:lnTo>
                  <a:cubicBezTo>
                    <a:pt x="150495" y="149542"/>
                    <a:pt x="135255" y="148590"/>
                    <a:pt x="120967" y="148590"/>
                  </a:cubicBezTo>
                  <a:cubicBezTo>
                    <a:pt x="81915" y="148590"/>
                    <a:pt x="59055" y="163830"/>
                    <a:pt x="59055" y="192405"/>
                  </a:cubicBezTo>
                  <a:cubicBezTo>
                    <a:pt x="60007" y="217170"/>
                    <a:pt x="77153" y="232410"/>
                    <a:pt x="103822" y="232410"/>
                  </a:cubicBezTo>
                  <a:close/>
                </a:path>
              </a:pathLst>
            </a:custGeom>
            <a:grpFill/>
            <a:ln w="9525" cap="flat">
              <a:noFill/>
              <a:prstDash val="solid"/>
              <a:miter/>
            </a:ln>
          </p:spPr>
          <p:txBody>
            <a:bodyPr rtlCol="0" anchor="ctr"/>
            <a:lstStyle/>
            <a:p>
              <a:endParaRPr lang="de-DE"/>
            </a:p>
          </p:txBody>
        </p:sp>
        <p:sp>
          <p:nvSpPr>
            <p:cNvPr id="187" name="Freihandform: Form 186">
              <a:extLst>
                <a:ext uri="{FF2B5EF4-FFF2-40B4-BE49-F238E27FC236}">
                  <a16:creationId xmlns:a16="http://schemas.microsoft.com/office/drawing/2014/main" id="{8667A68B-9A78-450D-8063-29EB96A7534A}"/>
                </a:ext>
              </a:extLst>
            </p:cNvPr>
            <p:cNvSpPr/>
            <p:nvPr/>
          </p:nvSpPr>
          <p:spPr>
            <a:xfrm>
              <a:off x="6150292" y="3101339"/>
              <a:ext cx="234314" cy="389572"/>
            </a:xfrm>
            <a:custGeom>
              <a:avLst/>
              <a:gdLst>
                <a:gd name="connsiteX0" fmla="*/ 0 w 234314"/>
                <a:gd name="connsiteY0" fmla="*/ 15240 h 389572"/>
                <a:gd name="connsiteX1" fmla="*/ 61913 w 234314"/>
                <a:gd name="connsiteY1" fmla="*/ 0 h 389572"/>
                <a:gd name="connsiteX2" fmla="*/ 61913 w 234314"/>
                <a:gd name="connsiteY2" fmla="*/ 234315 h 389572"/>
                <a:gd name="connsiteX3" fmla="*/ 62865 w 234314"/>
                <a:gd name="connsiteY3" fmla="*/ 234315 h 389572"/>
                <a:gd name="connsiteX4" fmla="*/ 150495 w 234314"/>
                <a:gd name="connsiteY4" fmla="*/ 122873 h 389572"/>
                <a:gd name="connsiteX5" fmla="*/ 224790 w 234314"/>
                <a:gd name="connsiteY5" fmla="*/ 122873 h 389572"/>
                <a:gd name="connsiteX6" fmla="*/ 137160 w 234314"/>
                <a:gd name="connsiteY6" fmla="*/ 227648 h 389572"/>
                <a:gd name="connsiteX7" fmla="*/ 234315 w 234314"/>
                <a:gd name="connsiteY7" fmla="*/ 389573 h 389572"/>
                <a:gd name="connsiteX8" fmla="*/ 160020 w 234314"/>
                <a:gd name="connsiteY8" fmla="*/ 389573 h 389572"/>
                <a:gd name="connsiteX9" fmla="*/ 93345 w 234314"/>
                <a:gd name="connsiteY9" fmla="*/ 274320 h 389572"/>
                <a:gd name="connsiteX10" fmla="*/ 62865 w 234314"/>
                <a:gd name="connsiteY10" fmla="*/ 308610 h 389572"/>
                <a:gd name="connsiteX11" fmla="*/ 62865 w 234314"/>
                <a:gd name="connsiteY11" fmla="*/ 389573 h 389572"/>
                <a:gd name="connsiteX12" fmla="*/ 952 w 234314"/>
                <a:gd name="connsiteY12" fmla="*/ 389573 h 389572"/>
                <a:gd name="connsiteX13" fmla="*/ 952 w 234314"/>
                <a:gd name="connsiteY13" fmla="*/ 1524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314" h="389572">
                  <a:moveTo>
                    <a:pt x="0" y="15240"/>
                  </a:moveTo>
                  <a:lnTo>
                    <a:pt x="61913" y="0"/>
                  </a:lnTo>
                  <a:lnTo>
                    <a:pt x="61913" y="234315"/>
                  </a:lnTo>
                  <a:lnTo>
                    <a:pt x="62865" y="234315"/>
                  </a:lnTo>
                  <a:lnTo>
                    <a:pt x="150495" y="122873"/>
                  </a:lnTo>
                  <a:lnTo>
                    <a:pt x="224790" y="122873"/>
                  </a:lnTo>
                  <a:lnTo>
                    <a:pt x="137160" y="227648"/>
                  </a:lnTo>
                  <a:lnTo>
                    <a:pt x="234315" y="389573"/>
                  </a:lnTo>
                  <a:lnTo>
                    <a:pt x="160020" y="389573"/>
                  </a:lnTo>
                  <a:lnTo>
                    <a:pt x="93345" y="274320"/>
                  </a:lnTo>
                  <a:lnTo>
                    <a:pt x="62865" y="308610"/>
                  </a:lnTo>
                  <a:lnTo>
                    <a:pt x="62865" y="389573"/>
                  </a:lnTo>
                  <a:lnTo>
                    <a:pt x="952" y="389573"/>
                  </a:lnTo>
                  <a:lnTo>
                    <a:pt x="952" y="15240"/>
                  </a:lnTo>
                  <a:close/>
                </a:path>
              </a:pathLst>
            </a:custGeom>
            <a:grpFill/>
            <a:ln w="9525" cap="flat">
              <a:noFill/>
              <a:prstDash val="solid"/>
              <a:miter/>
            </a:ln>
          </p:spPr>
          <p:txBody>
            <a:bodyPr rtlCol="0" anchor="ctr"/>
            <a:lstStyle/>
            <a:p>
              <a:endParaRPr lang="de-DE"/>
            </a:p>
          </p:txBody>
        </p:sp>
        <p:sp>
          <p:nvSpPr>
            <p:cNvPr id="188" name="Freihandform: Form 187">
              <a:extLst>
                <a:ext uri="{FF2B5EF4-FFF2-40B4-BE49-F238E27FC236}">
                  <a16:creationId xmlns:a16="http://schemas.microsoft.com/office/drawing/2014/main" id="{C277A812-5920-496B-87C7-B393D29BE953}"/>
                </a:ext>
              </a:extLst>
            </p:cNvPr>
            <p:cNvSpPr/>
            <p:nvPr/>
          </p:nvSpPr>
          <p:spPr>
            <a:xfrm>
              <a:off x="6430327" y="3224212"/>
              <a:ext cx="229552" cy="27336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7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7" y="273367"/>
                  </a:cubicBezTo>
                  <a:cubicBezTo>
                    <a:pt x="44767" y="273367"/>
                    <a:pt x="0" y="232410"/>
                    <a:pt x="0" y="162878"/>
                  </a:cubicBezTo>
                  <a:lnTo>
                    <a:pt x="0" y="952"/>
                  </a:lnTo>
                  <a:lnTo>
                    <a:pt x="61913" y="952"/>
                  </a:lnTo>
                  <a:lnTo>
                    <a:pt x="61913" y="160020"/>
                  </a:lnTo>
                  <a:close/>
                </a:path>
              </a:pathLst>
            </a:custGeom>
            <a:grpFill/>
            <a:ln w="9525" cap="flat">
              <a:noFill/>
              <a:prstDash val="solid"/>
              <a:miter/>
            </a:ln>
          </p:spPr>
          <p:txBody>
            <a:bodyPr rtlCol="0" anchor="ctr"/>
            <a:lstStyle/>
            <a:p>
              <a:endParaRPr lang="de-DE"/>
            </a:p>
          </p:txBody>
        </p:sp>
        <p:sp>
          <p:nvSpPr>
            <p:cNvPr id="189" name="Freihandform: Form 188">
              <a:extLst>
                <a:ext uri="{FF2B5EF4-FFF2-40B4-BE49-F238E27FC236}">
                  <a16:creationId xmlns:a16="http://schemas.microsoft.com/office/drawing/2014/main" id="{19E2AB75-052F-40D2-A9F6-2026DB82E76E}"/>
                </a:ext>
              </a:extLst>
            </p:cNvPr>
            <p:cNvSpPr/>
            <p:nvPr/>
          </p:nvSpPr>
          <p:spPr>
            <a:xfrm>
              <a:off x="6739889" y="3100387"/>
              <a:ext cx="61912" cy="389572"/>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grpFill/>
            <a:ln w="9525" cap="flat">
              <a:noFill/>
              <a:prstDash val="solid"/>
              <a:miter/>
            </a:ln>
          </p:spPr>
          <p:txBody>
            <a:bodyPr rtlCol="0" anchor="ctr"/>
            <a:lstStyle/>
            <a:p>
              <a:endParaRPr lang="de-DE"/>
            </a:p>
          </p:txBody>
        </p:sp>
        <p:sp>
          <p:nvSpPr>
            <p:cNvPr id="190" name="Freihandform: Form 189">
              <a:extLst>
                <a:ext uri="{FF2B5EF4-FFF2-40B4-BE49-F238E27FC236}">
                  <a16:creationId xmlns:a16="http://schemas.microsoft.com/office/drawing/2014/main" id="{42D013DF-4D88-42F7-BA58-EB565F3484AD}"/>
                </a:ext>
              </a:extLst>
            </p:cNvPr>
            <p:cNvSpPr/>
            <p:nvPr/>
          </p:nvSpPr>
          <p:spPr>
            <a:xfrm>
              <a:off x="6856094" y="3138487"/>
              <a:ext cx="165735" cy="358140"/>
            </a:xfrm>
            <a:custGeom>
              <a:avLst/>
              <a:gdLst>
                <a:gd name="connsiteX0" fmla="*/ 165735 w 165735"/>
                <a:gd name="connsiteY0" fmla="*/ 295275 h 358140"/>
                <a:gd name="connsiteX1" fmla="*/ 165735 w 165735"/>
                <a:gd name="connsiteY1" fmla="*/ 348615 h 358140"/>
                <a:gd name="connsiteX2" fmla="*/ 113348 w 165735"/>
                <a:gd name="connsiteY2" fmla="*/ 358140 h 358140"/>
                <a:gd name="connsiteX3" fmla="*/ 40957 w 165735"/>
                <a:gd name="connsiteY3" fmla="*/ 282892 h 358140"/>
                <a:gd name="connsiteX4" fmla="*/ 40957 w 165735"/>
                <a:gd name="connsiteY4" fmla="*/ 137160 h 358140"/>
                <a:gd name="connsiteX5" fmla="*/ 0 w 165735"/>
                <a:gd name="connsiteY5" fmla="*/ 137160 h 358140"/>
                <a:gd name="connsiteX6" fmla="*/ 0 w 165735"/>
                <a:gd name="connsiteY6" fmla="*/ 85725 h 358140"/>
                <a:gd name="connsiteX7" fmla="*/ 40005 w 165735"/>
                <a:gd name="connsiteY7" fmla="*/ 85725 h 358140"/>
                <a:gd name="connsiteX8" fmla="*/ 40005 w 165735"/>
                <a:gd name="connsiteY8" fmla="*/ 13335 h 358140"/>
                <a:gd name="connsiteX9" fmla="*/ 101918 w 165735"/>
                <a:gd name="connsiteY9" fmla="*/ 0 h 358140"/>
                <a:gd name="connsiteX10" fmla="*/ 101918 w 165735"/>
                <a:gd name="connsiteY10" fmla="*/ 86677 h 358140"/>
                <a:gd name="connsiteX11" fmla="*/ 165735 w 165735"/>
                <a:gd name="connsiteY11" fmla="*/ 86677 h 358140"/>
                <a:gd name="connsiteX12" fmla="*/ 165735 w 165735"/>
                <a:gd name="connsiteY12" fmla="*/ 138113 h 358140"/>
                <a:gd name="connsiteX13" fmla="*/ 101918 w 165735"/>
                <a:gd name="connsiteY13" fmla="*/ 138113 h 358140"/>
                <a:gd name="connsiteX14" fmla="*/ 101918 w 165735"/>
                <a:gd name="connsiteY14" fmla="*/ 269558 h 358140"/>
                <a:gd name="connsiteX15" fmla="*/ 130493 w 165735"/>
                <a:gd name="connsiteY15" fmla="*/ 304800 h 358140"/>
                <a:gd name="connsiteX16" fmla="*/ 165735 w 165735"/>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40">
                  <a:moveTo>
                    <a:pt x="165735" y="295275"/>
                  </a:moveTo>
                  <a:lnTo>
                    <a:pt x="165735" y="348615"/>
                  </a:lnTo>
                  <a:cubicBezTo>
                    <a:pt x="152400" y="355283"/>
                    <a:pt x="131445" y="358140"/>
                    <a:pt x="113348" y="358140"/>
                  </a:cubicBezTo>
                  <a:cubicBezTo>
                    <a:pt x="66675" y="358140"/>
                    <a:pt x="40957" y="332422"/>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2"/>
                    <a:pt x="110490" y="304800"/>
                    <a:pt x="130493"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sp>
          <p:nvSpPr>
            <p:cNvPr id="191" name="Freihandform: Form 190">
              <a:extLst>
                <a:ext uri="{FF2B5EF4-FFF2-40B4-BE49-F238E27FC236}">
                  <a16:creationId xmlns:a16="http://schemas.microsoft.com/office/drawing/2014/main" id="{ADEBF3C4-F570-40D5-B49F-FB772D6610F5}"/>
                </a:ext>
              </a:extLst>
            </p:cNvPr>
            <p:cNvSpPr/>
            <p:nvPr/>
          </p:nvSpPr>
          <p:spPr>
            <a:xfrm>
              <a:off x="7071359" y="3109912"/>
              <a:ext cx="225742" cy="386715"/>
            </a:xfrm>
            <a:custGeom>
              <a:avLst/>
              <a:gdLst>
                <a:gd name="connsiteX0" fmla="*/ 114300 w 225742"/>
                <a:gd name="connsiteY0" fmla="*/ 215265 h 386715"/>
                <a:gd name="connsiteX1" fmla="*/ 164782 w 225742"/>
                <a:gd name="connsiteY1" fmla="*/ 220980 h 386715"/>
                <a:gd name="connsiteX2" fmla="*/ 164782 w 225742"/>
                <a:gd name="connsiteY2" fmla="*/ 211455 h 386715"/>
                <a:gd name="connsiteX3" fmla="*/ 105727 w 225742"/>
                <a:gd name="connsiteY3" fmla="*/ 160020 h 386715"/>
                <a:gd name="connsiteX4" fmla="*/ 38100 w 225742"/>
                <a:gd name="connsiteY4" fmla="*/ 175260 h 386715"/>
                <a:gd name="connsiteX5" fmla="*/ 24765 w 225742"/>
                <a:gd name="connsiteY5" fmla="*/ 122873 h 386715"/>
                <a:gd name="connsiteX6" fmla="*/ 112395 w 225742"/>
                <a:gd name="connsiteY6" fmla="*/ 107633 h 386715"/>
                <a:gd name="connsiteX7" fmla="*/ 225742 w 225742"/>
                <a:gd name="connsiteY7" fmla="*/ 210503 h 386715"/>
                <a:gd name="connsiteX8" fmla="*/ 225742 w 225742"/>
                <a:gd name="connsiteY8" fmla="*/ 381000 h 386715"/>
                <a:gd name="connsiteX9" fmla="*/ 166688 w 225742"/>
                <a:gd name="connsiteY9" fmla="*/ 381000 h 386715"/>
                <a:gd name="connsiteX10" fmla="*/ 166688 w 225742"/>
                <a:gd name="connsiteY10" fmla="*/ 352425 h 386715"/>
                <a:gd name="connsiteX11" fmla="*/ 165735 w 225742"/>
                <a:gd name="connsiteY11" fmla="*/ 352425 h 386715"/>
                <a:gd name="connsiteX12" fmla="*/ 87630 w 225742"/>
                <a:gd name="connsiteY12" fmla="*/ 386715 h 386715"/>
                <a:gd name="connsiteX13" fmla="*/ 0 w 225742"/>
                <a:gd name="connsiteY13" fmla="*/ 301942 h 386715"/>
                <a:gd name="connsiteX14" fmla="*/ 114300 w 225742"/>
                <a:gd name="connsiteY14" fmla="*/ 215265 h 386715"/>
                <a:gd name="connsiteX15" fmla="*/ 63817 w 225742"/>
                <a:gd name="connsiteY15" fmla="*/ 72390 h 386715"/>
                <a:gd name="connsiteX16" fmla="*/ 26670 w 225742"/>
                <a:gd name="connsiteY16" fmla="*/ 36195 h 386715"/>
                <a:gd name="connsiteX17" fmla="*/ 63817 w 225742"/>
                <a:gd name="connsiteY17" fmla="*/ 0 h 386715"/>
                <a:gd name="connsiteX18" fmla="*/ 100965 w 225742"/>
                <a:gd name="connsiteY18" fmla="*/ 36195 h 386715"/>
                <a:gd name="connsiteX19" fmla="*/ 63817 w 225742"/>
                <a:gd name="connsiteY19" fmla="*/ 72390 h 386715"/>
                <a:gd name="connsiteX20" fmla="*/ 103822 w 225742"/>
                <a:gd name="connsiteY20" fmla="*/ 340042 h 386715"/>
                <a:gd name="connsiteX21" fmla="*/ 164782 w 225742"/>
                <a:gd name="connsiteY21" fmla="*/ 307658 h 386715"/>
                <a:gd name="connsiteX22" fmla="*/ 164782 w 225742"/>
                <a:gd name="connsiteY22" fmla="*/ 260985 h 386715"/>
                <a:gd name="connsiteX23" fmla="*/ 120967 w 225742"/>
                <a:gd name="connsiteY23" fmla="*/ 256222 h 386715"/>
                <a:gd name="connsiteX24" fmla="*/ 59055 w 225742"/>
                <a:gd name="connsiteY24" fmla="*/ 300038 h 386715"/>
                <a:gd name="connsiteX25" fmla="*/ 103822 w 225742"/>
                <a:gd name="connsiteY25" fmla="*/ 340042 h 386715"/>
                <a:gd name="connsiteX26" fmla="*/ 172402 w 225742"/>
                <a:gd name="connsiteY26" fmla="*/ 72390 h 386715"/>
                <a:gd name="connsiteX27" fmla="*/ 135255 w 225742"/>
                <a:gd name="connsiteY27" fmla="*/ 36195 h 386715"/>
                <a:gd name="connsiteX28" fmla="*/ 172402 w 225742"/>
                <a:gd name="connsiteY28" fmla="*/ 0 h 386715"/>
                <a:gd name="connsiteX29" fmla="*/ 209550 w 225742"/>
                <a:gd name="connsiteY29" fmla="*/ 36195 h 386715"/>
                <a:gd name="connsiteX30" fmla="*/ 172402 w 225742"/>
                <a:gd name="connsiteY30" fmla="*/ 72390 h 38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5">
                  <a:moveTo>
                    <a:pt x="114300" y="215265"/>
                  </a:moveTo>
                  <a:cubicBezTo>
                    <a:pt x="131445" y="215265"/>
                    <a:pt x="147638" y="216217"/>
                    <a:pt x="164782" y="220980"/>
                  </a:cubicBezTo>
                  <a:lnTo>
                    <a:pt x="164782" y="211455"/>
                  </a:lnTo>
                  <a:cubicBezTo>
                    <a:pt x="164782" y="177165"/>
                    <a:pt x="144780" y="160020"/>
                    <a:pt x="105727" y="160020"/>
                  </a:cubicBezTo>
                  <a:cubicBezTo>
                    <a:pt x="83820" y="160020"/>
                    <a:pt x="60007" y="165735"/>
                    <a:pt x="38100" y="175260"/>
                  </a:cubicBezTo>
                  <a:lnTo>
                    <a:pt x="24765" y="122873"/>
                  </a:lnTo>
                  <a:cubicBezTo>
                    <a:pt x="49530" y="113348"/>
                    <a:pt x="81915" y="107633"/>
                    <a:pt x="112395" y="107633"/>
                  </a:cubicBezTo>
                  <a:cubicBezTo>
                    <a:pt x="187642" y="107633"/>
                    <a:pt x="225742" y="142875"/>
                    <a:pt x="225742" y="210503"/>
                  </a:cubicBezTo>
                  <a:lnTo>
                    <a:pt x="225742"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7" y="72390"/>
                  </a:moveTo>
                  <a:cubicBezTo>
                    <a:pt x="43815" y="72390"/>
                    <a:pt x="26670" y="55245"/>
                    <a:pt x="26670" y="36195"/>
                  </a:cubicBezTo>
                  <a:cubicBezTo>
                    <a:pt x="26670" y="17145"/>
                    <a:pt x="43815" y="0"/>
                    <a:pt x="63817" y="0"/>
                  </a:cubicBezTo>
                  <a:cubicBezTo>
                    <a:pt x="83820" y="0"/>
                    <a:pt x="100965" y="17145"/>
                    <a:pt x="100965" y="36195"/>
                  </a:cubicBezTo>
                  <a:cubicBezTo>
                    <a:pt x="100965" y="56198"/>
                    <a:pt x="83820" y="72390"/>
                    <a:pt x="63817" y="72390"/>
                  </a:cubicBezTo>
                  <a:close/>
                  <a:moveTo>
                    <a:pt x="103822" y="340042"/>
                  </a:moveTo>
                  <a:cubicBezTo>
                    <a:pt x="126682" y="340042"/>
                    <a:pt x="147638" y="328613"/>
                    <a:pt x="164782" y="307658"/>
                  </a:cubicBezTo>
                  <a:lnTo>
                    <a:pt x="164782" y="260985"/>
                  </a:lnTo>
                  <a:cubicBezTo>
                    <a:pt x="150495" y="257175"/>
                    <a:pt x="135255" y="256222"/>
                    <a:pt x="120967" y="256222"/>
                  </a:cubicBezTo>
                  <a:cubicBezTo>
                    <a:pt x="81915" y="256222"/>
                    <a:pt x="59055" y="271463"/>
                    <a:pt x="59055" y="300038"/>
                  </a:cubicBezTo>
                  <a:cubicBezTo>
                    <a:pt x="59055" y="324803"/>
                    <a:pt x="76200" y="340042"/>
                    <a:pt x="103822" y="340042"/>
                  </a:cubicBezTo>
                  <a:close/>
                  <a:moveTo>
                    <a:pt x="172402" y="72390"/>
                  </a:moveTo>
                  <a:cubicBezTo>
                    <a:pt x="152400" y="72390"/>
                    <a:pt x="135255" y="55245"/>
                    <a:pt x="135255" y="36195"/>
                  </a:cubicBezTo>
                  <a:cubicBezTo>
                    <a:pt x="135255" y="17145"/>
                    <a:pt x="152400" y="0"/>
                    <a:pt x="172402" y="0"/>
                  </a:cubicBezTo>
                  <a:cubicBezTo>
                    <a:pt x="192405" y="0"/>
                    <a:pt x="209550" y="17145"/>
                    <a:pt x="209550" y="36195"/>
                  </a:cubicBezTo>
                  <a:cubicBezTo>
                    <a:pt x="209550" y="56198"/>
                    <a:pt x="192405" y="72390"/>
                    <a:pt x="172402" y="72390"/>
                  </a:cubicBezTo>
                  <a:close/>
                </a:path>
              </a:pathLst>
            </a:custGeom>
            <a:grpFill/>
            <a:ln w="9525" cap="flat">
              <a:noFill/>
              <a:prstDash val="solid"/>
              <a:miter/>
            </a:ln>
          </p:spPr>
          <p:txBody>
            <a:bodyPr rtlCol="0" anchor="ctr"/>
            <a:lstStyle/>
            <a:p>
              <a:endParaRPr lang="de-DE"/>
            </a:p>
          </p:txBody>
        </p:sp>
        <p:sp>
          <p:nvSpPr>
            <p:cNvPr id="192" name="Freihandform: Form 191">
              <a:extLst>
                <a:ext uri="{FF2B5EF4-FFF2-40B4-BE49-F238E27FC236}">
                  <a16:creationId xmlns:a16="http://schemas.microsoft.com/office/drawing/2014/main" id="{02E9FAD9-60AD-4C62-9E52-5842A2EDEEE4}"/>
                </a:ext>
              </a:extLst>
            </p:cNvPr>
            <p:cNvSpPr/>
            <p:nvPr/>
          </p:nvSpPr>
          <p:spPr>
            <a:xfrm>
              <a:off x="7345679"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8 w 165734"/>
                <a:gd name="connsiteY9" fmla="*/ 0 h 358140"/>
                <a:gd name="connsiteX10" fmla="*/ 101918 w 165734"/>
                <a:gd name="connsiteY10" fmla="*/ 86677 h 358140"/>
                <a:gd name="connsiteX11" fmla="*/ 165735 w 165734"/>
                <a:gd name="connsiteY11" fmla="*/ 86677 h 358140"/>
                <a:gd name="connsiteX12" fmla="*/ 165735 w 165734"/>
                <a:gd name="connsiteY12" fmla="*/ 138113 h 358140"/>
                <a:gd name="connsiteX13" fmla="*/ 101918 w 165734"/>
                <a:gd name="connsiteY13" fmla="*/ 138113 h 358140"/>
                <a:gd name="connsiteX14" fmla="*/ 101918 w 165734"/>
                <a:gd name="connsiteY14" fmla="*/ 269558 h 358140"/>
                <a:gd name="connsiteX15" fmla="*/ 130493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2422"/>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2"/>
                    <a:pt x="110490" y="304800"/>
                    <a:pt x="130493"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1537066979"/>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elbild">
    <p:bg>
      <p:bgRef idx="1001">
        <a:schemeClr val="bg2"/>
      </p:bgRef>
    </p:bg>
    <p:spTree>
      <p:nvGrpSpPr>
        <p:cNvPr id="1" name=""/>
        <p:cNvGrpSpPr/>
        <p:nvPr/>
      </p:nvGrpSpPr>
      <p:grpSpPr>
        <a:xfrm>
          <a:off x="0" y="0"/>
          <a:ext cx="0" cy="0"/>
          <a:chOff x="0" y="0"/>
          <a:chExt cx="0" cy="0"/>
        </a:xfrm>
      </p:grpSpPr>
      <p:sp>
        <p:nvSpPr>
          <p:cNvPr id="168" name="Textplatzhalter 167">
            <a:extLst>
              <a:ext uri="{FF2B5EF4-FFF2-40B4-BE49-F238E27FC236}">
                <a16:creationId xmlns:a16="http://schemas.microsoft.com/office/drawing/2014/main" id="{91CA67B1-C872-42F5-99A5-C31B319F69AF}"/>
              </a:ext>
            </a:extLst>
          </p:cNvPr>
          <p:cNvSpPr>
            <a:spLocks noGrp="1"/>
          </p:cNvSpPr>
          <p:nvPr>
            <p:ph type="body" sz="quarter" idx="11" hasCustomPrompt="1"/>
          </p:nvPr>
        </p:nvSpPr>
        <p:spPr>
          <a:xfrm>
            <a:off x="0" y="1628775"/>
            <a:ext cx="12192000" cy="5229225"/>
          </a:xfrm>
          <a:gradFill>
            <a:gsLst>
              <a:gs pos="50000">
                <a:schemeClr val="accent4">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4000" b="1" dirty="0">
                <a:latin typeface="+mj-lt"/>
                <a:ea typeface="+mj-ea"/>
                <a:cs typeface="+mj-cs"/>
              </a:defRPr>
            </a:lvl1pPr>
          </a:lstStyle>
          <a:p>
            <a:pPr lvl="0">
              <a:spcBef>
                <a:spcPct val="0"/>
              </a:spcBef>
            </a:pPr>
            <a:r>
              <a:rPr lang="de-DE" dirty="0"/>
              <a:t> </a:t>
            </a:r>
          </a:p>
        </p:txBody>
      </p:sp>
      <p:sp>
        <p:nvSpPr>
          <p:cNvPr id="165" name="Bildplatzhalter 60">
            <a:extLst>
              <a:ext uri="{FF2B5EF4-FFF2-40B4-BE49-F238E27FC236}">
                <a16:creationId xmlns:a16="http://schemas.microsoft.com/office/drawing/2014/main" id="{F018B551-27B5-4B00-BF39-7527999917AE}"/>
              </a:ext>
            </a:extLst>
          </p:cNvPr>
          <p:cNvSpPr>
            <a:spLocks noGrp="1"/>
          </p:cNvSpPr>
          <p:nvPr>
            <p:ph type="pic" sz="quarter" idx="10" hasCustomPrompt="1"/>
          </p:nvPr>
        </p:nvSpPr>
        <p:spPr>
          <a:xfrm>
            <a:off x="0" y="1628775"/>
            <a:ext cx="12192000" cy="5229226"/>
          </a:xfrm>
          <a:solidFill>
            <a:schemeClr val="tx1">
              <a:lumMod val="95000"/>
            </a:schemeClr>
          </a:solidFill>
        </p:spPr>
        <p:txBody>
          <a:bodyPr/>
          <a:lstStyle/>
          <a:p>
            <a:r>
              <a:rPr lang="de-DE" dirty="0"/>
              <a:t> </a:t>
            </a:r>
          </a:p>
        </p:txBody>
      </p:sp>
      <p:sp>
        <p:nvSpPr>
          <p:cNvPr id="2" name="Titel 1">
            <a:extLst>
              <a:ext uri="{FF2B5EF4-FFF2-40B4-BE49-F238E27FC236}">
                <a16:creationId xmlns:a16="http://schemas.microsoft.com/office/drawing/2014/main" id="{6C1DC1BF-B7B9-4143-AFEB-7D1D6C73E88C}"/>
              </a:ext>
            </a:extLst>
          </p:cNvPr>
          <p:cNvSpPr>
            <a:spLocks noGrp="1"/>
          </p:cNvSpPr>
          <p:nvPr>
            <p:ph type="title" hasCustomPrompt="1"/>
          </p:nvPr>
        </p:nvSpPr>
        <p:spPr>
          <a:xfrm>
            <a:off x="520163" y="2913731"/>
            <a:ext cx="4979505" cy="1030539"/>
          </a:xfrm>
        </p:spPr>
        <p:txBody>
          <a:bodyPr wrap="none" tIns="0" rIns="0"/>
          <a:lstStyle>
            <a:lvl1pPr algn="l">
              <a:lnSpc>
                <a:spcPct val="110000"/>
              </a:lnSpc>
              <a:defRPr sz="6600">
                <a:solidFill>
                  <a:schemeClr val="tx1"/>
                </a:solidFill>
              </a:defRPr>
            </a:lvl1pPr>
          </a:lstStyle>
          <a:p>
            <a:r>
              <a:rPr lang="de-DE" dirty="0"/>
              <a:t>Willkommen</a:t>
            </a:r>
          </a:p>
        </p:txBody>
      </p:sp>
      <p:sp>
        <p:nvSpPr>
          <p:cNvPr id="56" name="Rechteck 55">
            <a:extLst>
              <a:ext uri="{FF2B5EF4-FFF2-40B4-BE49-F238E27FC236}">
                <a16:creationId xmlns:a16="http://schemas.microsoft.com/office/drawing/2014/main" id="{929994FB-5DBF-40C3-99B7-BCB45F80FCBA}"/>
              </a:ext>
            </a:extLst>
          </p:cNvPr>
          <p:cNvSpPr/>
          <p:nvPr userDrawn="1"/>
        </p:nvSpPr>
        <p:spPr>
          <a:xfrm>
            <a:off x="518400" y="1196733"/>
            <a:ext cx="11676062"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reihandform: Form 5">
            <a:extLst>
              <a:ext uri="{FF2B5EF4-FFF2-40B4-BE49-F238E27FC236}">
                <a16:creationId xmlns:a16="http://schemas.microsoft.com/office/drawing/2014/main" id="{DB0B422D-422E-4796-8EA3-E0C93BC35646}"/>
              </a:ext>
            </a:extLst>
          </p:cNvPr>
          <p:cNvSpPr/>
          <p:nvPr/>
        </p:nvSpPr>
        <p:spPr>
          <a:xfrm>
            <a:off x="10056938" y="300703"/>
            <a:ext cx="1619125" cy="618155"/>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chemeClr val="tx1"/>
          </a:solidFill>
          <a:ln w="2892" cap="flat">
            <a:noFill/>
            <a:prstDash val="solid"/>
            <a:miter/>
          </a:ln>
        </p:spPr>
        <p:txBody>
          <a:bodyPr rtlCol="0" anchor="ctr"/>
          <a:lstStyle/>
          <a:p>
            <a:endParaRPr lang="de-DE"/>
          </a:p>
        </p:txBody>
      </p:sp>
      <p:grpSp>
        <p:nvGrpSpPr>
          <p:cNvPr id="57" name="Gruppieren 56">
            <a:extLst>
              <a:ext uri="{FF2B5EF4-FFF2-40B4-BE49-F238E27FC236}">
                <a16:creationId xmlns:a16="http://schemas.microsoft.com/office/drawing/2014/main" id="{A67BB0E1-5E7F-46E5-9D87-74249FA80151}"/>
              </a:ext>
            </a:extLst>
          </p:cNvPr>
          <p:cNvGrpSpPr/>
          <p:nvPr userDrawn="1"/>
        </p:nvGrpSpPr>
        <p:grpSpPr>
          <a:xfrm>
            <a:off x="-390525" y="160153"/>
            <a:ext cx="333375" cy="136812"/>
            <a:chOff x="-133350" y="2711163"/>
            <a:chExt cx="333375" cy="136812"/>
          </a:xfrm>
        </p:grpSpPr>
        <p:cxnSp>
          <p:nvCxnSpPr>
            <p:cNvPr id="58" name="Gerader Verbinder 57">
              <a:extLst>
                <a:ext uri="{FF2B5EF4-FFF2-40B4-BE49-F238E27FC236}">
                  <a16:creationId xmlns:a16="http://schemas.microsoft.com/office/drawing/2014/main" id="{735EC3F0-D52F-43D8-9D20-FC4F70B1922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D73E6E84-A759-4118-9971-2B614D3FE504}"/>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0" name="Gruppieren 59">
            <a:extLst>
              <a:ext uri="{FF2B5EF4-FFF2-40B4-BE49-F238E27FC236}">
                <a16:creationId xmlns:a16="http://schemas.microsoft.com/office/drawing/2014/main" id="{F1FCC803-A93B-423F-B835-B52876B2721B}"/>
              </a:ext>
            </a:extLst>
          </p:cNvPr>
          <p:cNvGrpSpPr/>
          <p:nvPr userDrawn="1"/>
        </p:nvGrpSpPr>
        <p:grpSpPr>
          <a:xfrm>
            <a:off x="-390525" y="1131703"/>
            <a:ext cx="333375" cy="136812"/>
            <a:chOff x="-133350" y="2711163"/>
            <a:chExt cx="333375" cy="136812"/>
          </a:xfrm>
        </p:grpSpPr>
        <p:cxnSp>
          <p:nvCxnSpPr>
            <p:cNvPr id="61" name="Gerader Verbinder 60">
              <a:extLst>
                <a:ext uri="{FF2B5EF4-FFF2-40B4-BE49-F238E27FC236}">
                  <a16:creationId xmlns:a16="http://schemas.microsoft.com/office/drawing/2014/main" id="{94D29247-DB20-40F1-888F-155F9E5ABC8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5E32A3F3-E989-43F3-A16F-94173C632533}"/>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3" name="Gruppieren 62">
            <a:extLst>
              <a:ext uri="{FF2B5EF4-FFF2-40B4-BE49-F238E27FC236}">
                <a16:creationId xmlns:a16="http://schemas.microsoft.com/office/drawing/2014/main" id="{44D22F83-A0F5-4FE2-9D6C-012542F7E2B8}"/>
              </a:ext>
            </a:extLst>
          </p:cNvPr>
          <p:cNvGrpSpPr/>
          <p:nvPr userDrawn="1"/>
        </p:nvGrpSpPr>
        <p:grpSpPr>
          <a:xfrm>
            <a:off x="-390525" y="1491963"/>
            <a:ext cx="333375" cy="136812"/>
            <a:chOff x="-133350" y="2711163"/>
            <a:chExt cx="333375" cy="136812"/>
          </a:xfrm>
        </p:grpSpPr>
        <p:cxnSp>
          <p:nvCxnSpPr>
            <p:cNvPr id="64" name="Gerader Verbinder 63">
              <a:extLst>
                <a:ext uri="{FF2B5EF4-FFF2-40B4-BE49-F238E27FC236}">
                  <a16:creationId xmlns:a16="http://schemas.microsoft.com/office/drawing/2014/main" id="{BA2BC1BF-6FE4-4475-BE69-6D37CBD516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88D7DDBE-C865-4F05-B6F5-3E2BBB15FDA7}"/>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6" name="Gruppieren 65">
            <a:extLst>
              <a:ext uri="{FF2B5EF4-FFF2-40B4-BE49-F238E27FC236}">
                <a16:creationId xmlns:a16="http://schemas.microsoft.com/office/drawing/2014/main" id="{5BF365C6-4DF1-469F-A081-5BB981472333}"/>
              </a:ext>
            </a:extLst>
          </p:cNvPr>
          <p:cNvGrpSpPr/>
          <p:nvPr userDrawn="1"/>
        </p:nvGrpSpPr>
        <p:grpSpPr>
          <a:xfrm>
            <a:off x="-390525" y="3292188"/>
            <a:ext cx="333375" cy="136812"/>
            <a:chOff x="-133350" y="2711163"/>
            <a:chExt cx="333375" cy="136812"/>
          </a:xfrm>
        </p:grpSpPr>
        <p:cxnSp>
          <p:nvCxnSpPr>
            <p:cNvPr id="67" name="Gerader Verbinder 66">
              <a:extLst>
                <a:ext uri="{FF2B5EF4-FFF2-40B4-BE49-F238E27FC236}">
                  <a16:creationId xmlns:a16="http://schemas.microsoft.com/office/drawing/2014/main" id="{9CA1C573-E95F-4CC5-A4BE-0E74960DBC2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02A35681-195F-407A-BB6C-7E3B4E241132}"/>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69" name="Gruppieren 68">
            <a:extLst>
              <a:ext uri="{FF2B5EF4-FFF2-40B4-BE49-F238E27FC236}">
                <a16:creationId xmlns:a16="http://schemas.microsoft.com/office/drawing/2014/main" id="{BF6DC0B3-1B79-4824-B73B-DC9B7AA77A08}"/>
              </a:ext>
            </a:extLst>
          </p:cNvPr>
          <p:cNvGrpSpPr/>
          <p:nvPr userDrawn="1"/>
        </p:nvGrpSpPr>
        <p:grpSpPr>
          <a:xfrm>
            <a:off x="-390525" y="6063963"/>
            <a:ext cx="333375" cy="136812"/>
            <a:chOff x="-133350" y="2711163"/>
            <a:chExt cx="333375" cy="136812"/>
          </a:xfrm>
        </p:grpSpPr>
        <p:cxnSp>
          <p:nvCxnSpPr>
            <p:cNvPr id="70" name="Gerader Verbinder 69">
              <a:extLst>
                <a:ext uri="{FF2B5EF4-FFF2-40B4-BE49-F238E27FC236}">
                  <a16:creationId xmlns:a16="http://schemas.microsoft.com/office/drawing/2014/main" id="{439D9EA3-D6F8-4D8A-8C91-B7BCDD4883C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EF8776E0-353D-4DBE-918C-2BE4D9ED22C0}"/>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2" name="Gruppieren 71">
            <a:extLst>
              <a:ext uri="{FF2B5EF4-FFF2-40B4-BE49-F238E27FC236}">
                <a16:creationId xmlns:a16="http://schemas.microsoft.com/office/drawing/2014/main" id="{EB1A981A-C15F-48BC-856D-45BFDE402164}"/>
              </a:ext>
            </a:extLst>
          </p:cNvPr>
          <p:cNvGrpSpPr/>
          <p:nvPr userDrawn="1"/>
        </p:nvGrpSpPr>
        <p:grpSpPr>
          <a:xfrm>
            <a:off x="-390525" y="6495763"/>
            <a:ext cx="333375" cy="136812"/>
            <a:chOff x="-133350" y="2711163"/>
            <a:chExt cx="333375" cy="136812"/>
          </a:xfrm>
        </p:grpSpPr>
        <p:cxnSp>
          <p:nvCxnSpPr>
            <p:cNvPr id="73" name="Gerader Verbinder 72">
              <a:extLst>
                <a:ext uri="{FF2B5EF4-FFF2-40B4-BE49-F238E27FC236}">
                  <a16:creationId xmlns:a16="http://schemas.microsoft.com/office/drawing/2014/main" id="{CA1B7D91-52B4-4C4E-9872-DAE627C5BDA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DD5301F3-CDC0-4F62-A7F3-64DF1FAFB6C3}"/>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5" name="Gruppieren 74">
            <a:extLst>
              <a:ext uri="{FF2B5EF4-FFF2-40B4-BE49-F238E27FC236}">
                <a16:creationId xmlns:a16="http://schemas.microsoft.com/office/drawing/2014/main" id="{C5363AC9-A7FE-4ED9-A4AE-BF1F41479440}"/>
              </a:ext>
            </a:extLst>
          </p:cNvPr>
          <p:cNvGrpSpPr/>
          <p:nvPr userDrawn="1"/>
        </p:nvGrpSpPr>
        <p:grpSpPr>
          <a:xfrm rot="16200000">
            <a:off x="281643" y="-299136"/>
            <a:ext cx="333375" cy="136808"/>
            <a:chOff x="-133350" y="2711167"/>
            <a:chExt cx="333375" cy="136808"/>
          </a:xfrm>
        </p:grpSpPr>
        <p:cxnSp>
          <p:nvCxnSpPr>
            <p:cNvPr id="76" name="Gerader Verbinder 75">
              <a:extLst>
                <a:ext uri="{FF2B5EF4-FFF2-40B4-BE49-F238E27FC236}">
                  <a16:creationId xmlns:a16="http://schemas.microsoft.com/office/drawing/2014/main" id="{A5C058E5-1B77-4F37-8A90-6C2DB0C9F0D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3F3FD432-7B0C-441D-887D-260F088129D6}"/>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78" name="Gruppieren 77">
            <a:extLst>
              <a:ext uri="{FF2B5EF4-FFF2-40B4-BE49-F238E27FC236}">
                <a16:creationId xmlns:a16="http://schemas.microsoft.com/office/drawing/2014/main" id="{11D3348D-CD05-48E5-89ED-528A62DA8118}"/>
              </a:ext>
            </a:extLst>
          </p:cNvPr>
          <p:cNvGrpSpPr/>
          <p:nvPr userDrawn="1"/>
        </p:nvGrpSpPr>
        <p:grpSpPr>
          <a:xfrm rot="16200000">
            <a:off x="5752963" y="-299136"/>
            <a:ext cx="333375" cy="136804"/>
            <a:chOff x="-133350" y="2711171"/>
            <a:chExt cx="333375" cy="136804"/>
          </a:xfrm>
        </p:grpSpPr>
        <p:cxnSp>
          <p:nvCxnSpPr>
            <p:cNvPr id="79" name="Gerader Verbinder 78">
              <a:extLst>
                <a:ext uri="{FF2B5EF4-FFF2-40B4-BE49-F238E27FC236}">
                  <a16:creationId xmlns:a16="http://schemas.microsoft.com/office/drawing/2014/main" id="{8C904B9B-CFB8-4878-BE89-64B7783A68C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C15810B6-1DFF-43DE-849F-E24988A1AC21}"/>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1" name="Gruppieren 80">
            <a:extLst>
              <a:ext uri="{FF2B5EF4-FFF2-40B4-BE49-F238E27FC236}">
                <a16:creationId xmlns:a16="http://schemas.microsoft.com/office/drawing/2014/main" id="{CFDE3FDD-B76C-49E7-81B4-7302EAE01430}"/>
              </a:ext>
            </a:extLst>
          </p:cNvPr>
          <p:cNvGrpSpPr/>
          <p:nvPr userDrawn="1"/>
        </p:nvGrpSpPr>
        <p:grpSpPr>
          <a:xfrm>
            <a:off x="6203950" y="-397424"/>
            <a:ext cx="124906" cy="333375"/>
            <a:chOff x="6416680" y="-397424"/>
            <a:chExt cx="124906" cy="333375"/>
          </a:xfrm>
        </p:grpSpPr>
        <p:cxnSp>
          <p:nvCxnSpPr>
            <p:cNvPr id="82" name="Gerader Verbinder 81">
              <a:extLst>
                <a:ext uri="{FF2B5EF4-FFF2-40B4-BE49-F238E27FC236}">
                  <a16:creationId xmlns:a16="http://schemas.microsoft.com/office/drawing/2014/main" id="{CC2966EC-F4C0-41FC-88ED-2E5F725EA0B2}"/>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92230FDE-430C-429C-A396-DFCEF2CE147E}"/>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4" name="Gerader Verbinder 83">
            <a:extLst>
              <a:ext uri="{FF2B5EF4-FFF2-40B4-BE49-F238E27FC236}">
                <a16:creationId xmlns:a16="http://schemas.microsoft.com/office/drawing/2014/main" id="{53056242-C21F-4347-8E6E-305C959935E8}"/>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5" name="Gruppieren 84">
            <a:extLst>
              <a:ext uri="{FF2B5EF4-FFF2-40B4-BE49-F238E27FC236}">
                <a16:creationId xmlns:a16="http://schemas.microsoft.com/office/drawing/2014/main" id="{A954A2AB-7A1B-4F20-8556-0C283B584BE2}"/>
              </a:ext>
            </a:extLst>
          </p:cNvPr>
          <p:cNvGrpSpPr/>
          <p:nvPr userDrawn="1"/>
        </p:nvGrpSpPr>
        <p:grpSpPr>
          <a:xfrm rot="16200000">
            <a:off x="11447325" y="-299139"/>
            <a:ext cx="333375" cy="136800"/>
            <a:chOff x="-133350" y="2711175"/>
            <a:chExt cx="333375" cy="136800"/>
          </a:xfrm>
        </p:grpSpPr>
        <p:cxnSp>
          <p:nvCxnSpPr>
            <p:cNvPr id="86" name="Gerader Verbinder 85">
              <a:extLst>
                <a:ext uri="{FF2B5EF4-FFF2-40B4-BE49-F238E27FC236}">
                  <a16:creationId xmlns:a16="http://schemas.microsoft.com/office/drawing/2014/main" id="{C31D32E9-A207-4C49-AAE0-5A541EE5B5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7" name="Textfeld 86">
              <a:extLst>
                <a:ext uri="{FF2B5EF4-FFF2-40B4-BE49-F238E27FC236}">
                  <a16:creationId xmlns:a16="http://schemas.microsoft.com/office/drawing/2014/main" id="{0027A521-04C3-4807-A55B-38087BBBA705}"/>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151" name="Grafik 3">
            <a:extLst>
              <a:ext uri="{FF2B5EF4-FFF2-40B4-BE49-F238E27FC236}">
                <a16:creationId xmlns:a16="http://schemas.microsoft.com/office/drawing/2014/main" id="{5ED2637B-07F7-4775-987A-93DC85F97AFC}"/>
              </a:ext>
            </a:extLst>
          </p:cNvPr>
          <p:cNvGrpSpPr/>
          <p:nvPr userDrawn="1"/>
        </p:nvGrpSpPr>
        <p:grpSpPr>
          <a:xfrm>
            <a:off x="520163" y="293688"/>
            <a:ext cx="2623087" cy="328167"/>
            <a:chOff x="2178367" y="2525076"/>
            <a:chExt cx="7773352" cy="972502"/>
          </a:xfrm>
          <a:solidFill>
            <a:schemeClr val="tx1"/>
          </a:solidFill>
        </p:grpSpPr>
        <p:sp>
          <p:nvSpPr>
            <p:cNvPr id="152" name="Freihandform: Form 151">
              <a:extLst>
                <a:ext uri="{FF2B5EF4-FFF2-40B4-BE49-F238E27FC236}">
                  <a16:creationId xmlns:a16="http://schemas.microsoft.com/office/drawing/2014/main" id="{8EE16B07-A759-4BBC-A314-9BCAD261EF08}"/>
                </a:ext>
              </a:extLst>
            </p:cNvPr>
            <p:cNvSpPr/>
            <p:nvPr/>
          </p:nvSpPr>
          <p:spPr>
            <a:xfrm>
              <a:off x="2178367" y="2545079"/>
              <a:ext cx="232409" cy="369569"/>
            </a:xfrm>
            <a:custGeom>
              <a:avLst/>
              <a:gdLst>
                <a:gd name="connsiteX0" fmla="*/ 232410 w 232409"/>
                <a:gd name="connsiteY0" fmla="*/ 60960 h 369569"/>
                <a:gd name="connsiteX1" fmla="*/ 65722 w 232409"/>
                <a:gd name="connsiteY1" fmla="*/ 60960 h 369569"/>
                <a:gd name="connsiteX2" fmla="*/ 65722 w 232409"/>
                <a:gd name="connsiteY2" fmla="*/ 152400 h 369569"/>
                <a:gd name="connsiteX3" fmla="*/ 189547 w 232409"/>
                <a:gd name="connsiteY3" fmla="*/ 152400 h 369569"/>
                <a:gd name="connsiteX4" fmla="*/ 189547 w 232409"/>
                <a:gd name="connsiteY4" fmla="*/ 212408 h 369569"/>
                <a:gd name="connsiteX5" fmla="*/ 65722 w 232409"/>
                <a:gd name="connsiteY5" fmla="*/ 212408 h 369569"/>
                <a:gd name="connsiteX6" fmla="*/ 65722 w 232409"/>
                <a:gd name="connsiteY6" fmla="*/ 369570 h 369569"/>
                <a:gd name="connsiteX7" fmla="*/ 0 w 232409"/>
                <a:gd name="connsiteY7" fmla="*/ 369570 h 369569"/>
                <a:gd name="connsiteX8" fmla="*/ 0 w 232409"/>
                <a:gd name="connsiteY8" fmla="*/ 0 h 369569"/>
                <a:gd name="connsiteX9" fmla="*/ 231458 w 232409"/>
                <a:gd name="connsiteY9" fmla="*/ 0 h 369569"/>
                <a:gd name="connsiteX10" fmla="*/ 231458 w 232409"/>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409" h="369569">
                  <a:moveTo>
                    <a:pt x="232410" y="60960"/>
                  </a:moveTo>
                  <a:lnTo>
                    <a:pt x="65722" y="60960"/>
                  </a:lnTo>
                  <a:lnTo>
                    <a:pt x="65722" y="152400"/>
                  </a:lnTo>
                  <a:lnTo>
                    <a:pt x="189547" y="152400"/>
                  </a:lnTo>
                  <a:lnTo>
                    <a:pt x="189547" y="212408"/>
                  </a:lnTo>
                  <a:lnTo>
                    <a:pt x="65722" y="212408"/>
                  </a:lnTo>
                  <a:lnTo>
                    <a:pt x="65722" y="369570"/>
                  </a:lnTo>
                  <a:lnTo>
                    <a:pt x="0" y="369570"/>
                  </a:lnTo>
                  <a:lnTo>
                    <a:pt x="0" y="0"/>
                  </a:lnTo>
                  <a:lnTo>
                    <a:pt x="231458" y="0"/>
                  </a:lnTo>
                  <a:lnTo>
                    <a:pt x="231458" y="60960"/>
                  </a:lnTo>
                  <a:close/>
                </a:path>
              </a:pathLst>
            </a:custGeom>
            <a:grpFill/>
            <a:ln w="9525" cap="flat">
              <a:noFill/>
              <a:prstDash val="solid"/>
              <a:miter/>
            </a:ln>
          </p:spPr>
          <p:txBody>
            <a:bodyPr rtlCol="0" anchor="ctr"/>
            <a:lstStyle/>
            <a:p>
              <a:endParaRPr lang="de-DE"/>
            </a:p>
          </p:txBody>
        </p:sp>
        <p:sp>
          <p:nvSpPr>
            <p:cNvPr id="153" name="Freihandform: Form 152">
              <a:extLst>
                <a:ext uri="{FF2B5EF4-FFF2-40B4-BE49-F238E27FC236}">
                  <a16:creationId xmlns:a16="http://schemas.microsoft.com/office/drawing/2014/main" id="{B63840AC-1E7B-4C28-BC2C-1C0296567973}"/>
                </a:ext>
              </a:extLst>
            </p:cNvPr>
            <p:cNvSpPr/>
            <p:nvPr/>
          </p:nvSpPr>
          <p:spPr>
            <a:xfrm>
              <a:off x="2446972"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grpFill/>
            <a:ln w="9525" cap="flat">
              <a:noFill/>
              <a:prstDash val="solid"/>
              <a:miter/>
            </a:ln>
          </p:spPr>
          <p:txBody>
            <a:bodyPr rtlCol="0" anchor="ctr"/>
            <a:lstStyle/>
            <a:p>
              <a:endParaRPr lang="de-DE"/>
            </a:p>
          </p:txBody>
        </p:sp>
        <p:sp>
          <p:nvSpPr>
            <p:cNvPr id="154" name="Freihandform: Form 153">
              <a:extLst>
                <a:ext uri="{FF2B5EF4-FFF2-40B4-BE49-F238E27FC236}">
                  <a16:creationId xmlns:a16="http://schemas.microsoft.com/office/drawing/2014/main" id="{A4DA475E-3745-406F-88D2-74303AA02D0B}"/>
                </a:ext>
              </a:extLst>
            </p:cNvPr>
            <p:cNvSpPr/>
            <p:nvPr/>
          </p:nvSpPr>
          <p:spPr>
            <a:xfrm>
              <a:off x="2651759"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55" name="Freihandform: Form 154">
              <a:extLst>
                <a:ext uri="{FF2B5EF4-FFF2-40B4-BE49-F238E27FC236}">
                  <a16:creationId xmlns:a16="http://schemas.microsoft.com/office/drawing/2014/main" id="{2524AFF1-A6EF-4725-B777-0C9645F467AE}"/>
                </a:ext>
              </a:extLst>
            </p:cNvPr>
            <p:cNvSpPr/>
            <p:nvPr/>
          </p:nvSpPr>
          <p:spPr>
            <a:xfrm>
              <a:off x="2787966"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8" y="225743"/>
                    <a:pt x="132398" y="225743"/>
                  </a:cubicBezTo>
                  <a:cubicBezTo>
                    <a:pt x="157163" y="225743"/>
                    <a:pt x="177165" y="216218"/>
                    <a:pt x="198120" y="194310"/>
                  </a:cubicBezTo>
                  <a:lnTo>
                    <a:pt x="237173"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grpFill/>
            <a:ln w="9525" cap="flat">
              <a:noFill/>
              <a:prstDash val="solid"/>
              <a:miter/>
            </a:ln>
          </p:spPr>
          <p:txBody>
            <a:bodyPr rtlCol="0" anchor="ctr"/>
            <a:lstStyle/>
            <a:p>
              <a:endParaRPr lang="de-DE"/>
            </a:p>
          </p:txBody>
        </p:sp>
        <p:sp>
          <p:nvSpPr>
            <p:cNvPr id="156" name="Freihandform: Form 155">
              <a:extLst>
                <a:ext uri="{FF2B5EF4-FFF2-40B4-BE49-F238E27FC236}">
                  <a16:creationId xmlns:a16="http://schemas.microsoft.com/office/drawing/2014/main" id="{31BE8262-CF45-420A-ACA3-A8F39E57A171}"/>
                </a:ext>
              </a:extLst>
            </p:cNvPr>
            <p:cNvSpPr/>
            <p:nvPr/>
          </p:nvSpPr>
          <p:spPr>
            <a:xfrm>
              <a:off x="308609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0960 w 248602"/>
                <a:gd name="connsiteY12" fmla="*/ 255270 h 396239"/>
                <a:gd name="connsiteX13" fmla="*/ 122872 w 248602"/>
                <a:gd name="connsiteY13" fmla="*/ 340995 h 396239"/>
                <a:gd name="connsiteX14" fmla="*/ 186690 w 248602"/>
                <a:gd name="connsiteY14" fmla="*/ 305753 h 396239"/>
                <a:gd name="connsiteX15" fmla="*/ 186690 w 248602"/>
                <a:gd name="connsiteY15" fmla="*/ 207645 h 396239"/>
                <a:gd name="connsiteX16" fmla="*/ 122872 w 248602"/>
                <a:gd name="connsiteY16" fmla="*/ 172402 h 396239"/>
                <a:gd name="connsiteX17" fmla="*/ 60960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2" y="130493"/>
                    <a:pt x="185738" y="152400"/>
                  </a:cubicBezTo>
                  <a:lnTo>
                    <a:pt x="186690" y="152400"/>
                  </a:lnTo>
                  <a:lnTo>
                    <a:pt x="186690" y="15240"/>
                  </a:lnTo>
                  <a:lnTo>
                    <a:pt x="248603" y="0"/>
                  </a:lnTo>
                  <a:lnTo>
                    <a:pt x="248603" y="389573"/>
                  </a:lnTo>
                  <a:lnTo>
                    <a:pt x="187642" y="389573"/>
                  </a:lnTo>
                  <a:lnTo>
                    <a:pt x="187642" y="358140"/>
                  </a:lnTo>
                  <a:lnTo>
                    <a:pt x="186690" y="358140"/>
                  </a:lnTo>
                  <a:cubicBezTo>
                    <a:pt x="167640" y="381953"/>
                    <a:pt x="140017" y="396240"/>
                    <a:pt x="106680" y="396240"/>
                  </a:cubicBezTo>
                  <a:cubicBezTo>
                    <a:pt x="43815" y="395288"/>
                    <a:pt x="0" y="340995"/>
                    <a:pt x="0" y="255270"/>
                  </a:cubicBezTo>
                  <a:close/>
                  <a:moveTo>
                    <a:pt x="60960" y="255270"/>
                  </a:moveTo>
                  <a:cubicBezTo>
                    <a:pt x="60960" y="309563"/>
                    <a:pt x="83820" y="340995"/>
                    <a:pt x="122872" y="340995"/>
                  </a:cubicBezTo>
                  <a:cubicBezTo>
                    <a:pt x="146685" y="340995"/>
                    <a:pt x="166688" y="329565"/>
                    <a:pt x="186690" y="305753"/>
                  </a:cubicBezTo>
                  <a:lnTo>
                    <a:pt x="186690" y="207645"/>
                  </a:lnTo>
                  <a:cubicBezTo>
                    <a:pt x="168592" y="183833"/>
                    <a:pt x="148590" y="172402"/>
                    <a:pt x="122872" y="172402"/>
                  </a:cubicBezTo>
                  <a:cubicBezTo>
                    <a:pt x="82867" y="172402"/>
                    <a:pt x="60960" y="201930"/>
                    <a:pt x="60960" y="255270"/>
                  </a:cubicBezTo>
                  <a:close/>
                </a:path>
              </a:pathLst>
            </a:custGeom>
            <a:grpFill/>
            <a:ln w="9525" cap="flat">
              <a:noFill/>
              <a:prstDash val="solid"/>
              <a:miter/>
            </a:ln>
          </p:spPr>
          <p:txBody>
            <a:bodyPr rtlCol="0" anchor="ctr"/>
            <a:lstStyle/>
            <a:p>
              <a:endParaRPr lang="de-DE"/>
            </a:p>
          </p:txBody>
        </p:sp>
        <p:sp>
          <p:nvSpPr>
            <p:cNvPr id="157" name="Freihandform: Form 156">
              <a:extLst>
                <a:ext uri="{FF2B5EF4-FFF2-40B4-BE49-F238E27FC236}">
                  <a16:creationId xmlns:a16="http://schemas.microsoft.com/office/drawing/2014/main" id="{1855C8A2-06ED-4920-8016-BD619D8D10E1}"/>
                </a:ext>
              </a:extLst>
            </p:cNvPr>
            <p:cNvSpPr/>
            <p:nvPr/>
          </p:nvSpPr>
          <p:spPr>
            <a:xfrm>
              <a:off x="3417569"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grpFill/>
            <a:ln w="9525" cap="flat">
              <a:noFill/>
              <a:prstDash val="solid"/>
              <a:miter/>
            </a:ln>
          </p:spPr>
          <p:txBody>
            <a:bodyPr rtlCol="0" anchor="ctr"/>
            <a:lstStyle/>
            <a:p>
              <a:endParaRPr lang="de-DE"/>
            </a:p>
          </p:txBody>
        </p:sp>
        <p:sp>
          <p:nvSpPr>
            <p:cNvPr id="158" name="Freihandform: Form 157">
              <a:extLst>
                <a:ext uri="{FF2B5EF4-FFF2-40B4-BE49-F238E27FC236}">
                  <a16:creationId xmlns:a16="http://schemas.microsoft.com/office/drawing/2014/main" id="{1A266FFA-D919-4187-9FFE-9F96B3EEA0A8}"/>
                </a:ext>
              </a:extLst>
            </p:cNvPr>
            <p:cNvSpPr/>
            <p:nvPr/>
          </p:nvSpPr>
          <p:spPr>
            <a:xfrm>
              <a:off x="3622357" y="2528887"/>
              <a:ext cx="79057" cy="384810"/>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0485 w 79057"/>
                <a:gd name="connsiteY5" fmla="*/ 384810 h 384810"/>
                <a:gd name="connsiteX6" fmla="*/ 8572 w 79057"/>
                <a:gd name="connsiteY6" fmla="*/ 384810 h 384810"/>
                <a:gd name="connsiteX7" fmla="*/ 8572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960"/>
                    <a:pt x="0" y="38100"/>
                  </a:cubicBezTo>
                  <a:cubicBezTo>
                    <a:pt x="0" y="16193"/>
                    <a:pt x="18097" y="0"/>
                    <a:pt x="39052" y="0"/>
                  </a:cubicBezTo>
                  <a:cubicBezTo>
                    <a:pt x="60960" y="0"/>
                    <a:pt x="79058" y="16193"/>
                    <a:pt x="79058" y="38100"/>
                  </a:cubicBezTo>
                  <a:close/>
                  <a:moveTo>
                    <a:pt x="70485" y="384810"/>
                  </a:moveTo>
                  <a:lnTo>
                    <a:pt x="8572" y="384810"/>
                  </a:lnTo>
                  <a:lnTo>
                    <a:pt x="8572"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59" name="Freihandform: Form 158">
              <a:extLst>
                <a:ext uri="{FF2B5EF4-FFF2-40B4-BE49-F238E27FC236}">
                  <a16:creationId xmlns:a16="http://schemas.microsoft.com/office/drawing/2014/main" id="{16CA38C7-02DE-42D7-839D-4E104D320881}"/>
                </a:ext>
              </a:extLst>
            </p:cNvPr>
            <p:cNvSpPr/>
            <p:nvPr/>
          </p:nvSpPr>
          <p:spPr>
            <a:xfrm>
              <a:off x="3759516" y="2640329"/>
              <a:ext cx="224790" cy="280034"/>
            </a:xfrm>
            <a:custGeom>
              <a:avLst/>
              <a:gdLst>
                <a:gd name="connsiteX0" fmla="*/ 222885 w 224790"/>
                <a:gd name="connsiteY0" fmla="*/ 237172 h 280034"/>
                <a:gd name="connsiteX1" fmla="*/ 127635 w 224790"/>
                <a:gd name="connsiteY1" fmla="*/ 280035 h 280034"/>
                <a:gd name="connsiteX2" fmla="*/ 0 w 224790"/>
                <a:gd name="connsiteY2" fmla="*/ 140970 h 280034"/>
                <a:gd name="connsiteX3" fmla="*/ 128588 w 224790"/>
                <a:gd name="connsiteY3" fmla="*/ 0 h 280034"/>
                <a:gd name="connsiteX4" fmla="*/ 224790 w 224790"/>
                <a:gd name="connsiteY4" fmla="*/ 45720 h 280034"/>
                <a:gd name="connsiteX5" fmla="*/ 181928 w 224790"/>
                <a:gd name="connsiteY5" fmla="*/ 86678 h 280034"/>
                <a:gd name="connsiteX6" fmla="*/ 128588 w 224790"/>
                <a:gd name="connsiteY6" fmla="*/ 57150 h 280034"/>
                <a:gd name="connsiteX7" fmla="*/ 62865 w 224790"/>
                <a:gd name="connsiteY7" fmla="*/ 140018 h 280034"/>
                <a:gd name="connsiteX8" fmla="*/ 128588 w 224790"/>
                <a:gd name="connsiteY8" fmla="*/ 222885 h 280034"/>
                <a:gd name="connsiteX9" fmla="*/ 183833 w 224790"/>
                <a:gd name="connsiteY9" fmla="*/ 193358 h 280034"/>
                <a:gd name="connsiteX10" fmla="*/ 222885 w 224790"/>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grpFill/>
            <a:ln w="9525" cap="flat">
              <a:noFill/>
              <a:prstDash val="solid"/>
              <a:miter/>
            </a:ln>
          </p:spPr>
          <p:txBody>
            <a:bodyPr rtlCol="0" anchor="ctr"/>
            <a:lstStyle/>
            <a:p>
              <a:endParaRPr lang="de-DE"/>
            </a:p>
          </p:txBody>
        </p:sp>
        <p:sp>
          <p:nvSpPr>
            <p:cNvPr id="160" name="Freihandform: Form 159">
              <a:extLst>
                <a:ext uri="{FF2B5EF4-FFF2-40B4-BE49-F238E27FC236}">
                  <a16:creationId xmlns:a16="http://schemas.microsoft.com/office/drawing/2014/main" id="{A7E80BB0-7258-4BCD-AA21-9F28D0E1468E}"/>
                </a:ext>
              </a:extLst>
            </p:cNvPr>
            <p:cNvSpPr/>
            <p:nvPr/>
          </p:nvSpPr>
          <p:spPr>
            <a:xfrm>
              <a:off x="4038599" y="2525076"/>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2"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61" name="Freihandform: Form 160">
              <a:extLst>
                <a:ext uri="{FF2B5EF4-FFF2-40B4-BE49-F238E27FC236}">
                  <a16:creationId xmlns:a16="http://schemas.microsoft.com/office/drawing/2014/main" id="{1310413C-FD25-48E9-A1EF-86367CAF5262}"/>
                </a:ext>
              </a:extLst>
            </p:cNvPr>
            <p:cNvSpPr/>
            <p:nvPr/>
          </p:nvSpPr>
          <p:spPr>
            <a:xfrm>
              <a:off x="4338637"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grpFill/>
            <a:ln w="9525" cap="flat">
              <a:noFill/>
              <a:prstDash val="solid"/>
              <a:miter/>
            </a:ln>
          </p:spPr>
          <p:txBody>
            <a:bodyPr rtlCol="0" anchor="ctr"/>
            <a:lstStyle/>
            <a:p>
              <a:endParaRPr lang="de-DE"/>
            </a:p>
          </p:txBody>
        </p:sp>
        <p:sp>
          <p:nvSpPr>
            <p:cNvPr id="162" name="Freihandform: Form 161">
              <a:extLst>
                <a:ext uri="{FF2B5EF4-FFF2-40B4-BE49-F238E27FC236}">
                  <a16:creationId xmlns:a16="http://schemas.microsoft.com/office/drawing/2014/main" id="{DB821BE6-5A92-4DD1-99B4-168630F4D42E}"/>
                </a:ext>
              </a:extLst>
            </p:cNvPr>
            <p:cNvSpPr/>
            <p:nvPr/>
          </p:nvSpPr>
          <p:spPr>
            <a:xfrm>
              <a:off x="4502467" y="2545079"/>
              <a:ext cx="342900" cy="368617"/>
            </a:xfrm>
            <a:custGeom>
              <a:avLst/>
              <a:gdLst>
                <a:gd name="connsiteX0" fmla="*/ 136207 w 342900"/>
                <a:gd name="connsiteY0" fmla="*/ 0 h 368617"/>
                <a:gd name="connsiteX1" fmla="*/ 205740 w 342900"/>
                <a:gd name="connsiteY1" fmla="*/ 0 h 368617"/>
                <a:gd name="connsiteX2" fmla="*/ 342900 w 342900"/>
                <a:gd name="connsiteY2" fmla="*/ 368618 h 368617"/>
                <a:gd name="connsiteX3" fmla="*/ 271463 w 342900"/>
                <a:gd name="connsiteY3" fmla="*/ 368618 h 368617"/>
                <a:gd name="connsiteX4" fmla="*/ 244792 w 342900"/>
                <a:gd name="connsiteY4" fmla="*/ 290512 h 368617"/>
                <a:gd name="connsiteX5" fmla="*/ 96202 w 342900"/>
                <a:gd name="connsiteY5" fmla="*/ 290512 h 368617"/>
                <a:gd name="connsiteX6" fmla="*/ 69532 w 342900"/>
                <a:gd name="connsiteY6" fmla="*/ 368618 h 368617"/>
                <a:gd name="connsiteX7" fmla="*/ 0 w 342900"/>
                <a:gd name="connsiteY7" fmla="*/ 368618 h 368617"/>
                <a:gd name="connsiteX8" fmla="*/ 136207 w 342900"/>
                <a:gd name="connsiteY8" fmla="*/ 0 h 368617"/>
                <a:gd name="connsiteX9" fmla="*/ 116205 w 342900"/>
                <a:gd name="connsiteY9" fmla="*/ 231458 h 368617"/>
                <a:gd name="connsiteX10" fmla="*/ 223838 w 342900"/>
                <a:gd name="connsiteY10" fmla="*/ 231458 h 368617"/>
                <a:gd name="connsiteX11" fmla="*/ 170497 w 342900"/>
                <a:gd name="connsiteY11" fmla="*/ 75247 h 368617"/>
                <a:gd name="connsiteX12" fmla="*/ 169545 w 342900"/>
                <a:gd name="connsiteY12" fmla="*/ 75247 h 368617"/>
                <a:gd name="connsiteX13" fmla="*/ 116205 w 342900"/>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900" h="368617">
                  <a:moveTo>
                    <a:pt x="136207" y="0"/>
                  </a:moveTo>
                  <a:lnTo>
                    <a:pt x="205740" y="0"/>
                  </a:lnTo>
                  <a:lnTo>
                    <a:pt x="342900" y="368618"/>
                  </a:lnTo>
                  <a:lnTo>
                    <a:pt x="271463" y="368618"/>
                  </a:lnTo>
                  <a:lnTo>
                    <a:pt x="244792" y="290512"/>
                  </a:lnTo>
                  <a:lnTo>
                    <a:pt x="96202" y="290512"/>
                  </a:lnTo>
                  <a:lnTo>
                    <a:pt x="69532" y="368618"/>
                  </a:lnTo>
                  <a:lnTo>
                    <a:pt x="0" y="368618"/>
                  </a:lnTo>
                  <a:lnTo>
                    <a:pt x="136207" y="0"/>
                  </a:lnTo>
                  <a:close/>
                  <a:moveTo>
                    <a:pt x="116205" y="231458"/>
                  </a:moveTo>
                  <a:lnTo>
                    <a:pt x="223838" y="231458"/>
                  </a:lnTo>
                  <a:lnTo>
                    <a:pt x="170497" y="75247"/>
                  </a:lnTo>
                  <a:lnTo>
                    <a:pt x="169545" y="75247"/>
                  </a:lnTo>
                  <a:lnTo>
                    <a:pt x="116205" y="231458"/>
                  </a:lnTo>
                  <a:close/>
                </a:path>
              </a:pathLst>
            </a:custGeom>
            <a:grpFill/>
            <a:ln w="9525" cap="flat">
              <a:noFill/>
              <a:prstDash val="solid"/>
              <a:miter/>
            </a:ln>
          </p:spPr>
          <p:txBody>
            <a:bodyPr rtlCol="0" anchor="ctr"/>
            <a:lstStyle/>
            <a:p>
              <a:endParaRPr lang="de-DE"/>
            </a:p>
          </p:txBody>
        </p:sp>
        <p:sp>
          <p:nvSpPr>
            <p:cNvPr id="163" name="Freihandform: Form 162">
              <a:extLst>
                <a:ext uri="{FF2B5EF4-FFF2-40B4-BE49-F238E27FC236}">
                  <a16:creationId xmlns:a16="http://schemas.microsoft.com/office/drawing/2014/main" id="{937D8227-F07D-4985-8720-D397D1BABF3C}"/>
                </a:ext>
              </a:extLst>
            </p:cNvPr>
            <p:cNvSpPr/>
            <p:nvPr/>
          </p:nvSpPr>
          <p:spPr>
            <a:xfrm>
              <a:off x="4900612" y="2525076"/>
              <a:ext cx="61912" cy="388620"/>
            </a:xfrm>
            <a:custGeom>
              <a:avLst/>
              <a:gdLst>
                <a:gd name="connsiteX0" fmla="*/ 61913 w 61912"/>
                <a:gd name="connsiteY0" fmla="*/ 388620 h 388620"/>
                <a:gd name="connsiteX1" fmla="*/ 0 w 61912"/>
                <a:gd name="connsiteY1" fmla="*/ 388620 h 388620"/>
                <a:gd name="connsiteX2" fmla="*/ 0 w 61912"/>
                <a:gd name="connsiteY2" fmla="*/ 14288 h 388620"/>
                <a:gd name="connsiteX3" fmla="*/ 61913 w 61912"/>
                <a:gd name="connsiteY3" fmla="*/ 0 h 388620"/>
                <a:gd name="connsiteX4" fmla="*/ 61913 w 61912"/>
                <a:gd name="connsiteY4" fmla="*/ 38862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8620">
                  <a:moveTo>
                    <a:pt x="61913" y="388620"/>
                  </a:moveTo>
                  <a:lnTo>
                    <a:pt x="0" y="388620"/>
                  </a:lnTo>
                  <a:lnTo>
                    <a:pt x="0" y="14288"/>
                  </a:lnTo>
                  <a:lnTo>
                    <a:pt x="61913" y="0"/>
                  </a:lnTo>
                  <a:lnTo>
                    <a:pt x="61913" y="388620"/>
                  </a:lnTo>
                  <a:close/>
                </a:path>
              </a:pathLst>
            </a:custGeom>
            <a:grpFill/>
            <a:ln w="9525" cap="flat">
              <a:noFill/>
              <a:prstDash val="solid"/>
              <a:miter/>
            </a:ln>
          </p:spPr>
          <p:txBody>
            <a:bodyPr rtlCol="0" anchor="ctr"/>
            <a:lstStyle/>
            <a:p>
              <a:endParaRPr lang="de-DE"/>
            </a:p>
          </p:txBody>
        </p:sp>
        <p:sp>
          <p:nvSpPr>
            <p:cNvPr id="164" name="Freihandform: Form 163">
              <a:extLst>
                <a:ext uri="{FF2B5EF4-FFF2-40B4-BE49-F238E27FC236}">
                  <a16:creationId xmlns:a16="http://schemas.microsoft.com/office/drawing/2014/main" id="{D6ECD825-8509-4FC7-8F36-1388F0F441BA}"/>
                </a:ext>
              </a:extLst>
            </p:cNvPr>
            <p:cNvSpPr/>
            <p:nvPr/>
          </p:nvSpPr>
          <p:spPr>
            <a:xfrm>
              <a:off x="502919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3" y="264795"/>
                    <a:pt x="173355" y="279083"/>
                    <a:pt x="132397" y="279083"/>
                  </a:cubicBezTo>
                  <a:close/>
                  <a:moveTo>
                    <a:pt x="62865" y="115253"/>
                  </a:moveTo>
                  <a:lnTo>
                    <a:pt x="183832" y="115253"/>
                  </a:lnTo>
                  <a:cubicBezTo>
                    <a:pt x="180975" y="74295"/>
                    <a:pt x="160020" y="50482"/>
                    <a:pt x="124778" y="50482"/>
                  </a:cubicBezTo>
                  <a:cubicBezTo>
                    <a:pt x="90488" y="50482"/>
                    <a:pt x="68580" y="74295"/>
                    <a:pt x="62865" y="115253"/>
                  </a:cubicBezTo>
                  <a:close/>
                </a:path>
              </a:pathLst>
            </a:custGeom>
            <a:grpFill/>
            <a:ln w="9525" cap="flat">
              <a:noFill/>
              <a:prstDash val="solid"/>
              <a:miter/>
            </a:ln>
          </p:spPr>
          <p:txBody>
            <a:bodyPr rtlCol="0" anchor="ctr"/>
            <a:lstStyle/>
            <a:p>
              <a:endParaRPr lang="de-DE"/>
            </a:p>
          </p:txBody>
        </p:sp>
        <p:sp>
          <p:nvSpPr>
            <p:cNvPr id="166" name="Freihandform: Form 165">
              <a:extLst>
                <a:ext uri="{FF2B5EF4-FFF2-40B4-BE49-F238E27FC236}">
                  <a16:creationId xmlns:a16="http://schemas.microsoft.com/office/drawing/2014/main" id="{556B67C4-1CE4-4FF5-B5B6-35A65D082FC7}"/>
                </a:ext>
              </a:extLst>
            </p:cNvPr>
            <p:cNvSpPr/>
            <p:nvPr/>
          </p:nvSpPr>
          <p:spPr>
            <a:xfrm>
              <a:off x="5306377" y="2646997"/>
              <a:ext cx="255269" cy="266700"/>
            </a:xfrm>
            <a:custGeom>
              <a:avLst/>
              <a:gdLst>
                <a:gd name="connsiteX0" fmla="*/ 255270 w 255269"/>
                <a:gd name="connsiteY0" fmla="*/ 266700 h 266700"/>
                <a:gd name="connsiteX1" fmla="*/ 183832 w 255269"/>
                <a:gd name="connsiteY1" fmla="*/ 266700 h 266700"/>
                <a:gd name="connsiteX2" fmla="*/ 126682 w 255269"/>
                <a:gd name="connsiteY2" fmla="*/ 174307 h 266700"/>
                <a:gd name="connsiteX3" fmla="*/ 125730 w 255269"/>
                <a:gd name="connsiteY3" fmla="*/ 174307 h 266700"/>
                <a:gd name="connsiteX4" fmla="*/ 70485 w 255269"/>
                <a:gd name="connsiteY4" fmla="*/ 266700 h 266700"/>
                <a:gd name="connsiteX5" fmla="*/ 0 w 255269"/>
                <a:gd name="connsiteY5" fmla="*/ 266700 h 266700"/>
                <a:gd name="connsiteX6" fmla="*/ 91440 w 255269"/>
                <a:gd name="connsiteY6" fmla="*/ 128588 h 266700"/>
                <a:gd name="connsiteX7" fmla="*/ 6667 w 255269"/>
                <a:gd name="connsiteY7" fmla="*/ 0 h 266700"/>
                <a:gd name="connsiteX8" fmla="*/ 77153 w 255269"/>
                <a:gd name="connsiteY8" fmla="*/ 0 h 266700"/>
                <a:gd name="connsiteX9" fmla="*/ 127635 w 255269"/>
                <a:gd name="connsiteY9" fmla="*/ 81915 h 266700"/>
                <a:gd name="connsiteX10" fmla="*/ 128588 w 255269"/>
                <a:gd name="connsiteY10" fmla="*/ 81915 h 266700"/>
                <a:gd name="connsiteX11" fmla="*/ 178117 w 255269"/>
                <a:gd name="connsiteY11" fmla="*/ 0 h 266700"/>
                <a:gd name="connsiteX12" fmla="*/ 247650 w 255269"/>
                <a:gd name="connsiteY12" fmla="*/ 0 h 266700"/>
                <a:gd name="connsiteX13" fmla="*/ 163830 w 255269"/>
                <a:gd name="connsiteY13" fmla="*/ 127635 h 266700"/>
                <a:gd name="connsiteX14" fmla="*/ 255270 w 255269"/>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69" h="266700">
                  <a:moveTo>
                    <a:pt x="255270" y="266700"/>
                  </a:moveTo>
                  <a:lnTo>
                    <a:pt x="183832" y="266700"/>
                  </a:lnTo>
                  <a:lnTo>
                    <a:pt x="126682" y="174307"/>
                  </a:lnTo>
                  <a:lnTo>
                    <a:pt x="125730" y="174307"/>
                  </a:lnTo>
                  <a:lnTo>
                    <a:pt x="70485" y="266700"/>
                  </a:lnTo>
                  <a:lnTo>
                    <a:pt x="0" y="266700"/>
                  </a:lnTo>
                  <a:lnTo>
                    <a:pt x="91440" y="128588"/>
                  </a:lnTo>
                  <a:lnTo>
                    <a:pt x="6667" y="0"/>
                  </a:lnTo>
                  <a:lnTo>
                    <a:pt x="77153" y="0"/>
                  </a:lnTo>
                  <a:lnTo>
                    <a:pt x="127635" y="81915"/>
                  </a:lnTo>
                  <a:lnTo>
                    <a:pt x="128588" y="81915"/>
                  </a:lnTo>
                  <a:lnTo>
                    <a:pt x="178117" y="0"/>
                  </a:lnTo>
                  <a:lnTo>
                    <a:pt x="247650" y="0"/>
                  </a:lnTo>
                  <a:lnTo>
                    <a:pt x="163830" y="127635"/>
                  </a:lnTo>
                  <a:lnTo>
                    <a:pt x="255270" y="266700"/>
                  </a:lnTo>
                  <a:close/>
                </a:path>
              </a:pathLst>
            </a:custGeom>
            <a:grpFill/>
            <a:ln w="9525" cap="flat">
              <a:noFill/>
              <a:prstDash val="solid"/>
              <a:miter/>
            </a:ln>
          </p:spPr>
          <p:txBody>
            <a:bodyPr rtlCol="0" anchor="ctr"/>
            <a:lstStyle/>
            <a:p>
              <a:endParaRPr lang="de-DE"/>
            </a:p>
          </p:txBody>
        </p:sp>
        <p:sp>
          <p:nvSpPr>
            <p:cNvPr id="167" name="Freihandform: Form 166">
              <a:extLst>
                <a:ext uri="{FF2B5EF4-FFF2-40B4-BE49-F238E27FC236}">
                  <a16:creationId xmlns:a16="http://schemas.microsoft.com/office/drawing/2014/main" id="{A608E3BC-17FA-490E-98D4-A4EC5ADA8C54}"/>
                </a:ext>
              </a:extLst>
            </p:cNvPr>
            <p:cNvSpPr/>
            <p:nvPr/>
          </p:nvSpPr>
          <p:spPr>
            <a:xfrm>
              <a:off x="5594967" y="2641281"/>
              <a:ext cx="225759" cy="279082"/>
            </a:xfrm>
            <a:custGeom>
              <a:avLst/>
              <a:gdLst>
                <a:gd name="connsiteX0" fmla="*/ 114317 w 225759"/>
                <a:gd name="connsiteY0" fmla="*/ 107632 h 279082"/>
                <a:gd name="connsiteX1" fmla="*/ 164799 w 225759"/>
                <a:gd name="connsiteY1" fmla="*/ 113347 h 279082"/>
                <a:gd name="connsiteX2" fmla="*/ 164799 w 225759"/>
                <a:gd name="connsiteY2" fmla="*/ 103822 h 279082"/>
                <a:gd name="connsiteX3" fmla="*/ 105744 w 225759"/>
                <a:gd name="connsiteY3" fmla="*/ 52388 h 279082"/>
                <a:gd name="connsiteX4" fmla="*/ 38117 w 225759"/>
                <a:gd name="connsiteY4" fmla="*/ 67628 h 279082"/>
                <a:gd name="connsiteX5" fmla="*/ 24782 w 225759"/>
                <a:gd name="connsiteY5" fmla="*/ 15240 h 279082"/>
                <a:gd name="connsiteX6" fmla="*/ 112412 w 225759"/>
                <a:gd name="connsiteY6" fmla="*/ 0 h 279082"/>
                <a:gd name="connsiteX7" fmla="*/ 225759 w 225759"/>
                <a:gd name="connsiteY7" fmla="*/ 102870 h 279082"/>
                <a:gd name="connsiteX8" fmla="*/ 225759 w 225759"/>
                <a:gd name="connsiteY8" fmla="*/ 273368 h 279082"/>
                <a:gd name="connsiteX9" fmla="*/ 166704 w 225759"/>
                <a:gd name="connsiteY9" fmla="*/ 273368 h 279082"/>
                <a:gd name="connsiteX10" fmla="*/ 166704 w 225759"/>
                <a:gd name="connsiteY10" fmla="*/ 244793 h 279082"/>
                <a:gd name="connsiteX11" fmla="*/ 165752 w 225759"/>
                <a:gd name="connsiteY11" fmla="*/ 244793 h 279082"/>
                <a:gd name="connsiteX12" fmla="*/ 87647 w 225759"/>
                <a:gd name="connsiteY12" fmla="*/ 279083 h 279082"/>
                <a:gd name="connsiteX13" fmla="*/ 17 w 225759"/>
                <a:gd name="connsiteY13" fmla="*/ 194310 h 279082"/>
                <a:gd name="connsiteX14" fmla="*/ 114317 w 225759"/>
                <a:gd name="connsiteY14" fmla="*/ 107632 h 279082"/>
                <a:gd name="connsiteX15" fmla="*/ 103839 w 225759"/>
                <a:gd name="connsiteY15" fmla="*/ 232410 h 279082"/>
                <a:gd name="connsiteX16" fmla="*/ 164799 w 225759"/>
                <a:gd name="connsiteY16" fmla="*/ 200025 h 279082"/>
                <a:gd name="connsiteX17" fmla="*/ 164799 w 225759"/>
                <a:gd name="connsiteY17" fmla="*/ 154305 h 279082"/>
                <a:gd name="connsiteX18" fmla="*/ 120984 w 225759"/>
                <a:gd name="connsiteY18" fmla="*/ 149543 h 279082"/>
                <a:gd name="connsiteX19" fmla="*/ 59072 w 225759"/>
                <a:gd name="connsiteY19" fmla="*/ 193358 h 279082"/>
                <a:gd name="connsiteX20" fmla="*/ 103839 w 225759"/>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9" h="279082">
                  <a:moveTo>
                    <a:pt x="114317" y="107632"/>
                  </a:moveTo>
                  <a:cubicBezTo>
                    <a:pt x="131462" y="107632"/>
                    <a:pt x="147654" y="108585"/>
                    <a:pt x="164799" y="113347"/>
                  </a:cubicBezTo>
                  <a:lnTo>
                    <a:pt x="164799" y="103822"/>
                  </a:lnTo>
                  <a:cubicBezTo>
                    <a:pt x="164799" y="69532"/>
                    <a:pt x="144797" y="52388"/>
                    <a:pt x="105744" y="52388"/>
                  </a:cubicBezTo>
                  <a:cubicBezTo>
                    <a:pt x="83837" y="52388"/>
                    <a:pt x="60024" y="57150"/>
                    <a:pt x="38117" y="67628"/>
                  </a:cubicBezTo>
                  <a:lnTo>
                    <a:pt x="24782" y="15240"/>
                  </a:lnTo>
                  <a:cubicBezTo>
                    <a:pt x="49547" y="5715"/>
                    <a:pt x="81932" y="0"/>
                    <a:pt x="112412" y="0"/>
                  </a:cubicBezTo>
                  <a:cubicBezTo>
                    <a:pt x="187659" y="0"/>
                    <a:pt x="225759" y="35243"/>
                    <a:pt x="225759" y="102870"/>
                  </a:cubicBezTo>
                  <a:lnTo>
                    <a:pt x="225759" y="273368"/>
                  </a:lnTo>
                  <a:lnTo>
                    <a:pt x="166704" y="273368"/>
                  </a:lnTo>
                  <a:lnTo>
                    <a:pt x="166704" y="244793"/>
                  </a:lnTo>
                  <a:lnTo>
                    <a:pt x="165752" y="244793"/>
                  </a:lnTo>
                  <a:cubicBezTo>
                    <a:pt x="142892" y="268605"/>
                    <a:pt x="119079" y="279083"/>
                    <a:pt x="87647" y="279083"/>
                  </a:cubicBezTo>
                  <a:cubicBezTo>
                    <a:pt x="34307" y="279083"/>
                    <a:pt x="17" y="245745"/>
                    <a:pt x="17" y="194310"/>
                  </a:cubicBezTo>
                  <a:cubicBezTo>
                    <a:pt x="-936" y="138113"/>
                    <a:pt x="39069" y="107632"/>
                    <a:pt x="114317" y="107632"/>
                  </a:cubicBezTo>
                  <a:close/>
                  <a:moveTo>
                    <a:pt x="103839" y="232410"/>
                  </a:moveTo>
                  <a:cubicBezTo>
                    <a:pt x="126699" y="232410"/>
                    <a:pt x="147654" y="220980"/>
                    <a:pt x="164799" y="200025"/>
                  </a:cubicBezTo>
                  <a:lnTo>
                    <a:pt x="164799" y="154305"/>
                  </a:lnTo>
                  <a:cubicBezTo>
                    <a:pt x="150512" y="150495"/>
                    <a:pt x="135272" y="149543"/>
                    <a:pt x="120984" y="149543"/>
                  </a:cubicBezTo>
                  <a:cubicBezTo>
                    <a:pt x="81932" y="149543"/>
                    <a:pt x="59072" y="165735"/>
                    <a:pt x="59072" y="193358"/>
                  </a:cubicBezTo>
                  <a:cubicBezTo>
                    <a:pt x="59072" y="217170"/>
                    <a:pt x="76217" y="232410"/>
                    <a:pt x="103839" y="232410"/>
                  </a:cubicBezTo>
                  <a:close/>
                </a:path>
              </a:pathLst>
            </a:custGeom>
            <a:grpFill/>
            <a:ln w="9525" cap="flat">
              <a:noFill/>
              <a:prstDash val="solid"/>
              <a:miter/>
            </a:ln>
          </p:spPr>
          <p:txBody>
            <a:bodyPr rtlCol="0" anchor="ctr"/>
            <a:lstStyle/>
            <a:p>
              <a:endParaRPr lang="de-DE"/>
            </a:p>
          </p:txBody>
        </p:sp>
        <p:sp>
          <p:nvSpPr>
            <p:cNvPr id="169" name="Freihandform: Form 168">
              <a:extLst>
                <a:ext uri="{FF2B5EF4-FFF2-40B4-BE49-F238E27FC236}">
                  <a16:creationId xmlns:a16="http://schemas.microsoft.com/office/drawing/2014/main" id="{6A1B34C9-D7CE-4912-870A-D442BC7AC1C3}"/>
                </a:ext>
              </a:extLst>
            </p:cNvPr>
            <p:cNvSpPr/>
            <p:nvPr/>
          </p:nvSpPr>
          <p:spPr>
            <a:xfrm>
              <a:off x="5900737" y="2641281"/>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grpFill/>
            <a:ln w="9525" cap="flat">
              <a:noFill/>
              <a:prstDash val="solid"/>
              <a:miter/>
            </a:ln>
          </p:spPr>
          <p:txBody>
            <a:bodyPr rtlCol="0" anchor="ctr"/>
            <a:lstStyle/>
            <a:p>
              <a:endParaRPr lang="de-DE"/>
            </a:p>
          </p:txBody>
        </p:sp>
        <p:sp>
          <p:nvSpPr>
            <p:cNvPr id="170" name="Freihandform: Form 169">
              <a:extLst>
                <a:ext uri="{FF2B5EF4-FFF2-40B4-BE49-F238E27FC236}">
                  <a16:creationId xmlns:a16="http://schemas.microsoft.com/office/drawing/2014/main" id="{DB6BBEE1-67DD-4150-84CA-F44265322768}"/>
                </a:ext>
              </a:extLst>
            </p:cNvPr>
            <p:cNvSpPr/>
            <p:nvPr/>
          </p:nvSpPr>
          <p:spPr>
            <a:xfrm>
              <a:off x="619505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3 w 248602"/>
                <a:gd name="connsiteY7" fmla="*/ 389573 h 396239"/>
                <a:gd name="connsiteX8" fmla="*/ 187643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1913 w 248602"/>
                <a:gd name="connsiteY12" fmla="*/ 255270 h 396239"/>
                <a:gd name="connsiteX13" fmla="*/ 123825 w 248602"/>
                <a:gd name="connsiteY13" fmla="*/ 340995 h 396239"/>
                <a:gd name="connsiteX14" fmla="*/ 187643 w 248602"/>
                <a:gd name="connsiteY14" fmla="*/ 305753 h 396239"/>
                <a:gd name="connsiteX15" fmla="*/ 187643 w 248602"/>
                <a:gd name="connsiteY15" fmla="*/ 207645 h 396239"/>
                <a:gd name="connsiteX16" fmla="*/ 123825 w 248602"/>
                <a:gd name="connsiteY16" fmla="*/ 172402 h 396239"/>
                <a:gd name="connsiteX17" fmla="*/ 61913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3" y="130493"/>
                    <a:pt x="185738" y="152400"/>
                  </a:cubicBezTo>
                  <a:lnTo>
                    <a:pt x="186690" y="152400"/>
                  </a:lnTo>
                  <a:lnTo>
                    <a:pt x="186690" y="15240"/>
                  </a:lnTo>
                  <a:lnTo>
                    <a:pt x="248603" y="0"/>
                  </a:lnTo>
                  <a:lnTo>
                    <a:pt x="248603" y="389573"/>
                  </a:lnTo>
                  <a:lnTo>
                    <a:pt x="187643" y="389573"/>
                  </a:lnTo>
                  <a:lnTo>
                    <a:pt x="187643" y="358140"/>
                  </a:lnTo>
                  <a:lnTo>
                    <a:pt x="186690" y="358140"/>
                  </a:lnTo>
                  <a:cubicBezTo>
                    <a:pt x="167640" y="381953"/>
                    <a:pt x="140018" y="396240"/>
                    <a:pt x="106680" y="396240"/>
                  </a:cubicBezTo>
                  <a:cubicBezTo>
                    <a:pt x="43815" y="395288"/>
                    <a:pt x="0" y="340995"/>
                    <a:pt x="0" y="255270"/>
                  </a:cubicBezTo>
                  <a:close/>
                  <a:moveTo>
                    <a:pt x="61913" y="255270"/>
                  </a:moveTo>
                  <a:cubicBezTo>
                    <a:pt x="61913" y="309563"/>
                    <a:pt x="84772" y="340995"/>
                    <a:pt x="123825" y="340995"/>
                  </a:cubicBezTo>
                  <a:cubicBezTo>
                    <a:pt x="147638" y="340995"/>
                    <a:pt x="167640" y="329565"/>
                    <a:pt x="187643" y="305753"/>
                  </a:cubicBezTo>
                  <a:lnTo>
                    <a:pt x="187643" y="207645"/>
                  </a:lnTo>
                  <a:cubicBezTo>
                    <a:pt x="169545" y="183833"/>
                    <a:pt x="149543" y="172402"/>
                    <a:pt x="123825" y="172402"/>
                  </a:cubicBezTo>
                  <a:cubicBezTo>
                    <a:pt x="82868" y="172402"/>
                    <a:pt x="61913" y="201930"/>
                    <a:pt x="61913" y="255270"/>
                  </a:cubicBezTo>
                  <a:close/>
                </a:path>
              </a:pathLst>
            </a:custGeom>
            <a:grpFill/>
            <a:ln w="9525" cap="flat">
              <a:noFill/>
              <a:prstDash val="solid"/>
              <a:miter/>
            </a:ln>
          </p:spPr>
          <p:txBody>
            <a:bodyPr rtlCol="0" anchor="ctr"/>
            <a:lstStyle/>
            <a:p>
              <a:endParaRPr lang="de-DE"/>
            </a:p>
          </p:txBody>
        </p:sp>
        <p:sp>
          <p:nvSpPr>
            <p:cNvPr id="171" name="Freihandform: Form 170">
              <a:extLst>
                <a:ext uri="{FF2B5EF4-FFF2-40B4-BE49-F238E27FC236}">
                  <a16:creationId xmlns:a16="http://schemas.microsoft.com/office/drawing/2014/main" id="{BB36E697-0A79-445E-9543-822501A316D8}"/>
                </a:ext>
              </a:extLst>
            </p:cNvPr>
            <p:cNvSpPr/>
            <p:nvPr/>
          </p:nvSpPr>
          <p:spPr>
            <a:xfrm>
              <a:off x="651128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7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3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7" y="53340"/>
                    <a:pt x="242887" y="135255"/>
                  </a:cubicBezTo>
                  <a:cubicBezTo>
                    <a:pt x="242887" y="143828"/>
                    <a:pt x="241935" y="153353"/>
                    <a:pt x="241935" y="160972"/>
                  </a:cubicBezTo>
                  <a:lnTo>
                    <a:pt x="62865" y="160972"/>
                  </a:lnTo>
                  <a:cubicBezTo>
                    <a:pt x="69532" y="201930"/>
                    <a:pt x="94297" y="225743"/>
                    <a:pt x="132397" y="225743"/>
                  </a:cubicBezTo>
                  <a:cubicBezTo>
                    <a:pt x="157162" y="225743"/>
                    <a:pt x="177165" y="216218"/>
                    <a:pt x="198120" y="194310"/>
                  </a:cubicBezTo>
                  <a:lnTo>
                    <a:pt x="237172" y="235268"/>
                  </a:lnTo>
                  <a:cubicBezTo>
                    <a:pt x="206692" y="264795"/>
                    <a:pt x="172403" y="279083"/>
                    <a:pt x="132397" y="279083"/>
                  </a:cubicBezTo>
                  <a:close/>
                  <a:moveTo>
                    <a:pt x="62865" y="115253"/>
                  </a:moveTo>
                  <a:lnTo>
                    <a:pt x="183833" y="115253"/>
                  </a:lnTo>
                  <a:cubicBezTo>
                    <a:pt x="180975" y="74295"/>
                    <a:pt x="160020" y="50482"/>
                    <a:pt x="124778" y="50482"/>
                  </a:cubicBezTo>
                  <a:cubicBezTo>
                    <a:pt x="90488" y="50482"/>
                    <a:pt x="67628" y="74295"/>
                    <a:pt x="62865" y="115253"/>
                  </a:cubicBezTo>
                  <a:close/>
                </a:path>
              </a:pathLst>
            </a:custGeom>
            <a:grpFill/>
            <a:ln w="9525" cap="flat">
              <a:noFill/>
              <a:prstDash val="solid"/>
              <a:miter/>
            </a:ln>
          </p:spPr>
          <p:txBody>
            <a:bodyPr rtlCol="0" anchor="ctr"/>
            <a:lstStyle/>
            <a:p>
              <a:endParaRPr lang="de-DE"/>
            </a:p>
          </p:txBody>
        </p:sp>
        <p:sp>
          <p:nvSpPr>
            <p:cNvPr id="172" name="Freihandform: Form 171">
              <a:extLst>
                <a:ext uri="{FF2B5EF4-FFF2-40B4-BE49-F238E27FC236}">
                  <a16:creationId xmlns:a16="http://schemas.microsoft.com/office/drawing/2014/main" id="{3D6A5235-4406-49B8-9431-36103C871D41}"/>
                </a:ext>
              </a:extLst>
            </p:cNvPr>
            <p:cNvSpPr/>
            <p:nvPr/>
          </p:nvSpPr>
          <p:spPr>
            <a:xfrm>
              <a:off x="6824662"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grpFill/>
            <a:ln w="9525" cap="flat">
              <a:noFill/>
              <a:prstDash val="solid"/>
              <a:miter/>
            </a:ln>
          </p:spPr>
          <p:txBody>
            <a:bodyPr rtlCol="0" anchor="ctr"/>
            <a:lstStyle/>
            <a:p>
              <a:endParaRPr lang="de-DE"/>
            </a:p>
          </p:txBody>
        </p:sp>
        <p:sp>
          <p:nvSpPr>
            <p:cNvPr id="173" name="Freihandform: Form 172">
              <a:extLst>
                <a:ext uri="{FF2B5EF4-FFF2-40B4-BE49-F238E27FC236}">
                  <a16:creationId xmlns:a16="http://schemas.microsoft.com/office/drawing/2014/main" id="{47C8A01E-4A50-4E72-95E6-1E6C059E4777}"/>
                </a:ext>
              </a:extLst>
            </p:cNvPr>
            <p:cNvSpPr/>
            <p:nvPr/>
          </p:nvSpPr>
          <p:spPr>
            <a:xfrm>
              <a:off x="7023734" y="2721291"/>
              <a:ext cx="130492" cy="59055"/>
            </a:xfrm>
            <a:custGeom>
              <a:avLst/>
              <a:gdLst>
                <a:gd name="connsiteX0" fmla="*/ 130492 w 130492"/>
                <a:gd name="connsiteY0" fmla="*/ 59055 h 59055"/>
                <a:gd name="connsiteX1" fmla="*/ 0 w 130492"/>
                <a:gd name="connsiteY1" fmla="*/ 59055 h 59055"/>
                <a:gd name="connsiteX2" fmla="*/ 0 w 130492"/>
                <a:gd name="connsiteY2" fmla="*/ 0 h 59055"/>
                <a:gd name="connsiteX3" fmla="*/ 130492 w 130492"/>
                <a:gd name="connsiteY3" fmla="*/ 0 h 59055"/>
                <a:gd name="connsiteX4" fmla="*/ 130492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2" y="59055"/>
                  </a:moveTo>
                  <a:lnTo>
                    <a:pt x="0" y="59055"/>
                  </a:lnTo>
                  <a:lnTo>
                    <a:pt x="0" y="0"/>
                  </a:lnTo>
                  <a:lnTo>
                    <a:pt x="130492" y="0"/>
                  </a:lnTo>
                  <a:lnTo>
                    <a:pt x="130492" y="59055"/>
                  </a:lnTo>
                  <a:close/>
                </a:path>
              </a:pathLst>
            </a:custGeom>
            <a:grpFill/>
            <a:ln w="9525" cap="flat">
              <a:noFill/>
              <a:prstDash val="solid"/>
              <a:miter/>
            </a:ln>
          </p:spPr>
          <p:txBody>
            <a:bodyPr rtlCol="0" anchor="ctr"/>
            <a:lstStyle/>
            <a:p>
              <a:endParaRPr lang="de-DE"/>
            </a:p>
          </p:txBody>
        </p:sp>
        <p:sp>
          <p:nvSpPr>
            <p:cNvPr id="174" name="Freihandform: Form 173">
              <a:extLst>
                <a:ext uri="{FF2B5EF4-FFF2-40B4-BE49-F238E27FC236}">
                  <a16:creationId xmlns:a16="http://schemas.microsoft.com/office/drawing/2014/main" id="{9C00FF19-F5E2-41D0-A86A-587D215E4413}"/>
                </a:ext>
              </a:extLst>
            </p:cNvPr>
            <p:cNvSpPr/>
            <p:nvPr/>
          </p:nvSpPr>
          <p:spPr>
            <a:xfrm>
              <a:off x="7233284" y="2545079"/>
              <a:ext cx="288607" cy="37528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2" y="312420"/>
                    <a:pt x="220980" y="275272"/>
                    <a:pt x="220980" y="219075"/>
                  </a:cubicBezTo>
                  <a:lnTo>
                    <a:pt x="220980" y="0"/>
                  </a:lnTo>
                  <a:lnTo>
                    <a:pt x="287655" y="0"/>
                  </a:lnTo>
                  <a:lnTo>
                    <a:pt x="287655" y="222885"/>
                  </a:lnTo>
                  <a:close/>
                </a:path>
              </a:pathLst>
            </a:custGeom>
            <a:grpFill/>
            <a:ln w="9525" cap="flat">
              <a:noFill/>
              <a:prstDash val="solid"/>
              <a:miter/>
            </a:ln>
          </p:spPr>
          <p:txBody>
            <a:bodyPr rtlCol="0" anchor="ctr"/>
            <a:lstStyle/>
            <a:p>
              <a:endParaRPr lang="de-DE"/>
            </a:p>
          </p:txBody>
        </p:sp>
        <p:sp>
          <p:nvSpPr>
            <p:cNvPr id="175" name="Freihandform: Form 174">
              <a:extLst>
                <a:ext uri="{FF2B5EF4-FFF2-40B4-BE49-F238E27FC236}">
                  <a16:creationId xmlns:a16="http://schemas.microsoft.com/office/drawing/2014/main" id="{8965284B-B43E-4869-995E-03E9EF24FED9}"/>
                </a:ext>
              </a:extLst>
            </p:cNvPr>
            <p:cNvSpPr/>
            <p:nvPr/>
          </p:nvSpPr>
          <p:spPr>
            <a:xfrm>
              <a:off x="7605712" y="2641281"/>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grpFill/>
            <a:ln w="9525" cap="flat">
              <a:noFill/>
              <a:prstDash val="solid"/>
              <a:miter/>
            </a:ln>
          </p:spPr>
          <p:txBody>
            <a:bodyPr rtlCol="0" anchor="ctr"/>
            <a:lstStyle/>
            <a:p>
              <a:endParaRPr lang="de-DE"/>
            </a:p>
          </p:txBody>
        </p:sp>
        <p:sp>
          <p:nvSpPr>
            <p:cNvPr id="176" name="Freihandform: Form 175">
              <a:extLst>
                <a:ext uri="{FF2B5EF4-FFF2-40B4-BE49-F238E27FC236}">
                  <a16:creationId xmlns:a16="http://schemas.microsoft.com/office/drawing/2014/main" id="{1CEDCCDB-6473-4929-A39A-339B891A4342}"/>
                </a:ext>
              </a:extLst>
            </p:cNvPr>
            <p:cNvSpPr/>
            <p:nvPr/>
          </p:nvSpPr>
          <p:spPr>
            <a:xfrm>
              <a:off x="7904797"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2 w 79057"/>
                <a:gd name="connsiteY6" fmla="*/ 384810 h 384810"/>
                <a:gd name="connsiteX7" fmla="*/ 8572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7" y="0"/>
                    <a:pt x="39052" y="0"/>
                  </a:cubicBezTo>
                  <a:cubicBezTo>
                    <a:pt x="60960" y="0"/>
                    <a:pt x="79057" y="16193"/>
                    <a:pt x="79057" y="38100"/>
                  </a:cubicBezTo>
                  <a:close/>
                  <a:moveTo>
                    <a:pt x="70485" y="384810"/>
                  </a:moveTo>
                  <a:lnTo>
                    <a:pt x="8572" y="384810"/>
                  </a:lnTo>
                  <a:lnTo>
                    <a:pt x="8572"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77" name="Freihandform: Form 176">
              <a:extLst>
                <a:ext uri="{FF2B5EF4-FFF2-40B4-BE49-F238E27FC236}">
                  <a16:creationId xmlns:a16="http://schemas.microsoft.com/office/drawing/2014/main" id="{B12897B1-DBCD-4E91-B5A6-A1D097CC016F}"/>
                </a:ext>
              </a:extLst>
            </p:cNvPr>
            <p:cNvSpPr/>
            <p:nvPr/>
          </p:nvSpPr>
          <p:spPr>
            <a:xfrm>
              <a:off x="8027669" y="2647949"/>
              <a:ext cx="259080" cy="266700"/>
            </a:xfrm>
            <a:custGeom>
              <a:avLst/>
              <a:gdLst>
                <a:gd name="connsiteX0" fmla="*/ 259080 w 259080"/>
                <a:gd name="connsiteY0" fmla="*/ 0 h 266700"/>
                <a:gd name="connsiteX1" fmla="*/ 161925 w 259080"/>
                <a:gd name="connsiteY1" fmla="*/ 266700 h 266700"/>
                <a:gd name="connsiteX2" fmla="*/ 97155 w 259080"/>
                <a:gd name="connsiteY2" fmla="*/ 266700 h 266700"/>
                <a:gd name="connsiteX3" fmla="*/ 0 w 259080"/>
                <a:gd name="connsiteY3" fmla="*/ 0 h 266700"/>
                <a:gd name="connsiteX4" fmla="*/ 68580 w 259080"/>
                <a:gd name="connsiteY4" fmla="*/ 0 h 266700"/>
                <a:gd name="connsiteX5" fmla="*/ 129540 w 259080"/>
                <a:gd name="connsiteY5" fmla="*/ 193358 h 266700"/>
                <a:gd name="connsiteX6" fmla="*/ 130493 w 259080"/>
                <a:gd name="connsiteY6" fmla="*/ 193358 h 266700"/>
                <a:gd name="connsiteX7" fmla="*/ 191453 w 259080"/>
                <a:gd name="connsiteY7" fmla="*/ 0 h 266700"/>
                <a:gd name="connsiteX8" fmla="*/ 259080 w 259080"/>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80" h="266700">
                  <a:moveTo>
                    <a:pt x="259080" y="0"/>
                  </a:moveTo>
                  <a:lnTo>
                    <a:pt x="161925" y="266700"/>
                  </a:lnTo>
                  <a:lnTo>
                    <a:pt x="97155" y="266700"/>
                  </a:lnTo>
                  <a:lnTo>
                    <a:pt x="0" y="0"/>
                  </a:lnTo>
                  <a:lnTo>
                    <a:pt x="68580" y="0"/>
                  </a:lnTo>
                  <a:lnTo>
                    <a:pt x="129540" y="193358"/>
                  </a:lnTo>
                  <a:lnTo>
                    <a:pt x="130493" y="193358"/>
                  </a:lnTo>
                  <a:lnTo>
                    <a:pt x="191453" y="0"/>
                  </a:lnTo>
                  <a:lnTo>
                    <a:pt x="259080" y="0"/>
                  </a:lnTo>
                  <a:close/>
                </a:path>
              </a:pathLst>
            </a:custGeom>
            <a:grpFill/>
            <a:ln w="9525" cap="flat">
              <a:noFill/>
              <a:prstDash val="solid"/>
              <a:miter/>
            </a:ln>
          </p:spPr>
          <p:txBody>
            <a:bodyPr rtlCol="0" anchor="ctr"/>
            <a:lstStyle/>
            <a:p>
              <a:endParaRPr lang="de-DE"/>
            </a:p>
          </p:txBody>
        </p:sp>
        <p:sp>
          <p:nvSpPr>
            <p:cNvPr id="178" name="Freihandform: Form 177">
              <a:extLst>
                <a:ext uri="{FF2B5EF4-FFF2-40B4-BE49-F238E27FC236}">
                  <a16:creationId xmlns:a16="http://schemas.microsoft.com/office/drawing/2014/main" id="{0F992F86-490C-49E8-A49C-EBE355E80549}"/>
                </a:ext>
              </a:extLst>
            </p:cNvPr>
            <p:cNvSpPr/>
            <p:nvPr/>
          </p:nvSpPr>
          <p:spPr>
            <a:xfrm>
              <a:off x="8315324" y="2641281"/>
              <a:ext cx="242887" cy="279082"/>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8" y="225743"/>
                    <a:pt x="132398" y="225743"/>
                  </a:cubicBezTo>
                  <a:cubicBezTo>
                    <a:pt x="157163" y="225743"/>
                    <a:pt x="177165" y="216218"/>
                    <a:pt x="198120" y="194310"/>
                  </a:cubicBezTo>
                  <a:lnTo>
                    <a:pt x="237173" y="235268"/>
                  </a:lnTo>
                  <a:cubicBezTo>
                    <a:pt x="206693" y="264795"/>
                    <a:pt x="173355" y="279083"/>
                    <a:pt x="132398" y="279083"/>
                  </a:cubicBezTo>
                  <a:close/>
                  <a:moveTo>
                    <a:pt x="62865" y="115253"/>
                  </a:moveTo>
                  <a:lnTo>
                    <a:pt x="183832" y="115253"/>
                  </a:lnTo>
                  <a:cubicBezTo>
                    <a:pt x="180975" y="74295"/>
                    <a:pt x="160020" y="50482"/>
                    <a:pt x="124777" y="50482"/>
                  </a:cubicBezTo>
                  <a:cubicBezTo>
                    <a:pt x="90488" y="50482"/>
                    <a:pt x="68580" y="74295"/>
                    <a:pt x="62865" y="115253"/>
                  </a:cubicBezTo>
                  <a:close/>
                </a:path>
              </a:pathLst>
            </a:custGeom>
            <a:grpFill/>
            <a:ln w="9525" cap="flat">
              <a:noFill/>
              <a:prstDash val="solid"/>
              <a:miter/>
            </a:ln>
          </p:spPr>
          <p:txBody>
            <a:bodyPr rtlCol="0" anchor="ctr"/>
            <a:lstStyle/>
            <a:p>
              <a:endParaRPr lang="de-DE"/>
            </a:p>
          </p:txBody>
        </p:sp>
        <p:sp>
          <p:nvSpPr>
            <p:cNvPr id="179" name="Freihandform: Form 178">
              <a:extLst>
                <a:ext uri="{FF2B5EF4-FFF2-40B4-BE49-F238E27FC236}">
                  <a16:creationId xmlns:a16="http://schemas.microsoft.com/office/drawing/2014/main" id="{A382B1E9-D95A-44CD-A2C1-B488EC588946}"/>
                </a:ext>
              </a:extLst>
            </p:cNvPr>
            <p:cNvSpPr/>
            <p:nvPr/>
          </p:nvSpPr>
          <p:spPr>
            <a:xfrm>
              <a:off x="8628697"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grpFill/>
            <a:ln w="9525" cap="flat">
              <a:noFill/>
              <a:prstDash val="solid"/>
              <a:miter/>
            </a:ln>
          </p:spPr>
          <p:txBody>
            <a:bodyPr rtlCol="0" anchor="ctr"/>
            <a:lstStyle/>
            <a:p>
              <a:endParaRPr lang="de-DE"/>
            </a:p>
          </p:txBody>
        </p:sp>
        <p:sp>
          <p:nvSpPr>
            <p:cNvPr id="180" name="Freihandform: Form 179">
              <a:extLst>
                <a:ext uri="{FF2B5EF4-FFF2-40B4-BE49-F238E27FC236}">
                  <a16:creationId xmlns:a16="http://schemas.microsoft.com/office/drawing/2014/main" id="{94A75078-E929-457E-A5DB-126D23196FA2}"/>
                </a:ext>
              </a:extLst>
            </p:cNvPr>
            <p:cNvSpPr/>
            <p:nvPr/>
          </p:nvSpPr>
          <p:spPr>
            <a:xfrm>
              <a:off x="8818244" y="2640329"/>
              <a:ext cx="205740" cy="280034"/>
            </a:xfrm>
            <a:custGeom>
              <a:avLst/>
              <a:gdLst>
                <a:gd name="connsiteX0" fmla="*/ 29528 w 205740"/>
                <a:gd name="connsiteY0" fmla="*/ 198120 h 280034"/>
                <a:gd name="connsiteX1" fmla="*/ 104775 w 205740"/>
                <a:gd name="connsiteY1" fmla="*/ 227647 h 280034"/>
                <a:gd name="connsiteX2" fmla="*/ 143828 w 205740"/>
                <a:gd name="connsiteY2" fmla="*/ 200978 h 280034"/>
                <a:gd name="connsiteX3" fmla="*/ 10478 w 205740"/>
                <a:gd name="connsiteY3" fmla="*/ 82868 h 280034"/>
                <a:gd name="connsiteX4" fmla="*/ 111443 w 205740"/>
                <a:gd name="connsiteY4" fmla="*/ 0 h 280034"/>
                <a:gd name="connsiteX5" fmla="*/ 203835 w 205740"/>
                <a:gd name="connsiteY5" fmla="*/ 27622 h 280034"/>
                <a:gd name="connsiteX6" fmla="*/ 174307 w 205740"/>
                <a:gd name="connsiteY6" fmla="*/ 76200 h 280034"/>
                <a:gd name="connsiteX7" fmla="*/ 110490 w 205740"/>
                <a:gd name="connsiteY7" fmla="*/ 52387 h 280034"/>
                <a:gd name="connsiteX8" fmla="*/ 72390 w 205740"/>
                <a:gd name="connsiteY8" fmla="*/ 77153 h 280034"/>
                <a:gd name="connsiteX9" fmla="*/ 205740 w 205740"/>
                <a:gd name="connsiteY9" fmla="*/ 195262 h 280034"/>
                <a:gd name="connsiteX10" fmla="*/ 102870 w 205740"/>
                <a:gd name="connsiteY10" fmla="*/ 280035 h 280034"/>
                <a:gd name="connsiteX11" fmla="*/ 0 w 205740"/>
                <a:gd name="connsiteY11" fmla="*/ 247650 h 280034"/>
                <a:gd name="connsiteX12" fmla="*/ 29528 w 205740"/>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4">
                  <a:moveTo>
                    <a:pt x="29528" y="198120"/>
                  </a:moveTo>
                  <a:cubicBezTo>
                    <a:pt x="56198" y="218122"/>
                    <a:pt x="80963" y="227647"/>
                    <a:pt x="104775" y="227647"/>
                  </a:cubicBezTo>
                  <a:cubicBezTo>
                    <a:pt x="127635" y="227647"/>
                    <a:pt x="143828" y="217170"/>
                    <a:pt x="143828" y="200978"/>
                  </a:cubicBezTo>
                  <a:cubicBezTo>
                    <a:pt x="143828" y="155258"/>
                    <a:pt x="10478" y="171450"/>
                    <a:pt x="10478" y="82868"/>
                  </a:cubicBezTo>
                  <a:cubicBezTo>
                    <a:pt x="10478" y="33338"/>
                    <a:pt x="51435" y="0"/>
                    <a:pt x="111443" y="0"/>
                  </a:cubicBezTo>
                  <a:cubicBezTo>
                    <a:pt x="143828" y="0"/>
                    <a:pt x="175260" y="9525"/>
                    <a:pt x="203835" y="27622"/>
                  </a:cubicBezTo>
                  <a:lnTo>
                    <a:pt x="174307" y="76200"/>
                  </a:lnTo>
                  <a:cubicBezTo>
                    <a:pt x="151448" y="60007"/>
                    <a:pt x="130493"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8" y="280035"/>
                    <a:pt x="31432" y="268605"/>
                    <a:pt x="0" y="247650"/>
                  </a:cubicBezTo>
                  <a:lnTo>
                    <a:pt x="29528" y="198120"/>
                  </a:lnTo>
                  <a:close/>
                </a:path>
              </a:pathLst>
            </a:custGeom>
            <a:grpFill/>
            <a:ln w="9525" cap="flat">
              <a:noFill/>
              <a:prstDash val="solid"/>
              <a:miter/>
            </a:ln>
          </p:spPr>
          <p:txBody>
            <a:bodyPr rtlCol="0" anchor="ctr"/>
            <a:lstStyle/>
            <a:p>
              <a:endParaRPr lang="de-DE"/>
            </a:p>
          </p:txBody>
        </p:sp>
        <p:sp>
          <p:nvSpPr>
            <p:cNvPr id="181" name="Freihandform: Form 180">
              <a:extLst>
                <a:ext uri="{FF2B5EF4-FFF2-40B4-BE49-F238E27FC236}">
                  <a16:creationId xmlns:a16="http://schemas.microsoft.com/office/drawing/2014/main" id="{6E2FE959-5A44-4879-9A15-7D6AA4FA740D}"/>
                </a:ext>
              </a:extLst>
            </p:cNvPr>
            <p:cNvSpPr/>
            <p:nvPr/>
          </p:nvSpPr>
          <p:spPr>
            <a:xfrm>
              <a:off x="9082087"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82" name="Freihandform: Form 181">
              <a:extLst>
                <a:ext uri="{FF2B5EF4-FFF2-40B4-BE49-F238E27FC236}">
                  <a16:creationId xmlns:a16="http://schemas.microsoft.com/office/drawing/2014/main" id="{EE630AD0-5153-4382-A12E-AD9144EBE047}"/>
                </a:ext>
              </a:extLst>
            </p:cNvPr>
            <p:cNvSpPr/>
            <p:nvPr/>
          </p:nvSpPr>
          <p:spPr>
            <a:xfrm>
              <a:off x="9205912" y="2562224"/>
              <a:ext cx="165735" cy="358139"/>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7 w 165735"/>
                <a:gd name="connsiteY3" fmla="*/ 282892 h 358139"/>
                <a:gd name="connsiteX4" fmla="*/ 40957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1923" y="303848"/>
                    <a:pt x="155257" y="300038"/>
                    <a:pt x="165735" y="295275"/>
                  </a:cubicBezTo>
                  <a:close/>
                </a:path>
              </a:pathLst>
            </a:custGeom>
            <a:grpFill/>
            <a:ln w="9525" cap="flat">
              <a:noFill/>
              <a:prstDash val="solid"/>
              <a:miter/>
            </a:ln>
          </p:spPr>
          <p:txBody>
            <a:bodyPr rtlCol="0" anchor="ctr"/>
            <a:lstStyle/>
            <a:p>
              <a:endParaRPr lang="de-DE"/>
            </a:p>
          </p:txBody>
        </p:sp>
        <p:sp>
          <p:nvSpPr>
            <p:cNvPr id="183" name="Freihandform: Form 182">
              <a:extLst>
                <a:ext uri="{FF2B5EF4-FFF2-40B4-BE49-F238E27FC236}">
                  <a16:creationId xmlns:a16="http://schemas.microsoft.com/office/drawing/2014/main" id="{45CD047C-D0DA-46DE-AD6E-93892DEB2DA9}"/>
                </a:ext>
              </a:extLst>
            </p:cNvPr>
            <p:cNvSpPr/>
            <p:nvPr/>
          </p:nvSpPr>
          <p:spPr>
            <a:xfrm>
              <a:off x="9420224" y="2533649"/>
              <a:ext cx="225742" cy="386714"/>
            </a:xfrm>
            <a:custGeom>
              <a:avLst/>
              <a:gdLst>
                <a:gd name="connsiteX0" fmla="*/ 114300 w 225742"/>
                <a:gd name="connsiteY0" fmla="*/ 215265 h 386714"/>
                <a:gd name="connsiteX1" fmla="*/ 164782 w 225742"/>
                <a:gd name="connsiteY1" fmla="*/ 220980 h 386714"/>
                <a:gd name="connsiteX2" fmla="*/ 164782 w 225742"/>
                <a:gd name="connsiteY2" fmla="*/ 211455 h 386714"/>
                <a:gd name="connsiteX3" fmla="*/ 105727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3823 w 225742"/>
                <a:gd name="connsiteY20" fmla="*/ 340042 h 386714"/>
                <a:gd name="connsiteX21" fmla="*/ 164782 w 225742"/>
                <a:gd name="connsiteY21" fmla="*/ 307658 h 386714"/>
                <a:gd name="connsiteX22" fmla="*/ 164782 w 225742"/>
                <a:gd name="connsiteY22" fmla="*/ 261938 h 386714"/>
                <a:gd name="connsiteX23" fmla="*/ 120968 w 225742"/>
                <a:gd name="connsiteY23" fmla="*/ 257175 h 386714"/>
                <a:gd name="connsiteX24" fmla="*/ 59055 w 225742"/>
                <a:gd name="connsiteY24" fmla="*/ 300990 h 386714"/>
                <a:gd name="connsiteX25" fmla="*/ 103823 w 225742"/>
                <a:gd name="connsiteY25" fmla="*/ 340042 h 386714"/>
                <a:gd name="connsiteX26" fmla="*/ 172402 w 225742"/>
                <a:gd name="connsiteY26" fmla="*/ 72390 h 386714"/>
                <a:gd name="connsiteX27" fmla="*/ 135255 w 225742"/>
                <a:gd name="connsiteY27" fmla="*/ 36195 h 386714"/>
                <a:gd name="connsiteX28" fmla="*/ 172402 w 225742"/>
                <a:gd name="connsiteY28" fmla="*/ 0 h 386714"/>
                <a:gd name="connsiteX29" fmla="*/ 209550 w 225742"/>
                <a:gd name="connsiteY29" fmla="*/ 36195 h 386714"/>
                <a:gd name="connsiteX30" fmla="*/ 172402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2" y="220980"/>
                  </a:cubicBezTo>
                  <a:lnTo>
                    <a:pt x="164782" y="211455"/>
                  </a:lnTo>
                  <a:cubicBezTo>
                    <a:pt x="164782" y="177165"/>
                    <a:pt x="144780" y="160020"/>
                    <a:pt x="105727" y="160020"/>
                  </a:cubicBezTo>
                  <a:cubicBezTo>
                    <a:pt x="83820" y="160020"/>
                    <a:pt x="60007"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2" y="340042"/>
                    <a:pt x="147638" y="328613"/>
                    <a:pt x="164782" y="307658"/>
                  </a:cubicBezTo>
                  <a:lnTo>
                    <a:pt x="164782" y="261938"/>
                  </a:lnTo>
                  <a:cubicBezTo>
                    <a:pt x="150495" y="258127"/>
                    <a:pt x="135255" y="257175"/>
                    <a:pt x="120968" y="257175"/>
                  </a:cubicBezTo>
                  <a:cubicBezTo>
                    <a:pt x="81915" y="257175"/>
                    <a:pt x="59055" y="273367"/>
                    <a:pt x="59055" y="300990"/>
                  </a:cubicBezTo>
                  <a:cubicBezTo>
                    <a:pt x="59055" y="324803"/>
                    <a:pt x="77152" y="340042"/>
                    <a:pt x="103823" y="340042"/>
                  </a:cubicBezTo>
                  <a:close/>
                  <a:moveTo>
                    <a:pt x="172402" y="72390"/>
                  </a:moveTo>
                  <a:cubicBezTo>
                    <a:pt x="152400" y="72390"/>
                    <a:pt x="135255" y="55245"/>
                    <a:pt x="135255" y="36195"/>
                  </a:cubicBezTo>
                  <a:cubicBezTo>
                    <a:pt x="135255" y="17145"/>
                    <a:pt x="152400" y="0"/>
                    <a:pt x="172402" y="0"/>
                  </a:cubicBezTo>
                  <a:cubicBezTo>
                    <a:pt x="192405" y="0"/>
                    <a:pt x="209550" y="17145"/>
                    <a:pt x="209550" y="36195"/>
                  </a:cubicBezTo>
                  <a:cubicBezTo>
                    <a:pt x="209550" y="56198"/>
                    <a:pt x="192405" y="72390"/>
                    <a:pt x="172402" y="72390"/>
                  </a:cubicBezTo>
                  <a:close/>
                </a:path>
              </a:pathLst>
            </a:custGeom>
            <a:grpFill/>
            <a:ln w="9525" cap="flat">
              <a:noFill/>
              <a:prstDash val="solid"/>
              <a:miter/>
            </a:ln>
          </p:spPr>
          <p:txBody>
            <a:bodyPr rtlCol="0" anchor="ctr"/>
            <a:lstStyle/>
            <a:p>
              <a:endParaRPr lang="de-DE"/>
            </a:p>
          </p:txBody>
        </p:sp>
        <p:sp>
          <p:nvSpPr>
            <p:cNvPr id="184" name="Freihandform: Form 183">
              <a:extLst>
                <a:ext uri="{FF2B5EF4-FFF2-40B4-BE49-F238E27FC236}">
                  <a16:creationId xmlns:a16="http://schemas.microsoft.com/office/drawing/2014/main" id="{1DF65D36-B05E-4E89-BDB1-3C2FEE67475E}"/>
                </a:ext>
              </a:extLst>
            </p:cNvPr>
            <p:cNvSpPr/>
            <p:nvPr/>
          </p:nvSpPr>
          <p:spPr>
            <a:xfrm>
              <a:off x="9694544" y="2562224"/>
              <a:ext cx="165735" cy="358139"/>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7 w 165735"/>
                <a:gd name="connsiteY3" fmla="*/ 282892 h 358139"/>
                <a:gd name="connsiteX4" fmla="*/ 40957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2875" y="303848"/>
                    <a:pt x="155257" y="300038"/>
                    <a:pt x="165735" y="295275"/>
                  </a:cubicBezTo>
                  <a:close/>
                </a:path>
              </a:pathLst>
            </a:custGeom>
            <a:grpFill/>
            <a:ln w="9525" cap="flat">
              <a:noFill/>
              <a:prstDash val="solid"/>
              <a:miter/>
            </a:ln>
          </p:spPr>
          <p:txBody>
            <a:bodyPr rtlCol="0" anchor="ctr"/>
            <a:lstStyle/>
            <a:p>
              <a:endParaRPr lang="de-DE"/>
            </a:p>
          </p:txBody>
        </p:sp>
        <p:sp>
          <p:nvSpPr>
            <p:cNvPr id="185" name="Freihandform: Form 184">
              <a:extLst>
                <a:ext uri="{FF2B5EF4-FFF2-40B4-BE49-F238E27FC236}">
                  <a16:creationId xmlns:a16="http://schemas.microsoft.com/office/drawing/2014/main" id="{EB490D5D-4736-4339-925F-F285DEBE385C}"/>
                </a:ext>
              </a:extLst>
            </p:cNvPr>
            <p:cNvSpPr/>
            <p:nvPr/>
          </p:nvSpPr>
          <p:spPr>
            <a:xfrm>
              <a:off x="2179319" y="3121341"/>
              <a:ext cx="292417" cy="369570"/>
            </a:xfrm>
            <a:custGeom>
              <a:avLst/>
              <a:gdLst>
                <a:gd name="connsiteX0" fmla="*/ 0 w 292417"/>
                <a:gd name="connsiteY0" fmla="*/ 0 h 369570"/>
                <a:gd name="connsiteX1" fmla="*/ 66675 w 292417"/>
                <a:gd name="connsiteY1" fmla="*/ 0 h 369570"/>
                <a:gd name="connsiteX2" fmla="*/ 230505 w 292417"/>
                <a:gd name="connsiteY2" fmla="*/ 257175 h 369570"/>
                <a:gd name="connsiteX3" fmla="*/ 231458 w 292417"/>
                <a:gd name="connsiteY3" fmla="*/ 257175 h 369570"/>
                <a:gd name="connsiteX4" fmla="*/ 229553 w 292417"/>
                <a:gd name="connsiteY4" fmla="*/ 0 h 369570"/>
                <a:gd name="connsiteX5" fmla="*/ 292418 w 292417"/>
                <a:gd name="connsiteY5" fmla="*/ 0 h 369570"/>
                <a:gd name="connsiteX6" fmla="*/ 292418 w 292417"/>
                <a:gd name="connsiteY6" fmla="*/ 368617 h 369570"/>
                <a:gd name="connsiteX7" fmla="*/ 227647 w 292417"/>
                <a:gd name="connsiteY7" fmla="*/ 368617 h 369570"/>
                <a:gd name="connsiteX8" fmla="*/ 63818 w 292417"/>
                <a:gd name="connsiteY8" fmla="*/ 110490 h 369570"/>
                <a:gd name="connsiteX9" fmla="*/ 62865 w 292417"/>
                <a:gd name="connsiteY9" fmla="*/ 110490 h 369570"/>
                <a:gd name="connsiteX10" fmla="*/ 63818 w 292417"/>
                <a:gd name="connsiteY10" fmla="*/ 369570 h 369570"/>
                <a:gd name="connsiteX11" fmla="*/ 0 w 292417"/>
                <a:gd name="connsiteY11" fmla="*/ 369570 h 369570"/>
                <a:gd name="connsiteX12" fmla="*/ 0 w 292417"/>
                <a:gd name="connsiteY12" fmla="*/ 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417" h="369570">
                  <a:moveTo>
                    <a:pt x="0" y="0"/>
                  </a:moveTo>
                  <a:lnTo>
                    <a:pt x="66675" y="0"/>
                  </a:lnTo>
                  <a:lnTo>
                    <a:pt x="230505" y="257175"/>
                  </a:lnTo>
                  <a:lnTo>
                    <a:pt x="231458" y="257175"/>
                  </a:lnTo>
                  <a:lnTo>
                    <a:pt x="229553" y="0"/>
                  </a:lnTo>
                  <a:lnTo>
                    <a:pt x="292418" y="0"/>
                  </a:lnTo>
                  <a:lnTo>
                    <a:pt x="292418" y="368617"/>
                  </a:lnTo>
                  <a:lnTo>
                    <a:pt x="227647" y="368617"/>
                  </a:lnTo>
                  <a:lnTo>
                    <a:pt x="63818" y="110490"/>
                  </a:lnTo>
                  <a:lnTo>
                    <a:pt x="62865" y="110490"/>
                  </a:lnTo>
                  <a:lnTo>
                    <a:pt x="63818" y="369570"/>
                  </a:lnTo>
                  <a:lnTo>
                    <a:pt x="0" y="369570"/>
                  </a:lnTo>
                  <a:lnTo>
                    <a:pt x="0" y="0"/>
                  </a:lnTo>
                  <a:close/>
                </a:path>
              </a:pathLst>
            </a:custGeom>
            <a:grpFill/>
            <a:ln w="9525" cap="flat">
              <a:noFill/>
              <a:prstDash val="solid"/>
              <a:miter/>
            </a:ln>
          </p:spPr>
          <p:txBody>
            <a:bodyPr rtlCol="0" anchor="ctr"/>
            <a:lstStyle/>
            <a:p>
              <a:endParaRPr lang="de-DE"/>
            </a:p>
          </p:txBody>
        </p:sp>
        <p:sp>
          <p:nvSpPr>
            <p:cNvPr id="186" name="Freihandform: Form 185">
              <a:extLst>
                <a:ext uri="{FF2B5EF4-FFF2-40B4-BE49-F238E27FC236}">
                  <a16:creationId xmlns:a16="http://schemas.microsoft.com/office/drawing/2014/main" id="{73411A6E-3B6F-4024-9CE6-F6370472904D}"/>
                </a:ext>
              </a:extLst>
            </p:cNvPr>
            <p:cNvSpPr/>
            <p:nvPr/>
          </p:nvSpPr>
          <p:spPr>
            <a:xfrm>
              <a:off x="2543174" y="3217544"/>
              <a:ext cx="225742" cy="279082"/>
            </a:xfrm>
            <a:custGeom>
              <a:avLst/>
              <a:gdLst>
                <a:gd name="connsiteX0" fmla="*/ 114300 w 225742"/>
                <a:gd name="connsiteY0" fmla="*/ 107633 h 279082"/>
                <a:gd name="connsiteX1" fmla="*/ 164783 w 225742"/>
                <a:gd name="connsiteY1" fmla="*/ 113347 h 279082"/>
                <a:gd name="connsiteX2" fmla="*/ 164783 w 225742"/>
                <a:gd name="connsiteY2" fmla="*/ 103822 h 279082"/>
                <a:gd name="connsiteX3" fmla="*/ 105727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2 w 225742"/>
                <a:gd name="connsiteY7" fmla="*/ 102870 h 279082"/>
                <a:gd name="connsiteX8" fmla="*/ 225742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3 w 225742"/>
                <a:gd name="connsiteY15" fmla="*/ 232410 h 279082"/>
                <a:gd name="connsiteX16" fmla="*/ 164783 w 225742"/>
                <a:gd name="connsiteY16" fmla="*/ 200025 h 279082"/>
                <a:gd name="connsiteX17" fmla="*/ 164783 w 225742"/>
                <a:gd name="connsiteY17" fmla="*/ 153352 h 279082"/>
                <a:gd name="connsiteX18" fmla="*/ 120967 w 225742"/>
                <a:gd name="connsiteY18" fmla="*/ 148590 h 279082"/>
                <a:gd name="connsiteX19" fmla="*/ 59055 w 225742"/>
                <a:gd name="connsiteY19" fmla="*/ 192405 h 279082"/>
                <a:gd name="connsiteX20" fmla="*/ 103823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3" y="113347"/>
                  </a:cubicBezTo>
                  <a:lnTo>
                    <a:pt x="164783" y="103822"/>
                  </a:lnTo>
                  <a:cubicBezTo>
                    <a:pt x="164783" y="69532"/>
                    <a:pt x="144780" y="52388"/>
                    <a:pt x="105727" y="52388"/>
                  </a:cubicBezTo>
                  <a:cubicBezTo>
                    <a:pt x="83820" y="52388"/>
                    <a:pt x="60008" y="57150"/>
                    <a:pt x="38100" y="67627"/>
                  </a:cubicBezTo>
                  <a:lnTo>
                    <a:pt x="24765" y="15240"/>
                  </a:lnTo>
                  <a:cubicBezTo>
                    <a:pt x="49530" y="5715"/>
                    <a:pt x="81915" y="0"/>
                    <a:pt x="112395" y="0"/>
                  </a:cubicBezTo>
                  <a:cubicBezTo>
                    <a:pt x="187642" y="0"/>
                    <a:pt x="225742" y="35242"/>
                    <a:pt x="225742" y="102870"/>
                  </a:cubicBezTo>
                  <a:lnTo>
                    <a:pt x="225742"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3" y="232410"/>
                  </a:moveTo>
                  <a:cubicBezTo>
                    <a:pt x="126683" y="232410"/>
                    <a:pt x="147638" y="220980"/>
                    <a:pt x="164783" y="200025"/>
                  </a:cubicBezTo>
                  <a:lnTo>
                    <a:pt x="164783" y="153352"/>
                  </a:lnTo>
                  <a:cubicBezTo>
                    <a:pt x="150495" y="149542"/>
                    <a:pt x="135255" y="148590"/>
                    <a:pt x="120967" y="148590"/>
                  </a:cubicBezTo>
                  <a:cubicBezTo>
                    <a:pt x="81915" y="148590"/>
                    <a:pt x="59055" y="164783"/>
                    <a:pt x="59055" y="192405"/>
                  </a:cubicBezTo>
                  <a:cubicBezTo>
                    <a:pt x="59055" y="217170"/>
                    <a:pt x="76200" y="232410"/>
                    <a:pt x="103823" y="232410"/>
                  </a:cubicBezTo>
                  <a:close/>
                </a:path>
              </a:pathLst>
            </a:custGeom>
            <a:grpFill/>
            <a:ln w="9525" cap="flat">
              <a:noFill/>
              <a:prstDash val="solid"/>
              <a:miter/>
            </a:ln>
          </p:spPr>
          <p:txBody>
            <a:bodyPr rtlCol="0" anchor="ctr"/>
            <a:lstStyle/>
            <a:p>
              <a:endParaRPr lang="de-DE"/>
            </a:p>
          </p:txBody>
        </p:sp>
        <p:sp>
          <p:nvSpPr>
            <p:cNvPr id="187" name="Freihandform: Form 186">
              <a:extLst>
                <a:ext uri="{FF2B5EF4-FFF2-40B4-BE49-F238E27FC236}">
                  <a16:creationId xmlns:a16="http://schemas.microsoft.com/office/drawing/2014/main" id="{F5951FAF-F82F-4540-9DD6-D917FDD30674}"/>
                </a:ext>
              </a:extLst>
            </p:cNvPr>
            <p:cNvSpPr/>
            <p:nvPr/>
          </p:nvSpPr>
          <p:spPr>
            <a:xfrm>
              <a:off x="2817494"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sp>
          <p:nvSpPr>
            <p:cNvPr id="188" name="Freihandform: Form 187">
              <a:extLst>
                <a:ext uri="{FF2B5EF4-FFF2-40B4-BE49-F238E27FC236}">
                  <a16:creationId xmlns:a16="http://schemas.microsoft.com/office/drawing/2014/main" id="{EFCD3DA8-AF7F-4089-9A63-F59C7F1E0A37}"/>
                </a:ext>
              </a:extLst>
            </p:cNvPr>
            <p:cNvSpPr/>
            <p:nvPr/>
          </p:nvSpPr>
          <p:spPr>
            <a:xfrm>
              <a:off x="3038474" y="3224212"/>
              <a:ext cx="229552" cy="27336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8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8" y="273367"/>
                  </a:cubicBezTo>
                  <a:cubicBezTo>
                    <a:pt x="44767" y="273367"/>
                    <a:pt x="0" y="232410"/>
                    <a:pt x="0" y="162878"/>
                  </a:cubicBezTo>
                  <a:lnTo>
                    <a:pt x="0" y="952"/>
                  </a:lnTo>
                  <a:lnTo>
                    <a:pt x="61913" y="952"/>
                  </a:lnTo>
                  <a:lnTo>
                    <a:pt x="61913" y="160020"/>
                  </a:lnTo>
                  <a:close/>
                </a:path>
              </a:pathLst>
            </a:custGeom>
            <a:grpFill/>
            <a:ln w="9525" cap="flat">
              <a:noFill/>
              <a:prstDash val="solid"/>
              <a:miter/>
            </a:ln>
          </p:spPr>
          <p:txBody>
            <a:bodyPr rtlCol="0" anchor="ctr"/>
            <a:lstStyle/>
            <a:p>
              <a:endParaRPr lang="de-DE"/>
            </a:p>
          </p:txBody>
        </p:sp>
        <p:sp>
          <p:nvSpPr>
            <p:cNvPr id="189" name="Freihandform: Form 188">
              <a:extLst>
                <a:ext uri="{FF2B5EF4-FFF2-40B4-BE49-F238E27FC236}">
                  <a16:creationId xmlns:a16="http://schemas.microsoft.com/office/drawing/2014/main" id="{4F0E0CC6-4E11-4938-B832-2AA66A5C786A}"/>
                </a:ext>
              </a:extLst>
            </p:cNvPr>
            <p:cNvSpPr/>
            <p:nvPr/>
          </p:nvSpPr>
          <p:spPr>
            <a:xfrm>
              <a:off x="3348989" y="3216591"/>
              <a:ext cx="160019" cy="273367"/>
            </a:xfrm>
            <a:custGeom>
              <a:avLst/>
              <a:gdLst>
                <a:gd name="connsiteX0" fmla="*/ 160020 w 160019"/>
                <a:gd name="connsiteY0" fmla="*/ 5715 h 273367"/>
                <a:gd name="connsiteX1" fmla="*/ 150495 w 160019"/>
                <a:gd name="connsiteY1" fmla="*/ 69533 h 273367"/>
                <a:gd name="connsiteX2" fmla="*/ 116205 w 160019"/>
                <a:gd name="connsiteY2" fmla="*/ 60960 h 273367"/>
                <a:gd name="connsiteX3" fmla="*/ 61913 w 160019"/>
                <a:gd name="connsiteY3" fmla="*/ 136208 h 273367"/>
                <a:gd name="connsiteX4" fmla="*/ 61913 w 160019"/>
                <a:gd name="connsiteY4" fmla="*/ 273367 h 273367"/>
                <a:gd name="connsiteX5" fmla="*/ 0 w 160019"/>
                <a:gd name="connsiteY5" fmla="*/ 273367 h 273367"/>
                <a:gd name="connsiteX6" fmla="*/ 0 w 160019"/>
                <a:gd name="connsiteY6" fmla="*/ 6668 h 273367"/>
                <a:gd name="connsiteX7" fmla="*/ 60960 w 160019"/>
                <a:gd name="connsiteY7" fmla="*/ 6668 h 273367"/>
                <a:gd name="connsiteX8" fmla="*/ 60960 w 160019"/>
                <a:gd name="connsiteY8" fmla="*/ 40005 h 273367"/>
                <a:gd name="connsiteX9" fmla="*/ 61913 w 160019"/>
                <a:gd name="connsiteY9" fmla="*/ 40005 h 273367"/>
                <a:gd name="connsiteX10" fmla="*/ 131445 w 160019"/>
                <a:gd name="connsiteY10" fmla="*/ 0 h 273367"/>
                <a:gd name="connsiteX11" fmla="*/ 160020 w 160019"/>
                <a:gd name="connsiteY11" fmla="*/ 57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3367">
                  <a:moveTo>
                    <a:pt x="160020" y="5715"/>
                  </a:moveTo>
                  <a:lnTo>
                    <a:pt x="150495" y="69533"/>
                  </a:lnTo>
                  <a:cubicBezTo>
                    <a:pt x="140970" y="64770"/>
                    <a:pt x="129540" y="60960"/>
                    <a:pt x="116205" y="60960"/>
                  </a:cubicBezTo>
                  <a:cubicBezTo>
                    <a:pt x="73342" y="60960"/>
                    <a:pt x="61913" y="95250"/>
                    <a:pt x="61913" y="136208"/>
                  </a:cubicBezTo>
                  <a:lnTo>
                    <a:pt x="61913" y="273367"/>
                  </a:lnTo>
                  <a:lnTo>
                    <a:pt x="0" y="273367"/>
                  </a:lnTo>
                  <a:lnTo>
                    <a:pt x="0" y="6668"/>
                  </a:lnTo>
                  <a:lnTo>
                    <a:pt x="60960" y="6668"/>
                  </a:lnTo>
                  <a:lnTo>
                    <a:pt x="60960" y="40005"/>
                  </a:lnTo>
                  <a:lnTo>
                    <a:pt x="61913" y="40005"/>
                  </a:lnTo>
                  <a:cubicBezTo>
                    <a:pt x="76200" y="15240"/>
                    <a:pt x="100965" y="0"/>
                    <a:pt x="131445" y="0"/>
                  </a:cubicBezTo>
                  <a:cubicBezTo>
                    <a:pt x="139065" y="0"/>
                    <a:pt x="150495" y="1905"/>
                    <a:pt x="160020" y="5715"/>
                  </a:cubicBezTo>
                  <a:close/>
                </a:path>
              </a:pathLst>
            </a:custGeom>
            <a:grpFill/>
            <a:ln w="9525" cap="flat">
              <a:noFill/>
              <a:prstDash val="solid"/>
              <a:miter/>
            </a:ln>
          </p:spPr>
          <p:txBody>
            <a:bodyPr rtlCol="0" anchor="ctr"/>
            <a:lstStyle/>
            <a:p>
              <a:endParaRPr lang="de-DE"/>
            </a:p>
          </p:txBody>
        </p:sp>
        <p:sp>
          <p:nvSpPr>
            <p:cNvPr id="190" name="Freihandform: Form 189">
              <a:extLst>
                <a:ext uri="{FF2B5EF4-FFF2-40B4-BE49-F238E27FC236}">
                  <a16:creationId xmlns:a16="http://schemas.microsoft.com/office/drawing/2014/main" id="{485FDD9B-14C1-4F9F-BB48-D94CA292EF5C}"/>
                </a:ext>
              </a:extLst>
            </p:cNvPr>
            <p:cNvSpPr/>
            <p:nvPr/>
          </p:nvSpPr>
          <p:spPr>
            <a:xfrm>
              <a:off x="3548062" y="3224212"/>
              <a:ext cx="376237" cy="266700"/>
            </a:xfrm>
            <a:custGeom>
              <a:avLst/>
              <a:gdLst>
                <a:gd name="connsiteX0" fmla="*/ 376238 w 376237"/>
                <a:gd name="connsiteY0" fmla="*/ 0 h 266700"/>
                <a:gd name="connsiteX1" fmla="*/ 297180 w 376237"/>
                <a:gd name="connsiteY1" fmla="*/ 266700 h 266700"/>
                <a:gd name="connsiteX2" fmla="*/ 237172 w 376237"/>
                <a:gd name="connsiteY2" fmla="*/ 266700 h 266700"/>
                <a:gd name="connsiteX3" fmla="*/ 188595 w 376237"/>
                <a:gd name="connsiteY3" fmla="*/ 81915 h 266700"/>
                <a:gd name="connsiteX4" fmla="*/ 187642 w 376237"/>
                <a:gd name="connsiteY4" fmla="*/ 81915 h 266700"/>
                <a:gd name="connsiteX5" fmla="*/ 139065 w 376237"/>
                <a:gd name="connsiteY5" fmla="*/ 266700 h 266700"/>
                <a:gd name="connsiteX6" fmla="*/ 79058 w 376237"/>
                <a:gd name="connsiteY6" fmla="*/ 266700 h 266700"/>
                <a:gd name="connsiteX7" fmla="*/ 0 w 376237"/>
                <a:gd name="connsiteY7" fmla="*/ 0 h 266700"/>
                <a:gd name="connsiteX8" fmla="*/ 65722 w 376237"/>
                <a:gd name="connsiteY8" fmla="*/ 0 h 266700"/>
                <a:gd name="connsiteX9" fmla="*/ 111442 w 376237"/>
                <a:gd name="connsiteY9" fmla="*/ 180022 h 266700"/>
                <a:gd name="connsiteX10" fmla="*/ 112395 w 376237"/>
                <a:gd name="connsiteY10" fmla="*/ 180022 h 266700"/>
                <a:gd name="connsiteX11" fmla="*/ 160020 w 376237"/>
                <a:gd name="connsiteY11" fmla="*/ 0 h 266700"/>
                <a:gd name="connsiteX12" fmla="*/ 217170 w 376237"/>
                <a:gd name="connsiteY12" fmla="*/ 0 h 266700"/>
                <a:gd name="connsiteX13" fmla="*/ 265747 w 376237"/>
                <a:gd name="connsiteY13" fmla="*/ 180022 h 266700"/>
                <a:gd name="connsiteX14" fmla="*/ 266700 w 376237"/>
                <a:gd name="connsiteY14" fmla="*/ 180022 h 266700"/>
                <a:gd name="connsiteX15" fmla="*/ 311467 w 376237"/>
                <a:gd name="connsiteY15" fmla="*/ 0 h 266700"/>
                <a:gd name="connsiteX16" fmla="*/ 376238 w 376237"/>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237" h="266700">
                  <a:moveTo>
                    <a:pt x="376238" y="0"/>
                  </a:moveTo>
                  <a:lnTo>
                    <a:pt x="297180" y="266700"/>
                  </a:lnTo>
                  <a:lnTo>
                    <a:pt x="237172" y="266700"/>
                  </a:lnTo>
                  <a:lnTo>
                    <a:pt x="188595" y="81915"/>
                  </a:lnTo>
                  <a:lnTo>
                    <a:pt x="187642" y="81915"/>
                  </a:lnTo>
                  <a:lnTo>
                    <a:pt x="139065" y="266700"/>
                  </a:lnTo>
                  <a:lnTo>
                    <a:pt x="79058" y="266700"/>
                  </a:lnTo>
                  <a:lnTo>
                    <a:pt x="0" y="0"/>
                  </a:lnTo>
                  <a:lnTo>
                    <a:pt x="65722" y="0"/>
                  </a:lnTo>
                  <a:lnTo>
                    <a:pt x="111442" y="180022"/>
                  </a:lnTo>
                  <a:lnTo>
                    <a:pt x="112395" y="180022"/>
                  </a:lnTo>
                  <a:lnTo>
                    <a:pt x="160020" y="0"/>
                  </a:lnTo>
                  <a:lnTo>
                    <a:pt x="217170" y="0"/>
                  </a:lnTo>
                  <a:lnTo>
                    <a:pt x="265747" y="180022"/>
                  </a:lnTo>
                  <a:lnTo>
                    <a:pt x="266700" y="180022"/>
                  </a:lnTo>
                  <a:lnTo>
                    <a:pt x="311467" y="0"/>
                  </a:lnTo>
                  <a:lnTo>
                    <a:pt x="376238" y="0"/>
                  </a:lnTo>
                  <a:close/>
                </a:path>
              </a:pathLst>
            </a:custGeom>
            <a:grpFill/>
            <a:ln w="9525" cap="flat">
              <a:noFill/>
              <a:prstDash val="solid"/>
              <a:miter/>
            </a:ln>
          </p:spPr>
          <p:txBody>
            <a:bodyPr rtlCol="0" anchor="ctr"/>
            <a:lstStyle/>
            <a:p>
              <a:endParaRPr lang="de-DE"/>
            </a:p>
          </p:txBody>
        </p:sp>
        <p:sp>
          <p:nvSpPr>
            <p:cNvPr id="191" name="Freihandform: Form 190">
              <a:extLst>
                <a:ext uri="{FF2B5EF4-FFF2-40B4-BE49-F238E27FC236}">
                  <a16:creationId xmlns:a16="http://schemas.microsoft.com/office/drawing/2014/main" id="{AA31B10F-FD3B-48BC-9E7D-ED8D4E8246E4}"/>
                </a:ext>
              </a:extLst>
            </p:cNvPr>
            <p:cNvSpPr/>
            <p:nvPr/>
          </p:nvSpPr>
          <p:spPr>
            <a:xfrm>
              <a:off x="3970971" y="3105149"/>
              <a:ext cx="79057" cy="384809"/>
            </a:xfrm>
            <a:custGeom>
              <a:avLst/>
              <a:gdLst>
                <a:gd name="connsiteX0" fmla="*/ 79058 w 79057"/>
                <a:gd name="connsiteY0" fmla="*/ 38100 h 384809"/>
                <a:gd name="connsiteX1" fmla="*/ 39053 w 79057"/>
                <a:gd name="connsiteY1" fmla="*/ 76200 h 384809"/>
                <a:gd name="connsiteX2" fmla="*/ 0 w 79057"/>
                <a:gd name="connsiteY2" fmla="*/ 38100 h 384809"/>
                <a:gd name="connsiteX3" fmla="*/ 39053 w 79057"/>
                <a:gd name="connsiteY3" fmla="*/ 0 h 384809"/>
                <a:gd name="connsiteX4" fmla="*/ 79058 w 79057"/>
                <a:gd name="connsiteY4" fmla="*/ 38100 h 384809"/>
                <a:gd name="connsiteX5" fmla="*/ 70485 w 79057"/>
                <a:gd name="connsiteY5" fmla="*/ 384810 h 384809"/>
                <a:gd name="connsiteX6" fmla="*/ 8573 w 79057"/>
                <a:gd name="connsiteY6" fmla="*/ 384810 h 384809"/>
                <a:gd name="connsiteX7" fmla="*/ 8573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3" y="76200"/>
                  </a:cubicBezTo>
                  <a:cubicBezTo>
                    <a:pt x="17145" y="76200"/>
                    <a:pt x="0" y="60008"/>
                    <a:pt x="0" y="38100"/>
                  </a:cubicBezTo>
                  <a:cubicBezTo>
                    <a:pt x="0" y="16192"/>
                    <a:pt x="18098" y="0"/>
                    <a:pt x="39053" y="0"/>
                  </a:cubicBezTo>
                  <a:cubicBezTo>
                    <a:pt x="60960" y="0"/>
                    <a:pt x="79058" y="16192"/>
                    <a:pt x="79058"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92" name="Freihandform: Form 191">
              <a:extLst>
                <a:ext uri="{FF2B5EF4-FFF2-40B4-BE49-F238E27FC236}">
                  <a16:creationId xmlns:a16="http://schemas.microsoft.com/office/drawing/2014/main" id="{D4E63FFB-C322-4D48-BAC4-F9F4CE9CC98F}"/>
                </a:ext>
              </a:extLst>
            </p:cNvPr>
            <p:cNvSpPr/>
            <p:nvPr/>
          </p:nvSpPr>
          <p:spPr>
            <a:xfrm>
              <a:off x="4099559"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5245"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93" name="Freihandform: Form 192">
              <a:extLst>
                <a:ext uri="{FF2B5EF4-FFF2-40B4-BE49-F238E27FC236}">
                  <a16:creationId xmlns:a16="http://schemas.microsoft.com/office/drawing/2014/main" id="{9831F038-E584-4260-8C9F-E79A896D20C4}"/>
                </a:ext>
              </a:extLst>
            </p:cNvPr>
            <p:cNvSpPr/>
            <p:nvPr/>
          </p:nvSpPr>
          <p:spPr>
            <a:xfrm>
              <a:off x="4346256"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94" name="Freihandform: Form 193">
              <a:extLst>
                <a:ext uri="{FF2B5EF4-FFF2-40B4-BE49-F238E27FC236}">
                  <a16:creationId xmlns:a16="http://schemas.microsoft.com/office/drawing/2014/main" id="{D7315109-6E9F-48C3-898F-C1C492D1DEAB}"/>
                </a:ext>
              </a:extLst>
            </p:cNvPr>
            <p:cNvSpPr/>
            <p:nvPr/>
          </p:nvSpPr>
          <p:spPr>
            <a:xfrm>
              <a:off x="4601527" y="3217544"/>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8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3" y="279083"/>
                    <a:pt x="132397" y="279083"/>
                  </a:cubicBezTo>
                  <a:close/>
                  <a:moveTo>
                    <a:pt x="62865" y="115252"/>
                  </a:moveTo>
                  <a:lnTo>
                    <a:pt x="183832" y="115252"/>
                  </a:lnTo>
                  <a:cubicBezTo>
                    <a:pt x="180975" y="74295"/>
                    <a:pt x="160020" y="50482"/>
                    <a:pt x="124778" y="50482"/>
                  </a:cubicBezTo>
                  <a:cubicBezTo>
                    <a:pt x="89535" y="50482"/>
                    <a:pt x="67628" y="74295"/>
                    <a:pt x="62865" y="115252"/>
                  </a:cubicBezTo>
                  <a:close/>
                </a:path>
              </a:pathLst>
            </a:custGeom>
            <a:grpFill/>
            <a:ln w="9525" cap="flat">
              <a:noFill/>
              <a:prstDash val="solid"/>
              <a:miter/>
            </a:ln>
          </p:spPr>
          <p:txBody>
            <a:bodyPr rtlCol="0" anchor="ctr"/>
            <a:lstStyle/>
            <a:p>
              <a:endParaRPr lang="de-DE"/>
            </a:p>
          </p:txBody>
        </p:sp>
        <p:sp>
          <p:nvSpPr>
            <p:cNvPr id="195" name="Freihandform: Form 194">
              <a:extLst>
                <a:ext uri="{FF2B5EF4-FFF2-40B4-BE49-F238E27FC236}">
                  <a16:creationId xmlns:a16="http://schemas.microsoft.com/office/drawing/2014/main" id="{700FBD3F-6E1D-4AFC-9AAA-788473C4FF35}"/>
                </a:ext>
              </a:extLst>
            </p:cNvPr>
            <p:cNvSpPr/>
            <p:nvPr/>
          </p:nvSpPr>
          <p:spPr>
            <a:xfrm>
              <a:off x="4913946" y="321754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9058" y="15240"/>
                    <a:pt x="106680" y="0"/>
                    <a:pt x="140970" y="0"/>
                  </a:cubicBezTo>
                  <a:cubicBezTo>
                    <a:pt x="201930" y="0"/>
                    <a:pt x="228600" y="44767"/>
                    <a:pt x="228600" y="107633"/>
                  </a:cubicBezTo>
                  <a:lnTo>
                    <a:pt x="228600" y="272415"/>
                  </a:lnTo>
                  <a:close/>
                </a:path>
              </a:pathLst>
            </a:custGeom>
            <a:grpFill/>
            <a:ln w="9525" cap="flat">
              <a:noFill/>
              <a:prstDash val="solid"/>
              <a:miter/>
            </a:ln>
          </p:spPr>
          <p:txBody>
            <a:bodyPr rtlCol="0" anchor="ctr"/>
            <a:lstStyle/>
            <a:p>
              <a:endParaRPr lang="de-DE"/>
            </a:p>
          </p:txBody>
        </p:sp>
        <p:sp>
          <p:nvSpPr>
            <p:cNvPr id="196" name="Freihandform: Form 195">
              <a:extLst>
                <a:ext uri="{FF2B5EF4-FFF2-40B4-BE49-F238E27FC236}">
                  <a16:creationId xmlns:a16="http://schemas.microsoft.com/office/drawing/2014/main" id="{91DD09B0-F370-4FAF-9908-33E0C9A5A1BC}"/>
                </a:ext>
              </a:extLst>
            </p:cNvPr>
            <p:cNvSpPr/>
            <p:nvPr/>
          </p:nvSpPr>
          <p:spPr>
            <a:xfrm>
              <a:off x="5198744"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97" name="Freihandform: Form 196">
              <a:extLst>
                <a:ext uri="{FF2B5EF4-FFF2-40B4-BE49-F238E27FC236}">
                  <a16:creationId xmlns:a16="http://schemas.microsoft.com/office/drawing/2014/main" id="{CFC69081-2BBF-4A0F-8D5E-7C499C54182A}"/>
                </a:ext>
              </a:extLst>
            </p:cNvPr>
            <p:cNvSpPr/>
            <p:nvPr/>
          </p:nvSpPr>
          <p:spPr>
            <a:xfrm>
              <a:off x="5454967"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198" name="Freihandform: Form 197">
              <a:extLst>
                <a:ext uri="{FF2B5EF4-FFF2-40B4-BE49-F238E27FC236}">
                  <a16:creationId xmlns:a16="http://schemas.microsoft.com/office/drawing/2014/main" id="{C0D0C467-BF24-415D-A20C-A4B322A30D34}"/>
                </a:ext>
              </a:extLst>
            </p:cNvPr>
            <p:cNvSpPr/>
            <p:nvPr/>
          </p:nvSpPr>
          <p:spPr>
            <a:xfrm>
              <a:off x="5733096" y="3101339"/>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99" name="Freihandform: Form 198">
              <a:extLst>
                <a:ext uri="{FF2B5EF4-FFF2-40B4-BE49-F238E27FC236}">
                  <a16:creationId xmlns:a16="http://schemas.microsoft.com/office/drawing/2014/main" id="{2CCB0406-1162-417D-A7B5-56D204B932B7}"/>
                </a:ext>
              </a:extLst>
            </p:cNvPr>
            <p:cNvSpPr/>
            <p:nvPr/>
          </p:nvSpPr>
          <p:spPr>
            <a:xfrm>
              <a:off x="6023609" y="3217544"/>
              <a:ext cx="225742" cy="279082"/>
            </a:xfrm>
            <a:custGeom>
              <a:avLst/>
              <a:gdLst>
                <a:gd name="connsiteX0" fmla="*/ 114300 w 225742"/>
                <a:gd name="connsiteY0" fmla="*/ 107633 h 279082"/>
                <a:gd name="connsiteX1" fmla="*/ 164783 w 225742"/>
                <a:gd name="connsiteY1" fmla="*/ 113347 h 279082"/>
                <a:gd name="connsiteX2" fmla="*/ 164783 w 225742"/>
                <a:gd name="connsiteY2" fmla="*/ 103822 h 279082"/>
                <a:gd name="connsiteX3" fmla="*/ 105728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3 w 225742"/>
                <a:gd name="connsiteY7" fmla="*/ 102870 h 279082"/>
                <a:gd name="connsiteX8" fmla="*/ 225743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2 w 225742"/>
                <a:gd name="connsiteY15" fmla="*/ 232410 h 279082"/>
                <a:gd name="connsiteX16" fmla="*/ 164783 w 225742"/>
                <a:gd name="connsiteY16" fmla="*/ 200025 h 279082"/>
                <a:gd name="connsiteX17" fmla="*/ 164783 w 225742"/>
                <a:gd name="connsiteY17" fmla="*/ 153352 h 279082"/>
                <a:gd name="connsiteX18" fmla="*/ 120968 w 225742"/>
                <a:gd name="connsiteY18" fmla="*/ 148590 h 279082"/>
                <a:gd name="connsiteX19" fmla="*/ 59055 w 225742"/>
                <a:gd name="connsiteY19" fmla="*/ 192405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3" y="113347"/>
                  </a:cubicBezTo>
                  <a:lnTo>
                    <a:pt x="164783" y="103822"/>
                  </a:lnTo>
                  <a:cubicBezTo>
                    <a:pt x="164783" y="69532"/>
                    <a:pt x="144780" y="52388"/>
                    <a:pt x="105728" y="52388"/>
                  </a:cubicBezTo>
                  <a:cubicBezTo>
                    <a:pt x="83820" y="52388"/>
                    <a:pt x="60008" y="57150"/>
                    <a:pt x="38100" y="67627"/>
                  </a:cubicBezTo>
                  <a:lnTo>
                    <a:pt x="24765" y="15240"/>
                  </a:lnTo>
                  <a:cubicBezTo>
                    <a:pt x="49530" y="5715"/>
                    <a:pt x="81915" y="0"/>
                    <a:pt x="112395" y="0"/>
                  </a:cubicBezTo>
                  <a:cubicBezTo>
                    <a:pt x="187643" y="0"/>
                    <a:pt x="225743" y="35242"/>
                    <a:pt x="225743" y="102870"/>
                  </a:cubicBezTo>
                  <a:lnTo>
                    <a:pt x="225743"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2" y="232410"/>
                  </a:moveTo>
                  <a:cubicBezTo>
                    <a:pt x="126683" y="232410"/>
                    <a:pt x="147638" y="220980"/>
                    <a:pt x="164783" y="200025"/>
                  </a:cubicBezTo>
                  <a:lnTo>
                    <a:pt x="164783" y="153352"/>
                  </a:lnTo>
                  <a:cubicBezTo>
                    <a:pt x="150495" y="149542"/>
                    <a:pt x="135255" y="148590"/>
                    <a:pt x="120968" y="148590"/>
                  </a:cubicBezTo>
                  <a:cubicBezTo>
                    <a:pt x="81915" y="148590"/>
                    <a:pt x="59055" y="164783"/>
                    <a:pt x="59055" y="192405"/>
                  </a:cubicBezTo>
                  <a:cubicBezTo>
                    <a:pt x="60008" y="217170"/>
                    <a:pt x="77153" y="232410"/>
                    <a:pt x="103822" y="232410"/>
                  </a:cubicBezTo>
                  <a:close/>
                </a:path>
              </a:pathLst>
            </a:custGeom>
            <a:grpFill/>
            <a:ln w="9525" cap="flat">
              <a:noFill/>
              <a:prstDash val="solid"/>
              <a:miter/>
            </a:ln>
          </p:spPr>
          <p:txBody>
            <a:bodyPr rtlCol="0" anchor="ctr"/>
            <a:lstStyle/>
            <a:p>
              <a:endParaRPr lang="de-DE"/>
            </a:p>
          </p:txBody>
        </p:sp>
        <p:sp>
          <p:nvSpPr>
            <p:cNvPr id="200" name="Freihandform: Form 199">
              <a:extLst>
                <a:ext uri="{FF2B5EF4-FFF2-40B4-BE49-F238E27FC236}">
                  <a16:creationId xmlns:a16="http://schemas.microsoft.com/office/drawing/2014/main" id="{E1F5B04D-004B-4501-8B0F-D976156E7753}"/>
                </a:ext>
              </a:extLst>
            </p:cNvPr>
            <p:cNvSpPr/>
            <p:nvPr/>
          </p:nvSpPr>
          <p:spPr>
            <a:xfrm>
              <a:off x="6299834" y="3097529"/>
              <a:ext cx="162877" cy="391477"/>
            </a:xfrm>
            <a:custGeom>
              <a:avLst/>
              <a:gdLst>
                <a:gd name="connsiteX0" fmla="*/ 162878 w 162877"/>
                <a:gd name="connsiteY0" fmla="*/ 58103 h 391477"/>
                <a:gd name="connsiteX1" fmla="*/ 135255 w 162877"/>
                <a:gd name="connsiteY1" fmla="*/ 52388 h 391477"/>
                <a:gd name="connsiteX2" fmla="*/ 101918 w 162877"/>
                <a:gd name="connsiteY2" fmla="*/ 89535 h 391477"/>
                <a:gd name="connsiteX3" fmla="*/ 101918 w 162877"/>
                <a:gd name="connsiteY3" fmla="*/ 125730 h 391477"/>
                <a:gd name="connsiteX4" fmla="*/ 155258 w 162877"/>
                <a:gd name="connsiteY4" fmla="*/ 125730 h 391477"/>
                <a:gd name="connsiteX5" fmla="*/ 155258 w 162877"/>
                <a:gd name="connsiteY5" fmla="*/ 177165 h 391477"/>
                <a:gd name="connsiteX6" fmla="*/ 102870 w 162877"/>
                <a:gd name="connsiteY6" fmla="*/ 177165 h 391477"/>
                <a:gd name="connsiteX7" fmla="*/ 102870 w 162877"/>
                <a:gd name="connsiteY7" fmla="*/ 391478 h 391477"/>
                <a:gd name="connsiteX8" fmla="*/ 40958 w 162877"/>
                <a:gd name="connsiteY8" fmla="*/ 391478 h 391477"/>
                <a:gd name="connsiteX9" fmla="*/ 40958 w 162877"/>
                <a:gd name="connsiteY9" fmla="*/ 177165 h 391477"/>
                <a:gd name="connsiteX10" fmla="*/ 0 w 162877"/>
                <a:gd name="connsiteY10" fmla="*/ 177165 h 391477"/>
                <a:gd name="connsiteX11" fmla="*/ 0 w 162877"/>
                <a:gd name="connsiteY11" fmla="*/ 126683 h 391477"/>
                <a:gd name="connsiteX12" fmla="*/ 40958 w 162877"/>
                <a:gd name="connsiteY12" fmla="*/ 126683 h 391477"/>
                <a:gd name="connsiteX13" fmla="*/ 40958 w 162877"/>
                <a:gd name="connsiteY13" fmla="*/ 88583 h 391477"/>
                <a:gd name="connsiteX14" fmla="*/ 125730 w 162877"/>
                <a:gd name="connsiteY14" fmla="*/ 0 h 391477"/>
                <a:gd name="connsiteX15" fmla="*/ 162878 w 162877"/>
                <a:gd name="connsiteY15" fmla="*/ 5715 h 391477"/>
                <a:gd name="connsiteX16" fmla="*/ 162878 w 162877"/>
                <a:gd name="connsiteY16" fmla="*/ 58103 h 39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877" h="391477">
                  <a:moveTo>
                    <a:pt x="162878" y="58103"/>
                  </a:moveTo>
                  <a:cubicBezTo>
                    <a:pt x="154305" y="54293"/>
                    <a:pt x="144780" y="52388"/>
                    <a:pt x="135255" y="52388"/>
                  </a:cubicBezTo>
                  <a:cubicBezTo>
                    <a:pt x="111443" y="52388"/>
                    <a:pt x="101918" y="64770"/>
                    <a:pt x="101918" y="89535"/>
                  </a:cubicBezTo>
                  <a:lnTo>
                    <a:pt x="101918" y="125730"/>
                  </a:lnTo>
                  <a:lnTo>
                    <a:pt x="155258" y="125730"/>
                  </a:lnTo>
                  <a:lnTo>
                    <a:pt x="155258" y="177165"/>
                  </a:lnTo>
                  <a:lnTo>
                    <a:pt x="102870" y="177165"/>
                  </a:lnTo>
                  <a:lnTo>
                    <a:pt x="102870" y="391478"/>
                  </a:lnTo>
                  <a:lnTo>
                    <a:pt x="40958" y="391478"/>
                  </a:lnTo>
                  <a:lnTo>
                    <a:pt x="40958" y="177165"/>
                  </a:lnTo>
                  <a:lnTo>
                    <a:pt x="0" y="177165"/>
                  </a:lnTo>
                  <a:lnTo>
                    <a:pt x="0" y="126683"/>
                  </a:lnTo>
                  <a:lnTo>
                    <a:pt x="40958" y="126683"/>
                  </a:lnTo>
                  <a:lnTo>
                    <a:pt x="40958" y="88583"/>
                  </a:lnTo>
                  <a:cubicBezTo>
                    <a:pt x="40958" y="33338"/>
                    <a:pt x="65722" y="0"/>
                    <a:pt x="125730" y="0"/>
                  </a:cubicBezTo>
                  <a:cubicBezTo>
                    <a:pt x="139065" y="0"/>
                    <a:pt x="152400" y="1905"/>
                    <a:pt x="162878" y="5715"/>
                  </a:cubicBezTo>
                  <a:lnTo>
                    <a:pt x="162878" y="58103"/>
                  </a:lnTo>
                  <a:close/>
                </a:path>
              </a:pathLst>
            </a:custGeom>
            <a:grpFill/>
            <a:ln w="9525" cap="flat">
              <a:noFill/>
              <a:prstDash val="solid"/>
              <a:miter/>
            </a:ln>
          </p:spPr>
          <p:txBody>
            <a:bodyPr rtlCol="0" anchor="ctr"/>
            <a:lstStyle/>
            <a:p>
              <a:endParaRPr lang="de-DE"/>
            </a:p>
          </p:txBody>
        </p:sp>
        <p:sp>
          <p:nvSpPr>
            <p:cNvPr id="201" name="Freihandform: Form 200">
              <a:extLst>
                <a:ext uri="{FF2B5EF4-FFF2-40B4-BE49-F238E27FC236}">
                  <a16:creationId xmlns:a16="http://schemas.microsoft.com/office/drawing/2014/main" id="{2F5B88F3-1DD0-4AFC-9094-44C73671622C}"/>
                </a:ext>
              </a:extLst>
            </p:cNvPr>
            <p:cNvSpPr/>
            <p:nvPr/>
          </p:nvSpPr>
          <p:spPr>
            <a:xfrm>
              <a:off x="6497002"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1922" y="303847"/>
                    <a:pt x="155257" y="300038"/>
                    <a:pt x="165735" y="295275"/>
                  </a:cubicBezTo>
                  <a:close/>
                </a:path>
              </a:pathLst>
            </a:custGeom>
            <a:grpFill/>
            <a:ln w="9525" cap="flat">
              <a:noFill/>
              <a:prstDash val="solid"/>
              <a:miter/>
            </a:ln>
          </p:spPr>
          <p:txBody>
            <a:bodyPr rtlCol="0" anchor="ctr"/>
            <a:lstStyle/>
            <a:p>
              <a:endParaRPr lang="de-DE"/>
            </a:p>
          </p:txBody>
        </p:sp>
        <p:sp>
          <p:nvSpPr>
            <p:cNvPr id="202" name="Freihandform: Form 201">
              <a:extLst>
                <a:ext uri="{FF2B5EF4-FFF2-40B4-BE49-F238E27FC236}">
                  <a16:creationId xmlns:a16="http://schemas.microsoft.com/office/drawing/2014/main" id="{5D3857D6-3A80-453A-A07D-657071631618}"/>
                </a:ext>
              </a:extLst>
            </p:cNvPr>
            <p:cNvSpPr/>
            <p:nvPr/>
          </p:nvSpPr>
          <p:spPr>
            <a:xfrm>
              <a:off x="6725601" y="3100387"/>
              <a:ext cx="61912" cy="389572"/>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grpFill/>
            <a:ln w="9525" cap="flat">
              <a:noFill/>
              <a:prstDash val="solid"/>
              <a:miter/>
            </a:ln>
          </p:spPr>
          <p:txBody>
            <a:bodyPr rtlCol="0" anchor="ctr"/>
            <a:lstStyle/>
            <a:p>
              <a:endParaRPr lang="de-DE"/>
            </a:p>
          </p:txBody>
        </p:sp>
        <p:sp>
          <p:nvSpPr>
            <p:cNvPr id="203" name="Freihandform: Form 202">
              <a:extLst>
                <a:ext uri="{FF2B5EF4-FFF2-40B4-BE49-F238E27FC236}">
                  <a16:creationId xmlns:a16="http://schemas.microsoft.com/office/drawing/2014/main" id="{F2B45F15-F1EA-4568-BD85-4A2DE314BC3E}"/>
                </a:ext>
              </a:extLst>
            </p:cNvPr>
            <p:cNvSpPr/>
            <p:nvPr/>
          </p:nvSpPr>
          <p:spPr>
            <a:xfrm>
              <a:off x="6861809" y="3105149"/>
              <a:ext cx="79057" cy="384809"/>
            </a:xfrm>
            <a:custGeom>
              <a:avLst/>
              <a:gdLst>
                <a:gd name="connsiteX0" fmla="*/ 79057 w 79057"/>
                <a:gd name="connsiteY0" fmla="*/ 38100 h 384809"/>
                <a:gd name="connsiteX1" fmla="*/ 39052 w 79057"/>
                <a:gd name="connsiteY1" fmla="*/ 76200 h 384809"/>
                <a:gd name="connsiteX2" fmla="*/ 0 w 79057"/>
                <a:gd name="connsiteY2" fmla="*/ 38100 h 384809"/>
                <a:gd name="connsiteX3" fmla="*/ 39052 w 79057"/>
                <a:gd name="connsiteY3" fmla="*/ 0 h 384809"/>
                <a:gd name="connsiteX4" fmla="*/ 79057 w 79057"/>
                <a:gd name="connsiteY4" fmla="*/ 38100 h 384809"/>
                <a:gd name="connsiteX5" fmla="*/ 70485 w 79057"/>
                <a:gd name="connsiteY5" fmla="*/ 384810 h 384809"/>
                <a:gd name="connsiteX6" fmla="*/ 8572 w 79057"/>
                <a:gd name="connsiteY6" fmla="*/ 384810 h 384809"/>
                <a:gd name="connsiteX7" fmla="*/ 8572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7" y="38100"/>
                  </a:moveTo>
                  <a:cubicBezTo>
                    <a:pt x="79057" y="60008"/>
                    <a:pt x="60960" y="76200"/>
                    <a:pt x="39052" y="76200"/>
                  </a:cubicBezTo>
                  <a:cubicBezTo>
                    <a:pt x="17145" y="76200"/>
                    <a:pt x="0" y="60008"/>
                    <a:pt x="0" y="38100"/>
                  </a:cubicBezTo>
                  <a:cubicBezTo>
                    <a:pt x="0" y="16192"/>
                    <a:pt x="18097" y="0"/>
                    <a:pt x="39052" y="0"/>
                  </a:cubicBezTo>
                  <a:cubicBezTo>
                    <a:pt x="60960" y="0"/>
                    <a:pt x="79057" y="16192"/>
                    <a:pt x="79057" y="38100"/>
                  </a:cubicBezTo>
                  <a:close/>
                  <a:moveTo>
                    <a:pt x="70485" y="384810"/>
                  </a:moveTo>
                  <a:lnTo>
                    <a:pt x="8572" y="384810"/>
                  </a:lnTo>
                  <a:lnTo>
                    <a:pt x="8572"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204" name="Freihandform: Form 203">
              <a:extLst>
                <a:ext uri="{FF2B5EF4-FFF2-40B4-BE49-F238E27FC236}">
                  <a16:creationId xmlns:a16="http://schemas.microsoft.com/office/drawing/2014/main" id="{CCCBC40A-98D6-42A9-80B9-5DC279BC5859}"/>
                </a:ext>
              </a:extLst>
            </p:cNvPr>
            <p:cNvSpPr/>
            <p:nvPr/>
          </p:nvSpPr>
          <p:spPr>
            <a:xfrm>
              <a:off x="6998969"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8" y="15240"/>
                    <a:pt x="224790" y="45720"/>
                  </a:cubicBezTo>
                  <a:lnTo>
                    <a:pt x="181928"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205" name="Freihandform: Form 204">
              <a:extLst>
                <a:ext uri="{FF2B5EF4-FFF2-40B4-BE49-F238E27FC236}">
                  <a16:creationId xmlns:a16="http://schemas.microsoft.com/office/drawing/2014/main" id="{04D48BDA-2032-4C6E-B507-3F893B02206E}"/>
                </a:ext>
              </a:extLst>
            </p:cNvPr>
            <p:cNvSpPr/>
            <p:nvPr/>
          </p:nvSpPr>
          <p:spPr>
            <a:xfrm>
              <a:off x="7277099" y="3101339"/>
              <a:ext cx="229552" cy="389572"/>
            </a:xfrm>
            <a:custGeom>
              <a:avLst/>
              <a:gdLst>
                <a:gd name="connsiteX0" fmla="*/ 229552 w 229552"/>
                <a:gd name="connsiteY0" fmla="*/ 388620 h 389572"/>
                <a:gd name="connsiteX1" fmla="*/ 166688 w 229552"/>
                <a:gd name="connsiteY1" fmla="*/ 388620 h 389572"/>
                <a:gd name="connsiteX2" fmla="*/ 166688 w 229552"/>
                <a:gd name="connsiteY2" fmla="*/ 236220 h 389572"/>
                <a:gd name="connsiteX3" fmla="*/ 117157 w 229552"/>
                <a:gd name="connsiteY3" fmla="*/ 171450 h 389572"/>
                <a:gd name="connsiteX4" fmla="*/ 61913 w 229552"/>
                <a:gd name="connsiteY4" fmla="*/ 236220 h 389572"/>
                <a:gd name="connsiteX5" fmla="*/ 61913 w 229552"/>
                <a:gd name="connsiteY5" fmla="*/ 389573 h 389572"/>
                <a:gd name="connsiteX6" fmla="*/ 0 w 229552"/>
                <a:gd name="connsiteY6" fmla="*/ 389573 h 389572"/>
                <a:gd name="connsiteX7" fmla="*/ 0 w 229552"/>
                <a:gd name="connsiteY7" fmla="*/ 15240 h 389572"/>
                <a:gd name="connsiteX8" fmla="*/ 61913 w 229552"/>
                <a:gd name="connsiteY8" fmla="*/ 0 h 389572"/>
                <a:gd name="connsiteX9" fmla="*/ 61913 w 229552"/>
                <a:gd name="connsiteY9" fmla="*/ 155258 h 389572"/>
                <a:gd name="connsiteX10" fmla="*/ 62865 w 229552"/>
                <a:gd name="connsiteY10" fmla="*/ 155258 h 389572"/>
                <a:gd name="connsiteX11" fmla="*/ 140970 w 229552"/>
                <a:gd name="connsiteY11" fmla="*/ 116205 h 389572"/>
                <a:gd name="connsiteX12" fmla="*/ 228600 w 229552"/>
                <a:gd name="connsiteY12" fmla="*/ 223838 h 389572"/>
                <a:gd name="connsiteX13" fmla="*/ 228600 w 229552"/>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389572">
                  <a:moveTo>
                    <a:pt x="229552" y="388620"/>
                  </a:moveTo>
                  <a:lnTo>
                    <a:pt x="166688" y="388620"/>
                  </a:lnTo>
                  <a:lnTo>
                    <a:pt x="166688" y="236220"/>
                  </a:lnTo>
                  <a:cubicBezTo>
                    <a:pt x="166688" y="197168"/>
                    <a:pt x="154305" y="171450"/>
                    <a:pt x="117157"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206" name="Freihandform: Form 205">
              <a:extLst>
                <a:ext uri="{FF2B5EF4-FFF2-40B4-BE49-F238E27FC236}">
                  <a16:creationId xmlns:a16="http://schemas.microsoft.com/office/drawing/2014/main" id="{F0C9D7CF-6834-48B2-8EDC-25AF0FF9957E}"/>
                </a:ext>
              </a:extLst>
            </p:cNvPr>
            <p:cNvSpPr/>
            <p:nvPr/>
          </p:nvSpPr>
          <p:spPr>
            <a:xfrm>
              <a:off x="7571422"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207" name="Freihandform: Form 206">
              <a:extLst>
                <a:ext uri="{FF2B5EF4-FFF2-40B4-BE49-F238E27FC236}">
                  <a16:creationId xmlns:a16="http://schemas.microsoft.com/office/drawing/2014/main" id="{7FAD7038-7556-4322-B088-027FF5EA7129}"/>
                </a:ext>
              </a:extLst>
            </p:cNvPr>
            <p:cNvSpPr/>
            <p:nvPr/>
          </p:nvSpPr>
          <p:spPr>
            <a:xfrm>
              <a:off x="8041956" y="3122294"/>
              <a:ext cx="231457" cy="368617"/>
            </a:xfrm>
            <a:custGeom>
              <a:avLst/>
              <a:gdLst>
                <a:gd name="connsiteX0" fmla="*/ 231457 w 231457"/>
                <a:gd name="connsiteY0" fmla="*/ 60007 h 368617"/>
                <a:gd name="connsiteX1" fmla="*/ 65723 w 231457"/>
                <a:gd name="connsiteY1" fmla="*/ 60007 h 368617"/>
                <a:gd name="connsiteX2" fmla="*/ 65723 w 231457"/>
                <a:gd name="connsiteY2" fmla="*/ 151447 h 368617"/>
                <a:gd name="connsiteX3" fmla="*/ 189548 w 231457"/>
                <a:gd name="connsiteY3" fmla="*/ 151447 h 368617"/>
                <a:gd name="connsiteX4" fmla="*/ 189548 w 231457"/>
                <a:gd name="connsiteY4" fmla="*/ 211455 h 368617"/>
                <a:gd name="connsiteX5" fmla="*/ 65723 w 231457"/>
                <a:gd name="connsiteY5" fmla="*/ 211455 h 368617"/>
                <a:gd name="connsiteX6" fmla="*/ 65723 w 231457"/>
                <a:gd name="connsiteY6" fmla="*/ 368617 h 368617"/>
                <a:gd name="connsiteX7" fmla="*/ 0 w 231457"/>
                <a:gd name="connsiteY7" fmla="*/ 368617 h 368617"/>
                <a:gd name="connsiteX8" fmla="*/ 0 w 231457"/>
                <a:gd name="connsiteY8" fmla="*/ 0 h 368617"/>
                <a:gd name="connsiteX9" fmla="*/ 231457 w 231457"/>
                <a:gd name="connsiteY9" fmla="*/ 0 h 368617"/>
                <a:gd name="connsiteX10" fmla="*/ 231457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7" y="60007"/>
                  </a:moveTo>
                  <a:lnTo>
                    <a:pt x="65723" y="60007"/>
                  </a:lnTo>
                  <a:lnTo>
                    <a:pt x="65723" y="151447"/>
                  </a:lnTo>
                  <a:lnTo>
                    <a:pt x="189548" y="151447"/>
                  </a:lnTo>
                  <a:lnTo>
                    <a:pt x="189548" y="211455"/>
                  </a:lnTo>
                  <a:lnTo>
                    <a:pt x="65723" y="211455"/>
                  </a:lnTo>
                  <a:lnTo>
                    <a:pt x="65723" y="368617"/>
                  </a:lnTo>
                  <a:lnTo>
                    <a:pt x="0" y="368617"/>
                  </a:lnTo>
                  <a:lnTo>
                    <a:pt x="0" y="0"/>
                  </a:lnTo>
                  <a:lnTo>
                    <a:pt x="231457" y="0"/>
                  </a:lnTo>
                  <a:lnTo>
                    <a:pt x="231457" y="60007"/>
                  </a:lnTo>
                  <a:close/>
                </a:path>
              </a:pathLst>
            </a:custGeom>
            <a:grpFill/>
            <a:ln w="9525" cap="flat">
              <a:noFill/>
              <a:prstDash val="solid"/>
              <a:miter/>
            </a:ln>
          </p:spPr>
          <p:txBody>
            <a:bodyPr rtlCol="0" anchor="ctr"/>
            <a:lstStyle/>
            <a:p>
              <a:endParaRPr lang="de-DE"/>
            </a:p>
          </p:txBody>
        </p:sp>
        <p:sp>
          <p:nvSpPr>
            <p:cNvPr id="208" name="Freihandform: Form 207">
              <a:extLst>
                <a:ext uri="{FF2B5EF4-FFF2-40B4-BE49-F238E27FC236}">
                  <a16:creationId xmlns:a16="http://schemas.microsoft.com/office/drawing/2014/main" id="{FD69EC3A-6073-41F6-BB94-809D254546F0}"/>
                </a:ext>
              </a:extLst>
            </p:cNvPr>
            <p:cNvSpPr/>
            <p:nvPr/>
          </p:nvSpPr>
          <p:spPr>
            <a:xfrm>
              <a:off x="8285780" y="3217544"/>
              <a:ext cx="225758" cy="279082"/>
            </a:xfrm>
            <a:custGeom>
              <a:avLst/>
              <a:gdLst>
                <a:gd name="connsiteX0" fmla="*/ 114317 w 225758"/>
                <a:gd name="connsiteY0" fmla="*/ 107633 h 279082"/>
                <a:gd name="connsiteX1" fmla="*/ 164799 w 225758"/>
                <a:gd name="connsiteY1" fmla="*/ 113347 h 279082"/>
                <a:gd name="connsiteX2" fmla="*/ 164799 w 225758"/>
                <a:gd name="connsiteY2" fmla="*/ 103822 h 279082"/>
                <a:gd name="connsiteX3" fmla="*/ 105744 w 225758"/>
                <a:gd name="connsiteY3" fmla="*/ 52388 h 279082"/>
                <a:gd name="connsiteX4" fmla="*/ 38117 w 225758"/>
                <a:gd name="connsiteY4" fmla="*/ 67627 h 279082"/>
                <a:gd name="connsiteX5" fmla="*/ 24781 w 225758"/>
                <a:gd name="connsiteY5" fmla="*/ 15240 h 279082"/>
                <a:gd name="connsiteX6" fmla="*/ 112412 w 225758"/>
                <a:gd name="connsiteY6" fmla="*/ 0 h 279082"/>
                <a:gd name="connsiteX7" fmla="*/ 225759 w 225758"/>
                <a:gd name="connsiteY7" fmla="*/ 102870 h 279082"/>
                <a:gd name="connsiteX8" fmla="*/ 225759 w 225758"/>
                <a:gd name="connsiteY8" fmla="*/ 273367 h 279082"/>
                <a:gd name="connsiteX9" fmla="*/ 166704 w 225758"/>
                <a:gd name="connsiteY9" fmla="*/ 273367 h 279082"/>
                <a:gd name="connsiteX10" fmla="*/ 166704 w 225758"/>
                <a:gd name="connsiteY10" fmla="*/ 244792 h 279082"/>
                <a:gd name="connsiteX11" fmla="*/ 165751 w 225758"/>
                <a:gd name="connsiteY11" fmla="*/ 244792 h 279082"/>
                <a:gd name="connsiteX12" fmla="*/ 87646 w 225758"/>
                <a:gd name="connsiteY12" fmla="*/ 279083 h 279082"/>
                <a:gd name="connsiteX13" fmla="*/ 17 w 225758"/>
                <a:gd name="connsiteY13" fmla="*/ 194310 h 279082"/>
                <a:gd name="connsiteX14" fmla="*/ 114317 w 225758"/>
                <a:gd name="connsiteY14" fmla="*/ 107633 h 279082"/>
                <a:gd name="connsiteX15" fmla="*/ 103839 w 225758"/>
                <a:gd name="connsiteY15" fmla="*/ 232410 h 279082"/>
                <a:gd name="connsiteX16" fmla="*/ 164799 w 225758"/>
                <a:gd name="connsiteY16" fmla="*/ 200025 h 279082"/>
                <a:gd name="connsiteX17" fmla="*/ 164799 w 225758"/>
                <a:gd name="connsiteY17" fmla="*/ 153352 h 279082"/>
                <a:gd name="connsiteX18" fmla="*/ 120984 w 225758"/>
                <a:gd name="connsiteY18" fmla="*/ 148590 h 279082"/>
                <a:gd name="connsiteX19" fmla="*/ 59071 w 225758"/>
                <a:gd name="connsiteY19" fmla="*/ 192405 h 279082"/>
                <a:gd name="connsiteX20" fmla="*/ 103839 w 225758"/>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8" h="279082">
                  <a:moveTo>
                    <a:pt x="114317" y="107633"/>
                  </a:moveTo>
                  <a:cubicBezTo>
                    <a:pt x="131462" y="107633"/>
                    <a:pt x="147654" y="108585"/>
                    <a:pt x="164799" y="113347"/>
                  </a:cubicBezTo>
                  <a:lnTo>
                    <a:pt x="164799" y="103822"/>
                  </a:lnTo>
                  <a:cubicBezTo>
                    <a:pt x="164799" y="69532"/>
                    <a:pt x="144796" y="52388"/>
                    <a:pt x="105744" y="52388"/>
                  </a:cubicBezTo>
                  <a:cubicBezTo>
                    <a:pt x="83837" y="52388"/>
                    <a:pt x="60024" y="57150"/>
                    <a:pt x="38117" y="67627"/>
                  </a:cubicBezTo>
                  <a:lnTo>
                    <a:pt x="24781" y="15240"/>
                  </a:lnTo>
                  <a:cubicBezTo>
                    <a:pt x="49546" y="5715"/>
                    <a:pt x="81931" y="0"/>
                    <a:pt x="112412" y="0"/>
                  </a:cubicBezTo>
                  <a:cubicBezTo>
                    <a:pt x="187659" y="0"/>
                    <a:pt x="225759" y="35242"/>
                    <a:pt x="225759" y="102870"/>
                  </a:cubicBezTo>
                  <a:lnTo>
                    <a:pt x="225759" y="273367"/>
                  </a:lnTo>
                  <a:lnTo>
                    <a:pt x="166704" y="273367"/>
                  </a:lnTo>
                  <a:lnTo>
                    <a:pt x="166704" y="244792"/>
                  </a:lnTo>
                  <a:lnTo>
                    <a:pt x="165751" y="244792"/>
                  </a:lnTo>
                  <a:cubicBezTo>
                    <a:pt x="142892" y="268605"/>
                    <a:pt x="119079" y="279083"/>
                    <a:pt x="87646" y="279083"/>
                  </a:cubicBezTo>
                  <a:cubicBezTo>
                    <a:pt x="34306" y="279083"/>
                    <a:pt x="17" y="245745"/>
                    <a:pt x="17" y="194310"/>
                  </a:cubicBezTo>
                  <a:cubicBezTo>
                    <a:pt x="-936" y="138113"/>
                    <a:pt x="39069" y="107633"/>
                    <a:pt x="114317" y="107633"/>
                  </a:cubicBezTo>
                  <a:close/>
                  <a:moveTo>
                    <a:pt x="103839" y="232410"/>
                  </a:moveTo>
                  <a:cubicBezTo>
                    <a:pt x="126699" y="232410"/>
                    <a:pt x="147654" y="220980"/>
                    <a:pt x="164799" y="200025"/>
                  </a:cubicBezTo>
                  <a:lnTo>
                    <a:pt x="164799" y="153352"/>
                  </a:lnTo>
                  <a:cubicBezTo>
                    <a:pt x="150512" y="149542"/>
                    <a:pt x="135271" y="148590"/>
                    <a:pt x="120984" y="148590"/>
                  </a:cubicBezTo>
                  <a:cubicBezTo>
                    <a:pt x="81931" y="148590"/>
                    <a:pt x="59071" y="164783"/>
                    <a:pt x="59071" y="192405"/>
                  </a:cubicBezTo>
                  <a:cubicBezTo>
                    <a:pt x="59071" y="217170"/>
                    <a:pt x="76217" y="232410"/>
                    <a:pt x="103839" y="232410"/>
                  </a:cubicBezTo>
                  <a:close/>
                </a:path>
              </a:pathLst>
            </a:custGeom>
            <a:grpFill/>
            <a:ln w="9525" cap="flat">
              <a:noFill/>
              <a:prstDash val="solid"/>
              <a:miter/>
            </a:ln>
          </p:spPr>
          <p:txBody>
            <a:bodyPr rtlCol="0" anchor="ctr"/>
            <a:lstStyle/>
            <a:p>
              <a:endParaRPr lang="de-DE"/>
            </a:p>
          </p:txBody>
        </p:sp>
        <p:sp>
          <p:nvSpPr>
            <p:cNvPr id="209" name="Freihandform: Form 208">
              <a:extLst>
                <a:ext uri="{FF2B5EF4-FFF2-40B4-BE49-F238E27FC236}">
                  <a16:creationId xmlns:a16="http://schemas.microsoft.com/office/drawing/2014/main" id="{722DEE24-7892-4493-8701-609CCE42CEA0}"/>
                </a:ext>
              </a:extLst>
            </p:cNvPr>
            <p:cNvSpPr/>
            <p:nvPr/>
          </p:nvSpPr>
          <p:spPr>
            <a:xfrm>
              <a:off x="8590597" y="3101339"/>
              <a:ext cx="234314" cy="389572"/>
            </a:xfrm>
            <a:custGeom>
              <a:avLst/>
              <a:gdLst>
                <a:gd name="connsiteX0" fmla="*/ 0 w 234314"/>
                <a:gd name="connsiteY0" fmla="*/ 15240 h 389572"/>
                <a:gd name="connsiteX1" fmla="*/ 61913 w 234314"/>
                <a:gd name="connsiteY1" fmla="*/ 0 h 389572"/>
                <a:gd name="connsiteX2" fmla="*/ 61913 w 234314"/>
                <a:gd name="connsiteY2" fmla="*/ 234315 h 389572"/>
                <a:gd name="connsiteX3" fmla="*/ 62865 w 234314"/>
                <a:gd name="connsiteY3" fmla="*/ 234315 h 389572"/>
                <a:gd name="connsiteX4" fmla="*/ 150495 w 234314"/>
                <a:gd name="connsiteY4" fmla="*/ 122873 h 389572"/>
                <a:gd name="connsiteX5" fmla="*/ 224790 w 234314"/>
                <a:gd name="connsiteY5" fmla="*/ 122873 h 389572"/>
                <a:gd name="connsiteX6" fmla="*/ 137160 w 234314"/>
                <a:gd name="connsiteY6" fmla="*/ 227648 h 389572"/>
                <a:gd name="connsiteX7" fmla="*/ 234315 w 234314"/>
                <a:gd name="connsiteY7" fmla="*/ 389573 h 389572"/>
                <a:gd name="connsiteX8" fmla="*/ 160020 w 234314"/>
                <a:gd name="connsiteY8" fmla="*/ 389573 h 389572"/>
                <a:gd name="connsiteX9" fmla="*/ 93345 w 234314"/>
                <a:gd name="connsiteY9" fmla="*/ 274320 h 389572"/>
                <a:gd name="connsiteX10" fmla="*/ 62865 w 234314"/>
                <a:gd name="connsiteY10" fmla="*/ 308610 h 389572"/>
                <a:gd name="connsiteX11" fmla="*/ 62865 w 234314"/>
                <a:gd name="connsiteY11" fmla="*/ 389573 h 389572"/>
                <a:gd name="connsiteX12" fmla="*/ 952 w 234314"/>
                <a:gd name="connsiteY12" fmla="*/ 389573 h 389572"/>
                <a:gd name="connsiteX13" fmla="*/ 952 w 234314"/>
                <a:gd name="connsiteY13" fmla="*/ 1524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314" h="389572">
                  <a:moveTo>
                    <a:pt x="0" y="15240"/>
                  </a:moveTo>
                  <a:lnTo>
                    <a:pt x="61913" y="0"/>
                  </a:lnTo>
                  <a:lnTo>
                    <a:pt x="61913" y="234315"/>
                  </a:lnTo>
                  <a:lnTo>
                    <a:pt x="62865" y="234315"/>
                  </a:lnTo>
                  <a:lnTo>
                    <a:pt x="150495" y="122873"/>
                  </a:lnTo>
                  <a:lnTo>
                    <a:pt x="224790" y="122873"/>
                  </a:lnTo>
                  <a:lnTo>
                    <a:pt x="137160" y="227648"/>
                  </a:lnTo>
                  <a:lnTo>
                    <a:pt x="234315" y="389573"/>
                  </a:lnTo>
                  <a:lnTo>
                    <a:pt x="160020" y="389573"/>
                  </a:lnTo>
                  <a:lnTo>
                    <a:pt x="93345" y="274320"/>
                  </a:lnTo>
                  <a:lnTo>
                    <a:pt x="62865" y="308610"/>
                  </a:lnTo>
                  <a:lnTo>
                    <a:pt x="62865" y="389573"/>
                  </a:lnTo>
                  <a:lnTo>
                    <a:pt x="952" y="389573"/>
                  </a:lnTo>
                  <a:lnTo>
                    <a:pt x="952" y="15240"/>
                  </a:lnTo>
                  <a:close/>
                </a:path>
              </a:pathLst>
            </a:custGeom>
            <a:grpFill/>
            <a:ln w="9525" cap="flat">
              <a:noFill/>
              <a:prstDash val="solid"/>
              <a:miter/>
            </a:ln>
          </p:spPr>
          <p:txBody>
            <a:bodyPr rtlCol="0" anchor="ctr"/>
            <a:lstStyle/>
            <a:p>
              <a:endParaRPr lang="de-DE"/>
            </a:p>
          </p:txBody>
        </p:sp>
        <p:sp>
          <p:nvSpPr>
            <p:cNvPr id="210" name="Freihandform: Form 209">
              <a:extLst>
                <a:ext uri="{FF2B5EF4-FFF2-40B4-BE49-F238E27FC236}">
                  <a16:creationId xmlns:a16="http://schemas.microsoft.com/office/drawing/2014/main" id="{3D93E693-26D8-4770-BECA-F0D3FF0C4A87}"/>
                </a:ext>
              </a:extLst>
            </p:cNvPr>
            <p:cNvSpPr/>
            <p:nvPr/>
          </p:nvSpPr>
          <p:spPr>
            <a:xfrm>
              <a:off x="8870631" y="3224212"/>
              <a:ext cx="229552" cy="27336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7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7" y="273367"/>
                  </a:cubicBezTo>
                  <a:cubicBezTo>
                    <a:pt x="44768" y="273367"/>
                    <a:pt x="0" y="232410"/>
                    <a:pt x="0" y="162878"/>
                  </a:cubicBezTo>
                  <a:lnTo>
                    <a:pt x="0" y="952"/>
                  </a:lnTo>
                  <a:lnTo>
                    <a:pt x="61913" y="952"/>
                  </a:lnTo>
                  <a:lnTo>
                    <a:pt x="61913" y="160020"/>
                  </a:lnTo>
                  <a:close/>
                </a:path>
              </a:pathLst>
            </a:custGeom>
            <a:grpFill/>
            <a:ln w="9525" cap="flat">
              <a:noFill/>
              <a:prstDash val="solid"/>
              <a:miter/>
            </a:ln>
          </p:spPr>
          <p:txBody>
            <a:bodyPr rtlCol="0" anchor="ctr"/>
            <a:lstStyle/>
            <a:p>
              <a:endParaRPr lang="de-DE"/>
            </a:p>
          </p:txBody>
        </p:sp>
        <p:sp>
          <p:nvSpPr>
            <p:cNvPr id="211" name="Freihandform: Form 210">
              <a:extLst>
                <a:ext uri="{FF2B5EF4-FFF2-40B4-BE49-F238E27FC236}">
                  <a16:creationId xmlns:a16="http://schemas.microsoft.com/office/drawing/2014/main" id="{A2C34963-C2BA-4B9E-837E-0092D92ABBE4}"/>
                </a:ext>
              </a:extLst>
            </p:cNvPr>
            <p:cNvSpPr/>
            <p:nvPr/>
          </p:nvSpPr>
          <p:spPr>
            <a:xfrm>
              <a:off x="9180194" y="3100387"/>
              <a:ext cx="61912" cy="389572"/>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grpFill/>
            <a:ln w="9525" cap="flat">
              <a:noFill/>
              <a:prstDash val="solid"/>
              <a:miter/>
            </a:ln>
          </p:spPr>
          <p:txBody>
            <a:bodyPr rtlCol="0" anchor="ctr"/>
            <a:lstStyle/>
            <a:p>
              <a:endParaRPr lang="de-DE"/>
            </a:p>
          </p:txBody>
        </p:sp>
        <p:sp>
          <p:nvSpPr>
            <p:cNvPr id="212" name="Freihandform: Form 211">
              <a:extLst>
                <a:ext uri="{FF2B5EF4-FFF2-40B4-BE49-F238E27FC236}">
                  <a16:creationId xmlns:a16="http://schemas.microsoft.com/office/drawing/2014/main" id="{7750F881-A269-49B0-81B9-8BEB26E0D0A4}"/>
                </a:ext>
              </a:extLst>
            </p:cNvPr>
            <p:cNvSpPr/>
            <p:nvPr/>
          </p:nvSpPr>
          <p:spPr>
            <a:xfrm>
              <a:off x="9297351" y="3138487"/>
              <a:ext cx="165735" cy="358140"/>
            </a:xfrm>
            <a:custGeom>
              <a:avLst/>
              <a:gdLst>
                <a:gd name="connsiteX0" fmla="*/ 165735 w 165735"/>
                <a:gd name="connsiteY0" fmla="*/ 295275 h 358140"/>
                <a:gd name="connsiteX1" fmla="*/ 165735 w 165735"/>
                <a:gd name="connsiteY1" fmla="*/ 348615 h 358140"/>
                <a:gd name="connsiteX2" fmla="*/ 113348 w 165735"/>
                <a:gd name="connsiteY2" fmla="*/ 358140 h 358140"/>
                <a:gd name="connsiteX3" fmla="*/ 40958 w 165735"/>
                <a:gd name="connsiteY3" fmla="*/ 282892 h 358140"/>
                <a:gd name="connsiteX4" fmla="*/ 40958 w 165735"/>
                <a:gd name="connsiteY4" fmla="*/ 137160 h 358140"/>
                <a:gd name="connsiteX5" fmla="*/ 0 w 165735"/>
                <a:gd name="connsiteY5" fmla="*/ 137160 h 358140"/>
                <a:gd name="connsiteX6" fmla="*/ 0 w 165735"/>
                <a:gd name="connsiteY6" fmla="*/ 85725 h 358140"/>
                <a:gd name="connsiteX7" fmla="*/ 40005 w 165735"/>
                <a:gd name="connsiteY7" fmla="*/ 85725 h 358140"/>
                <a:gd name="connsiteX8" fmla="*/ 40005 w 165735"/>
                <a:gd name="connsiteY8" fmla="*/ 13335 h 358140"/>
                <a:gd name="connsiteX9" fmla="*/ 101918 w 165735"/>
                <a:gd name="connsiteY9" fmla="*/ 0 h 358140"/>
                <a:gd name="connsiteX10" fmla="*/ 101918 w 165735"/>
                <a:gd name="connsiteY10" fmla="*/ 86677 h 358140"/>
                <a:gd name="connsiteX11" fmla="*/ 165735 w 165735"/>
                <a:gd name="connsiteY11" fmla="*/ 86677 h 358140"/>
                <a:gd name="connsiteX12" fmla="*/ 165735 w 165735"/>
                <a:gd name="connsiteY12" fmla="*/ 138113 h 358140"/>
                <a:gd name="connsiteX13" fmla="*/ 101918 w 165735"/>
                <a:gd name="connsiteY13" fmla="*/ 138113 h 358140"/>
                <a:gd name="connsiteX14" fmla="*/ 101918 w 165735"/>
                <a:gd name="connsiteY14" fmla="*/ 269558 h 358140"/>
                <a:gd name="connsiteX15" fmla="*/ 130493 w 165735"/>
                <a:gd name="connsiteY15" fmla="*/ 304800 h 358140"/>
                <a:gd name="connsiteX16" fmla="*/ 165735 w 165735"/>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40">
                  <a:moveTo>
                    <a:pt x="165735" y="295275"/>
                  </a:moveTo>
                  <a:lnTo>
                    <a:pt x="165735" y="348615"/>
                  </a:lnTo>
                  <a:cubicBezTo>
                    <a:pt x="152400" y="355283"/>
                    <a:pt x="131445" y="358140"/>
                    <a:pt x="113348" y="358140"/>
                  </a:cubicBezTo>
                  <a:cubicBezTo>
                    <a:pt x="66675" y="358140"/>
                    <a:pt x="40958" y="331470"/>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2"/>
                    <a:pt x="110490" y="304800"/>
                    <a:pt x="130493" y="304800"/>
                  </a:cubicBezTo>
                  <a:cubicBezTo>
                    <a:pt x="141923" y="303847"/>
                    <a:pt x="155258" y="300038"/>
                    <a:pt x="165735" y="295275"/>
                  </a:cubicBezTo>
                  <a:close/>
                </a:path>
              </a:pathLst>
            </a:custGeom>
            <a:grpFill/>
            <a:ln w="9525" cap="flat">
              <a:noFill/>
              <a:prstDash val="solid"/>
              <a:miter/>
            </a:ln>
          </p:spPr>
          <p:txBody>
            <a:bodyPr rtlCol="0" anchor="ctr"/>
            <a:lstStyle/>
            <a:p>
              <a:endParaRPr lang="de-DE"/>
            </a:p>
          </p:txBody>
        </p:sp>
        <p:sp>
          <p:nvSpPr>
            <p:cNvPr id="213" name="Freihandform: Form 212">
              <a:extLst>
                <a:ext uri="{FF2B5EF4-FFF2-40B4-BE49-F238E27FC236}">
                  <a16:creationId xmlns:a16="http://schemas.microsoft.com/office/drawing/2014/main" id="{79C228C4-1ACD-43EA-AFEB-3E65945F1EA5}"/>
                </a:ext>
              </a:extLst>
            </p:cNvPr>
            <p:cNvSpPr/>
            <p:nvPr/>
          </p:nvSpPr>
          <p:spPr>
            <a:xfrm>
              <a:off x="9511664" y="3109912"/>
              <a:ext cx="225742" cy="386715"/>
            </a:xfrm>
            <a:custGeom>
              <a:avLst/>
              <a:gdLst>
                <a:gd name="connsiteX0" fmla="*/ 114300 w 225742"/>
                <a:gd name="connsiteY0" fmla="*/ 215265 h 386715"/>
                <a:gd name="connsiteX1" fmla="*/ 164783 w 225742"/>
                <a:gd name="connsiteY1" fmla="*/ 220980 h 386715"/>
                <a:gd name="connsiteX2" fmla="*/ 164783 w 225742"/>
                <a:gd name="connsiteY2" fmla="*/ 211455 h 386715"/>
                <a:gd name="connsiteX3" fmla="*/ 105728 w 225742"/>
                <a:gd name="connsiteY3" fmla="*/ 160020 h 386715"/>
                <a:gd name="connsiteX4" fmla="*/ 38100 w 225742"/>
                <a:gd name="connsiteY4" fmla="*/ 175260 h 386715"/>
                <a:gd name="connsiteX5" fmla="*/ 24765 w 225742"/>
                <a:gd name="connsiteY5" fmla="*/ 122873 h 386715"/>
                <a:gd name="connsiteX6" fmla="*/ 112395 w 225742"/>
                <a:gd name="connsiteY6" fmla="*/ 107633 h 386715"/>
                <a:gd name="connsiteX7" fmla="*/ 225743 w 225742"/>
                <a:gd name="connsiteY7" fmla="*/ 210503 h 386715"/>
                <a:gd name="connsiteX8" fmla="*/ 225743 w 225742"/>
                <a:gd name="connsiteY8" fmla="*/ 381000 h 386715"/>
                <a:gd name="connsiteX9" fmla="*/ 166688 w 225742"/>
                <a:gd name="connsiteY9" fmla="*/ 381000 h 386715"/>
                <a:gd name="connsiteX10" fmla="*/ 166688 w 225742"/>
                <a:gd name="connsiteY10" fmla="*/ 352425 h 386715"/>
                <a:gd name="connsiteX11" fmla="*/ 165735 w 225742"/>
                <a:gd name="connsiteY11" fmla="*/ 352425 h 386715"/>
                <a:gd name="connsiteX12" fmla="*/ 87630 w 225742"/>
                <a:gd name="connsiteY12" fmla="*/ 386715 h 386715"/>
                <a:gd name="connsiteX13" fmla="*/ 0 w 225742"/>
                <a:gd name="connsiteY13" fmla="*/ 301942 h 386715"/>
                <a:gd name="connsiteX14" fmla="*/ 114300 w 225742"/>
                <a:gd name="connsiteY14" fmla="*/ 215265 h 386715"/>
                <a:gd name="connsiteX15" fmla="*/ 63818 w 225742"/>
                <a:gd name="connsiteY15" fmla="*/ 72390 h 386715"/>
                <a:gd name="connsiteX16" fmla="*/ 26670 w 225742"/>
                <a:gd name="connsiteY16" fmla="*/ 36195 h 386715"/>
                <a:gd name="connsiteX17" fmla="*/ 63818 w 225742"/>
                <a:gd name="connsiteY17" fmla="*/ 0 h 386715"/>
                <a:gd name="connsiteX18" fmla="*/ 100965 w 225742"/>
                <a:gd name="connsiteY18" fmla="*/ 36195 h 386715"/>
                <a:gd name="connsiteX19" fmla="*/ 63818 w 225742"/>
                <a:gd name="connsiteY19" fmla="*/ 72390 h 386715"/>
                <a:gd name="connsiteX20" fmla="*/ 103823 w 225742"/>
                <a:gd name="connsiteY20" fmla="*/ 340042 h 386715"/>
                <a:gd name="connsiteX21" fmla="*/ 164783 w 225742"/>
                <a:gd name="connsiteY21" fmla="*/ 307658 h 386715"/>
                <a:gd name="connsiteX22" fmla="*/ 164783 w 225742"/>
                <a:gd name="connsiteY22" fmla="*/ 260985 h 386715"/>
                <a:gd name="connsiteX23" fmla="*/ 120968 w 225742"/>
                <a:gd name="connsiteY23" fmla="*/ 256222 h 386715"/>
                <a:gd name="connsiteX24" fmla="*/ 59055 w 225742"/>
                <a:gd name="connsiteY24" fmla="*/ 300038 h 386715"/>
                <a:gd name="connsiteX25" fmla="*/ 103823 w 225742"/>
                <a:gd name="connsiteY25" fmla="*/ 340042 h 386715"/>
                <a:gd name="connsiteX26" fmla="*/ 172403 w 225742"/>
                <a:gd name="connsiteY26" fmla="*/ 72390 h 386715"/>
                <a:gd name="connsiteX27" fmla="*/ 135255 w 225742"/>
                <a:gd name="connsiteY27" fmla="*/ 36195 h 386715"/>
                <a:gd name="connsiteX28" fmla="*/ 172403 w 225742"/>
                <a:gd name="connsiteY28" fmla="*/ 0 h 386715"/>
                <a:gd name="connsiteX29" fmla="*/ 209550 w 225742"/>
                <a:gd name="connsiteY29" fmla="*/ 36195 h 386715"/>
                <a:gd name="connsiteX30" fmla="*/ 172403 w 225742"/>
                <a:gd name="connsiteY30" fmla="*/ 72390 h 38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5">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4783"/>
                    <a:pt x="38100" y="175260"/>
                  </a:cubicBezTo>
                  <a:lnTo>
                    <a:pt x="24765" y="122873"/>
                  </a:lnTo>
                  <a:cubicBezTo>
                    <a:pt x="49530" y="113348"/>
                    <a:pt x="81915" y="107633"/>
                    <a:pt x="112395" y="107633"/>
                  </a:cubicBezTo>
                  <a:cubicBezTo>
                    <a:pt x="187643" y="107633"/>
                    <a:pt x="225743" y="142875"/>
                    <a:pt x="225743" y="210503"/>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3" y="340042"/>
                    <a:pt x="147638" y="328613"/>
                    <a:pt x="164783" y="307658"/>
                  </a:cubicBezTo>
                  <a:lnTo>
                    <a:pt x="164783" y="260985"/>
                  </a:lnTo>
                  <a:cubicBezTo>
                    <a:pt x="150495" y="257175"/>
                    <a:pt x="135255" y="256222"/>
                    <a:pt x="120968" y="256222"/>
                  </a:cubicBezTo>
                  <a:cubicBezTo>
                    <a:pt x="81915" y="256222"/>
                    <a:pt x="59055" y="272415"/>
                    <a:pt x="59055" y="300038"/>
                  </a:cubicBezTo>
                  <a:cubicBezTo>
                    <a:pt x="59055" y="324803"/>
                    <a:pt x="76200" y="340042"/>
                    <a:pt x="103823"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grpFill/>
            <a:ln w="9525" cap="flat">
              <a:noFill/>
              <a:prstDash val="solid"/>
              <a:miter/>
            </a:ln>
          </p:spPr>
          <p:txBody>
            <a:bodyPr rtlCol="0" anchor="ctr"/>
            <a:lstStyle/>
            <a:p>
              <a:endParaRPr lang="de-DE"/>
            </a:p>
          </p:txBody>
        </p:sp>
        <p:sp>
          <p:nvSpPr>
            <p:cNvPr id="214" name="Freihandform: Form 213">
              <a:extLst>
                <a:ext uri="{FF2B5EF4-FFF2-40B4-BE49-F238E27FC236}">
                  <a16:creationId xmlns:a16="http://schemas.microsoft.com/office/drawing/2014/main" id="{82E970C3-AE5B-41B5-ABD0-8EA1D1EA3FEE}"/>
                </a:ext>
              </a:extLst>
            </p:cNvPr>
            <p:cNvSpPr/>
            <p:nvPr/>
          </p:nvSpPr>
          <p:spPr>
            <a:xfrm>
              <a:off x="9785984"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2342579461"/>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41450684-F7F2-47EE-B3E7-EE006132D9D6}"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0" name="Textplatzhalter 6">
            <a:extLst>
              <a:ext uri="{FF2B5EF4-FFF2-40B4-BE49-F238E27FC236}">
                <a16:creationId xmlns:a16="http://schemas.microsoft.com/office/drawing/2014/main" id="{BF8056C4-F1A1-4860-B863-70A38CCE20DE}"/>
              </a:ext>
            </a:extLst>
          </p:cNvPr>
          <p:cNvSpPr>
            <a:spLocks noGrp="1"/>
          </p:cNvSpPr>
          <p:nvPr>
            <p:ph type="body" sz="quarter" idx="15" hasCustomPrompt="1"/>
          </p:nvPr>
        </p:nvSpPr>
        <p:spPr>
          <a:xfrm>
            <a:off x="948060" y="2354711"/>
            <a:ext cx="5039989" cy="281103"/>
          </a:xfrm>
        </p:spPr>
        <p:txBody>
          <a:bodyPr wrap="square">
            <a:noAutofit/>
          </a:bodyPr>
          <a:lstStyle>
            <a:lvl1pPr>
              <a:defRPr sz="1800"/>
            </a:lvl1pPr>
          </a:lstStyle>
          <a:p>
            <a:pPr lvl="0"/>
            <a:r>
              <a:rPr lang="de-DE" dirty="0"/>
              <a:t>Agendapunkt / Kapitelthema</a:t>
            </a:r>
          </a:p>
        </p:txBody>
      </p:sp>
      <p:sp>
        <p:nvSpPr>
          <p:cNvPr id="11" name="Textplatzhalter 6">
            <a:extLst>
              <a:ext uri="{FF2B5EF4-FFF2-40B4-BE49-F238E27FC236}">
                <a16:creationId xmlns:a16="http://schemas.microsoft.com/office/drawing/2014/main" id="{A4B92765-C038-4DB7-B6CF-33827BB87416}"/>
              </a:ext>
            </a:extLst>
          </p:cNvPr>
          <p:cNvSpPr>
            <a:spLocks noGrp="1"/>
          </p:cNvSpPr>
          <p:nvPr>
            <p:ph type="body" sz="quarter" idx="16" hasCustomPrompt="1"/>
          </p:nvPr>
        </p:nvSpPr>
        <p:spPr>
          <a:xfrm>
            <a:off x="518318" y="2354711"/>
            <a:ext cx="320601" cy="281103"/>
          </a:xfrm>
        </p:spPr>
        <p:txBody>
          <a:bodyPr wrap="none" rIns="0">
            <a:noAutofit/>
          </a:bodyPr>
          <a:lstStyle>
            <a:lvl1pPr>
              <a:defRPr sz="1800" b="1">
                <a:solidFill>
                  <a:schemeClr val="tx2"/>
                </a:solidFill>
              </a:defRPr>
            </a:lvl1pPr>
          </a:lstStyle>
          <a:p>
            <a:pPr lvl="0"/>
            <a:r>
              <a:rPr lang="de-DE" dirty="0"/>
              <a:t>02 </a:t>
            </a:r>
          </a:p>
        </p:txBody>
      </p:sp>
      <p:sp>
        <p:nvSpPr>
          <p:cNvPr id="12" name="Textplatzhalter 6">
            <a:extLst>
              <a:ext uri="{FF2B5EF4-FFF2-40B4-BE49-F238E27FC236}">
                <a16:creationId xmlns:a16="http://schemas.microsoft.com/office/drawing/2014/main" id="{B48DD939-0764-4598-B8A8-5EF7FD589AF4}"/>
              </a:ext>
            </a:extLst>
          </p:cNvPr>
          <p:cNvSpPr>
            <a:spLocks noGrp="1"/>
          </p:cNvSpPr>
          <p:nvPr>
            <p:ph type="body" sz="quarter" idx="17" hasCustomPrompt="1"/>
          </p:nvPr>
        </p:nvSpPr>
        <p:spPr>
          <a:xfrm>
            <a:off x="948060" y="4525376"/>
            <a:ext cx="5039989" cy="281103"/>
          </a:xfrm>
        </p:spPr>
        <p:txBody>
          <a:bodyPr wrap="square">
            <a:noAutofit/>
          </a:bodyPr>
          <a:lstStyle>
            <a:lvl1pPr>
              <a:defRPr sz="1800"/>
            </a:lvl1pPr>
          </a:lstStyle>
          <a:p>
            <a:pPr lvl="0"/>
            <a:r>
              <a:rPr lang="de-DE" dirty="0"/>
              <a:t>Agendapunkt / Kapitelthema</a:t>
            </a:r>
          </a:p>
        </p:txBody>
      </p:sp>
      <p:sp>
        <p:nvSpPr>
          <p:cNvPr id="13" name="Textplatzhalter 6">
            <a:extLst>
              <a:ext uri="{FF2B5EF4-FFF2-40B4-BE49-F238E27FC236}">
                <a16:creationId xmlns:a16="http://schemas.microsoft.com/office/drawing/2014/main" id="{0169AC75-2D8F-414A-A2F5-470DEC8B533A}"/>
              </a:ext>
            </a:extLst>
          </p:cNvPr>
          <p:cNvSpPr>
            <a:spLocks noGrp="1"/>
          </p:cNvSpPr>
          <p:nvPr>
            <p:ph type="body" sz="quarter" idx="18" hasCustomPrompt="1"/>
          </p:nvPr>
        </p:nvSpPr>
        <p:spPr>
          <a:xfrm>
            <a:off x="518318" y="4525376"/>
            <a:ext cx="320601" cy="281103"/>
          </a:xfrm>
        </p:spPr>
        <p:txBody>
          <a:bodyPr wrap="none" rIns="0">
            <a:noAutofit/>
          </a:bodyPr>
          <a:lstStyle>
            <a:lvl1pPr>
              <a:defRPr sz="1800" b="1">
                <a:solidFill>
                  <a:schemeClr val="tx2"/>
                </a:solidFill>
              </a:defRPr>
            </a:lvl1pPr>
          </a:lstStyle>
          <a:p>
            <a:pPr lvl="0"/>
            <a:r>
              <a:rPr lang="de-DE" dirty="0"/>
              <a:t>05 </a:t>
            </a:r>
          </a:p>
        </p:txBody>
      </p:sp>
      <p:sp>
        <p:nvSpPr>
          <p:cNvPr id="17" name="Textplatzhalter 6">
            <a:extLst>
              <a:ext uri="{FF2B5EF4-FFF2-40B4-BE49-F238E27FC236}">
                <a16:creationId xmlns:a16="http://schemas.microsoft.com/office/drawing/2014/main" id="{78F9E3F2-C660-4ABB-83AF-3F5B3E2F7700}"/>
              </a:ext>
            </a:extLst>
          </p:cNvPr>
          <p:cNvSpPr>
            <a:spLocks noGrp="1"/>
          </p:cNvSpPr>
          <p:nvPr>
            <p:ph type="body" sz="quarter" idx="19" hasCustomPrompt="1"/>
          </p:nvPr>
        </p:nvSpPr>
        <p:spPr>
          <a:xfrm>
            <a:off x="948060" y="3078266"/>
            <a:ext cx="5039989" cy="281103"/>
          </a:xfrm>
        </p:spPr>
        <p:txBody>
          <a:bodyPr wrap="square">
            <a:noAutofit/>
          </a:bodyPr>
          <a:lstStyle>
            <a:lvl1pPr>
              <a:defRPr sz="1800"/>
            </a:lvl1pPr>
          </a:lstStyle>
          <a:p>
            <a:pPr lvl="0"/>
            <a:r>
              <a:rPr lang="de-DE" dirty="0"/>
              <a:t>Agendapunkt / Kapitelthema</a:t>
            </a:r>
          </a:p>
        </p:txBody>
      </p:sp>
      <p:sp>
        <p:nvSpPr>
          <p:cNvPr id="18" name="Textplatzhalter 6">
            <a:extLst>
              <a:ext uri="{FF2B5EF4-FFF2-40B4-BE49-F238E27FC236}">
                <a16:creationId xmlns:a16="http://schemas.microsoft.com/office/drawing/2014/main" id="{CAB2683D-D5E7-45B9-9133-F4CFD483FA94}"/>
              </a:ext>
            </a:extLst>
          </p:cNvPr>
          <p:cNvSpPr>
            <a:spLocks noGrp="1"/>
          </p:cNvSpPr>
          <p:nvPr>
            <p:ph type="body" sz="quarter" idx="20" hasCustomPrompt="1"/>
          </p:nvPr>
        </p:nvSpPr>
        <p:spPr>
          <a:xfrm>
            <a:off x="518318" y="3078266"/>
            <a:ext cx="320601" cy="281103"/>
          </a:xfrm>
        </p:spPr>
        <p:txBody>
          <a:bodyPr wrap="none" rIns="0">
            <a:noAutofit/>
          </a:bodyPr>
          <a:lstStyle>
            <a:lvl1pPr>
              <a:defRPr sz="1800" b="1">
                <a:solidFill>
                  <a:schemeClr val="tx2"/>
                </a:solidFill>
              </a:defRPr>
            </a:lvl1pPr>
          </a:lstStyle>
          <a:p>
            <a:pPr lvl="0"/>
            <a:r>
              <a:rPr lang="de-DE" dirty="0"/>
              <a:t>03 </a:t>
            </a:r>
          </a:p>
        </p:txBody>
      </p:sp>
      <p:sp>
        <p:nvSpPr>
          <p:cNvPr id="20" name="Textplatzhalter 6">
            <a:extLst>
              <a:ext uri="{FF2B5EF4-FFF2-40B4-BE49-F238E27FC236}">
                <a16:creationId xmlns:a16="http://schemas.microsoft.com/office/drawing/2014/main" id="{952E3AD3-9675-4713-A437-FEFA1B540023}"/>
              </a:ext>
            </a:extLst>
          </p:cNvPr>
          <p:cNvSpPr>
            <a:spLocks noGrp="1"/>
          </p:cNvSpPr>
          <p:nvPr>
            <p:ph type="body" sz="quarter" idx="21" hasCustomPrompt="1"/>
          </p:nvPr>
        </p:nvSpPr>
        <p:spPr>
          <a:xfrm>
            <a:off x="948060" y="3801821"/>
            <a:ext cx="5039989" cy="281103"/>
          </a:xfrm>
        </p:spPr>
        <p:txBody>
          <a:bodyPr wrap="square">
            <a:noAutofit/>
          </a:bodyPr>
          <a:lstStyle>
            <a:lvl1pPr>
              <a:defRPr sz="1800"/>
            </a:lvl1pPr>
          </a:lstStyle>
          <a:p>
            <a:pPr lvl="0"/>
            <a:r>
              <a:rPr lang="de-DE" dirty="0"/>
              <a:t>Agendapunkt / Kapitelthema</a:t>
            </a:r>
          </a:p>
        </p:txBody>
      </p:sp>
      <p:sp>
        <p:nvSpPr>
          <p:cNvPr id="21" name="Textplatzhalter 6">
            <a:extLst>
              <a:ext uri="{FF2B5EF4-FFF2-40B4-BE49-F238E27FC236}">
                <a16:creationId xmlns:a16="http://schemas.microsoft.com/office/drawing/2014/main" id="{1852432A-5FDF-42C2-BC07-F1752012B84C}"/>
              </a:ext>
            </a:extLst>
          </p:cNvPr>
          <p:cNvSpPr>
            <a:spLocks noGrp="1"/>
          </p:cNvSpPr>
          <p:nvPr>
            <p:ph type="body" sz="quarter" idx="22" hasCustomPrompt="1"/>
          </p:nvPr>
        </p:nvSpPr>
        <p:spPr>
          <a:xfrm>
            <a:off x="518318" y="3801821"/>
            <a:ext cx="320601" cy="281103"/>
          </a:xfrm>
        </p:spPr>
        <p:txBody>
          <a:bodyPr wrap="none" rIns="0">
            <a:noAutofit/>
          </a:bodyPr>
          <a:lstStyle>
            <a:lvl1pPr>
              <a:defRPr sz="1800" b="1">
                <a:solidFill>
                  <a:schemeClr val="tx2"/>
                </a:solidFill>
              </a:defRPr>
            </a:lvl1pPr>
          </a:lstStyle>
          <a:p>
            <a:pPr lvl="0"/>
            <a:r>
              <a:rPr lang="de-DE" dirty="0"/>
              <a:t>04 </a:t>
            </a:r>
          </a:p>
        </p:txBody>
      </p:sp>
      <p:sp>
        <p:nvSpPr>
          <p:cNvPr id="24" name="Textplatzhalter 6">
            <a:extLst>
              <a:ext uri="{FF2B5EF4-FFF2-40B4-BE49-F238E27FC236}">
                <a16:creationId xmlns:a16="http://schemas.microsoft.com/office/drawing/2014/main" id="{B2468A8B-4816-458C-AEB6-53AB9CF88AF3}"/>
              </a:ext>
            </a:extLst>
          </p:cNvPr>
          <p:cNvSpPr>
            <a:spLocks noGrp="1"/>
          </p:cNvSpPr>
          <p:nvPr>
            <p:ph type="body" sz="quarter" idx="23" hasCustomPrompt="1"/>
          </p:nvPr>
        </p:nvSpPr>
        <p:spPr>
          <a:xfrm>
            <a:off x="948060" y="5248930"/>
            <a:ext cx="5039989" cy="281103"/>
          </a:xfrm>
        </p:spPr>
        <p:txBody>
          <a:bodyPr wrap="square">
            <a:noAutofit/>
          </a:bodyPr>
          <a:lstStyle>
            <a:lvl1pPr>
              <a:defRPr sz="1800"/>
            </a:lvl1pPr>
          </a:lstStyle>
          <a:p>
            <a:pPr lvl="0"/>
            <a:r>
              <a:rPr lang="de-DE" dirty="0"/>
              <a:t>Agendapunkt / Kapitelthema</a:t>
            </a:r>
          </a:p>
        </p:txBody>
      </p:sp>
      <p:sp>
        <p:nvSpPr>
          <p:cNvPr id="25" name="Textplatzhalter 6">
            <a:extLst>
              <a:ext uri="{FF2B5EF4-FFF2-40B4-BE49-F238E27FC236}">
                <a16:creationId xmlns:a16="http://schemas.microsoft.com/office/drawing/2014/main" id="{F92C0AC2-BCD1-47F5-99DB-35823E79AB94}"/>
              </a:ext>
            </a:extLst>
          </p:cNvPr>
          <p:cNvSpPr>
            <a:spLocks noGrp="1"/>
          </p:cNvSpPr>
          <p:nvPr>
            <p:ph type="body" sz="quarter" idx="24" hasCustomPrompt="1"/>
          </p:nvPr>
        </p:nvSpPr>
        <p:spPr>
          <a:xfrm>
            <a:off x="518318" y="5248930"/>
            <a:ext cx="320601" cy="281103"/>
          </a:xfrm>
        </p:spPr>
        <p:txBody>
          <a:bodyPr wrap="none" rIns="0">
            <a:noAutofit/>
          </a:bodyPr>
          <a:lstStyle>
            <a:lvl1pPr>
              <a:defRPr sz="1800" b="1">
                <a:solidFill>
                  <a:schemeClr val="tx2"/>
                </a:solidFill>
              </a:defRPr>
            </a:lvl1pPr>
          </a:lstStyle>
          <a:p>
            <a:pPr lvl="0"/>
            <a:r>
              <a:rPr lang="de-DE" dirty="0"/>
              <a:t>06 </a:t>
            </a:r>
          </a:p>
        </p:txBody>
      </p:sp>
      <p:sp>
        <p:nvSpPr>
          <p:cNvPr id="26" name="Textplatzhalter 6">
            <a:extLst>
              <a:ext uri="{FF2B5EF4-FFF2-40B4-BE49-F238E27FC236}">
                <a16:creationId xmlns:a16="http://schemas.microsoft.com/office/drawing/2014/main" id="{6E5C8951-ED83-4B8D-A041-11DC6291DD84}"/>
              </a:ext>
            </a:extLst>
          </p:cNvPr>
          <p:cNvSpPr>
            <a:spLocks noGrp="1"/>
          </p:cNvSpPr>
          <p:nvPr>
            <p:ph type="body" sz="quarter" idx="25" hasCustomPrompt="1"/>
          </p:nvPr>
        </p:nvSpPr>
        <p:spPr>
          <a:xfrm>
            <a:off x="6636190" y="1632184"/>
            <a:ext cx="5039873" cy="281103"/>
          </a:xfrm>
        </p:spPr>
        <p:txBody>
          <a:bodyPr wrap="square">
            <a:noAutofit/>
          </a:bodyPr>
          <a:lstStyle>
            <a:lvl1pPr>
              <a:defRPr sz="1800"/>
            </a:lvl1pPr>
          </a:lstStyle>
          <a:p>
            <a:pPr lvl="0"/>
            <a:r>
              <a:rPr lang="de-DE"/>
              <a:t>Agendapunkt / Kapitelthema</a:t>
            </a:r>
            <a:endParaRPr lang="de-DE" dirty="0"/>
          </a:p>
        </p:txBody>
      </p:sp>
      <p:sp>
        <p:nvSpPr>
          <p:cNvPr id="27" name="Textplatzhalter 6">
            <a:extLst>
              <a:ext uri="{FF2B5EF4-FFF2-40B4-BE49-F238E27FC236}">
                <a16:creationId xmlns:a16="http://schemas.microsoft.com/office/drawing/2014/main" id="{7D6B79FA-8C76-4CA9-AF55-F7541503ECB2}"/>
              </a:ext>
            </a:extLst>
          </p:cNvPr>
          <p:cNvSpPr>
            <a:spLocks noGrp="1"/>
          </p:cNvSpPr>
          <p:nvPr>
            <p:ph type="body" sz="quarter" idx="26" hasCustomPrompt="1"/>
          </p:nvPr>
        </p:nvSpPr>
        <p:spPr>
          <a:xfrm>
            <a:off x="6206332" y="1632184"/>
            <a:ext cx="320601" cy="281103"/>
          </a:xfrm>
        </p:spPr>
        <p:txBody>
          <a:bodyPr wrap="none" rIns="0">
            <a:noAutofit/>
          </a:bodyPr>
          <a:lstStyle>
            <a:lvl1pPr>
              <a:defRPr sz="1800" b="1">
                <a:solidFill>
                  <a:schemeClr val="tx2"/>
                </a:solidFill>
              </a:defRPr>
            </a:lvl1pPr>
          </a:lstStyle>
          <a:p>
            <a:pPr lvl="0"/>
            <a:r>
              <a:rPr lang="de-DE" dirty="0"/>
              <a:t>07 </a:t>
            </a:r>
          </a:p>
        </p:txBody>
      </p:sp>
      <p:sp>
        <p:nvSpPr>
          <p:cNvPr id="28" name="Textplatzhalter 6">
            <a:extLst>
              <a:ext uri="{FF2B5EF4-FFF2-40B4-BE49-F238E27FC236}">
                <a16:creationId xmlns:a16="http://schemas.microsoft.com/office/drawing/2014/main" id="{89249A36-CB58-4007-8E81-30FA75194BA0}"/>
              </a:ext>
            </a:extLst>
          </p:cNvPr>
          <p:cNvSpPr>
            <a:spLocks noGrp="1"/>
          </p:cNvSpPr>
          <p:nvPr>
            <p:ph type="body" sz="quarter" idx="27" hasCustomPrompt="1"/>
          </p:nvPr>
        </p:nvSpPr>
        <p:spPr>
          <a:xfrm>
            <a:off x="6636190" y="2355533"/>
            <a:ext cx="5039873" cy="281103"/>
          </a:xfrm>
        </p:spPr>
        <p:txBody>
          <a:bodyPr wrap="square">
            <a:noAutofit/>
          </a:bodyPr>
          <a:lstStyle>
            <a:lvl1pPr>
              <a:defRPr sz="1800"/>
            </a:lvl1pPr>
          </a:lstStyle>
          <a:p>
            <a:pPr lvl="0"/>
            <a:r>
              <a:rPr lang="de-DE"/>
              <a:t>Agendapunkt / Kapitelthema</a:t>
            </a:r>
            <a:endParaRPr lang="de-DE" dirty="0"/>
          </a:p>
        </p:txBody>
      </p:sp>
      <p:sp>
        <p:nvSpPr>
          <p:cNvPr id="29" name="Textplatzhalter 6">
            <a:extLst>
              <a:ext uri="{FF2B5EF4-FFF2-40B4-BE49-F238E27FC236}">
                <a16:creationId xmlns:a16="http://schemas.microsoft.com/office/drawing/2014/main" id="{953A9A61-99D0-44B5-89EB-1D1035F914BD}"/>
              </a:ext>
            </a:extLst>
          </p:cNvPr>
          <p:cNvSpPr>
            <a:spLocks noGrp="1"/>
          </p:cNvSpPr>
          <p:nvPr>
            <p:ph type="body" sz="quarter" idx="28" hasCustomPrompt="1"/>
          </p:nvPr>
        </p:nvSpPr>
        <p:spPr>
          <a:xfrm>
            <a:off x="6206332" y="2355533"/>
            <a:ext cx="320601" cy="281103"/>
          </a:xfrm>
        </p:spPr>
        <p:txBody>
          <a:bodyPr wrap="none" rIns="0">
            <a:noAutofit/>
          </a:bodyPr>
          <a:lstStyle>
            <a:lvl1pPr>
              <a:defRPr sz="1800" b="1">
                <a:solidFill>
                  <a:schemeClr val="tx2"/>
                </a:solidFill>
              </a:defRPr>
            </a:lvl1pPr>
          </a:lstStyle>
          <a:p>
            <a:pPr lvl="0"/>
            <a:r>
              <a:rPr lang="de-DE" dirty="0"/>
              <a:t>08 </a:t>
            </a:r>
          </a:p>
        </p:txBody>
      </p:sp>
      <p:sp>
        <p:nvSpPr>
          <p:cNvPr id="30" name="Textplatzhalter 6">
            <a:extLst>
              <a:ext uri="{FF2B5EF4-FFF2-40B4-BE49-F238E27FC236}">
                <a16:creationId xmlns:a16="http://schemas.microsoft.com/office/drawing/2014/main" id="{E80B7F99-D2A6-486E-BB92-8192AB563EFC}"/>
              </a:ext>
            </a:extLst>
          </p:cNvPr>
          <p:cNvSpPr>
            <a:spLocks noGrp="1"/>
          </p:cNvSpPr>
          <p:nvPr>
            <p:ph type="body" sz="quarter" idx="29" hasCustomPrompt="1"/>
          </p:nvPr>
        </p:nvSpPr>
        <p:spPr>
          <a:xfrm>
            <a:off x="6636190" y="4525580"/>
            <a:ext cx="5039873" cy="281103"/>
          </a:xfrm>
        </p:spPr>
        <p:txBody>
          <a:bodyPr wrap="square">
            <a:noAutofit/>
          </a:bodyPr>
          <a:lstStyle>
            <a:lvl1pPr>
              <a:defRPr sz="1800"/>
            </a:lvl1pPr>
          </a:lstStyle>
          <a:p>
            <a:pPr lvl="0"/>
            <a:r>
              <a:rPr lang="de-DE"/>
              <a:t>Agendapunkt / Kapitelthema</a:t>
            </a:r>
            <a:endParaRPr lang="de-DE" dirty="0"/>
          </a:p>
        </p:txBody>
      </p:sp>
      <p:sp>
        <p:nvSpPr>
          <p:cNvPr id="31" name="Textplatzhalter 6">
            <a:extLst>
              <a:ext uri="{FF2B5EF4-FFF2-40B4-BE49-F238E27FC236}">
                <a16:creationId xmlns:a16="http://schemas.microsoft.com/office/drawing/2014/main" id="{C08D70F6-D151-42E1-8F5E-DD5ADD0927D9}"/>
              </a:ext>
            </a:extLst>
          </p:cNvPr>
          <p:cNvSpPr>
            <a:spLocks noGrp="1"/>
          </p:cNvSpPr>
          <p:nvPr>
            <p:ph type="body" sz="quarter" idx="30" hasCustomPrompt="1"/>
          </p:nvPr>
        </p:nvSpPr>
        <p:spPr>
          <a:xfrm>
            <a:off x="6206332" y="4525580"/>
            <a:ext cx="307841" cy="281103"/>
          </a:xfrm>
        </p:spPr>
        <p:txBody>
          <a:bodyPr wrap="none" rIns="0">
            <a:noAutofit/>
          </a:bodyPr>
          <a:lstStyle>
            <a:lvl1pPr>
              <a:defRPr sz="1800" b="1">
                <a:solidFill>
                  <a:schemeClr val="tx2"/>
                </a:solidFill>
              </a:defRPr>
            </a:lvl1pPr>
          </a:lstStyle>
          <a:p>
            <a:pPr lvl="0"/>
            <a:r>
              <a:rPr lang="de-DE" dirty="0"/>
              <a:t>11 </a:t>
            </a:r>
          </a:p>
        </p:txBody>
      </p:sp>
      <p:sp>
        <p:nvSpPr>
          <p:cNvPr id="32" name="Textplatzhalter 6">
            <a:extLst>
              <a:ext uri="{FF2B5EF4-FFF2-40B4-BE49-F238E27FC236}">
                <a16:creationId xmlns:a16="http://schemas.microsoft.com/office/drawing/2014/main" id="{34991AD2-EBFD-4358-9611-2BE7F693C7FF}"/>
              </a:ext>
            </a:extLst>
          </p:cNvPr>
          <p:cNvSpPr>
            <a:spLocks noGrp="1"/>
          </p:cNvSpPr>
          <p:nvPr>
            <p:ph type="body" sz="quarter" idx="31" hasCustomPrompt="1"/>
          </p:nvPr>
        </p:nvSpPr>
        <p:spPr>
          <a:xfrm>
            <a:off x="6636190" y="3078882"/>
            <a:ext cx="5039873" cy="281103"/>
          </a:xfrm>
        </p:spPr>
        <p:txBody>
          <a:bodyPr wrap="square">
            <a:noAutofit/>
          </a:bodyPr>
          <a:lstStyle>
            <a:lvl1pPr>
              <a:defRPr sz="1800"/>
            </a:lvl1pPr>
          </a:lstStyle>
          <a:p>
            <a:pPr lvl="0"/>
            <a:r>
              <a:rPr lang="de-DE"/>
              <a:t>Agendapunkt / Kapitelthema</a:t>
            </a:r>
            <a:endParaRPr lang="de-DE" dirty="0"/>
          </a:p>
        </p:txBody>
      </p:sp>
      <p:sp>
        <p:nvSpPr>
          <p:cNvPr id="33" name="Textplatzhalter 6">
            <a:extLst>
              <a:ext uri="{FF2B5EF4-FFF2-40B4-BE49-F238E27FC236}">
                <a16:creationId xmlns:a16="http://schemas.microsoft.com/office/drawing/2014/main" id="{E6132B6E-46AD-4F19-ACEF-FC5E2EBEEE72}"/>
              </a:ext>
            </a:extLst>
          </p:cNvPr>
          <p:cNvSpPr>
            <a:spLocks noGrp="1"/>
          </p:cNvSpPr>
          <p:nvPr>
            <p:ph type="body" sz="quarter" idx="32" hasCustomPrompt="1"/>
          </p:nvPr>
        </p:nvSpPr>
        <p:spPr>
          <a:xfrm>
            <a:off x="6206332" y="3078882"/>
            <a:ext cx="320601" cy="281103"/>
          </a:xfrm>
        </p:spPr>
        <p:txBody>
          <a:bodyPr wrap="none" rIns="0">
            <a:noAutofit/>
          </a:bodyPr>
          <a:lstStyle>
            <a:lvl1pPr>
              <a:defRPr sz="1800" b="1">
                <a:solidFill>
                  <a:schemeClr val="tx2"/>
                </a:solidFill>
              </a:defRPr>
            </a:lvl1pPr>
          </a:lstStyle>
          <a:p>
            <a:pPr lvl="0"/>
            <a:r>
              <a:rPr lang="de-DE" dirty="0"/>
              <a:t>09 </a:t>
            </a:r>
          </a:p>
        </p:txBody>
      </p:sp>
      <p:sp>
        <p:nvSpPr>
          <p:cNvPr id="34" name="Textplatzhalter 6">
            <a:extLst>
              <a:ext uri="{FF2B5EF4-FFF2-40B4-BE49-F238E27FC236}">
                <a16:creationId xmlns:a16="http://schemas.microsoft.com/office/drawing/2014/main" id="{5B29B58B-9C14-4145-95A8-C62AC51F1A6E}"/>
              </a:ext>
            </a:extLst>
          </p:cNvPr>
          <p:cNvSpPr>
            <a:spLocks noGrp="1"/>
          </p:cNvSpPr>
          <p:nvPr>
            <p:ph type="body" sz="quarter" idx="33" hasCustomPrompt="1"/>
          </p:nvPr>
        </p:nvSpPr>
        <p:spPr>
          <a:xfrm>
            <a:off x="6636190" y="3802231"/>
            <a:ext cx="5039873" cy="281103"/>
          </a:xfrm>
        </p:spPr>
        <p:txBody>
          <a:bodyPr wrap="square">
            <a:noAutofit/>
          </a:bodyPr>
          <a:lstStyle>
            <a:lvl1pPr>
              <a:defRPr sz="1800"/>
            </a:lvl1pPr>
          </a:lstStyle>
          <a:p>
            <a:pPr lvl="0"/>
            <a:r>
              <a:rPr lang="de-DE"/>
              <a:t>Agendapunkt / Kapitelthema</a:t>
            </a:r>
            <a:endParaRPr lang="de-DE" dirty="0"/>
          </a:p>
        </p:txBody>
      </p:sp>
      <p:sp>
        <p:nvSpPr>
          <p:cNvPr id="35" name="Textplatzhalter 6">
            <a:extLst>
              <a:ext uri="{FF2B5EF4-FFF2-40B4-BE49-F238E27FC236}">
                <a16:creationId xmlns:a16="http://schemas.microsoft.com/office/drawing/2014/main" id="{5E6DB4F9-1F61-4B1E-8694-CF32F6ABEB8F}"/>
              </a:ext>
            </a:extLst>
          </p:cNvPr>
          <p:cNvSpPr>
            <a:spLocks noGrp="1"/>
          </p:cNvSpPr>
          <p:nvPr>
            <p:ph type="body" sz="quarter" idx="34" hasCustomPrompt="1"/>
          </p:nvPr>
        </p:nvSpPr>
        <p:spPr>
          <a:xfrm>
            <a:off x="6206332" y="3802231"/>
            <a:ext cx="320601" cy="281103"/>
          </a:xfrm>
        </p:spPr>
        <p:txBody>
          <a:bodyPr wrap="none" rIns="0">
            <a:noAutofit/>
          </a:bodyPr>
          <a:lstStyle>
            <a:lvl1pPr>
              <a:defRPr sz="1800" b="1">
                <a:solidFill>
                  <a:schemeClr val="tx2"/>
                </a:solidFill>
              </a:defRPr>
            </a:lvl1pPr>
          </a:lstStyle>
          <a:p>
            <a:pPr lvl="0"/>
            <a:r>
              <a:rPr lang="de-DE" dirty="0"/>
              <a:t>10 </a:t>
            </a:r>
          </a:p>
        </p:txBody>
      </p:sp>
      <p:sp>
        <p:nvSpPr>
          <p:cNvPr id="36" name="Textplatzhalter 6">
            <a:extLst>
              <a:ext uri="{FF2B5EF4-FFF2-40B4-BE49-F238E27FC236}">
                <a16:creationId xmlns:a16="http://schemas.microsoft.com/office/drawing/2014/main" id="{F139CCA6-FA40-4FAD-991E-8F0D932F40B0}"/>
              </a:ext>
            </a:extLst>
          </p:cNvPr>
          <p:cNvSpPr>
            <a:spLocks noGrp="1"/>
          </p:cNvSpPr>
          <p:nvPr>
            <p:ph type="body" sz="quarter" idx="35" hasCustomPrompt="1"/>
          </p:nvPr>
        </p:nvSpPr>
        <p:spPr>
          <a:xfrm>
            <a:off x="6636190" y="5248930"/>
            <a:ext cx="5039873" cy="281103"/>
          </a:xfrm>
        </p:spPr>
        <p:txBody>
          <a:bodyPr wrap="square">
            <a:noAutofit/>
          </a:bodyPr>
          <a:lstStyle>
            <a:lvl1pPr>
              <a:defRPr sz="1800"/>
            </a:lvl1pPr>
          </a:lstStyle>
          <a:p>
            <a:pPr lvl="0"/>
            <a:r>
              <a:rPr lang="de-DE"/>
              <a:t>Agendapunkt / Kapitelthema</a:t>
            </a:r>
            <a:endParaRPr lang="de-DE" dirty="0"/>
          </a:p>
        </p:txBody>
      </p:sp>
      <p:sp>
        <p:nvSpPr>
          <p:cNvPr id="37" name="Textplatzhalter 6">
            <a:extLst>
              <a:ext uri="{FF2B5EF4-FFF2-40B4-BE49-F238E27FC236}">
                <a16:creationId xmlns:a16="http://schemas.microsoft.com/office/drawing/2014/main" id="{4ABC58A4-2FF6-4DD6-B7CE-07D57A9854B7}"/>
              </a:ext>
            </a:extLst>
          </p:cNvPr>
          <p:cNvSpPr>
            <a:spLocks noGrp="1"/>
          </p:cNvSpPr>
          <p:nvPr>
            <p:ph type="body" sz="quarter" idx="36" hasCustomPrompt="1"/>
          </p:nvPr>
        </p:nvSpPr>
        <p:spPr>
          <a:xfrm>
            <a:off x="6206332" y="5248930"/>
            <a:ext cx="320601" cy="281103"/>
          </a:xfrm>
        </p:spPr>
        <p:txBody>
          <a:bodyPr wrap="none" rIns="0">
            <a:noAutofit/>
          </a:bodyPr>
          <a:lstStyle>
            <a:lvl1pPr>
              <a:defRPr sz="1800" b="1">
                <a:solidFill>
                  <a:schemeClr val="tx2"/>
                </a:solidFill>
              </a:defRPr>
            </a:lvl1pPr>
          </a:lstStyle>
          <a:p>
            <a:pPr lvl="0"/>
            <a:r>
              <a:rPr lang="de-DE" dirty="0"/>
              <a:t>12 </a:t>
            </a:r>
          </a:p>
        </p:txBody>
      </p:sp>
      <p:sp>
        <p:nvSpPr>
          <p:cNvPr id="6" name="Titel 5">
            <a:extLst>
              <a:ext uri="{FF2B5EF4-FFF2-40B4-BE49-F238E27FC236}">
                <a16:creationId xmlns:a16="http://schemas.microsoft.com/office/drawing/2014/main" id="{B83D1D4D-3108-48AF-9002-E2787CA11C49}"/>
              </a:ext>
            </a:extLst>
          </p:cNvPr>
          <p:cNvSpPr>
            <a:spLocks noGrp="1"/>
          </p:cNvSpPr>
          <p:nvPr>
            <p:ph type="title"/>
          </p:nvPr>
        </p:nvSpPr>
        <p:spPr>
          <a:xfrm>
            <a:off x="518318" y="301185"/>
            <a:ext cx="6844385" cy="332399"/>
          </a:xfrm>
        </p:spPr>
        <p:txBody>
          <a:bodyPr/>
          <a:lstStyle/>
          <a:p>
            <a:r>
              <a:rPr lang="de-DE"/>
              <a:t>Mastertitelformat bearbeiten</a:t>
            </a:r>
          </a:p>
        </p:txBody>
      </p:sp>
      <p:sp>
        <p:nvSpPr>
          <p:cNvPr id="38" name="Textplatzhalter 9">
            <a:extLst>
              <a:ext uri="{FF2B5EF4-FFF2-40B4-BE49-F238E27FC236}">
                <a16:creationId xmlns:a16="http://schemas.microsoft.com/office/drawing/2014/main" id="{37A4DE60-6537-42AA-B80E-663634EF66B9}"/>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
        <p:nvSpPr>
          <p:cNvPr id="39" name="Textplatzhalter 6">
            <a:extLst>
              <a:ext uri="{FF2B5EF4-FFF2-40B4-BE49-F238E27FC236}">
                <a16:creationId xmlns:a16="http://schemas.microsoft.com/office/drawing/2014/main" id="{D6F3326C-A71E-4096-84A9-CBF2623C8CD8}"/>
              </a:ext>
            </a:extLst>
          </p:cNvPr>
          <p:cNvSpPr>
            <a:spLocks noGrp="1"/>
          </p:cNvSpPr>
          <p:nvPr>
            <p:ph type="body" sz="quarter" idx="13" hasCustomPrompt="1"/>
          </p:nvPr>
        </p:nvSpPr>
        <p:spPr>
          <a:xfrm>
            <a:off x="948060" y="1631156"/>
            <a:ext cx="5039989" cy="281103"/>
          </a:xfrm>
        </p:spPr>
        <p:txBody>
          <a:bodyPr wrap="square">
            <a:noAutofit/>
          </a:bodyPr>
          <a:lstStyle>
            <a:lvl1pPr>
              <a:defRPr sz="1800"/>
            </a:lvl1pPr>
          </a:lstStyle>
          <a:p>
            <a:pPr lvl="0"/>
            <a:r>
              <a:rPr lang="de-DE" dirty="0"/>
              <a:t>Agendapunkt / Kapitelthema</a:t>
            </a:r>
          </a:p>
        </p:txBody>
      </p:sp>
      <p:sp>
        <p:nvSpPr>
          <p:cNvPr id="40" name="Textplatzhalter 6">
            <a:extLst>
              <a:ext uri="{FF2B5EF4-FFF2-40B4-BE49-F238E27FC236}">
                <a16:creationId xmlns:a16="http://schemas.microsoft.com/office/drawing/2014/main" id="{E6C7796D-6ED1-4B91-AD58-8FB5EA6F6F85}"/>
              </a:ext>
            </a:extLst>
          </p:cNvPr>
          <p:cNvSpPr>
            <a:spLocks noGrp="1"/>
          </p:cNvSpPr>
          <p:nvPr>
            <p:ph type="body" sz="quarter" idx="14" hasCustomPrompt="1"/>
          </p:nvPr>
        </p:nvSpPr>
        <p:spPr>
          <a:xfrm>
            <a:off x="518318" y="1631156"/>
            <a:ext cx="320601" cy="281103"/>
          </a:xfrm>
        </p:spPr>
        <p:txBody>
          <a:bodyPr wrap="none" rIns="0">
            <a:noAutofit/>
          </a:bodyPr>
          <a:lstStyle>
            <a:lvl1pPr>
              <a:defRPr sz="1800" b="1">
                <a:solidFill>
                  <a:schemeClr val="tx2"/>
                </a:solidFill>
              </a:defRPr>
            </a:lvl1pPr>
          </a:lstStyle>
          <a:p>
            <a:pPr lvl="0"/>
            <a:r>
              <a:rPr lang="de-DE" dirty="0"/>
              <a:t>01 </a:t>
            </a:r>
          </a:p>
        </p:txBody>
      </p:sp>
      <p:sp>
        <p:nvSpPr>
          <p:cNvPr id="7" name="Bildplatzhalter 6">
            <a:extLst>
              <a:ext uri="{FF2B5EF4-FFF2-40B4-BE49-F238E27FC236}">
                <a16:creationId xmlns:a16="http://schemas.microsoft.com/office/drawing/2014/main" id="{86D31599-AF4C-4469-80F6-AA369A20BF0B}"/>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33045416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genda | mit 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FD0D19A2-CB31-4C12-9277-9DEF6CB956FC}"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39" name="Bildplatzhalter 8">
            <a:extLst>
              <a:ext uri="{FF2B5EF4-FFF2-40B4-BE49-F238E27FC236}">
                <a16:creationId xmlns:a16="http://schemas.microsoft.com/office/drawing/2014/main" id="{C307E1A8-BB91-4A01-9481-49FD8B5663F9}"/>
              </a:ext>
            </a:extLst>
          </p:cNvPr>
          <p:cNvSpPr>
            <a:spLocks noGrp="1"/>
          </p:cNvSpPr>
          <p:nvPr>
            <p:ph type="pic" sz="quarter" idx="25" hasCustomPrompt="1"/>
          </p:nvPr>
        </p:nvSpPr>
        <p:spPr>
          <a:xfrm>
            <a:off x="6206329" y="1631156"/>
            <a:ext cx="5469732" cy="3951164"/>
          </a:xfrm>
          <a:solidFill>
            <a:schemeClr val="bg1">
              <a:lumMod val="95000"/>
            </a:schemeClr>
          </a:solidFill>
        </p:spPr>
        <p:txBody>
          <a:bodyPr/>
          <a:lstStyle/>
          <a:p>
            <a:r>
              <a:rPr lang="de-DE"/>
              <a:t> </a:t>
            </a:r>
          </a:p>
        </p:txBody>
      </p:sp>
      <p:sp>
        <p:nvSpPr>
          <p:cNvPr id="40" name="Textplatzhalter 10">
            <a:extLst>
              <a:ext uri="{FF2B5EF4-FFF2-40B4-BE49-F238E27FC236}">
                <a16:creationId xmlns:a16="http://schemas.microsoft.com/office/drawing/2014/main" id="{7ADEC47A-086D-40D0-ACA4-691359338125}"/>
              </a:ext>
            </a:extLst>
          </p:cNvPr>
          <p:cNvSpPr>
            <a:spLocks noGrp="1"/>
          </p:cNvSpPr>
          <p:nvPr>
            <p:ph type="body" sz="quarter" idx="26"/>
          </p:nvPr>
        </p:nvSpPr>
        <p:spPr>
          <a:xfrm>
            <a:off x="6206329" y="5690271"/>
            <a:ext cx="5469732"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23" name="Textplatzhalter 6">
            <a:extLst>
              <a:ext uri="{FF2B5EF4-FFF2-40B4-BE49-F238E27FC236}">
                <a16:creationId xmlns:a16="http://schemas.microsoft.com/office/drawing/2014/main" id="{814385D7-3CBE-40E3-B67F-C8C515F3C0EF}"/>
              </a:ext>
            </a:extLst>
          </p:cNvPr>
          <p:cNvSpPr>
            <a:spLocks noGrp="1"/>
          </p:cNvSpPr>
          <p:nvPr>
            <p:ph type="body" sz="quarter" idx="15" hasCustomPrompt="1"/>
          </p:nvPr>
        </p:nvSpPr>
        <p:spPr>
          <a:xfrm>
            <a:off x="948060" y="2354711"/>
            <a:ext cx="5039989" cy="281103"/>
          </a:xfrm>
        </p:spPr>
        <p:txBody>
          <a:bodyPr wrap="square">
            <a:noAutofit/>
          </a:bodyPr>
          <a:lstStyle>
            <a:lvl1pPr>
              <a:defRPr sz="1800"/>
            </a:lvl1pPr>
          </a:lstStyle>
          <a:p>
            <a:pPr lvl="0"/>
            <a:r>
              <a:rPr lang="de-DE" dirty="0"/>
              <a:t>Agendapunkt / Kapitelthema</a:t>
            </a:r>
          </a:p>
        </p:txBody>
      </p:sp>
      <p:sp>
        <p:nvSpPr>
          <p:cNvPr id="26" name="Textplatzhalter 6">
            <a:extLst>
              <a:ext uri="{FF2B5EF4-FFF2-40B4-BE49-F238E27FC236}">
                <a16:creationId xmlns:a16="http://schemas.microsoft.com/office/drawing/2014/main" id="{BF0108A6-83E5-4EB1-9FFE-599D1B8CC324}"/>
              </a:ext>
            </a:extLst>
          </p:cNvPr>
          <p:cNvSpPr>
            <a:spLocks noGrp="1"/>
          </p:cNvSpPr>
          <p:nvPr>
            <p:ph type="body" sz="quarter" idx="16" hasCustomPrompt="1"/>
          </p:nvPr>
        </p:nvSpPr>
        <p:spPr>
          <a:xfrm>
            <a:off x="518318" y="2354711"/>
            <a:ext cx="320601" cy="281103"/>
          </a:xfrm>
        </p:spPr>
        <p:txBody>
          <a:bodyPr wrap="none" rIns="0">
            <a:noAutofit/>
          </a:bodyPr>
          <a:lstStyle>
            <a:lvl1pPr>
              <a:defRPr sz="1800" b="1">
                <a:solidFill>
                  <a:schemeClr val="tx2"/>
                </a:solidFill>
              </a:defRPr>
            </a:lvl1pPr>
          </a:lstStyle>
          <a:p>
            <a:pPr lvl="0"/>
            <a:r>
              <a:rPr lang="de-DE" dirty="0"/>
              <a:t>02 </a:t>
            </a:r>
          </a:p>
        </p:txBody>
      </p:sp>
      <p:sp>
        <p:nvSpPr>
          <p:cNvPr id="27" name="Textplatzhalter 6">
            <a:extLst>
              <a:ext uri="{FF2B5EF4-FFF2-40B4-BE49-F238E27FC236}">
                <a16:creationId xmlns:a16="http://schemas.microsoft.com/office/drawing/2014/main" id="{267C2477-3228-475F-AFD7-A441A08AAE52}"/>
              </a:ext>
            </a:extLst>
          </p:cNvPr>
          <p:cNvSpPr>
            <a:spLocks noGrp="1"/>
          </p:cNvSpPr>
          <p:nvPr>
            <p:ph type="body" sz="quarter" idx="17" hasCustomPrompt="1"/>
          </p:nvPr>
        </p:nvSpPr>
        <p:spPr>
          <a:xfrm>
            <a:off x="948060" y="4525376"/>
            <a:ext cx="5039989" cy="281103"/>
          </a:xfrm>
        </p:spPr>
        <p:txBody>
          <a:bodyPr wrap="square">
            <a:noAutofit/>
          </a:bodyPr>
          <a:lstStyle>
            <a:lvl1pPr>
              <a:defRPr sz="1800"/>
            </a:lvl1pPr>
          </a:lstStyle>
          <a:p>
            <a:pPr lvl="0"/>
            <a:r>
              <a:rPr lang="de-DE" dirty="0"/>
              <a:t>Agendapunkt / Kapitelthema</a:t>
            </a:r>
          </a:p>
        </p:txBody>
      </p:sp>
      <p:sp>
        <p:nvSpPr>
          <p:cNvPr id="28" name="Textplatzhalter 6">
            <a:extLst>
              <a:ext uri="{FF2B5EF4-FFF2-40B4-BE49-F238E27FC236}">
                <a16:creationId xmlns:a16="http://schemas.microsoft.com/office/drawing/2014/main" id="{372EDABB-0CB3-495E-B38E-EBB187C3F00C}"/>
              </a:ext>
            </a:extLst>
          </p:cNvPr>
          <p:cNvSpPr>
            <a:spLocks noGrp="1"/>
          </p:cNvSpPr>
          <p:nvPr>
            <p:ph type="body" sz="quarter" idx="18" hasCustomPrompt="1"/>
          </p:nvPr>
        </p:nvSpPr>
        <p:spPr>
          <a:xfrm>
            <a:off x="518318" y="4525376"/>
            <a:ext cx="320601" cy="281103"/>
          </a:xfrm>
        </p:spPr>
        <p:txBody>
          <a:bodyPr wrap="none" rIns="0">
            <a:noAutofit/>
          </a:bodyPr>
          <a:lstStyle>
            <a:lvl1pPr>
              <a:defRPr sz="1800" b="1">
                <a:solidFill>
                  <a:schemeClr val="tx2"/>
                </a:solidFill>
              </a:defRPr>
            </a:lvl1pPr>
          </a:lstStyle>
          <a:p>
            <a:pPr lvl="0"/>
            <a:r>
              <a:rPr lang="de-DE" dirty="0"/>
              <a:t>05 </a:t>
            </a:r>
          </a:p>
        </p:txBody>
      </p:sp>
      <p:sp>
        <p:nvSpPr>
          <p:cNvPr id="29" name="Textplatzhalter 6">
            <a:extLst>
              <a:ext uri="{FF2B5EF4-FFF2-40B4-BE49-F238E27FC236}">
                <a16:creationId xmlns:a16="http://schemas.microsoft.com/office/drawing/2014/main" id="{F8DE391A-D3CD-46A0-9DA6-BE18B632C972}"/>
              </a:ext>
            </a:extLst>
          </p:cNvPr>
          <p:cNvSpPr>
            <a:spLocks noGrp="1"/>
          </p:cNvSpPr>
          <p:nvPr>
            <p:ph type="body" sz="quarter" idx="19" hasCustomPrompt="1"/>
          </p:nvPr>
        </p:nvSpPr>
        <p:spPr>
          <a:xfrm>
            <a:off x="948060" y="3078266"/>
            <a:ext cx="5039989" cy="281103"/>
          </a:xfrm>
        </p:spPr>
        <p:txBody>
          <a:bodyPr wrap="square">
            <a:noAutofit/>
          </a:bodyPr>
          <a:lstStyle>
            <a:lvl1pPr>
              <a:defRPr sz="1800"/>
            </a:lvl1pPr>
          </a:lstStyle>
          <a:p>
            <a:pPr lvl="0"/>
            <a:r>
              <a:rPr lang="de-DE" dirty="0"/>
              <a:t>Agendapunkt / Kapitelthema</a:t>
            </a:r>
          </a:p>
        </p:txBody>
      </p:sp>
      <p:sp>
        <p:nvSpPr>
          <p:cNvPr id="30" name="Textplatzhalter 6">
            <a:extLst>
              <a:ext uri="{FF2B5EF4-FFF2-40B4-BE49-F238E27FC236}">
                <a16:creationId xmlns:a16="http://schemas.microsoft.com/office/drawing/2014/main" id="{6D22FFA5-3E37-4F35-A696-49186B6B1118}"/>
              </a:ext>
            </a:extLst>
          </p:cNvPr>
          <p:cNvSpPr>
            <a:spLocks noGrp="1"/>
          </p:cNvSpPr>
          <p:nvPr>
            <p:ph type="body" sz="quarter" idx="20" hasCustomPrompt="1"/>
          </p:nvPr>
        </p:nvSpPr>
        <p:spPr>
          <a:xfrm>
            <a:off x="518318" y="3078266"/>
            <a:ext cx="320601" cy="281103"/>
          </a:xfrm>
        </p:spPr>
        <p:txBody>
          <a:bodyPr wrap="none" rIns="0">
            <a:noAutofit/>
          </a:bodyPr>
          <a:lstStyle>
            <a:lvl1pPr>
              <a:defRPr sz="1800" b="1">
                <a:solidFill>
                  <a:schemeClr val="tx2"/>
                </a:solidFill>
              </a:defRPr>
            </a:lvl1pPr>
          </a:lstStyle>
          <a:p>
            <a:pPr lvl="0"/>
            <a:r>
              <a:rPr lang="de-DE" dirty="0"/>
              <a:t>03 </a:t>
            </a:r>
          </a:p>
        </p:txBody>
      </p:sp>
      <p:sp>
        <p:nvSpPr>
          <p:cNvPr id="31" name="Textplatzhalter 6">
            <a:extLst>
              <a:ext uri="{FF2B5EF4-FFF2-40B4-BE49-F238E27FC236}">
                <a16:creationId xmlns:a16="http://schemas.microsoft.com/office/drawing/2014/main" id="{BFD50D54-7BD1-4F76-8C9C-C2D77E59243A}"/>
              </a:ext>
            </a:extLst>
          </p:cNvPr>
          <p:cNvSpPr>
            <a:spLocks noGrp="1"/>
          </p:cNvSpPr>
          <p:nvPr>
            <p:ph type="body" sz="quarter" idx="21" hasCustomPrompt="1"/>
          </p:nvPr>
        </p:nvSpPr>
        <p:spPr>
          <a:xfrm>
            <a:off x="948060" y="3801821"/>
            <a:ext cx="5039989" cy="281103"/>
          </a:xfrm>
        </p:spPr>
        <p:txBody>
          <a:bodyPr wrap="square">
            <a:noAutofit/>
          </a:bodyPr>
          <a:lstStyle>
            <a:lvl1pPr>
              <a:defRPr sz="1800"/>
            </a:lvl1pPr>
          </a:lstStyle>
          <a:p>
            <a:pPr lvl="0"/>
            <a:r>
              <a:rPr lang="de-DE" dirty="0"/>
              <a:t>Agendapunkt / Kapitelthema</a:t>
            </a:r>
          </a:p>
        </p:txBody>
      </p:sp>
      <p:sp>
        <p:nvSpPr>
          <p:cNvPr id="32" name="Textplatzhalter 6">
            <a:extLst>
              <a:ext uri="{FF2B5EF4-FFF2-40B4-BE49-F238E27FC236}">
                <a16:creationId xmlns:a16="http://schemas.microsoft.com/office/drawing/2014/main" id="{1CB17604-E112-4197-B54C-292891529DF6}"/>
              </a:ext>
            </a:extLst>
          </p:cNvPr>
          <p:cNvSpPr>
            <a:spLocks noGrp="1"/>
          </p:cNvSpPr>
          <p:nvPr>
            <p:ph type="body" sz="quarter" idx="22" hasCustomPrompt="1"/>
          </p:nvPr>
        </p:nvSpPr>
        <p:spPr>
          <a:xfrm>
            <a:off x="518318" y="3801821"/>
            <a:ext cx="320601" cy="281103"/>
          </a:xfrm>
        </p:spPr>
        <p:txBody>
          <a:bodyPr wrap="none" rIns="0">
            <a:noAutofit/>
          </a:bodyPr>
          <a:lstStyle>
            <a:lvl1pPr>
              <a:defRPr sz="1800" b="1">
                <a:solidFill>
                  <a:schemeClr val="tx2"/>
                </a:solidFill>
              </a:defRPr>
            </a:lvl1pPr>
          </a:lstStyle>
          <a:p>
            <a:pPr lvl="0"/>
            <a:r>
              <a:rPr lang="de-DE" dirty="0"/>
              <a:t>04 </a:t>
            </a:r>
          </a:p>
        </p:txBody>
      </p:sp>
      <p:sp>
        <p:nvSpPr>
          <p:cNvPr id="33" name="Textplatzhalter 6">
            <a:extLst>
              <a:ext uri="{FF2B5EF4-FFF2-40B4-BE49-F238E27FC236}">
                <a16:creationId xmlns:a16="http://schemas.microsoft.com/office/drawing/2014/main" id="{D30B4D90-1B5E-403E-AD31-C32004032091}"/>
              </a:ext>
            </a:extLst>
          </p:cNvPr>
          <p:cNvSpPr>
            <a:spLocks noGrp="1"/>
          </p:cNvSpPr>
          <p:nvPr>
            <p:ph type="body" sz="quarter" idx="23" hasCustomPrompt="1"/>
          </p:nvPr>
        </p:nvSpPr>
        <p:spPr>
          <a:xfrm>
            <a:off x="948060" y="5248930"/>
            <a:ext cx="5039989" cy="281103"/>
          </a:xfrm>
        </p:spPr>
        <p:txBody>
          <a:bodyPr wrap="square">
            <a:noAutofit/>
          </a:bodyPr>
          <a:lstStyle>
            <a:lvl1pPr>
              <a:defRPr sz="1800"/>
            </a:lvl1pPr>
          </a:lstStyle>
          <a:p>
            <a:pPr lvl="0"/>
            <a:r>
              <a:rPr lang="de-DE" dirty="0"/>
              <a:t>Agendapunkt / Kapitelthema</a:t>
            </a:r>
          </a:p>
        </p:txBody>
      </p:sp>
      <p:sp>
        <p:nvSpPr>
          <p:cNvPr id="34" name="Textplatzhalter 6">
            <a:extLst>
              <a:ext uri="{FF2B5EF4-FFF2-40B4-BE49-F238E27FC236}">
                <a16:creationId xmlns:a16="http://schemas.microsoft.com/office/drawing/2014/main" id="{72B1944A-640B-4200-A785-CFA163F71818}"/>
              </a:ext>
            </a:extLst>
          </p:cNvPr>
          <p:cNvSpPr>
            <a:spLocks noGrp="1"/>
          </p:cNvSpPr>
          <p:nvPr>
            <p:ph type="body" sz="quarter" idx="24" hasCustomPrompt="1"/>
          </p:nvPr>
        </p:nvSpPr>
        <p:spPr>
          <a:xfrm>
            <a:off x="518318" y="5248930"/>
            <a:ext cx="320601" cy="281103"/>
          </a:xfrm>
        </p:spPr>
        <p:txBody>
          <a:bodyPr wrap="none" rIns="0">
            <a:noAutofit/>
          </a:bodyPr>
          <a:lstStyle>
            <a:lvl1pPr>
              <a:defRPr sz="1800" b="1">
                <a:solidFill>
                  <a:schemeClr val="tx2"/>
                </a:solidFill>
              </a:defRPr>
            </a:lvl1pPr>
          </a:lstStyle>
          <a:p>
            <a:pPr lvl="0"/>
            <a:r>
              <a:rPr lang="de-DE" dirty="0"/>
              <a:t>06 </a:t>
            </a:r>
          </a:p>
        </p:txBody>
      </p:sp>
      <p:sp>
        <p:nvSpPr>
          <p:cNvPr id="35" name="Textplatzhalter 6">
            <a:extLst>
              <a:ext uri="{FF2B5EF4-FFF2-40B4-BE49-F238E27FC236}">
                <a16:creationId xmlns:a16="http://schemas.microsoft.com/office/drawing/2014/main" id="{5ECB7BBA-6A53-45DD-882E-1DF6A99780C0}"/>
              </a:ext>
            </a:extLst>
          </p:cNvPr>
          <p:cNvSpPr>
            <a:spLocks noGrp="1"/>
          </p:cNvSpPr>
          <p:nvPr>
            <p:ph type="body" sz="quarter" idx="13" hasCustomPrompt="1"/>
          </p:nvPr>
        </p:nvSpPr>
        <p:spPr>
          <a:xfrm>
            <a:off x="948060" y="1631156"/>
            <a:ext cx="5039989" cy="281103"/>
          </a:xfrm>
        </p:spPr>
        <p:txBody>
          <a:bodyPr wrap="square">
            <a:noAutofit/>
          </a:bodyPr>
          <a:lstStyle>
            <a:lvl1pPr>
              <a:defRPr sz="1800"/>
            </a:lvl1pPr>
          </a:lstStyle>
          <a:p>
            <a:pPr lvl="0"/>
            <a:r>
              <a:rPr lang="de-DE" dirty="0"/>
              <a:t>Agendapunkt / Kapitelthema</a:t>
            </a:r>
          </a:p>
        </p:txBody>
      </p:sp>
      <p:sp>
        <p:nvSpPr>
          <p:cNvPr id="36" name="Textplatzhalter 6">
            <a:extLst>
              <a:ext uri="{FF2B5EF4-FFF2-40B4-BE49-F238E27FC236}">
                <a16:creationId xmlns:a16="http://schemas.microsoft.com/office/drawing/2014/main" id="{FE56B6C1-047C-44D7-B1DD-8B723581E084}"/>
              </a:ext>
            </a:extLst>
          </p:cNvPr>
          <p:cNvSpPr>
            <a:spLocks noGrp="1"/>
          </p:cNvSpPr>
          <p:nvPr>
            <p:ph type="body" sz="quarter" idx="14" hasCustomPrompt="1"/>
          </p:nvPr>
        </p:nvSpPr>
        <p:spPr>
          <a:xfrm>
            <a:off x="518318" y="1631156"/>
            <a:ext cx="320601" cy="281103"/>
          </a:xfrm>
        </p:spPr>
        <p:txBody>
          <a:bodyPr wrap="none" rIns="0">
            <a:noAutofit/>
          </a:bodyPr>
          <a:lstStyle>
            <a:lvl1pPr>
              <a:defRPr sz="1800" b="1">
                <a:solidFill>
                  <a:schemeClr val="tx2"/>
                </a:solidFill>
              </a:defRPr>
            </a:lvl1pPr>
          </a:lstStyle>
          <a:p>
            <a:pPr lvl="0"/>
            <a:r>
              <a:rPr lang="de-DE" dirty="0"/>
              <a:t>01 </a:t>
            </a:r>
          </a:p>
        </p:txBody>
      </p:sp>
      <p:sp>
        <p:nvSpPr>
          <p:cNvPr id="21" name="Bildplatzhalter 6">
            <a:extLst>
              <a:ext uri="{FF2B5EF4-FFF2-40B4-BE49-F238E27FC236}">
                <a16:creationId xmlns:a16="http://schemas.microsoft.com/office/drawing/2014/main" id="{8F4DFED6-EBAA-4D0C-A5C6-CD2902883FB9}"/>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365D3C98-AF8F-400F-858D-1D6CD4B95DDE}"/>
              </a:ext>
            </a:extLst>
          </p:cNvPr>
          <p:cNvSpPr>
            <a:spLocks noGrp="1"/>
          </p:cNvSpPr>
          <p:nvPr>
            <p:ph type="title"/>
          </p:nvPr>
        </p:nvSpPr>
        <p:spPr/>
        <p:txBody>
          <a:bodyPr/>
          <a:lstStyle/>
          <a:p>
            <a:r>
              <a:rPr lang="de-DE"/>
              <a:t>Mastertitelformat bearbeiten</a:t>
            </a:r>
          </a:p>
        </p:txBody>
      </p:sp>
      <p:sp>
        <p:nvSpPr>
          <p:cNvPr id="24" name="Textplatzhalter 9">
            <a:extLst>
              <a:ext uri="{FF2B5EF4-FFF2-40B4-BE49-F238E27FC236}">
                <a16:creationId xmlns:a16="http://schemas.microsoft.com/office/drawing/2014/main" id="{36C1D058-784C-4D36-B8A1-0A562AEA816D}"/>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3810012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hasCustomPrompt="1"/>
          </p:nvPr>
        </p:nvSpPr>
        <p:spPr>
          <a:xfrm>
            <a:off x="518318" y="2875002"/>
            <a:ext cx="11157743" cy="1107996"/>
          </a:xfrm>
        </p:spPr>
        <p:txBody>
          <a:bodyPr anchor="ctr" anchorCtr="0"/>
          <a:lstStyle>
            <a:lvl1pPr>
              <a:defRPr sz="4000">
                <a:solidFill>
                  <a:schemeClr val="tx1"/>
                </a:solidFill>
              </a:defRPr>
            </a:lvl1pPr>
          </a:lstStyle>
          <a:p>
            <a:r>
              <a:rPr lang="de-DE" dirty="0"/>
              <a:t>Kapiteltrenner</a:t>
            </a:r>
            <a:br>
              <a:rPr lang="de-DE" dirty="0"/>
            </a:br>
            <a:r>
              <a:rPr lang="de-DE" dirty="0"/>
              <a:t>Mehrzeilig möglich</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tx1"/>
                </a:solidFill>
              </a:defRPr>
            </a:lvl1pPr>
          </a:lstStyle>
          <a:p>
            <a:fld id="{0C390BD4-93A7-4458-BF00-3B6A08C36512}"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tx1"/>
                </a:solidFill>
              </a:defRPr>
            </a:lvl1p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tx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517200" y="6538526"/>
            <a:ext cx="116748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F7987594-F169-42FB-8839-77BF8D405E37}"/>
              </a:ext>
            </a:extLst>
          </p:cNvPr>
          <p:cNvSpPr/>
          <p:nvPr userDrawn="1"/>
        </p:nvSpPr>
        <p:spPr>
          <a:xfrm>
            <a:off x="518400" y="1196733"/>
            <a:ext cx="11676062"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Freihandform: Form 59">
            <a:extLst>
              <a:ext uri="{FF2B5EF4-FFF2-40B4-BE49-F238E27FC236}">
                <a16:creationId xmlns:a16="http://schemas.microsoft.com/office/drawing/2014/main" id="{40F781E3-735A-4333-AF8D-7842FE86295B}"/>
              </a:ext>
            </a:extLst>
          </p:cNvPr>
          <p:cNvSpPr/>
          <p:nvPr userDrawn="1"/>
        </p:nvSpPr>
        <p:spPr>
          <a:xfrm>
            <a:off x="10056938" y="300703"/>
            <a:ext cx="1619125" cy="618155"/>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chemeClr val="tx1"/>
          </a:solidFill>
          <a:ln w="2892" cap="flat">
            <a:noFill/>
            <a:prstDash val="solid"/>
            <a:miter/>
          </a:ln>
        </p:spPr>
        <p:txBody>
          <a:bodyPr rtlCol="0" anchor="ctr"/>
          <a:lstStyle/>
          <a:p>
            <a:endParaRPr lang="de-DE"/>
          </a:p>
        </p:txBody>
      </p:sp>
      <p:grpSp>
        <p:nvGrpSpPr>
          <p:cNvPr id="58" name="Gruppieren 57">
            <a:extLst>
              <a:ext uri="{FF2B5EF4-FFF2-40B4-BE49-F238E27FC236}">
                <a16:creationId xmlns:a16="http://schemas.microsoft.com/office/drawing/2014/main" id="{9A6E8BA9-5951-4163-8A80-4621C65DA816}"/>
              </a:ext>
            </a:extLst>
          </p:cNvPr>
          <p:cNvGrpSpPr/>
          <p:nvPr userDrawn="1"/>
        </p:nvGrpSpPr>
        <p:grpSpPr>
          <a:xfrm>
            <a:off x="-390525" y="160153"/>
            <a:ext cx="333375" cy="136812"/>
            <a:chOff x="-133350" y="2711163"/>
            <a:chExt cx="333375" cy="136812"/>
          </a:xfrm>
        </p:grpSpPr>
        <p:cxnSp>
          <p:nvCxnSpPr>
            <p:cNvPr id="61" name="Gerader Verbinder 60">
              <a:extLst>
                <a:ext uri="{FF2B5EF4-FFF2-40B4-BE49-F238E27FC236}">
                  <a16:creationId xmlns:a16="http://schemas.microsoft.com/office/drawing/2014/main" id="{59DAB7DF-1308-4B09-91FE-7DF38D6584E7}"/>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87654828-5D94-4A05-BD5F-25792A149E05}"/>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3" name="Gruppieren 62">
            <a:extLst>
              <a:ext uri="{FF2B5EF4-FFF2-40B4-BE49-F238E27FC236}">
                <a16:creationId xmlns:a16="http://schemas.microsoft.com/office/drawing/2014/main" id="{9D3F2F75-1623-4F64-97FE-EA0C4D9FABDC}"/>
              </a:ext>
            </a:extLst>
          </p:cNvPr>
          <p:cNvGrpSpPr/>
          <p:nvPr userDrawn="1"/>
        </p:nvGrpSpPr>
        <p:grpSpPr>
          <a:xfrm>
            <a:off x="-390525" y="1131703"/>
            <a:ext cx="333375" cy="136812"/>
            <a:chOff x="-133350" y="2711163"/>
            <a:chExt cx="333375" cy="136812"/>
          </a:xfrm>
        </p:grpSpPr>
        <p:cxnSp>
          <p:nvCxnSpPr>
            <p:cNvPr id="64" name="Gerader Verbinder 63">
              <a:extLst>
                <a:ext uri="{FF2B5EF4-FFF2-40B4-BE49-F238E27FC236}">
                  <a16:creationId xmlns:a16="http://schemas.microsoft.com/office/drawing/2014/main" id="{B042E0F0-49A6-465F-A607-A4C2EFB5486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9D612980-2A2D-4E94-8238-9C67C608554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6" name="Gruppieren 65">
            <a:extLst>
              <a:ext uri="{FF2B5EF4-FFF2-40B4-BE49-F238E27FC236}">
                <a16:creationId xmlns:a16="http://schemas.microsoft.com/office/drawing/2014/main" id="{2CE76F8C-9B22-4BB3-B2D6-15EC2A58C7A7}"/>
              </a:ext>
            </a:extLst>
          </p:cNvPr>
          <p:cNvGrpSpPr/>
          <p:nvPr userDrawn="1"/>
        </p:nvGrpSpPr>
        <p:grpSpPr>
          <a:xfrm>
            <a:off x="-390525" y="1491963"/>
            <a:ext cx="333375" cy="136812"/>
            <a:chOff x="-133350" y="2711163"/>
            <a:chExt cx="333375" cy="136812"/>
          </a:xfrm>
        </p:grpSpPr>
        <p:cxnSp>
          <p:nvCxnSpPr>
            <p:cNvPr id="67" name="Gerader Verbinder 66">
              <a:extLst>
                <a:ext uri="{FF2B5EF4-FFF2-40B4-BE49-F238E27FC236}">
                  <a16:creationId xmlns:a16="http://schemas.microsoft.com/office/drawing/2014/main" id="{9C843E82-BEFA-4CF2-BA2F-3C80060D31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4762BE88-2459-479F-84FF-4DF483AA142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9" name="Gruppieren 68">
            <a:extLst>
              <a:ext uri="{FF2B5EF4-FFF2-40B4-BE49-F238E27FC236}">
                <a16:creationId xmlns:a16="http://schemas.microsoft.com/office/drawing/2014/main" id="{104E26F8-EA1A-4C6F-92E1-8F6F98ABFA13}"/>
              </a:ext>
            </a:extLst>
          </p:cNvPr>
          <p:cNvGrpSpPr/>
          <p:nvPr userDrawn="1"/>
        </p:nvGrpSpPr>
        <p:grpSpPr>
          <a:xfrm>
            <a:off x="-390525" y="3292188"/>
            <a:ext cx="333375" cy="136812"/>
            <a:chOff x="-133350" y="2711163"/>
            <a:chExt cx="333375" cy="136812"/>
          </a:xfrm>
        </p:grpSpPr>
        <p:cxnSp>
          <p:nvCxnSpPr>
            <p:cNvPr id="70" name="Gerader Verbinder 69">
              <a:extLst>
                <a:ext uri="{FF2B5EF4-FFF2-40B4-BE49-F238E27FC236}">
                  <a16:creationId xmlns:a16="http://schemas.microsoft.com/office/drawing/2014/main" id="{1A8A854C-301D-4327-AEA2-BCC20A8872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5A547124-456E-49C6-8FC8-111D0AAFEB7F}"/>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2" name="Gruppieren 71">
            <a:extLst>
              <a:ext uri="{FF2B5EF4-FFF2-40B4-BE49-F238E27FC236}">
                <a16:creationId xmlns:a16="http://schemas.microsoft.com/office/drawing/2014/main" id="{73B26B5D-1FEC-45B5-B34A-6A1B50955F0E}"/>
              </a:ext>
            </a:extLst>
          </p:cNvPr>
          <p:cNvGrpSpPr/>
          <p:nvPr userDrawn="1"/>
        </p:nvGrpSpPr>
        <p:grpSpPr>
          <a:xfrm>
            <a:off x="-390525" y="6063963"/>
            <a:ext cx="333375" cy="136812"/>
            <a:chOff x="-133350" y="2711163"/>
            <a:chExt cx="333375" cy="136812"/>
          </a:xfrm>
        </p:grpSpPr>
        <p:cxnSp>
          <p:nvCxnSpPr>
            <p:cNvPr id="73" name="Gerader Verbinder 72">
              <a:extLst>
                <a:ext uri="{FF2B5EF4-FFF2-40B4-BE49-F238E27FC236}">
                  <a16:creationId xmlns:a16="http://schemas.microsoft.com/office/drawing/2014/main" id="{3423A679-4F5C-456E-AB6C-7A18EA3E5BA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69754FAD-5E71-4087-B3E8-0FEC37E0D864}"/>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5" name="Gruppieren 74">
            <a:extLst>
              <a:ext uri="{FF2B5EF4-FFF2-40B4-BE49-F238E27FC236}">
                <a16:creationId xmlns:a16="http://schemas.microsoft.com/office/drawing/2014/main" id="{7C156EC4-BDB3-4DEA-9B78-E98FCFD2F54B}"/>
              </a:ext>
            </a:extLst>
          </p:cNvPr>
          <p:cNvGrpSpPr/>
          <p:nvPr userDrawn="1"/>
        </p:nvGrpSpPr>
        <p:grpSpPr>
          <a:xfrm>
            <a:off x="-390525" y="6495763"/>
            <a:ext cx="333375" cy="136812"/>
            <a:chOff x="-133350" y="2711163"/>
            <a:chExt cx="333375" cy="136812"/>
          </a:xfrm>
        </p:grpSpPr>
        <p:cxnSp>
          <p:nvCxnSpPr>
            <p:cNvPr id="76" name="Gerader Verbinder 75">
              <a:extLst>
                <a:ext uri="{FF2B5EF4-FFF2-40B4-BE49-F238E27FC236}">
                  <a16:creationId xmlns:a16="http://schemas.microsoft.com/office/drawing/2014/main" id="{9E9C384D-D46B-429F-9A97-86F6E3560FE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64B7918E-86D1-49EB-8917-1468D42A6E25}"/>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8" name="Gruppieren 77">
            <a:extLst>
              <a:ext uri="{FF2B5EF4-FFF2-40B4-BE49-F238E27FC236}">
                <a16:creationId xmlns:a16="http://schemas.microsoft.com/office/drawing/2014/main" id="{750A6733-FD78-4442-98B4-E2BED64B460F}"/>
              </a:ext>
            </a:extLst>
          </p:cNvPr>
          <p:cNvGrpSpPr/>
          <p:nvPr userDrawn="1"/>
        </p:nvGrpSpPr>
        <p:grpSpPr>
          <a:xfrm rot="16200000">
            <a:off x="281643" y="-299136"/>
            <a:ext cx="333375" cy="136808"/>
            <a:chOff x="-133350" y="2711167"/>
            <a:chExt cx="333375" cy="136808"/>
          </a:xfrm>
        </p:grpSpPr>
        <p:cxnSp>
          <p:nvCxnSpPr>
            <p:cNvPr id="79" name="Gerader Verbinder 78">
              <a:extLst>
                <a:ext uri="{FF2B5EF4-FFF2-40B4-BE49-F238E27FC236}">
                  <a16:creationId xmlns:a16="http://schemas.microsoft.com/office/drawing/2014/main" id="{77BB574D-D198-49E4-874D-732C0CBD5BF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67A72ACB-A6A0-450F-A8F3-9CA35EFC5560}"/>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1" name="Gruppieren 80">
            <a:extLst>
              <a:ext uri="{FF2B5EF4-FFF2-40B4-BE49-F238E27FC236}">
                <a16:creationId xmlns:a16="http://schemas.microsoft.com/office/drawing/2014/main" id="{C4970FA2-8D2D-462F-BD21-BDE052DC5824}"/>
              </a:ext>
            </a:extLst>
          </p:cNvPr>
          <p:cNvGrpSpPr/>
          <p:nvPr userDrawn="1"/>
        </p:nvGrpSpPr>
        <p:grpSpPr>
          <a:xfrm rot="16200000">
            <a:off x="5752963" y="-299136"/>
            <a:ext cx="333375" cy="136804"/>
            <a:chOff x="-133350" y="2711171"/>
            <a:chExt cx="333375" cy="136804"/>
          </a:xfrm>
        </p:grpSpPr>
        <p:cxnSp>
          <p:nvCxnSpPr>
            <p:cNvPr id="82" name="Gerader Verbinder 81">
              <a:extLst>
                <a:ext uri="{FF2B5EF4-FFF2-40B4-BE49-F238E27FC236}">
                  <a16:creationId xmlns:a16="http://schemas.microsoft.com/office/drawing/2014/main" id="{A7C30986-FB99-416E-BC3E-3BAEC067C11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4CE018F4-A860-49B3-B4CD-A328759F15C6}"/>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4" name="Gruppieren 83">
            <a:extLst>
              <a:ext uri="{FF2B5EF4-FFF2-40B4-BE49-F238E27FC236}">
                <a16:creationId xmlns:a16="http://schemas.microsoft.com/office/drawing/2014/main" id="{7C2BACBD-0A67-4A9A-B5DC-10C76F5DE4C2}"/>
              </a:ext>
            </a:extLst>
          </p:cNvPr>
          <p:cNvGrpSpPr/>
          <p:nvPr userDrawn="1"/>
        </p:nvGrpSpPr>
        <p:grpSpPr>
          <a:xfrm>
            <a:off x="6203950" y="-397424"/>
            <a:ext cx="124906" cy="333375"/>
            <a:chOff x="6416680" y="-397424"/>
            <a:chExt cx="124906" cy="333375"/>
          </a:xfrm>
        </p:grpSpPr>
        <p:cxnSp>
          <p:nvCxnSpPr>
            <p:cNvPr id="85" name="Gerader Verbinder 84">
              <a:extLst>
                <a:ext uri="{FF2B5EF4-FFF2-40B4-BE49-F238E27FC236}">
                  <a16:creationId xmlns:a16="http://schemas.microsoft.com/office/drawing/2014/main" id="{65F81584-9968-42FA-B3A9-1C13CEAE92A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6D353C6-61DE-4475-8AC6-6D8AF12D49FB}"/>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7" name="Gerader Verbinder 86">
            <a:extLst>
              <a:ext uri="{FF2B5EF4-FFF2-40B4-BE49-F238E27FC236}">
                <a16:creationId xmlns:a16="http://schemas.microsoft.com/office/drawing/2014/main" id="{935008F2-D1D5-498F-9932-727B677C0ADE}"/>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8" name="Gruppieren 87">
            <a:extLst>
              <a:ext uri="{FF2B5EF4-FFF2-40B4-BE49-F238E27FC236}">
                <a16:creationId xmlns:a16="http://schemas.microsoft.com/office/drawing/2014/main" id="{9E72FA59-B055-4F1F-8F32-E797C18F96F9}"/>
              </a:ext>
            </a:extLst>
          </p:cNvPr>
          <p:cNvGrpSpPr/>
          <p:nvPr userDrawn="1"/>
        </p:nvGrpSpPr>
        <p:grpSpPr>
          <a:xfrm rot="16200000">
            <a:off x="11447325" y="-299139"/>
            <a:ext cx="333375" cy="136800"/>
            <a:chOff x="-133350" y="2711175"/>
            <a:chExt cx="333375" cy="136800"/>
          </a:xfrm>
        </p:grpSpPr>
        <p:cxnSp>
          <p:nvCxnSpPr>
            <p:cNvPr id="89" name="Gerader Verbinder 88">
              <a:extLst>
                <a:ext uri="{FF2B5EF4-FFF2-40B4-BE49-F238E27FC236}">
                  <a16:creationId xmlns:a16="http://schemas.microsoft.com/office/drawing/2014/main" id="{B89FA96C-C88D-4C6A-BE88-F3E3083BC51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0" name="Textfeld 89">
              <a:extLst>
                <a:ext uri="{FF2B5EF4-FFF2-40B4-BE49-F238E27FC236}">
                  <a16:creationId xmlns:a16="http://schemas.microsoft.com/office/drawing/2014/main" id="{CD67028C-ACEA-4E1C-BF3F-B09177D4335E}"/>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91" name="Grafik 3">
            <a:extLst>
              <a:ext uri="{FF2B5EF4-FFF2-40B4-BE49-F238E27FC236}">
                <a16:creationId xmlns:a16="http://schemas.microsoft.com/office/drawing/2014/main" id="{067EF033-A919-4E3E-89A9-FAF1E7798028}"/>
              </a:ext>
            </a:extLst>
          </p:cNvPr>
          <p:cNvGrpSpPr/>
          <p:nvPr userDrawn="1"/>
        </p:nvGrpSpPr>
        <p:grpSpPr>
          <a:xfrm>
            <a:off x="520163" y="293688"/>
            <a:ext cx="2623087" cy="328167"/>
            <a:chOff x="2178367" y="2525076"/>
            <a:chExt cx="7773352" cy="972502"/>
          </a:xfrm>
          <a:solidFill>
            <a:schemeClr val="tx1"/>
          </a:solidFill>
        </p:grpSpPr>
        <p:sp>
          <p:nvSpPr>
            <p:cNvPr id="92" name="Freihandform: Form 91">
              <a:extLst>
                <a:ext uri="{FF2B5EF4-FFF2-40B4-BE49-F238E27FC236}">
                  <a16:creationId xmlns:a16="http://schemas.microsoft.com/office/drawing/2014/main" id="{D16FCAB3-A3E5-4531-B1EA-59B8F2934FF1}"/>
                </a:ext>
              </a:extLst>
            </p:cNvPr>
            <p:cNvSpPr/>
            <p:nvPr/>
          </p:nvSpPr>
          <p:spPr>
            <a:xfrm>
              <a:off x="2178367" y="2545079"/>
              <a:ext cx="232409" cy="369569"/>
            </a:xfrm>
            <a:custGeom>
              <a:avLst/>
              <a:gdLst>
                <a:gd name="connsiteX0" fmla="*/ 232410 w 232409"/>
                <a:gd name="connsiteY0" fmla="*/ 60960 h 369569"/>
                <a:gd name="connsiteX1" fmla="*/ 65722 w 232409"/>
                <a:gd name="connsiteY1" fmla="*/ 60960 h 369569"/>
                <a:gd name="connsiteX2" fmla="*/ 65722 w 232409"/>
                <a:gd name="connsiteY2" fmla="*/ 152400 h 369569"/>
                <a:gd name="connsiteX3" fmla="*/ 189547 w 232409"/>
                <a:gd name="connsiteY3" fmla="*/ 152400 h 369569"/>
                <a:gd name="connsiteX4" fmla="*/ 189547 w 232409"/>
                <a:gd name="connsiteY4" fmla="*/ 212408 h 369569"/>
                <a:gd name="connsiteX5" fmla="*/ 65722 w 232409"/>
                <a:gd name="connsiteY5" fmla="*/ 212408 h 369569"/>
                <a:gd name="connsiteX6" fmla="*/ 65722 w 232409"/>
                <a:gd name="connsiteY6" fmla="*/ 369570 h 369569"/>
                <a:gd name="connsiteX7" fmla="*/ 0 w 232409"/>
                <a:gd name="connsiteY7" fmla="*/ 369570 h 369569"/>
                <a:gd name="connsiteX8" fmla="*/ 0 w 232409"/>
                <a:gd name="connsiteY8" fmla="*/ 0 h 369569"/>
                <a:gd name="connsiteX9" fmla="*/ 231458 w 232409"/>
                <a:gd name="connsiteY9" fmla="*/ 0 h 369569"/>
                <a:gd name="connsiteX10" fmla="*/ 231458 w 232409"/>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409" h="369569">
                  <a:moveTo>
                    <a:pt x="232410" y="60960"/>
                  </a:moveTo>
                  <a:lnTo>
                    <a:pt x="65722" y="60960"/>
                  </a:lnTo>
                  <a:lnTo>
                    <a:pt x="65722" y="152400"/>
                  </a:lnTo>
                  <a:lnTo>
                    <a:pt x="189547" y="152400"/>
                  </a:lnTo>
                  <a:lnTo>
                    <a:pt x="189547" y="212408"/>
                  </a:lnTo>
                  <a:lnTo>
                    <a:pt x="65722" y="212408"/>
                  </a:lnTo>
                  <a:lnTo>
                    <a:pt x="65722" y="369570"/>
                  </a:lnTo>
                  <a:lnTo>
                    <a:pt x="0" y="369570"/>
                  </a:lnTo>
                  <a:lnTo>
                    <a:pt x="0" y="0"/>
                  </a:lnTo>
                  <a:lnTo>
                    <a:pt x="231458" y="0"/>
                  </a:lnTo>
                  <a:lnTo>
                    <a:pt x="231458" y="60960"/>
                  </a:lnTo>
                  <a:close/>
                </a:path>
              </a:pathLst>
            </a:custGeom>
            <a:grpFill/>
            <a:ln w="9525" cap="flat">
              <a:noFill/>
              <a:prstDash val="solid"/>
              <a:miter/>
            </a:ln>
          </p:spPr>
          <p:txBody>
            <a:bodyPr rtlCol="0" anchor="ctr"/>
            <a:lstStyle/>
            <a:p>
              <a:endParaRPr lang="de-DE"/>
            </a:p>
          </p:txBody>
        </p:sp>
        <p:sp>
          <p:nvSpPr>
            <p:cNvPr id="93" name="Freihandform: Form 92">
              <a:extLst>
                <a:ext uri="{FF2B5EF4-FFF2-40B4-BE49-F238E27FC236}">
                  <a16:creationId xmlns:a16="http://schemas.microsoft.com/office/drawing/2014/main" id="{10E4B3AE-096F-4974-8350-4F4D93FC3203}"/>
                </a:ext>
              </a:extLst>
            </p:cNvPr>
            <p:cNvSpPr/>
            <p:nvPr/>
          </p:nvSpPr>
          <p:spPr>
            <a:xfrm>
              <a:off x="2446972"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grpFill/>
            <a:ln w="9525" cap="flat">
              <a:noFill/>
              <a:prstDash val="solid"/>
              <a:miter/>
            </a:ln>
          </p:spPr>
          <p:txBody>
            <a:bodyPr rtlCol="0" anchor="ctr"/>
            <a:lstStyle/>
            <a:p>
              <a:endParaRPr lang="de-DE"/>
            </a:p>
          </p:txBody>
        </p:sp>
        <p:sp>
          <p:nvSpPr>
            <p:cNvPr id="94" name="Freihandform: Form 93">
              <a:extLst>
                <a:ext uri="{FF2B5EF4-FFF2-40B4-BE49-F238E27FC236}">
                  <a16:creationId xmlns:a16="http://schemas.microsoft.com/office/drawing/2014/main" id="{5CDC0A16-E123-4D13-9DD9-28C8FE5AA6F5}"/>
                </a:ext>
              </a:extLst>
            </p:cNvPr>
            <p:cNvSpPr/>
            <p:nvPr/>
          </p:nvSpPr>
          <p:spPr>
            <a:xfrm>
              <a:off x="2651759"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95" name="Freihandform: Form 94">
              <a:extLst>
                <a:ext uri="{FF2B5EF4-FFF2-40B4-BE49-F238E27FC236}">
                  <a16:creationId xmlns:a16="http://schemas.microsoft.com/office/drawing/2014/main" id="{CA0B94AD-8D34-4B40-8458-0866BBCC464F}"/>
                </a:ext>
              </a:extLst>
            </p:cNvPr>
            <p:cNvSpPr/>
            <p:nvPr/>
          </p:nvSpPr>
          <p:spPr>
            <a:xfrm>
              <a:off x="2787966"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8" y="225743"/>
                    <a:pt x="132398" y="225743"/>
                  </a:cubicBezTo>
                  <a:cubicBezTo>
                    <a:pt x="157163" y="225743"/>
                    <a:pt x="177165" y="216218"/>
                    <a:pt x="198120" y="194310"/>
                  </a:cubicBezTo>
                  <a:lnTo>
                    <a:pt x="237173"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grpFill/>
            <a:ln w="9525" cap="flat">
              <a:noFill/>
              <a:prstDash val="solid"/>
              <a:miter/>
            </a:ln>
          </p:spPr>
          <p:txBody>
            <a:bodyPr rtlCol="0" anchor="ctr"/>
            <a:lstStyle/>
            <a:p>
              <a:endParaRPr lang="de-DE"/>
            </a:p>
          </p:txBody>
        </p:sp>
        <p:sp>
          <p:nvSpPr>
            <p:cNvPr id="96" name="Freihandform: Form 95">
              <a:extLst>
                <a:ext uri="{FF2B5EF4-FFF2-40B4-BE49-F238E27FC236}">
                  <a16:creationId xmlns:a16="http://schemas.microsoft.com/office/drawing/2014/main" id="{9A94F107-4E11-4806-8DDC-3CC7C1891196}"/>
                </a:ext>
              </a:extLst>
            </p:cNvPr>
            <p:cNvSpPr/>
            <p:nvPr/>
          </p:nvSpPr>
          <p:spPr>
            <a:xfrm>
              <a:off x="308609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0960 w 248602"/>
                <a:gd name="connsiteY12" fmla="*/ 255270 h 396239"/>
                <a:gd name="connsiteX13" fmla="*/ 122872 w 248602"/>
                <a:gd name="connsiteY13" fmla="*/ 340995 h 396239"/>
                <a:gd name="connsiteX14" fmla="*/ 186690 w 248602"/>
                <a:gd name="connsiteY14" fmla="*/ 305753 h 396239"/>
                <a:gd name="connsiteX15" fmla="*/ 186690 w 248602"/>
                <a:gd name="connsiteY15" fmla="*/ 207645 h 396239"/>
                <a:gd name="connsiteX16" fmla="*/ 122872 w 248602"/>
                <a:gd name="connsiteY16" fmla="*/ 172402 h 396239"/>
                <a:gd name="connsiteX17" fmla="*/ 60960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2" y="130493"/>
                    <a:pt x="185738" y="152400"/>
                  </a:cubicBezTo>
                  <a:lnTo>
                    <a:pt x="186690" y="152400"/>
                  </a:lnTo>
                  <a:lnTo>
                    <a:pt x="186690" y="15240"/>
                  </a:lnTo>
                  <a:lnTo>
                    <a:pt x="248603" y="0"/>
                  </a:lnTo>
                  <a:lnTo>
                    <a:pt x="248603" y="389573"/>
                  </a:lnTo>
                  <a:lnTo>
                    <a:pt x="187642" y="389573"/>
                  </a:lnTo>
                  <a:lnTo>
                    <a:pt x="187642" y="358140"/>
                  </a:lnTo>
                  <a:lnTo>
                    <a:pt x="186690" y="358140"/>
                  </a:lnTo>
                  <a:cubicBezTo>
                    <a:pt x="167640" y="381953"/>
                    <a:pt x="140017" y="396240"/>
                    <a:pt x="106680" y="396240"/>
                  </a:cubicBezTo>
                  <a:cubicBezTo>
                    <a:pt x="43815" y="395288"/>
                    <a:pt x="0" y="340995"/>
                    <a:pt x="0" y="255270"/>
                  </a:cubicBezTo>
                  <a:close/>
                  <a:moveTo>
                    <a:pt x="60960" y="255270"/>
                  </a:moveTo>
                  <a:cubicBezTo>
                    <a:pt x="60960" y="309563"/>
                    <a:pt x="83820" y="340995"/>
                    <a:pt x="122872" y="340995"/>
                  </a:cubicBezTo>
                  <a:cubicBezTo>
                    <a:pt x="146685" y="340995"/>
                    <a:pt x="166688" y="329565"/>
                    <a:pt x="186690" y="305753"/>
                  </a:cubicBezTo>
                  <a:lnTo>
                    <a:pt x="186690" y="207645"/>
                  </a:lnTo>
                  <a:cubicBezTo>
                    <a:pt x="168592" y="183833"/>
                    <a:pt x="148590" y="172402"/>
                    <a:pt x="122872" y="172402"/>
                  </a:cubicBezTo>
                  <a:cubicBezTo>
                    <a:pt x="82867" y="172402"/>
                    <a:pt x="60960" y="201930"/>
                    <a:pt x="60960" y="255270"/>
                  </a:cubicBezTo>
                  <a:close/>
                </a:path>
              </a:pathLst>
            </a:custGeom>
            <a:grpFill/>
            <a:ln w="9525" cap="flat">
              <a:noFill/>
              <a:prstDash val="solid"/>
              <a:miter/>
            </a:ln>
          </p:spPr>
          <p:txBody>
            <a:bodyPr rtlCol="0" anchor="ctr"/>
            <a:lstStyle/>
            <a:p>
              <a:endParaRPr lang="de-DE"/>
            </a:p>
          </p:txBody>
        </p:sp>
        <p:sp>
          <p:nvSpPr>
            <p:cNvPr id="97" name="Freihandform: Form 96">
              <a:extLst>
                <a:ext uri="{FF2B5EF4-FFF2-40B4-BE49-F238E27FC236}">
                  <a16:creationId xmlns:a16="http://schemas.microsoft.com/office/drawing/2014/main" id="{54E53509-1364-44FD-92B4-FF3CC9A96D45}"/>
                </a:ext>
              </a:extLst>
            </p:cNvPr>
            <p:cNvSpPr/>
            <p:nvPr/>
          </p:nvSpPr>
          <p:spPr>
            <a:xfrm>
              <a:off x="3417569"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grpFill/>
            <a:ln w="9525" cap="flat">
              <a:noFill/>
              <a:prstDash val="solid"/>
              <a:miter/>
            </a:ln>
          </p:spPr>
          <p:txBody>
            <a:bodyPr rtlCol="0" anchor="ctr"/>
            <a:lstStyle/>
            <a:p>
              <a:endParaRPr lang="de-DE"/>
            </a:p>
          </p:txBody>
        </p:sp>
        <p:sp>
          <p:nvSpPr>
            <p:cNvPr id="98" name="Freihandform: Form 97">
              <a:extLst>
                <a:ext uri="{FF2B5EF4-FFF2-40B4-BE49-F238E27FC236}">
                  <a16:creationId xmlns:a16="http://schemas.microsoft.com/office/drawing/2014/main" id="{685A3D39-53BC-4038-BFDA-851F9712E06F}"/>
                </a:ext>
              </a:extLst>
            </p:cNvPr>
            <p:cNvSpPr/>
            <p:nvPr/>
          </p:nvSpPr>
          <p:spPr>
            <a:xfrm>
              <a:off x="3622357" y="2528887"/>
              <a:ext cx="79057" cy="384810"/>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0485 w 79057"/>
                <a:gd name="connsiteY5" fmla="*/ 384810 h 384810"/>
                <a:gd name="connsiteX6" fmla="*/ 8572 w 79057"/>
                <a:gd name="connsiteY6" fmla="*/ 384810 h 384810"/>
                <a:gd name="connsiteX7" fmla="*/ 8572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960"/>
                    <a:pt x="0" y="38100"/>
                  </a:cubicBezTo>
                  <a:cubicBezTo>
                    <a:pt x="0" y="16193"/>
                    <a:pt x="18097" y="0"/>
                    <a:pt x="39052" y="0"/>
                  </a:cubicBezTo>
                  <a:cubicBezTo>
                    <a:pt x="60960" y="0"/>
                    <a:pt x="79058" y="16193"/>
                    <a:pt x="79058" y="38100"/>
                  </a:cubicBezTo>
                  <a:close/>
                  <a:moveTo>
                    <a:pt x="70485" y="384810"/>
                  </a:moveTo>
                  <a:lnTo>
                    <a:pt x="8572" y="384810"/>
                  </a:lnTo>
                  <a:lnTo>
                    <a:pt x="8572"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99" name="Freihandform: Form 98">
              <a:extLst>
                <a:ext uri="{FF2B5EF4-FFF2-40B4-BE49-F238E27FC236}">
                  <a16:creationId xmlns:a16="http://schemas.microsoft.com/office/drawing/2014/main" id="{62E33717-F4F0-4CF8-8E15-202A2B827DF3}"/>
                </a:ext>
              </a:extLst>
            </p:cNvPr>
            <p:cNvSpPr/>
            <p:nvPr/>
          </p:nvSpPr>
          <p:spPr>
            <a:xfrm>
              <a:off x="3759516" y="2640329"/>
              <a:ext cx="224790" cy="280034"/>
            </a:xfrm>
            <a:custGeom>
              <a:avLst/>
              <a:gdLst>
                <a:gd name="connsiteX0" fmla="*/ 222885 w 224790"/>
                <a:gd name="connsiteY0" fmla="*/ 237172 h 280034"/>
                <a:gd name="connsiteX1" fmla="*/ 127635 w 224790"/>
                <a:gd name="connsiteY1" fmla="*/ 280035 h 280034"/>
                <a:gd name="connsiteX2" fmla="*/ 0 w 224790"/>
                <a:gd name="connsiteY2" fmla="*/ 140970 h 280034"/>
                <a:gd name="connsiteX3" fmla="*/ 128588 w 224790"/>
                <a:gd name="connsiteY3" fmla="*/ 0 h 280034"/>
                <a:gd name="connsiteX4" fmla="*/ 224790 w 224790"/>
                <a:gd name="connsiteY4" fmla="*/ 45720 h 280034"/>
                <a:gd name="connsiteX5" fmla="*/ 181928 w 224790"/>
                <a:gd name="connsiteY5" fmla="*/ 86678 h 280034"/>
                <a:gd name="connsiteX6" fmla="*/ 128588 w 224790"/>
                <a:gd name="connsiteY6" fmla="*/ 57150 h 280034"/>
                <a:gd name="connsiteX7" fmla="*/ 62865 w 224790"/>
                <a:gd name="connsiteY7" fmla="*/ 140018 h 280034"/>
                <a:gd name="connsiteX8" fmla="*/ 128588 w 224790"/>
                <a:gd name="connsiteY8" fmla="*/ 222885 h 280034"/>
                <a:gd name="connsiteX9" fmla="*/ 183833 w 224790"/>
                <a:gd name="connsiteY9" fmla="*/ 193358 h 280034"/>
                <a:gd name="connsiteX10" fmla="*/ 222885 w 224790"/>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grpFill/>
            <a:ln w="9525" cap="flat">
              <a:noFill/>
              <a:prstDash val="solid"/>
              <a:miter/>
            </a:ln>
          </p:spPr>
          <p:txBody>
            <a:bodyPr rtlCol="0" anchor="ctr"/>
            <a:lstStyle/>
            <a:p>
              <a:endParaRPr lang="de-DE"/>
            </a:p>
          </p:txBody>
        </p:sp>
        <p:sp>
          <p:nvSpPr>
            <p:cNvPr id="100" name="Freihandform: Form 99">
              <a:extLst>
                <a:ext uri="{FF2B5EF4-FFF2-40B4-BE49-F238E27FC236}">
                  <a16:creationId xmlns:a16="http://schemas.microsoft.com/office/drawing/2014/main" id="{6B2EF321-D1A4-40C9-B09D-2892881315E5}"/>
                </a:ext>
              </a:extLst>
            </p:cNvPr>
            <p:cNvSpPr/>
            <p:nvPr/>
          </p:nvSpPr>
          <p:spPr>
            <a:xfrm>
              <a:off x="4038599" y="2525076"/>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2"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01" name="Freihandform: Form 100">
              <a:extLst>
                <a:ext uri="{FF2B5EF4-FFF2-40B4-BE49-F238E27FC236}">
                  <a16:creationId xmlns:a16="http://schemas.microsoft.com/office/drawing/2014/main" id="{6E939899-66C7-4914-8269-47E3D303060F}"/>
                </a:ext>
              </a:extLst>
            </p:cNvPr>
            <p:cNvSpPr/>
            <p:nvPr/>
          </p:nvSpPr>
          <p:spPr>
            <a:xfrm>
              <a:off x="4338637"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grpFill/>
            <a:ln w="9525" cap="flat">
              <a:noFill/>
              <a:prstDash val="solid"/>
              <a:miter/>
            </a:ln>
          </p:spPr>
          <p:txBody>
            <a:bodyPr rtlCol="0" anchor="ctr"/>
            <a:lstStyle/>
            <a:p>
              <a:endParaRPr lang="de-DE"/>
            </a:p>
          </p:txBody>
        </p:sp>
        <p:sp>
          <p:nvSpPr>
            <p:cNvPr id="102" name="Freihandform: Form 101">
              <a:extLst>
                <a:ext uri="{FF2B5EF4-FFF2-40B4-BE49-F238E27FC236}">
                  <a16:creationId xmlns:a16="http://schemas.microsoft.com/office/drawing/2014/main" id="{A33D2C18-DB64-478C-9F57-B3373239E9FE}"/>
                </a:ext>
              </a:extLst>
            </p:cNvPr>
            <p:cNvSpPr/>
            <p:nvPr/>
          </p:nvSpPr>
          <p:spPr>
            <a:xfrm>
              <a:off x="4502467" y="2545079"/>
              <a:ext cx="342900" cy="368617"/>
            </a:xfrm>
            <a:custGeom>
              <a:avLst/>
              <a:gdLst>
                <a:gd name="connsiteX0" fmla="*/ 136207 w 342900"/>
                <a:gd name="connsiteY0" fmla="*/ 0 h 368617"/>
                <a:gd name="connsiteX1" fmla="*/ 205740 w 342900"/>
                <a:gd name="connsiteY1" fmla="*/ 0 h 368617"/>
                <a:gd name="connsiteX2" fmla="*/ 342900 w 342900"/>
                <a:gd name="connsiteY2" fmla="*/ 368618 h 368617"/>
                <a:gd name="connsiteX3" fmla="*/ 271463 w 342900"/>
                <a:gd name="connsiteY3" fmla="*/ 368618 h 368617"/>
                <a:gd name="connsiteX4" fmla="*/ 244792 w 342900"/>
                <a:gd name="connsiteY4" fmla="*/ 290512 h 368617"/>
                <a:gd name="connsiteX5" fmla="*/ 96202 w 342900"/>
                <a:gd name="connsiteY5" fmla="*/ 290512 h 368617"/>
                <a:gd name="connsiteX6" fmla="*/ 69532 w 342900"/>
                <a:gd name="connsiteY6" fmla="*/ 368618 h 368617"/>
                <a:gd name="connsiteX7" fmla="*/ 0 w 342900"/>
                <a:gd name="connsiteY7" fmla="*/ 368618 h 368617"/>
                <a:gd name="connsiteX8" fmla="*/ 136207 w 342900"/>
                <a:gd name="connsiteY8" fmla="*/ 0 h 368617"/>
                <a:gd name="connsiteX9" fmla="*/ 116205 w 342900"/>
                <a:gd name="connsiteY9" fmla="*/ 231458 h 368617"/>
                <a:gd name="connsiteX10" fmla="*/ 223838 w 342900"/>
                <a:gd name="connsiteY10" fmla="*/ 231458 h 368617"/>
                <a:gd name="connsiteX11" fmla="*/ 170497 w 342900"/>
                <a:gd name="connsiteY11" fmla="*/ 75247 h 368617"/>
                <a:gd name="connsiteX12" fmla="*/ 169545 w 342900"/>
                <a:gd name="connsiteY12" fmla="*/ 75247 h 368617"/>
                <a:gd name="connsiteX13" fmla="*/ 116205 w 342900"/>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900" h="368617">
                  <a:moveTo>
                    <a:pt x="136207" y="0"/>
                  </a:moveTo>
                  <a:lnTo>
                    <a:pt x="205740" y="0"/>
                  </a:lnTo>
                  <a:lnTo>
                    <a:pt x="342900" y="368618"/>
                  </a:lnTo>
                  <a:lnTo>
                    <a:pt x="271463" y="368618"/>
                  </a:lnTo>
                  <a:lnTo>
                    <a:pt x="244792" y="290512"/>
                  </a:lnTo>
                  <a:lnTo>
                    <a:pt x="96202" y="290512"/>
                  </a:lnTo>
                  <a:lnTo>
                    <a:pt x="69532" y="368618"/>
                  </a:lnTo>
                  <a:lnTo>
                    <a:pt x="0" y="368618"/>
                  </a:lnTo>
                  <a:lnTo>
                    <a:pt x="136207" y="0"/>
                  </a:lnTo>
                  <a:close/>
                  <a:moveTo>
                    <a:pt x="116205" y="231458"/>
                  </a:moveTo>
                  <a:lnTo>
                    <a:pt x="223838" y="231458"/>
                  </a:lnTo>
                  <a:lnTo>
                    <a:pt x="170497" y="75247"/>
                  </a:lnTo>
                  <a:lnTo>
                    <a:pt x="169545" y="75247"/>
                  </a:lnTo>
                  <a:lnTo>
                    <a:pt x="116205" y="231458"/>
                  </a:lnTo>
                  <a:close/>
                </a:path>
              </a:pathLst>
            </a:custGeom>
            <a:grpFill/>
            <a:ln w="9525" cap="flat">
              <a:noFill/>
              <a:prstDash val="solid"/>
              <a:miter/>
            </a:ln>
          </p:spPr>
          <p:txBody>
            <a:bodyPr rtlCol="0" anchor="ctr"/>
            <a:lstStyle/>
            <a:p>
              <a:endParaRPr lang="de-DE"/>
            </a:p>
          </p:txBody>
        </p:sp>
        <p:sp>
          <p:nvSpPr>
            <p:cNvPr id="103" name="Freihandform: Form 102">
              <a:extLst>
                <a:ext uri="{FF2B5EF4-FFF2-40B4-BE49-F238E27FC236}">
                  <a16:creationId xmlns:a16="http://schemas.microsoft.com/office/drawing/2014/main" id="{279EDAA5-9D2D-46A0-A1B3-A9E065EA2F38}"/>
                </a:ext>
              </a:extLst>
            </p:cNvPr>
            <p:cNvSpPr/>
            <p:nvPr/>
          </p:nvSpPr>
          <p:spPr>
            <a:xfrm>
              <a:off x="4900612" y="2525076"/>
              <a:ext cx="61912" cy="388620"/>
            </a:xfrm>
            <a:custGeom>
              <a:avLst/>
              <a:gdLst>
                <a:gd name="connsiteX0" fmla="*/ 61913 w 61912"/>
                <a:gd name="connsiteY0" fmla="*/ 388620 h 388620"/>
                <a:gd name="connsiteX1" fmla="*/ 0 w 61912"/>
                <a:gd name="connsiteY1" fmla="*/ 388620 h 388620"/>
                <a:gd name="connsiteX2" fmla="*/ 0 w 61912"/>
                <a:gd name="connsiteY2" fmla="*/ 14288 h 388620"/>
                <a:gd name="connsiteX3" fmla="*/ 61913 w 61912"/>
                <a:gd name="connsiteY3" fmla="*/ 0 h 388620"/>
                <a:gd name="connsiteX4" fmla="*/ 61913 w 61912"/>
                <a:gd name="connsiteY4" fmla="*/ 38862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8620">
                  <a:moveTo>
                    <a:pt x="61913" y="388620"/>
                  </a:moveTo>
                  <a:lnTo>
                    <a:pt x="0" y="388620"/>
                  </a:lnTo>
                  <a:lnTo>
                    <a:pt x="0" y="14288"/>
                  </a:lnTo>
                  <a:lnTo>
                    <a:pt x="61913" y="0"/>
                  </a:lnTo>
                  <a:lnTo>
                    <a:pt x="61913" y="388620"/>
                  </a:lnTo>
                  <a:close/>
                </a:path>
              </a:pathLst>
            </a:custGeom>
            <a:grpFill/>
            <a:ln w="9525" cap="flat">
              <a:noFill/>
              <a:prstDash val="solid"/>
              <a:miter/>
            </a:ln>
          </p:spPr>
          <p:txBody>
            <a:bodyPr rtlCol="0" anchor="ctr"/>
            <a:lstStyle/>
            <a:p>
              <a:endParaRPr lang="de-DE"/>
            </a:p>
          </p:txBody>
        </p:sp>
        <p:sp>
          <p:nvSpPr>
            <p:cNvPr id="104" name="Freihandform: Form 103">
              <a:extLst>
                <a:ext uri="{FF2B5EF4-FFF2-40B4-BE49-F238E27FC236}">
                  <a16:creationId xmlns:a16="http://schemas.microsoft.com/office/drawing/2014/main" id="{9FEE96A4-D7EC-4B2B-B2E7-DE8D3474F32B}"/>
                </a:ext>
              </a:extLst>
            </p:cNvPr>
            <p:cNvSpPr/>
            <p:nvPr/>
          </p:nvSpPr>
          <p:spPr>
            <a:xfrm>
              <a:off x="502919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3" y="264795"/>
                    <a:pt x="173355" y="279083"/>
                    <a:pt x="132397" y="279083"/>
                  </a:cubicBezTo>
                  <a:close/>
                  <a:moveTo>
                    <a:pt x="62865" y="115253"/>
                  </a:moveTo>
                  <a:lnTo>
                    <a:pt x="183832" y="115253"/>
                  </a:lnTo>
                  <a:cubicBezTo>
                    <a:pt x="180975" y="74295"/>
                    <a:pt x="160020" y="50482"/>
                    <a:pt x="124778" y="50482"/>
                  </a:cubicBezTo>
                  <a:cubicBezTo>
                    <a:pt x="90488" y="50482"/>
                    <a:pt x="68580" y="74295"/>
                    <a:pt x="62865" y="115253"/>
                  </a:cubicBezTo>
                  <a:close/>
                </a:path>
              </a:pathLst>
            </a:custGeom>
            <a:grpFill/>
            <a:ln w="9525" cap="flat">
              <a:noFill/>
              <a:prstDash val="solid"/>
              <a:miter/>
            </a:ln>
          </p:spPr>
          <p:txBody>
            <a:bodyPr rtlCol="0" anchor="ctr"/>
            <a:lstStyle/>
            <a:p>
              <a:endParaRPr lang="de-DE"/>
            </a:p>
          </p:txBody>
        </p:sp>
        <p:sp>
          <p:nvSpPr>
            <p:cNvPr id="105" name="Freihandform: Form 104">
              <a:extLst>
                <a:ext uri="{FF2B5EF4-FFF2-40B4-BE49-F238E27FC236}">
                  <a16:creationId xmlns:a16="http://schemas.microsoft.com/office/drawing/2014/main" id="{5FBB05E1-F158-4DD8-ADA9-4C6CE098B48D}"/>
                </a:ext>
              </a:extLst>
            </p:cNvPr>
            <p:cNvSpPr/>
            <p:nvPr/>
          </p:nvSpPr>
          <p:spPr>
            <a:xfrm>
              <a:off x="5306377" y="2646997"/>
              <a:ext cx="255269" cy="266700"/>
            </a:xfrm>
            <a:custGeom>
              <a:avLst/>
              <a:gdLst>
                <a:gd name="connsiteX0" fmla="*/ 255270 w 255269"/>
                <a:gd name="connsiteY0" fmla="*/ 266700 h 266700"/>
                <a:gd name="connsiteX1" fmla="*/ 183832 w 255269"/>
                <a:gd name="connsiteY1" fmla="*/ 266700 h 266700"/>
                <a:gd name="connsiteX2" fmla="*/ 126682 w 255269"/>
                <a:gd name="connsiteY2" fmla="*/ 174307 h 266700"/>
                <a:gd name="connsiteX3" fmla="*/ 125730 w 255269"/>
                <a:gd name="connsiteY3" fmla="*/ 174307 h 266700"/>
                <a:gd name="connsiteX4" fmla="*/ 70485 w 255269"/>
                <a:gd name="connsiteY4" fmla="*/ 266700 h 266700"/>
                <a:gd name="connsiteX5" fmla="*/ 0 w 255269"/>
                <a:gd name="connsiteY5" fmla="*/ 266700 h 266700"/>
                <a:gd name="connsiteX6" fmla="*/ 91440 w 255269"/>
                <a:gd name="connsiteY6" fmla="*/ 128588 h 266700"/>
                <a:gd name="connsiteX7" fmla="*/ 6667 w 255269"/>
                <a:gd name="connsiteY7" fmla="*/ 0 h 266700"/>
                <a:gd name="connsiteX8" fmla="*/ 77153 w 255269"/>
                <a:gd name="connsiteY8" fmla="*/ 0 h 266700"/>
                <a:gd name="connsiteX9" fmla="*/ 127635 w 255269"/>
                <a:gd name="connsiteY9" fmla="*/ 81915 h 266700"/>
                <a:gd name="connsiteX10" fmla="*/ 128588 w 255269"/>
                <a:gd name="connsiteY10" fmla="*/ 81915 h 266700"/>
                <a:gd name="connsiteX11" fmla="*/ 178117 w 255269"/>
                <a:gd name="connsiteY11" fmla="*/ 0 h 266700"/>
                <a:gd name="connsiteX12" fmla="*/ 247650 w 255269"/>
                <a:gd name="connsiteY12" fmla="*/ 0 h 266700"/>
                <a:gd name="connsiteX13" fmla="*/ 163830 w 255269"/>
                <a:gd name="connsiteY13" fmla="*/ 127635 h 266700"/>
                <a:gd name="connsiteX14" fmla="*/ 255270 w 255269"/>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69" h="266700">
                  <a:moveTo>
                    <a:pt x="255270" y="266700"/>
                  </a:moveTo>
                  <a:lnTo>
                    <a:pt x="183832" y="266700"/>
                  </a:lnTo>
                  <a:lnTo>
                    <a:pt x="126682" y="174307"/>
                  </a:lnTo>
                  <a:lnTo>
                    <a:pt x="125730" y="174307"/>
                  </a:lnTo>
                  <a:lnTo>
                    <a:pt x="70485" y="266700"/>
                  </a:lnTo>
                  <a:lnTo>
                    <a:pt x="0" y="266700"/>
                  </a:lnTo>
                  <a:lnTo>
                    <a:pt x="91440" y="128588"/>
                  </a:lnTo>
                  <a:lnTo>
                    <a:pt x="6667" y="0"/>
                  </a:lnTo>
                  <a:lnTo>
                    <a:pt x="77153" y="0"/>
                  </a:lnTo>
                  <a:lnTo>
                    <a:pt x="127635" y="81915"/>
                  </a:lnTo>
                  <a:lnTo>
                    <a:pt x="128588" y="81915"/>
                  </a:lnTo>
                  <a:lnTo>
                    <a:pt x="178117" y="0"/>
                  </a:lnTo>
                  <a:lnTo>
                    <a:pt x="247650" y="0"/>
                  </a:lnTo>
                  <a:lnTo>
                    <a:pt x="163830" y="127635"/>
                  </a:lnTo>
                  <a:lnTo>
                    <a:pt x="255270" y="266700"/>
                  </a:lnTo>
                  <a:close/>
                </a:path>
              </a:pathLst>
            </a:custGeom>
            <a:grpFill/>
            <a:ln w="9525" cap="flat">
              <a:noFill/>
              <a:prstDash val="solid"/>
              <a:miter/>
            </a:ln>
          </p:spPr>
          <p:txBody>
            <a:bodyPr rtlCol="0" anchor="ctr"/>
            <a:lstStyle/>
            <a:p>
              <a:endParaRPr lang="de-DE"/>
            </a:p>
          </p:txBody>
        </p:sp>
        <p:sp>
          <p:nvSpPr>
            <p:cNvPr id="106" name="Freihandform: Form 105">
              <a:extLst>
                <a:ext uri="{FF2B5EF4-FFF2-40B4-BE49-F238E27FC236}">
                  <a16:creationId xmlns:a16="http://schemas.microsoft.com/office/drawing/2014/main" id="{49577D94-AD2F-49C6-AC94-666AD3E18043}"/>
                </a:ext>
              </a:extLst>
            </p:cNvPr>
            <p:cNvSpPr/>
            <p:nvPr/>
          </p:nvSpPr>
          <p:spPr>
            <a:xfrm>
              <a:off x="5594967" y="2641281"/>
              <a:ext cx="225759" cy="279082"/>
            </a:xfrm>
            <a:custGeom>
              <a:avLst/>
              <a:gdLst>
                <a:gd name="connsiteX0" fmla="*/ 114317 w 225759"/>
                <a:gd name="connsiteY0" fmla="*/ 107632 h 279082"/>
                <a:gd name="connsiteX1" fmla="*/ 164799 w 225759"/>
                <a:gd name="connsiteY1" fmla="*/ 113347 h 279082"/>
                <a:gd name="connsiteX2" fmla="*/ 164799 w 225759"/>
                <a:gd name="connsiteY2" fmla="*/ 103822 h 279082"/>
                <a:gd name="connsiteX3" fmla="*/ 105744 w 225759"/>
                <a:gd name="connsiteY3" fmla="*/ 52388 h 279082"/>
                <a:gd name="connsiteX4" fmla="*/ 38117 w 225759"/>
                <a:gd name="connsiteY4" fmla="*/ 67628 h 279082"/>
                <a:gd name="connsiteX5" fmla="*/ 24782 w 225759"/>
                <a:gd name="connsiteY5" fmla="*/ 15240 h 279082"/>
                <a:gd name="connsiteX6" fmla="*/ 112412 w 225759"/>
                <a:gd name="connsiteY6" fmla="*/ 0 h 279082"/>
                <a:gd name="connsiteX7" fmla="*/ 225759 w 225759"/>
                <a:gd name="connsiteY7" fmla="*/ 102870 h 279082"/>
                <a:gd name="connsiteX8" fmla="*/ 225759 w 225759"/>
                <a:gd name="connsiteY8" fmla="*/ 273368 h 279082"/>
                <a:gd name="connsiteX9" fmla="*/ 166704 w 225759"/>
                <a:gd name="connsiteY9" fmla="*/ 273368 h 279082"/>
                <a:gd name="connsiteX10" fmla="*/ 166704 w 225759"/>
                <a:gd name="connsiteY10" fmla="*/ 244793 h 279082"/>
                <a:gd name="connsiteX11" fmla="*/ 165752 w 225759"/>
                <a:gd name="connsiteY11" fmla="*/ 244793 h 279082"/>
                <a:gd name="connsiteX12" fmla="*/ 87647 w 225759"/>
                <a:gd name="connsiteY12" fmla="*/ 279083 h 279082"/>
                <a:gd name="connsiteX13" fmla="*/ 17 w 225759"/>
                <a:gd name="connsiteY13" fmla="*/ 194310 h 279082"/>
                <a:gd name="connsiteX14" fmla="*/ 114317 w 225759"/>
                <a:gd name="connsiteY14" fmla="*/ 107632 h 279082"/>
                <a:gd name="connsiteX15" fmla="*/ 103839 w 225759"/>
                <a:gd name="connsiteY15" fmla="*/ 232410 h 279082"/>
                <a:gd name="connsiteX16" fmla="*/ 164799 w 225759"/>
                <a:gd name="connsiteY16" fmla="*/ 200025 h 279082"/>
                <a:gd name="connsiteX17" fmla="*/ 164799 w 225759"/>
                <a:gd name="connsiteY17" fmla="*/ 154305 h 279082"/>
                <a:gd name="connsiteX18" fmla="*/ 120984 w 225759"/>
                <a:gd name="connsiteY18" fmla="*/ 149543 h 279082"/>
                <a:gd name="connsiteX19" fmla="*/ 59072 w 225759"/>
                <a:gd name="connsiteY19" fmla="*/ 193358 h 279082"/>
                <a:gd name="connsiteX20" fmla="*/ 103839 w 225759"/>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9" h="279082">
                  <a:moveTo>
                    <a:pt x="114317" y="107632"/>
                  </a:moveTo>
                  <a:cubicBezTo>
                    <a:pt x="131462" y="107632"/>
                    <a:pt x="147654" y="108585"/>
                    <a:pt x="164799" y="113347"/>
                  </a:cubicBezTo>
                  <a:lnTo>
                    <a:pt x="164799" y="103822"/>
                  </a:lnTo>
                  <a:cubicBezTo>
                    <a:pt x="164799" y="69532"/>
                    <a:pt x="144797" y="52388"/>
                    <a:pt x="105744" y="52388"/>
                  </a:cubicBezTo>
                  <a:cubicBezTo>
                    <a:pt x="83837" y="52388"/>
                    <a:pt x="60024" y="57150"/>
                    <a:pt x="38117" y="67628"/>
                  </a:cubicBezTo>
                  <a:lnTo>
                    <a:pt x="24782" y="15240"/>
                  </a:lnTo>
                  <a:cubicBezTo>
                    <a:pt x="49547" y="5715"/>
                    <a:pt x="81932" y="0"/>
                    <a:pt x="112412" y="0"/>
                  </a:cubicBezTo>
                  <a:cubicBezTo>
                    <a:pt x="187659" y="0"/>
                    <a:pt x="225759" y="35243"/>
                    <a:pt x="225759" y="102870"/>
                  </a:cubicBezTo>
                  <a:lnTo>
                    <a:pt x="225759" y="273368"/>
                  </a:lnTo>
                  <a:lnTo>
                    <a:pt x="166704" y="273368"/>
                  </a:lnTo>
                  <a:lnTo>
                    <a:pt x="166704" y="244793"/>
                  </a:lnTo>
                  <a:lnTo>
                    <a:pt x="165752" y="244793"/>
                  </a:lnTo>
                  <a:cubicBezTo>
                    <a:pt x="142892" y="268605"/>
                    <a:pt x="119079" y="279083"/>
                    <a:pt x="87647" y="279083"/>
                  </a:cubicBezTo>
                  <a:cubicBezTo>
                    <a:pt x="34307" y="279083"/>
                    <a:pt x="17" y="245745"/>
                    <a:pt x="17" y="194310"/>
                  </a:cubicBezTo>
                  <a:cubicBezTo>
                    <a:pt x="-936" y="138113"/>
                    <a:pt x="39069" y="107632"/>
                    <a:pt x="114317" y="107632"/>
                  </a:cubicBezTo>
                  <a:close/>
                  <a:moveTo>
                    <a:pt x="103839" y="232410"/>
                  </a:moveTo>
                  <a:cubicBezTo>
                    <a:pt x="126699" y="232410"/>
                    <a:pt x="147654" y="220980"/>
                    <a:pt x="164799" y="200025"/>
                  </a:cubicBezTo>
                  <a:lnTo>
                    <a:pt x="164799" y="154305"/>
                  </a:lnTo>
                  <a:cubicBezTo>
                    <a:pt x="150512" y="150495"/>
                    <a:pt x="135272" y="149543"/>
                    <a:pt x="120984" y="149543"/>
                  </a:cubicBezTo>
                  <a:cubicBezTo>
                    <a:pt x="81932" y="149543"/>
                    <a:pt x="59072" y="165735"/>
                    <a:pt x="59072" y="193358"/>
                  </a:cubicBezTo>
                  <a:cubicBezTo>
                    <a:pt x="59072" y="217170"/>
                    <a:pt x="76217" y="232410"/>
                    <a:pt x="103839" y="232410"/>
                  </a:cubicBezTo>
                  <a:close/>
                </a:path>
              </a:pathLst>
            </a:custGeom>
            <a:grpFill/>
            <a:ln w="9525" cap="flat">
              <a:noFill/>
              <a:prstDash val="solid"/>
              <a:miter/>
            </a:ln>
          </p:spPr>
          <p:txBody>
            <a:bodyPr rtlCol="0" anchor="ctr"/>
            <a:lstStyle/>
            <a:p>
              <a:endParaRPr lang="de-DE"/>
            </a:p>
          </p:txBody>
        </p:sp>
        <p:sp>
          <p:nvSpPr>
            <p:cNvPr id="107" name="Freihandform: Form 106">
              <a:extLst>
                <a:ext uri="{FF2B5EF4-FFF2-40B4-BE49-F238E27FC236}">
                  <a16:creationId xmlns:a16="http://schemas.microsoft.com/office/drawing/2014/main" id="{AB054986-638F-4DEF-9C64-237D5B52C051}"/>
                </a:ext>
              </a:extLst>
            </p:cNvPr>
            <p:cNvSpPr/>
            <p:nvPr/>
          </p:nvSpPr>
          <p:spPr>
            <a:xfrm>
              <a:off x="5900737" y="2641281"/>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grpFill/>
            <a:ln w="9525" cap="flat">
              <a:noFill/>
              <a:prstDash val="solid"/>
              <a:miter/>
            </a:ln>
          </p:spPr>
          <p:txBody>
            <a:bodyPr rtlCol="0" anchor="ctr"/>
            <a:lstStyle/>
            <a:p>
              <a:endParaRPr lang="de-DE"/>
            </a:p>
          </p:txBody>
        </p:sp>
        <p:sp>
          <p:nvSpPr>
            <p:cNvPr id="108" name="Freihandform: Form 107">
              <a:extLst>
                <a:ext uri="{FF2B5EF4-FFF2-40B4-BE49-F238E27FC236}">
                  <a16:creationId xmlns:a16="http://schemas.microsoft.com/office/drawing/2014/main" id="{3D306362-98AD-47FC-9A6B-F2E497E9140C}"/>
                </a:ext>
              </a:extLst>
            </p:cNvPr>
            <p:cNvSpPr/>
            <p:nvPr/>
          </p:nvSpPr>
          <p:spPr>
            <a:xfrm>
              <a:off x="619505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3 w 248602"/>
                <a:gd name="connsiteY7" fmla="*/ 389573 h 396239"/>
                <a:gd name="connsiteX8" fmla="*/ 187643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1913 w 248602"/>
                <a:gd name="connsiteY12" fmla="*/ 255270 h 396239"/>
                <a:gd name="connsiteX13" fmla="*/ 123825 w 248602"/>
                <a:gd name="connsiteY13" fmla="*/ 340995 h 396239"/>
                <a:gd name="connsiteX14" fmla="*/ 187643 w 248602"/>
                <a:gd name="connsiteY14" fmla="*/ 305753 h 396239"/>
                <a:gd name="connsiteX15" fmla="*/ 187643 w 248602"/>
                <a:gd name="connsiteY15" fmla="*/ 207645 h 396239"/>
                <a:gd name="connsiteX16" fmla="*/ 123825 w 248602"/>
                <a:gd name="connsiteY16" fmla="*/ 172402 h 396239"/>
                <a:gd name="connsiteX17" fmla="*/ 61913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3" y="130493"/>
                    <a:pt x="185738" y="152400"/>
                  </a:cubicBezTo>
                  <a:lnTo>
                    <a:pt x="186690" y="152400"/>
                  </a:lnTo>
                  <a:lnTo>
                    <a:pt x="186690" y="15240"/>
                  </a:lnTo>
                  <a:lnTo>
                    <a:pt x="248603" y="0"/>
                  </a:lnTo>
                  <a:lnTo>
                    <a:pt x="248603" y="389573"/>
                  </a:lnTo>
                  <a:lnTo>
                    <a:pt x="187643" y="389573"/>
                  </a:lnTo>
                  <a:lnTo>
                    <a:pt x="187643" y="358140"/>
                  </a:lnTo>
                  <a:lnTo>
                    <a:pt x="186690" y="358140"/>
                  </a:lnTo>
                  <a:cubicBezTo>
                    <a:pt x="167640" y="381953"/>
                    <a:pt x="140018" y="396240"/>
                    <a:pt x="106680" y="396240"/>
                  </a:cubicBezTo>
                  <a:cubicBezTo>
                    <a:pt x="43815" y="395288"/>
                    <a:pt x="0" y="340995"/>
                    <a:pt x="0" y="255270"/>
                  </a:cubicBezTo>
                  <a:close/>
                  <a:moveTo>
                    <a:pt x="61913" y="255270"/>
                  </a:moveTo>
                  <a:cubicBezTo>
                    <a:pt x="61913" y="309563"/>
                    <a:pt x="84772" y="340995"/>
                    <a:pt x="123825" y="340995"/>
                  </a:cubicBezTo>
                  <a:cubicBezTo>
                    <a:pt x="147638" y="340995"/>
                    <a:pt x="167640" y="329565"/>
                    <a:pt x="187643" y="305753"/>
                  </a:cubicBezTo>
                  <a:lnTo>
                    <a:pt x="187643" y="207645"/>
                  </a:lnTo>
                  <a:cubicBezTo>
                    <a:pt x="169545" y="183833"/>
                    <a:pt x="149543" y="172402"/>
                    <a:pt x="123825" y="172402"/>
                  </a:cubicBezTo>
                  <a:cubicBezTo>
                    <a:pt x="82868" y="172402"/>
                    <a:pt x="61913" y="201930"/>
                    <a:pt x="61913" y="255270"/>
                  </a:cubicBezTo>
                  <a:close/>
                </a:path>
              </a:pathLst>
            </a:custGeom>
            <a:grpFill/>
            <a:ln w="9525" cap="flat">
              <a:noFill/>
              <a:prstDash val="solid"/>
              <a:miter/>
            </a:ln>
          </p:spPr>
          <p:txBody>
            <a:bodyPr rtlCol="0" anchor="ctr"/>
            <a:lstStyle/>
            <a:p>
              <a:endParaRPr lang="de-DE"/>
            </a:p>
          </p:txBody>
        </p:sp>
        <p:sp>
          <p:nvSpPr>
            <p:cNvPr id="109" name="Freihandform: Form 108">
              <a:extLst>
                <a:ext uri="{FF2B5EF4-FFF2-40B4-BE49-F238E27FC236}">
                  <a16:creationId xmlns:a16="http://schemas.microsoft.com/office/drawing/2014/main" id="{FE146F0C-5076-4628-A8D1-C1B97209CB48}"/>
                </a:ext>
              </a:extLst>
            </p:cNvPr>
            <p:cNvSpPr/>
            <p:nvPr/>
          </p:nvSpPr>
          <p:spPr>
            <a:xfrm>
              <a:off x="651128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7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3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7" y="53340"/>
                    <a:pt x="242887" y="135255"/>
                  </a:cubicBezTo>
                  <a:cubicBezTo>
                    <a:pt x="242887" y="143828"/>
                    <a:pt x="241935" y="153353"/>
                    <a:pt x="241935" y="160972"/>
                  </a:cubicBezTo>
                  <a:lnTo>
                    <a:pt x="62865" y="160972"/>
                  </a:lnTo>
                  <a:cubicBezTo>
                    <a:pt x="69532" y="201930"/>
                    <a:pt x="94297" y="225743"/>
                    <a:pt x="132397" y="225743"/>
                  </a:cubicBezTo>
                  <a:cubicBezTo>
                    <a:pt x="157162" y="225743"/>
                    <a:pt x="177165" y="216218"/>
                    <a:pt x="198120" y="194310"/>
                  </a:cubicBezTo>
                  <a:lnTo>
                    <a:pt x="237172" y="235268"/>
                  </a:lnTo>
                  <a:cubicBezTo>
                    <a:pt x="206692" y="264795"/>
                    <a:pt x="172403" y="279083"/>
                    <a:pt x="132397" y="279083"/>
                  </a:cubicBezTo>
                  <a:close/>
                  <a:moveTo>
                    <a:pt x="62865" y="115253"/>
                  </a:moveTo>
                  <a:lnTo>
                    <a:pt x="183833" y="115253"/>
                  </a:lnTo>
                  <a:cubicBezTo>
                    <a:pt x="180975" y="74295"/>
                    <a:pt x="160020" y="50482"/>
                    <a:pt x="124778" y="50482"/>
                  </a:cubicBezTo>
                  <a:cubicBezTo>
                    <a:pt x="90488" y="50482"/>
                    <a:pt x="67628" y="74295"/>
                    <a:pt x="62865" y="115253"/>
                  </a:cubicBezTo>
                  <a:close/>
                </a:path>
              </a:pathLst>
            </a:custGeom>
            <a:grpFill/>
            <a:ln w="9525" cap="flat">
              <a:noFill/>
              <a:prstDash val="solid"/>
              <a:miter/>
            </a:ln>
          </p:spPr>
          <p:txBody>
            <a:bodyPr rtlCol="0" anchor="ctr"/>
            <a:lstStyle/>
            <a:p>
              <a:endParaRPr lang="de-DE"/>
            </a:p>
          </p:txBody>
        </p:sp>
        <p:sp>
          <p:nvSpPr>
            <p:cNvPr id="110" name="Freihandform: Form 109">
              <a:extLst>
                <a:ext uri="{FF2B5EF4-FFF2-40B4-BE49-F238E27FC236}">
                  <a16:creationId xmlns:a16="http://schemas.microsoft.com/office/drawing/2014/main" id="{40862F46-80E1-4CE8-91D0-C59CDA9CCD2E}"/>
                </a:ext>
              </a:extLst>
            </p:cNvPr>
            <p:cNvSpPr/>
            <p:nvPr/>
          </p:nvSpPr>
          <p:spPr>
            <a:xfrm>
              <a:off x="6824662"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grpFill/>
            <a:ln w="9525" cap="flat">
              <a:noFill/>
              <a:prstDash val="solid"/>
              <a:miter/>
            </a:ln>
          </p:spPr>
          <p:txBody>
            <a:bodyPr rtlCol="0" anchor="ctr"/>
            <a:lstStyle/>
            <a:p>
              <a:endParaRPr lang="de-DE"/>
            </a:p>
          </p:txBody>
        </p:sp>
        <p:sp>
          <p:nvSpPr>
            <p:cNvPr id="111" name="Freihandform: Form 110">
              <a:extLst>
                <a:ext uri="{FF2B5EF4-FFF2-40B4-BE49-F238E27FC236}">
                  <a16:creationId xmlns:a16="http://schemas.microsoft.com/office/drawing/2014/main" id="{60ED134C-C407-4575-BA70-944D3875C3CD}"/>
                </a:ext>
              </a:extLst>
            </p:cNvPr>
            <p:cNvSpPr/>
            <p:nvPr/>
          </p:nvSpPr>
          <p:spPr>
            <a:xfrm>
              <a:off x="7023734" y="2721291"/>
              <a:ext cx="130492" cy="59055"/>
            </a:xfrm>
            <a:custGeom>
              <a:avLst/>
              <a:gdLst>
                <a:gd name="connsiteX0" fmla="*/ 130492 w 130492"/>
                <a:gd name="connsiteY0" fmla="*/ 59055 h 59055"/>
                <a:gd name="connsiteX1" fmla="*/ 0 w 130492"/>
                <a:gd name="connsiteY1" fmla="*/ 59055 h 59055"/>
                <a:gd name="connsiteX2" fmla="*/ 0 w 130492"/>
                <a:gd name="connsiteY2" fmla="*/ 0 h 59055"/>
                <a:gd name="connsiteX3" fmla="*/ 130492 w 130492"/>
                <a:gd name="connsiteY3" fmla="*/ 0 h 59055"/>
                <a:gd name="connsiteX4" fmla="*/ 130492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2" y="59055"/>
                  </a:moveTo>
                  <a:lnTo>
                    <a:pt x="0" y="59055"/>
                  </a:lnTo>
                  <a:lnTo>
                    <a:pt x="0" y="0"/>
                  </a:lnTo>
                  <a:lnTo>
                    <a:pt x="130492" y="0"/>
                  </a:lnTo>
                  <a:lnTo>
                    <a:pt x="130492" y="59055"/>
                  </a:lnTo>
                  <a:close/>
                </a:path>
              </a:pathLst>
            </a:custGeom>
            <a:grpFill/>
            <a:ln w="9525" cap="flat">
              <a:noFill/>
              <a:prstDash val="solid"/>
              <a:miter/>
            </a:ln>
          </p:spPr>
          <p:txBody>
            <a:bodyPr rtlCol="0" anchor="ctr"/>
            <a:lstStyle/>
            <a:p>
              <a:endParaRPr lang="de-DE"/>
            </a:p>
          </p:txBody>
        </p:sp>
        <p:sp>
          <p:nvSpPr>
            <p:cNvPr id="161" name="Freihandform: Form 160">
              <a:extLst>
                <a:ext uri="{FF2B5EF4-FFF2-40B4-BE49-F238E27FC236}">
                  <a16:creationId xmlns:a16="http://schemas.microsoft.com/office/drawing/2014/main" id="{8D99356B-BDF0-44E7-805D-D835620BEF7F}"/>
                </a:ext>
              </a:extLst>
            </p:cNvPr>
            <p:cNvSpPr/>
            <p:nvPr/>
          </p:nvSpPr>
          <p:spPr>
            <a:xfrm>
              <a:off x="7233284" y="2545079"/>
              <a:ext cx="288607" cy="37528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2" y="312420"/>
                    <a:pt x="220980" y="275272"/>
                    <a:pt x="220980" y="219075"/>
                  </a:cubicBezTo>
                  <a:lnTo>
                    <a:pt x="220980" y="0"/>
                  </a:lnTo>
                  <a:lnTo>
                    <a:pt x="287655" y="0"/>
                  </a:lnTo>
                  <a:lnTo>
                    <a:pt x="287655" y="222885"/>
                  </a:lnTo>
                  <a:close/>
                </a:path>
              </a:pathLst>
            </a:custGeom>
            <a:grpFill/>
            <a:ln w="9525" cap="flat">
              <a:noFill/>
              <a:prstDash val="solid"/>
              <a:miter/>
            </a:ln>
          </p:spPr>
          <p:txBody>
            <a:bodyPr rtlCol="0" anchor="ctr"/>
            <a:lstStyle/>
            <a:p>
              <a:endParaRPr lang="de-DE"/>
            </a:p>
          </p:txBody>
        </p:sp>
        <p:sp>
          <p:nvSpPr>
            <p:cNvPr id="162" name="Freihandform: Form 161">
              <a:extLst>
                <a:ext uri="{FF2B5EF4-FFF2-40B4-BE49-F238E27FC236}">
                  <a16:creationId xmlns:a16="http://schemas.microsoft.com/office/drawing/2014/main" id="{DD65221D-BE15-4278-9DD4-9652DEFFC46C}"/>
                </a:ext>
              </a:extLst>
            </p:cNvPr>
            <p:cNvSpPr/>
            <p:nvPr/>
          </p:nvSpPr>
          <p:spPr>
            <a:xfrm>
              <a:off x="7605712" y="2641281"/>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grpFill/>
            <a:ln w="9525" cap="flat">
              <a:noFill/>
              <a:prstDash val="solid"/>
              <a:miter/>
            </a:ln>
          </p:spPr>
          <p:txBody>
            <a:bodyPr rtlCol="0" anchor="ctr"/>
            <a:lstStyle/>
            <a:p>
              <a:endParaRPr lang="de-DE"/>
            </a:p>
          </p:txBody>
        </p:sp>
        <p:sp>
          <p:nvSpPr>
            <p:cNvPr id="163" name="Freihandform: Form 162">
              <a:extLst>
                <a:ext uri="{FF2B5EF4-FFF2-40B4-BE49-F238E27FC236}">
                  <a16:creationId xmlns:a16="http://schemas.microsoft.com/office/drawing/2014/main" id="{706F29FA-7384-4969-AE69-A3B336309767}"/>
                </a:ext>
              </a:extLst>
            </p:cNvPr>
            <p:cNvSpPr/>
            <p:nvPr/>
          </p:nvSpPr>
          <p:spPr>
            <a:xfrm>
              <a:off x="7904797"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2 w 79057"/>
                <a:gd name="connsiteY6" fmla="*/ 384810 h 384810"/>
                <a:gd name="connsiteX7" fmla="*/ 8572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7" y="0"/>
                    <a:pt x="39052" y="0"/>
                  </a:cubicBezTo>
                  <a:cubicBezTo>
                    <a:pt x="60960" y="0"/>
                    <a:pt x="79057" y="16193"/>
                    <a:pt x="79057" y="38100"/>
                  </a:cubicBezTo>
                  <a:close/>
                  <a:moveTo>
                    <a:pt x="70485" y="384810"/>
                  </a:moveTo>
                  <a:lnTo>
                    <a:pt x="8572" y="384810"/>
                  </a:lnTo>
                  <a:lnTo>
                    <a:pt x="8572"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64" name="Freihandform: Form 163">
              <a:extLst>
                <a:ext uri="{FF2B5EF4-FFF2-40B4-BE49-F238E27FC236}">
                  <a16:creationId xmlns:a16="http://schemas.microsoft.com/office/drawing/2014/main" id="{F1737542-B8EA-4138-9EFC-CA08C510198D}"/>
                </a:ext>
              </a:extLst>
            </p:cNvPr>
            <p:cNvSpPr/>
            <p:nvPr/>
          </p:nvSpPr>
          <p:spPr>
            <a:xfrm>
              <a:off x="8027669" y="2647949"/>
              <a:ext cx="259080" cy="266700"/>
            </a:xfrm>
            <a:custGeom>
              <a:avLst/>
              <a:gdLst>
                <a:gd name="connsiteX0" fmla="*/ 259080 w 259080"/>
                <a:gd name="connsiteY0" fmla="*/ 0 h 266700"/>
                <a:gd name="connsiteX1" fmla="*/ 161925 w 259080"/>
                <a:gd name="connsiteY1" fmla="*/ 266700 h 266700"/>
                <a:gd name="connsiteX2" fmla="*/ 97155 w 259080"/>
                <a:gd name="connsiteY2" fmla="*/ 266700 h 266700"/>
                <a:gd name="connsiteX3" fmla="*/ 0 w 259080"/>
                <a:gd name="connsiteY3" fmla="*/ 0 h 266700"/>
                <a:gd name="connsiteX4" fmla="*/ 68580 w 259080"/>
                <a:gd name="connsiteY4" fmla="*/ 0 h 266700"/>
                <a:gd name="connsiteX5" fmla="*/ 129540 w 259080"/>
                <a:gd name="connsiteY5" fmla="*/ 193358 h 266700"/>
                <a:gd name="connsiteX6" fmla="*/ 130493 w 259080"/>
                <a:gd name="connsiteY6" fmla="*/ 193358 h 266700"/>
                <a:gd name="connsiteX7" fmla="*/ 191453 w 259080"/>
                <a:gd name="connsiteY7" fmla="*/ 0 h 266700"/>
                <a:gd name="connsiteX8" fmla="*/ 259080 w 259080"/>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80" h="266700">
                  <a:moveTo>
                    <a:pt x="259080" y="0"/>
                  </a:moveTo>
                  <a:lnTo>
                    <a:pt x="161925" y="266700"/>
                  </a:lnTo>
                  <a:lnTo>
                    <a:pt x="97155" y="266700"/>
                  </a:lnTo>
                  <a:lnTo>
                    <a:pt x="0" y="0"/>
                  </a:lnTo>
                  <a:lnTo>
                    <a:pt x="68580" y="0"/>
                  </a:lnTo>
                  <a:lnTo>
                    <a:pt x="129540" y="193358"/>
                  </a:lnTo>
                  <a:lnTo>
                    <a:pt x="130493" y="193358"/>
                  </a:lnTo>
                  <a:lnTo>
                    <a:pt x="191453" y="0"/>
                  </a:lnTo>
                  <a:lnTo>
                    <a:pt x="259080" y="0"/>
                  </a:lnTo>
                  <a:close/>
                </a:path>
              </a:pathLst>
            </a:custGeom>
            <a:grpFill/>
            <a:ln w="9525" cap="flat">
              <a:noFill/>
              <a:prstDash val="solid"/>
              <a:miter/>
            </a:ln>
          </p:spPr>
          <p:txBody>
            <a:bodyPr rtlCol="0" anchor="ctr"/>
            <a:lstStyle/>
            <a:p>
              <a:endParaRPr lang="de-DE"/>
            </a:p>
          </p:txBody>
        </p:sp>
        <p:sp>
          <p:nvSpPr>
            <p:cNvPr id="165" name="Freihandform: Form 164">
              <a:extLst>
                <a:ext uri="{FF2B5EF4-FFF2-40B4-BE49-F238E27FC236}">
                  <a16:creationId xmlns:a16="http://schemas.microsoft.com/office/drawing/2014/main" id="{621C53F6-23C0-41BC-802B-9F26870C79F4}"/>
                </a:ext>
              </a:extLst>
            </p:cNvPr>
            <p:cNvSpPr/>
            <p:nvPr/>
          </p:nvSpPr>
          <p:spPr>
            <a:xfrm>
              <a:off x="8315324" y="2641281"/>
              <a:ext cx="242887" cy="279082"/>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8" y="225743"/>
                    <a:pt x="132398" y="225743"/>
                  </a:cubicBezTo>
                  <a:cubicBezTo>
                    <a:pt x="157163" y="225743"/>
                    <a:pt x="177165" y="216218"/>
                    <a:pt x="198120" y="194310"/>
                  </a:cubicBezTo>
                  <a:lnTo>
                    <a:pt x="237173" y="235268"/>
                  </a:lnTo>
                  <a:cubicBezTo>
                    <a:pt x="206693" y="264795"/>
                    <a:pt x="173355" y="279083"/>
                    <a:pt x="132398" y="279083"/>
                  </a:cubicBezTo>
                  <a:close/>
                  <a:moveTo>
                    <a:pt x="62865" y="115253"/>
                  </a:moveTo>
                  <a:lnTo>
                    <a:pt x="183832" y="115253"/>
                  </a:lnTo>
                  <a:cubicBezTo>
                    <a:pt x="180975" y="74295"/>
                    <a:pt x="160020" y="50482"/>
                    <a:pt x="124777" y="50482"/>
                  </a:cubicBezTo>
                  <a:cubicBezTo>
                    <a:pt x="90488" y="50482"/>
                    <a:pt x="68580" y="74295"/>
                    <a:pt x="62865" y="115253"/>
                  </a:cubicBezTo>
                  <a:close/>
                </a:path>
              </a:pathLst>
            </a:custGeom>
            <a:grpFill/>
            <a:ln w="9525" cap="flat">
              <a:noFill/>
              <a:prstDash val="solid"/>
              <a:miter/>
            </a:ln>
          </p:spPr>
          <p:txBody>
            <a:bodyPr rtlCol="0" anchor="ctr"/>
            <a:lstStyle/>
            <a:p>
              <a:endParaRPr lang="de-DE"/>
            </a:p>
          </p:txBody>
        </p:sp>
        <p:sp>
          <p:nvSpPr>
            <p:cNvPr id="166" name="Freihandform: Form 165">
              <a:extLst>
                <a:ext uri="{FF2B5EF4-FFF2-40B4-BE49-F238E27FC236}">
                  <a16:creationId xmlns:a16="http://schemas.microsoft.com/office/drawing/2014/main" id="{DDB0D785-F93D-442F-A947-7E14014D300C}"/>
                </a:ext>
              </a:extLst>
            </p:cNvPr>
            <p:cNvSpPr/>
            <p:nvPr/>
          </p:nvSpPr>
          <p:spPr>
            <a:xfrm>
              <a:off x="8628697"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grpFill/>
            <a:ln w="9525" cap="flat">
              <a:noFill/>
              <a:prstDash val="solid"/>
              <a:miter/>
            </a:ln>
          </p:spPr>
          <p:txBody>
            <a:bodyPr rtlCol="0" anchor="ctr"/>
            <a:lstStyle/>
            <a:p>
              <a:endParaRPr lang="de-DE"/>
            </a:p>
          </p:txBody>
        </p:sp>
        <p:sp>
          <p:nvSpPr>
            <p:cNvPr id="167" name="Freihandform: Form 166">
              <a:extLst>
                <a:ext uri="{FF2B5EF4-FFF2-40B4-BE49-F238E27FC236}">
                  <a16:creationId xmlns:a16="http://schemas.microsoft.com/office/drawing/2014/main" id="{4FAB3F5B-7F27-4A74-B5A4-FDEF77100298}"/>
                </a:ext>
              </a:extLst>
            </p:cNvPr>
            <p:cNvSpPr/>
            <p:nvPr/>
          </p:nvSpPr>
          <p:spPr>
            <a:xfrm>
              <a:off x="8818244" y="2640329"/>
              <a:ext cx="205740" cy="280034"/>
            </a:xfrm>
            <a:custGeom>
              <a:avLst/>
              <a:gdLst>
                <a:gd name="connsiteX0" fmla="*/ 29528 w 205740"/>
                <a:gd name="connsiteY0" fmla="*/ 198120 h 280034"/>
                <a:gd name="connsiteX1" fmla="*/ 104775 w 205740"/>
                <a:gd name="connsiteY1" fmla="*/ 227647 h 280034"/>
                <a:gd name="connsiteX2" fmla="*/ 143828 w 205740"/>
                <a:gd name="connsiteY2" fmla="*/ 200978 h 280034"/>
                <a:gd name="connsiteX3" fmla="*/ 10478 w 205740"/>
                <a:gd name="connsiteY3" fmla="*/ 82868 h 280034"/>
                <a:gd name="connsiteX4" fmla="*/ 111443 w 205740"/>
                <a:gd name="connsiteY4" fmla="*/ 0 h 280034"/>
                <a:gd name="connsiteX5" fmla="*/ 203835 w 205740"/>
                <a:gd name="connsiteY5" fmla="*/ 27622 h 280034"/>
                <a:gd name="connsiteX6" fmla="*/ 174307 w 205740"/>
                <a:gd name="connsiteY6" fmla="*/ 76200 h 280034"/>
                <a:gd name="connsiteX7" fmla="*/ 110490 w 205740"/>
                <a:gd name="connsiteY7" fmla="*/ 52387 h 280034"/>
                <a:gd name="connsiteX8" fmla="*/ 72390 w 205740"/>
                <a:gd name="connsiteY8" fmla="*/ 77153 h 280034"/>
                <a:gd name="connsiteX9" fmla="*/ 205740 w 205740"/>
                <a:gd name="connsiteY9" fmla="*/ 195262 h 280034"/>
                <a:gd name="connsiteX10" fmla="*/ 102870 w 205740"/>
                <a:gd name="connsiteY10" fmla="*/ 280035 h 280034"/>
                <a:gd name="connsiteX11" fmla="*/ 0 w 205740"/>
                <a:gd name="connsiteY11" fmla="*/ 247650 h 280034"/>
                <a:gd name="connsiteX12" fmla="*/ 29528 w 205740"/>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4">
                  <a:moveTo>
                    <a:pt x="29528" y="198120"/>
                  </a:moveTo>
                  <a:cubicBezTo>
                    <a:pt x="56198" y="218122"/>
                    <a:pt x="80963" y="227647"/>
                    <a:pt x="104775" y="227647"/>
                  </a:cubicBezTo>
                  <a:cubicBezTo>
                    <a:pt x="127635" y="227647"/>
                    <a:pt x="143828" y="217170"/>
                    <a:pt x="143828" y="200978"/>
                  </a:cubicBezTo>
                  <a:cubicBezTo>
                    <a:pt x="143828" y="155258"/>
                    <a:pt x="10478" y="171450"/>
                    <a:pt x="10478" y="82868"/>
                  </a:cubicBezTo>
                  <a:cubicBezTo>
                    <a:pt x="10478" y="33338"/>
                    <a:pt x="51435" y="0"/>
                    <a:pt x="111443" y="0"/>
                  </a:cubicBezTo>
                  <a:cubicBezTo>
                    <a:pt x="143828" y="0"/>
                    <a:pt x="175260" y="9525"/>
                    <a:pt x="203835" y="27622"/>
                  </a:cubicBezTo>
                  <a:lnTo>
                    <a:pt x="174307" y="76200"/>
                  </a:lnTo>
                  <a:cubicBezTo>
                    <a:pt x="151448" y="60007"/>
                    <a:pt x="130493"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8" y="280035"/>
                    <a:pt x="31432" y="268605"/>
                    <a:pt x="0" y="247650"/>
                  </a:cubicBezTo>
                  <a:lnTo>
                    <a:pt x="29528" y="198120"/>
                  </a:lnTo>
                  <a:close/>
                </a:path>
              </a:pathLst>
            </a:custGeom>
            <a:grpFill/>
            <a:ln w="9525" cap="flat">
              <a:noFill/>
              <a:prstDash val="solid"/>
              <a:miter/>
            </a:ln>
          </p:spPr>
          <p:txBody>
            <a:bodyPr rtlCol="0" anchor="ctr"/>
            <a:lstStyle/>
            <a:p>
              <a:endParaRPr lang="de-DE"/>
            </a:p>
          </p:txBody>
        </p:sp>
        <p:sp>
          <p:nvSpPr>
            <p:cNvPr id="168" name="Freihandform: Form 167">
              <a:extLst>
                <a:ext uri="{FF2B5EF4-FFF2-40B4-BE49-F238E27FC236}">
                  <a16:creationId xmlns:a16="http://schemas.microsoft.com/office/drawing/2014/main" id="{6E56269C-9BE6-4114-A1E9-B8686D151C53}"/>
                </a:ext>
              </a:extLst>
            </p:cNvPr>
            <p:cNvSpPr/>
            <p:nvPr/>
          </p:nvSpPr>
          <p:spPr>
            <a:xfrm>
              <a:off x="9082087"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69" name="Freihandform: Form 168">
              <a:extLst>
                <a:ext uri="{FF2B5EF4-FFF2-40B4-BE49-F238E27FC236}">
                  <a16:creationId xmlns:a16="http://schemas.microsoft.com/office/drawing/2014/main" id="{B2E2F426-2F3B-445E-9C34-07795D634931}"/>
                </a:ext>
              </a:extLst>
            </p:cNvPr>
            <p:cNvSpPr/>
            <p:nvPr/>
          </p:nvSpPr>
          <p:spPr>
            <a:xfrm>
              <a:off x="9205912" y="2562224"/>
              <a:ext cx="165735" cy="358139"/>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7 w 165735"/>
                <a:gd name="connsiteY3" fmla="*/ 282892 h 358139"/>
                <a:gd name="connsiteX4" fmla="*/ 40957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1923" y="303848"/>
                    <a:pt x="155257" y="300038"/>
                    <a:pt x="165735" y="295275"/>
                  </a:cubicBezTo>
                  <a:close/>
                </a:path>
              </a:pathLst>
            </a:custGeom>
            <a:grpFill/>
            <a:ln w="9525" cap="flat">
              <a:noFill/>
              <a:prstDash val="solid"/>
              <a:miter/>
            </a:ln>
          </p:spPr>
          <p:txBody>
            <a:bodyPr rtlCol="0" anchor="ctr"/>
            <a:lstStyle/>
            <a:p>
              <a:endParaRPr lang="de-DE"/>
            </a:p>
          </p:txBody>
        </p:sp>
        <p:sp>
          <p:nvSpPr>
            <p:cNvPr id="170" name="Freihandform: Form 169">
              <a:extLst>
                <a:ext uri="{FF2B5EF4-FFF2-40B4-BE49-F238E27FC236}">
                  <a16:creationId xmlns:a16="http://schemas.microsoft.com/office/drawing/2014/main" id="{19170892-58A8-4B19-B59D-B0D499A2D297}"/>
                </a:ext>
              </a:extLst>
            </p:cNvPr>
            <p:cNvSpPr/>
            <p:nvPr/>
          </p:nvSpPr>
          <p:spPr>
            <a:xfrm>
              <a:off x="9420224" y="2533649"/>
              <a:ext cx="225742" cy="386714"/>
            </a:xfrm>
            <a:custGeom>
              <a:avLst/>
              <a:gdLst>
                <a:gd name="connsiteX0" fmla="*/ 114300 w 225742"/>
                <a:gd name="connsiteY0" fmla="*/ 215265 h 386714"/>
                <a:gd name="connsiteX1" fmla="*/ 164782 w 225742"/>
                <a:gd name="connsiteY1" fmla="*/ 220980 h 386714"/>
                <a:gd name="connsiteX2" fmla="*/ 164782 w 225742"/>
                <a:gd name="connsiteY2" fmla="*/ 211455 h 386714"/>
                <a:gd name="connsiteX3" fmla="*/ 105727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3823 w 225742"/>
                <a:gd name="connsiteY20" fmla="*/ 340042 h 386714"/>
                <a:gd name="connsiteX21" fmla="*/ 164782 w 225742"/>
                <a:gd name="connsiteY21" fmla="*/ 307658 h 386714"/>
                <a:gd name="connsiteX22" fmla="*/ 164782 w 225742"/>
                <a:gd name="connsiteY22" fmla="*/ 261938 h 386714"/>
                <a:gd name="connsiteX23" fmla="*/ 120968 w 225742"/>
                <a:gd name="connsiteY23" fmla="*/ 257175 h 386714"/>
                <a:gd name="connsiteX24" fmla="*/ 59055 w 225742"/>
                <a:gd name="connsiteY24" fmla="*/ 300990 h 386714"/>
                <a:gd name="connsiteX25" fmla="*/ 103823 w 225742"/>
                <a:gd name="connsiteY25" fmla="*/ 340042 h 386714"/>
                <a:gd name="connsiteX26" fmla="*/ 172402 w 225742"/>
                <a:gd name="connsiteY26" fmla="*/ 72390 h 386714"/>
                <a:gd name="connsiteX27" fmla="*/ 135255 w 225742"/>
                <a:gd name="connsiteY27" fmla="*/ 36195 h 386714"/>
                <a:gd name="connsiteX28" fmla="*/ 172402 w 225742"/>
                <a:gd name="connsiteY28" fmla="*/ 0 h 386714"/>
                <a:gd name="connsiteX29" fmla="*/ 209550 w 225742"/>
                <a:gd name="connsiteY29" fmla="*/ 36195 h 386714"/>
                <a:gd name="connsiteX30" fmla="*/ 172402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2" y="220980"/>
                  </a:cubicBezTo>
                  <a:lnTo>
                    <a:pt x="164782" y="211455"/>
                  </a:lnTo>
                  <a:cubicBezTo>
                    <a:pt x="164782" y="177165"/>
                    <a:pt x="144780" y="160020"/>
                    <a:pt x="105727" y="160020"/>
                  </a:cubicBezTo>
                  <a:cubicBezTo>
                    <a:pt x="83820" y="160020"/>
                    <a:pt x="60007"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2" y="340042"/>
                    <a:pt x="147638" y="328613"/>
                    <a:pt x="164782" y="307658"/>
                  </a:cubicBezTo>
                  <a:lnTo>
                    <a:pt x="164782" y="261938"/>
                  </a:lnTo>
                  <a:cubicBezTo>
                    <a:pt x="150495" y="258127"/>
                    <a:pt x="135255" y="257175"/>
                    <a:pt x="120968" y="257175"/>
                  </a:cubicBezTo>
                  <a:cubicBezTo>
                    <a:pt x="81915" y="257175"/>
                    <a:pt x="59055" y="273367"/>
                    <a:pt x="59055" y="300990"/>
                  </a:cubicBezTo>
                  <a:cubicBezTo>
                    <a:pt x="59055" y="324803"/>
                    <a:pt x="77152" y="340042"/>
                    <a:pt x="103823" y="340042"/>
                  </a:cubicBezTo>
                  <a:close/>
                  <a:moveTo>
                    <a:pt x="172402" y="72390"/>
                  </a:moveTo>
                  <a:cubicBezTo>
                    <a:pt x="152400" y="72390"/>
                    <a:pt x="135255" y="55245"/>
                    <a:pt x="135255" y="36195"/>
                  </a:cubicBezTo>
                  <a:cubicBezTo>
                    <a:pt x="135255" y="17145"/>
                    <a:pt x="152400" y="0"/>
                    <a:pt x="172402" y="0"/>
                  </a:cubicBezTo>
                  <a:cubicBezTo>
                    <a:pt x="192405" y="0"/>
                    <a:pt x="209550" y="17145"/>
                    <a:pt x="209550" y="36195"/>
                  </a:cubicBezTo>
                  <a:cubicBezTo>
                    <a:pt x="209550" y="56198"/>
                    <a:pt x="192405" y="72390"/>
                    <a:pt x="172402" y="72390"/>
                  </a:cubicBezTo>
                  <a:close/>
                </a:path>
              </a:pathLst>
            </a:custGeom>
            <a:grpFill/>
            <a:ln w="9525" cap="flat">
              <a:noFill/>
              <a:prstDash val="solid"/>
              <a:miter/>
            </a:ln>
          </p:spPr>
          <p:txBody>
            <a:bodyPr rtlCol="0" anchor="ctr"/>
            <a:lstStyle/>
            <a:p>
              <a:endParaRPr lang="de-DE"/>
            </a:p>
          </p:txBody>
        </p:sp>
        <p:sp>
          <p:nvSpPr>
            <p:cNvPr id="171" name="Freihandform: Form 170">
              <a:extLst>
                <a:ext uri="{FF2B5EF4-FFF2-40B4-BE49-F238E27FC236}">
                  <a16:creationId xmlns:a16="http://schemas.microsoft.com/office/drawing/2014/main" id="{2DE0A1F9-537A-4CFA-8011-2EBAE2C5B73E}"/>
                </a:ext>
              </a:extLst>
            </p:cNvPr>
            <p:cNvSpPr/>
            <p:nvPr/>
          </p:nvSpPr>
          <p:spPr>
            <a:xfrm>
              <a:off x="9694544" y="2562224"/>
              <a:ext cx="165735" cy="358139"/>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7 w 165735"/>
                <a:gd name="connsiteY3" fmla="*/ 282892 h 358139"/>
                <a:gd name="connsiteX4" fmla="*/ 40957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2875" y="303848"/>
                    <a:pt x="155257" y="300038"/>
                    <a:pt x="165735" y="295275"/>
                  </a:cubicBezTo>
                  <a:close/>
                </a:path>
              </a:pathLst>
            </a:custGeom>
            <a:grpFill/>
            <a:ln w="9525" cap="flat">
              <a:noFill/>
              <a:prstDash val="solid"/>
              <a:miter/>
            </a:ln>
          </p:spPr>
          <p:txBody>
            <a:bodyPr rtlCol="0" anchor="ctr"/>
            <a:lstStyle/>
            <a:p>
              <a:endParaRPr lang="de-DE"/>
            </a:p>
          </p:txBody>
        </p:sp>
        <p:sp>
          <p:nvSpPr>
            <p:cNvPr id="172" name="Freihandform: Form 171">
              <a:extLst>
                <a:ext uri="{FF2B5EF4-FFF2-40B4-BE49-F238E27FC236}">
                  <a16:creationId xmlns:a16="http://schemas.microsoft.com/office/drawing/2014/main" id="{3EA90FB1-EF3F-43A7-9270-8C967FC74BC1}"/>
                </a:ext>
              </a:extLst>
            </p:cNvPr>
            <p:cNvSpPr/>
            <p:nvPr/>
          </p:nvSpPr>
          <p:spPr>
            <a:xfrm>
              <a:off x="2179319" y="3121341"/>
              <a:ext cx="292417" cy="369570"/>
            </a:xfrm>
            <a:custGeom>
              <a:avLst/>
              <a:gdLst>
                <a:gd name="connsiteX0" fmla="*/ 0 w 292417"/>
                <a:gd name="connsiteY0" fmla="*/ 0 h 369570"/>
                <a:gd name="connsiteX1" fmla="*/ 66675 w 292417"/>
                <a:gd name="connsiteY1" fmla="*/ 0 h 369570"/>
                <a:gd name="connsiteX2" fmla="*/ 230505 w 292417"/>
                <a:gd name="connsiteY2" fmla="*/ 257175 h 369570"/>
                <a:gd name="connsiteX3" fmla="*/ 231458 w 292417"/>
                <a:gd name="connsiteY3" fmla="*/ 257175 h 369570"/>
                <a:gd name="connsiteX4" fmla="*/ 229553 w 292417"/>
                <a:gd name="connsiteY4" fmla="*/ 0 h 369570"/>
                <a:gd name="connsiteX5" fmla="*/ 292418 w 292417"/>
                <a:gd name="connsiteY5" fmla="*/ 0 h 369570"/>
                <a:gd name="connsiteX6" fmla="*/ 292418 w 292417"/>
                <a:gd name="connsiteY6" fmla="*/ 368617 h 369570"/>
                <a:gd name="connsiteX7" fmla="*/ 227647 w 292417"/>
                <a:gd name="connsiteY7" fmla="*/ 368617 h 369570"/>
                <a:gd name="connsiteX8" fmla="*/ 63818 w 292417"/>
                <a:gd name="connsiteY8" fmla="*/ 110490 h 369570"/>
                <a:gd name="connsiteX9" fmla="*/ 62865 w 292417"/>
                <a:gd name="connsiteY9" fmla="*/ 110490 h 369570"/>
                <a:gd name="connsiteX10" fmla="*/ 63818 w 292417"/>
                <a:gd name="connsiteY10" fmla="*/ 369570 h 369570"/>
                <a:gd name="connsiteX11" fmla="*/ 0 w 292417"/>
                <a:gd name="connsiteY11" fmla="*/ 369570 h 369570"/>
                <a:gd name="connsiteX12" fmla="*/ 0 w 292417"/>
                <a:gd name="connsiteY12" fmla="*/ 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417" h="369570">
                  <a:moveTo>
                    <a:pt x="0" y="0"/>
                  </a:moveTo>
                  <a:lnTo>
                    <a:pt x="66675" y="0"/>
                  </a:lnTo>
                  <a:lnTo>
                    <a:pt x="230505" y="257175"/>
                  </a:lnTo>
                  <a:lnTo>
                    <a:pt x="231458" y="257175"/>
                  </a:lnTo>
                  <a:lnTo>
                    <a:pt x="229553" y="0"/>
                  </a:lnTo>
                  <a:lnTo>
                    <a:pt x="292418" y="0"/>
                  </a:lnTo>
                  <a:lnTo>
                    <a:pt x="292418" y="368617"/>
                  </a:lnTo>
                  <a:lnTo>
                    <a:pt x="227647" y="368617"/>
                  </a:lnTo>
                  <a:lnTo>
                    <a:pt x="63818" y="110490"/>
                  </a:lnTo>
                  <a:lnTo>
                    <a:pt x="62865" y="110490"/>
                  </a:lnTo>
                  <a:lnTo>
                    <a:pt x="63818" y="369570"/>
                  </a:lnTo>
                  <a:lnTo>
                    <a:pt x="0" y="369570"/>
                  </a:lnTo>
                  <a:lnTo>
                    <a:pt x="0" y="0"/>
                  </a:lnTo>
                  <a:close/>
                </a:path>
              </a:pathLst>
            </a:custGeom>
            <a:grpFill/>
            <a:ln w="9525" cap="flat">
              <a:noFill/>
              <a:prstDash val="solid"/>
              <a:miter/>
            </a:ln>
          </p:spPr>
          <p:txBody>
            <a:bodyPr rtlCol="0" anchor="ctr"/>
            <a:lstStyle/>
            <a:p>
              <a:endParaRPr lang="de-DE"/>
            </a:p>
          </p:txBody>
        </p:sp>
        <p:sp>
          <p:nvSpPr>
            <p:cNvPr id="173" name="Freihandform: Form 172">
              <a:extLst>
                <a:ext uri="{FF2B5EF4-FFF2-40B4-BE49-F238E27FC236}">
                  <a16:creationId xmlns:a16="http://schemas.microsoft.com/office/drawing/2014/main" id="{07BF4DE7-D1AC-45FD-8C04-8A1641E45F08}"/>
                </a:ext>
              </a:extLst>
            </p:cNvPr>
            <p:cNvSpPr/>
            <p:nvPr/>
          </p:nvSpPr>
          <p:spPr>
            <a:xfrm>
              <a:off x="2543174" y="3217544"/>
              <a:ext cx="225742" cy="279082"/>
            </a:xfrm>
            <a:custGeom>
              <a:avLst/>
              <a:gdLst>
                <a:gd name="connsiteX0" fmla="*/ 114300 w 225742"/>
                <a:gd name="connsiteY0" fmla="*/ 107633 h 279082"/>
                <a:gd name="connsiteX1" fmla="*/ 164783 w 225742"/>
                <a:gd name="connsiteY1" fmla="*/ 113347 h 279082"/>
                <a:gd name="connsiteX2" fmla="*/ 164783 w 225742"/>
                <a:gd name="connsiteY2" fmla="*/ 103822 h 279082"/>
                <a:gd name="connsiteX3" fmla="*/ 105727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2 w 225742"/>
                <a:gd name="connsiteY7" fmla="*/ 102870 h 279082"/>
                <a:gd name="connsiteX8" fmla="*/ 225742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3 w 225742"/>
                <a:gd name="connsiteY15" fmla="*/ 232410 h 279082"/>
                <a:gd name="connsiteX16" fmla="*/ 164783 w 225742"/>
                <a:gd name="connsiteY16" fmla="*/ 200025 h 279082"/>
                <a:gd name="connsiteX17" fmla="*/ 164783 w 225742"/>
                <a:gd name="connsiteY17" fmla="*/ 153352 h 279082"/>
                <a:gd name="connsiteX18" fmla="*/ 120967 w 225742"/>
                <a:gd name="connsiteY18" fmla="*/ 148590 h 279082"/>
                <a:gd name="connsiteX19" fmla="*/ 59055 w 225742"/>
                <a:gd name="connsiteY19" fmla="*/ 192405 h 279082"/>
                <a:gd name="connsiteX20" fmla="*/ 103823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3" y="113347"/>
                  </a:cubicBezTo>
                  <a:lnTo>
                    <a:pt x="164783" y="103822"/>
                  </a:lnTo>
                  <a:cubicBezTo>
                    <a:pt x="164783" y="69532"/>
                    <a:pt x="144780" y="52388"/>
                    <a:pt x="105727" y="52388"/>
                  </a:cubicBezTo>
                  <a:cubicBezTo>
                    <a:pt x="83820" y="52388"/>
                    <a:pt x="60008" y="57150"/>
                    <a:pt x="38100" y="67627"/>
                  </a:cubicBezTo>
                  <a:lnTo>
                    <a:pt x="24765" y="15240"/>
                  </a:lnTo>
                  <a:cubicBezTo>
                    <a:pt x="49530" y="5715"/>
                    <a:pt x="81915" y="0"/>
                    <a:pt x="112395" y="0"/>
                  </a:cubicBezTo>
                  <a:cubicBezTo>
                    <a:pt x="187642" y="0"/>
                    <a:pt x="225742" y="35242"/>
                    <a:pt x="225742" y="102870"/>
                  </a:cubicBezTo>
                  <a:lnTo>
                    <a:pt x="225742"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3" y="232410"/>
                  </a:moveTo>
                  <a:cubicBezTo>
                    <a:pt x="126683" y="232410"/>
                    <a:pt x="147638" y="220980"/>
                    <a:pt x="164783" y="200025"/>
                  </a:cubicBezTo>
                  <a:lnTo>
                    <a:pt x="164783" y="153352"/>
                  </a:lnTo>
                  <a:cubicBezTo>
                    <a:pt x="150495" y="149542"/>
                    <a:pt x="135255" y="148590"/>
                    <a:pt x="120967" y="148590"/>
                  </a:cubicBezTo>
                  <a:cubicBezTo>
                    <a:pt x="81915" y="148590"/>
                    <a:pt x="59055" y="164783"/>
                    <a:pt x="59055" y="192405"/>
                  </a:cubicBezTo>
                  <a:cubicBezTo>
                    <a:pt x="59055" y="217170"/>
                    <a:pt x="76200" y="232410"/>
                    <a:pt x="103823" y="232410"/>
                  </a:cubicBezTo>
                  <a:close/>
                </a:path>
              </a:pathLst>
            </a:custGeom>
            <a:grpFill/>
            <a:ln w="9525" cap="flat">
              <a:noFill/>
              <a:prstDash val="solid"/>
              <a:miter/>
            </a:ln>
          </p:spPr>
          <p:txBody>
            <a:bodyPr rtlCol="0" anchor="ctr"/>
            <a:lstStyle/>
            <a:p>
              <a:endParaRPr lang="de-DE"/>
            </a:p>
          </p:txBody>
        </p:sp>
        <p:sp>
          <p:nvSpPr>
            <p:cNvPr id="174" name="Freihandform: Form 173">
              <a:extLst>
                <a:ext uri="{FF2B5EF4-FFF2-40B4-BE49-F238E27FC236}">
                  <a16:creationId xmlns:a16="http://schemas.microsoft.com/office/drawing/2014/main" id="{1276A6B2-8B8C-4EA5-B836-76DFE5B9C1D0}"/>
                </a:ext>
              </a:extLst>
            </p:cNvPr>
            <p:cNvSpPr/>
            <p:nvPr/>
          </p:nvSpPr>
          <p:spPr>
            <a:xfrm>
              <a:off x="2817494"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sp>
          <p:nvSpPr>
            <p:cNvPr id="175" name="Freihandform: Form 174">
              <a:extLst>
                <a:ext uri="{FF2B5EF4-FFF2-40B4-BE49-F238E27FC236}">
                  <a16:creationId xmlns:a16="http://schemas.microsoft.com/office/drawing/2014/main" id="{E3B2BC34-A59E-4FE0-B560-E9569CF298B5}"/>
                </a:ext>
              </a:extLst>
            </p:cNvPr>
            <p:cNvSpPr/>
            <p:nvPr/>
          </p:nvSpPr>
          <p:spPr>
            <a:xfrm>
              <a:off x="3038474" y="3224212"/>
              <a:ext cx="229552" cy="27336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8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8" y="273367"/>
                  </a:cubicBezTo>
                  <a:cubicBezTo>
                    <a:pt x="44767" y="273367"/>
                    <a:pt x="0" y="232410"/>
                    <a:pt x="0" y="162878"/>
                  </a:cubicBezTo>
                  <a:lnTo>
                    <a:pt x="0" y="952"/>
                  </a:lnTo>
                  <a:lnTo>
                    <a:pt x="61913" y="952"/>
                  </a:lnTo>
                  <a:lnTo>
                    <a:pt x="61913" y="160020"/>
                  </a:lnTo>
                  <a:close/>
                </a:path>
              </a:pathLst>
            </a:custGeom>
            <a:grpFill/>
            <a:ln w="9525" cap="flat">
              <a:noFill/>
              <a:prstDash val="solid"/>
              <a:miter/>
            </a:ln>
          </p:spPr>
          <p:txBody>
            <a:bodyPr rtlCol="0" anchor="ctr"/>
            <a:lstStyle/>
            <a:p>
              <a:endParaRPr lang="de-DE"/>
            </a:p>
          </p:txBody>
        </p:sp>
        <p:sp>
          <p:nvSpPr>
            <p:cNvPr id="176" name="Freihandform: Form 175">
              <a:extLst>
                <a:ext uri="{FF2B5EF4-FFF2-40B4-BE49-F238E27FC236}">
                  <a16:creationId xmlns:a16="http://schemas.microsoft.com/office/drawing/2014/main" id="{D49C95CE-D5FB-4124-9055-11F36AEADC6C}"/>
                </a:ext>
              </a:extLst>
            </p:cNvPr>
            <p:cNvSpPr/>
            <p:nvPr/>
          </p:nvSpPr>
          <p:spPr>
            <a:xfrm>
              <a:off x="3348989" y="3216591"/>
              <a:ext cx="160019" cy="273367"/>
            </a:xfrm>
            <a:custGeom>
              <a:avLst/>
              <a:gdLst>
                <a:gd name="connsiteX0" fmla="*/ 160020 w 160019"/>
                <a:gd name="connsiteY0" fmla="*/ 5715 h 273367"/>
                <a:gd name="connsiteX1" fmla="*/ 150495 w 160019"/>
                <a:gd name="connsiteY1" fmla="*/ 69533 h 273367"/>
                <a:gd name="connsiteX2" fmla="*/ 116205 w 160019"/>
                <a:gd name="connsiteY2" fmla="*/ 60960 h 273367"/>
                <a:gd name="connsiteX3" fmla="*/ 61913 w 160019"/>
                <a:gd name="connsiteY3" fmla="*/ 136208 h 273367"/>
                <a:gd name="connsiteX4" fmla="*/ 61913 w 160019"/>
                <a:gd name="connsiteY4" fmla="*/ 273367 h 273367"/>
                <a:gd name="connsiteX5" fmla="*/ 0 w 160019"/>
                <a:gd name="connsiteY5" fmla="*/ 273367 h 273367"/>
                <a:gd name="connsiteX6" fmla="*/ 0 w 160019"/>
                <a:gd name="connsiteY6" fmla="*/ 6668 h 273367"/>
                <a:gd name="connsiteX7" fmla="*/ 60960 w 160019"/>
                <a:gd name="connsiteY7" fmla="*/ 6668 h 273367"/>
                <a:gd name="connsiteX8" fmla="*/ 60960 w 160019"/>
                <a:gd name="connsiteY8" fmla="*/ 40005 h 273367"/>
                <a:gd name="connsiteX9" fmla="*/ 61913 w 160019"/>
                <a:gd name="connsiteY9" fmla="*/ 40005 h 273367"/>
                <a:gd name="connsiteX10" fmla="*/ 131445 w 160019"/>
                <a:gd name="connsiteY10" fmla="*/ 0 h 273367"/>
                <a:gd name="connsiteX11" fmla="*/ 160020 w 160019"/>
                <a:gd name="connsiteY11" fmla="*/ 57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3367">
                  <a:moveTo>
                    <a:pt x="160020" y="5715"/>
                  </a:moveTo>
                  <a:lnTo>
                    <a:pt x="150495" y="69533"/>
                  </a:lnTo>
                  <a:cubicBezTo>
                    <a:pt x="140970" y="64770"/>
                    <a:pt x="129540" y="60960"/>
                    <a:pt x="116205" y="60960"/>
                  </a:cubicBezTo>
                  <a:cubicBezTo>
                    <a:pt x="73342" y="60960"/>
                    <a:pt x="61913" y="95250"/>
                    <a:pt x="61913" y="136208"/>
                  </a:cubicBezTo>
                  <a:lnTo>
                    <a:pt x="61913" y="273367"/>
                  </a:lnTo>
                  <a:lnTo>
                    <a:pt x="0" y="273367"/>
                  </a:lnTo>
                  <a:lnTo>
                    <a:pt x="0" y="6668"/>
                  </a:lnTo>
                  <a:lnTo>
                    <a:pt x="60960" y="6668"/>
                  </a:lnTo>
                  <a:lnTo>
                    <a:pt x="60960" y="40005"/>
                  </a:lnTo>
                  <a:lnTo>
                    <a:pt x="61913" y="40005"/>
                  </a:lnTo>
                  <a:cubicBezTo>
                    <a:pt x="76200" y="15240"/>
                    <a:pt x="100965" y="0"/>
                    <a:pt x="131445" y="0"/>
                  </a:cubicBezTo>
                  <a:cubicBezTo>
                    <a:pt x="139065" y="0"/>
                    <a:pt x="150495" y="1905"/>
                    <a:pt x="160020" y="5715"/>
                  </a:cubicBezTo>
                  <a:close/>
                </a:path>
              </a:pathLst>
            </a:custGeom>
            <a:grpFill/>
            <a:ln w="9525" cap="flat">
              <a:noFill/>
              <a:prstDash val="solid"/>
              <a:miter/>
            </a:ln>
          </p:spPr>
          <p:txBody>
            <a:bodyPr rtlCol="0" anchor="ctr"/>
            <a:lstStyle/>
            <a:p>
              <a:endParaRPr lang="de-DE"/>
            </a:p>
          </p:txBody>
        </p:sp>
        <p:sp>
          <p:nvSpPr>
            <p:cNvPr id="177" name="Freihandform: Form 176">
              <a:extLst>
                <a:ext uri="{FF2B5EF4-FFF2-40B4-BE49-F238E27FC236}">
                  <a16:creationId xmlns:a16="http://schemas.microsoft.com/office/drawing/2014/main" id="{93A76C5E-2F41-4F31-B9FB-4D0839D43C9E}"/>
                </a:ext>
              </a:extLst>
            </p:cNvPr>
            <p:cNvSpPr/>
            <p:nvPr/>
          </p:nvSpPr>
          <p:spPr>
            <a:xfrm>
              <a:off x="3548062" y="3224212"/>
              <a:ext cx="376237" cy="266700"/>
            </a:xfrm>
            <a:custGeom>
              <a:avLst/>
              <a:gdLst>
                <a:gd name="connsiteX0" fmla="*/ 376238 w 376237"/>
                <a:gd name="connsiteY0" fmla="*/ 0 h 266700"/>
                <a:gd name="connsiteX1" fmla="*/ 297180 w 376237"/>
                <a:gd name="connsiteY1" fmla="*/ 266700 h 266700"/>
                <a:gd name="connsiteX2" fmla="*/ 237172 w 376237"/>
                <a:gd name="connsiteY2" fmla="*/ 266700 h 266700"/>
                <a:gd name="connsiteX3" fmla="*/ 188595 w 376237"/>
                <a:gd name="connsiteY3" fmla="*/ 81915 h 266700"/>
                <a:gd name="connsiteX4" fmla="*/ 187642 w 376237"/>
                <a:gd name="connsiteY4" fmla="*/ 81915 h 266700"/>
                <a:gd name="connsiteX5" fmla="*/ 139065 w 376237"/>
                <a:gd name="connsiteY5" fmla="*/ 266700 h 266700"/>
                <a:gd name="connsiteX6" fmla="*/ 79058 w 376237"/>
                <a:gd name="connsiteY6" fmla="*/ 266700 h 266700"/>
                <a:gd name="connsiteX7" fmla="*/ 0 w 376237"/>
                <a:gd name="connsiteY7" fmla="*/ 0 h 266700"/>
                <a:gd name="connsiteX8" fmla="*/ 65722 w 376237"/>
                <a:gd name="connsiteY8" fmla="*/ 0 h 266700"/>
                <a:gd name="connsiteX9" fmla="*/ 111442 w 376237"/>
                <a:gd name="connsiteY9" fmla="*/ 180022 h 266700"/>
                <a:gd name="connsiteX10" fmla="*/ 112395 w 376237"/>
                <a:gd name="connsiteY10" fmla="*/ 180022 h 266700"/>
                <a:gd name="connsiteX11" fmla="*/ 160020 w 376237"/>
                <a:gd name="connsiteY11" fmla="*/ 0 h 266700"/>
                <a:gd name="connsiteX12" fmla="*/ 217170 w 376237"/>
                <a:gd name="connsiteY12" fmla="*/ 0 h 266700"/>
                <a:gd name="connsiteX13" fmla="*/ 265747 w 376237"/>
                <a:gd name="connsiteY13" fmla="*/ 180022 h 266700"/>
                <a:gd name="connsiteX14" fmla="*/ 266700 w 376237"/>
                <a:gd name="connsiteY14" fmla="*/ 180022 h 266700"/>
                <a:gd name="connsiteX15" fmla="*/ 311467 w 376237"/>
                <a:gd name="connsiteY15" fmla="*/ 0 h 266700"/>
                <a:gd name="connsiteX16" fmla="*/ 376238 w 376237"/>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237" h="266700">
                  <a:moveTo>
                    <a:pt x="376238" y="0"/>
                  </a:moveTo>
                  <a:lnTo>
                    <a:pt x="297180" y="266700"/>
                  </a:lnTo>
                  <a:lnTo>
                    <a:pt x="237172" y="266700"/>
                  </a:lnTo>
                  <a:lnTo>
                    <a:pt x="188595" y="81915"/>
                  </a:lnTo>
                  <a:lnTo>
                    <a:pt x="187642" y="81915"/>
                  </a:lnTo>
                  <a:lnTo>
                    <a:pt x="139065" y="266700"/>
                  </a:lnTo>
                  <a:lnTo>
                    <a:pt x="79058" y="266700"/>
                  </a:lnTo>
                  <a:lnTo>
                    <a:pt x="0" y="0"/>
                  </a:lnTo>
                  <a:lnTo>
                    <a:pt x="65722" y="0"/>
                  </a:lnTo>
                  <a:lnTo>
                    <a:pt x="111442" y="180022"/>
                  </a:lnTo>
                  <a:lnTo>
                    <a:pt x="112395" y="180022"/>
                  </a:lnTo>
                  <a:lnTo>
                    <a:pt x="160020" y="0"/>
                  </a:lnTo>
                  <a:lnTo>
                    <a:pt x="217170" y="0"/>
                  </a:lnTo>
                  <a:lnTo>
                    <a:pt x="265747" y="180022"/>
                  </a:lnTo>
                  <a:lnTo>
                    <a:pt x="266700" y="180022"/>
                  </a:lnTo>
                  <a:lnTo>
                    <a:pt x="311467" y="0"/>
                  </a:lnTo>
                  <a:lnTo>
                    <a:pt x="376238" y="0"/>
                  </a:lnTo>
                  <a:close/>
                </a:path>
              </a:pathLst>
            </a:custGeom>
            <a:grpFill/>
            <a:ln w="9525" cap="flat">
              <a:noFill/>
              <a:prstDash val="solid"/>
              <a:miter/>
            </a:ln>
          </p:spPr>
          <p:txBody>
            <a:bodyPr rtlCol="0" anchor="ctr"/>
            <a:lstStyle/>
            <a:p>
              <a:endParaRPr lang="de-DE"/>
            </a:p>
          </p:txBody>
        </p:sp>
        <p:sp>
          <p:nvSpPr>
            <p:cNvPr id="178" name="Freihandform: Form 177">
              <a:extLst>
                <a:ext uri="{FF2B5EF4-FFF2-40B4-BE49-F238E27FC236}">
                  <a16:creationId xmlns:a16="http://schemas.microsoft.com/office/drawing/2014/main" id="{1140756E-2574-44F0-9074-9328392ACB97}"/>
                </a:ext>
              </a:extLst>
            </p:cNvPr>
            <p:cNvSpPr/>
            <p:nvPr/>
          </p:nvSpPr>
          <p:spPr>
            <a:xfrm>
              <a:off x="3970971" y="3105149"/>
              <a:ext cx="79057" cy="384809"/>
            </a:xfrm>
            <a:custGeom>
              <a:avLst/>
              <a:gdLst>
                <a:gd name="connsiteX0" fmla="*/ 79058 w 79057"/>
                <a:gd name="connsiteY0" fmla="*/ 38100 h 384809"/>
                <a:gd name="connsiteX1" fmla="*/ 39053 w 79057"/>
                <a:gd name="connsiteY1" fmla="*/ 76200 h 384809"/>
                <a:gd name="connsiteX2" fmla="*/ 0 w 79057"/>
                <a:gd name="connsiteY2" fmla="*/ 38100 h 384809"/>
                <a:gd name="connsiteX3" fmla="*/ 39053 w 79057"/>
                <a:gd name="connsiteY3" fmla="*/ 0 h 384809"/>
                <a:gd name="connsiteX4" fmla="*/ 79058 w 79057"/>
                <a:gd name="connsiteY4" fmla="*/ 38100 h 384809"/>
                <a:gd name="connsiteX5" fmla="*/ 70485 w 79057"/>
                <a:gd name="connsiteY5" fmla="*/ 384810 h 384809"/>
                <a:gd name="connsiteX6" fmla="*/ 8573 w 79057"/>
                <a:gd name="connsiteY6" fmla="*/ 384810 h 384809"/>
                <a:gd name="connsiteX7" fmla="*/ 8573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3" y="76200"/>
                  </a:cubicBezTo>
                  <a:cubicBezTo>
                    <a:pt x="17145" y="76200"/>
                    <a:pt x="0" y="60008"/>
                    <a:pt x="0" y="38100"/>
                  </a:cubicBezTo>
                  <a:cubicBezTo>
                    <a:pt x="0" y="16192"/>
                    <a:pt x="18098" y="0"/>
                    <a:pt x="39053" y="0"/>
                  </a:cubicBezTo>
                  <a:cubicBezTo>
                    <a:pt x="60960" y="0"/>
                    <a:pt x="79058" y="16192"/>
                    <a:pt x="79058"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79" name="Freihandform: Form 178">
              <a:extLst>
                <a:ext uri="{FF2B5EF4-FFF2-40B4-BE49-F238E27FC236}">
                  <a16:creationId xmlns:a16="http://schemas.microsoft.com/office/drawing/2014/main" id="{44D5A781-CCB6-4733-A1CC-7B66AF07F2B7}"/>
                </a:ext>
              </a:extLst>
            </p:cNvPr>
            <p:cNvSpPr/>
            <p:nvPr/>
          </p:nvSpPr>
          <p:spPr>
            <a:xfrm>
              <a:off x="4099559"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5245"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80" name="Freihandform: Form 179">
              <a:extLst>
                <a:ext uri="{FF2B5EF4-FFF2-40B4-BE49-F238E27FC236}">
                  <a16:creationId xmlns:a16="http://schemas.microsoft.com/office/drawing/2014/main" id="{5286052C-725E-4196-95ED-5A73339E7927}"/>
                </a:ext>
              </a:extLst>
            </p:cNvPr>
            <p:cNvSpPr/>
            <p:nvPr/>
          </p:nvSpPr>
          <p:spPr>
            <a:xfrm>
              <a:off x="4346256"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81" name="Freihandform: Form 180">
              <a:extLst>
                <a:ext uri="{FF2B5EF4-FFF2-40B4-BE49-F238E27FC236}">
                  <a16:creationId xmlns:a16="http://schemas.microsoft.com/office/drawing/2014/main" id="{D5A311D4-BCEE-41FE-95E3-C6146127B40C}"/>
                </a:ext>
              </a:extLst>
            </p:cNvPr>
            <p:cNvSpPr/>
            <p:nvPr/>
          </p:nvSpPr>
          <p:spPr>
            <a:xfrm>
              <a:off x="4601527" y="3217544"/>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8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3" y="279083"/>
                    <a:pt x="132397" y="279083"/>
                  </a:cubicBezTo>
                  <a:close/>
                  <a:moveTo>
                    <a:pt x="62865" y="115252"/>
                  </a:moveTo>
                  <a:lnTo>
                    <a:pt x="183832" y="115252"/>
                  </a:lnTo>
                  <a:cubicBezTo>
                    <a:pt x="180975" y="74295"/>
                    <a:pt x="160020" y="50482"/>
                    <a:pt x="124778" y="50482"/>
                  </a:cubicBezTo>
                  <a:cubicBezTo>
                    <a:pt x="89535" y="50482"/>
                    <a:pt x="67628" y="74295"/>
                    <a:pt x="62865" y="115252"/>
                  </a:cubicBezTo>
                  <a:close/>
                </a:path>
              </a:pathLst>
            </a:custGeom>
            <a:grpFill/>
            <a:ln w="9525" cap="flat">
              <a:noFill/>
              <a:prstDash val="solid"/>
              <a:miter/>
            </a:ln>
          </p:spPr>
          <p:txBody>
            <a:bodyPr rtlCol="0" anchor="ctr"/>
            <a:lstStyle/>
            <a:p>
              <a:endParaRPr lang="de-DE"/>
            </a:p>
          </p:txBody>
        </p:sp>
        <p:sp>
          <p:nvSpPr>
            <p:cNvPr id="182" name="Freihandform: Form 181">
              <a:extLst>
                <a:ext uri="{FF2B5EF4-FFF2-40B4-BE49-F238E27FC236}">
                  <a16:creationId xmlns:a16="http://schemas.microsoft.com/office/drawing/2014/main" id="{B3C5380D-6CFA-43B9-A443-290AB0C2A300}"/>
                </a:ext>
              </a:extLst>
            </p:cNvPr>
            <p:cNvSpPr/>
            <p:nvPr/>
          </p:nvSpPr>
          <p:spPr>
            <a:xfrm>
              <a:off x="4913946" y="321754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9058" y="15240"/>
                    <a:pt x="106680" y="0"/>
                    <a:pt x="140970" y="0"/>
                  </a:cubicBezTo>
                  <a:cubicBezTo>
                    <a:pt x="201930" y="0"/>
                    <a:pt x="228600" y="44767"/>
                    <a:pt x="228600" y="107633"/>
                  </a:cubicBezTo>
                  <a:lnTo>
                    <a:pt x="228600" y="272415"/>
                  </a:lnTo>
                  <a:close/>
                </a:path>
              </a:pathLst>
            </a:custGeom>
            <a:grpFill/>
            <a:ln w="9525" cap="flat">
              <a:noFill/>
              <a:prstDash val="solid"/>
              <a:miter/>
            </a:ln>
          </p:spPr>
          <p:txBody>
            <a:bodyPr rtlCol="0" anchor="ctr"/>
            <a:lstStyle/>
            <a:p>
              <a:endParaRPr lang="de-DE"/>
            </a:p>
          </p:txBody>
        </p:sp>
        <p:sp>
          <p:nvSpPr>
            <p:cNvPr id="183" name="Freihandform: Form 182">
              <a:extLst>
                <a:ext uri="{FF2B5EF4-FFF2-40B4-BE49-F238E27FC236}">
                  <a16:creationId xmlns:a16="http://schemas.microsoft.com/office/drawing/2014/main" id="{08A1881A-1CE6-4B6F-8C59-66E76F02A448}"/>
                </a:ext>
              </a:extLst>
            </p:cNvPr>
            <p:cNvSpPr/>
            <p:nvPr/>
          </p:nvSpPr>
          <p:spPr>
            <a:xfrm>
              <a:off x="5198744"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84" name="Freihandform: Form 183">
              <a:extLst>
                <a:ext uri="{FF2B5EF4-FFF2-40B4-BE49-F238E27FC236}">
                  <a16:creationId xmlns:a16="http://schemas.microsoft.com/office/drawing/2014/main" id="{19FAED69-7B35-458E-A35F-6DDE087471F1}"/>
                </a:ext>
              </a:extLst>
            </p:cNvPr>
            <p:cNvSpPr/>
            <p:nvPr/>
          </p:nvSpPr>
          <p:spPr>
            <a:xfrm>
              <a:off x="5454967"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185" name="Freihandform: Form 184">
              <a:extLst>
                <a:ext uri="{FF2B5EF4-FFF2-40B4-BE49-F238E27FC236}">
                  <a16:creationId xmlns:a16="http://schemas.microsoft.com/office/drawing/2014/main" id="{7C1D47F6-986A-41D8-BD7A-54ABDA896F33}"/>
                </a:ext>
              </a:extLst>
            </p:cNvPr>
            <p:cNvSpPr/>
            <p:nvPr/>
          </p:nvSpPr>
          <p:spPr>
            <a:xfrm>
              <a:off x="5733096" y="3101339"/>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86" name="Freihandform: Form 185">
              <a:extLst>
                <a:ext uri="{FF2B5EF4-FFF2-40B4-BE49-F238E27FC236}">
                  <a16:creationId xmlns:a16="http://schemas.microsoft.com/office/drawing/2014/main" id="{ACDA601C-2229-42A2-A7F2-6D0D0B14CE0E}"/>
                </a:ext>
              </a:extLst>
            </p:cNvPr>
            <p:cNvSpPr/>
            <p:nvPr/>
          </p:nvSpPr>
          <p:spPr>
            <a:xfrm>
              <a:off x="6023609" y="3217544"/>
              <a:ext cx="225742" cy="279082"/>
            </a:xfrm>
            <a:custGeom>
              <a:avLst/>
              <a:gdLst>
                <a:gd name="connsiteX0" fmla="*/ 114300 w 225742"/>
                <a:gd name="connsiteY0" fmla="*/ 107633 h 279082"/>
                <a:gd name="connsiteX1" fmla="*/ 164783 w 225742"/>
                <a:gd name="connsiteY1" fmla="*/ 113347 h 279082"/>
                <a:gd name="connsiteX2" fmla="*/ 164783 w 225742"/>
                <a:gd name="connsiteY2" fmla="*/ 103822 h 279082"/>
                <a:gd name="connsiteX3" fmla="*/ 105728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3 w 225742"/>
                <a:gd name="connsiteY7" fmla="*/ 102870 h 279082"/>
                <a:gd name="connsiteX8" fmla="*/ 225743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2 w 225742"/>
                <a:gd name="connsiteY15" fmla="*/ 232410 h 279082"/>
                <a:gd name="connsiteX16" fmla="*/ 164783 w 225742"/>
                <a:gd name="connsiteY16" fmla="*/ 200025 h 279082"/>
                <a:gd name="connsiteX17" fmla="*/ 164783 w 225742"/>
                <a:gd name="connsiteY17" fmla="*/ 153352 h 279082"/>
                <a:gd name="connsiteX18" fmla="*/ 120968 w 225742"/>
                <a:gd name="connsiteY18" fmla="*/ 148590 h 279082"/>
                <a:gd name="connsiteX19" fmla="*/ 59055 w 225742"/>
                <a:gd name="connsiteY19" fmla="*/ 192405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3" y="113347"/>
                  </a:cubicBezTo>
                  <a:lnTo>
                    <a:pt x="164783" y="103822"/>
                  </a:lnTo>
                  <a:cubicBezTo>
                    <a:pt x="164783" y="69532"/>
                    <a:pt x="144780" y="52388"/>
                    <a:pt x="105728" y="52388"/>
                  </a:cubicBezTo>
                  <a:cubicBezTo>
                    <a:pt x="83820" y="52388"/>
                    <a:pt x="60008" y="57150"/>
                    <a:pt x="38100" y="67627"/>
                  </a:cubicBezTo>
                  <a:lnTo>
                    <a:pt x="24765" y="15240"/>
                  </a:lnTo>
                  <a:cubicBezTo>
                    <a:pt x="49530" y="5715"/>
                    <a:pt x="81915" y="0"/>
                    <a:pt x="112395" y="0"/>
                  </a:cubicBezTo>
                  <a:cubicBezTo>
                    <a:pt x="187643" y="0"/>
                    <a:pt x="225743" y="35242"/>
                    <a:pt x="225743" y="102870"/>
                  </a:cubicBezTo>
                  <a:lnTo>
                    <a:pt x="225743"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2" y="232410"/>
                  </a:moveTo>
                  <a:cubicBezTo>
                    <a:pt x="126683" y="232410"/>
                    <a:pt x="147638" y="220980"/>
                    <a:pt x="164783" y="200025"/>
                  </a:cubicBezTo>
                  <a:lnTo>
                    <a:pt x="164783" y="153352"/>
                  </a:lnTo>
                  <a:cubicBezTo>
                    <a:pt x="150495" y="149542"/>
                    <a:pt x="135255" y="148590"/>
                    <a:pt x="120968" y="148590"/>
                  </a:cubicBezTo>
                  <a:cubicBezTo>
                    <a:pt x="81915" y="148590"/>
                    <a:pt x="59055" y="164783"/>
                    <a:pt x="59055" y="192405"/>
                  </a:cubicBezTo>
                  <a:cubicBezTo>
                    <a:pt x="60008" y="217170"/>
                    <a:pt x="77153" y="232410"/>
                    <a:pt x="103822" y="232410"/>
                  </a:cubicBezTo>
                  <a:close/>
                </a:path>
              </a:pathLst>
            </a:custGeom>
            <a:grpFill/>
            <a:ln w="9525" cap="flat">
              <a:noFill/>
              <a:prstDash val="solid"/>
              <a:miter/>
            </a:ln>
          </p:spPr>
          <p:txBody>
            <a:bodyPr rtlCol="0" anchor="ctr"/>
            <a:lstStyle/>
            <a:p>
              <a:endParaRPr lang="de-DE"/>
            </a:p>
          </p:txBody>
        </p:sp>
        <p:sp>
          <p:nvSpPr>
            <p:cNvPr id="187" name="Freihandform: Form 186">
              <a:extLst>
                <a:ext uri="{FF2B5EF4-FFF2-40B4-BE49-F238E27FC236}">
                  <a16:creationId xmlns:a16="http://schemas.microsoft.com/office/drawing/2014/main" id="{785F4A99-D669-4967-BBBD-C0E6C914F4BD}"/>
                </a:ext>
              </a:extLst>
            </p:cNvPr>
            <p:cNvSpPr/>
            <p:nvPr/>
          </p:nvSpPr>
          <p:spPr>
            <a:xfrm>
              <a:off x="6299834" y="3097529"/>
              <a:ext cx="162877" cy="391477"/>
            </a:xfrm>
            <a:custGeom>
              <a:avLst/>
              <a:gdLst>
                <a:gd name="connsiteX0" fmla="*/ 162878 w 162877"/>
                <a:gd name="connsiteY0" fmla="*/ 58103 h 391477"/>
                <a:gd name="connsiteX1" fmla="*/ 135255 w 162877"/>
                <a:gd name="connsiteY1" fmla="*/ 52388 h 391477"/>
                <a:gd name="connsiteX2" fmla="*/ 101918 w 162877"/>
                <a:gd name="connsiteY2" fmla="*/ 89535 h 391477"/>
                <a:gd name="connsiteX3" fmla="*/ 101918 w 162877"/>
                <a:gd name="connsiteY3" fmla="*/ 125730 h 391477"/>
                <a:gd name="connsiteX4" fmla="*/ 155258 w 162877"/>
                <a:gd name="connsiteY4" fmla="*/ 125730 h 391477"/>
                <a:gd name="connsiteX5" fmla="*/ 155258 w 162877"/>
                <a:gd name="connsiteY5" fmla="*/ 177165 h 391477"/>
                <a:gd name="connsiteX6" fmla="*/ 102870 w 162877"/>
                <a:gd name="connsiteY6" fmla="*/ 177165 h 391477"/>
                <a:gd name="connsiteX7" fmla="*/ 102870 w 162877"/>
                <a:gd name="connsiteY7" fmla="*/ 391478 h 391477"/>
                <a:gd name="connsiteX8" fmla="*/ 40958 w 162877"/>
                <a:gd name="connsiteY8" fmla="*/ 391478 h 391477"/>
                <a:gd name="connsiteX9" fmla="*/ 40958 w 162877"/>
                <a:gd name="connsiteY9" fmla="*/ 177165 h 391477"/>
                <a:gd name="connsiteX10" fmla="*/ 0 w 162877"/>
                <a:gd name="connsiteY10" fmla="*/ 177165 h 391477"/>
                <a:gd name="connsiteX11" fmla="*/ 0 w 162877"/>
                <a:gd name="connsiteY11" fmla="*/ 126683 h 391477"/>
                <a:gd name="connsiteX12" fmla="*/ 40958 w 162877"/>
                <a:gd name="connsiteY12" fmla="*/ 126683 h 391477"/>
                <a:gd name="connsiteX13" fmla="*/ 40958 w 162877"/>
                <a:gd name="connsiteY13" fmla="*/ 88583 h 391477"/>
                <a:gd name="connsiteX14" fmla="*/ 125730 w 162877"/>
                <a:gd name="connsiteY14" fmla="*/ 0 h 391477"/>
                <a:gd name="connsiteX15" fmla="*/ 162878 w 162877"/>
                <a:gd name="connsiteY15" fmla="*/ 5715 h 391477"/>
                <a:gd name="connsiteX16" fmla="*/ 162878 w 162877"/>
                <a:gd name="connsiteY16" fmla="*/ 58103 h 39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877" h="391477">
                  <a:moveTo>
                    <a:pt x="162878" y="58103"/>
                  </a:moveTo>
                  <a:cubicBezTo>
                    <a:pt x="154305" y="54293"/>
                    <a:pt x="144780" y="52388"/>
                    <a:pt x="135255" y="52388"/>
                  </a:cubicBezTo>
                  <a:cubicBezTo>
                    <a:pt x="111443" y="52388"/>
                    <a:pt x="101918" y="64770"/>
                    <a:pt x="101918" y="89535"/>
                  </a:cubicBezTo>
                  <a:lnTo>
                    <a:pt x="101918" y="125730"/>
                  </a:lnTo>
                  <a:lnTo>
                    <a:pt x="155258" y="125730"/>
                  </a:lnTo>
                  <a:lnTo>
                    <a:pt x="155258" y="177165"/>
                  </a:lnTo>
                  <a:lnTo>
                    <a:pt x="102870" y="177165"/>
                  </a:lnTo>
                  <a:lnTo>
                    <a:pt x="102870" y="391478"/>
                  </a:lnTo>
                  <a:lnTo>
                    <a:pt x="40958" y="391478"/>
                  </a:lnTo>
                  <a:lnTo>
                    <a:pt x="40958" y="177165"/>
                  </a:lnTo>
                  <a:lnTo>
                    <a:pt x="0" y="177165"/>
                  </a:lnTo>
                  <a:lnTo>
                    <a:pt x="0" y="126683"/>
                  </a:lnTo>
                  <a:lnTo>
                    <a:pt x="40958" y="126683"/>
                  </a:lnTo>
                  <a:lnTo>
                    <a:pt x="40958" y="88583"/>
                  </a:lnTo>
                  <a:cubicBezTo>
                    <a:pt x="40958" y="33338"/>
                    <a:pt x="65722" y="0"/>
                    <a:pt x="125730" y="0"/>
                  </a:cubicBezTo>
                  <a:cubicBezTo>
                    <a:pt x="139065" y="0"/>
                    <a:pt x="152400" y="1905"/>
                    <a:pt x="162878" y="5715"/>
                  </a:cubicBezTo>
                  <a:lnTo>
                    <a:pt x="162878" y="58103"/>
                  </a:lnTo>
                  <a:close/>
                </a:path>
              </a:pathLst>
            </a:custGeom>
            <a:grpFill/>
            <a:ln w="9525" cap="flat">
              <a:noFill/>
              <a:prstDash val="solid"/>
              <a:miter/>
            </a:ln>
          </p:spPr>
          <p:txBody>
            <a:bodyPr rtlCol="0" anchor="ctr"/>
            <a:lstStyle/>
            <a:p>
              <a:endParaRPr lang="de-DE"/>
            </a:p>
          </p:txBody>
        </p:sp>
        <p:sp>
          <p:nvSpPr>
            <p:cNvPr id="188" name="Freihandform: Form 187">
              <a:extLst>
                <a:ext uri="{FF2B5EF4-FFF2-40B4-BE49-F238E27FC236}">
                  <a16:creationId xmlns:a16="http://schemas.microsoft.com/office/drawing/2014/main" id="{99269C21-4B9A-40F4-B0EC-4302D1D81285}"/>
                </a:ext>
              </a:extLst>
            </p:cNvPr>
            <p:cNvSpPr/>
            <p:nvPr/>
          </p:nvSpPr>
          <p:spPr>
            <a:xfrm>
              <a:off x="6497002"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1922" y="303847"/>
                    <a:pt x="155257" y="300038"/>
                    <a:pt x="165735" y="295275"/>
                  </a:cubicBezTo>
                  <a:close/>
                </a:path>
              </a:pathLst>
            </a:custGeom>
            <a:grpFill/>
            <a:ln w="9525" cap="flat">
              <a:noFill/>
              <a:prstDash val="solid"/>
              <a:miter/>
            </a:ln>
          </p:spPr>
          <p:txBody>
            <a:bodyPr rtlCol="0" anchor="ctr"/>
            <a:lstStyle/>
            <a:p>
              <a:endParaRPr lang="de-DE"/>
            </a:p>
          </p:txBody>
        </p:sp>
        <p:sp>
          <p:nvSpPr>
            <p:cNvPr id="189" name="Freihandform: Form 188">
              <a:extLst>
                <a:ext uri="{FF2B5EF4-FFF2-40B4-BE49-F238E27FC236}">
                  <a16:creationId xmlns:a16="http://schemas.microsoft.com/office/drawing/2014/main" id="{63DCF50B-B7E2-4B9A-A9F1-72C2786856E5}"/>
                </a:ext>
              </a:extLst>
            </p:cNvPr>
            <p:cNvSpPr/>
            <p:nvPr/>
          </p:nvSpPr>
          <p:spPr>
            <a:xfrm>
              <a:off x="6725601" y="3100387"/>
              <a:ext cx="61912" cy="389572"/>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grpFill/>
            <a:ln w="9525" cap="flat">
              <a:noFill/>
              <a:prstDash val="solid"/>
              <a:miter/>
            </a:ln>
          </p:spPr>
          <p:txBody>
            <a:bodyPr rtlCol="0" anchor="ctr"/>
            <a:lstStyle/>
            <a:p>
              <a:endParaRPr lang="de-DE"/>
            </a:p>
          </p:txBody>
        </p:sp>
        <p:sp>
          <p:nvSpPr>
            <p:cNvPr id="190" name="Freihandform: Form 189">
              <a:extLst>
                <a:ext uri="{FF2B5EF4-FFF2-40B4-BE49-F238E27FC236}">
                  <a16:creationId xmlns:a16="http://schemas.microsoft.com/office/drawing/2014/main" id="{33378C80-94EA-4CB0-840E-7D1524EF66B2}"/>
                </a:ext>
              </a:extLst>
            </p:cNvPr>
            <p:cNvSpPr/>
            <p:nvPr/>
          </p:nvSpPr>
          <p:spPr>
            <a:xfrm>
              <a:off x="6861809" y="3105149"/>
              <a:ext cx="79057" cy="384809"/>
            </a:xfrm>
            <a:custGeom>
              <a:avLst/>
              <a:gdLst>
                <a:gd name="connsiteX0" fmla="*/ 79057 w 79057"/>
                <a:gd name="connsiteY0" fmla="*/ 38100 h 384809"/>
                <a:gd name="connsiteX1" fmla="*/ 39052 w 79057"/>
                <a:gd name="connsiteY1" fmla="*/ 76200 h 384809"/>
                <a:gd name="connsiteX2" fmla="*/ 0 w 79057"/>
                <a:gd name="connsiteY2" fmla="*/ 38100 h 384809"/>
                <a:gd name="connsiteX3" fmla="*/ 39052 w 79057"/>
                <a:gd name="connsiteY3" fmla="*/ 0 h 384809"/>
                <a:gd name="connsiteX4" fmla="*/ 79057 w 79057"/>
                <a:gd name="connsiteY4" fmla="*/ 38100 h 384809"/>
                <a:gd name="connsiteX5" fmla="*/ 70485 w 79057"/>
                <a:gd name="connsiteY5" fmla="*/ 384810 h 384809"/>
                <a:gd name="connsiteX6" fmla="*/ 8572 w 79057"/>
                <a:gd name="connsiteY6" fmla="*/ 384810 h 384809"/>
                <a:gd name="connsiteX7" fmla="*/ 8572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7" y="38100"/>
                  </a:moveTo>
                  <a:cubicBezTo>
                    <a:pt x="79057" y="60008"/>
                    <a:pt x="60960" y="76200"/>
                    <a:pt x="39052" y="76200"/>
                  </a:cubicBezTo>
                  <a:cubicBezTo>
                    <a:pt x="17145" y="76200"/>
                    <a:pt x="0" y="60008"/>
                    <a:pt x="0" y="38100"/>
                  </a:cubicBezTo>
                  <a:cubicBezTo>
                    <a:pt x="0" y="16192"/>
                    <a:pt x="18097" y="0"/>
                    <a:pt x="39052" y="0"/>
                  </a:cubicBezTo>
                  <a:cubicBezTo>
                    <a:pt x="60960" y="0"/>
                    <a:pt x="79057" y="16192"/>
                    <a:pt x="79057" y="38100"/>
                  </a:cubicBezTo>
                  <a:close/>
                  <a:moveTo>
                    <a:pt x="70485" y="384810"/>
                  </a:moveTo>
                  <a:lnTo>
                    <a:pt x="8572" y="384810"/>
                  </a:lnTo>
                  <a:lnTo>
                    <a:pt x="8572"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91" name="Freihandform: Form 190">
              <a:extLst>
                <a:ext uri="{FF2B5EF4-FFF2-40B4-BE49-F238E27FC236}">
                  <a16:creationId xmlns:a16="http://schemas.microsoft.com/office/drawing/2014/main" id="{5578B968-B064-4B8A-B630-315830A91186}"/>
                </a:ext>
              </a:extLst>
            </p:cNvPr>
            <p:cNvSpPr/>
            <p:nvPr/>
          </p:nvSpPr>
          <p:spPr>
            <a:xfrm>
              <a:off x="6998969"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8" y="15240"/>
                    <a:pt x="224790" y="45720"/>
                  </a:cubicBezTo>
                  <a:lnTo>
                    <a:pt x="181928"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192" name="Freihandform: Form 191">
              <a:extLst>
                <a:ext uri="{FF2B5EF4-FFF2-40B4-BE49-F238E27FC236}">
                  <a16:creationId xmlns:a16="http://schemas.microsoft.com/office/drawing/2014/main" id="{F571248A-4AB2-457F-AD4B-B1C61842CDE5}"/>
                </a:ext>
              </a:extLst>
            </p:cNvPr>
            <p:cNvSpPr/>
            <p:nvPr/>
          </p:nvSpPr>
          <p:spPr>
            <a:xfrm>
              <a:off x="7277099" y="3101339"/>
              <a:ext cx="229552" cy="389572"/>
            </a:xfrm>
            <a:custGeom>
              <a:avLst/>
              <a:gdLst>
                <a:gd name="connsiteX0" fmla="*/ 229552 w 229552"/>
                <a:gd name="connsiteY0" fmla="*/ 388620 h 389572"/>
                <a:gd name="connsiteX1" fmla="*/ 166688 w 229552"/>
                <a:gd name="connsiteY1" fmla="*/ 388620 h 389572"/>
                <a:gd name="connsiteX2" fmla="*/ 166688 w 229552"/>
                <a:gd name="connsiteY2" fmla="*/ 236220 h 389572"/>
                <a:gd name="connsiteX3" fmla="*/ 117157 w 229552"/>
                <a:gd name="connsiteY3" fmla="*/ 171450 h 389572"/>
                <a:gd name="connsiteX4" fmla="*/ 61913 w 229552"/>
                <a:gd name="connsiteY4" fmla="*/ 236220 h 389572"/>
                <a:gd name="connsiteX5" fmla="*/ 61913 w 229552"/>
                <a:gd name="connsiteY5" fmla="*/ 389573 h 389572"/>
                <a:gd name="connsiteX6" fmla="*/ 0 w 229552"/>
                <a:gd name="connsiteY6" fmla="*/ 389573 h 389572"/>
                <a:gd name="connsiteX7" fmla="*/ 0 w 229552"/>
                <a:gd name="connsiteY7" fmla="*/ 15240 h 389572"/>
                <a:gd name="connsiteX8" fmla="*/ 61913 w 229552"/>
                <a:gd name="connsiteY8" fmla="*/ 0 h 389572"/>
                <a:gd name="connsiteX9" fmla="*/ 61913 w 229552"/>
                <a:gd name="connsiteY9" fmla="*/ 155258 h 389572"/>
                <a:gd name="connsiteX10" fmla="*/ 62865 w 229552"/>
                <a:gd name="connsiteY10" fmla="*/ 155258 h 389572"/>
                <a:gd name="connsiteX11" fmla="*/ 140970 w 229552"/>
                <a:gd name="connsiteY11" fmla="*/ 116205 h 389572"/>
                <a:gd name="connsiteX12" fmla="*/ 228600 w 229552"/>
                <a:gd name="connsiteY12" fmla="*/ 223838 h 389572"/>
                <a:gd name="connsiteX13" fmla="*/ 228600 w 229552"/>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389572">
                  <a:moveTo>
                    <a:pt x="229552" y="388620"/>
                  </a:moveTo>
                  <a:lnTo>
                    <a:pt x="166688" y="388620"/>
                  </a:lnTo>
                  <a:lnTo>
                    <a:pt x="166688" y="236220"/>
                  </a:lnTo>
                  <a:cubicBezTo>
                    <a:pt x="166688" y="197168"/>
                    <a:pt x="154305" y="171450"/>
                    <a:pt x="117157"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93" name="Freihandform: Form 192">
              <a:extLst>
                <a:ext uri="{FF2B5EF4-FFF2-40B4-BE49-F238E27FC236}">
                  <a16:creationId xmlns:a16="http://schemas.microsoft.com/office/drawing/2014/main" id="{A6FFBD8C-20FE-49A8-AD93-91F6AB916004}"/>
                </a:ext>
              </a:extLst>
            </p:cNvPr>
            <p:cNvSpPr/>
            <p:nvPr/>
          </p:nvSpPr>
          <p:spPr>
            <a:xfrm>
              <a:off x="7571422"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194" name="Freihandform: Form 193">
              <a:extLst>
                <a:ext uri="{FF2B5EF4-FFF2-40B4-BE49-F238E27FC236}">
                  <a16:creationId xmlns:a16="http://schemas.microsoft.com/office/drawing/2014/main" id="{9726AFCB-1AD9-483A-9650-9FF07CF67281}"/>
                </a:ext>
              </a:extLst>
            </p:cNvPr>
            <p:cNvSpPr/>
            <p:nvPr/>
          </p:nvSpPr>
          <p:spPr>
            <a:xfrm>
              <a:off x="8041956" y="3122294"/>
              <a:ext cx="231457" cy="368617"/>
            </a:xfrm>
            <a:custGeom>
              <a:avLst/>
              <a:gdLst>
                <a:gd name="connsiteX0" fmla="*/ 231457 w 231457"/>
                <a:gd name="connsiteY0" fmla="*/ 60007 h 368617"/>
                <a:gd name="connsiteX1" fmla="*/ 65723 w 231457"/>
                <a:gd name="connsiteY1" fmla="*/ 60007 h 368617"/>
                <a:gd name="connsiteX2" fmla="*/ 65723 w 231457"/>
                <a:gd name="connsiteY2" fmla="*/ 151447 h 368617"/>
                <a:gd name="connsiteX3" fmla="*/ 189548 w 231457"/>
                <a:gd name="connsiteY3" fmla="*/ 151447 h 368617"/>
                <a:gd name="connsiteX4" fmla="*/ 189548 w 231457"/>
                <a:gd name="connsiteY4" fmla="*/ 211455 h 368617"/>
                <a:gd name="connsiteX5" fmla="*/ 65723 w 231457"/>
                <a:gd name="connsiteY5" fmla="*/ 211455 h 368617"/>
                <a:gd name="connsiteX6" fmla="*/ 65723 w 231457"/>
                <a:gd name="connsiteY6" fmla="*/ 368617 h 368617"/>
                <a:gd name="connsiteX7" fmla="*/ 0 w 231457"/>
                <a:gd name="connsiteY7" fmla="*/ 368617 h 368617"/>
                <a:gd name="connsiteX8" fmla="*/ 0 w 231457"/>
                <a:gd name="connsiteY8" fmla="*/ 0 h 368617"/>
                <a:gd name="connsiteX9" fmla="*/ 231457 w 231457"/>
                <a:gd name="connsiteY9" fmla="*/ 0 h 368617"/>
                <a:gd name="connsiteX10" fmla="*/ 231457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7" y="60007"/>
                  </a:moveTo>
                  <a:lnTo>
                    <a:pt x="65723" y="60007"/>
                  </a:lnTo>
                  <a:lnTo>
                    <a:pt x="65723" y="151447"/>
                  </a:lnTo>
                  <a:lnTo>
                    <a:pt x="189548" y="151447"/>
                  </a:lnTo>
                  <a:lnTo>
                    <a:pt x="189548" y="211455"/>
                  </a:lnTo>
                  <a:lnTo>
                    <a:pt x="65723" y="211455"/>
                  </a:lnTo>
                  <a:lnTo>
                    <a:pt x="65723" y="368617"/>
                  </a:lnTo>
                  <a:lnTo>
                    <a:pt x="0" y="368617"/>
                  </a:lnTo>
                  <a:lnTo>
                    <a:pt x="0" y="0"/>
                  </a:lnTo>
                  <a:lnTo>
                    <a:pt x="231457" y="0"/>
                  </a:lnTo>
                  <a:lnTo>
                    <a:pt x="231457" y="60007"/>
                  </a:lnTo>
                  <a:close/>
                </a:path>
              </a:pathLst>
            </a:custGeom>
            <a:grpFill/>
            <a:ln w="9525" cap="flat">
              <a:noFill/>
              <a:prstDash val="solid"/>
              <a:miter/>
            </a:ln>
          </p:spPr>
          <p:txBody>
            <a:bodyPr rtlCol="0" anchor="ctr"/>
            <a:lstStyle/>
            <a:p>
              <a:endParaRPr lang="de-DE"/>
            </a:p>
          </p:txBody>
        </p:sp>
        <p:sp>
          <p:nvSpPr>
            <p:cNvPr id="195" name="Freihandform: Form 194">
              <a:extLst>
                <a:ext uri="{FF2B5EF4-FFF2-40B4-BE49-F238E27FC236}">
                  <a16:creationId xmlns:a16="http://schemas.microsoft.com/office/drawing/2014/main" id="{F2DF3C25-6C88-4662-A6A6-42B5BB22B511}"/>
                </a:ext>
              </a:extLst>
            </p:cNvPr>
            <p:cNvSpPr/>
            <p:nvPr/>
          </p:nvSpPr>
          <p:spPr>
            <a:xfrm>
              <a:off x="8285780" y="3217544"/>
              <a:ext cx="225758" cy="279082"/>
            </a:xfrm>
            <a:custGeom>
              <a:avLst/>
              <a:gdLst>
                <a:gd name="connsiteX0" fmla="*/ 114317 w 225758"/>
                <a:gd name="connsiteY0" fmla="*/ 107633 h 279082"/>
                <a:gd name="connsiteX1" fmla="*/ 164799 w 225758"/>
                <a:gd name="connsiteY1" fmla="*/ 113347 h 279082"/>
                <a:gd name="connsiteX2" fmla="*/ 164799 w 225758"/>
                <a:gd name="connsiteY2" fmla="*/ 103822 h 279082"/>
                <a:gd name="connsiteX3" fmla="*/ 105744 w 225758"/>
                <a:gd name="connsiteY3" fmla="*/ 52388 h 279082"/>
                <a:gd name="connsiteX4" fmla="*/ 38117 w 225758"/>
                <a:gd name="connsiteY4" fmla="*/ 67627 h 279082"/>
                <a:gd name="connsiteX5" fmla="*/ 24781 w 225758"/>
                <a:gd name="connsiteY5" fmla="*/ 15240 h 279082"/>
                <a:gd name="connsiteX6" fmla="*/ 112412 w 225758"/>
                <a:gd name="connsiteY6" fmla="*/ 0 h 279082"/>
                <a:gd name="connsiteX7" fmla="*/ 225759 w 225758"/>
                <a:gd name="connsiteY7" fmla="*/ 102870 h 279082"/>
                <a:gd name="connsiteX8" fmla="*/ 225759 w 225758"/>
                <a:gd name="connsiteY8" fmla="*/ 273367 h 279082"/>
                <a:gd name="connsiteX9" fmla="*/ 166704 w 225758"/>
                <a:gd name="connsiteY9" fmla="*/ 273367 h 279082"/>
                <a:gd name="connsiteX10" fmla="*/ 166704 w 225758"/>
                <a:gd name="connsiteY10" fmla="*/ 244792 h 279082"/>
                <a:gd name="connsiteX11" fmla="*/ 165751 w 225758"/>
                <a:gd name="connsiteY11" fmla="*/ 244792 h 279082"/>
                <a:gd name="connsiteX12" fmla="*/ 87646 w 225758"/>
                <a:gd name="connsiteY12" fmla="*/ 279083 h 279082"/>
                <a:gd name="connsiteX13" fmla="*/ 17 w 225758"/>
                <a:gd name="connsiteY13" fmla="*/ 194310 h 279082"/>
                <a:gd name="connsiteX14" fmla="*/ 114317 w 225758"/>
                <a:gd name="connsiteY14" fmla="*/ 107633 h 279082"/>
                <a:gd name="connsiteX15" fmla="*/ 103839 w 225758"/>
                <a:gd name="connsiteY15" fmla="*/ 232410 h 279082"/>
                <a:gd name="connsiteX16" fmla="*/ 164799 w 225758"/>
                <a:gd name="connsiteY16" fmla="*/ 200025 h 279082"/>
                <a:gd name="connsiteX17" fmla="*/ 164799 w 225758"/>
                <a:gd name="connsiteY17" fmla="*/ 153352 h 279082"/>
                <a:gd name="connsiteX18" fmla="*/ 120984 w 225758"/>
                <a:gd name="connsiteY18" fmla="*/ 148590 h 279082"/>
                <a:gd name="connsiteX19" fmla="*/ 59071 w 225758"/>
                <a:gd name="connsiteY19" fmla="*/ 192405 h 279082"/>
                <a:gd name="connsiteX20" fmla="*/ 103839 w 225758"/>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8" h="279082">
                  <a:moveTo>
                    <a:pt x="114317" y="107633"/>
                  </a:moveTo>
                  <a:cubicBezTo>
                    <a:pt x="131462" y="107633"/>
                    <a:pt x="147654" y="108585"/>
                    <a:pt x="164799" y="113347"/>
                  </a:cubicBezTo>
                  <a:lnTo>
                    <a:pt x="164799" y="103822"/>
                  </a:lnTo>
                  <a:cubicBezTo>
                    <a:pt x="164799" y="69532"/>
                    <a:pt x="144796" y="52388"/>
                    <a:pt x="105744" y="52388"/>
                  </a:cubicBezTo>
                  <a:cubicBezTo>
                    <a:pt x="83837" y="52388"/>
                    <a:pt x="60024" y="57150"/>
                    <a:pt x="38117" y="67627"/>
                  </a:cubicBezTo>
                  <a:lnTo>
                    <a:pt x="24781" y="15240"/>
                  </a:lnTo>
                  <a:cubicBezTo>
                    <a:pt x="49546" y="5715"/>
                    <a:pt x="81931" y="0"/>
                    <a:pt x="112412" y="0"/>
                  </a:cubicBezTo>
                  <a:cubicBezTo>
                    <a:pt x="187659" y="0"/>
                    <a:pt x="225759" y="35242"/>
                    <a:pt x="225759" y="102870"/>
                  </a:cubicBezTo>
                  <a:lnTo>
                    <a:pt x="225759" y="273367"/>
                  </a:lnTo>
                  <a:lnTo>
                    <a:pt x="166704" y="273367"/>
                  </a:lnTo>
                  <a:lnTo>
                    <a:pt x="166704" y="244792"/>
                  </a:lnTo>
                  <a:lnTo>
                    <a:pt x="165751" y="244792"/>
                  </a:lnTo>
                  <a:cubicBezTo>
                    <a:pt x="142892" y="268605"/>
                    <a:pt x="119079" y="279083"/>
                    <a:pt x="87646" y="279083"/>
                  </a:cubicBezTo>
                  <a:cubicBezTo>
                    <a:pt x="34306" y="279083"/>
                    <a:pt x="17" y="245745"/>
                    <a:pt x="17" y="194310"/>
                  </a:cubicBezTo>
                  <a:cubicBezTo>
                    <a:pt x="-936" y="138113"/>
                    <a:pt x="39069" y="107633"/>
                    <a:pt x="114317" y="107633"/>
                  </a:cubicBezTo>
                  <a:close/>
                  <a:moveTo>
                    <a:pt x="103839" y="232410"/>
                  </a:moveTo>
                  <a:cubicBezTo>
                    <a:pt x="126699" y="232410"/>
                    <a:pt x="147654" y="220980"/>
                    <a:pt x="164799" y="200025"/>
                  </a:cubicBezTo>
                  <a:lnTo>
                    <a:pt x="164799" y="153352"/>
                  </a:lnTo>
                  <a:cubicBezTo>
                    <a:pt x="150512" y="149542"/>
                    <a:pt x="135271" y="148590"/>
                    <a:pt x="120984" y="148590"/>
                  </a:cubicBezTo>
                  <a:cubicBezTo>
                    <a:pt x="81931" y="148590"/>
                    <a:pt x="59071" y="164783"/>
                    <a:pt x="59071" y="192405"/>
                  </a:cubicBezTo>
                  <a:cubicBezTo>
                    <a:pt x="59071" y="217170"/>
                    <a:pt x="76217" y="232410"/>
                    <a:pt x="103839" y="232410"/>
                  </a:cubicBezTo>
                  <a:close/>
                </a:path>
              </a:pathLst>
            </a:custGeom>
            <a:grpFill/>
            <a:ln w="9525" cap="flat">
              <a:noFill/>
              <a:prstDash val="solid"/>
              <a:miter/>
            </a:ln>
          </p:spPr>
          <p:txBody>
            <a:bodyPr rtlCol="0" anchor="ctr"/>
            <a:lstStyle/>
            <a:p>
              <a:endParaRPr lang="de-DE"/>
            </a:p>
          </p:txBody>
        </p:sp>
        <p:sp>
          <p:nvSpPr>
            <p:cNvPr id="196" name="Freihandform: Form 195">
              <a:extLst>
                <a:ext uri="{FF2B5EF4-FFF2-40B4-BE49-F238E27FC236}">
                  <a16:creationId xmlns:a16="http://schemas.microsoft.com/office/drawing/2014/main" id="{95A3CF1A-6032-4872-927C-735172F42726}"/>
                </a:ext>
              </a:extLst>
            </p:cNvPr>
            <p:cNvSpPr/>
            <p:nvPr/>
          </p:nvSpPr>
          <p:spPr>
            <a:xfrm>
              <a:off x="8590597" y="3101339"/>
              <a:ext cx="234314" cy="389572"/>
            </a:xfrm>
            <a:custGeom>
              <a:avLst/>
              <a:gdLst>
                <a:gd name="connsiteX0" fmla="*/ 0 w 234314"/>
                <a:gd name="connsiteY0" fmla="*/ 15240 h 389572"/>
                <a:gd name="connsiteX1" fmla="*/ 61913 w 234314"/>
                <a:gd name="connsiteY1" fmla="*/ 0 h 389572"/>
                <a:gd name="connsiteX2" fmla="*/ 61913 w 234314"/>
                <a:gd name="connsiteY2" fmla="*/ 234315 h 389572"/>
                <a:gd name="connsiteX3" fmla="*/ 62865 w 234314"/>
                <a:gd name="connsiteY3" fmla="*/ 234315 h 389572"/>
                <a:gd name="connsiteX4" fmla="*/ 150495 w 234314"/>
                <a:gd name="connsiteY4" fmla="*/ 122873 h 389572"/>
                <a:gd name="connsiteX5" fmla="*/ 224790 w 234314"/>
                <a:gd name="connsiteY5" fmla="*/ 122873 h 389572"/>
                <a:gd name="connsiteX6" fmla="*/ 137160 w 234314"/>
                <a:gd name="connsiteY6" fmla="*/ 227648 h 389572"/>
                <a:gd name="connsiteX7" fmla="*/ 234315 w 234314"/>
                <a:gd name="connsiteY7" fmla="*/ 389573 h 389572"/>
                <a:gd name="connsiteX8" fmla="*/ 160020 w 234314"/>
                <a:gd name="connsiteY8" fmla="*/ 389573 h 389572"/>
                <a:gd name="connsiteX9" fmla="*/ 93345 w 234314"/>
                <a:gd name="connsiteY9" fmla="*/ 274320 h 389572"/>
                <a:gd name="connsiteX10" fmla="*/ 62865 w 234314"/>
                <a:gd name="connsiteY10" fmla="*/ 308610 h 389572"/>
                <a:gd name="connsiteX11" fmla="*/ 62865 w 234314"/>
                <a:gd name="connsiteY11" fmla="*/ 389573 h 389572"/>
                <a:gd name="connsiteX12" fmla="*/ 952 w 234314"/>
                <a:gd name="connsiteY12" fmla="*/ 389573 h 389572"/>
                <a:gd name="connsiteX13" fmla="*/ 952 w 234314"/>
                <a:gd name="connsiteY13" fmla="*/ 1524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314" h="389572">
                  <a:moveTo>
                    <a:pt x="0" y="15240"/>
                  </a:moveTo>
                  <a:lnTo>
                    <a:pt x="61913" y="0"/>
                  </a:lnTo>
                  <a:lnTo>
                    <a:pt x="61913" y="234315"/>
                  </a:lnTo>
                  <a:lnTo>
                    <a:pt x="62865" y="234315"/>
                  </a:lnTo>
                  <a:lnTo>
                    <a:pt x="150495" y="122873"/>
                  </a:lnTo>
                  <a:lnTo>
                    <a:pt x="224790" y="122873"/>
                  </a:lnTo>
                  <a:lnTo>
                    <a:pt x="137160" y="227648"/>
                  </a:lnTo>
                  <a:lnTo>
                    <a:pt x="234315" y="389573"/>
                  </a:lnTo>
                  <a:lnTo>
                    <a:pt x="160020" y="389573"/>
                  </a:lnTo>
                  <a:lnTo>
                    <a:pt x="93345" y="274320"/>
                  </a:lnTo>
                  <a:lnTo>
                    <a:pt x="62865" y="308610"/>
                  </a:lnTo>
                  <a:lnTo>
                    <a:pt x="62865" y="389573"/>
                  </a:lnTo>
                  <a:lnTo>
                    <a:pt x="952" y="389573"/>
                  </a:lnTo>
                  <a:lnTo>
                    <a:pt x="952" y="15240"/>
                  </a:lnTo>
                  <a:close/>
                </a:path>
              </a:pathLst>
            </a:custGeom>
            <a:grpFill/>
            <a:ln w="9525" cap="flat">
              <a:noFill/>
              <a:prstDash val="solid"/>
              <a:miter/>
            </a:ln>
          </p:spPr>
          <p:txBody>
            <a:bodyPr rtlCol="0" anchor="ctr"/>
            <a:lstStyle/>
            <a:p>
              <a:endParaRPr lang="de-DE"/>
            </a:p>
          </p:txBody>
        </p:sp>
        <p:sp>
          <p:nvSpPr>
            <p:cNvPr id="197" name="Freihandform: Form 196">
              <a:extLst>
                <a:ext uri="{FF2B5EF4-FFF2-40B4-BE49-F238E27FC236}">
                  <a16:creationId xmlns:a16="http://schemas.microsoft.com/office/drawing/2014/main" id="{27D5CCD2-63F8-48A8-947F-AB27C9C2F838}"/>
                </a:ext>
              </a:extLst>
            </p:cNvPr>
            <p:cNvSpPr/>
            <p:nvPr/>
          </p:nvSpPr>
          <p:spPr>
            <a:xfrm>
              <a:off x="8870631" y="3224212"/>
              <a:ext cx="229552" cy="27336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7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7" y="273367"/>
                  </a:cubicBezTo>
                  <a:cubicBezTo>
                    <a:pt x="44768" y="273367"/>
                    <a:pt x="0" y="232410"/>
                    <a:pt x="0" y="162878"/>
                  </a:cubicBezTo>
                  <a:lnTo>
                    <a:pt x="0" y="952"/>
                  </a:lnTo>
                  <a:lnTo>
                    <a:pt x="61913" y="952"/>
                  </a:lnTo>
                  <a:lnTo>
                    <a:pt x="61913" y="160020"/>
                  </a:lnTo>
                  <a:close/>
                </a:path>
              </a:pathLst>
            </a:custGeom>
            <a:grpFill/>
            <a:ln w="9525" cap="flat">
              <a:noFill/>
              <a:prstDash val="solid"/>
              <a:miter/>
            </a:ln>
          </p:spPr>
          <p:txBody>
            <a:bodyPr rtlCol="0" anchor="ctr"/>
            <a:lstStyle/>
            <a:p>
              <a:endParaRPr lang="de-DE"/>
            </a:p>
          </p:txBody>
        </p:sp>
        <p:sp>
          <p:nvSpPr>
            <p:cNvPr id="198" name="Freihandform: Form 197">
              <a:extLst>
                <a:ext uri="{FF2B5EF4-FFF2-40B4-BE49-F238E27FC236}">
                  <a16:creationId xmlns:a16="http://schemas.microsoft.com/office/drawing/2014/main" id="{2F709A41-6092-4CCF-82D7-E877063EEB9F}"/>
                </a:ext>
              </a:extLst>
            </p:cNvPr>
            <p:cNvSpPr/>
            <p:nvPr/>
          </p:nvSpPr>
          <p:spPr>
            <a:xfrm>
              <a:off x="9180194" y="3100387"/>
              <a:ext cx="61912" cy="389572"/>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grpFill/>
            <a:ln w="9525" cap="flat">
              <a:noFill/>
              <a:prstDash val="solid"/>
              <a:miter/>
            </a:ln>
          </p:spPr>
          <p:txBody>
            <a:bodyPr rtlCol="0" anchor="ctr"/>
            <a:lstStyle/>
            <a:p>
              <a:endParaRPr lang="de-DE"/>
            </a:p>
          </p:txBody>
        </p:sp>
        <p:sp>
          <p:nvSpPr>
            <p:cNvPr id="199" name="Freihandform: Form 198">
              <a:extLst>
                <a:ext uri="{FF2B5EF4-FFF2-40B4-BE49-F238E27FC236}">
                  <a16:creationId xmlns:a16="http://schemas.microsoft.com/office/drawing/2014/main" id="{581773BF-ABD0-407E-AB97-E68F240BC3D4}"/>
                </a:ext>
              </a:extLst>
            </p:cNvPr>
            <p:cNvSpPr/>
            <p:nvPr/>
          </p:nvSpPr>
          <p:spPr>
            <a:xfrm>
              <a:off x="9297351" y="3138487"/>
              <a:ext cx="165735" cy="358140"/>
            </a:xfrm>
            <a:custGeom>
              <a:avLst/>
              <a:gdLst>
                <a:gd name="connsiteX0" fmla="*/ 165735 w 165735"/>
                <a:gd name="connsiteY0" fmla="*/ 295275 h 358140"/>
                <a:gd name="connsiteX1" fmla="*/ 165735 w 165735"/>
                <a:gd name="connsiteY1" fmla="*/ 348615 h 358140"/>
                <a:gd name="connsiteX2" fmla="*/ 113348 w 165735"/>
                <a:gd name="connsiteY2" fmla="*/ 358140 h 358140"/>
                <a:gd name="connsiteX3" fmla="*/ 40958 w 165735"/>
                <a:gd name="connsiteY3" fmla="*/ 282892 h 358140"/>
                <a:gd name="connsiteX4" fmla="*/ 40958 w 165735"/>
                <a:gd name="connsiteY4" fmla="*/ 137160 h 358140"/>
                <a:gd name="connsiteX5" fmla="*/ 0 w 165735"/>
                <a:gd name="connsiteY5" fmla="*/ 137160 h 358140"/>
                <a:gd name="connsiteX6" fmla="*/ 0 w 165735"/>
                <a:gd name="connsiteY6" fmla="*/ 85725 h 358140"/>
                <a:gd name="connsiteX7" fmla="*/ 40005 w 165735"/>
                <a:gd name="connsiteY7" fmla="*/ 85725 h 358140"/>
                <a:gd name="connsiteX8" fmla="*/ 40005 w 165735"/>
                <a:gd name="connsiteY8" fmla="*/ 13335 h 358140"/>
                <a:gd name="connsiteX9" fmla="*/ 101918 w 165735"/>
                <a:gd name="connsiteY9" fmla="*/ 0 h 358140"/>
                <a:gd name="connsiteX10" fmla="*/ 101918 w 165735"/>
                <a:gd name="connsiteY10" fmla="*/ 86677 h 358140"/>
                <a:gd name="connsiteX11" fmla="*/ 165735 w 165735"/>
                <a:gd name="connsiteY11" fmla="*/ 86677 h 358140"/>
                <a:gd name="connsiteX12" fmla="*/ 165735 w 165735"/>
                <a:gd name="connsiteY12" fmla="*/ 138113 h 358140"/>
                <a:gd name="connsiteX13" fmla="*/ 101918 w 165735"/>
                <a:gd name="connsiteY13" fmla="*/ 138113 h 358140"/>
                <a:gd name="connsiteX14" fmla="*/ 101918 w 165735"/>
                <a:gd name="connsiteY14" fmla="*/ 269558 h 358140"/>
                <a:gd name="connsiteX15" fmla="*/ 130493 w 165735"/>
                <a:gd name="connsiteY15" fmla="*/ 304800 h 358140"/>
                <a:gd name="connsiteX16" fmla="*/ 165735 w 165735"/>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40">
                  <a:moveTo>
                    <a:pt x="165735" y="295275"/>
                  </a:moveTo>
                  <a:lnTo>
                    <a:pt x="165735" y="348615"/>
                  </a:lnTo>
                  <a:cubicBezTo>
                    <a:pt x="152400" y="355283"/>
                    <a:pt x="131445" y="358140"/>
                    <a:pt x="113348" y="358140"/>
                  </a:cubicBezTo>
                  <a:cubicBezTo>
                    <a:pt x="66675" y="358140"/>
                    <a:pt x="40958" y="331470"/>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2"/>
                    <a:pt x="110490" y="304800"/>
                    <a:pt x="130493" y="304800"/>
                  </a:cubicBezTo>
                  <a:cubicBezTo>
                    <a:pt x="141923" y="303847"/>
                    <a:pt x="155258" y="300038"/>
                    <a:pt x="165735" y="295275"/>
                  </a:cubicBezTo>
                  <a:close/>
                </a:path>
              </a:pathLst>
            </a:custGeom>
            <a:grpFill/>
            <a:ln w="9525" cap="flat">
              <a:noFill/>
              <a:prstDash val="solid"/>
              <a:miter/>
            </a:ln>
          </p:spPr>
          <p:txBody>
            <a:bodyPr rtlCol="0" anchor="ctr"/>
            <a:lstStyle/>
            <a:p>
              <a:endParaRPr lang="de-DE"/>
            </a:p>
          </p:txBody>
        </p:sp>
        <p:sp>
          <p:nvSpPr>
            <p:cNvPr id="200" name="Freihandform: Form 199">
              <a:extLst>
                <a:ext uri="{FF2B5EF4-FFF2-40B4-BE49-F238E27FC236}">
                  <a16:creationId xmlns:a16="http://schemas.microsoft.com/office/drawing/2014/main" id="{6DB7A116-4CDE-41A8-8D2D-EF85A5B70166}"/>
                </a:ext>
              </a:extLst>
            </p:cNvPr>
            <p:cNvSpPr/>
            <p:nvPr/>
          </p:nvSpPr>
          <p:spPr>
            <a:xfrm>
              <a:off x="9511664" y="3109912"/>
              <a:ext cx="225742" cy="386715"/>
            </a:xfrm>
            <a:custGeom>
              <a:avLst/>
              <a:gdLst>
                <a:gd name="connsiteX0" fmla="*/ 114300 w 225742"/>
                <a:gd name="connsiteY0" fmla="*/ 215265 h 386715"/>
                <a:gd name="connsiteX1" fmla="*/ 164783 w 225742"/>
                <a:gd name="connsiteY1" fmla="*/ 220980 h 386715"/>
                <a:gd name="connsiteX2" fmla="*/ 164783 w 225742"/>
                <a:gd name="connsiteY2" fmla="*/ 211455 h 386715"/>
                <a:gd name="connsiteX3" fmla="*/ 105728 w 225742"/>
                <a:gd name="connsiteY3" fmla="*/ 160020 h 386715"/>
                <a:gd name="connsiteX4" fmla="*/ 38100 w 225742"/>
                <a:gd name="connsiteY4" fmla="*/ 175260 h 386715"/>
                <a:gd name="connsiteX5" fmla="*/ 24765 w 225742"/>
                <a:gd name="connsiteY5" fmla="*/ 122873 h 386715"/>
                <a:gd name="connsiteX6" fmla="*/ 112395 w 225742"/>
                <a:gd name="connsiteY6" fmla="*/ 107633 h 386715"/>
                <a:gd name="connsiteX7" fmla="*/ 225743 w 225742"/>
                <a:gd name="connsiteY7" fmla="*/ 210503 h 386715"/>
                <a:gd name="connsiteX8" fmla="*/ 225743 w 225742"/>
                <a:gd name="connsiteY8" fmla="*/ 381000 h 386715"/>
                <a:gd name="connsiteX9" fmla="*/ 166688 w 225742"/>
                <a:gd name="connsiteY9" fmla="*/ 381000 h 386715"/>
                <a:gd name="connsiteX10" fmla="*/ 166688 w 225742"/>
                <a:gd name="connsiteY10" fmla="*/ 352425 h 386715"/>
                <a:gd name="connsiteX11" fmla="*/ 165735 w 225742"/>
                <a:gd name="connsiteY11" fmla="*/ 352425 h 386715"/>
                <a:gd name="connsiteX12" fmla="*/ 87630 w 225742"/>
                <a:gd name="connsiteY12" fmla="*/ 386715 h 386715"/>
                <a:gd name="connsiteX13" fmla="*/ 0 w 225742"/>
                <a:gd name="connsiteY13" fmla="*/ 301942 h 386715"/>
                <a:gd name="connsiteX14" fmla="*/ 114300 w 225742"/>
                <a:gd name="connsiteY14" fmla="*/ 215265 h 386715"/>
                <a:gd name="connsiteX15" fmla="*/ 63818 w 225742"/>
                <a:gd name="connsiteY15" fmla="*/ 72390 h 386715"/>
                <a:gd name="connsiteX16" fmla="*/ 26670 w 225742"/>
                <a:gd name="connsiteY16" fmla="*/ 36195 h 386715"/>
                <a:gd name="connsiteX17" fmla="*/ 63818 w 225742"/>
                <a:gd name="connsiteY17" fmla="*/ 0 h 386715"/>
                <a:gd name="connsiteX18" fmla="*/ 100965 w 225742"/>
                <a:gd name="connsiteY18" fmla="*/ 36195 h 386715"/>
                <a:gd name="connsiteX19" fmla="*/ 63818 w 225742"/>
                <a:gd name="connsiteY19" fmla="*/ 72390 h 386715"/>
                <a:gd name="connsiteX20" fmla="*/ 103823 w 225742"/>
                <a:gd name="connsiteY20" fmla="*/ 340042 h 386715"/>
                <a:gd name="connsiteX21" fmla="*/ 164783 w 225742"/>
                <a:gd name="connsiteY21" fmla="*/ 307658 h 386715"/>
                <a:gd name="connsiteX22" fmla="*/ 164783 w 225742"/>
                <a:gd name="connsiteY22" fmla="*/ 260985 h 386715"/>
                <a:gd name="connsiteX23" fmla="*/ 120968 w 225742"/>
                <a:gd name="connsiteY23" fmla="*/ 256222 h 386715"/>
                <a:gd name="connsiteX24" fmla="*/ 59055 w 225742"/>
                <a:gd name="connsiteY24" fmla="*/ 300038 h 386715"/>
                <a:gd name="connsiteX25" fmla="*/ 103823 w 225742"/>
                <a:gd name="connsiteY25" fmla="*/ 340042 h 386715"/>
                <a:gd name="connsiteX26" fmla="*/ 172403 w 225742"/>
                <a:gd name="connsiteY26" fmla="*/ 72390 h 386715"/>
                <a:gd name="connsiteX27" fmla="*/ 135255 w 225742"/>
                <a:gd name="connsiteY27" fmla="*/ 36195 h 386715"/>
                <a:gd name="connsiteX28" fmla="*/ 172403 w 225742"/>
                <a:gd name="connsiteY28" fmla="*/ 0 h 386715"/>
                <a:gd name="connsiteX29" fmla="*/ 209550 w 225742"/>
                <a:gd name="connsiteY29" fmla="*/ 36195 h 386715"/>
                <a:gd name="connsiteX30" fmla="*/ 172403 w 225742"/>
                <a:gd name="connsiteY30" fmla="*/ 72390 h 38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5">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4783"/>
                    <a:pt x="38100" y="175260"/>
                  </a:cubicBezTo>
                  <a:lnTo>
                    <a:pt x="24765" y="122873"/>
                  </a:lnTo>
                  <a:cubicBezTo>
                    <a:pt x="49530" y="113348"/>
                    <a:pt x="81915" y="107633"/>
                    <a:pt x="112395" y="107633"/>
                  </a:cubicBezTo>
                  <a:cubicBezTo>
                    <a:pt x="187643" y="107633"/>
                    <a:pt x="225743" y="142875"/>
                    <a:pt x="225743" y="210503"/>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3" y="340042"/>
                    <a:pt x="147638" y="328613"/>
                    <a:pt x="164783" y="307658"/>
                  </a:cubicBezTo>
                  <a:lnTo>
                    <a:pt x="164783" y="260985"/>
                  </a:lnTo>
                  <a:cubicBezTo>
                    <a:pt x="150495" y="257175"/>
                    <a:pt x="135255" y="256222"/>
                    <a:pt x="120968" y="256222"/>
                  </a:cubicBezTo>
                  <a:cubicBezTo>
                    <a:pt x="81915" y="256222"/>
                    <a:pt x="59055" y="272415"/>
                    <a:pt x="59055" y="300038"/>
                  </a:cubicBezTo>
                  <a:cubicBezTo>
                    <a:pt x="59055" y="324803"/>
                    <a:pt x="76200" y="340042"/>
                    <a:pt x="103823"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grpFill/>
            <a:ln w="9525" cap="flat">
              <a:noFill/>
              <a:prstDash val="solid"/>
              <a:miter/>
            </a:ln>
          </p:spPr>
          <p:txBody>
            <a:bodyPr rtlCol="0" anchor="ctr"/>
            <a:lstStyle/>
            <a:p>
              <a:endParaRPr lang="de-DE"/>
            </a:p>
          </p:txBody>
        </p:sp>
        <p:sp>
          <p:nvSpPr>
            <p:cNvPr id="201" name="Freihandform: Form 200">
              <a:extLst>
                <a:ext uri="{FF2B5EF4-FFF2-40B4-BE49-F238E27FC236}">
                  <a16:creationId xmlns:a16="http://schemas.microsoft.com/office/drawing/2014/main" id="{5F16F757-9510-463A-A785-07309AE306C9}"/>
                </a:ext>
              </a:extLst>
            </p:cNvPr>
            <p:cNvSpPr/>
            <p:nvPr/>
          </p:nvSpPr>
          <p:spPr>
            <a:xfrm>
              <a:off x="9785984"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3367316446"/>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AD4BE38A-EB2B-4D3A-BA3A-60E064537934}"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518317" y="1631156"/>
            <a:ext cx="11157745"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F5C59997-58CB-4A34-A7D6-744D4117FF64}"/>
              </a:ext>
            </a:extLst>
          </p:cNvPr>
          <p:cNvSpPr>
            <a:spLocks noGrp="1"/>
          </p:cNvSpPr>
          <p:nvPr>
            <p:ph type="title"/>
          </p:nvPr>
        </p:nvSpPr>
        <p:spPr/>
        <p:txBody>
          <a:bodyPr/>
          <a:lstStyle/>
          <a:p>
            <a:r>
              <a:rPr lang="de-DE"/>
              <a:t>Mastertitelformat bearbeiten</a:t>
            </a:r>
          </a:p>
        </p:txBody>
      </p:sp>
      <p:sp>
        <p:nvSpPr>
          <p:cNvPr id="9" name="Bildplatzhalter 6">
            <a:extLst>
              <a:ext uri="{FF2B5EF4-FFF2-40B4-BE49-F238E27FC236}">
                <a16:creationId xmlns:a16="http://schemas.microsoft.com/office/drawing/2014/main" id="{25613776-0F22-42BA-AE5A-1B73727AAD1E}"/>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6F3463B9-219F-47BA-A610-FB7E4EFC87CD}"/>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29470223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63ACC082-19BF-4D34-BDBA-EB322D18BEAC}"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518318" y="1631156"/>
            <a:ext cx="5469732"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024A1079-17C2-45DE-A16B-14C152A08FA0}"/>
              </a:ext>
            </a:extLst>
          </p:cNvPr>
          <p:cNvSpPr>
            <a:spLocks noGrp="1"/>
          </p:cNvSpPr>
          <p:nvPr>
            <p:ph type="body" sz="quarter" idx="14"/>
          </p:nvPr>
        </p:nvSpPr>
        <p:spPr>
          <a:xfrm>
            <a:off x="6206329" y="1631156"/>
            <a:ext cx="5469732" cy="45696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p>
            <a:r>
              <a:rPr lang="de-DE"/>
              <a:t>Mastertitelformat bearbeiten</a:t>
            </a:r>
          </a:p>
        </p:txBody>
      </p:sp>
      <p:sp>
        <p:nvSpPr>
          <p:cNvPr id="10" name="Bildplatzhalter 6">
            <a:extLst>
              <a:ext uri="{FF2B5EF4-FFF2-40B4-BE49-F238E27FC236}">
                <a16:creationId xmlns:a16="http://schemas.microsoft.com/office/drawing/2014/main" id="{6791738E-1095-45F8-98E2-D057FFD19CAA}"/>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D20B1B70-928F-438A-A4F8-3D6D25006E39}"/>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2355358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folie | dr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8401C556-645C-42D3-87FB-030FC3158F6C}"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6" name="Titel 5">
            <a:extLst>
              <a:ext uri="{FF2B5EF4-FFF2-40B4-BE49-F238E27FC236}">
                <a16:creationId xmlns:a16="http://schemas.microsoft.com/office/drawing/2014/main" id="{636A777D-D5C6-4E84-A9C9-D0F4836A4C4E}"/>
              </a:ext>
            </a:extLst>
          </p:cNvPr>
          <p:cNvSpPr>
            <a:spLocks noGrp="1"/>
          </p:cNvSpPr>
          <p:nvPr>
            <p:ph type="title"/>
          </p:nvPr>
        </p:nvSpPr>
        <p:spPr/>
        <p:txBody>
          <a:bodyPr/>
          <a:lstStyle/>
          <a:p>
            <a:r>
              <a:rPr lang="de-DE"/>
              <a:t>Mastertitelformat bearbeiten</a:t>
            </a:r>
          </a:p>
        </p:txBody>
      </p:sp>
      <p:sp>
        <p:nvSpPr>
          <p:cNvPr id="11" name="Textplatzhalter 6">
            <a:extLst>
              <a:ext uri="{FF2B5EF4-FFF2-40B4-BE49-F238E27FC236}">
                <a16:creationId xmlns:a16="http://schemas.microsoft.com/office/drawing/2014/main" id="{D304591F-2FC9-4C29-9FE5-537955E3B924}"/>
              </a:ext>
            </a:extLst>
          </p:cNvPr>
          <p:cNvSpPr>
            <a:spLocks noGrp="1"/>
          </p:cNvSpPr>
          <p:nvPr>
            <p:ph type="body" sz="quarter" idx="16"/>
          </p:nvPr>
        </p:nvSpPr>
        <p:spPr>
          <a:xfrm>
            <a:off x="518318" y="1631157"/>
            <a:ext cx="3568821" cy="456961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6">
            <a:extLst>
              <a:ext uri="{FF2B5EF4-FFF2-40B4-BE49-F238E27FC236}">
                <a16:creationId xmlns:a16="http://schemas.microsoft.com/office/drawing/2014/main" id="{D0C47385-EF97-44EE-867E-E9365B44CAA4}"/>
              </a:ext>
            </a:extLst>
          </p:cNvPr>
          <p:cNvSpPr>
            <a:spLocks noGrp="1"/>
          </p:cNvSpPr>
          <p:nvPr>
            <p:ph type="body" sz="quarter" idx="17"/>
          </p:nvPr>
        </p:nvSpPr>
        <p:spPr>
          <a:xfrm>
            <a:off x="8107242" y="1631157"/>
            <a:ext cx="3568821" cy="456961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6">
            <a:extLst>
              <a:ext uri="{FF2B5EF4-FFF2-40B4-BE49-F238E27FC236}">
                <a16:creationId xmlns:a16="http://schemas.microsoft.com/office/drawing/2014/main" id="{E3F53468-6A74-4DFC-93FD-A760B9619657}"/>
              </a:ext>
            </a:extLst>
          </p:cNvPr>
          <p:cNvSpPr>
            <a:spLocks noGrp="1"/>
          </p:cNvSpPr>
          <p:nvPr>
            <p:ph type="body" sz="quarter" idx="18"/>
          </p:nvPr>
        </p:nvSpPr>
        <p:spPr>
          <a:xfrm>
            <a:off x="4312780" y="1631157"/>
            <a:ext cx="3568821" cy="456961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Bildplatzhalter 6">
            <a:extLst>
              <a:ext uri="{FF2B5EF4-FFF2-40B4-BE49-F238E27FC236}">
                <a16:creationId xmlns:a16="http://schemas.microsoft.com/office/drawing/2014/main" id="{86333803-0B38-4F61-95AE-49DCFFD7FB88}"/>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D8037CEF-DC8D-42F8-A101-D7A662C38F36}"/>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21280124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Bild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08F45246-EA9D-44AC-8282-2F0AC2B129E1}"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518318" y="1631156"/>
            <a:ext cx="5469732"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p>
            <a:r>
              <a:rPr lang="de-DE"/>
              <a:t>Mastertitelformat bearbeiten</a:t>
            </a:r>
          </a:p>
        </p:txBody>
      </p:sp>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6206329" y="1631155"/>
            <a:ext cx="5469732" cy="4569619"/>
          </a:xfrm>
          <a:solidFill>
            <a:schemeClr val="bg1">
              <a:lumMod val="95000"/>
            </a:schemeClr>
          </a:solidFill>
        </p:spPr>
        <p:txBody>
          <a:bodyPr/>
          <a:lstStyle/>
          <a:p>
            <a:r>
              <a:rPr lang="de-DE"/>
              <a:t> </a:t>
            </a:r>
          </a:p>
        </p:txBody>
      </p:sp>
      <p:sp>
        <p:nvSpPr>
          <p:cNvPr id="11" name="Bildplatzhalter 6">
            <a:extLst>
              <a:ext uri="{FF2B5EF4-FFF2-40B4-BE49-F238E27FC236}">
                <a16:creationId xmlns:a16="http://schemas.microsoft.com/office/drawing/2014/main" id="{8D50DB04-91D7-4C23-96CE-09E0502D14CD}"/>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83009F8A-4A00-4A24-A6D8-404B72DE25C4}"/>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10145309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ild- Textfolie">
    <p:spTree>
      <p:nvGrpSpPr>
        <p:cNvPr id="1" name=""/>
        <p:cNvGrpSpPr/>
        <p:nvPr/>
      </p:nvGrpSpPr>
      <p:grpSpPr>
        <a:xfrm>
          <a:off x="0" y="0"/>
          <a:ext cx="0" cy="0"/>
          <a:chOff x="0" y="0"/>
          <a:chExt cx="0" cy="0"/>
        </a:xfrm>
      </p:grpSpPr>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518318" y="1631155"/>
            <a:ext cx="5469732" cy="4569619"/>
          </a:xfrm>
          <a:solidFill>
            <a:schemeClr val="bg1">
              <a:lumMod val="95000"/>
            </a:schemeClr>
          </a:solidFill>
        </p:spPr>
        <p:txBody>
          <a:bodyPr/>
          <a:lstStyle/>
          <a:p>
            <a:r>
              <a:rPr lang="de-DE"/>
              <a:t> </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7FAD71A9-818B-4A2E-8A37-E98B7E8971F2}"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6206331" y="1631156"/>
            <a:ext cx="5469732"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p>
            <a:r>
              <a:rPr lang="de-DE"/>
              <a:t>Mastertitelformat bearbeiten</a:t>
            </a:r>
          </a:p>
        </p:txBody>
      </p:sp>
      <p:sp>
        <p:nvSpPr>
          <p:cNvPr id="11" name="Bildplatzhalter 6">
            <a:extLst>
              <a:ext uri="{FF2B5EF4-FFF2-40B4-BE49-F238E27FC236}">
                <a16:creationId xmlns:a16="http://schemas.microsoft.com/office/drawing/2014/main" id="{1C6D487A-3469-4A14-880C-0C0352BFC29A}"/>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FFCDCB26-1E50-4916-A928-F93F50FC8209}"/>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1117654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olie | dr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F219290F-0861-4753-B56F-9A581B242AC7}"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6" name="Titel 5">
            <a:extLst>
              <a:ext uri="{FF2B5EF4-FFF2-40B4-BE49-F238E27FC236}">
                <a16:creationId xmlns:a16="http://schemas.microsoft.com/office/drawing/2014/main" id="{636A777D-D5C6-4E84-A9C9-D0F4836A4C4E}"/>
              </a:ext>
            </a:extLst>
          </p:cNvPr>
          <p:cNvSpPr>
            <a:spLocks noGrp="1"/>
          </p:cNvSpPr>
          <p:nvPr>
            <p:ph type="title"/>
          </p:nvPr>
        </p:nvSpPr>
        <p:spPr/>
        <p:txBody>
          <a:bodyPr/>
          <a:lstStyle/>
          <a:p>
            <a:r>
              <a:rPr lang="de-DE"/>
              <a:t>Mastertitelformat bearbeiten</a:t>
            </a:r>
          </a:p>
        </p:txBody>
      </p:sp>
      <p:sp>
        <p:nvSpPr>
          <p:cNvPr id="11" name="Textplatzhalter 6">
            <a:extLst>
              <a:ext uri="{FF2B5EF4-FFF2-40B4-BE49-F238E27FC236}">
                <a16:creationId xmlns:a16="http://schemas.microsoft.com/office/drawing/2014/main" id="{D304591F-2FC9-4C29-9FE5-537955E3B924}"/>
              </a:ext>
            </a:extLst>
          </p:cNvPr>
          <p:cNvSpPr>
            <a:spLocks noGrp="1"/>
          </p:cNvSpPr>
          <p:nvPr>
            <p:ph type="body" sz="quarter" idx="16"/>
          </p:nvPr>
        </p:nvSpPr>
        <p:spPr>
          <a:xfrm>
            <a:off x="518318" y="1631157"/>
            <a:ext cx="3568821" cy="456961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6">
            <a:extLst>
              <a:ext uri="{FF2B5EF4-FFF2-40B4-BE49-F238E27FC236}">
                <a16:creationId xmlns:a16="http://schemas.microsoft.com/office/drawing/2014/main" id="{D0C47385-EF97-44EE-867E-E9365B44CAA4}"/>
              </a:ext>
            </a:extLst>
          </p:cNvPr>
          <p:cNvSpPr>
            <a:spLocks noGrp="1"/>
          </p:cNvSpPr>
          <p:nvPr>
            <p:ph type="body" sz="quarter" idx="17"/>
          </p:nvPr>
        </p:nvSpPr>
        <p:spPr>
          <a:xfrm>
            <a:off x="8107242" y="1631157"/>
            <a:ext cx="3568821" cy="456961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6">
            <a:extLst>
              <a:ext uri="{FF2B5EF4-FFF2-40B4-BE49-F238E27FC236}">
                <a16:creationId xmlns:a16="http://schemas.microsoft.com/office/drawing/2014/main" id="{E3F53468-6A74-4DFC-93FD-A760B9619657}"/>
              </a:ext>
            </a:extLst>
          </p:cNvPr>
          <p:cNvSpPr>
            <a:spLocks noGrp="1"/>
          </p:cNvSpPr>
          <p:nvPr>
            <p:ph type="body" sz="quarter" idx="18"/>
          </p:nvPr>
        </p:nvSpPr>
        <p:spPr>
          <a:xfrm>
            <a:off x="4312780" y="1631157"/>
            <a:ext cx="3568821" cy="456961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Textplatzhalter 9">
            <a:extLst>
              <a:ext uri="{FF2B5EF4-FFF2-40B4-BE49-F238E27FC236}">
                <a16:creationId xmlns:a16="http://schemas.microsoft.com/office/drawing/2014/main" id="{E888C2E5-BE70-41A9-A2DE-FD8C4043AF9A}"/>
              </a:ext>
            </a:extLst>
          </p:cNvPr>
          <p:cNvSpPr>
            <a:spLocks noGrp="1"/>
          </p:cNvSpPr>
          <p:nvPr>
            <p:ph type="body" sz="quarter" idx="15"/>
          </p:nvPr>
        </p:nvSpPr>
        <p:spPr>
          <a:xfrm>
            <a:off x="518318" y="687598"/>
            <a:ext cx="6844386" cy="249812"/>
          </a:xfrm>
        </p:spPr>
        <p:txBody>
          <a:bodyPr wrap="square">
            <a:spAutoFit/>
          </a:bodyPr>
          <a:lstStyle>
            <a:lvl1pPr>
              <a:defRPr sz="1600">
                <a:solidFill>
                  <a:schemeClr val="accent3"/>
                </a:solidFill>
              </a:defRPr>
            </a:lvl1pPr>
          </a:lstStyle>
          <a:p>
            <a:pPr lvl="0"/>
            <a:r>
              <a:rPr lang="de-DE" dirty="0"/>
              <a:t>Mastertextformat bearbeiten</a:t>
            </a:r>
          </a:p>
        </p:txBody>
      </p:sp>
      <p:sp>
        <p:nvSpPr>
          <p:cNvPr id="10" name="Bildplatzhalter 6">
            <a:extLst>
              <a:ext uri="{FF2B5EF4-FFF2-40B4-BE49-F238E27FC236}">
                <a16:creationId xmlns:a16="http://schemas.microsoft.com/office/drawing/2014/main" id="{86333803-0B38-4F61-95AE-49DCFFD7FB88}"/>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37863050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Bildfolie | mit Störer">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C430C106-4EB7-47B9-8F1D-0BFCFBEAECE6}"/>
              </a:ext>
            </a:extLst>
          </p:cNvPr>
          <p:cNvSpPr>
            <a:spLocks noGrp="1"/>
          </p:cNvSpPr>
          <p:nvPr>
            <p:ph type="pic" sz="quarter" idx="13" hasCustomPrompt="1"/>
          </p:nvPr>
        </p:nvSpPr>
        <p:spPr>
          <a:xfrm>
            <a:off x="0" y="0"/>
            <a:ext cx="12192000" cy="6858000"/>
          </a:xfrm>
          <a:solidFill>
            <a:schemeClr val="bg1">
              <a:lumMod val="95000"/>
            </a:schemeClr>
          </a:solidFill>
        </p:spPr>
        <p:txBody>
          <a:bodyPr/>
          <a:lstStyle/>
          <a:p>
            <a:r>
              <a:rPr lang="de-DE"/>
              <a:t> </a:t>
            </a:r>
          </a:p>
        </p:txBody>
      </p:sp>
      <p:sp>
        <p:nvSpPr>
          <p:cNvPr id="7" name="Textplatzhalter 6">
            <a:extLst>
              <a:ext uri="{FF2B5EF4-FFF2-40B4-BE49-F238E27FC236}">
                <a16:creationId xmlns:a16="http://schemas.microsoft.com/office/drawing/2014/main" id="{D1CD45B2-C7E2-4C43-84ED-BFB6DC4E84E4}"/>
              </a:ext>
            </a:extLst>
          </p:cNvPr>
          <p:cNvSpPr>
            <a:spLocks noGrp="1"/>
          </p:cNvSpPr>
          <p:nvPr>
            <p:ph type="body" sz="quarter" idx="14"/>
          </p:nvPr>
        </p:nvSpPr>
        <p:spPr>
          <a:xfrm>
            <a:off x="518319" y="3431381"/>
            <a:ext cx="3571200" cy="2769394"/>
          </a:xfrm>
          <a:solidFill>
            <a:schemeClr val="bg1"/>
          </a:solidFill>
        </p:spPr>
        <p:txBody>
          <a:bodyPr wrap="square" lIns="180000" tIns="180000" rIns="360000" bIns="18000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4" name="Gruppieren 3">
            <a:extLst>
              <a:ext uri="{FF2B5EF4-FFF2-40B4-BE49-F238E27FC236}">
                <a16:creationId xmlns:a16="http://schemas.microsoft.com/office/drawing/2014/main" id="{DFE029E8-09EC-45DC-B2BB-25B2B1C145AC}"/>
              </a:ext>
            </a:extLst>
          </p:cNvPr>
          <p:cNvGrpSpPr/>
          <p:nvPr userDrawn="1"/>
        </p:nvGrpSpPr>
        <p:grpSpPr>
          <a:xfrm>
            <a:off x="-390525" y="160153"/>
            <a:ext cx="333375" cy="136812"/>
            <a:chOff x="-133350" y="2711163"/>
            <a:chExt cx="333375" cy="136812"/>
          </a:xfrm>
        </p:grpSpPr>
        <p:cxnSp>
          <p:nvCxnSpPr>
            <p:cNvPr id="5" name="Gerader Verbinder 4">
              <a:extLst>
                <a:ext uri="{FF2B5EF4-FFF2-40B4-BE49-F238E27FC236}">
                  <a16:creationId xmlns:a16="http://schemas.microsoft.com/office/drawing/2014/main" id="{D3613C15-D9EF-4DBF-8B74-3D509941276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8E0568E8-B36B-404B-9E38-F367F7DFCF81}"/>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8" name="Gruppieren 7">
            <a:extLst>
              <a:ext uri="{FF2B5EF4-FFF2-40B4-BE49-F238E27FC236}">
                <a16:creationId xmlns:a16="http://schemas.microsoft.com/office/drawing/2014/main" id="{54EB1BCB-8EFE-43BA-AE53-9984B9F11B54}"/>
              </a:ext>
            </a:extLst>
          </p:cNvPr>
          <p:cNvGrpSpPr/>
          <p:nvPr userDrawn="1"/>
        </p:nvGrpSpPr>
        <p:grpSpPr>
          <a:xfrm>
            <a:off x="-390525" y="1131703"/>
            <a:ext cx="333375" cy="136812"/>
            <a:chOff x="-133350" y="2711163"/>
            <a:chExt cx="333375" cy="136812"/>
          </a:xfrm>
        </p:grpSpPr>
        <p:cxnSp>
          <p:nvCxnSpPr>
            <p:cNvPr id="10" name="Gerader Verbinder 9">
              <a:extLst>
                <a:ext uri="{FF2B5EF4-FFF2-40B4-BE49-F238E27FC236}">
                  <a16:creationId xmlns:a16="http://schemas.microsoft.com/office/drawing/2014/main" id="{B189016C-ED2A-474D-A417-5E0F497B514E}"/>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9856DE16-FDEC-4063-8C73-CBF95C803B59}"/>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2" name="Gruppieren 11">
            <a:extLst>
              <a:ext uri="{FF2B5EF4-FFF2-40B4-BE49-F238E27FC236}">
                <a16:creationId xmlns:a16="http://schemas.microsoft.com/office/drawing/2014/main" id="{E3759D02-378A-4C73-8CA4-E4FB217B94E6}"/>
              </a:ext>
            </a:extLst>
          </p:cNvPr>
          <p:cNvGrpSpPr/>
          <p:nvPr userDrawn="1"/>
        </p:nvGrpSpPr>
        <p:grpSpPr>
          <a:xfrm>
            <a:off x="-390525" y="1491963"/>
            <a:ext cx="333375" cy="136812"/>
            <a:chOff x="-133350" y="2711163"/>
            <a:chExt cx="333375" cy="136812"/>
          </a:xfrm>
        </p:grpSpPr>
        <p:cxnSp>
          <p:nvCxnSpPr>
            <p:cNvPr id="13" name="Gerader Verbinder 12">
              <a:extLst>
                <a:ext uri="{FF2B5EF4-FFF2-40B4-BE49-F238E27FC236}">
                  <a16:creationId xmlns:a16="http://schemas.microsoft.com/office/drawing/2014/main" id="{612F9041-226E-4E23-B398-1F7D9044B5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618D5641-3E9B-4072-8388-BB46336975A8}"/>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15" name="Gruppieren 14">
            <a:extLst>
              <a:ext uri="{FF2B5EF4-FFF2-40B4-BE49-F238E27FC236}">
                <a16:creationId xmlns:a16="http://schemas.microsoft.com/office/drawing/2014/main" id="{870072D5-E220-4946-9EE1-80DFB58C3A38}"/>
              </a:ext>
            </a:extLst>
          </p:cNvPr>
          <p:cNvGrpSpPr/>
          <p:nvPr userDrawn="1"/>
        </p:nvGrpSpPr>
        <p:grpSpPr>
          <a:xfrm>
            <a:off x="-390525" y="3292188"/>
            <a:ext cx="333375" cy="136812"/>
            <a:chOff x="-133350" y="2711163"/>
            <a:chExt cx="333375" cy="136812"/>
          </a:xfrm>
        </p:grpSpPr>
        <p:cxnSp>
          <p:nvCxnSpPr>
            <p:cNvPr id="16" name="Gerader Verbinder 15">
              <a:extLst>
                <a:ext uri="{FF2B5EF4-FFF2-40B4-BE49-F238E27FC236}">
                  <a16:creationId xmlns:a16="http://schemas.microsoft.com/office/drawing/2014/main" id="{0A43D9D6-7790-4E94-8493-67757E33734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8E7E0758-62D1-453D-B55E-FDC4CCE3C6E4}"/>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18" name="Gruppieren 17">
            <a:extLst>
              <a:ext uri="{FF2B5EF4-FFF2-40B4-BE49-F238E27FC236}">
                <a16:creationId xmlns:a16="http://schemas.microsoft.com/office/drawing/2014/main" id="{84310EC5-28E5-4146-A748-79C1FCA769F0}"/>
              </a:ext>
            </a:extLst>
          </p:cNvPr>
          <p:cNvGrpSpPr/>
          <p:nvPr userDrawn="1"/>
        </p:nvGrpSpPr>
        <p:grpSpPr>
          <a:xfrm>
            <a:off x="-390525" y="6063963"/>
            <a:ext cx="333375" cy="136812"/>
            <a:chOff x="-133350" y="2711163"/>
            <a:chExt cx="333375" cy="136812"/>
          </a:xfrm>
        </p:grpSpPr>
        <p:cxnSp>
          <p:nvCxnSpPr>
            <p:cNvPr id="19" name="Gerader Verbinder 18">
              <a:extLst>
                <a:ext uri="{FF2B5EF4-FFF2-40B4-BE49-F238E27FC236}">
                  <a16:creationId xmlns:a16="http://schemas.microsoft.com/office/drawing/2014/main" id="{2D5BC590-E7B8-48F8-AAC5-6799BCBDEB4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F5B0BA6-3F36-41A3-8125-15AA496849C8}"/>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1" name="Gruppieren 20">
            <a:extLst>
              <a:ext uri="{FF2B5EF4-FFF2-40B4-BE49-F238E27FC236}">
                <a16:creationId xmlns:a16="http://schemas.microsoft.com/office/drawing/2014/main" id="{07018BC3-E9D3-4DC9-9093-D415FD96426D}"/>
              </a:ext>
            </a:extLst>
          </p:cNvPr>
          <p:cNvGrpSpPr/>
          <p:nvPr userDrawn="1"/>
        </p:nvGrpSpPr>
        <p:grpSpPr>
          <a:xfrm>
            <a:off x="-390525" y="6495763"/>
            <a:ext cx="333375" cy="136812"/>
            <a:chOff x="-133350" y="2711163"/>
            <a:chExt cx="333375" cy="136812"/>
          </a:xfrm>
        </p:grpSpPr>
        <p:cxnSp>
          <p:nvCxnSpPr>
            <p:cNvPr id="22" name="Gerader Verbinder 21">
              <a:extLst>
                <a:ext uri="{FF2B5EF4-FFF2-40B4-BE49-F238E27FC236}">
                  <a16:creationId xmlns:a16="http://schemas.microsoft.com/office/drawing/2014/main" id="{38F1A063-9C9E-48DF-9813-A4EA4497C2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F79F31FE-DC89-4DED-A231-3D8DCBF48D98}"/>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4" name="Gruppieren 23">
            <a:extLst>
              <a:ext uri="{FF2B5EF4-FFF2-40B4-BE49-F238E27FC236}">
                <a16:creationId xmlns:a16="http://schemas.microsoft.com/office/drawing/2014/main" id="{F7DF8EA8-3E45-431B-90A0-140583E1D079}"/>
              </a:ext>
            </a:extLst>
          </p:cNvPr>
          <p:cNvGrpSpPr/>
          <p:nvPr userDrawn="1"/>
        </p:nvGrpSpPr>
        <p:grpSpPr>
          <a:xfrm rot="16200000">
            <a:off x="281643" y="-299136"/>
            <a:ext cx="333375" cy="136808"/>
            <a:chOff x="-133350" y="2711167"/>
            <a:chExt cx="333375" cy="136808"/>
          </a:xfrm>
        </p:grpSpPr>
        <p:cxnSp>
          <p:nvCxnSpPr>
            <p:cNvPr id="25" name="Gerader Verbinder 24">
              <a:extLst>
                <a:ext uri="{FF2B5EF4-FFF2-40B4-BE49-F238E27FC236}">
                  <a16:creationId xmlns:a16="http://schemas.microsoft.com/office/drawing/2014/main" id="{B300055A-A6D6-4CE1-986A-0930765E029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B2C23E7-0482-498A-B984-44C6CF40F3B6}"/>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27" name="Gruppieren 26">
            <a:extLst>
              <a:ext uri="{FF2B5EF4-FFF2-40B4-BE49-F238E27FC236}">
                <a16:creationId xmlns:a16="http://schemas.microsoft.com/office/drawing/2014/main" id="{AC7A65B2-F352-4DA5-9A36-9105D478D2C2}"/>
              </a:ext>
            </a:extLst>
          </p:cNvPr>
          <p:cNvGrpSpPr/>
          <p:nvPr userDrawn="1"/>
        </p:nvGrpSpPr>
        <p:grpSpPr>
          <a:xfrm rot="16200000">
            <a:off x="5752963" y="-299136"/>
            <a:ext cx="333375" cy="136804"/>
            <a:chOff x="-133350" y="2711171"/>
            <a:chExt cx="333375" cy="136804"/>
          </a:xfrm>
        </p:grpSpPr>
        <p:cxnSp>
          <p:nvCxnSpPr>
            <p:cNvPr id="28" name="Gerader Verbinder 27">
              <a:extLst>
                <a:ext uri="{FF2B5EF4-FFF2-40B4-BE49-F238E27FC236}">
                  <a16:creationId xmlns:a16="http://schemas.microsoft.com/office/drawing/2014/main" id="{4D9AE9BE-891D-491B-98F9-78F552DDC8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E259A48F-52D3-481E-86F8-360FED16B872}"/>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0" name="Gruppieren 29">
            <a:extLst>
              <a:ext uri="{FF2B5EF4-FFF2-40B4-BE49-F238E27FC236}">
                <a16:creationId xmlns:a16="http://schemas.microsoft.com/office/drawing/2014/main" id="{7ADB04CE-94F5-430A-9FF1-01DE211731F2}"/>
              </a:ext>
            </a:extLst>
          </p:cNvPr>
          <p:cNvGrpSpPr/>
          <p:nvPr userDrawn="1"/>
        </p:nvGrpSpPr>
        <p:grpSpPr>
          <a:xfrm>
            <a:off x="6203950" y="-397424"/>
            <a:ext cx="124906" cy="333375"/>
            <a:chOff x="6416680" y="-397424"/>
            <a:chExt cx="124906" cy="333375"/>
          </a:xfrm>
        </p:grpSpPr>
        <p:cxnSp>
          <p:nvCxnSpPr>
            <p:cNvPr id="31" name="Gerader Verbinder 30">
              <a:extLst>
                <a:ext uri="{FF2B5EF4-FFF2-40B4-BE49-F238E27FC236}">
                  <a16:creationId xmlns:a16="http://schemas.microsoft.com/office/drawing/2014/main" id="{50411913-7BEC-4F33-BDE8-154F93D079C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A40BADBF-D4AC-4B48-AE66-D79BD3055404}"/>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3" name="Gerader Verbinder 32">
            <a:extLst>
              <a:ext uri="{FF2B5EF4-FFF2-40B4-BE49-F238E27FC236}">
                <a16:creationId xmlns:a16="http://schemas.microsoft.com/office/drawing/2014/main" id="{CB5DA2A5-4F29-4DF6-A342-0A7B4878AAB5}"/>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E820BD84-9211-4C19-A40B-4121AD892514}"/>
              </a:ext>
            </a:extLst>
          </p:cNvPr>
          <p:cNvGrpSpPr/>
          <p:nvPr userDrawn="1"/>
        </p:nvGrpSpPr>
        <p:grpSpPr>
          <a:xfrm rot="16200000">
            <a:off x="11447325" y="-299139"/>
            <a:ext cx="333375" cy="136800"/>
            <a:chOff x="-133350" y="2711175"/>
            <a:chExt cx="333375" cy="136800"/>
          </a:xfrm>
        </p:grpSpPr>
        <p:cxnSp>
          <p:nvCxnSpPr>
            <p:cNvPr id="35" name="Gerader Verbinder 34">
              <a:extLst>
                <a:ext uri="{FF2B5EF4-FFF2-40B4-BE49-F238E27FC236}">
                  <a16:creationId xmlns:a16="http://schemas.microsoft.com/office/drawing/2014/main" id="{21C7D9CA-751B-4809-9338-47DDC5D1A72D}"/>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D1C22B97-CFD8-4E78-BF7E-02A71F190F83}"/>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39306972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dfolie | 1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30CF7457-C8AB-4044-B935-CD3DF3246568}"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3" name="Titel 12">
            <a:extLst>
              <a:ext uri="{FF2B5EF4-FFF2-40B4-BE49-F238E27FC236}">
                <a16:creationId xmlns:a16="http://schemas.microsoft.com/office/drawing/2014/main" id="{6A4CB3A7-ACED-41D0-8E35-318CD3693EA9}"/>
              </a:ext>
            </a:extLst>
          </p:cNvPr>
          <p:cNvSpPr>
            <a:spLocks noGrp="1"/>
          </p:cNvSpPr>
          <p:nvPr>
            <p:ph type="title"/>
          </p:nvPr>
        </p:nvSpPr>
        <p:spPr/>
        <p:txBody>
          <a:bodyPr/>
          <a:lstStyle/>
          <a:p>
            <a:r>
              <a:rPr lang="de-DE"/>
              <a:t>Mastertitelformat bearbeiten</a:t>
            </a:r>
          </a:p>
        </p:txBody>
      </p:sp>
      <p:sp>
        <p:nvSpPr>
          <p:cNvPr id="10" name="Bildplatzhalter 8">
            <a:extLst>
              <a:ext uri="{FF2B5EF4-FFF2-40B4-BE49-F238E27FC236}">
                <a16:creationId xmlns:a16="http://schemas.microsoft.com/office/drawing/2014/main" id="{EBFE18BD-74E5-4328-B98A-9C6FC4FCA59F}"/>
              </a:ext>
            </a:extLst>
          </p:cNvPr>
          <p:cNvSpPr>
            <a:spLocks noGrp="1"/>
          </p:cNvSpPr>
          <p:nvPr>
            <p:ph type="pic" sz="quarter" idx="25" hasCustomPrompt="1"/>
          </p:nvPr>
        </p:nvSpPr>
        <p:spPr>
          <a:xfrm>
            <a:off x="518317" y="1631156"/>
            <a:ext cx="11157746" cy="3951164"/>
          </a:xfrm>
          <a:solidFill>
            <a:schemeClr val="bg1">
              <a:lumMod val="95000"/>
            </a:schemeClr>
          </a:solidFill>
        </p:spPr>
        <p:txBody>
          <a:bodyPr/>
          <a:lstStyle/>
          <a:p>
            <a:r>
              <a:rPr lang="de-DE"/>
              <a:t> </a:t>
            </a:r>
          </a:p>
        </p:txBody>
      </p:sp>
      <p:sp>
        <p:nvSpPr>
          <p:cNvPr id="12" name="Textplatzhalter 10">
            <a:extLst>
              <a:ext uri="{FF2B5EF4-FFF2-40B4-BE49-F238E27FC236}">
                <a16:creationId xmlns:a16="http://schemas.microsoft.com/office/drawing/2014/main" id="{A51E223D-AC82-4D54-A383-0E2DF84E2EFB}"/>
              </a:ext>
            </a:extLst>
          </p:cNvPr>
          <p:cNvSpPr>
            <a:spLocks noGrp="1"/>
          </p:cNvSpPr>
          <p:nvPr>
            <p:ph type="body" sz="quarter" idx="26"/>
          </p:nvPr>
        </p:nvSpPr>
        <p:spPr>
          <a:xfrm>
            <a:off x="518317" y="5690271"/>
            <a:ext cx="11157746"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9" name="Bildplatzhalter 6">
            <a:extLst>
              <a:ext uri="{FF2B5EF4-FFF2-40B4-BE49-F238E27FC236}">
                <a16:creationId xmlns:a16="http://schemas.microsoft.com/office/drawing/2014/main" id="{05EC4CE8-43C6-428F-9E62-CB38E0CE6447}"/>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711068D0-85DC-484A-8BF9-5725F4DBB275}"/>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8852483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ldfolie | 2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359981F1-A701-4B80-A32E-B610E9E63C09}"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6" name="Titel 5">
            <a:extLst>
              <a:ext uri="{FF2B5EF4-FFF2-40B4-BE49-F238E27FC236}">
                <a16:creationId xmlns:a16="http://schemas.microsoft.com/office/drawing/2014/main" id="{C8C7F934-D7F3-42CA-88CC-3AEB50FF1656}"/>
              </a:ext>
            </a:extLst>
          </p:cNvPr>
          <p:cNvSpPr>
            <a:spLocks noGrp="1"/>
          </p:cNvSpPr>
          <p:nvPr>
            <p:ph type="title"/>
          </p:nvPr>
        </p:nvSpPr>
        <p:spPr/>
        <p:txBody>
          <a:bodyPr/>
          <a:lstStyle/>
          <a:p>
            <a:r>
              <a:rPr lang="de-DE"/>
              <a:t>Mastertitelformat bearbeiten</a:t>
            </a:r>
          </a:p>
        </p:txBody>
      </p:sp>
      <p:sp>
        <p:nvSpPr>
          <p:cNvPr id="14" name="Bildplatzhalter 8">
            <a:extLst>
              <a:ext uri="{FF2B5EF4-FFF2-40B4-BE49-F238E27FC236}">
                <a16:creationId xmlns:a16="http://schemas.microsoft.com/office/drawing/2014/main" id="{B4B72DA6-61BE-42F9-8894-08B159BC7C7D}"/>
              </a:ext>
            </a:extLst>
          </p:cNvPr>
          <p:cNvSpPr>
            <a:spLocks noGrp="1"/>
          </p:cNvSpPr>
          <p:nvPr>
            <p:ph type="pic" sz="quarter" idx="25" hasCustomPrompt="1"/>
          </p:nvPr>
        </p:nvSpPr>
        <p:spPr>
          <a:xfrm>
            <a:off x="518317" y="1631156"/>
            <a:ext cx="5469732" cy="3951164"/>
          </a:xfrm>
          <a:solidFill>
            <a:schemeClr val="bg1">
              <a:lumMod val="95000"/>
            </a:schemeClr>
          </a:solidFill>
        </p:spPr>
        <p:txBody>
          <a:bodyPr/>
          <a:lstStyle/>
          <a:p>
            <a:r>
              <a:rPr lang="de-DE"/>
              <a:t> </a:t>
            </a:r>
          </a:p>
        </p:txBody>
      </p:sp>
      <p:sp>
        <p:nvSpPr>
          <p:cNvPr id="15" name="Textplatzhalter 10">
            <a:extLst>
              <a:ext uri="{FF2B5EF4-FFF2-40B4-BE49-F238E27FC236}">
                <a16:creationId xmlns:a16="http://schemas.microsoft.com/office/drawing/2014/main" id="{0E2D86CD-8C0A-461A-82DE-DEB73A6F9ACE}"/>
              </a:ext>
            </a:extLst>
          </p:cNvPr>
          <p:cNvSpPr>
            <a:spLocks noGrp="1"/>
          </p:cNvSpPr>
          <p:nvPr>
            <p:ph type="body" sz="quarter" idx="26"/>
          </p:nvPr>
        </p:nvSpPr>
        <p:spPr>
          <a:xfrm>
            <a:off x="518317" y="5690271"/>
            <a:ext cx="5469732"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16" name="Bildplatzhalter 8">
            <a:extLst>
              <a:ext uri="{FF2B5EF4-FFF2-40B4-BE49-F238E27FC236}">
                <a16:creationId xmlns:a16="http://schemas.microsoft.com/office/drawing/2014/main" id="{B4E7C39B-83E8-467B-AD57-55CA08888B5C}"/>
              </a:ext>
            </a:extLst>
          </p:cNvPr>
          <p:cNvSpPr>
            <a:spLocks noGrp="1"/>
          </p:cNvSpPr>
          <p:nvPr>
            <p:ph type="pic" sz="quarter" idx="27" hasCustomPrompt="1"/>
          </p:nvPr>
        </p:nvSpPr>
        <p:spPr>
          <a:xfrm>
            <a:off x="6206331" y="1631156"/>
            <a:ext cx="5469732" cy="3951164"/>
          </a:xfrm>
          <a:solidFill>
            <a:schemeClr val="bg1">
              <a:lumMod val="95000"/>
            </a:schemeClr>
          </a:solidFill>
        </p:spPr>
        <p:txBody>
          <a:bodyPr/>
          <a:lstStyle/>
          <a:p>
            <a:r>
              <a:rPr lang="de-DE"/>
              <a:t> </a:t>
            </a:r>
          </a:p>
        </p:txBody>
      </p:sp>
      <p:sp>
        <p:nvSpPr>
          <p:cNvPr id="17" name="Textplatzhalter 10">
            <a:extLst>
              <a:ext uri="{FF2B5EF4-FFF2-40B4-BE49-F238E27FC236}">
                <a16:creationId xmlns:a16="http://schemas.microsoft.com/office/drawing/2014/main" id="{CE124A50-74B4-4E32-AA56-DCD775B13003}"/>
              </a:ext>
            </a:extLst>
          </p:cNvPr>
          <p:cNvSpPr>
            <a:spLocks noGrp="1"/>
          </p:cNvSpPr>
          <p:nvPr>
            <p:ph type="body" sz="quarter" idx="28"/>
          </p:nvPr>
        </p:nvSpPr>
        <p:spPr>
          <a:xfrm>
            <a:off x="6206331" y="5690271"/>
            <a:ext cx="5469732"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11" name="Bildplatzhalter 6">
            <a:extLst>
              <a:ext uri="{FF2B5EF4-FFF2-40B4-BE49-F238E27FC236}">
                <a16:creationId xmlns:a16="http://schemas.microsoft.com/office/drawing/2014/main" id="{BF87D6FE-3E8F-49D4-B36A-217C95B23AF8}"/>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039FC616-E693-41C1-BD19-698B28514401}"/>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34005096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ldfolie | 3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1B583C28-30E4-4A43-BE3F-F394179AD869}"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18" name="Titel 17">
            <a:extLst>
              <a:ext uri="{FF2B5EF4-FFF2-40B4-BE49-F238E27FC236}">
                <a16:creationId xmlns:a16="http://schemas.microsoft.com/office/drawing/2014/main" id="{9995CF9C-9826-4946-A085-FF49199BE4DE}"/>
              </a:ext>
            </a:extLst>
          </p:cNvPr>
          <p:cNvSpPr>
            <a:spLocks noGrp="1"/>
          </p:cNvSpPr>
          <p:nvPr>
            <p:ph type="title"/>
          </p:nvPr>
        </p:nvSpPr>
        <p:spPr/>
        <p:txBody>
          <a:bodyPr/>
          <a:lstStyle/>
          <a:p>
            <a:r>
              <a:rPr lang="de-DE"/>
              <a:t>Mastertitelformat bearbeiten</a:t>
            </a:r>
          </a:p>
        </p:txBody>
      </p:sp>
      <p:sp>
        <p:nvSpPr>
          <p:cNvPr id="21" name="Bildplatzhalter 8">
            <a:extLst>
              <a:ext uri="{FF2B5EF4-FFF2-40B4-BE49-F238E27FC236}">
                <a16:creationId xmlns:a16="http://schemas.microsoft.com/office/drawing/2014/main" id="{E2430412-20B6-4F53-A77B-A26A49135E49}"/>
              </a:ext>
            </a:extLst>
          </p:cNvPr>
          <p:cNvSpPr>
            <a:spLocks noGrp="1"/>
          </p:cNvSpPr>
          <p:nvPr>
            <p:ph type="pic" sz="quarter" idx="25" hasCustomPrompt="1"/>
          </p:nvPr>
        </p:nvSpPr>
        <p:spPr>
          <a:xfrm>
            <a:off x="518317" y="1631156"/>
            <a:ext cx="3569758" cy="3951164"/>
          </a:xfrm>
          <a:solidFill>
            <a:schemeClr val="bg1">
              <a:lumMod val="95000"/>
            </a:schemeClr>
          </a:solidFill>
        </p:spPr>
        <p:txBody>
          <a:bodyPr/>
          <a:lstStyle/>
          <a:p>
            <a:r>
              <a:rPr lang="de-DE"/>
              <a:t> </a:t>
            </a:r>
          </a:p>
        </p:txBody>
      </p:sp>
      <p:sp>
        <p:nvSpPr>
          <p:cNvPr id="22" name="Textplatzhalter 10">
            <a:extLst>
              <a:ext uri="{FF2B5EF4-FFF2-40B4-BE49-F238E27FC236}">
                <a16:creationId xmlns:a16="http://schemas.microsoft.com/office/drawing/2014/main" id="{48CA2DF0-5B92-4CE6-AF1A-CC648431BB90}"/>
              </a:ext>
            </a:extLst>
          </p:cNvPr>
          <p:cNvSpPr>
            <a:spLocks noGrp="1"/>
          </p:cNvSpPr>
          <p:nvPr>
            <p:ph type="body" sz="quarter" idx="26"/>
          </p:nvPr>
        </p:nvSpPr>
        <p:spPr>
          <a:xfrm>
            <a:off x="518317" y="5690271"/>
            <a:ext cx="3569758"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23" name="Bildplatzhalter 8">
            <a:extLst>
              <a:ext uri="{FF2B5EF4-FFF2-40B4-BE49-F238E27FC236}">
                <a16:creationId xmlns:a16="http://schemas.microsoft.com/office/drawing/2014/main" id="{002E2471-F223-4896-A895-CE0AF20E11DB}"/>
              </a:ext>
            </a:extLst>
          </p:cNvPr>
          <p:cNvSpPr>
            <a:spLocks noGrp="1"/>
          </p:cNvSpPr>
          <p:nvPr>
            <p:ph type="pic" sz="quarter" idx="27" hasCustomPrompt="1"/>
          </p:nvPr>
        </p:nvSpPr>
        <p:spPr>
          <a:xfrm>
            <a:off x="8106305" y="1631156"/>
            <a:ext cx="3569758" cy="3951164"/>
          </a:xfrm>
          <a:solidFill>
            <a:schemeClr val="bg1">
              <a:lumMod val="95000"/>
            </a:schemeClr>
          </a:solidFill>
        </p:spPr>
        <p:txBody>
          <a:bodyPr/>
          <a:lstStyle/>
          <a:p>
            <a:r>
              <a:rPr lang="de-DE"/>
              <a:t> </a:t>
            </a:r>
          </a:p>
        </p:txBody>
      </p:sp>
      <p:sp>
        <p:nvSpPr>
          <p:cNvPr id="24" name="Textplatzhalter 10">
            <a:extLst>
              <a:ext uri="{FF2B5EF4-FFF2-40B4-BE49-F238E27FC236}">
                <a16:creationId xmlns:a16="http://schemas.microsoft.com/office/drawing/2014/main" id="{470E7482-A37A-44BE-ADE5-A0B3B10E8FCA}"/>
              </a:ext>
            </a:extLst>
          </p:cNvPr>
          <p:cNvSpPr>
            <a:spLocks noGrp="1"/>
          </p:cNvSpPr>
          <p:nvPr>
            <p:ph type="body" sz="quarter" idx="28"/>
          </p:nvPr>
        </p:nvSpPr>
        <p:spPr>
          <a:xfrm>
            <a:off x="8106305" y="5690271"/>
            <a:ext cx="3569758"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25" name="Bildplatzhalter 8">
            <a:extLst>
              <a:ext uri="{FF2B5EF4-FFF2-40B4-BE49-F238E27FC236}">
                <a16:creationId xmlns:a16="http://schemas.microsoft.com/office/drawing/2014/main" id="{3FD09289-F115-4464-A726-812A11720CAD}"/>
              </a:ext>
            </a:extLst>
          </p:cNvPr>
          <p:cNvSpPr>
            <a:spLocks noGrp="1"/>
          </p:cNvSpPr>
          <p:nvPr>
            <p:ph type="pic" sz="quarter" idx="29" hasCustomPrompt="1"/>
          </p:nvPr>
        </p:nvSpPr>
        <p:spPr>
          <a:xfrm>
            <a:off x="4312311" y="1631156"/>
            <a:ext cx="3569758" cy="3951164"/>
          </a:xfrm>
          <a:solidFill>
            <a:schemeClr val="bg1">
              <a:lumMod val="95000"/>
            </a:schemeClr>
          </a:solidFill>
        </p:spPr>
        <p:txBody>
          <a:bodyPr/>
          <a:lstStyle/>
          <a:p>
            <a:r>
              <a:rPr lang="de-DE"/>
              <a:t> </a:t>
            </a:r>
          </a:p>
        </p:txBody>
      </p:sp>
      <p:sp>
        <p:nvSpPr>
          <p:cNvPr id="26" name="Textplatzhalter 10">
            <a:extLst>
              <a:ext uri="{FF2B5EF4-FFF2-40B4-BE49-F238E27FC236}">
                <a16:creationId xmlns:a16="http://schemas.microsoft.com/office/drawing/2014/main" id="{F3F11CE6-C8CF-4ABE-B3B8-C00D74678A95}"/>
              </a:ext>
            </a:extLst>
          </p:cNvPr>
          <p:cNvSpPr>
            <a:spLocks noGrp="1"/>
          </p:cNvSpPr>
          <p:nvPr>
            <p:ph type="body" sz="quarter" idx="30"/>
          </p:nvPr>
        </p:nvSpPr>
        <p:spPr>
          <a:xfrm>
            <a:off x="4312311" y="5690271"/>
            <a:ext cx="3569758"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13" name="Bildplatzhalter 6">
            <a:extLst>
              <a:ext uri="{FF2B5EF4-FFF2-40B4-BE49-F238E27FC236}">
                <a16:creationId xmlns:a16="http://schemas.microsoft.com/office/drawing/2014/main" id="{A7347480-9F70-4378-B138-B8B7C593F862}"/>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4DD60A60-C176-4FB0-8C31-9E7D2485123E}"/>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8564004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nhalts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4101D27A-84E3-4260-80ED-4B4705F39F87}"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518317" y="1631156"/>
            <a:ext cx="11155366"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p>
            <a:r>
              <a:rPr lang="de-DE"/>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596D627D-C6DC-4A75-911F-5FBF1AB867DD}"/>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20284928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nhalts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2DA609FD-4214-4F3A-AE46-EBDE80A3F977}"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518317" y="1631156"/>
            <a:ext cx="5469733"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p>
            <a:r>
              <a:rPr lang="de-DE"/>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Inhaltsplatzhalter 7">
            <a:extLst>
              <a:ext uri="{FF2B5EF4-FFF2-40B4-BE49-F238E27FC236}">
                <a16:creationId xmlns:a16="http://schemas.microsoft.com/office/drawing/2014/main" id="{33608DEB-69EC-4E8F-A567-9E3EA36C3624}"/>
              </a:ext>
            </a:extLst>
          </p:cNvPr>
          <p:cNvSpPr>
            <a:spLocks noGrp="1"/>
          </p:cNvSpPr>
          <p:nvPr>
            <p:ph sz="quarter" idx="39" hasCustomPrompt="1"/>
          </p:nvPr>
        </p:nvSpPr>
        <p:spPr>
          <a:xfrm>
            <a:off x="6206330" y="1631156"/>
            <a:ext cx="5469733" cy="4569619"/>
          </a:xfrm>
        </p:spPr>
        <p:txBody>
          <a:bodyPr/>
          <a:lstStyle/>
          <a:p>
            <a:pPr lvl="0"/>
            <a:r>
              <a:rPr lang="de-DE" dirty="0"/>
              <a:t> </a:t>
            </a:r>
          </a:p>
        </p:txBody>
      </p:sp>
      <p:sp>
        <p:nvSpPr>
          <p:cNvPr id="12" name="Textplatzhalter 9">
            <a:extLst>
              <a:ext uri="{FF2B5EF4-FFF2-40B4-BE49-F238E27FC236}">
                <a16:creationId xmlns:a16="http://schemas.microsoft.com/office/drawing/2014/main" id="{E47B7883-3336-4077-90F0-B93089418A21}"/>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6825105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nhaltsfolie | mit Tex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3537093A-86DE-4C89-BE82-A64D3AE74032}"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5086500-15A5-49F2-8B64-748C19FDABC2}"/>
              </a:ext>
            </a:extLst>
          </p:cNvPr>
          <p:cNvSpPr>
            <a:spLocks noGrp="1"/>
          </p:cNvSpPr>
          <p:nvPr>
            <p:ph type="body" sz="quarter" idx="15"/>
          </p:nvPr>
        </p:nvSpPr>
        <p:spPr>
          <a:xfrm>
            <a:off x="8104861" y="1631156"/>
            <a:ext cx="3571200" cy="456962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384BE64F-DBB2-4BF3-ABE7-E92BB978D2A0}"/>
              </a:ext>
            </a:extLst>
          </p:cNvPr>
          <p:cNvSpPr>
            <a:spLocks noGrp="1"/>
          </p:cNvSpPr>
          <p:nvPr>
            <p:ph type="title"/>
          </p:nvPr>
        </p:nvSpPr>
        <p:spPr/>
        <p:txBody>
          <a:bodyPr/>
          <a:lstStyle/>
          <a:p>
            <a:r>
              <a:rPr lang="de-DE"/>
              <a:t>Mastertitelformat bearbeiten</a:t>
            </a:r>
          </a:p>
        </p:txBody>
      </p:sp>
      <p:sp>
        <p:nvSpPr>
          <p:cNvPr id="9" name="Inhaltsplatzhalter 7">
            <a:extLst>
              <a:ext uri="{FF2B5EF4-FFF2-40B4-BE49-F238E27FC236}">
                <a16:creationId xmlns:a16="http://schemas.microsoft.com/office/drawing/2014/main" id="{0D6633D6-CA56-460E-AA1C-9A4D6A62324A}"/>
              </a:ext>
            </a:extLst>
          </p:cNvPr>
          <p:cNvSpPr>
            <a:spLocks noGrp="1"/>
          </p:cNvSpPr>
          <p:nvPr>
            <p:ph sz="quarter" idx="16" hasCustomPrompt="1"/>
          </p:nvPr>
        </p:nvSpPr>
        <p:spPr>
          <a:xfrm>
            <a:off x="518317" y="1631157"/>
            <a:ext cx="7363752" cy="4569620"/>
          </a:xfrm>
        </p:spPr>
        <p:txBody>
          <a:bodyPr/>
          <a:lstStyle/>
          <a:p>
            <a:pPr lvl="0"/>
            <a:r>
              <a:rPr lang="de-DE" dirty="0"/>
              <a:t> </a:t>
            </a:r>
          </a:p>
        </p:txBody>
      </p:sp>
      <p:sp>
        <p:nvSpPr>
          <p:cNvPr id="11" name="Bildplatzhalter 6">
            <a:extLst>
              <a:ext uri="{FF2B5EF4-FFF2-40B4-BE49-F238E27FC236}">
                <a16:creationId xmlns:a16="http://schemas.microsoft.com/office/drawing/2014/main" id="{7CDDF36A-B7A5-4E95-A5D6-07C5FCED28B4}"/>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87DEC5F5-096F-46B9-AD07-8FF78ABF34BE}"/>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8763442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Nur Titel | Grün">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chemeClr val="tx1"/>
                </a:solidFill>
              </a:defRPr>
            </a:lvl1pPr>
          </a:lstStyle>
          <a:p>
            <a:r>
              <a:rPr lang="de-DE"/>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tx1"/>
                </a:solidFill>
              </a:defRPr>
            </a:lvl1pPr>
          </a:lstStyle>
          <a:p>
            <a:fld id="{214A8EF0-C4BB-4FF1-A087-1828A861A7A2}"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tx1"/>
                </a:solidFill>
              </a:defRPr>
            </a:lvl1p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tx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517200" y="6538526"/>
            <a:ext cx="116748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F1925060-7FCF-4CBC-B0DA-0731E3E98579}"/>
              </a:ext>
            </a:extLst>
          </p:cNvPr>
          <p:cNvSpPr/>
          <p:nvPr userDrawn="1"/>
        </p:nvSpPr>
        <p:spPr>
          <a:xfrm>
            <a:off x="518400" y="1196733"/>
            <a:ext cx="11676062"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Textplatzhalter 9">
            <a:extLst>
              <a:ext uri="{FF2B5EF4-FFF2-40B4-BE49-F238E27FC236}">
                <a16:creationId xmlns:a16="http://schemas.microsoft.com/office/drawing/2014/main" id="{A9FF3927-CA7B-4361-998A-3A60E5D23F53}"/>
              </a:ext>
            </a:extLst>
          </p:cNvPr>
          <p:cNvSpPr>
            <a:spLocks noGrp="1"/>
          </p:cNvSpPr>
          <p:nvPr>
            <p:ph type="body" sz="quarter" idx="23"/>
          </p:nvPr>
        </p:nvSpPr>
        <p:spPr>
          <a:xfrm>
            <a:off x="518317" y="687598"/>
            <a:ext cx="6844385" cy="249812"/>
          </a:xfrm>
        </p:spPr>
        <p:txBody>
          <a:bodyPr wrap="square">
            <a:spAutoFit/>
          </a:bodyPr>
          <a:lstStyle>
            <a:lvl1pPr>
              <a:defRPr sz="1600">
                <a:solidFill>
                  <a:schemeClr val="tx2"/>
                </a:solidFill>
              </a:defRPr>
            </a:lvl1pPr>
          </a:lstStyle>
          <a:p>
            <a:pPr lvl="0"/>
            <a:r>
              <a:rPr lang="de-DE" dirty="0"/>
              <a:t>Mastertextformat bearbeiten</a:t>
            </a:r>
          </a:p>
        </p:txBody>
      </p:sp>
      <p:sp>
        <p:nvSpPr>
          <p:cNvPr id="61" name="Freihandform: Form 60">
            <a:extLst>
              <a:ext uri="{FF2B5EF4-FFF2-40B4-BE49-F238E27FC236}">
                <a16:creationId xmlns:a16="http://schemas.microsoft.com/office/drawing/2014/main" id="{BC19384B-1D95-4C0D-B3F0-61407A015F56}"/>
              </a:ext>
            </a:extLst>
          </p:cNvPr>
          <p:cNvSpPr>
            <a:spLocks noChangeAspect="1"/>
          </p:cNvSpPr>
          <p:nvPr userDrawn="1"/>
        </p:nvSpPr>
        <p:spPr>
          <a:xfrm>
            <a:off x="10596063" y="299346"/>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chemeClr val="tx1"/>
          </a:solidFill>
          <a:ln w="9525" cap="flat">
            <a:noFill/>
            <a:prstDash val="solid"/>
            <a:miter/>
          </a:ln>
        </p:spPr>
        <p:txBody>
          <a:bodyPr rtlCol="0" anchor="ctr"/>
          <a:lstStyle/>
          <a:p>
            <a:endParaRPr lang="de-DE"/>
          </a:p>
        </p:txBody>
      </p:sp>
      <p:sp>
        <p:nvSpPr>
          <p:cNvPr id="10" name="Bildplatzhalter 6">
            <a:extLst>
              <a:ext uri="{FF2B5EF4-FFF2-40B4-BE49-F238E27FC236}">
                <a16:creationId xmlns:a16="http://schemas.microsoft.com/office/drawing/2014/main" id="{93DCB95B-459E-4AC2-8E4B-6C459242A953}"/>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grpSp>
        <p:nvGrpSpPr>
          <p:cNvPr id="11" name="Gruppieren 10">
            <a:extLst>
              <a:ext uri="{FF2B5EF4-FFF2-40B4-BE49-F238E27FC236}">
                <a16:creationId xmlns:a16="http://schemas.microsoft.com/office/drawing/2014/main" id="{3ECEE8D8-DF92-4CFD-A29A-DD98DFA7EC69}"/>
              </a:ext>
            </a:extLst>
          </p:cNvPr>
          <p:cNvGrpSpPr/>
          <p:nvPr userDrawn="1"/>
        </p:nvGrpSpPr>
        <p:grpSpPr>
          <a:xfrm>
            <a:off x="-390525" y="160153"/>
            <a:ext cx="333375" cy="136812"/>
            <a:chOff x="-133350" y="2711163"/>
            <a:chExt cx="333375" cy="136812"/>
          </a:xfrm>
        </p:grpSpPr>
        <p:cxnSp>
          <p:nvCxnSpPr>
            <p:cNvPr id="12" name="Gerader Verbinder 11">
              <a:extLst>
                <a:ext uri="{FF2B5EF4-FFF2-40B4-BE49-F238E27FC236}">
                  <a16:creationId xmlns:a16="http://schemas.microsoft.com/office/drawing/2014/main" id="{E89218EB-083A-44EC-89C4-86451CE1FC7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99474D3-E53E-4ABA-9B61-C9BB08A3276B}"/>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4" name="Gruppieren 13">
            <a:extLst>
              <a:ext uri="{FF2B5EF4-FFF2-40B4-BE49-F238E27FC236}">
                <a16:creationId xmlns:a16="http://schemas.microsoft.com/office/drawing/2014/main" id="{57879191-3BE6-4B4E-A6B9-7EE964614B47}"/>
              </a:ext>
            </a:extLst>
          </p:cNvPr>
          <p:cNvGrpSpPr/>
          <p:nvPr userDrawn="1"/>
        </p:nvGrpSpPr>
        <p:grpSpPr>
          <a:xfrm>
            <a:off x="-390525" y="1131703"/>
            <a:ext cx="333375" cy="136812"/>
            <a:chOff x="-133350" y="2711163"/>
            <a:chExt cx="333375" cy="136812"/>
          </a:xfrm>
        </p:grpSpPr>
        <p:cxnSp>
          <p:nvCxnSpPr>
            <p:cNvPr id="15" name="Gerader Verbinder 14">
              <a:extLst>
                <a:ext uri="{FF2B5EF4-FFF2-40B4-BE49-F238E27FC236}">
                  <a16:creationId xmlns:a16="http://schemas.microsoft.com/office/drawing/2014/main" id="{94484379-E642-433C-B53A-1DEE6A9DD4E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7C54D7A6-C6ED-4572-B49C-338FB11A042A}"/>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7" name="Gruppieren 16">
            <a:extLst>
              <a:ext uri="{FF2B5EF4-FFF2-40B4-BE49-F238E27FC236}">
                <a16:creationId xmlns:a16="http://schemas.microsoft.com/office/drawing/2014/main" id="{382F9D16-DA93-44FA-B850-67D0B6AD397D}"/>
              </a:ext>
            </a:extLst>
          </p:cNvPr>
          <p:cNvGrpSpPr/>
          <p:nvPr userDrawn="1"/>
        </p:nvGrpSpPr>
        <p:grpSpPr>
          <a:xfrm>
            <a:off x="-390525" y="1491963"/>
            <a:ext cx="333375" cy="136812"/>
            <a:chOff x="-133350" y="2711163"/>
            <a:chExt cx="333375" cy="136812"/>
          </a:xfrm>
        </p:grpSpPr>
        <p:cxnSp>
          <p:nvCxnSpPr>
            <p:cNvPr id="18" name="Gerader Verbinder 17">
              <a:extLst>
                <a:ext uri="{FF2B5EF4-FFF2-40B4-BE49-F238E27FC236}">
                  <a16:creationId xmlns:a16="http://schemas.microsoft.com/office/drawing/2014/main" id="{7201A13C-71DC-4465-B39F-F196A50353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D957CB6E-B09B-4A22-86F0-6C38F81B2E90}"/>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0" name="Gruppieren 19">
            <a:extLst>
              <a:ext uri="{FF2B5EF4-FFF2-40B4-BE49-F238E27FC236}">
                <a16:creationId xmlns:a16="http://schemas.microsoft.com/office/drawing/2014/main" id="{38DB7D0C-ACAA-4A6B-8088-624B0BC24502}"/>
              </a:ext>
            </a:extLst>
          </p:cNvPr>
          <p:cNvGrpSpPr/>
          <p:nvPr userDrawn="1"/>
        </p:nvGrpSpPr>
        <p:grpSpPr>
          <a:xfrm>
            <a:off x="-390525" y="3292188"/>
            <a:ext cx="333375" cy="136812"/>
            <a:chOff x="-133350" y="2711163"/>
            <a:chExt cx="333375" cy="136812"/>
          </a:xfrm>
        </p:grpSpPr>
        <p:cxnSp>
          <p:nvCxnSpPr>
            <p:cNvPr id="21" name="Gerader Verbinder 20">
              <a:extLst>
                <a:ext uri="{FF2B5EF4-FFF2-40B4-BE49-F238E27FC236}">
                  <a16:creationId xmlns:a16="http://schemas.microsoft.com/office/drawing/2014/main" id="{E8B86ED7-0F29-451E-8C7D-9B396D5E209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ED76FB85-7BBB-4E8D-A853-5FCC744835E1}"/>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3" name="Gruppieren 22">
            <a:extLst>
              <a:ext uri="{FF2B5EF4-FFF2-40B4-BE49-F238E27FC236}">
                <a16:creationId xmlns:a16="http://schemas.microsoft.com/office/drawing/2014/main" id="{E1524020-40DB-450A-AEE5-3E1B459B16B5}"/>
              </a:ext>
            </a:extLst>
          </p:cNvPr>
          <p:cNvGrpSpPr/>
          <p:nvPr userDrawn="1"/>
        </p:nvGrpSpPr>
        <p:grpSpPr>
          <a:xfrm>
            <a:off x="-390525" y="6063963"/>
            <a:ext cx="333375" cy="136812"/>
            <a:chOff x="-133350" y="2711163"/>
            <a:chExt cx="333375" cy="136812"/>
          </a:xfrm>
        </p:grpSpPr>
        <p:cxnSp>
          <p:nvCxnSpPr>
            <p:cNvPr id="24" name="Gerader Verbinder 23">
              <a:extLst>
                <a:ext uri="{FF2B5EF4-FFF2-40B4-BE49-F238E27FC236}">
                  <a16:creationId xmlns:a16="http://schemas.microsoft.com/office/drawing/2014/main" id="{539CBAAA-C79F-4BC9-9AF3-18ED0AF9EE7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65F01F83-E434-491F-8893-1CE5848F9B6D}"/>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6" name="Gruppieren 25">
            <a:extLst>
              <a:ext uri="{FF2B5EF4-FFF2-40B4-BE49-F238E27FC236}">
                <a16:creationId xmlns:a16="http://schemas.microsoft.com/office/drawing/2014/main" id="{99ECB07F-83AC-4A69-A930-C51459FBE5BA}"/>
              </a:ext>
            </a:extLst>
          </p:cNvPr>
          <p:cNvGrpSpPr/>
          <p:nvPr userDrawn="1"/>
        </p:nvGrpSpPr>
        <p:grpSpPr>
          <a:xfrm>
            <a:off x="-390525" y="6495763"/>
            <a:ext cx="333375" cy="136812"/>
            <a:chOff x="-133350" y="2711163"/>
            <a:chExt cx="333375" cy="136812"/>
          </a:xfrm>
        </p:grpSpPr>
        <p:cxnSp>
          <p:nvCxnSpPr>
            <p:cNvPr id="27" name="Gerader Verbinder 26">
              <a:extLst>
                <a:ext uri="{FF2B5EF4-FFF2-40B4-BE49-F238E27FC236}">
                  <a16:creationId xmlns:a16="http://schemas.microsoft.com/office/drawing/2014/main" id="{EB6DF347-64CA-4BE1-8952-3E80EBD0082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F82628F6-8442-4626-962B-E947FDA8C0C0}"/>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9" name="Gruppieren 28">
            <a:extLst>
              <a:ext uri="{FF2B5EF4-FFF2-40B4-BE49-F238E27FC236}">
                <a16:creationId xmlns:a16="http://schemas.microsoft.com/office/drawing/2014/main" id="{C9B4EC5D-DF7B-4D80-86D6-C95B0B60B325}"/>
              </a:ext>
            </a:extLst>
          </p:cNvPr>
          <p:cNvGrpSpPr/>
          <p:nvPr userDrawn="1"/>
        </p:nvGrpSpPr>
        <p:grpSpPr>
          <a:xfrm rot="16200000">
            <a:off x="281643" y="-299136"/>
            <a:ext cx="333375" cy="136808"/>
            <a:chOff x="-133350" y="2711167"/>
            <a:chExt cx="333375" cy="136808"/>
          </a:xfrm>
        </p:grpSpPr>
        <p:cxnSp>
          <p:nvCxnSpPr>
            <p:cNvPr id="30" name="Gerader Verbinder 29">
              <a:extLst>
                <a:ext uri="{FF2B5EF4-FFF2-40B4-BE49-F238E27FC236}">
                  <a16:creationId xmlns:a16="http://schemas.microsoft.com/office/drawing/2014/main" id="{7A230F03-8AA4-4AAE-999A-6E872C727A8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1C36145D-6FFB-4D3A-85D6-2ACFDAE5F5D2}"/>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2" name="Gruppieren 31">
            <a:extLst>
              <a:ext uri="{FF2B5EF4-FFF2-40B4-BE49-F238E27FC236}">
                <a16:creationId xmlns:a16="http://schemas.microsoft.com/office/drawing/2014/main" id="{0D1EC147-B041-40BC-BA8D-878A722616DE}"/>
              </a:ext>
            </a:extLst>
          </p:cNvPr>
          <p:cNvGrpSpPr/>
          <p:nvPr userDrawn="1"/>
        </p:nvGrpSpPr>
        <p:grpSpPr>
          <a:xfrm rot="16200000">
            <a:off x="5752963" y="-299136"/>
            <a:ext cx="333375" cy="136804"/>
            <a:chOff x="-133350" y="2711171"/>
            <a:chExt cx="333375" cy="136804"/>
          </a:xfrm>
        </p:grpSpPr>
        <p:cxnSp>
          <p:nvCxnSpPr>
            <p:cNvPr id="33" name="Gerader Verbinder 32">
              <a:extLst>
                <a:ext uri="{FF2B5EF4-FFF2-40B4-BE49-F238E27FC236}">
                  <a16:creationId xmlns:a16="http://schemas.microsoft.com/office/drawing/2014/main" id="{4A4E226E-C413-42F0-AA69-108B05313D4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4A93327E-EEC7-45A4-9C35-410D17ECB865}"/>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5" name="Gruppieren 34">
            <a:extLst>
              <a:ext uri="{FF2B5EF4-FFF2-40B4-BE49-F238E27FC236}">
                <a16:creationId xmlns:a16="http://schemas.microsoft.com/office/drawing/2014/main" id="{0EC1AF1A-26A7-479B-A176-8997B58ED4D1}"/>
              </a:ext>
            </a:extLst>
          </p:cNvPr>
          <p:cNvGrpSpPr/>
          <p:nvPr userDrawn="1"/>
        </p:nvGrpSpPr>
        <p:grpSpPr>
          <a:xfrm>
            <a:off x="6203950" y="-397424"/>
            <a:ext cx="124906" cy="333375"/>
            <a:chOff x="6416680" y="-397424"/>
            <a:chExt cx="124906" cy="333375"/>
          </a:xfrm>
        </p:grpSpPr>
        <p:cxnSp>
          <p:nvCxnSpPr>
            <p:cNvPr id="36" name="Gerader Verbinder 35">
              <a:extLst>
                <a:ext uri="{FF2B5EF4-FFF2-40B4-BE49-F238E27FC236}">
                  <a16:creationId xmlns:a16="http://schemas.microsoft.com/office/drawing/2014/main" id="{80D76042-D322-4CD0-B41A-CE295CEC6835}"/>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397EC952-23B6-4728-82B6-3D733107C66E}"/>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8" name="Gerader Verbinder 37">
            <a:extLst>
              <a:ext uri="{FF2B5EF4-FFF2-40B4-BE49-F238E27FC236}">
                <a16:creationId xmlns:a16="http://schemas.microsoft.com/office/drawing/2014/main" id="{D8CEDBB7-9662-435E-8F5A-F3EE555D9908}"/>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9" name="Gruppieren 38">
            <a:extLst>
              <a:ext uri="{FF2B5EF4-FFF2-40B4-BE49-F238E27FC236}">
                <a16:creationId xmlns:a16="http://schemas.microsoft.com/office/drawing/2014/main" id="{24365663-FE3F-47D4-A8D7-729A38C4987D}"/>
              </a:ext>
            </a:extLst>
          </p:cNvPr>
          <p:cNvGrpSpPr/>
          <p:nvPr userDrawn="1"/>
        </p:nvGrpSpPr>
        <p:grpSpPr>
          <a:xfrm rot="16200000">
            <a:off x="11447325" y="-299139"/>
            <a:ext cx="333375" cy="136800"/>
            <a:chOff x="-133350" y="2711175"/>
            <a:chExt cx="333375" cy="136800"/>
          </a:xfrm>
        </p:grpSpPr>
        <p:cxnSp>
          <p:nvCxnSpPr>
            <p:cNvPr id="40" name="Gerader Verbinder 39">
              <a:extLst>
                <a:ext uri="{FF2B5EF4-FFF2-40B4-BE49-F238E27FC236}">
                  <a16:creationId xmlns:a16="http://schemas.microsoft.com/office/drawing/2014/main" id="{92EE37E1-8647-4AEB-9AEE-FF0711435F3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C2B4E3D7-0BC3-4BC1-B86B-DD51E9785755}"/>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3620928407"/>
      </p:ext>
    </p:extLst>
  </p:cSld>
  <p:clrMapOvr>
    <a:overrideClrMapping bg1="dk1" tx1="lt1" bg2="dk2" tx2="lt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Nur Titel |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EF60FB9A-2C34-4553-8D0B-FB25F8E93665}"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Bildplatzhalter 6">
            <a:extLst>
              <a:ext uri="{FF2B5EF4-FFF2-40B4-BE49-F238E27FC236}">
                <a16:creationId xmlns:a16="http://schemas.microsoft.com/office/drawing/2014/main" id="{18B908A7-A1D8-4FB7-9CB4-BDC3E20D2B62}"/>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8" name="Textplatzhalter 9">
            <a:extLst>
              <a:ext uri="{FF2B5EF4-FFF2-40B4-BE49-F238E27FC236}">
                <a16:creationId xmlns:a16="http://schemas.microsoft.com/office/drawing/2014/main" id="{3ECE24E6-4A5A-4343-B2C1-436122DA9D14}"/>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5834164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Zitat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CB7E69FA-0A6C-4EF9-A6A0-29B5A0966AE3}"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EB25E710-D493-4189-8EF7-00ABE0AB56E5}"/>
              </a:ext>
            </a:extLst>
          </p:cNvPr>
          <p:cNvSpPr/>
          <p:nvPr userDrawn="1"/>
        </p:nvSpPr>
        <p:spPr>
          <a:xfrm>
            <a:off x="518317" y="1631155"/>
            <a:ext cx="11157746" cy="45696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endParaRPr kumimoji="0" lang="de-DE" sz="1600" b="0" i="0" u="none" strike="noStrike" kern="1200" cap="none" spc="0" normalizeH="0" baseline="0" noProof="0" dirty="0">
              <a:ln>
                <a:noFill/>
              </a:ln>
              <a:solidFill>
                <a:schemeClr val="bg1"/>
              </a:solidFill>
              <a:effectLst/>
              <a:uLnTx/>
              <a:uFillTx/>
              <a:latin typeface="Arial"/>
              <a:ea typeface="+mn-ea"/>
              <a:cs typeface="+mn-cs"/>
            </a:endParaRPr>
          </a:p>
        </p:txBody>
      </p:sp>
      <p:sp>
        <p:nvSpPr>
          <p:cNvPr id="9" name="Textplatzhalter 8">
            <a:extLst>
              <a:ext uri="{FF2B5EF4-FFF2-40B4-BE49-F238E27FC236}">
                <a16:creationId xmlns:a16="http://schemas.microsoft.com/office/drawing/2014/main" id="{F2F509DB-422D-41FB-A02B-822A0A204E45}"/>
              </a:ext>
            </a:extLst>
          </p:cNvPr>
          <p:cNvSpPr>
            <a:spLocks noGrp="1"/>
          </p:cNvSpPr>
          <p:nvPr>
            <p:ph type="body" sz="quarter" idx="24" hasCustomPrompt="1"/>
          </p:nvPr>
        </p:nvSpPr>
        <p:spPr>
          <a:xfrm>
            <a:off x="2497190" y="2835964"/>
            <a:ext cx="7200000" cy="2160000"/>
          </a:xfrm>
        </p:spPr>
        <p:txBody>
          <a:bodyPr rIns="0" anchor="ctr" anchorCtr="0">
            <a:normAutofit/>
          </a:bodyPr>
          <a:lstStyle>
            <a:lvl1pPr algn="ctr">
              <a:defRPr sz="2000" i="1"/>
            </a:lvl1pPr>
            <a:lvl2pPr marL="0" indent="0">
              <a:buNone/>
              <a:defRPr/>
            </a:lvl2pPr>
          </a:lstStyle>
          <a:p>
            <a:pPr lvl="0"/>
            <a:r>
              <a:rPr lang="de-DE" dirty="0"/>
              <a:t>„Mastertextformat bearbeiten“</a:t>
            </a:r>
          </a:p>
        </p:txBody>
      </p:sp>
      <p:sp>
        <p:nvSpPr>
          <p:cNvPr id="10" name="Bildplatzhalter 6">
            <a:extLst>
              <a:ext uri="{FF2B5EF4-FFF2-40B4-BE49-F238E27FC236}">
                <a16:creationId xmlns:a16="http://schemas.microsoft.com/office/drawing/2014/main" id="{F862885B-685B-4384-B9F0-6266AD0BDA76}"/>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A79F5836-BEF7-4EB3-8486-34259F174529}"/>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3359660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Bild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CFE8DBF3-D4DD-4EA7-B658-4F8AB62DCC5F}"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518318" y="1631156"/>
            <a:ext cx="5469732"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p>
            <a:r>
              <a:rPr lang="de-DE"/>
              <a:t>Mastertitelformat bearbeiten</a:t>
            </a:r>
          </a:p>
        </p:txBody>
      </p:sp>
      <p:sp>
        <p:nvSpPr>
          <p:cNvPr id="9" name="Textplatzhalter 9">
            <a:extLst>
              <a:ext uri="{FF2B5EF4-FFF2-40B4-BE49-F238E27FC236}">
                <a16:creationId xmlns:a16="http://schemas.microsoft.com/office/drawing/2014/main" id="{59628F4C-9498-4F7E-80AA-A9A50B3818EE}"/>
              </a:ext>
            </a:extLst>
          </p:cNvPr>
          <p:cNvSpPr>
            <a:spLocks noGrp="1"/>
          </p:cNvSpPr>
          <p:nvPr>
            <p:ph type="body" sz="quarter" idx="15"/>
          </p:nvPr>
        </p:nvSpPr>
        <p:spPr>
          <a:xfrm>
            <a:off x="518318" y="687598"/>
            <a:ext cx="6844386" cy="249812"/>
          </a:xfrm>
        </p:spPr>
        <p:txBody>
          <a:bodyPr wrap="square">
            <a:spAutoFit/>
          </a:bodyPr>
          <a:lstStyle>
            <a:lvl1pPr>
              <a:defRPr sz="1600">
                <a:solidFill>
                  <a:schemeClr val="accent3"/>
                </a:solidFill>
              </a:defRPr>
            </a:lvl1pPr>
          </a:lstStyle>
          <a:p>
            <a:pPr lvl="0"/>
            <a:r>
              <a:rPr lang="de-DE" dirty="0"/>
              <a:t>Mastertextformat bearbeiten</a:t>
            </a:r>
          </a:p>
        </p:txBody>
      </p:sp>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6206329" y="1631155"/>
            <a:ext cx="5469732" cy="4569619"/>
          </a:xfrm>
          <a:solidFill>
            <a:schemeClr val="bg1">
              <a:lumMod val="95000"/>
            </a:schemeClr>
          </a:solidFill>
        </p:spPr>
        <p:txBody>
          <a:bodyPr/>
          <a:lstStyle/>
          <a:p>
            <a:r>
              <a:rPr lang="de-DE"/>
              <a:t> </a:t>
            </a:r>
          </a:p>
        </p:txBody>
      </p:sp>
      <p:sp>
        <p:nvSpPr>
          <p:cNvPr id="11" name="Bildplatzhalter 6">
            <a:extLst>
              <a:ext uri="{FF2B5EF4-FFF2-40B4-BE49-F238E27FC236}">
                <a16:creationId xmlns:a16="http://schemas.microsoft.com/office/drawing/2014/main" id="{8D50DB04-91D7-4C23-96CE-09E0502D14CD}"/>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26750124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Ref idx="1001">
        <a:schemeClr val="bg2"/>
      </p:bgRef>
    </p:bg>
    <p:spTree>
      <p:nvGrpSpPr>
        <p:cNvPr id="1" name=""/>
        <p:cNvGrpSpPr/>
        <p:nvPr/>
      </p:nvGrpSpPr>
      <p:grpSpPr>
        <a:xfrm>
          <a:off x="0" y="0"/>
          <a:ext cx="0" cy="0"/>
          <a:chOff x="0" y="0"/>
          <a:chExt cx="0" cy="0"/>
        </a:xfrm>
      </p:grpSpPr>
      <p:sp>
        <p:nvSpPr>
          <p:cNvPr id="57" name="Textplatzhalter 167">
            <a:extLst>
              <a:ext uri="{FF2B5EF4-FFF2-40B4-BE49-F238E27FC236}">
                <a16:creationId xmlns:a16="http://schemas.microsoft.com/office/drawing/2014/main" id="{68AB2348-B91F-4E68-BDE1-60ECCE02B493}"/>
              </a:ext>
            </a:extLst>
          </p:cNvPr>
          <p:cNvSpPr>
            <a:spLocks noGrp="1"/>
          </p:cNvSpPr>
          <p:nvPr>
            <p:ph type="body" sz="quarter" idx="12" hasCustomPrompt="1"/>
          </p:nvPr>
        </p:nvSpPr>
        <p:spPr>
          <a:xfrm>
            <a:off x="0" y="1628775"/>
            <a:ext cx="12192000" cy="5229225"/>
          </a:xfrm>
          <a:gradFill>
            <a:gsLst>
              <a:gs pos="50000">
                <a:schemeClr val="accent4">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4000" b="1" dirty="0">
                <a:latin typeface="+mj-lt"/>
                <a:ea typeface="+mj-ea"/>
                <a:cs typeface="+mj-cs"/>
              </a:defRPr>
            </a:lvl1pPr>
          </a:lstStyle>
          <a:p>
            <a:pPr lvl="0">
              <a:spcBef>
                <a:spcPct val="0"/>
              </a:spcBef>
            </a:pPr>
            <a:r>
              <a:rPr lang="de-DE" dirty="0"/>
              <a:t> </a:t>
            </a:r>
          </a:p>
        </p:txBody>
      </p:sp>
      <p:sp>
        <p:nvSpPr>
          <p:cNvPr id="59" name="Bildplatzhalter 60">
            <a:extLst>
              <a:ext uri="{FF2B5EF4-FFF2-40B4-BE49-F238E27FC236}">
                <a16:creationId xmlns:a16="http://schemas.microsoft.com/office/drawing/2014/main" id="{92CE05A2-27DE-4191-8A63-5C7C7ACA37CD}"/>
              </a:ext>
            </a:extLst>
          </p:cNvPr>
          <p:cNvSpPr>
            <a:spLocks noGrp="1"/>
          </p:cNvSpPr>
          <p:nvPr>
            <p:ph type="pic" sz="quarter" idx="10" hasCustomPrompt="1"/>
          </p:nvPr>
        </p:nvSpPr>
        <p:spPr>
          <a:xfrm>
            <a:off x="0" y="1628775"/>
            <a:ext cx="12192000" cy="5229226"/>
          </a:xfrm>
          <a:solidFill>
            <a:schemeClr val="tx1">
              <a:lumMod val="95000"/>
            </a:schemeClr>
          </a:solidFill>
        </p:spPr>
        <p:txBody>
          <a:bodyPr/>
          <a:lstStyle/>
          <a:p>
            <a:r>
              <a:rPr lang="de-DE" dirty="0"/>
              <a:t> </a:t>
            </a:r>
          </a:p>
        </p:txBody>
      </p:sp>
      <p:sp>
        <p:nvSpPr>
          <p:cNvPr id="60" name="Rechteck 59">
            <a:extLst>
              <a:ext uri="{FF2B5EF4-FFF2-40B4-BE49-F238E27FC236}">
                <a16:creationId xmlns:a16="http://schemas.microsoft.com/office/drawing/2014/main" id="{CBD8B083-79E8-44E1-BA43-E993160F02E1}"/>
              </a:ext>
            </a:extLst>
          </p:cNvPr>
          <p:cNvSpPr/>
          <p:nvPr userDrawn="1"/>
        </p:nvSpPr>
        <p:spPr>
          <a:xfrm>
            <a:off x="518400" y="1196733"/>
            <a:ext cx="11676062"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Textplatzhalter 64">
            <a:extLst>
              <a:ext uri="{FF2B5EF4-FFF2-40B4-BE49-F238E27FC236}">
                <a16:creationId xmlns:a16="http://schemas.microsoft.com/office/drawing/2014/main" id="{94E4DAD8-28C4-496D-803F-AF50BFF89A85}"/>
              </a:ext>
            </a:extLst>
          </p:cNvPr>
          <p:cNvSpPr>
            <a:spLocks noGrp="1"/>
          </p:cNvSpPr>
          <p:nvPr>
            <p:ph type="body" sz="quarter" idx="13" hasCustomPrompt="1"/>
          </p:nvPr>
        </p:nvSpPr>
        <p:spPr>
          <a:xfrm>
            <a:off x="518317" y="2647985"/>
            <a:ext cx="11157745" cy="1562031"/>
          </a:xfrm>
        </p:spPr>
        <p:txBody>
          <a:bodyPr vert="horz" wrap="square" lIns="0" tIns="0" rIns="360000" bIns="0" rtlCol="0" anchor="ctr" anchorCtr="0">
            <a:spAutoFit/>
          </a:bodyPr>
          <a:lstStyle>
            <a:lvl1pPr>
              <a:spcAft>
                <a:spcPts val="0"/>
              </a:spcAft>
              <a:defRPr lang="de-DE" sz="4800" b="1" dirty="0" smtClean="0">
                <a:latin typeface="+mj-lt"/>
                <a:ea typeface="+mj-ea"/>
                <a:cs typeface="+mj-cs"/>
              </a:defRPr>
            </a:lvl1pPr>
          </a:lstStyle>
          <a:p>
            <a:pPr lvl="0">
              <a:spcBef>
                <a:spcPct val="0"/>
              </a:spcBef>
            </a:pPr>
            <a:r>
              <a:rPr lang="de-DE" dirty="0"/>
              <a:t>Vielen Dank</a:t>
            </a:r>
            <a:br>
              <a:rPr lang="de-DE" dirty="0"/>
            </a:br>
            <a:r>
              <a:rPr lang="de-DE" dirty="0"/>
              <a:t>für Ihre Aufmerksamkeit!</a:t>
            </a:r>
          </a:p>
        </p:txBody>
      </p:sp>
      <p:sp>
        <p:nvSpPr>
          <p:cNvPr id="58" name="Freihandform: Form 57">
            <a:extLst>
              <a:ext uri="{FF2B5EF4-FFF2-40B4-BE49-F238E27FC236}">
                <a16:creationId xmlns:a16="http://schemas.microsoft.com/office/drawing/2014/main" id="{1A7F7BEE-9A4B-44B2-960F-97720F4BC3DA}"/>
              </a:ext>
            </a:extLst>
          </p:cNvPr>
          <p:cNvSpPr/>
          <p:nvPr userDrawn="1"/>
        </p:nvSpPr>
        <p:spPr>
          <a:xfrm>
            <a:off x="10056938" y="300703"/>
            <a:ext cx="1619125" cy="618155"/>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chemeClr val="tx1"/>
          </a:solidFill>
          <a:ln w="2892" cap="flat">
            <a:noFill/>
            <a:prstDash val="solid"/>
            <a:miter/>
          </a:ln>
        </p:spPr>
        <p:txBody>
          <a:bodyPr rtlCol="0" anchor="ctr"/>
          <a:lstStyle/>
          <a:p>
            <a:endParaRPr lang="de-DE"/>
          </a:p>
        </p:txBody>
      </p:sp>
      <p:grpSp>
        <p:nvGrpSpPr>
          <p:cNvPr id="56" name="Gruppieren 55">
            <a:extLst>
              <a:ext uri="{FF2B5EF4-FFF2-40B4-BE49-F238E27FC236}">
                <a16:creationId xmlns:a16="http://schemas.microsoft.com/office/drawing/2014/main" id="{0C3B9D07-F821-46AB-95B1-D19222D00FD7}"/>
              </a:ext>
            </a:extLst>
          </p:cNvPr>
          <p:cNvGrpSpPr/>
          <p:nvPr userDrawn="1"/>
        </p:nvGrpSpPr>
        <p:grpSpPr>
          <a:xfrm>
            <a:off x="-390525" y="160153"/>
            <a:ext cx="333375" cy="136812"/>
            <a:chOff x="-133350" y="2711163"/>
            <a:chExt cx="333375" cy="136812"/>
          </a:xfrm>
        </p:grpSpPr>
        <p:cxnSp>
          <p:nvCxnSpPr>
            <p:cNvPr id="62" name="Gerader Verbinder 61">
              <a:extLst>
                <a:ext uri="{FF2B5EF4-FFF2-40B4-BE49-F238E27FC236}">
                  <a16:creationId xmlns:a16="http://schemas.microsoft.com/office/drawing/2014/main" id="{22380010-0050-441D-BA9C-97B58351587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3" name="Textfeld 62">
              <a:extLst>
                <a:ext uri="{FF2B5EF4-FFF2-40B4-BE49-F238E27FC236}">
                  <a16:creationId xmlns:a16="http://schemas.microsoft.com/office/drawing/2014/main" id="{C13F555F-C26E-4B21-A77C-6CA7380155F8}"/>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4" name="Gruppieren 63">
            <a:extLst>
              <a:ext uri="{FF2B5EF4-FFF2-40B4-BE49-F238E27FC236}">
                <a16:creationId xmlns:a16="http://schemas.microsoft.com/office/drawing/2014/main" id="{705760C0-8935-4141-9AEE-BB96816B3799}"/>
              </a:ext>
            </a:extLst>
          </p:cNvPr>
          <p:cNvGrpSpPr/>
          <p:nvPr userDrawn="1"/>
        </p:nvGrpSpPr>
        <p:grpSpPr>
          <a:xfrm>
            <a:off x="-390525" y="1131703"/>
            <a:ext cx="333375" cy="136812"/>
            <a:chOff x="-133350" y="2711163"/>
            <a:chExt cx="333375" cy="136812"/>
          </a:xfrm>
        </p:grpSpPr>
        <p:cxnSp>
          <p:nvCxnSpPr>
            <p:cNvPr id="66" name="Gerader Verbinder 65">
              <a:extLst>
                <a:ext uri="{FF2B5EF4-FFF2-40B4-BE49-F238E27FC236}">
                  <a16:creationId xmlns:a16="http://schemas.microsoft.com/office/drawing/2014/main" id="{EBE9DAC0-7790-4611-B602-40B3CD18C73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7" name="Textfeld 66">
              <a:extLst>
                <a:ext uri="{FF2B5EF4-FFF2-40B4-BE49-F238E27FC236}">
                  <a16:creationId xmlns:a16="http://schemas.microsoft.com/office/drawing/2014/main" id="{1FBE1EE4-3D10-40E7-9F1E-627A51E59C61}"/>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8" name="Gruppieren 67">
            <a:extLst>
              <a:ext uri="{FF2B5EF4-FFF2-40B4-BE49-F238E27FC236}">
                <a16:creationId xmlns:a16="http://schemas.microsoft.com/office/drawing/2014/main" id="{B25E0919-4E1B-4A97-A1C2-6AE7D2A59920}"/>
              </a:ext>
            </a:extLst>
          </p:cNvPr>
          <p:cNvGrpSpPr/>
          <p:nvPr userDrawn="1"/>
        </p:nvGrpSpPr>
        <p:grpSpPr>
          <a:xfrm>
            <a:off x="-390525" y="1491963"/>
            <a:ext cx="333375" cy="136812"/>
            <a:chOff x="-133350" y="2711163"/>
            <a:chExt cx="333375" cy="136812"/>
          </a:xfrm>
        </p:grpSpPr>
        <p:cxnSp>
          <p:nvCxnSpPr>
            <p:cNvPr id="69" name="Gerader Verbinder 68">
              <a:extLst>
                <a:ext uri="{FF2B5EF4-FFF2-40B4-BE49-F238E27FC236}">
                  <a16:creationId xmlns:a16="http://schemas.microsoft.com/office/drawing/2014/main" id="{849FBB7D-3378-4F36-B80B-3E0BDCA8343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Textfeld 69">
              <a:extLst>
                <a:ext uri="{FF2B5EF4-FFF2-40B4-BE49-F238E27FC236}">
                  <a16:creationId xmlns:a16="http://schemas.microsoft.com/office/drawing/2014/main" id="{6141066E-6566-420D-B6EB-886DF25CCD11}"/>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71" name="Gruppieren 70">
            <a:extLst>
              <a:ext uri="{FF2B5EF4-FFF2-40B4-BE49-F238E27FC236}">
                <a16:creationId xmlns:a16="http://schemas.microsoft.com/office/drawing/2014/main" id="{87A742EA-EC3D-47DE-9C2D-533639983C8D}"/>
              </a:ext>
            </a:extLst>
          </p:cNvPr>
          <p:cNvGrpSpPr/>
          <p:nvPr userDrawn="1"/>
        </p:nvGrpSpPr>
        <p:grpSpPr>
          <a:xfrm>
            <a:off x="-390525" y="3292188"/>
            <a:ext cx="333375" cy="136812"/>
            <a:chOff x="-133350" y="2711163"/>
            <a:chExt cx="333375" cy="136812"/>
          </a:xfrm>
        </p:grpSpPr>
        <p:cxnSp>
          <p:nvCxnSpPr>
            <p:cNvPr id="72" name="Gerader Verbinder 71">
              <a:extLst>
                <a:ext uri="{FF2B5EF4-FFF2-40B4-BE49-F238E27FC236}">
                  <a16:creationId xmlns:a16="http://schemas.microsoft.com/office/drawing/2014/main" id="{846719FD-F8B1-447D-8561-7A1E238E8A5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3" name="Textfeld 72">
              <a:extLst>
                <a:ext uri="{FF2B5EF4-FFF2-40B4-BE49-F238E27FC236}">
                  <a16:creationId xmlns:a16="http://schemas.microsoft.com/office/drawing/2014/main" id="{2ABDBC31-5895-4E49-887D-433A43B32DB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4" name="Gruppieren 73">
            <a:extLst>
              <a:ext uri="{FF2B5EF4-FFF2-40B4-BE49-F238E27FC236}">
                <a16:creationId xmlns:a16="http://schemas.microsoft.com/office/drawing/2014/main" id="{AEF4BF1C-C847-48A1-A7BF-3BEE82EF1C59}"/>
              </a:ext>
            </a:extLst>
          </p:cNvPr>
          <p:cNvGrpSpPr/>
          <p:nvPr userDrawn="1"/>
        </p:nvGrpSpPr>
        <p:grpSpPr>
          <a:xfrm>
            <a:off x="-390525" y="6063963"/>
            <a:ext cx="333375" cy="136812"/>
            <a:chOff x="-133350" y="2711163"/>
            <a:chExt cx="333375" cy="136812"/>
          </a:xfrm>
        </p:grpSpPr>
        <p:cxnSp>
          <p:nvCxnSpPr>
            <p:cNvPr id="75" name="Gerader Verbinder 74">
              <a:extLst>
                <a:ext uri="{FF2B5EF4-FFF2-40B4-BE49-F238E27FC236}">
                  <a16:creationId xmlns:a16="http://schemas.microsoft.com/office/drawing/2014/main" id="{1CF60061-B6B2-4FE6-9482-278DFD418B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6" name="Textfeld 75">
              <a:extLst>
                <a:ext uri="{FF2B5EF4-FFF2-40B4-BE49-F238E27FC236}">
                  <a16:creationId xmlns:a16="http://schemas.microsoft.com/office/drawing/2014/main" id="{73D29742-39CB-41E5-B346-BADC9743E285}"/>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7" name="Gruppieren 76">
            <a:extLst>
              <a:ext uri="{FF2B5EF4-FFF2-40B4-BE49-F238E27FC236}">
                <a16:creationId xmlns:a16="http://schemas.microsoft.com/office/drawing/2014/main" id="{D55A5473-7182-4B24-8843-51E2ADF3D492}"/>
              </a:ext>
            </a:extLst>
          </p:cNvPr>
          <p:cNvGrpSpPr/>
          <p:nvPr userDrawn="1"/>
        </p:nvGrpSpPr>
        <p:grpSpPr>
          <a:xfrm>
            <a:off x="-390525" y="6495763"/>
            <a:ext cx="333375" cy="136812"/>
            <a:chOff x="-133350" y="2711163"/>
            <a:chExt cx="333375" cy="136812"/>
          </a:xfrm>
        </p:grpSpPr>
        <p:cxnSp>
          <p:nvCxnSpPr>
            <p:cNvPr id="78" name="Gerader Verbinder 77">
              <a:extLst>
                <a:ext uri="{FF2B5EF4-FFF2-40B4-BE49-F238E27FC236}">
                  <a16:creationId xmlns:a16="http://schemas.microsoft.com/office/drawing/2014/main" id="{204A095A-3A24-4259-92A8-4500898AC05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9" name="Textfeld 78">
              <a:extLst>
                <a:ext uri="{FF2B5EF4-FFF2-40B4-BE49-F238E27FC236}">
                  <a16:creationId xmlns:a16="http://schemas.microsoft.com/office/drawing/2014/main" id="{82971EAD-9159-4D12-8726-4FBE6AFA23F0}"/>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80" name="Gruppieren 79">
            <a:extLst>
              <a:ext uri="{FF2B5EF4-FFF2-40B4-BE49-F238E27FC236}">
                <a16:creationId xmlns:a16="http://schemas.microsoft.com/office/drawing/2014/main" id="{D1FF9524-93DA-476B-89EA-9E475617F2D9}"/>
              </a:ext>
            </a:extLst>
          </p:cNvPr>
          <p:cNvGrpSpPr/>
          <p:nvPr userDrawn="1"/>
        </p:nvGrpSpPr>
        <p:grpSpPr>
          <a:xfrm rot="16200000">
            <a:off x="281643" y="-299136"/>
            <a:ext cx="333375" cy="136808"/>
            <a:chOff x="-133350" y="2711167"/>
            <a:chExt cx="333375" cy="136808"/>
          </a:xfrm>
        </p:grpSpPr>
        <p:cxnSp>
          <p:nvCxnSpPr>
            <p:cNvPr id="81" name="Gerader Verbinder 80">
              <a:extLst>
                <a:ext uri="{FF2B5EF4-FFF2-40B4-BE49-F238E27FC236}">
                  <a16:creationId xmlns:a16="http://schemas.microsoft.com/office/drawing/2014/main" id="{8DFFD401-DC7D-4F6D-82BF-DC6E357E598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Textfeld 81">
              <a:extLst>
                <a:ext uri="{FF2B5EF4-FFF2-40B4-BE49-F238E27FC236}">
                  <a16:creationId xmlns:a16="http://schemas.microsoft.com/office/drawing/2014/main" id="{36A6CE9C-ECB8-42E6-B61D-3A0F3C4D7A56}"/>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3" name="Gruppieren 82">
            <a:extLst>
              <a:ext uri="{FF2B5EF4-FFF2-40B4-BE49-F238E27FC236}">
                <a16:creationId xmlns:a16="http://schemas.microsoft.com/office/drawing/2014/main" id="{20076CAA-CFEC-4359-9762-07ED0661EE26}"/>
              </a:ext>
            </a:extLst>
          </p:cNvPr>
          <p:cNvGrpSpPr/>
          <p:nvPr userDrawn="1"/>
        </p:nvGrpSpPr>
        <p:grpSpPr>
          <a:xfrm rot="16200000">
            <a:off x="5752963" y="-299136"/>
            <a:ext cx="333375" cy="136804"/>
            <a:chOff x="-133350" y="2711171"/>
            <a:chExt cx="333375" cy="136804"/>
          </a:xfrm>
        </p:grpSpPr>
        <p:cxnSp>
          <p:nvCxnSpPr>
            <p:cNvPr id="84" name="Gerader Verbinder 83">
              <a:extLst>
                <a:ext uri="{FF2B5EF4-FFF2-40B4-BE49-F238E27FC236}">
                  <a16:creationId xmlns:a16="http://schemas.microsoft.com/office/drawing/2014/main" id="{91EF761B-D6BF-475C-8903-456E1F0576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5" name="Textfeld 84">
              <a:extLst>
                <a:ext uri="{FF2B5EF4-FFF2-40B4-BE49-F238E27FC236}">
                  <a16:creationId xmlns:a16="http://schemas.microsoft.com/office/drawing/2014/main" id="{413A99B1-6C23-41A6-A82B-0EC01B779471}"/>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6" name="Gruppieren 85">
            <a:extLst>
              <a:ext uri="{FF2B5EF4-FFF2-40B4-BE49-F238E27FC236}">
                <a16:creationId xmlns:a16="http://schemas.microsoft.com/office/drawing/2014/main" id="{16CE4EF7-E819-4747-A9E4-8C86F991481E}"/>
              </a:ext>
            </a:extLst>
          </p:cNvPr>
          <p:cNvGrpSpPr/>
          <p:nvPr userDrawn="1"/>
        </p:nvGrpSpPr>
        <p:grpSpPr>
          <a:xfrm>
            <a:off x="6203950" y="-397424"/>
            <a:ext cx="124906" cy="333375"/>
            <a:chOff x="6416680" y="-397424"/>
            <a:chExt cx="124906" cy="333375"/>
          </a:xfrm>
        </p:grpSpPr>
        <p:cxnSp>
          <p:nvCxnSpPr>
            <p:cNvPr id="87" name="Gerader Verbinder 86">
              <a:extLst>
                <a:ext uri="{FF2B5EF4-FFF2-40B4-BE49-F238E27FC236}">
                  <a16:creationId xmlns:a16="http://schemas.microsoft.com/office/drawing/2014/main" id="{3B78DE36-86EF-463F-A7E5-0CD3043C9F4D}"/>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EAD15804-28A7-4690-889A-7D8A91A7D478}"/>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9" name="Gerader Verbinder 88">
            <a:extLst>
              <a:ext uri="{FF2B5EF4-FFF2-40B4-BE49-F238E27FC236}">
                <a16:creationId xmlns:a16="http://schemas.microsoft.com/office/drawing/2014/main" id="{9023C4F7-97EF-4D2F-9223-1AFEE89D9C68}"/>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0" name="Gruppieren 89">
            <a:extLst>
              <a:ext uri="{FF2B5EF4-FFF2-40B4-BE49-F238E27FC236}">
                <a16:creationId xmlns:a16="http://schemas.microsoft.com/office/drawing/2014/main" id="{D5072DFD-BA29-43BB-A0B1-01F593A0242E}"/>
              </a:ext>
            </a:extLst>
          </p:cNvPr>
          <p:cNvGrpSpPr/>
          <p:nvPr userDrawn="1"/>
        </p:nvGrpSpPr>
        <p:grpSpPr>
          <a:xfrm rot="16200000">
            <a:off x="11447325" y="-299139"/>
            <a:ext cx="333375" cy="136800"/>
            <a:chOff x="-133350" y="2711175"/>
            <a:chExt cx="333375" cy="136800"/>
          </a:xfrm>
        </p:grpSpPr>
        <p:cxnSp>
          <p:nvCxnSpPr>
            <p:cNvPr id="91" name="Gerader Verbinder 90">
              <a:extLst>
                <a:ext uri="{FF2B5EF4-FFF2-40B4-BE49-F238E27FC236}">
                  <a16:creationId xmlns:a16="http://schemas.microsoft.com/office/drawing/2014/main" id="{A9C77A6D-E177-4B69-A5A1-6B77E4229F3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2" name="Textfeld 91">
              <a:extLst>
                <a:ext uri="{FF2B5EF4-FFF2-40B4-BE49-F238E27FC236}">
                  <a16:creationId xmlns:a16="http://schemas.microsoft.com/office/drawing/2014/main" id="{701274C6-5A42-4082-BC4B-8532BFB4CC40}"/>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93" name="Grafik 3">
            <a:extLst>
              <a:ext uri="{FF2B5EF4-FFF2-40B4-BE49-F238E27FC236}">
                <a16:creationId xmlns:a16="http://schemas.microsoft.com/office/drawing/2014/main" id="{3011B2CF-5596-40FB-835C-D450C93B6163}"/>
              </a:ext>
            </a:extLst>
          </p:cNvPr>
          <p:cNvGrpSpPr/>
          <p:nvPr userDrawn="1"/>
        </p:nvGrpSpPr>
        <p:grpSpPr>
          <a:xfrm>
            <a:off x="520163" y="293688"/>
            <a:ext cx="2623087" cy="328167"/>
            <a:chOff x="2178367" y="2525076"/>
            <a:chExt cx="7773352" cy="972502"/>
          </a:xfrm>
          <a:solidFill>
            <a:schemeClr val="tx1"/>
          </a:solidFill>
        </p:grpSpPr>
        <p:sp>
          <p:nvSpPr>
            <p:cNvPr id="94" name="Freihandform: Form 93">
              <a:extLst>
                <a:ext uri="{FF2B5EF4-FFF2-40B4-BE49-F238E27FC236}">
                  <a16:creationId xmlns:a16="http://schemas.microsoft.com/office/drawing/2014/main" id="{B0449415-1C6A-4A64-8E2F-F702863ADCF1}"/>
                </a:ext>
              </a:extLst>
            </p:cNvPr>
            <p:cNvSpPr/>
            <p:nvPr/>
          </p:nvSpPr>
          <p:spPr>
            <a:xfrm>
              <a:off x="2178367" y="2545079"/>
              <a:ext cx="232409" cy="369569"/>
            </a:xfrm>
            <a:custGeom>
              <a:avLst/>
              <a:gdLst>
                <a:gd name="connsiteX0" fmla="*/ 232410 w 232409"/>
                <a:gd name="connsiteY0" fmla="*/ 60960 h 369569"/>
                <a:gd name="connsiteX1" fmla="*/ 65722 w 232409"/>
                <a:gd name="connsiteY1" fmla="*/ 60960 h 369569"/>
                <a:gd name="connsiteX2" fmla="*/ 65722 w 232409"/>
                <a:gd name="connsiteY2" fmla="*/ 152400 h 369569"/>
                <a:gd name="connsiteX3" fmla="*/ 189547 w 232409"/>
                <a:gd name="connsiteY3" fmla="*/ 152400 h 369569"/>
                <a:gd name="connsiteX4" fmla="*/ 189547 w 232409"/>
                <a:gd name="connsiteY4" fmla="*/ 212408 h 369569"/>
                <a:gd name="connsiteX5" fmla="*/ 65722 w 232409"/>
                <a:gd name="connsiteY5" fmla="*/ 212408 h 369569"/>
                <a:gd name="connsiteX6" fmla="*/ 65722 w 232409"/>
                <a:gd name="connsiteY6" fmla="*/ 369570 h 369569"/>
                <a:gd name="connsiteX7" fmla="*/ 0 w 232409"/>
                <a:gd name="connsiteY7" fmla="*/ 369570 h 369569"/>
                <a:gd name="connsiteX8" fmla="*/ 0 w 232409"/>
                <a:gd name="connsiteY8" fmla="*/ 0 h 369569"/>
                <a:gd name="connsiteX9" fmla="*/ 231458 w 232409"/>
                <a:gd name="connsiteY9" fmla="*/ 0 h 369569"/>
                <a:gd name="connsiteX10" fmla="*/ 231458 w 232409"/>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409" h="369569">
                  <a:moveTo>
                    <a:pt x="232410" y="60960"/>
                  </a:moveTo>
                  <a:lnTo>
                    <a:pt x="65722" y="60960"/>
                  </a:lnTo>
                  <a:lnTo>
                    <a:pt x="65722" y="152400"/>
                  </a:lnTo>
                  <a:lnTo>
                    <a:pt x="189547" y="152400"/>
                  </a:lnTo>
                  <a:lnTo>
                    <a:pt x="189547" y="212408"/>
                  </a:lnTo>
                  <a:lnTo>
                    <a:pt x="65722" y="212408"/>
                  </a:lnTo>
                  <a:lnTo>
                    <a:pt x="65722" y="369570"/>
                  </a:lnTo>
                  <a:lnTo>
                    <a:pt x="0" y="369570"/>
                  </a:lnTo>
                  <a:lnTo>
                    <a:pt x="0" y="0"/>
                  </a:lnTo>
                  <a:lnTo>
                    <a:pt x="231458" y="0"/>
                  </a:lnTo>
                  <a:lnTo>
                    <a:pt x="231458" y="60960"/>
                  </a:lnTo>
                  <a:close/>
                </a:path>
              </a:pathLst>
            </a:custGeom>
            <a:grpFill/>
            <a:ln w="9525" cap="flat">
              <a:noFill/>
              <a:prstDash val="solid"/>
              <a:miter/>
            </a:ln>
          </p:spPr>
          <p:txBody>
            <a:bodyPr rtlCol="0" anchor="ctr"/>
            <a:lstStyle/>
            <a:p>
              <a:endParaRPr lang="de-DE"/>
            </a:p>
          </p:txBody>
        </p:sp>
        <p:sp>
          <p:nvSpPr>
            <p:cNvPr id="95" name="Freihandform: Form 94">
              <a:extLst>
                <a:ext uri="{FF2B5EF4-FFF2-40B4-BE49-F238E27FC236}">
                  <a16:creationId xmlns:a16="http://schemas.microsoft.com/office/drawing/2014/main" id="{738B0DA3-FE01-4AE2-A303-09F23CA731E7}"/>
                </a:ext>
              </a:extLst>
            </p:cNvPr>
            <p:cNvSpPr/>
            <p:nvPr/>
          </p:nvSpPr>
          <p:spPr>
            <a:xfrm>
              <a:off x="2446972"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grpFill/>
            <a:ln w="9525" cap="flat">
              <a:noFill/>
              <a:prstDash val="solid"/>
              <a:miter/>
            </a:ln>
          </p:spPr>
          <p:txBody>
            <a:bodyPr rtlCol="0" anchor="ctr"/>
            <a:lstStyle/>
            <a:p>
              <a:endParaRPr lang="de-DE"/>
            </a:p>
          </p:txBody>
        </p:sp>
        <p:sp>
          <p:nvSpPr>
            <p:cNvPr id="96" name="Freihandform: Form 95">
              <a:extLst>
                <a:ext uri="{FF2B5EF4-FFF2-40B4-BE49-F238E27FC236}">
                  <a16:creationId xmlns:a16="http://schemas.microsoft.com/office/drawing/2014/main" id="{9D6AD124-56CB-4E6C-AA90-A81031F6BDB3}"/>
                </a:ext>
              </a:extLst>
            </p:cNvPr>
            <p:cNvSpPr/>
            <p:nvPr/>
          </p:nvSpPr>
          <p:spPr>
            <a:xfrm>
              <a:off x="2651759"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97" name="Freihandform: Form 96">
              <a:extLst>
                <a:ext uri="{FF2B5EF4-FFF2-40B4-BE49-F238E27FC236}">
                  <a16:creationId xmlns:a16="http://schemas.microsoft.com/office/drawing/2014/main" id="{61C4E282-28A6-498E-9040-A910141F1EFD}"/>
                </a:ext>
              </a:extLst>
            </p:cNvPr>
            <p:cNvSpPr/>
            <p:nvPr/>
          </p:nvSpPr>
          <p:spPr>
            <a:xfrm>
              <a:off x="2787966"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8" y="225743"/>
                    <a:pt x="132398" y="225743"/>
                  </a:cubicBezTo>
                  <a:cubicBezTo>
                    <a:pt x="157163" y="225743"/>
                    <a:pt x="177165" y="216218"/>
                    <a:pt x="198120" y="194310"/>
                  </a:cubicBezTo>
                  <a:lnTo>
                    <a:pt x="237173"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grpFill/>
            <a:ln w="9525" cap="flat">
              <a:noFill/>
              <a:prstDash val="solid"/>
              <a:miter/>
            </a:ln>
          </p:spPr>
          <p:txBody>
            <a:bodyPr rtlCol="0" anchor="ctr"/>
            <a:lstStyle/>
            <a:p>
              <a:endParaRPr lang="de-DE"/>
            </a:p>
          </p:txBody>
        </p:sp>
        <p:sp>
          <p:nvSpPr>
            <p:cNvPr id="98" name="Freihandform: Form 97">
              <a:extLst>
                <a:ext uri="{FF2B5EF4-FFF2-40B4-BE49-F238E27FC236}">
                  <a16:creationId xmlns:a16="http://schemas.microsoft.com/office/drawing/2014/main" id="{73C68822-B829-45A4-BBE9-36FFB1E83213}"/>
                </a:ext>
              </a:extLst>
            </p:cNvPr>
            <p:cNvSpPr/>
            <p:nvPr/>
          </p:nvSpPr>
          <p:spPr>
            <a:xfrm>
              <a:off x="308609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0960 w 248602"/>
                <a:gd name="connsiteY12" fmla="*/ 255270 h 396239"/>
                <a:gd name="connsiteX13" fmla="*/ 122872 w 248602"/>
                <a:gd name="connsiteY13" fmla="*/ 340995 h 396239"/>
                <a:gd name="connsiteX14" fmla="*/ 186690 w 248602"/>
                <a:gd name="connsiteY14" fmla="*/ 305753 h 396239"/>
                <a:gd name="connsiteX15" fmla="*/ 186690 w 248602"/>
                <a:gd name="connsiteY15" fmla="*/ 207645 h 396239"/>
                <a:gd name="connsiteX16" fmla="*/ 122872 w 248602"/>
                <a:gd name="connsiteY16" fmla="*/ 172402 h 396239"/>
                <a:gd name="connsiteX17" fmla="*/ 60960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2" y="130493"/>
                    <a:pt x="185738" y="152400"/>
                  </a:cubicBezTo>
                  <a:lnTo>
                    <a:pt x="186690" y="152400"/>
                  </a:lnTo>
                  <a:lnTo>
                    <a:pt x="186690" y="15240"/>
                  </a:lnTo>
                  <a:lnTo>
                    <a:pt x="248603" y="0"/>
                  </a:lnTo>
                  <a:lnTo>
                    <a:pt x="248603" y="389573"/>
                  </a:lnTo>
                  <a:lnTo>
                    <a:pt x="187642" y="389573"/>
                  </a:lnTo>
                  <a:lnTo>
                    <a:pt x="187642" y="358140"/>
                  </a:lnTo>
                  <a:lnTo>
                    <a:pt x="186690" y="358140"/>
                  </a:lnTo>
                  <a:cubicBezTo>
                    <a:pt x="167640" y="381953"/>
                    <a:pt x="140017" y="396240"/>
                    <a:pt x="106680" y="396240"/>
                  </a:cubicBezTo>
                  <a:cubicBezTo>
                    <a:pt x="43815" y="395288"/>
                    <a:pt x="0" y="340995"/>
                    <a:pt x="0" y="255270"/>
                  </a:cubicBezTo>
                  <a:close/>
                  <a:moveTo>
                    <a:pt x="60960" y="255270"/>
                  </a:moveTo>
                  <a:cubicBezTo>
                    <a:pt x="60960" y="309563"/>
                    <a:pt x="83820" y="340995"/>
                    <a:pt x="122872" y="340995"/>
                  </a:cubicBezTo>
                  <a:cubicBezTo>
                    <a:pt x="146685" y="340995"/>
                    <a:pt x="166688" y="329565"/>
                    <a:pt x="186690" y="305753"/>
                  </a:cubicBezTo>
                  <a:lnTo>
                    <a:pt x="186690" y="207645"/>
                  </a:lnTo>
                  <a:cubicBezTo>
                    <a:pt x="168592" y="183833"/>
                    <a:pt x="148590" y="172402"/>
                    <a:pt x="122872" y="172402"/>
                  </a:cubicBezTo>
                  <a:cubicBezTo>
                    <a:pt x="82867" y="172402"/>
                    <a:pt x="60960" y="201930"/>
                    <a:pt x="60960" y="255270"/>
                  </a:cubicBezTo>
                  <a:close/>
                </a:path>
              </a:pathLst>
            </a:custGeom>
            <a:grpFill/>
            <a:ln w="9525" cap="flat">
              <a:noFill/>
              <a:prstDash val="solid"/>
              <a:miter/>
            </a:ln>
          </p:spPr>
          <p:txBody>
            <a:bodyPr rtlCol="0" anchor="ctr"/>
            <a:lstStyle/>
            <a:p>
              <a:endParaRPr lang="de-DE"/>
            </a:p>
          </p:txBody>
        </p:sp>
        <p:sp>
          <p:nvSpPr>
            <p:cNvPr id="99" name="Freihandform: Form 98">
              <a:extLst>
                <a:ext uri="{FF2B5EF4-FFF2-40B4-BE49-F238E27FC236}">
                  <a16:creationId xmlns:a16="http://schemas.microsoft.com/office/drawing/2014/main" id="{D77A74DB-FD82-47F9-8878-37803B7AB3D7}"/>
                </a:ext>
              </a:extLst>
            </p:cNvPr>
            <p:cNvSpPr/>
            <p:nvPr/>
          </p:nvSpPr>
          <p:spPr>
            <a:xfrm>
              <a:off x="3417569"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grpFill/>
            <a:ln w="9525" cap="flat">
              <a:noFill/>
              <a:prstDash val="solid"/>
              <a:miter/>
            </a:ln>
          </p:spPr>
          <p:txBody>
            <a:bodyPr rtlCol="0" anchor="ctr"/>
            <a:lstStyle/>
            <a:p>
              <a:endParaRPr lang="de-DE"/>
            </a:p>
          </p:txBody>
        </p:sp>
        <p:sp>
          <p:nvSpPr>
            <p:cNvPr id="100" name="Freihandform: Form 99">
              <a:extLst>
                <a:ext uri="{FF2B5EF4-FFF2-40B4-BE49-F238E27FC236}">
                  <a16:creationId xmlns:a16="http://schemas.microsoft.com/office/drawing/2014/main" id="{19522EFA-8CEC-4EE0-9442-39E9ADAB2CCC}"/>
                </a:ext>
              </a:extLst>
            </p:cNvPr>
            <p:cNvSpPr/>
            <p:nvPr/>
          </p:nvSpPr>
          <p:spPr>
            <a:xfrm>
              <a:off x="3622357" y="2528887"/>
              <a:ext cx="79057" cy="384810"/>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0485 w 79057"/>
                <a:gd name="connsiteY5" fmla="*/ 384810 h 384810"/>
                <a:gd name="connsiteX6" fmla="*/ 8572 w 79057"/>
                <a:gd name="connsiteY6" fmla="*/ 384810 h 384810"/>
                <a:gd name="connsiteX7" fmla="*/ 8572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960"/>
                    <a:pt x="0" y="38100"/>
                  </a:cubicBezTo>
                  <a:cubicBezTo>
                    <a:pt x="0" y="16193"/>
                    <a:pt x="18097" y="0"/>
                    <a:pt x="39052" y="0"/>
                  </a:cubicBezTo>
                  <a:cubicBezTo>
                    <a:pt x="60960" y="0"/>
                    <a:pt x="79058" y="16193"/>
                    <a:pt x="79058" y="38100"/>
                  </a:cubicBezTo>
                  <a:close/>
                  <a:moveTo>
                    <a:pt x="70485" y="384810"/>
                  </a:moveTo>
                  <a:lnTo>
                    <a:pt x="8572" y="384810"/>
                  </a:lnTo>
                  <a:lnTo>
                    <a:pt x="8572"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01" name="Freihandform: Form 100">
              <a:extLst>
                <a:ext uri="{FF2B5EF4-FFF2-40B4-BE49-F238E27FC236}">
                  <a16:creationId xmlns:a16="http://schemas.microsoft.com/office/drawing/2014/main" id="{0DF3FC5F-9F16-467C-B353-4E19CECDB559}"/>
                </a:ext>
              </a:extLst>
            </p:cNvPr>
            <p:cNvSpPr/>
            <p:nvPr/>
          </p:nvSpPr>
          <p:spPr>
            <a:xfrm>
              <a:off x="3759516" y="2640329"/>
              <a:ext cx="224790" cy="280034"/>
            </a:xfrm>
            <a:custGeom>
              <a:avLst/>
              <a:gdLst>
                <a:gd name="connsiteX0" fmla="*/ 222885 w 224790"/>
                <a:gd name="connsiteY0" fmla="*/ 237172 h 280034"/>
                <a:gd name="connsiteX1" fmla="*/ 127635 w 224790"/>
                <a:gd name="connsiteY1" fmla="*/ 280035 h 280034"/>
                <a:gd name="connsiteX2" fmla="*/ 0 w 224790"/>
                <a:gd name="connsiteY2" fmla="*/ 140970 h 280034"/>
                <a:gd name="connsiteX3" fmla="*/ 128588 w 224790"/>
                <a:gd name="connsiteY3" fmla="*/ 0 h 280034"/>
                <a:gd name="connsiteX4" fmla="*/ 224790 w 224790"/>
                <a:gd name="connsiteY4" fmla="*/ 45720 h 280034"/>
                <a:gd name="connsiteX5" fmla="*/ 181928 w 224790"/>
                <a:gd name="connsiteY5" fmla="*/ 86678 h 280034"/>
                <a:gd name="connsiteX6" fmla="*/ 128588 w 224790"/>
                <a:gd name="connsiteY6" fmla="*/ 57150 h 280034"/>
                <a:gd name="connsiteX7" fmla="*/ 62865 w 224790"/>
                <a:gd name="connsiteY7" fmla="*/ 140018 h 280034"/>
                <a:gd name="connsiteX8" fmla="*/ 128588 w 224790"/>
                <a:gd name="connsiteY8" fmla="*/ 222885 h 280034"/>
                <a:gd name="connsiteX9" fmla="*/ 183833 w 224790"/>
                <a:gd name="connsiteY9" fmla="*/ 193358 h 280034"/>
                <a:gd name="connsiteX10" fmla="*/ 222885 w 224790"/>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grpFill/>
            <a:ln w="9525" cap="flat">
              <a:noFill/>
              <a:prstDash val="solid"/>
              <a:miter/>
            </a:ln>
          </p:spPr>
          <p:txBody>
            <a:bodyPr rtlCol="0" anchor="ctr"/>
            <a:lstStyle/>
            <a:p>
              <a:endParaRPr lang="de-DE"/>
            </a:p>
          </p:txBody>
        </p:sp>
        <p:sp>
          <p:nvSpPr>
            <p:cNvPr id="102" name="Freihandform: Form 101">
              <a:extLst>
                <a:ext uri="{FF2B5EF4-FFF2-40B4-BE49-F238E27FC236}">
                  <a16:creationId xmlns:a16="http://schemas.microsoft.com/office/drawing/2014/main" id="{54D5478D-625E-4820-BE3F-5A2A1D1D92CB}"/>
                </a:ext>
              </a:extLst>
            </p:cNvPr>
            <p:cNvSpPr/>
            <p:nvPr/>
          </p:nvSpPr>
          <p:spPr>
            <a:xfrm>
              <a:off x="4038599" y="2525076"/>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2"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03" name="Freihandform: Form 102">
              <a:extLst>
                <a:ext uri="{FF2B5EF4-FFF2-40B4-BE49-F238E27FC236}">
                  <a16:creationId xmlns:a16="http://schemas.microsoft.com/office/drawing/2014/main" id="{DFDF2471-44E2-421C-AC3B-D064ACCDB94C}"/>
                </a:ext>
              </a:extLst>
            </p:cNvPr>
            <p:cNvSpPr/>
            <p:nvPr/>
          </p:nvSpPr>
          <p:spPr>
            <a:xfrm>
              <a:off x="4338637"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grpFill/>
            <a:ln w="9525" cap="flat">
              <a:noFill/>
              <a:prstDash val="solid"/>
              <a:miter/>
            </a:ln>
          </p:spPr>
          <p:txBody>
            <a:bodyPr rtlCol="0" anchor="ctr"/>
            <a:lstStyle/>
            <a:p>
              <a:endParaRPr lang="de-DE"/>
            </a:p>
          </p:txBody>
        </p:sp>
        <p:sp>
          <p:nvSpPr>
            <p:cNvPr id="104" name="Freihandform: Form 103">
              <a:extLst>
                <a:ext uri="{FF2B5EF4-FFF2-40B4-BE49-F238E27FC236}">
                  <a16:creationId xmlns:a16="http://schemas.microsoft.com/office/drawing/2014/main" id="{1F7D1821-AC51-4D3F-9530-6B9F6703662A}"/>
                </a:ext>
              </a:extLst>
            </p:cNvPr>
            <p:cNvSpPr/>
            <p:nvPr/>
          </p:nvSpPr>
          <p:spPr>
            <a:xfrm>
              <a:off x="4502467" y="2545079"/>
              <a:ext cx="342900" cy="368617"/>
            </a:xfrm>
            <a:custGeom>
              <a:avLst/>
              <a:gdLst>
                <a:gd name="connsiteX0" fmla="*/ 136207 w 342900"/>
                <a:gd name="connsiteY0" fmla="*/ 0 h 368617"/>
                <a:gd name="connsiteX1" fmla="*/ 205740 w 342900"/>
                <a:gd name="connsiteY1" fmla="*/ 0 h 368617"/>
                <a:gd name="connsiteX2" fmla="*/ 342900 w 342900"/>
                <a:gd name="connsiteY2" fmla="*/ 368618 h 368617"/>
                <a:gd name="connsiteX3" fmla="*/ 271463 w 342900"/>
                <a:gd name="connsiteY3" fmla="*/ 368618 h 368617"/>
                <a:gd name="connsiteX4" fmla="*/ 244792 w 342900"/>
                <a:gd name="connsiteY4" fmla="*/ 290512 h 368617"/>
                <a:gd name="connsiteX5" fmla="*/ 96202 w 342900"/>
                <a:gd name="connsiteY5" fmla="*/ 290512 h 368617"/>
                <a:gd name="connsiteX6" fmla="*/ 69532 w 342900"/>
                <a:gd name="connsiteY6" fmla="*/ 368618 h 368617"/>
                <a:gd name="connsiteX7" fmla="*/ 0 w 342900"/>
                <a:gd name="connsiteY7" fmla="*/ 368618 h 368617"/>
                <a:gd name="connsiteX8" fmla="*/ 136207 w 342900"/>
                <a:gd name="connsiteY8" fmla="*/ 0 h 368617"/>
                <a:gd name="connsiteX9" fmla="*/ 116205 w 342900"/>
                <a:gd name="connsiteY9" fmla="*/ 231458 h 368617"/>
                <a:gd name="connsiteX10" fmla="*/ 223838 w 342900"/>
                <a:gd name="connsiteY10" fmla="*/ 231458 h 368617"/>
                <a:gd name="connsiteX11" fmla="*/ 170497 w 342900"/>
                <a:gd name="connsiteY11" fmla="*/ 75247 h 368617"/>
                <a:gd name="connsiteX12" fmla="*/ 169545 w 342900"/>
                <a:gd name="connsiteY12" fmla="*/ 75247 h 368617"/>
                <a:gd name="connsiteX13" fmla="*/ 116205 w 342900"/>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900" h="368617">
                  <a:moveTo>
                    <a:pt x="136207" y="0"/>
                  </a:moveTo>
                  <a:lnTo>
                    <a:pt x="205740" y="0"/>
                  </a:lnTo>
                  <a:lnTo>
                    <a:pt x="342900" y="368618"/>
                  </a:lnTo>
                  <a:lnTo>
                    <a:pt x="271463" y="368618"/>
                  </a:lnTo>
                  <a:lnTo>
                    <a:pt x="244792" y="290512"/>
                  </a:lnTo>
                  <a:lnTo>
                    <a:pt x="96202" y="290512"/>
                  </a:lnTo>
                  <a:lnTo>
                    <a:pt x="69532" y="368618"/>
                  </a:lnTo>
                  <a:lnTo>
                    <a:pt x="0" y="368618"/>
                  </a:lnTo>
                  <a:lnTo>
                    <a:pt x="136207" y="0"/>
                  </a:lnTo>
                  <a:close/>
                  <a:moveTo>
                    <a:pt x="116205" y="231458"/>
                  </a:moveTo>
                  <a:lnTo>
                    <a:pt x="223838" y="231458"/>
                  </a:lnTo>
                  <a:lnTo>
                    <a:pt x="170497" y="75247"/>
                  </a:lnTo>
                  <a:lnTo>
                    <a:pt x="169545" y="75247"/>
                  </a:lnTo>
                  <a:lnTo>
                    <a:pt x="116205" y="231458"/>
                  </a:lnTo>
                  <a:close/>
                </a:path>
              </a:pathLst>
            </a:custGeom>
            <a:grpFill/>
            <a:ln w="9525" cap="flat">
              <a:noFill/>
              <a:prstDash val="solid"/>
              <a:miter/>
            </a:ln>
          </p:spPr>
          <p:txBody>
            <a:bodyPr rtlCol="0" anchor="ctr"/>
            <a:lstStyle/>
            <a:p>
              <a:endParaRPr lang="de-DE"/>
            </a:p>
          </p:txBody>
        </p:sp>
        <p:sp>
          <p:nvSpPr>
            <p:cNvPr id="105" name="Freihandform: Form 104">
              <a:extLst>
                <a:ext uri="{FF2B5EF4-FFF2-40B4-BE49-F238E27FC236}">
                  <a16:creationId xmlns:a16="http://schemas.microsoft.com/office/drawing/2014/main" id="{EB17AE7F-A04B-467A-9306-87FE75DF0E04}"/>
                </a:ext>
              </a:extLst>
            </p:cNvPr>
            <p:cNvSpPr/>
            <p:nvPr/>
          </p:nvSpPr>
          <p:spPr>
            <a:xfrm>
              <a:off x="4900612" y="2525076"/>
              <a:ext cx="61912" cy="388620"/>
            </a:xfrm>
            <a:custGeom>
              <a:avLst/>
              <a:gdLst>
                <a:gd name="connsiteX0" fmla="*/ 61913 w 61912"/>
                <a:gd name="connsiteY0" fmla="*/ 388620 h 388620"/>
                <a:gd name="connsiteX1" fmla="*/ 0 w 61912"/>
                <a:gd name="connsiteY1" fmla="*/ 388620 h 388620"/>
                <a:gd name="connsiteX2" fmla="*/ 0 w 61912"/>
                <a:gd name="connsiteY2" fmla="*/ 14288 h 388620"/>
                <a:gd name="connsiteX3" fmla="*/ 61913 w 61912"/>
                <a:gd name="connsiteY3" fmla="*/ 0 h 388620"/>
                <a:gd name="connsiteX4" fmla="*/ 61913 w 61912"/>
                <a:gd name="connsiteY4" fmla="*/ 38862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8620">
                  <a:moveTo>
                    <a:pt x="61913" y="388620"/>
                  </a:moveTo>
                  <a:lnTo>
                    <a:pt x="0" y="388620"/>
                  </a:lnTo>
                  <a:lnTo>
                    <a:pt x="0" y="14288"/>
                  </a:lnTo>
                  <a:lnTo>
                    <a:pt x="61913" y="0"/>
                  </a:lnTo>
                  <a:lnTo>
                    <a:pt x="61913" y="388620"/>
                  </a:lnTo>
                  <a:close/>
                </a:path>
              </a:pathLst>
            </a:custGeom>
            <a:grpFill/>
            <a:ln w="9525" cap="flat">
              <a:noFill/>
              <a:prstDash val="solid"/>
              <a:miter/>
            </a:ln>
          </p:spPr>
          <p:txBody>
            <a:bodyPr rtlCol="0" anchor="ctr"/>
            <a:lstStyle/>
            <a:p>
              <a:endParaRPr lang="de-DE"/>
            </a:p>
          </p:txBody>
        </p:sp>
        <p:sp>
          <p:nvSpPr>
            <p:cNvPr id="106" name="Freihandform: Form 105">
              <a:extLst>
                <a:ext uri="{FF2B5EF4-FFF2-40B4-BE49-F238E27FC236}">
                  <a16:creationId xmlns:a16="http://schemas.microsoft.com/office/drawing/2014/main" id="{46339B94-749D-4AB3-A33D-B33FA5BAE446}"/>
                </a:ext>
              </a:extLst>
            </p:cNvPr>
            <p:cNvSpPr/>
            <p:nvPr/>
          </p:nvSpPr>
          <p:spPr>
            <a:xfrm>
              <a:off x="502919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3" y="264795"/>
                    <a:pt x="173355" y="279083"/>
                    <a:pt x="132397" y="279083"/>
                  </a:cubicBezTo>
                  <a:close/>
                  <a:moveTo>
                    <a:pt x="62865" y="115253"/>
                  </a:moveTo>
                  <a:lnTo>
                    <a:pt x="183832" y="115253"/>
                  </a:lnTo>
                  <a:cubicBezTo>
                    <a:pt x="180975" y="74295"/>
                    <a:pt x="160020" y="50482"/>
                    <a:pt x="124778" y="50482"/>
                  </a:cubicBezTo>
                  <a:cubicBezTo>
                    <a:pt x="90488" y="50482"/>
                    <a:pt x="68580" y="74295"/>
                    <a:pt x="62865" y="115253"/>
                  </a:cubicBezTo>
                  <a:close/>
                </a:path>
              </a:pathLst>
            </a:custGeom>
            <a:grpFill/>
            <a:ln w="9525" cap="flat">
              <a:noFill/>
              <a:prstDash val="solid"/>
              <a:miter/>
            </a:ln>
          </p:spPr>
          <p:txBody>
            <a:bodyPr rtlCol="0" anchor="ctr"/>
            <a:lstStyle/>
            <a:p>
              <a:endParaRPr lang="de-DE"/>
            </a:p>
          </p:txBody>
        </p:sp>
        <p:sp>
          <p:nvSpPr>
            <p:cNvPr id="107" name="Freihandform: Form 106">
              <a:extLst>
                <a:ext uri="{FF2B5EF4-FFF2-40B4-BE49-F238E27FC236}">
                  <a16:creationId xmlns:a16="http://schemas.microsoft.com/office/drawing/2014/main" id="{40C8837A-0B5F-4A13-B684-B3EB1FF4F1B5}"/>
                </a:ext>
              </a:extLst>
            </p:cNvPr>
            <p:cNvSpPr/>
            <p:nvPr/>
          </p:nvSpPr>
          <p:spPr>
            <a:xfrm>
              <a:off x="5306377" y="2646997"/>
              <a:ext cx="255269" cy="266700"/>
            </a:xfrm>
            <a:custGeom>
              <a:avLst/>
              <a:gdLst>
                <a:gd name="connsiteX0" fmla="*/ 255270 w 255269"/>
                <a:gd name="connsiteY0" fmla="*/ 266700 h 266700"/>
                <a:gd name="connsiteX1" fmla="*/ 183832 w 255269"/>
                <a:gd name="connsiteY1" fmla="*/ 266700 h 266700"/>
                <a:gd name="connsiteX2" fmla="*/ 126682 w 255269"/>
                <a:gd name="connsiteY2" fmla="*/ 174307 h 266700"/>
                <a:gd name="connsiteX3" fmla="*/ 125730 w 255269"/>
                <a:gd name="connsiteY3" fmla="*/ 174307 h 266700"/>
                <a:gd name="connsiteX4" fmla="*/ 70485 w 255269"/>
                <a:gd name="connsiteY4" fmla="*/ 266700 h 266700"/>
                <a:gd name="connsiteX5" fmla="*/ 0 w 255269"/>
                <a:gd name="connsiteY5" fmla="*/ 266700 h 266700"/>
                <a:gd name="connsiteX6" fmla="*/ 91440 w 255269"/>
                <a:gd name="connsiteY6" fmla="*/ 128588 h 266700"/>
                <a:gd name="connsiteX7" fmla="*/ 6667 w 255269"/>
                <a:gd name="connsiteY7" fmla="*/ 0 h 266700"/>
                <a:gd name="connsiteX8" fmla="*/ 77153 w 255269"/>
                <a:gd name="connsiteY8" fmla="*/ 0 h 266700"/>
                <a:gd name="connsiteX9" fmla="*/ 127635 w 255269"/>
                <a:gd name="connsiteY9" fmla="*/ 81915 h 266700"/>
                <a:gd name="connsiteX10" fmla="*/ 128588 w 255269"/>
                <a:gd name="connsiteY10" fmla="*/ 81915 h 266700"/>
                <a:gd name="connsiteX11" fmla="*/ 178117 w 255269"/>
                <a:gd name="connsiteY11" fmla="*/ 0 h 266700"/>
                <a:gd name="connsiteX12" fmla="*/ 247650 w 255269"/>
                <a:gd name="connsiteY12" fmla="*/ 0 h 266700"/>
                <a:gd name="connsiteX13" fmla="*/ 163830 w 255269"/>
                <a:gd name="connsiteY13" fmla="*/ 127635 h 266700"/>
                <a:gd name="connsiteX14" fmla="*/ 255270 w 255269"/>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69" h="266700">
                  <a:moveTo>
                    <a:pt x="255270" y="266700"/>
                  </a:moveTo>
                  <a:lnTo>
                    <a:pt x="183832" y="266700"/>
                  </a:lnTo>
                  <a:lnTo>
                    <a:pt x="126682" y="174307"/>
                  </a:lnTo>
                  <a:lnTo>
                    <a:pt x="125730" y="174307"/>
                  </a:lnTo>
                  <a:lnTo>
                    <a:pt x="70485" y="266700"/>
                  </a:lnTo>
                  <a:lnTo>
                    <a:pt x="0" y="266700"/>
                  </a:lnTo>
                  <a:lnTo>
                    <a:pt x="91440" y="128588"/>
                  </a:lnTo>
                  <a:lnTo>
                    <a:pt x="6667" y="0"/>
                  </a:lnTo>
                  <a:lnTo>
                    <a:pt x="77153" y="0"/>
                  </a:lnTo>
                  <a:lnTo>
                    <a:pt x="127635" y="81915"/>
                  </a:lnTo>
                  <a:lnTo>
                    <a:pt x="128588" y="81915"/>
                  </a:lnTo>
                  <a:lnTo>
                    <a:pt x="178117" y="0"/>
                  </a:lnTo>
                  <a:lnTo>
                    <a:pt x="247650" y="0"/>
                  </a:lnTo>
                  <a:lnTo>
                    <a:pt x="163830" y="127635"/>
                  </a:lnTo>
                  <a:lnTo>
                    <a:pt x="255270" y="266700"/>
                  </a:lnTo>
                  <a:close/>
                </a:path>
              </a:pathLst>
            </a:custGeom>
            <a:grpFill/>
            <a:ln w="9525" cap="flat">
              <a:noFill/>
              <a:prstDash val="solid"/>
              <a:miter/>
            </a:ln>
          </p:spPr>
          <p:txBody>
            <a:bodyPr rtlCol="0" anchor="ctr"/>
            <a:lstStyle/>
            <a:p>
              <a:endParaRPr lang="de-DE"/>
            </a:p>
          </p:txBody>
        </p:sp>
        <p:sp>
          <p:nvSpPr>
            <p:cNvPr id="108" name="Freihandform: Form 107">
              <a:extLst>
                <a:ext uri="{FF2B5EF4-FFF2-40B4-BE49-F238E27FC236}">
                  <a16:creationId xmlns:a16="http://schemas.microsoft.com/office/drawing/2014/main" id="{C79E37DC-409A-4084-8BCE-C5917C2A84A1}"/>
                </a:ext>
              </a:extLst>
            </p:cNvPr>
            <p:cNvSpPr/>
            <p:nvPr/>
          </p:nvSpPr>
          <p:spPr>
            <a:xfrm>
              <a:off x="5594967" y="2641281"/>
              <a:ext cx="225759" cy="279082"/>
            </a:xfrm>
            <a:custGeom>
              <a:avLst/>
              <a:gdLst>
                <a:gd name="connsiteX0" fmla="*/ 114317 w 225759"/>
                <a:gd name="connsiteY0" fmla="*/ 107632 h 279082"/>
                <a:gd name="connsiteX1" fmla="*/ 164799 w 225759"/>
                <a:gd name="connsiteY1" fmla="*/ 113347 h 279082"/>
                <a:gd name="connsiteX2" fmla="*/ 164799 w 225759"/>
                <a:gd name="connsiteY2" fmla="*/ 103822 h 279082"/>
                <a:gd name="connsiteX3" fmla="*/ 105744 w 225759"/>
                <a:gd name="connsiteY3" fmla="*/ 52388 h 279082"/>
                <a:gd name="connsiteX4" fmla="*/ 38117 w 225759"/>
                <a:gd name="connsiteY4" fmla="*/ 67628 h 279082"/>
                <a:gd name="connsiteX5" fmla="*/ 24782 w 225759"/>
                <a:gd name="connsiteY5" fmla="*/ 15240 h 279082"/>
                <a:gd name="connsiteX6" fmla="*/ 112412 w 225759"/>
                <a:gd name="connsiteY6" fmla="*/ 0 h 279082"/>
                <a:gd name="connsiteX7" fmla="*/ 225759 w 225759"/>
                <a:gd name="connsiteY7" fmla="*/ 102870 h 279082"/>
                <a:gd name="connsiteX8" fmla="*/ 225759 w 225759"/>
                <a:gd name="connsiteY8" fmla="*/ 273368 h 279082"/>
                <a:gd name="connsiteX9" fmla="*/ 166704 w 225759"/>
                <a:gd name="connsiteY9" fmla="*/ 273368 h 279082"/>
                <a:gd name="connsiteX10" fmla="*/ 166704 w 225759"/>
                <a:gd name="connsiteY10" fmla="*/ 244793 h 279082"/>
                <a:gd name="connsiteX11" fmla="*/ 165752 w 225759"/>
                <a:gd name="connsiteY11" fmla="*/ 244793 h 279082"/>
                <a:gd name="connsiteX12" fmla="*/ 87647 w 225759"/>
                <a:gd name="connsiteY12" fmla="*/ 279083 h 279082"/>
                <a:gd name="connsiteX13" fmla="*/ 17 w 225759"/>
                <a:gd name="connsiteY13" fmla="*/ 194310 h 279082"/>
                <a:gd name="connsiteX14" fmla="*/ 114317 w 225759"/>
                <a:gd name="connsiteY14" fmla="*/ 107632 h 279082"/>
                <a:gd name="connsiteX15" fmla="*/ 103839 w 225759"/>
                <a:gd name="connsiteY15" fmla="*/ 232410 h 279082"/>
                <a:gd name="connsiteX16" fmla="*/ 164799 w 225759"/>
                <a:gd name="connsiteY16" fmla="*/ 200025 h 279082"/>
                <a:gd name="connsiteX17" fmla="*/ 164799 w 225759"/>
                <a:gd name="connsiteY17" fmla="*/ 154305 h 279082"/>
                <a:gd name="connsiteX18" fmla="*/ 120984 w 225759"/>
                <a:gd name="connsiteY18" fmla="*/ 149543 h 279082"/>
                <a:gd name="connsiteX19" fmla="*/ 59072 w 225759"/>
                <a:gd name="connsiteY19" fmla="*/ 193358 h 279082"/>
                <a:gd name="connsiteX20" fmla="*/ 103839 w 225759"/>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9" h="279082">
                  <a:moveTo>
                    <a:pt x="114317" y="107632"/>
                  </a:moveTo>
                  <a:cubicBezTo>
                    <a:pt x="131462" y="107632"/>
                    <a:pt x="147654" y="108585"/>
                    <a:pt x="164799" y="113347"/>
                  </a:cubicBezTo>
                  <a:lnTo>
                    <a:pt x="164799" y="103822"/>
                  </a:lnTo>
                  <a:cubicBezTo>
                    <a:pt x="164799" y="69532"/>
                    <a:pt x="144797" y="52388"/>
                    <a:pt x="105744" y="52388"/>
                  </a:cubicBezTo>
                  <a:cubicBezTo>
                    <a:pt x="83837" y="52388"/>
                    <a:pt x="60024" y="57150"/>
                    <a:pt x="38117" y="67628"/>
                  </a:cubicBezTo>
                  <a:lnTo>
                    <a:pt x="24782" y="15240"/>
                  </a:lnTo>
                  <a:cubicBezTo>
                    <a:pt x="49547" y="5715"/>
                    <a:pt x="81932" y="0"/>
                    <a:pt x="112412" y="0"/>
                  </a:cubicBezTo>
                  <a:cubicBezTo>
                    <a:pt x="187659" y="0"/>
                    <a:pt x="225759" y="35243"/>
                    <a:pt x="225759" y="102870"/>
                  </a:cubicBezTo>
                  <a:lnTo>
                    <a:pt x="225759" y="273368"/>
                  </a:lnTo>
                  <a:lnTo>
                    <a:pt x="166704" y="273368"/>
                  </a:lnTo>
                  <a:lnTo>
                    <a:pt x="166704" y="244793"/>
                  </a:lnTo>
                  <a:lnTo>
                    <a:pt x="165752" y="244793"/>
                  </a:lnTo>
                  <a:cubicBezTo>
                    <a:pt x="142892" y="268605"/>
                    <a:pt x="119079" y="279083"/>
                    <a:pt x="87647" y="279083"/>
                  </a:cubicBezTo>
                  <a:cubicBezTo>
                    <a:pt x="34307" y="279083"/>
                    <a:pt x="17" y="245745"/>
                    <a:pt x="17" y="194310"/>
                  </a:cubicBezTo>
                  <a:cubicBezTo>
                    <a:pt x="-936" y="138113"/>
                    <a:pt x="39069" y="107632"/>
                    <a:pt x="114317" y="107632"/>
                  </a:cubicBezTo>
                  <a:close/>
                  <a:moveTo>
                    <a:pt x="103839" y="232410"/>
                  </a:moveTo>
                  <a:cubicBezTo>
                    <a:pt x="126699" y="232410"/>
                    <a:pt x="147654" y="220980"/>
                    <a:pt x="164799" y="200025"/>
                  </a:cubicBezTo>
                  <a:lnTo>
                    <a:pt x="164799" y="154305"/>
                  </a:lnTo>
                  <a:cubicBezTo>
                    <a:pt x="150512" y="150495"/>
                    <a:pt x="135272" y="149543"/>
                    <a:pt x="120984" y="149543"/>
                  </a:cubicBezTo>
                  <a:cubicBezTo>
                    <a:pt x="81932" y="149543"/>
                    <a:pt x="59072" y="165735"/>
                    <a:pt x="59072" y="193358"/>
                  </a:cubicBezTo>
                  <a:cubicBezTo>
                    <a:pt x="59072" y="217170"/>
                    <a:pt x="76217" y="232410"/>
                    <a:pt x="103839" y="232410"/>
                  </a:cubicBezTo>
                  <a:close/>
                </a:path>
              </a:pathLst>
            </a:custGeom>
            <a:grpFill/>
            <a:ln w="9525" cap="flat">
              <a:noFill/>
              <a:prstDash val="solid"/>
              <a:miter/>
            </a:ln>
          </p:spPr>
          <p:txBody>
            <a:bodyPr rtlCol="0" anchor="ctr"/>
            <a:lstStyle/>
            <a:p>
              <a:endParaRPr lang="de-DE"/>
            </a:p>
          </p:txBody>
        </p:sp>
        <p:sp>
          <p:nvSpPr>
            <p:cNvPr id="109" name="Freihandform: Form 108">
              <a:extLst>
                <a:ext uri="{FF2B5EF4-FFF2-40B4-BE49-F238E27FC236}">
                  <a16:creationId xmlns:a16="http://schemas.microsoft.com/office/drawing/2014/main" id="{7484E8C0-76B0-4B1C-9BF9-74EE12367B72}"/>
                </a:ext>
              </a:extLst>
            </p:cNvPr>
            <p:cNvSpPr/>
            <p:nvPr/>
          </p:nvSpPr>
          <p:spPr>
            <a:xfrm>
              <a:off x="5900737" y="2641281"/>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grpFill/>
            <a:ln w="9525" cap="flat">
              <a:noFill/>
              <a:prstDash val="solid"/>
              <a:miter/>
            </a:ln>
          </p:spPr>
          <p:txBody>
            <a:bodyPr rtlCol="0" anchor="ctr"/>
            <a:lstStyle/>
            <a:p>
              <a:endParaRPr lang="de-DE"/>
            </a:p>
          </p:txBody>
        </p:sp>
        <p:sp>
          <p:nvSpPr>
            <p:cNvPr id="110" name="Freihandform: Form 109">
              <a:extLst>
                <a:ext uri="{FF2B5EF4-FFF2-40B4-BE49-F238E27FC236}">
                  <a16:creationId xmlns:a16="http://schemas.microsoft.com/office/drawing/2014/main" id="{112417C7-0430-4F81-BBD4-AA6D1ED1EBE6}"/>
                </a:ext>
              </a:extLst>
            </p:cNvPr>
            <p:cNvSpPr/>
            <p:nvPr/>
          </p:nvSpPr>
          <p:spPr>
            <a:xfrm>
              <a:off x="619505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3 w 248602"/>
                <a:gd name="connsiteY7" fmla="*/ 389573 h 396239"/>
                <a:gd name="connsiteX8" fmla="*/ 187643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1913 w 248602"/>
                <a:gd name="connsiteY12" fmla="*/ 255270 h 396239"/>
                <a:gd name="connsiteX13" fmla="*/ 123825 w 248602"/>
                <a:gd name="connsiteY13" fmla="*/ 340995 h 396239"/>
                <a:gd name="connsiteX14" fmla="*/ 187643 w 248602"/>
                <a:gd name="connsiteY14" fmla="*/ 305753 h 396239"/>
                <a:gd name="connsiteX15" fmla="*/ 187643 w 248602"/>
                <a:gd name="connsiteY15" fmla="*/ 207645 h 396239"/>
                <a:gd name="connsiteX16" fmla="*/ 123825 w 248602"/>
                <a:gd name="connsiteY16" fmla="*/ 172402 h 396239"/>
                <a:gd name="connsiteX17" fmla="*/ 61913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3" y="130493"/>
                    <a:pt x="185738" y="152400"/>
                  </a:cubicBezTo>
                  <a:lnTo>
                    <a:pt x="186690" y="152400"/>
                  </a:lnTo>
                  <a:lnTo>
                    <a:pt x="186690" y="15240"/>
                  </a:lnTo>
                  <a:lnTo>
                    <a:pt x="248603" y="0"/>
                  </a:lnTo>
                  <a:lnTo>
                    <a:pt x="248603" y="389573"/>
                  </a:lnTo>
                  <a:lnTo>
                    <a:pt x="187643" y="389573"/>
                  </a:lnTo>
                  <a:lnTo>
                    <a:pt x="187643" y="358140"/>
                  </a:lnTo>
                  <a:lnTo>
                    <a:pt x="186690" y="358140"/>
                  </a:lnTo>
                  <a:cubicBezTo>
                    <a:pt x="167640" y="381953"/>
                    <a:pt x="140018" y="396240"/>
                    <a:pt x="106680" y="396240"/>
                  </a:cubicBezTo>
                  <a:cubicBezTo>
                    <a:pt x="43815" y="395288"/>
                    <a:pt x="0" y="340995"/>
                    <a:pt x="0" y="255270"/>
                  </a:cubicBezTo>
                  <a:close/>
                  <a:moveTo>
                    <a:pt x="61913" y="255270"/>
                  </a:moveTo>
                  <a:cubicBezTo>
                    <a:pt x="61913" y="309563"/>
                    <a:pt x="84772" y="340995"/>
                    <a:pt x="123825" y="340995"/>
                  </a:cubicBezTo>
                  <a:cubicBezTo>
                    <a:pt x="147638" y="340995"/>
                    <a:pt x="167640" y="329565"/>
                    <a:pt x="187643" y="305753"/>
                  </a:cubicBezTo>
                  <a:lnTo>
                    <a:pt x="187643" y="207645"/>
                  </a:lnTo>
                  <a:cubicBezTo>
                    <a:pt x="169545" y="183833"/>
                    <a:pt x="149543" y="172402"/>
                    <a:pt x="123825" y="172402"/>
                  </a:cubicBezTo>
                  <a:cubicBezTo>
                    <a:pt x="82868" y="172402"/>
                    <a:pt x="61913" y="201930"/>
                    <a:pt x="61913" y="255270"/>
                  </a:cubicBezTo>
                  <a:close/>
                </a:path>
              </a:pathLst>
            </a:custGeom>
            <a:grpFill/>
            <a:ln w="9525" cap="flat">
              <a:noFill/>
              <a:prstDash val="solid"/>
              <a:miter/>
            </a:ln>
          </p:spPr>
          <p:txBody>
            <a:bodyPr rtlCol="0" anchor="ctr"/>
            <a:lstStyle/>
            <a:p>
              <a:endParaRPr lang="de-DE"/>
            </a:p>
          </p:txBody>
        </p:sp>
        <p:sp>
          <p:nvSpPr>
            <p:cNvPr id="111" name="Freihandform: Form 110">
              <a:extLst>
                <a:ext uri="{FF2B5EF4-FFF2-40B4-BE49-F238E27FC236}">
                  <a16:creationId xmlns:a16="http://schemas.microsoft.com/office/drawing/2014/main" id="{596D4F29-6C7C-4E6D-AF8B-430889FA2F92}"/>
                </a:ext>
              </a:extLst>
            </p:cNvPr>
            <p:cNvSpPr/>
            <p:nvPr/>
          </p:nvSpPr>
          <p:spPr>
            <a:xfrm>
              <a:off x="651128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7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3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7" y="53340"/>
                    <a:pt x="242887" y="135255"/>
                  </a:cubicBezTo>
                  <a:cubicBezTo>
                    <a:pt x="242887" y="143828"/>
                    <a:pt x="241935" y="153353"/>
                    <a:pt x="241935" y="160972"/>
                  </a:cubicBezTo>
                  <a:lnTo>
                    <a:pt x="62865" y="160972"/>
                  </a:lnTo>
                  <a:cubicBezTo>
                    <a:pt x="69532" y="201930"/>
                    <a:pt x="94297" y="225743"/>
                    <a:pt x="132397" y="225743"/>
                  </a:cubicBezTo>
                  <a:cubicBezTo>
                    <a:pt x="157162" y="225743"/>
                    <a:pt x="177165" y="216218"/>
                    <a:pt x="198120" y="194310"/>
                  </a:cubicBezTo>
                  <a:lnTo>
                    <a:pt x="237172" y="235268"/>
                  </a:lnTo>
                  <a:cubicBezTo>
                    <a:pt x="206692" y="264795"/>
                    <a:pt x="172403" y="279083"/>
                    <a:pt x="132397" y="279083"/>
                  </a:cubicBezTo>
                  <a:close/>
                  <a:moveTo>
                    <a:pt x="62865" y="115253"/>
                  </a:moveTo>
                  <a:lnTo>
                    <a:pt x="183833" y="115253"/>
                  </a:lnTo>
                  <a:cubicBezTo>
                    <a:pt x="180975" y="74295"/>
                    <a:pt x="160020" y="50482"/>
                    <a:pt x="124778" y="50482"/>
                  </a:cubicBezTo>
                  <a:cubicBezTo>
                    <a:pt x="90488" y="50482"/>
                    <a:pt x="67628" y="74295"/>
                    <a:pt x="62865" y="115253"/>
                  </a:cubicBezTo>
                  <a:close/>
                </a:path>
              </a:pathLst>
            </a:custGeom>
            <a:grpFill/>
            <a:ln w="9525" cap="flat">
              <a:noFill/>
              <a:prstDash val="solid"/>
              <a:miter/>
            </a:ln>
          </p:spPr>
          <p:txBody>
            <a:bodyPr rtlCol="0" anchor="ctr"/>
            <a:lstStyle/>
            <a:p>
              <a:endParaRPr lang="de-DE"/>
            </a:p>
          </p:txBody>
        </p:sp>
        <p:sp>
          <p:nvSpPr>
            <p:cNvPr id="112" name="Freihandform: Form 111">
              <a:extLst>
                <a:ext uri="{FF2B5EF4-FFF2-40B4-BE49-F238E27FC236}">
                  <a16:creationId xmlns:a16="http://schemas.microsoft.com/office/drawing/2014/main" id="{C78C5412-D97D-4017-B0C7-8AEC1552AEF0}"/>
                </a:ext>
              </a:extLst>
            </p:cNvPr>
            <p:cNvSpPr/>
            <p:nvPr/>
          </p:nvSpPr>
          <p:spPr>
            <a:xfrm>
              <a:off x="6824662"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grpFill/>
            <a:ln w="9525" cap="flat">
              <a:noFill/>
              <a:prstDash val="solid"/>
              <a:miter/>
            </a:ln>
          </p:spPr>
          <p:txBody>
            <a:bodyPr rtlCol="0" anchor="ctr"/>
            <a:lstStyle/>
            <a:p>
              <a:endParaRPr lang="de-DE"/>
            </a:p>
          </p:txBody>
        </p:sp>
        <p:sp>
          <p:nvSpPr>
            <p:cNvPr id="113" name="Freihandform: Form 112">
              <a:extLst>
                <a:ext uri="{FF2B5EF4-FFF2-40B4-BE49-F238E27FC236}">
                  <a16:creationId xmlns:a16="http://schemas.microsoft.com/office/drawing/2014/main" id="{850A92F4-5A6E-4593-B6AA-859530A02DAA}"/>
                </a:ext>
              </a:extLst>
            </p:cNvPr>
            <p:cNvSpPr/>
            <p:nvPr/>
          </p:nvSpPr>
          <p:spPr>
            <a:xfrm>
              <a:off x="7023734" y="2721291"/>
              <a:ext cx="130492" cy="59055"/>
            </a:xfrm>
            <a:custGeom>
              <a:avLst/>
              <a:gdLst>
                <a:gd name="connsiteX0" fmla="*/ 130492 w 130492"/>
                <a:gd name="connsiteY0" fmla="*/ 59055 h 59055"/>
                <a:gd name="connsiteX1" fmla="*/ 0 w 130492"/>
                <a:gd name="connsiteY1" fmla="*/ 59055 h 59055"/>
                <a:gd name="connsiteX2" fmla="*/ 0 w 130492"/>
                <a:gd name="connsiteY2" fmla="*/ 0 h 59055"/>
                <a:gd name="connsiteX3" fmla="*/ 130492 w 130492"/>
                <a:gd name="connsiteY3" fmla="*/ 0 h 59055"/>
                <a:gd name="connsiteX4" fmla="*/ 130492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2" y="59055"/>
                  </a:moveTo>
                  <a:lnTo>
                    <a:pt x="0" y="59055"/>
                  </a:lnTo>
                  <a:lnTo>
                    <a:pt x="0" y="0"/>
                  </a:lnTo>
                  <a:lnTo>
                    <a:pt x="130492" y="0"/>
                  </a:lnTo>
                  <a:lnTo>
                    <a:pt x="130492" y="59055"/>
                  </a:lnTo>
                  <a:close/>
                </a:path>
              </a:pathLst>
            </a:custGeom>
            <a:grpFill/>
            <a:ln w="9525" cap="flat">
              <a:noFill/>
              <a:prstDash val="solid"/>
              <a:miter/>
            </a:ln>
          </p:spPr>
          <p:txBody>
            <a:bodyPr rtlCol="0" anchor="ctr"/>
            <a:lstStyle/>
            <a:p>
              <a:endParaRPr lang="de-DE"/>
            </a:p>
          </p:txBody>
        </p:sp>
        <p:sp>
          <p:nvSpPr>
            <p:cNvPr id="162" name="Freihandform: Form 161">
              <a:extLst>
                <a:ext uri="{FF2B5EF4-FFF2-40B4-BE49-F238E27FC236}">
                  <a16:creationId xmlns:a16="http://schemas.microsoft.com/office/drawing/2014/main" id="{BEAAE5B0-8E68-4059-9692-6EA74FCE9E8F}"/>
                </a:ext>
              </a:extLst>
            </p:cNvPr>
            <p:cNvSpPr/>
            <p:nvPr/>
          </p:nvSpPr>
          <p:spPr>
            <a:xfrm>
              <a:off x="7233284" y="2545079"/>
              <a:ext cx="288607" cy="37528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2" y="312420"/>
                    <a:pt x="220980" y="275272"/>
                    <a:pt x="220980" y="219075"/>
                  </a:cubicBezTo>
                  <a:lnTo>
                    <a:pt x="220980" y="0"/>
                  </a:lnTo>
                  <a:lnTo>
                    <a:pt x="287655" y="0"/>
                  </a:lnTo>
                  <a:lnTo>
                    <a:pt x="287655" y="222885"/>
                  </a:lnTo>
                  <a:close/>
                </a:path>
              </a:pathLst>
            </a:custGeom>
            <a:grpFill/>
            <a:ln w="9525" cap="flat">
              <a:noFill/>
              <a:prstDash val="solid"/>
              <a:miter/>
            </a:ln>
          </p:spPr>
          <p:txBody>
            <a:bodyPr rtlCol="0" anchor="ctr"/>
            <a:lstStyle/>
            <a:p>
              <a:endParaRPr lang="de-DE"/>
            </a:p>
          </p:txBody>
        </p:sp>
        <p:sp>
          <p:nvSpPr>
            <p:cNvPr id="163" name="Freihandform: Form 162">
              <a:extLst>
                <a:ext uri="{FF2B5EF4-FFF2-40B4-BE49-F238E27FC236}">
                  <a16:creationId xmlns:a16="http://schemas.microsoft.com/office/drawing/2014/main" id="{268B4AAB-F3FC-4A54-AE59-11D4B13AF48D}"/>
                </a:ext>
              </a:extLst>
            </p:cNvPr>
            <p:cNvSpPr/>
            <p:nvPr/>
          </p:nvSpPr>
          <p:spPr>
            <a:xfrm>
              <a:off x="7605712" y="2641281"/>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grpFill/>
            <a:ln w="9525" cap="flat">
              <a:noFill/>
              <a:prstDash val="solid"/>
              <a:miter/>
            </a:ln>
          </p:spPr>
          <p:txBody>
            <a:bodyPr rtlCol="0" anchor="ctr"/>
            <a:lstStyle/>
            <a:p>
              <a:endParaRPr lang="de-DE"/>
            </a:p>
          </p:txBody>
        </p:sp>
        <p:sp>
          <p:nvSpPr>
            <p:cNvPr id="164" name="Freihandform: Form 163">
              <a:extLst>
                <a:ext uri="{FF2B5EF4-FFF2-40B4-BE49-F238E27FC236}">
                  <a16:creationId xmlns:a16="http://schemas.microsoft.com/office/drawing/2014/main" id="{CE185222-A5ED-406F-996B-85DC26BD01B4}"/>
                </a:ext>
              </a:extLst>
            </p:cNvPr>
            <p:cNvSpPr/>
            <p:nvPr/>
          </p:nvSpPr>
          <p:spPr>
            <a:xfrm>
              <a:off x="7904797"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2 w 79057"/>
                <a:gd name="connsiteY6" fmla="*/ 384810 h 384810"/>
                <a:gd name="connsiteX7" fmla="*/ 8572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7" y="0"/>
                    <a:pt x="39052" y="0"/>
                  </a:cubicBezTo>
                  <a:cubicBezTo>
                    <a:pt x="60960" y="0"/>
                    <a:pt x="79057" y="16193"/>
                    <a:pt x="79057" y="38100"/>
                  </a:cubicBezTo>
                  <a:close/>
                  <a:moveTo>
                    <a:pt x="70485" y="384810"/>
                  </a:moveTo>
                  <a:lnTo>
                    <a:pt x="8572" y="384810"/>
                  </a:lnTo>
                  <a:lnTo>
                    <a:pt x="8572"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65" name="Freihandform: Form 164">
              <a:extLst>
                <a:ext uri="{FF2B5EF4-FFF2-40B4-BE49-F238E27FC236}">
                  <a16:creationId xmlns:a16="http://schemas.microsoft.com/office/drawing/2014/main" id="{3B0202CA-7509-4877-85C8-CACDC758DC37}"/>
                </a:ext>
              </a:extLst>
            </p:cNvPr>
            <p:cNvSpPr/>
            <p:nvPr/>
          </p:nvSpPr>
          <p:spPr>
            <a:xfrm>
              <a:off x="8027669" y="2647949"/>
              <a:ext cx="259080" cy="266700"/>
            </a:xfrm>
            <a:custGeom>
              <a:avLst/>
              <a:gdLst>
                <a:gd name="connsiteX0" fmla="*/ 259080 w 259080"/>
                <a:gd name="connsiteY0" fmla="*/ 0 h 266700"/>
                <a:gd name="connsiteX1" fmla="*/ 161925 w 259080"/>
                <a:gd name="connsiteY1" fmla="*/ 266700 h 266700"/>
                <a:gd name="connsiteX2" fmla="*/ 97155 w 259080"/>
                <a:gd name="connsiteY2" fmla="*/ 266700 h 266700"/>
                <a:gd name="connsiteX3" fmla="*/ 0 w 259080"/>
                <a:gd name="connsiteY3" fmla="*/ 0 h 266700"/>
                <a:gd name="connsiteX4" fmla="*/ 68580 w 259080"/>
                <a:gd name="connsiteY4" fmla="*/ 0 h 266700"/>
                <a:gd name="connsiteX5" fmla="*/ 129540 w 259080"/>
                <a:gd name="connsiteY5" fmla="*/ 193358 h 266700"/>
                <a:gd name="connsiteX6" fmla="*/ 130493 w 259080"/>
                <a:gd name="connsiteY6" fmla="*/ 193358 h 266700"/>
                <a:gd name="connsiteX7" fmla="*/ 191453 w 259080"/>
                <a:gd name="connsiteY7" fmla="*/ 0 h 266700"/>
                <a:gd name="connsiteX8" fmla="*/ 259080 w 259080"/>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80" h="266700">
                  <a:moveTo>
                    <a:pt x="259080" y="0"/>
                  </a:moveTo>
                  <a:lnTo>
                    <a:pt x="161925" y="266700"/>
                  </a:lnTo>
                  <a:lnTo>
                    <a:pt x="97155" y="266700"/>
                  </a:lnTo>
                  <a:lnTo>
                    <a:pt x="0" y="0"/>
                  </a:lnTo>
                  <a:lnTo>
                    <a:pt x="68580" y="0"/>
                  </a:lnTo>
                  <a:lnTo>
                    <a:pt x="129540" y="193358"/>
                  </a:lnTo>
                  <a:lnTo>
                    <a:pt x="130493" y="193358"/>
                  </a:lnTo>
                  <a:lnTo>
                    <a:pt x="191453" y="0"/>
                  </a:lnTo>
                  <a:lnTo>
                    <a:pt x="259080" y="0"/>
                  </a:lnTo>
                  <a:close/>
                </a:path>
              </a:pathLst>
            </a:custGeom>
            <a:grpFill/>
            <a:ln w="9525" cap="flat">
              <a:noFill/>
              <a:prstDash val="solid"/>
              <a:miter/>
            </a:ln>
          </p:spPr>
          <p:txBody>
            <a:bodyPr rtlCol="0" anchor="ctr"/>
            <a:lstStyle/>
            <a:p>
              <a:endParaRPr lang="de-DE"/>
            </a:p>
          </p:txBody>
        </p:sp>
        <p:sp>
          <p:nvSpPr>
            <p:cNvPr id="166" name="Freihandform: Form 165">
              <a:extLst>
                <a:ext uri="{FF2B5EF4-FFF2-40B4-BE49-F238E27FC236}">
                  <a16:creationId xmlns:a16="http://schemas.microsoft.com/office/drawing/2014/main" id="{1547BA79-BB16-48DF-8A3E-A4E312335A44}"/>
                </a:ext>
              </a:extLst>
            </p:cNvPr>
            <p:cNvSpPr/>
            <p:nvPr/>
          </p:nvSpPr>
          <p:spPr>
            <a:xfrm>
              <a:off x="8315324" y="2641281"/>
              <a:ext cx="242887" cy="279082"/>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8" y="225743"/>
                    <a:pt x="132398" y="225743"/>
                  </a:cubicBezTo>
                  <a:cubicBezTo>
                    <a:pt x="157163" y="225743"/>
                    <a:pt x="177165" y="216218"/>
                    <a:pt x="198120" y="194310"/>
                  </a:cubicBezTo>
                  <a:lnTo>
                    <a:pt x="237173" y="235268"/>
                  </a:lnTo>
                  <a:cubicBezTo>
                    <a:pt x="206693" y="264795"/>
                    <a:pt x="173355" y="279083"/>
                    <a:pt x="132398" y="279083"/>
                  </a:cubicBezTo>
                  <a:close/>
                  <a:moveTo>
                    <a:pt x="62865" y="115253"/>
                  </a:moveTo>
                  <a:lnTo>
                    <a:pt x="183832" y="115253"/>
                  </a:lnTo>
                  <a:cubicBezTo>
                    <a:pt x="180975" y="74295"/>
                    <a:pt x="160020" y="50482"/>
                    <a:pt x="124777" y="50482"/>
                  </a:cubicBezTo>
                  <a:cubicBezTo>
                    <a:pt x="90488" y="50482"/>
                    <a:pt x="68580" y="74295"/>
                    <a:pt x="62865" y="115253"/>
                  </a:cubicBezTo>
                  <a:close/>
                </a:path>
              </a:pathLst>
            </a:custGeom>
            <a:grpFill/>
            <a:ln w="9525" cap="flat">
              <a:noFill/>
              <a:prstDash val="solid"/>
              <a:miter/>
            </a:ln>
          </p:spPr>
          <p:txBody>
            <a:bodyPr rtlCol="0" anchor="ctr"/>
            <a:lstStyle/>
            <a:p>
              <a:endParaRPr lang="de-DE"/>
            </a:p>
          </p:txBody>
        </p:sp>
        <p:sp>
          <p:nvSpPr>
            <p:cNvPr id="167" name="Freihandform: Form 166">
              <a:extLst>
                <a:ext uri="{FF2B5EF4-FFF2-40B4-BE49-F238E27FC236}">
                  <a16:creationId xmlns:a16="http://schemas.microsoft.com/office/drawing/2014/main" id="{AD9038C9-BA8B-4732-A59B-84A026AFA342}"/>
                </a:ext>
              </a:extLst>
            </p:cNvPr>
            <p:cNvSpPr/>
            <p:nvPr/>
          </p:nvSpPr>
          <p:spPr>
            <a:xfrm>
              <a:off x="8628697"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grpFill/>
            <a:ln w="9525" cap="flat">
              <a:noFill/>
              <a:prstDash val="solid"/>
              <a:miter/>
            </a:ln>
          </p:spPr>
          <p:txBody>
            <a:bodyPr rtlCol="0" anchor="ctr"/>
            <a:lstStyle/>
            <a:p>
              <a:endParaRPr lang="de-DE"/>
            </a:p>
          </p:txBody>
        </p:sp>
        <p:sp>
          <p:nvSpPr>
            <p:cNvPr id="168" name="Freihandform: Form 167">
              <a:extLst>
                <a:ext uri="{FF2B5EF4-FFF2-40B4-BE49-F238E27FC236}">
                  <a16:creationId xmlns:a16="http://schemas.microsoft.com/office/drawing/2014/main" id="{94B26F25-E866-4555-9CFA-54479F3BDC9B}"/>
                </a:ext>
              </a:extLst>
            </p:cNvPr>
            <p:cNvSpPr/>
            <p:nvPr/>
          </p:nvSpPr>
          <p:spPr>
            <a:xfrm>
              <a:off x="8818244" y="2640329"/>
              <a:ext cx="205740" cy="280034"/>
            </a:xfrm>
            <a:custGeom>
              <a:avLst/>
              <a:gdLst>
                <a:gd name="connsiteX0" fmla="*/ 29528 w 205740"/>
                <a:gd name="connsiteY0" fmla="*/ 198120 h 280034"/>
                <a:gd name="connsiteX1" fmla="*/ 104775 w 205740"/>
                <a:gd name="connsiteY1" fmla="*/ 227647 h 280034"/>
                <a:gd name="connsiteX2" fmla="*/ 143828 w 205740"/>
                <a:gd name="connsiteY2" fmla="*/ 200978 h 280034"/>
                <a:gd name="connsiteX3" fmla="*/ 10478 w 205740"/>
                <a:gd name="connsiteY3" fmla="*/ 82868 h 280034"/>
                <a:gd name="connsiteX4" fmla="*/ 111443 w 205740"/>
                <a:gd name="connsiteY4" fmla="*/ 0 h 280034"/>
                <a:gd name="connsiteX5" fmla="*/ 203835 w 205740"/>
                <a:gd name="connsiteY5" fmla="*/ 27622 h 280034"/>
                <a:gd name="connsiteX6" fmla="*/ 174307 w 205740"/>
                <a:gd name="connsiteY6" fmla="*/ 76200 h 280034"/>
                <a:gd name="connsiteX7" fmla="*/ 110490 w 205740"/>
                <a:gd name="connsiteY7" fmla="*/ 52387 h 280034"/>
                <a:gd name="connsiteX8" fmla="*/ 72390 w 205740"/>
                <a:gd name="connsiteY8" fmla="*/ 77153 h 280034"/>
                <a:gd name="connsiteX9" fmla="*/ 205740 w 205740"/>
                <a:gd name="connsiteY9" fmla="*/ 195262 h 280034"/>
                <a:gd name="connsiteX10" fmla="*/ 102870 w 205740"/>
                <a:gd name="connsiteY10" fmla="*/ 280035 h 280034"/>
                <a:gd name="connsiteX11" fmla="*/ 0 w 205740"/>
                <a:gd name="connsiteY11" fmla="*/ 247650 h 280034"/>
                <a:gd name="connsiteX12" fmla="*/ 29528 w 205740"/>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4">
                  <a:moveTo>
                    <a:pt x="29528" y="198120"/>
                  </a:moveTo>
                  <a:cubicBezTo>
                    <a:pt x="56198" y="218122"/>
                    <a:pt x="80963" y="227647"/>
                    <a:pt x="104775" y="227647"/>
                  </a:cubicBezTo>
                  <a:cubicBezTo>
                    <a:pt x="127635" y="227647"/>
                    <a:pt x="143828" y="217170"/>
                    <a:pt x="143828" y="200978"/>
                  </a:cubicBezTo>
                  <a:cubicBezTo>
                    <a:pt x="143828" y="155258"/>
                    <a:pt x="10478" y="171450"/>
                    <a:pt x="10478" y="82868"/>
                  </a:cubicBezTo>
                  <a:cubicBezTo>
                    <a:pt x="10478" y="33338"/>
                    <a:pt x="51435" y="0"/>
                    <a:pt x="111443" y="0"/>
                  </a:cubicBezTo>
                  <a:cubicBezTo>
                    <a:pt x="143828" y="0"/>
                    <a:pt x="175260" y="9525"/>
                    <a:pt x="203835" y="27622"/>
                  </a:cubicBezTo>
                  <a:lnTo>
                    <a:pt x="174307" y="76200"/>
                  </a:lnTo>
                  <a:cubicBezTo>
                    <a:pt x="151448" y="60007"/>
                    <a:pt x="130493"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8" y="280035"/>
                    <a:pt x="31432" y="268605"/>
                    <a:pt x="0" y="247650"/>
                  </a:cubicBezTo>
                  <a:lnTo>
                    <a:pt x="29528" y="198120"/>
                  </a:lnTo>
                  <a:close/>
                </a:path>
              </a:pathLst>
            </a:custGeom>
            <a:grpFill/>
            <a:ln w="9525" cap="flat">
              <a:noFill/>
              <a:prstDash val="solid"/>
              <a:miter/>
            </a:ln>
          </p:spPr>
          <p:txBody>
            <a:bodyPr rtlCol="0" anchor="ctr"/>
            <a:lstStyle/>
            <a:p>
              <a:endParaRPr lang="de-DE"/>
            </a:p>
          </p:txBody>
        </p:sp>
        <p:sp>
          <p:nvSpPr>
            <p:cNvPr id="169" name="Freihandform: Form 168">
              <a:extLst>
                <a:ext uri="{FF2B5EF4-FFF2-40B4-BE49-F238E27FC236}">
                  <a16:creationId xmlns:a16="http://schemas.microsoft.com/office/drawing/2014/main" id="{D13C4216-5CFC-4D30-81F4-6398173809B8}"/>
                </a:ext>
              </a:extLst>
            </p:cNvPr>
            <p:cNvSpPr/>
            <p:nvPr/>
          </p:nvSpPr>
          <p:spPr>
            <a:xfrm>
              <a:off x="9082087"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70" name="Freihandform: Form 169">
              <a:extLst>
                <a:ext uri="{FF2B5EF4-FFF2-40B4-BE49-F238E27FC236}">
                  <a16:creationId xmlns:a16="http://schemas.microsoft.com/office/drawing/2014/main" id="{BED719F3-A124-4E3F-B15E-D51E0B0B16B9}"/>
                </a:ext>
              </a:extLst>
            </p:cNvPr>
            <p:cNvSpPr/>
            <p:nvPr/>
          </p:nvSpPr>
          <p:spPr>
            <a:xfrm>
              <a:off x="9205912" y="2562224"/>
              <a:ext cx="165735" cy="358139"/>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7 w 165735"/>
                <a:gd name="connsiteY3" fmla="*/ 282892 h 358139"/>
                <a:gd name="connsiteX4" fmla="*/ 40957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1923" y="303848"/>
                    <a:pt x="155257" y="300038"/>
                    <a:pt x="165735" y="295275"/>
                  </a:cubicBezTo>
                  <a:close/>
                </a:path>
              </a:pathLst>
            </a:custGeom>
            <a:grpFill/>
            <a:ln w="9525" cap="flat">
              <a:noFill/>
              <a:prstDash val="solid"/>
              <a:miter/>
            </a:ln>
          </p:spPr>
          <p:txBody>
            <a:bodyPr rtlCol="0" anchor="ctr"/>
            <a:lstStyle/>
            <a:p>
              <a:endParaRPr lang="de-DE"/>
            </a:p>
          </p:txBody>
        </p:sp>
        <p:sp>
          <p:nvSpPr>
            <p:cNvPr id="171" name="Freihandform: Form 170">
              <a:extLst>
                <a:ext uri="{FF2B5EF4-FFF2-40B4-BE49-F238E27FC236}">
                  <a16:creationId xmlns:a16="http://schemas.microsoft.com/office/drawing/2014/main" id="{99FEC83F-D466-45C2-9AC2-A4F2E3C49543}"/>
                </a:ext>
              </a:extLst>
            </p:cNvPr>
            <p:cNvSpPr/>
            <p:nvPr/>
          </p:nvSpPr>
          <p:spPr>
            <a:xfrm>
              <a:off x="9420224" y="2533649"/>
              <a:ext cx="225742" cy="386714"/>
            </a:xfrm>
            <a:custGeom>
              <a:avLst/>
              <a:gdLst>
                <a:gd name="connsiteX0" fmla="*/ 114300 w 225742"/>
                <a:gd name="connsiteY0" fmla="*/ 215265 h 386714"/>
                <a:gd name="connsiteX1" fmla="*/ 164782 w 225742"/>
                <a:gd name="connsiteY1" fmla="*/ 220980 h 386714"/>
                <a:gd name="connsiteX2" fmla="*/ 164782 w 225742"/>
                <a:gd name="connsiteY2" fmla="*/ 211455 h 386714"/>
                <a:gd name="connsiteX3" fmla="*/ 105727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3823 w 225742"/>
                <a:gd name="connsiteY20" fmla="*/ 340042 h 386714"/>
                <a:gd name="connsiteX21" fmla="*/ 164782 w 225742"/>
                <a:gd name="connsiteY21" fmla="*/ 307658 h 386714"/>
                <a:gd name="connsiteX22" fmla="*/ 164782 w 225742"/>
                <a:gd name="connsiteY22" fmla="*/ 261938 h 386714"/>
                <a:gd name="connsiteX23" fmla="*/ 120968 w 225742"/>
                <a:gd name="connsiteY23" fmla="*/ 257175 h 386714"/>
                <a:gd name="connsiteX24" fmla="*/ 59055 w 225742"/>
                <a:gd name="connsiteY24" fmla="*/ 300990 h 386714"/>
                <a:gd name="connsiteX25" fmla="*/ 103823 w 225742"/>
                <a:gd name="connsiteY25" fmla="*/ 340042 h 386714"/>
                <a:gd name="connsiteX26" fmla="*/ 172402 w 225742"/>
                <a:gd name="connsiteY26" fmla="*/ 72390 h 386714"/>
                <a:gd name="connsiteX27" fmla="*/ 135255 w 225742"/>
                <a:gd name="connsiteY27" fmla="*/ 36195 h 386714"/>
                <a:gd name="connsiteX28" fmla="*/ 172402 w 225742"/>
                <a:gd name="connsiteY28" fmla="*/ 0 h 386714"/>
                <a:gd name="connsiteX29" fmla="*/ 209550 w 225742"/>
                <a:gd name="connsiteY29" fmla="*/ 36195 h 386714"/>
                <a:gd name="connsiteX30" fmla="*/ 172402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2" y="220980"/>
                  </a:cubicBezTo>
                  <a:lnTo>
                    <a:pt x="164782" y="211455"/>
                  </a:lnTo>
                  <a:cubicBezTo>
                    <a:pt x="164782" y="177165"/>
                    <a:pt x="144780" y="160020"/>
                    <a:pt x="105727" y="160020"/>
                  </a:cubicBezTo>
                  <a:cubicBezTo>
                    <a:pt x="83820" y="160020"/>
                    <a:pt x="60007"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2" y="340042"/>
                    <a:pt x="147638" y="328613"/>
                    <a:pt x="164782" y="307658"/>
                  </a:cubicBezTo>
                  <a:lnTo>
                    <a:pt x="164782" y="261938"/>
                  </a:lnTo>
                  <a:cubicBezTo>
                    <a:pt x="150495" y="258127"/>
                    <a:pt x="135255" y="257175"/>
                    <a:pt x="120968" y="257175"/>
                  </a:cubicBezTo>
                  <a:cubicBezTo>
                    <a:pt x="81915" y="257175"/>
                    <a:pt x="59055" y="273367"/>
                    <a:pt x="59055" y="300990"/>
                  </a:cubicBezTo>
                  <a:cubicBezTo>
                    <a:pt x="59055" y="324803"/>
                    <a:pt x="77152" y="340042"/>
                    <a:pt x="103823" y="340042"/>
                  </a:cubicBezTo>
                  <a:close/>
                  <a:moveTo>
                    <a:pt x="172402" y="72390"/>
                  </a:moveTo>
                  <a:cubicBezTo>
                    <a:pt x="152400" y="72390"/>
                    <a:pt x="135255" y="55245"/>
                    <a:pt x="135255" y="36195"/>
                  </a:cubicBezTo>
                  <a:cubicBezTo>
                    <a:pt x="135255" y="17145"/>
                    <a:pt x="152400" y="0"/>
                    <a:pt x="172402" y="0"/>
                  </a:cubicBezTo>
                  <a:cubicBezTo>
                    <a:pt x="192405" y="0"/>
                    <a:pt x="209550" y="17145"/>
                    <a:pt x="209550" y="36195"/>
                  </a:cubicBezTo>
                  <a:cubicBezTo>
                    <a:pt x="209550" y="56198"/>
                    <a:pt x="192405" y="72390"/>
                    <a:pt x="172402" y="72390"/>
                  </a:cubicBezTo>
                  <a:close/>
                </a:path>
              </a:pathLst>
            </a:custGeom>
            <a:grpFill/>
            <a:ln w="9525" cap="flat">
              <a:noFill/>
              <a:prstDash val="solid"/>
              <a:miter/>
            </a:ln>
          </p:spPr>
          <p:txBody>
            <a:bodyPr rtlCol="0" anchor="ctr"/>
            <a:lstStyle/>
            <a:p>
              <a:endParaRPr lang="de-DE"/>
            </a:p>
          </p:txBody>
        </p:sp>
        <p:sp>
          <p:nvSpPr>
            <p:cNvPr id="172" name="Freihandform: Form 171">
              <a:extLst>
                <a:ext uri="{FF2B5EF4-FFF2-40B4-BE49-F238E27FC236}">
                  <a16:creationId xmlns:a16="http://schemas.microsoft.com/office/drawing/2014/main" id="{E04CB4EC-8DC6-45C9-B808-C96E8C5508C4}"/>
                </a:ext>
              </a:extLst>
            </p:cNvPr>
            <p:cNvSpPr/>
            <p:nvPr/>
          </p:nvSpPr>
          <p:spPr>
            <a:xfrm>
              <a:off x="9694544" y="2562224"/>
              <a:ext cx="165735" cy="358139"/>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7 w 165735"/>
                <a:gd name="connsiteY3" fmla="*/ 282892 h 358139"/>
                <a:gd name="connsiteX4" fmla="*/ 40957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2875" y="303848"/>
                    <a:pt x="155257" y="300038"/>
                    <a:pt x="165735" y="295275"/>
                  </a:cubicBezTo>
                  <a:close/>
                </a:path>
              </a:pathLst>
            </a:custGeom>
            <a:grpFill/>
            <a:ln w="9525" cap="flat">
              <a:noFill/>
              <a:prstDash val="solid"/>
              <a:miter/>
            </a:ln>
          </p:spPr>
          <p:txBody>
            <a:bodyPr rtlCol="0" anchor="ctr"/>
            <a:lstStyle/>
            <a:p>
              <a:endParaRPr lang="de-DE"/>
            </a:p>
          </p:txBody>
        </p:sp>
        <p:sp>
          <p:nvSpPr>
            <p:cNvPr id="173" name="Freihandform: Form 172">
              <a:extLst>
                <a:ext uri="{FF2B5EF4-FFF2-40B4-BE49-F238E27FC236}">
                  <a16:creationId xmlns:a16="http://schemas.microsoft.com/office/drawing/2014/main" id="{558AC431-F147-488F-B059-EA67234AB074}"/>
                </a:ext>
              </a:extLst>
            </p:cNvPr>
            <p:cNvSpPr/>
            <p:nvPr/>
          </p:nvSpPr>
          <p:spPr>
            <a:xfrm>
              <a:off x="2179319" y="3121341"/>
              <a:ext cx="292417" cy="369570"/>
            </a:xfrm>
            <a:custGeom>
              <a:avLst/>
              <a:gdLst>
                <a:gd name="connsiteX0" fmla="*/ 0 w 292417"/>
                <a:gd name="connsiteY0" fmla="*/ 0 h 369570"/>
                <a:gd name="connsiteX1" fmla="*/ 66675 w 292417"/>
                <a:gd name="connsiteY1" fmla="*/ 0 h 369570"/>
                <a:gd name="connsiteX2" fmla="*/ 230505 w 292417"/>
                <a:gd name="connsiteY2" fmla="*/ 257175 h 369570"/>
                <a:gd name="connsiteX3" fmla="*/ 231458 w 292417"/>
                <a:gd name="connsiteY3" fmla="*/ 257175 h 369570"/>
                <a:gd name="connsiteX4" fmla="*/ 229553 w 292417"/>
                <a:gd name="connsiteY4" fmla="*/ 0 h 369570"/>
                <a:gd name="connsiteX5" fmla="*/ 292418 w 292417"/>
                <a:gd name="connsiteY5" fmla="*/ 0 h 369570"/>
                <a:gd name="connsiteX6" fmla="*/ 292418 w 292417"/>
                <a:gd name="connsiteY6" fmla="*/ 368617 h 369570"/>
                <a:gd name="connsiteX7" fmla="*/ 227647 w 292417"/>
                <a:gd name="connsiteY7" fmla="*/ 368617 h 369570"/>
                <a:gd name="connsiteX8" fmla="*/ 63818 w 292417"/>
                <a:gd name="connsiteY8" fmla="*/ 110490 h 369570"/>
                <a:gd name="connsiteX9" fmla="*/ 62865 w 292417"/>
                <a:gd name="connsiteY9" fmla="*/ 110490 h 369570"/>
                <a:gd name="connsiteX10" fmla="*/ 63818 w 292417"/>
                <a:gd name="connsiteY10" fmla="*/ 369570 h 369570"/>
                <a:gd name="connsiteX11" fmla="*/ 0 w 292417"/>
                <a:gd name="connsiteY11" fmla="*/ 369570 h 369570"/>
                <a:gd name="connsiteX12" fmla="*/ 0 w 292417"/>
                <a:gd name="connsiteY12" fmla="*/ 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417" h="369570">
                  <a:moveTo>
                    <a:pt x="0" y="0"/>
                  </a:moveTo>
                  <a:lnTo>
                    <a:pt x="66675" y="0"/>
                  </a:lnTo>
                  <a:lnTo>
                    <a:pt x="230505" y="257175"/>
                  </a:lnTo>
                  <a:lnTo>
                    <a:pt x="231458" y="257175"/>
                  </a:lnTo>
                  <a:lnTo>
                    <a:pt x="229553" y="0"/>
                  </a:lnTo>
                  <a:lnTo>
                    <a:pt x="292418" y="0"/>
                  </a:lnTo>
                  <a:lnTo>
                    <a:pt x="292418" y="368617"/>
                  </a:lnTo>
                  <a:lnTo>
                    <a:pt x="227647" y="368617"/>
                  </a:lnTo>
                  <a:lnTo>
                    <a:pt x="63818" y="110490"/>
                  </a:lnTo>
                  <a:lnTo>
                    <a:pt x="62865" y="110490"/>
                  </a:lnTo>
                  <a:lnTo>
                    <a:pt x="63818" y="369570"/>
                  </a:lnTo>
                  <a:lnTo>
                    <a:pt x="0" y="369570"/>
                  </a:lnTo>
                  <a:lnTo>
                    <a:pt x="0" y="0"/>
                  </a:lnTo>
                  <a:close/>
                </a:path>
              </a:pathLst>
            </a:custGeom>
            <a:grpFill/>
            <a:ln w="9525" cap="flat">
              <a:noFill/>
              <a:prstDash val="solid"/>
              <a:miter/>
            </a:ln>
          </p:spPr>
          <p:txBody>
            <a:bodyPr rtlCol="0" anchor="ctr"/>
            <a:lstStyle/>
            <a:p>
              <a:endParaRPr lang="de-DE"/>
            </a:p>
          </p:txBody>
        </p:sp>
        <p:sp>
          <p:nvSpPr>
            <p:cNvPr id="174" name="Freihandform: Form 173">
              <a:extLst>
                <a:ext uri="{FF2B5EF4-FFF2-40B4-BE49-F238E27FC236}">
                  <a16:creationId xmlns:a16="http://schemas.microsoft.com/office/drawing/2014/main" id="{B11E2C39-461E-4E9E-87BB-0C375FF08B3A}"/>
                </a:ext>
              </a:extLst>
            </p:cNvPr>
            <p:cNvSpPr/>
            <p:nvPr/>
          </p:nvSpPr>
          <p:spPr>
            <a:xfrm>
              <a:off x="2543174" y="3217544"/>
              <a:ext cx="225742" cy="279082"/>
            </a:xfrm>
            <a:custGeom>
              <a:avLst/>
              <a:gdLst>
                <a:gd name="connsiteX0" fmla="*/ 114300 w 225742"/>
                <a:gd name="connsiteY0" fmla="*/ 107633 h 279082"/>
                <a:gd name="connsiteX1" fmla="*/ 164783 w 225742"/>
                <a:gd name="connsiteY1" fmla="*/ 113347 h 279082"/>
                <a:gd name="connsiteX2" fmla="*/ 164783 w 225742"/>
                <a:gd name="connsiteY2" fmla="*/ 103822 h 279082"/>
                <a:gd name="connsiteX3" fmla="*/ 105727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2 w 225742"/>
                <a:gd name="connsiteY7" fmla="*/ 102870 h 279082"/>
                <a:gd name="connsiteX8" fmla="*/ 225742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3 w 225742"/>
                <a:gd name="connsiteY15" fmla="*/ 232410 h 279082"/>
                <a:gd name="connsiteX16" fmla="*/ 164783 w 225742"/>
                <a:gd name="connsiteY16" fmla="*/ 200025 h 279082"/>
                <a:gd name="connsiteX17" fmla="*/ 164783 w 225742"/>
                <a:gd name="connsiteY17" fmla="*/ 153352 h 279082"/>
                <a:gd name="connsiteX18" fmla="*/ 120967 w 225742"/>
                <a:gd name="connsiteY18" fmla="*/ 148590 h 279082"/>
                <a:gd name="connsiteX19" fmla="*/ 59055 w 225742"/>
                <a:gd name="connsiteY19" fmla="*/ 192405 h 279082"/>
                <a:gd name="connsiteX20" fmla="*/ 103823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3" y="113347"/>
                  </a:cubicBezTo>
                  <a:lnTo>
                    <a:pt x="164783" y="103822"/>
                  </a:lnTo>
                  <a:cubicBezTo>
                    <a:pt x="164783" y="69532"/>
                    <a:pt x="144780" y="52388"/>
                    <a:pt x="105727" y="52388"/>
                  </a:cubicBezTo>
                  <a:cubicBezTo>
                    <a:pt x="83820" y="52388"/>
                    <a:pt x="60008" y="57150"/>
                    <a:pt x="38100" y="67627"/>
                  </a:cubicBezTo>
                  <a:lnTo>
                    <a:pt x="24765" y="15240"/>
                  </a:lnTo>
                  <a:cubicBezTo>
                    <a:pt x="49530" y="5715"/>
                    <a:pt x="81915" y="0"/>
                    <a:pt x="112395" y="0"/>
                  </a:cubicBezTo>
                  <a:cubicBezTo>
                    <a:pt x="187642" y="0"/>
                    <a:pt x="225742" y="35242"/>
                    <a:pt x="225742" y="102870"/>
                  </a:cubicBezTo>
                  <a:lnTo>
                    <a:pt x="225742"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3" y="232410"/>
                  </a:moveTo>
                  <a:cubicBezTo>
                    <a:pt x="126683" y="232410"/>
                    <a:pt x="147638" y="220980"/>
                    <a:pt x="164783" y="200025"/>
                  </a:cubicBezTo>
                  <a:lnTo>
                    <a:pt x="164783" y="153352"/>
                  </a:lnTo>
                  <a:cubicBezTo>
                    <a:pt x="150495" y="149542"/>
                    <a:pt x="135255" y="148590"/>
                    <a:pt x="120967" y="148590"/>
                  </a:cubicBezTo>
                  <a:cubicBezTo>
                    <a:pt x="81915" y="148590"/>
                    <a:pt x="59055" y="164783"/>
                    <a:pt x="59055" y="192405"/>
                  </a:cubicBezTo>
                  <a:cubicBezTo>
                    <a:pt x="59055" y="217170"/>
                    <a:pt x="76200" y="232410"/>
                    <a:pt x="103823" y="232410"/>
                  </a:cubicBezTo>
                  <a:close/>
                </a:path>
              </a:pathLst>
            </a:custGeom>
            <a:grpFill/>
            <a:ln w="9525" cap="flat">
              <a:noFill/>
              <a:prstDash val="solid"/>
              <a:miter/>
            </a:ln>
          </p:spPr>
          <p:txBody>
            <a:bodyPr rtlCol="0" anchor="ctr"/>
            <a:lstStyle/>
            <a:p>
              <a:endParaRPr lang="de-DE"/>
            </a:p>
          </p:txBody>
        </p:sp>
        <p:sp>
          <p:nvSpPr>
            <p:cNvPr id="175" name="Freihandform: Form 174">
              <a:extLst>
                <a:ext uri="{FF2B5EF4-FFF2-40B4-BE49-F238E27FC236}">
                  <a16:creationId xmlns:a16="http://schemas.microsoft.com/office/drawing/2014/main" id="{AD56B961-4367-4BC5-9ECE-62828F08D1C2}"/>
                </a:ext>
              </a:extLst>
            </p:cNvPr>
            <p:cNvSpPr/>
            <p:nvPr/>
          </p:nvSpPr>
          <p:spPr>
            <a:xfrm>
              <a:off x="2817494"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sp>
          <p:nvSpPr>
            <p:cNvPr id="176" name="Freihandform: Form 175">
              <a:extLst>
                <a:ext uri="{FF2B5EF4-FFF2-40B4-BE49-F238E27FC236}">
                  <a16:creationId xmlns:a16="http://schemas.microsoft.com/office/drawing/2014/main" id="{BF0A6D61-3390-4476-8EB0-7DE9776449B1}"/>
                </a:ext>
              </a:extLst>
            </p:cNvPr>
            <p:cNvSpPr/>
            <p:nvPr/>
          </p:nvSpPr>
          <p:spPr>
            <a:xfrm>
              <a:off x="3038474" y="3224212"/>
              <a:ext cx="229552" cy="27336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8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8" y="273367"/>
                  </a:cubicBezTo>
                  <a:cubicBezTo>
                    <a:pt x="44767" y="273367"/>
                    <a:pt x="0" y="232410"/>
                    <a:pt x="0" y="162878"/>
                  </a:cubicBezTo>
                  <a:lnTo>
                    <a:pt x="0" y="952"/>
                  </a:lnTo>
                  <a:lnTo>
                    <a:pt x="61913" y="952"/>
                  </a:lnTo>
                  <a:lnTo>
                    <a:pt x="61913" y="160020"/>
                  </a:lnTo>
                  <a:close/>
                </a:path>
              </a:pathLst>
            </a:custGeom>
            <a:grpFill/>
            <a:ln w="9525" cap="flat">
              <a:noFill/>
              <a:prstDash val="solid"/>
              <a:miter/>
            </a:ln>
          </p:spPr>
          <p:txBody>
            <a:bodyPr rtlCol="0" anchor="ctr"/>
            <a:lstStyle/>
            <a:p>
              <a:endParaRPr lang="de-DE"/>
            </a:p>
          </p:txBody>
        </p:sp>
        <p:sp>
          <p:nvSpPr>
            <p:cNvPr id="177" name="Freihandform: Form 176">
              <a:extLst>
                <a:ext uri="{FF2B5EF4-FFF2-40B4-BE49-F238E27FC236}">
                  <a16:creationId xmlns:a16="http://schemas.microsoft.com/office/drawing/2014/main" id="{DC2E152D-6891-4B91-B9F0-47DB3B128BBE}"/>
                </a:ext>
              </a:extLst>
            </p:cNvPr>
            <p:cNvSpPr/>
            <p:nvPr/>
          </p:nvSpPr>
          <p:spPr>
            <a:xfrm>
              <a:off x="3348989" y="3216591"/>
              <a:ext cx="160019" cy="273367"/>
            </a:xfrm>
            <a:custGeom>
              <a:avLst/>
              <a:gdLst>
                <a:gd name="connsiteX0" fmla="*/ 160020 w 160019"/>
                <a:gd name="connsiteY0" fmla="*/ 5715 h 273367"/>
                <a:gd name="connsiteX1" fmla="*/ 150495 w 160019"/>
                <a:gd name="connsiteY1" fmla="*/ 69533 h 273367"/>
                <a:gd name="connsiteX2" fmla="*/ 116205 w 160019"/>
                <a:gd name="connsiteY2" fmla="*/ 60960 h 273367"/>
                <a:gd name="connsiteX3" fmla="*/ 61913 w 160019"/>
                <a:gd name="connsiteY3" fmla="*/ 136208 h 273367"/>
                <a:gd name="connsiteX4" fmla="*/ 61913 w 160019"/>
                <a:gd name="connsiteY4" fmla="*/ 273367 h 273367"/>
                <a:gd name="connsiteX5" fmla="*/ 0 w 160019"/>
                <a:gd name="connsiteY5" fmla="*/ 273367 h 273367"/>
                <a:gd name="connsiteX6" fmla="*/ 0 w 160019"/>
                <a:gd name="connsiteY6" fmla="*/ 6668 h 273367"/>
                <a:gd name="connsiteX7" fmla="*/ 60960 w 160019"/>
                <a:gd name="connsiteY7" fmla="*/ 6668 h 273367"/>
                <a:gd name="connsiteX8" fmla="*/ 60960 w 160019"/>
                <a:gd name="connsiteY8" fmla="*/ 40005 h 273367"/>
                <a:gd name="connsiteX9" fmla="*/ 61913 w 160019"/>
                <a:gd name="connsiteY9" fmla="*/ 40005 h 273367"/>
                <a:gd name="connsiteX10" fmla="*/ 131445 w 160019"/>
                <a:gd name="connsiteY10" fmla="*/ 0 h 273367"/>
                <a:gd name="connsiteX11" fmla="*/ 160020 w 160019"/>
                <a:gd name="connsiteY11" fmla="*/ 57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3367">
                  <a:moveTo>
                    <a:pt x="160020" y="5715"/>
                  </a:moveTo>
                  <a:lnTo>
                    <a:pt x="150495" y="69533"/>
                  </a:lnTo>
                  <a:cubicBezTo>
                    <a:pt x="140970" y="64770"/>
                    <a:pt x="129540" y="60960"/>
                    <a:pt x="116205" y="60960"/>
                  </a:cubicBezTo>
                  <a:cubicBezTo>
                    <a:pt x="73342" y="60960"/>
                    <a:pt x="61913" y="95250"/>
                    <a:pt x="61913" y="136208"/>
                  </a:cubicBezTo>
                  <a:lnTo>
                    <a:pt x="61913" y="273367"/>
                  </a:lnTo>
                  <a:lnTo>
                    <a:pt x="0" y="273367"/>
                  </a:lnTo>
                  <a:lnTo>
                    <a:pt x="0" y="6668"/>
                  </a:lnTo>
                  <a:lnTo>
                    <a:pt x="60960" y="6668"/>
                  </a:lnTo>
                  <a:lnTo>
                    <a:pt x="60960" y="40005"/>
                  </a:lnTo>
                  <a:lnTo>
                    <a:pt x="61913" y="40005"/>
                  </a:lnTo>
                  <a:cubicBezTo>
                    <a:pt x="76200" y="15240"/>
                    <a:pt x="100965" y="0"/>
                    <a:pt x="131445" y="0"/>
                  </a:cubicBezTo>
                  <a:cubicBezTo>
                    <a:pt x="139065" y="0"/>
                    <a:pt x="150495" y="1905"/>
                    <a:pt x="160020" y="5715"/>
                  </a:cubicBezTo>
                  <a:close/>
                </a:path>
              </a:pathLst>
            </a:custGeom>
            <a:grpFill/>
            <a:ln w="9525" cap="flat">
              <a:noFill/>
              <a:prstDash val="solid"/>
              <a:miter/>
            </a:ln>
          </p:spPr>
          <p:txBody>
            <a:bodyPr rtlCol="0" anchor="ctr"/>
            <a:lstStyle/>
            <a:p>
              <a:endParaRPr lang="de-DE"/>
            </a:p>
          </p:txBody>
        </p:sp>
        <p:sp>
          <p:nvSpPr>
            <p:cNvPr id="178" name="Freihandform: Form 177">
              <a:extLst>
                <a:ext uri="{FF2B5EF4-FFF2-40B4-BE49-F238E27FC236}">
                  <a16:creationId xmlns:a16="http://schemas.microsoft.com/office/drawing/2014/main" id="{1F487762-1320-482B-AA1F-A775BAF19905}"/>
                </a:ext>
              </a:extLst>
            </p:cNvPr>
            <p:cNvSpPr/>
            <p:nvPr/>
          </p:nvSpPr>
          <p:spPr>
            <a:xfrm>
              <a:off x="3548062" y="3224212"/>
              <a:ext cx="376237" cy="266700"/>
            </a:xfrm>
            <a:custGeom>
              <a:avLst/>
              <a:gdLst>
                <a:gd name="connsiteX0" fmla="*/ 376238 w 376237"/>
                <a:gd name="connsiteY0" fmla="*/ 0 h 266700"/>
                <a:gd name="connsiteX1" fmla="*/ 297180 w 376237"/>
                <a:gd name="connsiteY1" fmla="*/ 266700 h 266700"/>
                <a:gd name="connsiteX2" fmla="*/ 237172 w 376237"/>
                <a:gd name="connsiteY2" fmla="*/ 266700 h 266700"/>
                <a:gd name="connsiteX3" fmla="*/ 188595 w 376237"/>
                <a:gd name="connsiteY3" fmla="*/ 81915 h 266700"/>
                <a:gd name="connsiteX4" fmla="*/ 187642 w 376237"/>
                <a:gd name="connsiteY4" fmla="*/ 81915 h 266700"/>
                <a:gd name="connsiteX5" fmla="*/ 139065 w 376237"/>
                <a:gd name="connsiteY5" fmla="*/ 266700 h 266700"/>
                <a:gd name="connsiteX6" fmla="*/ 79058 w 376237"/>
                <a:gd name="connsiteY6" fmla="*/ 266700 h 266700"/>
                <a:gd name="connsiteX7" fmla="*/ 0 w 376237"/>
                <a:gd name="connsiteY7" fmla="*/ 0 h 266700"/>
                <a:gd name="connsiteX8" fmla="*/ 65722 w 376237"/>
                <a:gd name="connsiteY8" fmla="*/ 0 h 266700"/>
                <a:gd name="connsiteX9" fmla="*/ 111442 w 376237"/>
                <a:gd name="connsiteY9" fmla="*/ 180022 h 266700"/>
                <a:gd name="connsiteX10" fmla="*/ 112395 w 376237"/>
                <a:gd name="connsiteY10" fmla="*/ 180022 h 266700"/>
                <a:gd name="connsiteX11" fmla="*/ 160020 w 376237"/>
                <a:gd name="connsiteY11" fmla="*/ 0 h 266700"/>
                <a:gd name="connsiteX12" fmla="*/ 217170 w 376237"/>
                <a:gd name="connsiteY12" fmla="*/ 0 h 266700"/>
                <a:gd name="connsiteX13" fmla="*/ 265747 w 376237"/>
                <a:gd name="connsiteY13" fmla="*/ 180022 h 266700"/>
                <a:gd name="connsiteX14" fmla="*/ 266700 w 376237"/>
                <a:gd name="connsiteY14" fmla="*/ 180022 h 266700"/>
                <a:gd name="connsiteX15" fmla="*/ 311467 w 376237"/>
                <a:gd name="connsiteY15" fmla="*/ 0 h 266700"/>
                <a:gd name="connsiteX16" fmla="*/ 376238 w 376237"/>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237" h="266700">
                  <a:moveTo>
                    <a:pt x="376238" y="0"/>
                  </a:moveTo>
                  <a:lnTo>
                    <a:pt x="297180" y="266700"/>
                  </a:lnTo>
                  <a:lnTo>
                    <a:pt x="237172" y="266700"/>
                  </a:lnTo>
                  <a:lnTo>
                    <a:pt x="188595" y="81915"/>
                  </a:lnTo>
                  <a:lnTo>
                    <a:pt x="187642" y="81915"/>
                  </a:lnTo>
                  <a:lnTo>
                    <a:pt x="139065" y="266700"/>
                  </a:lnTo>
                  <a:lnTo>
                    <a:pt x="79058" y="266700"/>
                  </a:lnTo>
                  <a:lnTo>
                    <a:pt x="0" y="0"/>
                  </a:lnTo>
                  <a:lnTo>
                    <a:pt x="65722" y="0"/>
                  </a:lnTo>
                  <a:lnTo>
                    <a:pt x="111442" y="180022"/>
                  </a:lnTo>
                  <a:lnTo>
                    <a:pt x="112395" y="180022"/>
                  </a:lnTo>
                  <a:lnTo>
                    <a:pt x="160020" y="0"/>
                  </a:lnTo>
                  <a:lnTo>
                    <a:pt x="217170" y="0"/>
                  </a:lnTo>
                  <a:lnTo>
                    <a:pt x="265747" y="180022"/>
                  </a:lnTo>
                  <a:lnTo>
                    <a:pt x="266700" y="180022"/>
                  </a:lnTo>
                  <a:lnTo>
                    <a:pt x="311467" y="0"/>
                  </a:lnTo>
                  <a:lnTo>
                    <a:pt x="376238" y="0"/>
                  </a:lnTo>
                  <a:close/>
                </a:path>
              </a:pathLst>
            </a:custGeom>
            <a:grpFill/>
            <a:ln w="9525" cap="flat">
              <a:noFill/>
              <a:prstDash val="solid"/>
              <a:miter/>
            </a:ln>
          </p:spPr>
          <p:txBody>
            <a:bodyPr rtlCol="0" anchor="ctr"/>
            <a:lstStyle/>
            <a:p>
              <a:endParaRPr lang="de-DE"/>
            </a:p>
          </p:txBody>
        </p:sp>
        <p:sp>
          <p:nvSpPr>
            <p:cNvPr id="179" name="Freihandform: Form 178">
              <a:extLst>
                <a:ext uri="{FF2B5EF4-FFF2-40B4-BE49-F238E27FC236}">
                  <a16:creationId xmlns:a16="http://schemas.microsoft.com/office/drawing/2014/main" id="{B39F0DE7-3D07-4192-947C-90054D2045DE}"/>
                </a:ext>
              </a:extLst>
            </p:cNvPr>
            <p:cNvSpPr/>
            <p:nvPr/>
          </p:nvSpPr>
          <p:spPr>
            <a:xfrm>
              <a:off x="3970971" y="3105149"/>
              <a:ext cx="79057" cy="384809"/>
            </a:xfrm>
            <a:custGeom>
              <a:avLst/>
              <a:gdLst>
                <a:gd name="connsiteX0" fmla="*/ 79058 w 79057"/>
                <a:gd name="connsiteY0" fmla="*/ 38100 h 384809"/>
                <a:gd name="connsiteX1" fmla="*/ 39053 w 79057"/>
                <a:gd name="connsiteY1" fmla="*/ 76200 h 384809"/>
                <a:gd name="connsiteX2" fmla="*/ 0 w 79057"/>
                <a:gd name="connsiteY2" fmla="*/ 38100 h 384809"/>
                <a:gd name="connsiteX3" fmla="*/ 39053 w 79057"/>
                <a:gd name="connsiteY3" fmla="*/ 0 h 384809"/>
                <a:gd name="connsiteX4" fmla="*/ 79058 w 79057"/>
                <a:gd name="connsiteY4" fmla="*/ 38100 h 384809"/>
                <a:gd name="connsiteX5" fmla="*/ 70485 w 79057"/>
                <a:gd name="connsiteY5" fmla="*/ 384810 h 384809"/>
                <a:gd name="connsiteX6" fmla="*/ 8573 w 79057"/>
                <a:gd name="connsiteY6" fmla="*/ 384810 h 384809"/>
                <a:gd name="connsiteX7" fmla="*/ 8573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3" y="76200"/>
                  </a:cubicBezTo>
                  <a:cubicBezTo>
                    <a:pt x="17145" y="76200"/>
                    <a:pt x="0" y="60008"/>
                    <a:pt x="0" y="38100"/>
                  </a:cubicBezTo>
                  <a:cubicBezTo>
                    <a:pt x="0" y="16192"/>
                    <a:pt x="18098" y="0"/>
                    <a:pt x="39053" y="0"/>
                  </a:cubicBezTo>
                  <a:cubicBezTo>
                    <a:pt x="60960" y="0"/>
                    <a:pt x="79058" y="16192"/>
                    <a:pt x="79058"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80" name="Freihandform: Form 179">
              <a:extLst>
                <a:ext uri="{FF2B5EF4-FFF2-40B4-BE49-F238E27FC236}">
                  <a16:creationId xmlns:a16="http://schemas.microsoft.com/office/drawing/2014/main" id="{635A2E71-4279-4C10-85D7-36329C8072A8}"/>
                </a:ext>
              </a:extLst>
            </p:cNvPr>
            <p:cNvSpPr/>
            <p:nvPr/>
          </p:nvSpPr>
          <p:spPr>
            <a:xfrm>
              <a:off x="4099559"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5245"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81" name="Freihandform: Form 180">
              <a:extLst>
                <a:ext uri="{FF2B5EF4-FFF2-40B4-BE49-F238E27FC236}">
                  <a16:creationId xmlns:a16="http://schemas.microsoft.com/office/drawing/2014/main" id="{14F6612F-7FFD-43C4-8253-5F26F2FA8205}"/>
                </a:ext>
              </a:extLst>
            </p:cNvPr>
            <p:cNvSpPr/>
            <p:nvPr/>
          </p:nvSpPr>
          <p:spPr>
            <a:xfrm>
              <a:off x="4346256"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82" name="Freihandform: Form 181">
              <a:extLst>
                <a:ext uri="{FF2B5EF4-FFF2-40B4-BE49-F238E27FC236}">
                  <a16:creationId xmlns:a16="http://schemas.microsoft.com/office/drawing/2014/main" id="{618FC839-7C8D-47CE-8EA1-08C1B33D2966}"/>
                </a:ext>
              </a:extLst>
            </p:cNvPr>
            <p:cNvSpPr/>
            <p:nvPr/>
          </p:nvSpPr>
          <p:spPr>
            <a:xfrm>
              <a:off x="4601527" y="3217544"/>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8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3" y="279083"/>
                    <a:pt x="132397" y="279083"/>
                  </a:cubicBezTo>
                  <a:close/>
                  <a:moveTo>
                    <a:pt x="62865" y="115252"/>
                  </a:moveTo>
                  <a:lnTo>
                    <a:pt x="183832" y="115252"/>
                  </a:lnTo>
                  <a:cubicBezTo>
                    <a:pt x="180975" y="74295"/>
                    <a:pt x="160020" y="50482"/>
                    <a:pt x="124778" y="50482"/>
                  </a:cubicBezTo>
                  <a:cubicBezTo>
                    <a:pt x="89535" y="50482"/>
                    <a:pt x="67628" y="74295"/>
                    <a:pt x="62865" y="115252"/>
                  </a:cubicBezTo>
                  <a:close/>
                </a:path>
              </a:pathLst>
            </a:custGeom>
            <a:grpFill/>
            <a:ln w="9525" cap="flat">
              <a:noFill/>
              <a:prstDash val="solid"/>
              <a:miter/>
            </a:ln>
          </p:spPr>
          <p:txBody>
            <a:bodyPr rtlCol="0" anchor="ctr"/>
            <a:lstStyle/>
            <a:p>
              <a:endParaRPr lang="de-DE"/>
            </a:p>
          </p:txBody>
        </p:sp>
        <p:sp>
          <p:nvSpPr>
            <p:cNvPr id="183" name="Freihandform: Form 182">
              <a:extLst>
                <a:ext uri="{FF2B5EF4-FFF2-40B4-BE49-F238E27FC236}">
                  <a16:creationId xmlns:a16="http://schemas.microsoft.com/office/drawing/2014/main" id="{8BF38685-A8C4-4C94-89FB-0ED4A3F66456}"/>
                </a:ext>
              </a:extLst>
            </p:cNvPr>
            <p:cNvSpPr/>
            <p:nvPr/>
          </p:nvSpPr>
          <p:spPr>
            <a:xfrm>
              <a:off x="4913946" y="321754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9058" y="15240"/>
                    <a:pt x="106680" y="0"/>
                    <a:pt x="140970" y="0"/>
                  </a:cubicBezTo>
                  <a:cubicBezTo>
                    <a:pt x="201930" y="0"/>
                    <a:pt x="228600" y="44767"/>
                    <a:pt x="228600" y="107633"/>
                  </a:cubicBezTo>
                  <a:lnTo>
                    <a:pt x="228600" y="272415"/>
                  </a:lnTo>
                  <a:close/>
                </a:path>
              </a:pathLst>
            </a:custGeom>
            <a:grpFill/>
            <a:ln w="9525" cap="flat">
              <a:noFill/>
              <a:prstDash val="solid"/>
              <a:miter/>
            </a:ln>
          </p:spPr>
          <p:txBody>
            <a:bodyPr rtlCol="0" anchor="ctr"/>
            <a:lstStyle/>
            <a:p>
              <a:endParaRPr lang="de-DE"/>
            </a:p>
          </p:txBody>
        </p:sp>
        <p:sp>
          <p:nvSpPr>
            <p:cNvPr id="184" name="Freihandform: Form 183">
              <a:extLst>
                <a:ext uri="{FF2B5EF4-FFF2-40B4-BE49-F238E27FC236}">
                  <a16:creationId xmlns:a16="http://schemas.microsoft.com/office/drawing/2014/main" id="{BE74C300-BF3D-407C-B075-3AEC8CCABF80}"/>
                </a:ext>
              </a:extLst>
            </p:cNvPr>
            <p:cNvSpPr/>
            <p:nvPr/>
          </p:nvSpPr>
          <p:spPr>
            <a:xfrm>
              <a:off x="5198744"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85" name="Freihandform: Form 184">
              <a:extLst>
                <a:ext uri="{FF2B5EF4-FFF2-40B4-BE49-F238E27FC236}">
                  <a16:creationId xmlns:a16="http://schemas.microsoft.com/office/drawing/2014/main" id="{0694207B-F80C-48C1-95D4-851EEEE6D0F5}"/>
                </a:ext>
              </a:extLst>
            </p:cNvPr>
            <p:cNvSpPr/>
            <p:nvPr/>
          </p:nvSpPr>
          <p:spPr>
            <a:xfrm>
              <a:off x="5454967"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186" name="Freihandform: Form 185">
              <a:extLst>
                <a:ext uri="{FF2B5EF4-FFF2-40B4-BE49-F238E27FC236}">
                  <a16:creationId xmlns:a16="http://schemas.microsoft.com/office/drawing/2014/main" id="{A2F0F18D-4450-4104-A4C5-D960B4A1B571}"/>
                </a:ext>
              </a:extLst>
            </p:cNvPr>
            <p:cNvSpPr/>
            <p:nvPr/>
          </p:nvSpPr>
          <p:spPr>
            <a:xfrm>
              <a:off x="5733096" y="3101339"/>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87" name="Freihandform: Form 186">
              <a:extLst>
                <a:ext uri="{FF2B5EF4-FFF2-40B4-BE49-F238E27FC236}">
                  <a16:creationId xmlns:a16="http://schemas.microsoft.com/office/drawing/2014/main" id="{4FBC7316-BDD7-429B-8210-6AC7F92BB84D}"/>
                </a:ext>
              </a:extLst>
            </p:cNvPr>
            <p:cNvSpPr/>
            <p:nvPr/>
          </p:nvSpPr>
          <p:spPr>
            <a:xfrm>
              <a:off x="6023609" y="3217544"/>
              <a:ext cx="225742" cy="279082"/>
            </a:xfrm>
            <a:custGeom>
              <a:avLst/>
              <a:gdLst>
                <a:gd name="connsiteX0" fmla="*/ 114300 w 225742"/>
                <a:gd name="connsiteY0" fmla="*/ 107633 h 279082"/>
                <a:gd name="connsiteX1" fmla="*/ 164783 w 225742"/>
                <a:gd name="connsiteY1" fmla="*/ 113347 h 279082"/>
                <a:gd name="connsiteX2" fmla="*/ 164783 w 225742"/>
                <a:gd name="connsiteY2" fmla="*/ 103822 h 279082"/>
                <a:gd name="connsiteX3" fmla="*/ 105728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3 w 225742"/>
                <a:gd name="connsiteY7" fmla="*/ 102870 h 279082"/>
                <a:gd name="connsiteX8" fmla="*/ 225743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2 w 225742"/>
                <a:gd name="connsiteY15" fmla="*/ 232410 h 279082"/>
                <a:gd name="connsiteX16" fmla="*/ 164783 w 225742"/>
                <a:gd name="connsiteY16" fmla="*/ 200025 h 279082"/>
                <a:gd name="connsiteX17" fmla="*/ 164783 w 225742"/>
                <a:gd name="connsiteY17" fmla="*/ 153352 h 279082"/>
                <a:gd name="connsiteX18" fmla="*/ 120968 w 225742"/>
                <a:gd name="connsiteY18" fmla="*/ 148590 h 279082"/>
                <a:gd name="connsiteX19" fmla="*/ 59055 w 225742"/>
                <a:gd name="connsiteY19" fmla="*/ 192405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3" y="113347"/>
                  </a:cubicBezTo>
                  <a:lnTo>
                    <a:pt x="164783" y="103822"/>
                  </a:lnTo>
                  <a:cubicBezTo>
                    <a:pt x="164783" y="69532"/>
                    <a:pt x="144780" y="52388"/>
                    <a:pt x="105728" y="52388"/>
                  </a:cubicBezTo>
                  <a:cubicBezTo>
                    <a:pt x="83820" y="52388"/>
                    <a:pt x="60008" y="57150"/>
                    <a:pt x="38100" y="67627"/>
                  </a:cubicBezTo>
                  <a:lnTo>
                    <a:pt x="24765" y="15240"/>
                  </a:lnTo>
                  <a:cubicBezTo>
                    <a:pt x="49530" y="5715"/>
                    <a:pt x="81915" y="0"/>
                    <a:pt x="112395" y="0"/>
                  </a:cubicBezTo>
                  <a:cubicBezTo>
                    <a:pt x="187643" y="0"/>
                    <a:pt x="225743" y="35242"/>
                    <a:pt x="225743" y="102870"/>
                  </a:cubicBezTo>
                  <a:lnTo>
                    <a:pt x="225743"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2" y="232410"/>
                  </a:moveTo>
                  <a:cubicBezTo>
                    <a:pt x="126683" y="232410"/>
                    <a:pt x="147638" y="220980"/>
                    <a:pt x="164783" y="200025"/>
                  </a:cubicBezTo>
                  <a:lnTo>
                    <a:pt x="164783" y="153352"/>
                  </a:lnTo>
                  <a:cubicBezTo>
                    <a:pt x="150495" y="149542"/>
                    <a:pt x="135255" y="148590"/>
                    <a:pt x="120968" y="148590"/>
                  </a:cubicBezTo>
                  <a:cubicBezTo>
                    <a:pt x="81915" y="148590"/>
                    <a:pt x="59055" y="164783"/>
                    <a:pt x="59055" y="192405"/>
                  </a:cubicBezTo>
                  <a:cubicBezTo>
                    <a:pt x="60008" y="217170"/>
                    <a:pt x="77153" y="232410"/>
                    <a:pt x="103822" y="232410"/>
                  </a:cubicBezTo>
                  <a:close/>
                </a:path>
              </a:pathLst>
            </a:custGeom>
            <a:grpFill/>
            <a:ln w="9525" cap="flat">
              <a:noFill/>
              <a:prstDash val="solid"/>
              <a:miter/>
            </a:ln>
          </p:spPr>
          <p:txBody>
            <a:bodyPr rtlCol="0" anchor="ctr"/>
            <a:lstStyle/>
            <a:p>
              <a:endParaRPr lang="de-DE"/>
            </a:p>
          </p:txBody>
        </p:sp>
        <p:sp>
          <p:nvSpPr>
            <p:cNvPr id="188" name="Freihandform: Form 187">
              <a:extLst>
                <a:ext uri="{FF2B5EF4-FFF2-40B4-BE49-F238E27FC236}">
                  <a16:creationId xmlns:a16="http://schemas.microsoft.com/office/drawing/2014/main" id="{93A88007-D673-4001-9BC9-61D23CFC79F4}"/>
                </a:ext>
              </a:extLst>
            </p:cNvPr>
            <p:cNvSpPr/>
            <p:nvPr/>
          </p:nvSpPr>
          <p:spPr>
            <a:xfrm>
              <a:off x="6299834" y="3097529"/>
              <a:ext cx="162877" cy="391477"/>
            </a:xfrm>
            <a:custGeom>
              <a:avLst/>
              <a:gdLst>
                <a:gd name="connsiteX0" fmla="*/ 162878 w 162877"/>
                <a:gd name="connsiteY0" fmla="*/ 58103 h 391477"/>
                <a:gd name="connsiteX1" fmla="*/ 135255 w 162877"/>
                <a:gd name="connsiteY1" fmla="*/ 52388 h 391477"/>
                <a:gd name="connsiteX2" fmla="*/ 101918 w 162877"/>
                <a:gd name="connsiteY2" fmla="*/ 89535 h 391477"/>
                <a:gd name="connsiteX3" fmla="*/ 101918 w 162877"/>
                <a:gd name="connsiteY3" fmla="*/ 125730 h 391477"/>
                <a:gd name="connsiteX4" fmla="*/ 155258 w 162877"/>
                <a:gd name="connsiteY4" fmla="*/ 125730 h 391477"/>
                <a:gd name="connsiteX5" fmla="*/ 155258 w 162877"/>
                <a:gd name="connsiteY5" fmla="*/ 177165 h 391477"/>
                <a:gd name="connsiteX6" fmla="*/ 102870 w 162877"/>
                <a:gd name="connsiteY6" fmla="*/ 177165 h 391477"/>
                <a:gd name="connsiteX7" fmla="*/ 102870 w 162877"/>
                <a:gd name="connsiteY7" fmla="*/ 391478 h 391477"/>
                <a:gd name="connsiteX8" fmla="*/ 40958 w 162877"/>
                <a:gd name="connsiteY8" fmla="*/ 391478 h 391477"/>
                <a:gd name="connsiteX9" fmla="*/ 40958 w 162877"/>
                <a:gd name="connsiteY9" fmla="*/ 177165 h 391477"/>
                <a:gd name="connsiteX10" fmla="*/ 0 w 162877"/>
                <a:gd name="connsiteY10" fmla="*/ 177165 h 391477"/>
                <a:gd name="connsiteX11" fmla="*/ 0 w 162877"/>
                <a:gd name="connsiteY11" fmla="*/ 126683 h 391477"/>
                <a:gd name="connsiteX12" fmla="*/ 40958 w 162877"/>
                <a:gd name="connsiteY12" fmla="*/ 126683 h 391477"/>
                <a:gd name="connsiteX13" fmla="*/ 40958 w 162877"/>
                <a:gd name="connsiteY13" fmla="*/ 88583 h 391477"/>
                <a:gd name="connsiteX14" fmla="*/ 125730 w 162877"/>
                <a:gd name="connsiteY14" fmla="*/ 0 h 391477"/>
                <a:gd name="connsiteX15" fmla="*/ 162878 w 162877"/>
                <a:gd name="connsiteY15" fmla="*/ 5715 h 391477"/>
                <a:gd name="connsiteX16" fmla="*/ 162878 w 162877"/>
                <a:gd name="connsiteY16" fmla="*/ 58103 h 39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877" h="391477">
                  <a:moveTo>
                    <a:pt x="162878" y="58103"/>
                  </a:moveTo>
                  <a:cubicBezTo>
                    <a:pt x="154305" y="54293"/>
                    <a:pt x="144780" y="52388"/>
                    <a:pt x="135255" y="52388"/>
                  </a:cubicBezTo>
                  <a:cubicBezTo>
                    <a:pt x="111443" y="52388"/>
                    <a:pt x="101918" y="64770"/>
                    <a:pt x="101918" y="89535"/>
                  </a:cubicBezTo>
                  <a:lnTo>
                    <a:pt x="101918" y="125730"/>
                  </a:lnTo>
                  <a:lnTo>
                    <a:pt x="155258" y="125730"/>
                  </a:lnTo>
                  <a:lnTo>
                    <a:pt x="155258" y="177165"/>
                  </a:lnTo>
                  <a:lnTo>
                    <a:pt x="102870" y="177165"/>
                  </a:lnTo>
                  <a:lnTo>
                    <a:pt x="102870" y="391478"/>
                  </a:lnTo>
                  <a:lnTo>
                    <a:pt x="40958" y="391478"/>
                  </a:lnTo>
                  <a:lnTo>
                    <a:pt x="40958" y="177165"/>
                  </a:lnTo>
                  <a:lnTo>
                    <a:pt x="0" y="177165"/>
                  </a:lnTo>
                  <a:lnTo>
                    <a:pt x="0" y="126683"/>
                  </a:lnTo>
                  <a:lnTo>
                    <a:pt x="40958" y="126683"/>
                  </a:lnTo>
                  <a:lnTo>
                    <a:pt x="40958" y="88583"/>
                  </a:lnTo>
                  <a:cubicBezTo>
                    <a:pt x="40958" y="33338"/>
                    <a:pt x="65722" y="0"/>
                    <a:pt x="125730" y="0"/>
                  </a:cubicBezTo>
                  <a:cubicBezTo>
                    <a:pt x="139065" y="0"/>
                    <a:pt x="152400" y="1905"/>
                    <a:pt x="162878" y="5715"/>
                  </a:cubicBezTo>
                  <a:lnTo>
                    <a:pt x="162878" y="58103"/>
                  </a:lnTo>
                  <a:close/>
                </a:path>
              </a:pathLst>
            </a:custGeom>
            <a:grpFill/>
            <a:ln w="9525" cap="flat">
              <a:noFill/>
              <a:prstDash val="solid"/>
              <a:miter/>
            </a:ln>
          </p:spPr>
          <p:txBody>
            <a:bodyPr rtlCol="0" anchor="ctr"/>
            <a:lstStyle/>
            <a:p>
              <a:endParaRPr lang="de-DE"/>
            </a:p>
          </p:txBody>
        </p:sp>
        <p:sp>
          <p:nvSpPr>
            <p:cNvPr id="189" name="Freihandform: Form 188">
              <a:extLst>
                <a:ext uri="{FF2B5EF4-FFF2-40B4-BE49-F238E27FC236}">
                  <a16:creationId xmlns:a16="http://schemas.microsoft.com/office/drawing/2014/main" id="{8DA8B809-24B2-4D90-9ED8-0EC1864BB1A6}"/>
                </a:ext>
              </a:extLst>
            </p:cNvPr>
            <p:cNvSpPr/>
            <p:nvPr/>
          </p:nvSpPr>
          <p:spPr>
            <a:xfrm>
              <a:off x="6497002"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1922" y="303847"/>
                    <a:pt x="155257" y="300038"/>
                    <a:pt x="165735" y="295275"/>
                  </a:cubicBezTo>
                  <a:close/>
                </a:path>
              </a:pathLst>
            </a:custGeom>
            <a:grpFill/>
            <a:ln w="9525" cap="flat">
              <a:noFill/>
              <a:prstDash val="solid"/>
              <a:miter/>
            </a:ln>
          </p:spPr>
          <p:txBody>
            <a:bodyPr rtlCol="0" anchor="ctr"/>
            <a:lstStyle/>
            <a:p>
              <a:endParaRPr lang="de-DE"/>
            </a:p>
          </p:txBody>
        </p:sp>
        <p:sp>
          <p:nvSpPr>
            <p:cNvPr id="190" name="Freihandform: Form 189">
              <a:extLst>
                <a:ext uri="{FF2B5EF4-FFF2-40B4-BE49-F238E27FC236}">
                  <a16:creationId xmlns:a16="http://schemas.microsoft.com/office/drawing/2014/main" id="{1D83D1A9-8840-46E3-A56E-2CA2BE14E7DE}"/>
                </a:ext>
              </a:extLst>
            </p:cNvPr>
            <p:cNvSpPr/>
            <p:nvPr/>
          </p:nvSpPr>
          <p:spPr>
            <a:xfrm>
              <a:off x="6725601" y="3100387"/>
              <a:ext cx="61912" cy="389572"/>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grpFill/>
            <a:ln w="9525" cap="flat">
              <a:noFill/>
              <a:prstDash val="solid"/>
              <a:miter/>
            </a:ln>
          </p:spPr>
          <p:txBody>
            <a:bodyPr rtlCol="0" anchor="ctr"/>
            <a:lstStyle/>
            <a:p>
              <a:endParaRPr lang="de-DE"/>
            </a:p>
          </p:txBody>
        </p:sp>
        <p:sp>
          <p:nvSpPr>
            <p:cNvPr id="191" name="Freihandform: Form 190">
              <a:extLst>
                <a:ext uri="{FF2B5EF4-FFF2-40B4-BE49-F238E27FC236}">
                  <a16:creationId xmlns:a16="http://schemas.microsoft.com/office/drawing/2014/main" id="{C2CD6EC0-4F06-472B-95CC-C377820B6039}"/>
                </a:ext>
              </a:extLst>
            </p:cNvPr>
            <p:cNvSpPr/>
            <p:nvPr/>
          </p:nvSpPr>
          <p:spPr>
            <a:xfrm>
              <a:off x="6861809" y="3105149"/>
              <a:ext cx="79057" cy="384809"/>
            </a:xfrm>
            <a:custGeom>
              <a:avLst/>
              <a:gdLst>
                <a:gd name="connsiteX0" fmla="*/ 79057 w 79057"/>
                <a:gd name="connsiteY0" fmla="*/ 38100 h 384809"/>
                <a:gd name="connsiteX1" fmla="*/ 39052 w 79057"/>
                <a:gd name="connsiteY1" fmla="*/ 76200 h 384809"/>
                <a:gd name="connsiteX2" fmla="*/ 0 w 79057"/>
                <a:gd name="connsiteY2" fmla="*/ 38100 h 384809"/>
                <a:gd name="connsiteX3" fmla="*/ 39052 w 79057"/>
                <a:gd name="connsiteY3" fmla="*/ 0 h 384809"/>
                <a:gd name="connsiteX4" fmla="*/ 79057 w 79057"/>
                <a:gd name="connsiteY4" fmla="*/ 38100 h 384809"/>
                <a:gd name="connsiteX5" fmla="*/ 70485 w 79057"/>
                <a:gd name="connsiteY5" fmla="*/ 384810 h 384809"/>
                <a:gd name="connsiteX6" fmla="*/ 8572 w 79057"/>
                <a:gd name="connsiteY6" fmla="*/ 384810 h 384809"/>
                <a:gd name="connsiteX7" fmla="*/ 8572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7" y="38100"/>
                  </a:moveTo>
                  <a:cubicBezTo>
                    <a:pt x="79057" y="60008"/>
                    <a:pt x="60960" y="76200"/>
                    <a:pt x="39052" y="76200"/>
                  </a:cubicBezTo>
                  <a:cubicBezTo>
                    <a:pt x="17145" y="76200"/>
                    <a:pt x="0" y="60008"/>
                    <a:pt x="0" y="38100"/>
                  </a:cubicBezTo>
                  <a:cubicBezTo>
                    <a:pt x="0" y="16192"/>
                    <a:pt x="18097" y="0"/>
                    <a:pt x="39052" y="0"/>
                  </a:cubicBezTo>
                  <a:cubicBezTo>
                    <a:pt x="60960" y="0"/>
                    <a:pt x="79057" y="16192"/>
                    <a:pt x="79057" y="38100"/>
                  </a:cubicBezTo>
                  <a:close/>
                  <a:moveTo>
                    <a:pt x="70485" y="384810"/>
                  </a:moveTo>
                  <a:lnTo>
                    <a:pt x="8572" y="384810"/>
                  </a:lnTo>
                  <a:lnTo>
                    <a:pt x="8572"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92" name="Freihandform: Form 191">
              <a:extLst>
                <a:ext uri="{FF2B5EF4-FFF2-40B4-BE49-F238E27FC236}">
                  <a16:creationId xmlns:a16="http://schemas.microsoft.com/office/drawing/2014/main" id="{B23C2F5C-B201-44AE-B4CD-5354E822D5AA}"/>
                </a:ext>
              </a:extLst>
            </p:cNvPr>
            <p:cNvSpPr/>
            <p:nvPr/>
          </p:nvSpPr>
          <p:spPr>
            <a:xfrm>
              <a:off x="6998969"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8" y="15240"/>
                    <a:pt x="224790" y="45720"/>
                  </a:cubicBezTo>
                  <a:lnTo>
                    <a:pt x="181928"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193" name="Freihandform: Form 192">
              <a:extLst>
                <a:ext uri="{FF2B5EF4-FFF2-40B4-BE49-F238E27FC236}">
                  <a16:creationId xmlns:a16="http://schemas.microsoft.com/office/drawing/2014/main" id="{2A01C539-3230-423D-8CB5-A0C5433E0D2D}"/>
                </a:ext>
              </a:extLst>
            </p:cNvPr>
            <p:cNvSpPr/>
            <p:nvPr/>
          </p:nvSpPr>
          <p:spPr>
            <a:xfrm>
              <a:off x="7277099" y="3101339"/>
              <a:ext cx="229552" cy="389572"/>
            </a:xfrm>
            <a:custGeom>
              <a:avLst/>
              <a:gdLst>
                <a:gd name="connsiteX0" fmla="*/ 229552 w 229552"/>
                <a:gd name="connsiteY0" fmla="*/ 388620 h 389572"/>
                <a:gd name="connsiteX1" fmla="*/ 166688 w 229552"/>
                <a:gd name="connsiteY1" fmla="*/ 388620 h 389572"/>
                <a:gd name="connsiteX2" fmla="*/ 166688 w 229552"/>
                <a:gd name="connsiteY2" fmla="*/ 236220 h 389572"/>
                <a:gd name="connsiteX3" fmla="*/ 117157 w 229552"/>
                <a:gd name="connsiteY3" fmla="*/ 171450 h 389572"/>
                <a:gd name="connsiteX4" fmla="*/ 61913 w 229552"/>
                <a:gd name="connsiteY4" fmla="*/ 236220 h 389572"/>
                <a:gd name="connsiteX5" fmla="*/ 61913 w 229552"/>
                <a:gd name="connsiteY5" fmla="*/ 389573 h 389572"/>
                <a:gd name="connsiteX6" fmla="*/ 0 w 229552"/>
                <a:gd name="connsiteY6" fmla="*/ 389573 h 389572"/>
                <a:gd name="connsiteX7" fmla="*/ 0 w 229552"/>
                <a:gd name="connsiteY7" fmla="*/ 15240 h 389572"/>
                <a:gd name="connsiteX8" fmla="*/ 61913 w 229552"/>
                <a:gd name="connsiteY8" fmla="*/ 0 h 389572"/>
                <a:gd name="connsiteX9" fmla="*/ 61913 w 229552"/>
                <a:gd name="connsiteY9" fmla="*/ 155258 h 389572"/>
                <a:gd name="connsiteX10" fmla="*/ 62865 w 229552"/>
                <a:gd name="connsiteY10" fmla="*/ 155258 h 389572"/>
                <a:gd name="connsiteX11" fmla="*/ 140970 w 229552"/>
                <a:gd name="connsiteY11" fmla="*/ 116205 h 389572"/>
                <a:gd name="connsiteX12" fmla="*/ 228600 w 229552"/>
                <a:gd name="connsiteY12" fmla="*/ 223838 h 389572"/>
                <a:gd name="connsiteX13" fmla="*/ 228600 w 229552"/>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389572">
                  <a:moveTo>
                    <a:pt x="229552" y="388620"/>
                  </a:moveTo>
                  <a:lnTo>
                    <a:pt x="166688" y="388620"/>
                  </a:lnTo>
                  <a:lnTo>
                    <a:pt x="166688" y="236220"/>
                  </a:lnTo>
                  <a:cubicBezTo>
                    <a:pt x="166688" y="197168"/>
                    <a:pt x="154305" y="171450"/>
                    <a:pt x="117157"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94" name="Freihandform: Form 193">
              <a:extLst>
                <a:ext uri="{FF2B5EF4-FFF2-40B4-BE49-F238E27FC236}">
                  <a16:creationId xmlns:a16="http://schemas.microsoft.com/office/drawing/2014/main" id="{BB47ECAD-BFE7-4710-BBB7-917B6C9A65FC}"/>
                </a:ext>
              </a:extLst>
            </p:cNvPr>
            <p:cNvSpPr/>
            <p:nvPr/>
          </p:nvSpPr>
          <p:spPr>
            <a:xfrm>
              <a:off x="7571422"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195" name="Freihandform: Form 194">
              <a:extLst>
                <a:ext uri="{FF2B5EF4-FFF2-40B4-BE49-F238E27FC236}">
                  <a16:creationId xmlns:a16="http://schemas.microsoft.com/office/drawing/2014/main" id="{B878E39A-661B-49C2-B48C-16FA017BAF30}"/>
                </a:ext>
              </a:extLst>
            </p:cNvPr>
            <p:cNvSpPr/>
            <p:nvPr/>
          </p:nvSpPr>
          <p:spPr>
            <a:xfrm>
              <a:off x="8041956" y="3122294"/>
              <a:ext cx="231457" cy="368617"/>
            </a:xfrm>
            <a:custGeom>
              <a:avLst/>
              <a:gdLst>
                <a:gd name="connsiteX0" fmla="*/ 231457 w 231457"/>
                <a:gd name="connsiteY0" fmla="*/ 60007 h 368617"/>
                <a:gd name="connsiteX1" fmla="*/ 65723 w 231457"/>
                <a:gd name="connsiteY1" fmla="*/ 60007 h 368617"/>
                <a:gd name="connsiteX2" fmla="*/ 65723 w 231457"/>
                <a:gd name="connsiteY2" fmla="*/ 151447 h 368617"/>
                <a:gd name="connsiteX3" fmla="*/ 189548 w 231457"/>
                <a:gd name="connsiteY3" fmla="*/ 151447 h 368617"/>
                <a:gd name="connsiteX4" fmla="*/ 189548 w 231457"/>
                <a:gd name="connsiteY4" fmla="*/ 211455 h 368617"/>
                <a:gd name="connsiteX5" fmla="*/ 65723 w 231457"/>
                <a:gd name="connsiteY5" fmla="*/ 211455 h 368617"/>
                <a:gd name="connsiteX6" fmla="*/ 65723 w 231457"/>
                <a:gd name="connsiteY6" fmla="*/ 368617 h 368617"/>
                <a:gd name="connsiteX7" fmla="*/ 0 w 231457"/>
                <a:gd name="connsiteY7" fmla="*/ 368617 h 368617"/>
                <a:gd name="connsiteX8" fmla="*/ 0 w 231457"/>
                <a:gd name="connsiteY8" fmla="*/ 0 h 368617"/>
                <a:gd name="connsiteX9" fmla="*/ 231457 w 231457"/>
                <a:gd name="connsiteY9" fmla="*/ 0 h 368617"/>
                <a:gd name="connsiteX10" fmla="*/ 231457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7" y="60007"/>
                  </a:moveTo>
                  <a:lnTo>
                    <a:pt x="65723" y="60007"/>
                  </a:lnTo>
                  <a:lnTo>
                    <a:pt x="65723" y="151447"/>
                  </a:lnTo>
                  <a:lnTo>
                    <a:pt x="189548" y="151447"/>
                  </a:lnTo>
                  <a:lnTo>
                    <a:pt x="189548" y="211455"/>
                  </a:lnTo>
                  <a:lnTo>
                    <a:pt x="65723" y="211455"/>
                  </a:lnTo>
                  <a:lnTo>
                    <a:pt x="65723" y="368617"/>
                  </a:lnTo>
                  <a:lnTo>
                    <a:pt x="0" y="368617"/>
                  </a:lnTo>
                  <a:lnTo>
                    <a:pt x="0" y="0"/>
                  </a:lnTo>
                  <a:lnTo>
                    <a:pt x="231457" y="0"/>
                  </a:lnTo>
                  <a:lnTo>
                    <a:pt x="231457" y="60007"/>
                  </a:lnTo>
                  <a:close/>
                </a:path>
              </a:pathLst>
            </a:custGeom>
            <a:grpFill/>
            <a:ln w="9525" cap="flat">
              <a:noFill/>
              <a:prstDash val="solid"/>
              <a:miter/>
            </a:ln>
          </p:spPr>
          <p:txBody>
            <a:bodyPr rtlCol="0" anchor="ctr"/>
            <a:lstStyle/>
            <a:p>
              <a:endParaRPr lang="de-DE"/>
            </a:p>
          </p:txBody>
        </p:sp>
        <p:sp>
          <p:nvSpPr>
            <p:cNvPr id="196" name="Freihandform: Form 195">
              <a:extLst>
                <a:ext uri="{FF2B5EF4-FFF2-40B4-BE49-F238E27FC236}">
                  <a16:creationId xmlns:a16="http://schemas.microsoft.com/office/drawing/2014/main" id="{58A27F7B-B619-410F-95CC-104496B43D8A}"/>
                </a:ext>
              </a:extLst>
            </p:cNvPr>
            <p:cNvSpPr/>
            <p:nvPr/>
          </p:nvSpPr>
          <p:spPr>
            <a:xfrm>
              <a:off x="8285780" y="3217544"/>
              <a:ext cx="225758" cy="279082"/>
            </a:xfrm>
            <a:custGeom>
              <a:avLst/>
              <a:gdLst>
                <a:gd name="connsiteX0" fmla="*/ 114317 w 225758"/>
                <a:gd name="connsiteY0" fmla="*/ 107633 h 279082"/>
                <a:gd name="connsiteX1" fmla="*/ 164799 w 225758"/>
                <a:gd name="connsiteY1" fmla="*/ 113347 h 279082"/>
                <a:gd name="connsiteX2" fmla="*/ 164799 w 225758"/>
                <a:gd name="connsiteY2" fmla="*/ 103822 h 279082"/>
                <a:gd name="connsiteX3" fmla="*/ 105744 w 225758"/>
                <a:gd name="connsiteY3" fmla="*/ 52388 h 279082"/>
                <a:gd name="connsiteX4" fmla="*/ 38117 w 225758"/>
                <a:gd name="connsiteY4" fmla="*/ 67627 h 279082"/>
                <a:gd name="connsiteX5" fmla="*/ 24781 w 225758"/>
                <a:gd name="connsiteY5" fmla="*/ 15240 h 279082"/>
                <a:gd name="connsiteX6" fmla="*/ 112412 w 225758"/>
                <a:gd name="connsiteY6" fmla="*/ 0 h 279082"/>
                <a:gd name="connsiteX7" fmla="*/ 225759 w 225758"/>
                <a:gd name="connsiteY7" fmla="*/ 102870 h 279082"/>
                <a:gd name="connsiteX8" fmla="*/ 225759 w 225758"/>
                <a:gd name="connsiteY8" fmla="*/ 273367 h 279082"/>
                <a:gd name="connsiteX9" fmla="*/ 166704 w 225758"/>
                <a:gd name="connsiteY9" fmla="*/ 273367 h 279082"/>
                <a:gd name="connsiteX10" fmla="*/ 166704 w 225758"/>
                <a:gd name="connsiteY10" fmla="*/ 244792 h 279082"/>
                <a:gd name="connsiteX11" fmla="*/ 165751 w 225758"/>
                <a:gd name="connsiteY11" fmla="*/ 244792 h 279082"/>
                <a:gd name="connsiteX12" fmla="*/ 87646 w 225758"/>
                <a:gd name="connsiteY12" fmla="*/ 279083 h 279082"/>
                <a:gd name="connsiteX13" fmla="*/ 17 w 225758"/>
                <a:gd name="connsiteY13" fmla="*/ 194310 h 279082"/>
                <a:gd name="connsiteX14" fmla="*/ 114317 w 225758"/>
                <a:gd name="connsiteY14" fmla="*/ 107633 h 279082"/>
                <a:gd name="connsiteX15" fmla="*/ 103839 w 225758"/>
                <a:gd name="connsiteY15" fmla="*/ 232410 h 279082"/>
                <a:gd name="connsiteX16" fmla="*/ 164799 w 225758"/>
                <a:gd name="connsiteY16" fmla="*/ 200025 h 279082"/>
                <a:gd name="connsiteX17" fmla="*/ 164799 w 225758"/>
                <a:gd name="connsiteY17" fmla="*/ 153352 h 279082"/>
                <a:gd name="connsiteX18" fmla="*/ 120984 w 225758"/>
                <a:gd name="connsiteY18" fmla="*/ 148590 h 279082"/>
                <a:gd name="connsiteX19" fmla="*/ 59071 w 225758"/>
                <a:gd name="connsiteY19" fmla="*/ 192405 h 279082"/>
                <a:gd name="connsiteX20" fmla="*/ 103839 w 225758"/>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8" h="279082">
                  <a:moveTo>
                    <a:pt x="114317" y="107633"/>
                  </a:moveTo>
                  <a:cubicBezTo>
                    <a:pt x="131462" y="107633"/>
                    <a:pt x="147654" y="108585"/>
                    <a:pt x="164799" y="113347"/>
                  </a:cubicBezTo>
                  <a:lnTo>
                    <a:pt x="164799" y="103822"/>
                  </a:lnTo>
                  <a:cubicBezTo>
                    <a:pt x="164799" y="69532"/>
                    <a:pt x="144796" y="52388"/>
                    <a:pt x="105744" y="52388"/>
                  </a:cubicBezTo>
                  <a:cubicBezTo>
                    <a:pt x="83837" y="52388"/>
                    <a:pt x="60024" y="57150"/>
                    <a:pt x="38117" y="67627"/>
                  </a:cubicBezTo>
                  <a:lnTo>
                    <a:pt x="24781" y="15240"/>
                  </a:lnTo>
                  <a:cubicBezTo>
                    <a:pt x="49546" y="5715"/>
                    <a:pt x="81931" y="0"/>
                    <a:pt x="112412" y="0"/>
                  </a:cubicBezTo>
                  <a:cubicBezTo>
                    <a:pt x="187659" y="0"/>
                    <a:pt x="225759" y="35242"/>
                    <a:pt x="225759" y="102870"/>
                  </a:cubicBezTo>
                  <a:lnTo>
                    <a:pt x="225759" y="273367"/>
                  </a:lnTo>
                  <a:lnTo>
                    <a:pt x="166704" y="273367"/>
                  </a:lnTo>
                  <a:lnTo>
                    <a:pt x="166704" y="244792"/>
                  </a:lnTo>
                  <a:lnTo>
                    <a:pt x="165751" y="244792"/>
                  </a:lnTo>
                  <a:cubicBezTo>
                    <a:pt x="142892" y="268605"/>
                    <a:pt x="119079" y="279083"/>
                    <a:pt x="87646" y="279083"/>
                  </a:cubicBezTo>
                  <a:cubicBezTo>
                    <a:pt x="34306" y="279083"/>
                    <a:pt x="17" y="245745"/>
                    <a:pt x="17" y="194310"/>
                  </a:cubicBezTo>
                  <a:cubicBezTo>
                    <a:pt x="-936" y="138113"/>
                    <a:pt x="39069" y="107633"/>
                    <a:pt x="114317" y="107633"/>
                  </a:cubicBezTo>
                  <a:close/>
                  <a:moveTo>
                    <a:pt x="103839" y="232410"/>
                  </a:moveTo>
                  <a:cubicBezTo>
                    <a:pt x="126699" y="232410"/>
                    <a:pt x="147654" y="220980"/>
                    <a:pt x="164799" y="200025"/>
                  </a:cubicBezTo>
                  <a:lnTo>
                    <a:pt x="164799" y="153352"/>
                  </a:lnTo>
                  <a:cubicBezTo>
                    <a:pt x="150512" y="149542"/>
                    <a:pt x="135271" y="148590"/>
                    <a:pt x="120984" y="148590"/>
                  </a:cubicBezTo>
                  <a:cubicBezTo>
                    <a:pt x="81931" y="148590"/>
                    <a:pt x="59071" y="164783"/>
                    <a:pt x="59071" y="192405"/>
                  </a:cubicBezTo>
                  <a:cubicBezTo>
                    <a:pt x="59071" y="217170"/>
                    <a:pt x="76217" y="232410"/>
                    <a:pt x="103839" y="232410"/>
                  </a:cubicBezTo>
                  <a:close/>
                </a:path>
              </a:pathLst>
            </a:custGeom>
            <a:grpFill/>
            <a:ln w="9525" cap="flat">
              <a:noFill/>
              <a:prstDash val="solid"/>
              <a:miter/>
            </a:ln>
          </p:spPr>
          <p:txBody>
            <a:bodyPr rtlCol="0" anchor="ctr"/>
            <a:lstStyle/>
            <a:p>
              <a:endParaRPr lang="de-DE"/>
            </a:p>
          </p:txBody>
        </p:sp>
        <p:sp>
          <p:nvSpPr>
            <p:cNvPr id="197" name="Freihandform: Form 196">
              <a:extLst>
                <a:ext uri="{FF2B5EF4-FFF2-40B4-BE49-F238E27FC236}">
                  <a16:creationId xmlns:a16="http://schemas.microsoft.com/office/drawing/2014/main" id="{F7644607-6274-4D03-90D7-71C48FCB5FB0}"/>
                </a:ext>
              </a:extLst>
            </p:cNvPr>
            <p:cNvSpPr/>
            <p:nvPr/>
          </p:nvSpPr>
          <p:spPr>
            <a:xfrm>
              <a:off x="8590597" y="3101339"/>
              <a:ext cx="234314" cy="389572"/>
            </a:xfrm>
            <a:custGeom>
              <a:avLst/>
              <a:gdLst>
                <a:gd name="connsiteX0" fmla="*/ 0 w 234314"/>
                <a:gd name="connsiteY0" fmla="*/ 15240 h 389572"/>
                <a:gd name="connsiteX1" fmla="*/ 61913 w 234314"/>
                <a:gd name="connsiteY1" fmla="*/ 0 h 389572"/>
                <a:gd name="connsiteX2" fmla="*/ 61913 w 234314"/>
                <a:gd name="connsiteY2" fmla="*/ 234315 h 389572"/>
                <a:gd name="connsiteX3" fmla="*/ 62865 w 234314"/>
                <a:gd name="connsiteY3" fmla="*/ 234315 h 389572"/>
                <a:gd name="connsiteX4" fmla="*/ 150495 w 234314"/>
                <a:gd name="connsiteY4" fmla="*/ 122873 h 389572"/>
                <a:gd name="connsiteX5" fmla="*/ 224790 w 234314"/>
                <a:gd name="connsiteY5" fmla="*/ 122873 h 389572"/>
                <a:gd name="connsiteX6" fmla="*/ 137160 w 234314"/>
                <a:gd name="connsiteY6" fmla="*/ 227648 h 389572"/>
                <a:gd name="connsiteX7" fmla="*/ 234315 w 234314"/>
                <a:gd name="connsiteY7" fmla="*/ 389573 h 389572"/>
                <a:gd name="connsiteX8" fmla="*/ 160020 w 234314"/>
                <a:gd name="connsiteY8" fmla="*/ 389573 h 389572"/>
                <a:gd name="connsiteX9" fmla="*/ 93345 w 234314"/>
                <a:gd name="connsiteY9" fmla="*/ 274320 h 389572"/>
                <a:gd name="connsiteX10" fmla="*/ 62865 w 234314"/>
                <a:gd name="connsiteY10" fmla="*/ 308610 h 389572"/>
                <a:gd name="connsiteX11" fmla="*/ 62865 w 234314"/>
                <a:gd name="connsiteY11" fmla="*/ 389573 h 389572"/>
                <a:gd name="connsiteX12" fmla="*/ 952 w 234314"/>
                <a:gd name="connsiteY12" fmla="*/ 389573 h 389572"/>
                <a:gd name="connsiteX13" fmla="*/ 952 w 234314"/>
                <a:gd name="connsiteY13" fmla="*/ 1524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314" h="389572">
                  <a:moveTo>
                    <a:pt x="0" y="15240"/>
                  </a:moveTo>
                  <a:lnTo>
                    <a:pt x="61913" y="0"/>
                  </a:lnTo>
                  <a:lnTo>
                    <a:pt x="61913" y="234315"/>
                  </a:lnTo>
                  <a:lnTo>
                    <a:pt x="62865" y="234315"/>
                  </a:lnTo>
                  <a:lnTo>
                    <a:pt x="150495" y="122873"/>
                  </a:lnTo>
                  <a:lnTo>
                    <a:pt x="224790" y="122873"/>
                  </a:lnTo>
                  <a:lnTo>
                    <a:pt x="137160" y="227648"/>
                  </a:lnTo>
                  <a:lnTo>
                    <a:pt x="234315" y="389573"/>
                  </a:lnTo>
                  <a:lnTo>
                    <a:pt x="160020" y="389573"/>
                  </a:lnTo>
                  <a:lnTo>
                    <a:pt x="93345" y="274320"/>
                  </a:lnTo>
                  <a:lnTo>
                    <a:pt x="62865" y="308610"/>
                  </a:lnTo>
                  <a:lnTo>
                    <a:pt x="62865" y="389573"/>
                  </a:lnTo>
                  <a:lnTo>
                    <a:pt x="952" y="389573"/>
                  </a:lnTo>
                  <a:lnTo>
                    <a:pt x="952" y="15240"/>
                  </a:lnTo>
                  <a:close/>
                </a:path>
              </a:pathLst>
            </a:custGeom>
            <a:grpFill/>
            <a:ln w="9525" cap="flat">
              <a:noFill/>
              <a:prstDash val="solid"/>
              <a:miter/>
            </a:ln>
          </p:spPr>
          <p:txBody>
            <a:bodyPr rtlCol="0" anchor="ctr"/>
            <a:lstStyle/>
            <a:p>
              <a:endParaRPr lang="de-DE"/>
            </a:p>
          </p:txBody>
        </p:sp>
        <p:sp>
          <p:nvSpPr>
            <p:cNvPr id="198" name="Freihandform: Form 197">
              <a:extLst>
                <a:ext uri="{FF2B5EF4-FFF2-40B4-BE49-F238E27FC236}">
                  <a16:creationId xmlns:a16="http://schemas.microsoft.com/office/drawing/2014/main" id="{EFC3B667-AEDC-4D5D-8AD4-793D19B406D4}"/>
                </a:ext>
              </a:extLst>
            </p:cNvPr>
            <p:cNvSpPr/>
            <p:nvPr/>
          </p:nvSpPr>
          <p:spPr>
            <a:xfrm>
              <a:off x="8870631" y="3224212"/>
              <a:ext cx="229552" cy="27336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7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7" y="273367"/>
                  </a:cubicBezTo>
                  <a:cubicBezTo>
                    <a:pt x="44768" y="273367"/>
                    <a:pt x="0" y="232410"/>
                    <a:pt x="0" y="162878"/>
                  </a:cubicBezTo>
                  <a:lnTo>
                    <a:pt x="0" y="952"/>
                  </a:lnTo>
                  <a:lnTo>
                    <a:pt x="61913" y="952"/>
                  </a:lnTo>
                  <a:lnTo>
                    <a:pt x="61913" y="160020"/>
                  </a:lnTo>
                  <a:close/>
                </a:path>
              </a:pathLst>
            </a:custGeom>
            <a:grpFill/>
            <a:ln w="9525" cap="flat">
              <a:noFill/>
              <a:prstDash val="solid"/>
              <a:miter/>
            </a:ln>
          </p:spPr>
          <p:txBody>
            <a:bodyPr rtlCol="0" anchor="ctr"/>
            <a:lstStyle/>
            <a:p>
              <a:endParaRPr lang="de-DE"/>
            </a:p>
          </p:txBody>
        </p:sp>
        <p:sp>
          <p:nvSpPr>
            <p:cNvPr id="199" name="Freihandform: Form 198">
              <a:extLst>
                <a:ext uri="{FF2B5EF4-FFF2-40B4-BE49-F238E27FC236}">
                  <a16:creationId xmlns:a16="http://schemas.microsoft.com/office/drawing/2014/main" id="{6AB3C5DC-4B24-4663-BBB8-DA9B4BE7B3A6}"/>
                </a:ext>
              </a:extLst>
            </p:cNvPr>
            <p:cNvSpPr/>
            <p:nvPr/>
          </p:nvSpPr>
          <p:spPr>
            <a:xfrm>
              <a:off x="9180194" y="3100387"/>
              <a:ext cx="61912" cy="389572"/>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grpFill/>
            <a:ln w="9525" cap="flat">
              <a:noFill/>
              <a:prstDash val="solid"/>
              <a:miter/>
            </a:ln>
          </p:spPr>
          <p:txBody>
            <a:bodyPr rtlCol="0" anchor="ctr"/>
            <a:lstStyle/>
            <a:p>
              <a:endParaRPr lang="de-DE"/>
            </a:p>
          </p:txBody>
        </p:sp>
        <p:sp>
          <p:nvSpPr>
            <p:cNvPr id="200" name="Freihandform: Form 199">
              <a:extLst>
                <a:ext uri="{FF2B5EF4-FFF2-40B4-BE49-F238E27FC236}">
                  <a16:creationId xmlns:a16="http://schemas.microsoft.com/office/drawing/2014/main" id="{25F25D25-8968-4D14-84F0-DCC5050A42B9}"/>
                </a:ext>
              </a:extLst>
            </p:cNvPr>
            <p:cNvSpPr/>
            <p:nvPr/>
          </p:nvSpPr>
          <p:spPr>
            <a:xfrm>
              <a:off x="9297351" y="3138487"/>
              <a:ext cx="165735" cy="358140"/>
            </a:xfrm>
            <a:custGeom>
              <a:avLst/>
              <a:gdLst>
                <a:gd name="connsiteX0" fmla="*/ 165735 w 165735"/>
                <a:gd name="connsiteY0" fmla="*/ 295275 h 358140"/>
                <a:gd name="connsiteX1" fmla="*/ 165735 w 165735"/>
                <a:gd name="connsiteY1" fmla="*/ 348615 h 358140"/>
                <a:gd name="connsiteX2" fmla="*/ 113348 w 165735"/>
                <a:gd name="connsiteY2" fmla="*/ 358140 h 358140"/>
                <a:gd name="connsiteX3" fmla="*/ 40958 w 165735"/>
                <a:gd name="connsiteY3" fmla="*/ 282892 h 358140"/>
                <a:gd name="connsiteX4" fmla="*/ 40958 w 165735"/>
                <a:gd name="connsiteY4" fmla="*/ 137160 h 358140"/>
                <a:gd name="connsiteX5" fmla="*/ 0 w 165735"/>
                <a:gd name="connsiteY5" fmla="*/ 137160 h 358140"/>
                <a:gd name="connsiteX6" fmla="*/ 0 w 165735"/>
                <a:gd name="connsiteY6" fmla="*/ 85725 h 358140"/>
                <a:gd name="connsiteX7" fmla="*/ 40005 w 165735"/>
                <a:gd name="connsiteY7" fmla="*/ 85725 h 358140"/>
                <a:gd name="connsiteX8" fmla="*/ 40005 w 165735"/>
                <a:gd name="connsiteY8" fmla="*/ 13335 h 358140"/>
                <a:gd name="connsiteX9" fmla="*/ 101918 w 165735"/>
                <a:gd name="connsiteY9" fmla="*/ 0 h 358140"/>
                <a:gd name="connsiteX10" fmla="*/ 101918 w 165735"/>
                <a:gd name="connsiteY10" fmla="*/ 86677 h 358140"/>
                <a:gd name="connsiteX11" fmla="*/ 165735 w 165735"/>
                <a:gd name="connsiteY11" fmla="*/ 86677 h 358140"/>
                <a:gd name="connsiteX12" fmla="*/ 165735 w 165735"/>
                <a:gd name="connsiteY12" fmla="*/ 138113 h 358140"/>
                <a:gd name="connsiteX13" fmla="*/ 101918 w 165735"/>
                <a:gd name="connsiteY13" fmla="*/ 138113 h 358140"/>
                <a:gd name="connsiteX14" fmla="*/ 101918 w 165735"/>
                <a:gd name="connsiteY14" fmla="*/ 269558 h 358140"/>
                <a:gd name="connsiteX15" fmla="*/ 130493 w 165735"/>
                <a:gd name="connsiteY15" fmla="*/ 304800 h 358140"/>
                <a:gd name="connsiteX16" fmla="*/ 165735 w 165735"/>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40">
                  <a:moveTo>
                    <a:pt x="165735" y="295275"/>
                  </a:moveTo>
                  <a:lnTo>
                    <a:pt x="165735" y="348615"/>
                  </a:lnTo>
                  <a:cubicBezTo>
                    <a:pt x="152400" y="355283"/>
                    <a:pt x="131445" y="358140"/>
                    <a:pt x="113348" y="358140"/>
                  </a:cubicBezTo>
                  <a:cubicBezTo>
                    <a:pt x="66675" y="358140"/>
                    <a:pt x="40958" y="331470"/>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2"/>
                    <a:pt x="110490" y="304800"/>
                    <a:pt x="130493" y="304800"/>
                  </a:cubicBezTo>
                  <a:cubicBezTo>
                    <a:pt x="141923" y="303847"/>
                    <a:pt x="155258" y="300038"/>
                    <a:pt x="165735" y="295275"/>
                  </a:cubicBezTo>
                  <a:close/>
                </a:path>
              </a:pathLst>
            </a:custGeom>
            <a:grpFill/>
            <a:ln w="9525" cap="flat">
              <a:noFill/>
              <a:prstDash val="solid"/>
              <a:miter/>
            </a:ln>
          </p:spPr>
          <p:txBody>
            <a:bodyPr rtlCol="0" anchor="ctr"/>
            <a:lstStyle/>
            <a:p>
              <a:endParaRPr lang="de-DE"/>
            </a:p>
          </p:txBody>
        </p:sp>
        <p:sp>
          <p:nvSpPr>
            <p:cNvPr id="201" name="Freihandform: Form 200">
              <a:extLst>
                <a:ext uri="{FF2B5EF4-FFF2-40B4-BE49-F238E27FC236}">
                  <a16:creationId xmlns:a16="http://schemas.microsoft.com/office/drawing/2014/main" id="{ED182938-751B-4CBB-8340-A6FD2C5AF3F3}"/>
                </a:ext>
              </a:extLst>
            </p:cNvPr>
            <p:cNvSpPr/>
            <p:nvPr/>
          </p:nvSpPr>
          <p:spPr>
            <a:xfrm>
              <a:off x="9511664" y="3109912"/>
              <a:ext cx="225742" cy="386715"/>
            </a:xfrm>
            <a:custGeom>
              <a:avLst/>
              <a:gdLst>
                <a:gd name="connsiteX0" fmla="*/ 114300 w 225742"/>
                <a:gd name="connsiteY0" fmla="*/ 215265 h 386715"/>
                <a:gd name="connsiteX1" fmla="*/ 164783 w 225742"/>
                <a:gd name="connsiteY1" fmla="*/ 220980 h 386715"/>
                <a:gd name="connsiteX2" fmla="*/ 164783 w 225742"/>
                <a:gd name="connsiteY2" fmla="*/ 211455 h 386715"/>
                <a:gd name="connsiteX3" fmla="*/ 105728 w 225742"/>
                <a:gd name="connsiteY3" fmla="*/ 160020 h 386715"/>
                <a:gd name="connsiteX4" fmla="*/ 38100 w 225742"/>
                <a:gd name="connsiteY4" fmla="*/ 175260 h 386715"/>
                <a:gd name="connsiteX5" fmla="*/ 24765 w 225742"/>
                <a:gd name="connsiteY5" fmla="*/ 122873 h 386715"/>
                <a:gd name="connsiteX6" fmla="*/ 112395 w 225742"/>
                <a:gd name="connsiteY6" fmla="*/ 107633 h 386715"/>
                <a:gd name="connsiteX7" fmla="*/ 225743 w 225742"/>
                <a:gd name="connsiteY7" fmla="*/ 210503 h 386715"/>
                <a:gd name="connsiteX8" fmla="*/ 225743 w 225742"/>
                <a:gd name="connsiteY8" fmla="*/ 381000 h 386715"/>
                <a:gd name="connsiteX9" fmla="*/ 166688 w 225742"/>
                <a:gd name="connsiteY9" fmla="*/ 381000 h 386715"/>
                <a:gd name="connsiteX10" fmla="*/ 166688 w 225742"/>
                <a:gd name="connsiteY10" fmla="*/ 352425 h 386715"/>
                <a:gd name="connsiteX11" fmla="*/ 165735 w 225742"/>
                <a:gd name="connsiteY11" fmla="*/ 352425 h 386715"/>
                <a:gd name="connsiteX12" fmla="*/ 87630 w 225742"/>
                <a:gd name="connsiteY12" fmla="*/ 386715 h 386715"/>
                <a:gd name="connsiteX13" fmla="*/ 0 w 225742"/>
                <a:gd name="connsiteY13" fmla="*/ 301942 h 386715"/>
                <a:gd name="connsiteX14" fmla="*/ 114300 w 225742"/>
                <a:gd name="connsiteY14" fmla="*/ 215265 h 386715"/>
                <a:gd name="connsiteX15" fmla="*/ 63818 w 225742"/>
                <a:gd name="connsiteY15" fmla="*/ 72390 h 386715"/>
                <a:gd name="connsiteX16" fmla="*/ 26670 w 225742"/>
                <a:gd name="connsiteY16" fmla="*/ 36195 h 386715"/>
                <a:gd name="connsiteX17" fmla="*/ 63818 w 225742"/>
                <a:gd name="connsiteY17" fmla="*/ 0 h 386715"/>
                <a:gd name="connsiteX18" fmla="*/ 100965 w 225742"/>
                <a:gd name="connsiteY18" fmla="*/ 36195 h 386715"/>
                <a:gd name="connsiteX19" fmla="*/ 63818 w 225742"/>
                <a:gd name="connsiteY19" fmla="*/ 72390 h 386715"/>
                <a:gd name="connsiteX20" fmla="*/ 103823 w 225742"/>
                <a:gd name="connsiteY20" fmla="*/ 340042 h 386715"/>
                <a:gd name="connsiteX21" fmla="*/ 164783 w 225742"/>
                <a:gd name="connsiteY21" fmla="*/ 307658 h 386715"/>
                <a:gd name="connsiteX22" fmla="*/ 164783 w 225742"/>
                <a:gd name="connsiteY22" fmla="*/ 260985 h 386715"/>
                <a:gd name="connsiteX23" fmla="*/ 120968 w 225742"/>
                <a:gd name="connsiteY23" fmla="*/ 256222 h 386715"/>
                <a:gd name="connsiteX24" fmla="*/ 59055 w 225742"/>
                <a:gd name="connsiteY24" fmla="*/ 300038 h 386715"/>
                <a:gd name="connsiteX25" fmla="*/ 103823 w 225742"/>
                <a:gd name="connsiteY25" fmla="*/ 340042 h 386715"/>
                <a:gd name="connsiteX26" fmla="*/ 172403 w 225742"/>
                <a:gd name="connsiteY26" fmla="*/ 72390 h 386715"/>
                <a:gd name="connsiteX27" fmla="*/ 135255 w 225742"/>
                <a:gd name="connsiteY27" fmla="*/ 36195 h 386715"/>
                <a:gd name="connsiteX28" fmla="*/ 172403 w 225742"/>
                <a:gd name="connsiteY28" fmla="*/ 0 h 386715"/>
                <a:gd name="connsiteX29" fmla="*/ 209550 w 225742"/>
                <a:gd name="connsiteY29" fmla="*/ 36195 h 386715"/>
                <a:gd name="connsiteX30" fmla="*/ 172403 w 225742"/>
                <a:gd name="connsiteY30" fmla="*/ 72390 h 38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5">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4783"/>
                    <a:pt x="38100" y="175260"/>
                  </a:cubicBezTo>
                  <a:lnTo>
                    <a:pt x="24765" y="122873"/>
                  </a:lnTo>
                  <a:cubicBezTo>
                    <a:pt x="49530" y="113348"/>
                    <a:pt x="81915" y="107633"/>
                    <a:pt x="112395" y="107633"/>
                  </a:cubicBezTo>
                  <a:cubicBezTo>
                    <a:pt x="187643" y="107633"/>
                    <a:pt x="225743" y="142875"/>
                    <a:pt x="225743" y="210503"/>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3" y="340042"/>
                    <a:pt x="147638" y="328613"/>
                    <a:pt x="164783" y="307658"/>
                  </a:cubicBezTo>
                  <a:lnTo>
                    <a:pt x="164783" y="260985"/>
                  </a:lnTo>
                  <a:cubicBezTo>
                    <a:pt x="150495" y="257175"/>
                    <a:pt x="135255" y="256222"/>
                    <a:pt x="120968" y="256222"/>
                  </a:cubicBezTo>
                  <a:cubicBezTo>
                    <a:pt x="81915" y="256222"/>
                    <a:pt x="59055" y="272415"/>
                    <a:pt x="59055" y="300038"/>
                  </a:cubicBezTo>
                  <a:cubicBezTo>
                    <a:pt x="59055" y="324803"/>
                    <a:pt x="76200" y="340042"/>
                    <a:pt x="103823"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grpFill/>
            <a:ln w="9525" cap="flat">
              <a:noFill/>
              <a:prstDash val="solid"/>
              <a:miter/>
            </a:ln>
          </p:spPr>
          <p:txBody>
            <a:bodyPr rtlCol="0" anchor="ctr"/>
            <a:lstStyle/>
            <a:p>
              <a:endParaRPr lang="de-DE"/>
            </a:p>
          </p:txBody>
        </p:sp>
        <p:sp>
          <p:nvSpPr>
            <p:cNvPr id="202" name="Freihandform: Form 201">
              <a:extLst>
                <a:ext uri="{FF2B5EF4-FFF2-40B4-BE49-F238E27FC236}">
                  <a16:creationId xmlns:a16="http://schemas.microsoft.com/office/drawing/2014/main" id="{1F386436-DD68-4971-B1BC-54269868F691}"/>
                </a:ext>
              </a:extLst>
            </p:cNvPr>
            <p:cNvSpPr/>
            <p:nvPr/>
          </p:nvSpPr>
          <p:spPr>
            <a:xfrm>
              <a:off x="9785984"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3697301155"/>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elbild">
    <p:bg>
      <p:bgRef idx="1001">
        <a:schemeClr val="bg2"/>
      </p:bgRef>
    </p:bg>
    <p:spTree>
      <p:nvGrpSpPr>
        <p:cNvPr id="1" name=""/>
        <p:cNvGrpSpPr/>
        <p:nvPr/>
      </p:nvGrpSpPr>
      <p:grpSpPr>
        <a:xfrm>
          <a:off x="0" y="0"/>
          <a:ext cx="0" cy="0"/>
          <a:chOff x="0" y="0"/>
          <a:chExt cx="0" cy="0"/>
        </a:xfrm>
      </p:grpSpPr>
      <p:sp>
        <p:nvSpPr>
          <p:cNvPr id="168" name="Textplatzhalter 167">
            <a:extLst>
              <a:ext uri="{FF2B5EF4-FFF2-40B4-BE49-F238E27FC236}">
                <a16:creationId xmlns:a16="http://schemas.microsoft.com/office/drawing/2014/main" id="{91CA67B1-C872-42F5-99A5-C31B319F69AF}"/>
              </a:ext>
            </a:extLst>
          </p:cNvPr>
          <p:cNvSpPr>
            <a:spLocks noGrp="1"/>
          </p:cNvSpPr>
          <p:nvPr>
            <p:ph type="body" sz="quarter" idx="11" hasCustomPrompt="1"/>
          </p:nvPr>
        </p:nvSpPr>
        <p:spPr>
          <a:xfrm>
            <a:off x="0" y="1628775"/>
            <a:ext cx="12192000" cy="5229225"/>
          </a:xfrm>
          <a:gradFill>
            <a:gsLst>
              <a:gs pos="50000">
                <a:schemeClr val="accent4">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4000" b="1" dirty="0">
                <a:latin typeface="+mj-lt"/>
                <a:ea typeface="+mj-ea"/>
                <a:cs typeface="+mj-cs"/>
              </a:defRPr>
            </a:lvl1pPr>
          </a:lstStyle>
          <a:p>
            <a:pPr lvl="0">
              <a:spcBef>
                <a:spcPct val="0"/>
              </a:spcBef>
            </a:pPr>
            <a:r>
              <a:rPr lang="de-DE" dirty="0"/>
              <a:t> </a:t>
            </a:r>
          </a:p>
        </p:txBody>
      </p:sp>
      <p:sp>
        <p:nvSpPr>
          <p:cNvPr id="165" name="Bildplatzhalter 60">
            <a:extLst>
              <a:ext uri="{FF2B5EF4-FFF2-40B4-BE49-F238E27FC236}">
                <a16:creationId xmlns:a16="http://schemas.microsoft.com/office/drawing/2014/main" id="{F018B551-27B5-4B00-BF39-7527999917AE}"/>
              </a:ext>
            </a:extLst>
          </p:cNvPr>
          <p:cNvSpPr>
            <a:spLocks noGrp="1"/>
          </p:cNvSpPr>
          <p:nvPr>
            <p:ph type="pic" sz="quarter" idx="10" hasCustomPrompt="1"/>
          </p:nvPr>
        </p:nvSpPr>
        <p:spPr>
          <a:xfrm>
            <a:off x="0" y="1628775"/>
            <a:ext cx="12192000" cy="5229226"/>
          </a:xfrm>
          <a:solidFill>
            <a:schemeClr val="tx1">
              <a:lumMod val="95000"/>
            </a:schemeClr>
          </a:solidFill>
        </p:spPr>
        <p:txBody>
          <a:bodyPr/>
          <a:lstStyle/>
          <a:p>
            <a:r>
              <a:rPr lang="de-DE" dirty="0"/>
              <a:t> </a:t>
            </a:r>
          </a:p>
        </p:txBody>
      </p:sp>
      <p:sp>
        <p:nvSpPr>
          <p:cNvPr id="2" name="Titel 1">
            <a:extLst>
              <a:ext uri="{FF2B5EF4-FFF2-40B4-BE49-F238E27FC236}">
                <a16:creationId xmlns:a16="http://schemas.microsoft.com/office/drawing/2014/main" id="{6C1DC1BF-B7B9-4143-AFEB-7D1D6C73E88C}"/>
              </a:ext>
            </a:extLst>
          </p:cNvPr>
          <p:cNvSpPr>
            <a:spLocks noGrp="1"/>
          </p:cNvSpPr>
          <p:nvPr>
            <p:ph type="title" hasCustomPrompt="1"/>
          </p:nvPr>
        </p:nvSpPr>
        <p:spPr>
          <a:xfrm>
            <a:off x="520163" y="2913731"/>
            <a:ext cx="4979505" cy="1030539"/>
          </a:xfrm>
        </p:spPr>
        <p:txBody>
          <a:bodyPr wrap="none" tIns="0" rIns="0"/>
          <a:lstStyle>
            <a:lvl1pPr algn="l">
              <a:lnSpc>
                <a:spcPct val="110000"/>
              </a:lnSpc>
              <a:defRPr sz="6600">
                <a:solidFill>
                  <a:schemeClr val="tx1"/>
                </a:solidFill>
              </a:defRPr>
            </a:lvl1pPr>
          </a:lstStyle>
          <a:p>
            <a:r>
              <a:rPr lang="de-DE" dirty="0"/>
              <a:t>Willkommen</a:t>
            </a:r>
          </a:p>
        </p:txBody>
      </p:sp>
      <p:sp>
        <p:nvSpPr>
          <p:cNvPr id="56" name="Rechteck 55">
            <a:extLst>
              <a:ext uri="{FF2B5EF4-FFF2-40B4-BE49-F238E27FC236}">
                <a16:creationId xmlns:a16="http://schemas.microsoft.com/office/drawing/2014/main" id="{929994FB-5DBF-40C3-99B7-BCB45F80FCBA}"/>
              </a:ext>
            </a:extLst>
          </p:cNvPr>
          <p:cNvSpPr/>
          <p:nvPr userDrawn="1"/>
        </p:nvSpPr>
        <p:spPr>
          <a:xfrm>
            <a:off x="518400" y="1196733"/>
            <a:ext cx="11676062"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reihandform: Form 5">
            <a:extLst>
              <a:ext uri="{FF2B5EF4-FFF2-40B4-BE49-F238E27FC236}">
                <a16:creationId xmlns:a16="http://schemas.microsoft.com/office/drawing/2014/main" id="{DB0B422D-422E-4796-8EA3-E0C93BC35646}"/>
              </a:ext>
            </a:extLst>
          </p:cNvPr>
          <p:cNvSpPr/>
          <p:nvPr/>
        </p:nvSpPr>
        <p:spPr>
          <a:xfrm>
            <a:off x="10056938" y="300703"/>
            <a:ext cx="1619125" cy="618155"/>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chemeClr val="tx1"/>
          </a:solidFill>
          <a:ln w="2892" cap="flat">
            <a:noFill/>
            <a:prstDash val="solid"/>
            <a:miter/>
          </a:ln>
        </p:spPr>
        <p:txBody>
          <a:bodyPr rtlCol="0" anchor="ctr"/>
          <a:lstStyle/>
          <a:p>
            <a:endParaRPr lang="de-DE"/>
          </a:p>
        </p:txBody>
      </p:sp>
      <p:grpSp>
        <p:nvGrpSpPr>
          <p:cNvPr id="57" name="Gruppieren 56">
            <a:extLst>
              <a:ext uri="{FF2B5EF4-FFF2-40B4-BE49-F238E27FC236}">
                <a16:creationId xmlns:a16="http://schemas.microsoft.com/office/drawing/2014/main" id="{A67BB0E1-5E7F-46E5-9D87-74249FA80151}"/>
              </a:ext>
            </a:extLst>
          </p:cNvPr>
          <p:cNvGrpSpPr/>
          <p:nvPr userDrawn="1"/>
        </p:nvGrpSpPr>
        <p:grpSpPr>
          <a:xfrm>
            <a:off x="-390525" y="160153"/>
            <a:ext cx="333375" cy="136812"/>
            <a:chOff x="-133350" y="2711163"/>
            <a:chExt cx="333375" cy="136812"/>
          </a:xfrm>
        </p:grpSpPr>
        <p:cxnSp>
          <p:nvCxnSpPr>
            <p:cNvPr id="58" name="Gerader Verbinder 57">
              <a:extLst>
                <a:ext uri="{FF2B5EF4-FFF2-40B4-BE49-F238E27FC236}">
                  <a16:creationId xmlns:a16="http://schemas.microsoft.com/office/drawing/2014/main" id="{735EC3F0-D52F-43D8-9D20-FC4F70B1922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D73E6E84-A759-4118-9971-2B614D3FE504}"/>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0" name="Gruppieren 59">
            <a:extLst>
              <a:ext uri="{FF2B5EF4-FFF2-40B4-BE49-F238E27FC236}">
                <a16:creationId xmlns:a16="http://schemas.microsoft.com/office/drawing/2014/main" id="{F1FCC803-A93B-423F-B835-B52876B2721B}"/>
              </a:ext>
            </a:extLst>
          </p:cNvPr>
          <p:cNvGrpSpPr/>
          <p:nvPr userDrawn="1"/>
        </p:nvGrpSpPr>
        <p:grpSpPr>
          <a:xfrm>
            <a:off x="-390525" y="1131703"/>
            <a:ext cx="333375" cy="136812"/>
            <a:chOff x="-133350" y="2711163"/>
            <a:chExt cx="333375" cy="136812"/>
          </a:xfrm>
        </p:grpSpPr>
        <p:cxnSp>
          <p:nvCxnSpPr>
            <p:cNvPr id="61" name="Gerader Verbinder 60">
              <a:extLst>
                <a:ext uri="{FF2B5EF4-FFF2-40B4-BE49-F238E27FC236}">
                  <a16:creationId xmlns:a16="http://schemas.microsoft.com/office/drawing/2014/main" id="{94D29247-DB20-40F1-888F-155F9E5ABC8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5E32A3F3-E989-43F3-A16F-94173C632533}"/>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3" name="Gruppieren 62">
            <a:extLst>
              <a:ext uri="{FF2B5EF4-FFF2-40B4-BE49-F238E27FC236}">
                <a16:creationId xmlns:a16="http://schemas.microsoft.com/office/drawing/2014/main" id="{44D22F83-A0F5-4FE2-9D6C-012542F7E2B8}"/>
              </a:ext>
            </a:extLst>
          </p:cNvPr>
          <p:cNvGrpSpPr/>
          <p:nvPr userDrawn="1"/>
        </p:nvGrpSpPr>
        <p:grpSpPr>
          <a:xfrm>
            <a:off x="-390525" y="1491963"/>
            <a:ext cx="333375" cy="136812"/>
            <a:chOff x="-133350" y="2711163"/>
            <a:chExt cx="333375" cy="136812"/>
          </a:xfrm>
        </p:grpSpPr>
        <p:cxnSp>
          <p:nvCxnSpPr>
            <p:cNvPr id="64" name="Gerader Verbinder 63">
              <a:extLst>
                <a:ext uri="{FF2B5EF4-FFF2-40B4-BE49-F238E27FC236}">
                  <a16:creationId xmlns:a16="http://schemas.microsoft.com/office/drawing/2014/main" id="{BA2BC1BF-6FE4-4475-BE69-6D37CBD516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88D7DDBE-C865-4F05-B6F5-3E2BBB15FDA7}"/>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6" name="Gruppieren 65">
            <a:extLst>
              <a:ext uri="{FF2B5EF4-FFF2-40B4-BE49-F238E27FC236}">
                <a16:creationId xmlns:a16="http://schemas.microsoft.com/office/drawing/2014/main" id="{5BF365C6-4DF1-469F-A081-5BB981472333}"/>
              </a:ext>
            </a:extLst>
          </p:cNvPr>
          <p:cNvGrpSpPr/>
          <p:nvPr userDrawn="1"/>
        </p:nvGrpSpPr>
        <p:grpSpPr>
          <a:xfrm>
            <a:off x="-390525" y="3292188"/>
            <a:ext cx="333375" cy="136812"/>
            <a:chOff x="-133350" y="2711163"/>
            <a:chExt cx="333375" cy="136812"/>
          </a:xfrm>
        </p:grpSpPr>
        <p:cxnSp>
          <p:nvCxnSpPr>
            <p:cNvPr id="67" name="Gerader Verbinder 66">
              <a:extLst>
                <a:ext uri="{FF2B5EF4-FFF2-40B4-BE49-F238E27FC236}">
                  <a16:creationId xmlns:a16="http://schemas.microsoft.com/office/drawing/2014/main" id="{9CA1C573-E95F-4CC5-A4BE-0E74960DBC2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02A35681-195F-407A-BB6C-7E3B4E241132}"/>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69" name="Gruppieren 68">
            <a:extLst>
              <a:ext uri="{FF2B5EF4-FFF2-40B4-BE49-F238E27FC236}">
                <a16:creationId xmlns:a16="http://schemas.microsoft.com/office/drawing/2014/main" id="{BF6DC0B3-1B79-4824-B73B-DC9B7AA77A08}"/>
              </a:ext>
            </a:extLst>
          </p:cNvPr>
          <p:cNvGrpSpPr/>
          <p:nvPr userDrawn="1"/>
        </p:nvGrpSpPr>
        <p:grpSpPr>
          <a:xfrm>
            <a:off x="-390525" y="6063963"/>
            <a:ext cx="333375" cy="136812"/>
            <a:chOff x="-133350" y="2711163"/>
            <a:chExt cx="333375" cy="136812"/>
          </a:xfrm>
        </p:grpSpPr>
        <p:cxnSp>
          <p:nvCxnSpPr>
            <p:cNvPr id="70" name="Gerader Verbinder 69">
              <a:extLst>
                <a:ext uri="{FF2B5EF4-FFF2-40B4-BE49-F238E27FC236}">
                  <a16:creationId xmlns:a16="http://schemas.microsoft.com/office/drawing/2014/main" id="{439D9EA3-D6F8-4D8A-8C91-B7BCDD4883C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EF8776E0-353D-4DBE-918C-2BE4D9ED22C0}"/>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2" name="Gruppieren 71">
            <a:extLst>
              <a:ext uri="{FF2B5EF4-FFF2-40B4-BE49-F238E27FC236}">
                <a16:creationId xmlns:a16="http://schemas.microsoft.com/office/drawing/2014/main" id="{EB1A981A-C15F-48BC-856D-45BFDE402164}"/>
              </a:ext>
            </a:extLst>
          </p:cNvPr>
          <p:cNvGrpSpPr/>
          <p:nvPr userDrawn="1"/>
        </p:nvGrpSpPr>
        <p:grpSpPr>
          <a:xfrm>
            <a:off x="-390525" y="6495763"/>
            <a:ext cx="333375" cy="136812"/>
            <a:chOff x="-133350" y="2711163"/>
            <a:chExt cx="333375" cy="136812"/>
          </a:xfrm>
        </p:grpSpPr>
        <p:cxnSp>
          <p:nvCxnSpPr>
            <p:cNvPr id="73" name="Gerader Verbinder 72">
              <a:extLst>
                <a:ext uri="{FF2B5EF4-FFF2-40B4-BE49-F238E27FC236}">
                  <a16:creationId xmlns:a16="http://schemas.microsoft.com/office/drawing/2014/main" id="{CA1B7D91-52B4-4C4E-9872-DAE627C5BDA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DD5301F3-CDC0-4F62-A7F3-64DF1FAFB6C3}"/>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5" name="Gruppieren 74">
            <a:extLst>
              <a:ext uri="{FF2B5EF4-FFF2-40B4-BE49-F238E27FC236}">
                <a16:creationId xmlns:a16="http://schemas.microsoft.com/office/drawing/2014/main" id="{C5363AC9-A7FE-4ED9-A4AE-BF1F41479440}"/>
              </a:ext>
            </a:extLst>
          </p:cNvPr>
          <p:cNvGrpSpPr/>
          <p:nvPr userDrawn="1"/>
        </p:nvGrpSpPr>
        <p:grpSpPr>
          <a:xfrm rot="16200000">
            <a:off x="281643" y="-299136"/>
            <a:ext cx="333375" cy="136808"/>
            <a:chOff x="-133350" y="2711167"/>
            <a:chExt cx="333375" cy="136808"/>
          </a:xfrm>
        </p:grpSpPr>
        <p:cxnSp>
          <p:nvCxnSpPr>
            <p:cNvPr id="76" name="Gerader Verbinder 75">
              <a:extLst>
                <a:ext uri="{FF2B5EF4-FFF2-40B4-BE49-F238E27FC236}">
                  <a16:creationId xmlns:a16="http://schemas.microsoft.com/office/drawing/2014/main" id="{A5C058E5-1B77-4F37-8A90-6C2DB0C9F0D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3F3FD432-7B0C-441D-887D-260F088129D6}"/>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78" name="Gruppieren 77">
            <a:extLst>
              <a:ext uri="{FF2B5EF4-FFF2-40B4-BE49-F238E27FC236}">
                <a16:creationId xmlns:a16="http://schemas.microsoft.com/office/drawing/2014/main" id="{11D3348D-CD05-48E5-89ED-528A62DA8118}"/>
              </a:ext>
            </a:extLst>
          </p:cNvPr>
          <p:cNvGrpSpPr/>
          <p:nvPr userDrawn="1"/>
        </p:nvGrpSpPr>
        <p:grpSpPr>
          <a:xfrm rot="16200000">
            <a:off x="5752963" y="-299136"/>
            <a:ext cx="333375" cy="136804"/>
            <a:chOff x="-133350" y="2711171"/>
            <a:chExt cx="333375" cy="136804"/>
          </a:xfrm>
        </p:grpSpPr>
        <p:cxnSp>
          <p:nvCxnSpPr>
            <p:cNvPr id="79" name="Gerader Verbinder 78">
              <a:extLst>
                <a:ext uri="{FF2B5EF4-FFF2-40B4-BE49-F238E27FC236}">
                  <a16:creationId xmlns:a16="http://schemas.microsoft.com/office/drawing/2014/main" id="{8C904B9B-CFB8-4878-BE89-64B7783A68C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C15810B6-1DFF-43DE-849F-E24988A1AC21}"/>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1" name="Gruppieren 80">
            <a:extLst>
              <a:ext uri="{FF2B5EF4-FFF2-40B4-BE49-F238E27FC236}">
                <a16:creationId xmlns:a16="http://schemas.microsoft.com/office/drawing/2014/main" id="{CFDE3FDD-B76C-49E7-81B4-7302EAE01430}"/>
              </a:ext>
            </a:extLst>
          </p:cNvPr>
          <p:cNvGrpSpPr/>
          <p:nvPr userDrawn="1"/>
        </p:nvGrpSpPr>
        <p:grpSpPr>
          <a:xfrm>
            <a:off x="6203950" y="-397424"/>
            <a:ext cx="124906" cy="333375"/>
            <a:chOff x="6416680" y="-397424"/>
            <a:chExt cx="124906" cy="333375"/>
          </a:xfrm>
        </p:grpSpPr>
        <p:cxnSp>
          <p:nvCxnSpPr>
            <p:cNvPr id="82" name="Gerader Verbinder 81">
              <a:extLst>
                <a:ext uri="{FF2B5EF4-FFF2-40B4-BE49-F238E27FC236}">
                  <a16:creationId xmlns:a16="http://schemas.microsoft.com/office/drawing/2014/main" id="{CC2966EC-F4C0-41FC-88ED-2E5F725EA0B2}"/>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92230FDE-430C-429C-A396-DFCEF2CE147E}"/>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4" name="Gerader Verbinder 83">
            <a:extLst>
              <a:ext uri="{FF2B5EF4-FFF2-40B4-BE49-F238E27FC236}">
                <a16:creationId xmlns:a16="http://schemas.microsoft.com/office/drawing/2014/main" id="{53056242-C21F-4347-8E6E-305C959935E8}"/>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5" name="Gruppieren 84">
            <a:extLst>
              <a:ext uri="{FF2B5EF4-FFF2-40B4-BE49-F238E27FC236}">
                <a16:creationId xmlns:a16="http://schemas.microsoft.com/office/drawing/2014/main" id="{A954A2AB-7A1B-4F20-8556-0C283B584BE2}"/>
              </a:ext>
            </a:extLst>
          </p:cNvPr>
          <p:cNvGrpSpPr/>
          <p:nvPr userDrawn="1"/>
        </p:nvGrpSpPr>
        <p:grpSpPr>
          <a:xfrm rot="16200000">
            <a:off x="11447325" y="-299139"/>
            <a:ext cx="333375" cy="136800"/>
            <a:chOff x="-133350" y="2711175"/>
            <a:chExt cx="333375" cy="136800"/>
          </a:xfrm>
        </p:grpSpPr>
        <p:cxnSp>
          <p:nvCxnSpPr>
            <p:cNvPr id="86" name="Gerader Verbinder 85">
              <a:extLst>
                <a:ext uri="{FF2B5EF4-FFF2-40B4-BE49-F238E27FC236}">
                  <a16:creationId xmlns:a16="http://schemas.microsoft.com/office/drawing/2014/main" id="{C31D32E9-A207-4C49-AAE0-5A541EE5B5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7" name="Textfeld 86">
              <a:extLst>
                <a:ext uri="{FF2B5EF4-FFF2-40B4-BE49-F238E27FC236}">
                  <a16:creationId xmlns:a16="http://schemas.microsoft.com/office/drawing/2014/main" id="{0027A521-04C3-4807-A55B-38087BBBA705}"/>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139" name="Grafik 3">
            <a:extLst>
              <a:ext uri="{FF2B5EF4-FFF2-40B4-BE49-F238E27FC236}">
                <a16:creationId xmlns:a16="http://schemas.microsoft.com/office/drawing/2014/main" id="{3B98EDFF-F45C-45BF-AC94-A3A356851F18}"/>
              </a:ext>
            </a:extLst>
          </p:cNvPr>
          <p:cNvGrpSpPr/>
          <p:nvPr userDrawn="1"/>
        </p:nvGrpSpPr>
        <p:grpSpPr>
          <a:xfrm>
            <a:off x="510639" y="293688"/>
            <a:ext cx="2594512" cy="327278"/>
            <a:chOff x="2242184" y="2525076"/>
            <a:chExt cx="7709534" cy="972502"/>
          </a:xfrm>
          <a:solidFill>
            <a:schemeClr val="tx1"/>
          </a:solidFill>
        </p:grpSpPr>
        <p:sp>
          <p:nvSpPr>
            <p:cNvPr id="140" name="Freihandform: Form 139">
              <a:extLst>
                <a:ext uri="{FF2B5EF4-FFF2-40B4-BE49-F238E27FC236}">
                  <a16:creationId xmlns:a16="http://schemas.microsoft.com/office/drawing/2014/main" id="{437E43AF-FE61-4974-AF5C-89AC3C8150FD}"/>
                </a:ext>
              </a:extLst>
            </p:cNvPr>
            <p:cNvSpPr/>
            <p:nvPr/>
          </p:nvSpPr>
          <p:spPr>
            <a:xfrm>
              <a:off x="2269806" y="2545079"/>
              <a:ext cx="232409" cy="369569"/>
            </a:xfrm>
            <a:custGeom>
              <a:avLst/>
              <a:gdLst>
                <a:gd name="connsiteX0" fmla="*/ 232410 w 232409"/>
                <a:gd name="connsiteY0" fmla="*/ 60960 h 369569"/>
                <a:gd name="connsiteX1" fmla="*/ 65723 w 232409"/>
                <a:gd name="connsiteY1" fmla="*/ 60960 h 369569"/>
                <a:gd name="connsiteX2" fmla="*/ 65723 w 232409"/>
                <a:gd name="connsiteY2" fmla="*/ 152400 h 369569"/>
                <a:gd name="connsiteX3" fmla="*/ 189547 w 232409"/>
                <a:gd name="connsiteY3" fmla="*/ 152400 h 369569"/>
                <a:gd name="connsiteX4" fmla="*/ 189547 w 232409"/>
                <a:gd name="connsiteY4" fmla="*/ 212408 h 369569"/>
                <a:gd name="connsiteX5" fmla="*/ 65723 w 232409"/>
                <a:gd name="connsiteY5" fmla="*/ 212408 h 369569"/>
                <a:gd name="connsiteX6" fmla="*/ 65723 w 232409"/>
                <a:gd name="connsiteY6" fmla="*/ 369570 h 369569"/>
                <a:gd name="connsiteX7" fmla="*/ 0 w 232409"/>
                <a:gd name="connsiteY7" fmla="*/ 369570 h 369569"/>
                <a:gd name="connsiteX8" fmla="*/ 0 w 232409"/>
                <a:gd name="connsiteY8" fmla="*/ 0 h 369569"/>
                <a:gd name="connsiteX9" fmla="*/ 231458 w 232409"/>
                <a:gd name="connsiteY9" fmla="*/ 0 h 369569"/>
                <a:gd name="connsiteX10" fmla="*/ 231458 w 232409"/>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409" h="369569">
                  <a:moveTo>
                    <a:pt x="232410" y="60960"/>
                  </a:moveTo>
                  <a:lnTo>
                    <a:pt x="65723" y="60960"/>
                  </a:lnTo>
                  <a:lnTo>
                    <a:pt x="65723" y="152400"/>
                  </a:lnTo>
                  <a:lnTo>
                    <a:pt x="189547" y="152400"/>
                  </a:lnTo>
                  <a:lnTo>
                    <a:pt x="189547" y="212408"/>
                  </a:lnTo>
                  <a:lnTo>
                    <a:pt x="65723" y="212408"/>
                  </a:lnTo>
                  <a:lnTo>
                    <a:pt x="65723" y="369570"/>
                  </a:lnTo>
                  <a:lnTo>
                    <a:pt x="0" y="369570"/>
                  </a:lnTo>
                  <a:lnTo>
                    <a:pt x="0" y="0"/>
                  </a:lnTo>
                  <a:lnTo>
                    <a:pt x="231458" y="0"/>
                  </a:lnTo>
                  <a:lnTo>
                    <a:pt x="231458" y="60960"/>
                  </a:lnTo>
                  <a:close/>
                </a:path>
              </a:pathLst>
            </a:custGeom>
            <a:grpFill/>
            <a:ln w="9525" cap="flat">
              <a:noFill/>
              <a:prstDash val="solid"/>
              <a:miter/>
            </a:ln>
          </p:spPr>
          <p:txBody>
            <a:bodyPr rtlCol="0" anchor="ctr"/>
            <a:lstStyle/>
            <a:p>
              <a:endParaRPr lang="de-DE"/>
            </a:p>
          </p:txBody>
        </p:sp>
        <p:sp>
          <p:nvSpPr>
            <p:cNvPr id="141" name="Freihandform: Form 140">
              <a:extLst>
                <a:ext uri="{FF2B5EF4-FFF2-40B4-BE49-F238E27FC236}">
                  <a16:creationId xmlns:a16="http://schemas.microsoft.com/office/drawing/2014/main" id="{B5C643AC-A2D8-483C-9099-467ED404B78A}"/>
                </a:ext>
              </a:extLst>
            </p:cNvPr>
            <p:cNvSpPr/>
            <p:nvPr/>
          </p:nvSpPr>
          <p:spPr>
            <a:xfrm>
              <a:off x="2538412"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grpFill/>
            <a:ln w="9525" cap="flat">
              <a:noFill/>
              <a:prstDash val="solid"/>
              <a:miter/>
            </a:ln>
          </p:spPr>
          <p:txBody>
            <a:bodyPr rtlCol="0" anchor="ctr"/>
            <a:lstStyle/>
            <a:p>
              <a:endParaRPr lang="de-DE"/>
            </a:p>
          </p:txBody>
        </p:sp>
        <p:sp>
          <p:nvSpPr>
            <p:cNvPr id="142" name="Freihandform: Form 141">
              <a:extLst>
                <a:ext uri="{FF2B5EF4-FFF2-40B4-BE49-F238E27FC236}">
                  <a16:creationId xmlns:a16="http://schemas.microsoft.com/office/drawing/2014/main" id="{DC1A9518-9882-4BEE-9042-98771FD22461}"/>
                </a:ext>
              </a:extLst>
            </p:cNvPr>
            <p:cNvSpPr/>
            <p:nvPr/>
          </p:nvSpPr>
          <p:spPr>
            <a:xfrm>
              <a:off x="2743199" y="2528887"/>
              <a:ext cx="79057" cy="384810"/>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960"/>
                    <a:pt x="0" y="38100"/>
                  </a:cubicBezTo>
                  <a:cubicBezTo>
                    <a:pt x="0" y="16193"/>
                    <a:pt x="18098" y="0"/>
                    <a:pt x="39052" y="0"/>
                  </a:cubicBezTo>
                  <a:cubicBezTo>
                    <a:pt x="60960" y="0"/>
                    <a:pt x="79058" y="16193"/>
                    <a:pt x="79058"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43" name="Freihandform: Form 142">
              <a:extLst>
                <a:ext uri="{FF2B5EF4-FFF2-40B4-BE49-F238E27FC236}">
                  <a16:creationId xmlns:a16="http://schemas.microsoft.com/office/drawing/2014/main" id="{CB6A9836-D16F-4BD4-B96F-43DCD4A1ADD1}"/>
                </a:ext>
              </a:extLst>
            </p:cNvPr>
            <p:cNvSpPr/>
            <p:nvPr/>
          </p:nvSpPr>
          <p:spPr>
            <a:xfrm>
              <a:off x="2879407" y="2641281"/>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2" y="264795"/>
                    <a:pt x="172402" y="279083"/>
                    <a:pt x="132397" y="279083"/>
                  </a:cubicBezTo>
                  <a:close/>
                  <a:moveTo>
                    <a:pt x="61913" y="115253"/>
                  </a:moveTo>
                  <a:lnTo>
                    <a:pt x="182880" y="115253"/>
                  </a:lnTo>
                  <a:cubicBezTo>
                    <a:pt x="180022" y="74295"/>
                    <a:pt x="159067" y="50482"/>
                    <a:pt x="123825" y="50482"/>
                  </a:cubicBezTo>
                  <a:cubicBezTo>
                    <a:pt x="89535" y="50482"/>
                    <a:pt x="67627" y="74295"/>
                    <a:pt x="61913" y="115253"/>
                  </a:cubicBezTo>
                  <a:close/>
                </a:path>
              </a:pathLst>
            </a:custGeom>
            <a:grpFill/>
            <a:ln w="9525" cap="flat">
              <a:noFill/>
              <a:prstDash val="solid"/>
              <a:miter/>
            </a:ln>
          </p:spPr>
          <p:txBody>
            <a:bodyPr rtlCol="0" anchor="ctr"/>
            <a:lstStyle/>
            <a:p>
              <a:endParaRPr lang="de-DE"/>
            </a:p>
          </p:txBody>
        </p:sp>
        <p:sp>
          <p:nvSpPr>
            <p:cNvPr id="144" name="Freihandform: Form 143">
              <a:extLst>
                <a:ext uri="{FF2B5EF4-FFF2-40B4-BE49-F238E27FC236}">
                  <a16:creationId xmlns:a16="http://schemas.microsoft.com/office/drawing/2014/main" id="{ABBE1A7C-C42E-43DA-AC68-19B53213BFEA}"/>
                </a:ext>
              </a:extLst>
            </p:cNvPr>
            <p:cNvSpPr/>
            <p:nvPr/>
          </p:nvSpPr>
          <p:spPr>
            <a:xfrm>
              <a:off x="317753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2 w 248602"/>
                <a:gd name="connsiteY5" fmla="*/ 0 h 396239"/>
                <a:gd name="connsiteX6" fmla="*/ 248602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0960 w 248602"/>
                <a:gd name="connsiteY12" fmla="*/ 255270 h 396239"/>
                <a:gd name="connsiteX13" fmla="*/ 122872 w 248602"/>
                <a:gd name="connsiteY13" fmla="*/ 340995 h 396239"/>
                <a:gd name="connsiteX14" fmla="*/ 186690 w 248602"/>
                <a:gd name="connsiteY14" fmla="*/ 305753 h 396239"/>
                <a:gd name="connsiteX15" fmla="*/ 186690 w 248602"/>
                <a:gd name="connsiteY15" fmla="*/ 207645 h 396239"/>
                <a:gd name="connsiteX16" fmla="*/ 122872 w 248602"/>
                <a:gd name="connsiteY16" fmla="*/ 172402 h 396239"/>
                <a:gd name="connsiteX17" fmla="*/ 60960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2" y="130493"/>
                    <a:pt x="185738" y="152400"/>
                  </a:cubicBezTo>
                  <a:lnTo>
                    <a:pt x="186690" y="152400"/>
                  </a:lnTo>
                  <a:lnTo>
                    <a:pt x="186690" y="15240"/>
                  </a:lnTo>
                  <a:lnTo>
                    <a:pt x="248602" y="0"/>
                  </a:lnTo>
                  <a:lnTo>
                    <a:pt x="248602" y="389573"/>
                  </a:lnTo>
                  <a:lnTo>
                    <a:pt x="187642" y="389573"/>
                  </a:lnTo>
                  <a:lnTo>
                    <a:pt x="187642" y="358140"/>
                  </a:lnTo>
                  <a:lnTo>
                    <a:pt x="186690" y="358140"/>
                  </a:lnTo>
                  <a:cubicBezTo>
                    <a:pt x="167640" y="381953"/>
                    <a:pt x="140017" y="396240"/>
                    <a:pt x="106680" y="396240"/>
                  </a:cubicBezTo>
                  <a:cubicBezTo>
                    <a:pt x="43815" y="395288"/>
                    <a:pt x="0" y="340995"/>
                    <a:pt x="0" y="255270"/>
                  </a:cubicBezTo>
                  <a:close/>
                  <a:moveTo>
                    <a:pt x="60960" y="255270"/>
                  </a:moveTo>
                  <a:cubicBezTo>
                    <a:pt x="60960" y="309563"/>
                    <a:pt x="83820" y="340995"/>
                    <a:pt x="122872" y="340995"/>
                  </a:cubicBezTo>
                  <a:cubicBezTo>
                    <a:pt x="146685" y="340995"/>
                    <a:pt x="166688" y="329565"/>
                    <a:pt x="186690" y="305753"/>
                  </a:cubicBezTo>
                  <a:lnTo>
                    <a:pt x="186690" y="207645"/>
                  </a:lnTo>
                  <a:cubicBezTo>
                    <a:pt x="168592" y="183833"/>
                    <a:pt x="148590" y="172402"/>
                    <a:pt x="122872" y="172402"/>
                  </a:cubicBezTo>
                  <a:cubicBezTo>
                    <a:pt x="82867" y="172402"/>
                    <a:pt x="60960" y="201930"/>
                    <a:pt x="60960" y="255270"/>
                  </a:cubicBezTo>
                  <a:close/>
                </a:path>
              </a:pathLst>
            </a:custGeom>
            <a:grpFill/>
            <a:ln w="9525" cap="flat">
              <a:noFill/>
              <a:prstDash val="solid"/>
              <a:miter/>
            </a:ln>
          </p:spPr>
          <p:txBody>
            <a:bodyPr rtlCol="0" anchor="ctr"/>
            <a:lstStyle/>
            <a:p>
              <a:endParaRPr lang="de-DE"/>
            </a:p>
          </p:txBody>
        </p:sp>
        <p:sp>
          <p:nvSpPr>
            <p:cNvPr id="145" name="Freihandform: Form 144">
              <a:extLst>
                <a:ext uri="{FF2B5EF4-FFF2-40B4-BE49-F238E27FC236}">
                  <a16:creationId xmlns:a16="http://schemas.microsoft.com/office/drawing/2014/main" id="{36C1CDBB-E0C9-4C76-AEE4-24D676B22582}"/>
                </a:ext>
              </a:extLst>
            </p:cNvPr>
            <p:cNvSpPr/>
            <p:nvPr/>
          </p:nvSpPr>
          <p:spPr>
            <a:xfrm>
              <a:off x="3509009"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grpFill/>
            <a:ln w="9525" cap="flat">
              <a:noFill/>
              <a:prstDash val="solid"/>
              <a:miter/>
            </a:ln>
          </p:spPr>
          <p:txBody>
            <a:bodyPr rtlCol="0" anchor="ctr"/>
            <a:lstStyle/>
            <a:p>
              <a:endParaRPr lang="de-DE"/>
            </a:p>
          </p:txBody>
        </p:sp>
        <p:sp>
          <p:nvSpPr>
            <p:cNvPr id="146" name="Freihandform: Form 145">
              <a:extLst>
                <a:ext uri="{FF2B5EF4-FFF2-40B4-BE49-F238E27FC236}">
                  <a16:creationId xmlns:a16="http://schemas.microsoft.com/office/drawing/2014/main" id="{867D40B8-3DC0-48CD-8C10-83ACD74CC070}"/>
                </a:ext>
              </a:extLst>
            </p:cNvPr>
            <p:cNvSpPr/>
            <p:nvPr/>
          </p:nvSpPr>
          <p:spPr>
            <a:xfrm>
              <a:off x="3712844" y="2528887"/>
              <a:ext cx="79057" cy="384810"/>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1438 w 79057"/>
                <a:gd name="connsiteY5" fmla="*/ 384810 h 384810"/>
                <a:gd name="connsiteX6" fmla="*/ 9525 w 79057"/>
                <a:gd name="connsiteY6" fmla="*/ 384810 h 384810"/>
                <a:gd name="connsiteX7" fmla="*/ 9525 w 79057"/>
                <a:gd name="connsiteY7" fmla="*/ 118110 h 384810"/>
                <a:gd name="connsiteX8" fmla="*/ 71438 w 79057"/>
                <a:gd name="connsiteY8" fmla="*/ 118110 h 384810"/>
                <a:gd name="connsiteX9" fmla="*/ 71438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960"/>
                    <a:pt x="0" y="38100"/>
                  </a:cubicBezTo>
                  <a:cubicBezTo>
                    <a:pt x="0" y="16193"/>
                    <a:pt x="18097" y="0"/>
                    <a:pt x="39052" y="0"/>
                  </a:cubicBezTo>
                  <a:cubicBezTo>
                    <a:pt x="61913" y="0"/>
                    <a:pt x="79058" y="16193"/>
                    <a:pt x="79058" y="38100"/>
                  </a:cubicBezTo>
                  <a:close/>
                  <a:moveTo>
                    <a:pt x="71438" y="384810"/>
                  </a:moveTo>
                  <a:lnTo>
                    <a:pt x="9525" y="384810"/>
                  </a:lnTo>
                  <a:lnTo>
                    <a:pt x="9525" y="118110"/>
                  </a:lnTo>
                  <a:lnTo>
                    <a:pt x="71438" y="118110"/>
                  </a:lnTo>
                  <a:lnTo>
                    <a:pt x="71438" y="384810"/>
                  </a:lnTo>
                  <a:close/>
                </a:path>
              </a:pathLst>
            </a:custGeom>
            <a:grpFill/>
            <a:ln w="9525" cap="flat">
              <a:noFill/>
              <a:prstDash val="solid"/>
              <a:miter/>
            </a:ln>
          </p:spPr>
          <p:txBody>
            <a:bodyPr rtlCol="0" anchor="ctr"/>
            <a:lstStyle/>
            <a:p>
              <a:endParaRPr lang="de-DE"/>
            </a:p>
          </p:txBody>
        </p:sp>
        <p:sp>
          <p:nvSpPr>
            <p:cNvPr id="147" name="Freihandform: Form 146">
              <a:extLst>
                <a:ext uri="{FF2B5EF4-FFF2-40B4-BE49-F238E27FC236}">
                  <a16:creationId xmlns:a16="http://schemas.microsoft.com/office/drawing/2014/main" id="{5E72B66D-AA60-4159-88C6-253B8BCA5544}"/>
                </a:ext>
              </a:extLst>
            </p:cNvPr>
            <p:cNvSpPr/>
            <p:nvPr/>
          </p:nvSpPr>
          <p:spPr>
            <a:xfrm>
              <a:off x="3850957" y="2640329"/>
              <a:ext cx="224789" cy="280034"/>
            </a:xfrm>
            <a:custGeom>
              <a:avLst/>
              <a:gdLst>
                <a:gd name="connsiteX0" fmla="*/ 222885 w 224789"/>
                <a:gd name="connsiteY0" fmla="*/ 237172 h 280034"/>
                <a:gd name="connsiteX1" fmla="*/ 127635 w 224789"/>
                <a:gd name="connsiteY1" fmla="*/ 280035 h 280034"/>
                <a:gd name="connsiteX2" fmla="*/ 0 w 224789"/>
                <a:gd name="connsiteY2" fmla="*/ 140970 h 280034"/>
                <a:gd name="connsiteX3" fmla="*/ 128588 w 224789"/>
                <a:gd name="connsiteY3" fmla="*/ 0 h 280034"/>
                <a:gd name="connsiteX4" fmla="*/ 224790 w 224789"/>
                <a:gd name="connsiteY4" fmla="*/ 45720 h 280034"/>
                <a:gd name="connsiteX5" fmla="*/ 181927 w 224789"/>
                <a:gd name="connsiteY5" fmla="*/ 86678 h 280034"/>
                <a:gd name="connsiteX6" fmla="*/ 128588 w 224789"/>
                <a:gd name="connsiteY6" fmla="*/ 57150 h 280034"/>
                <a:gd name="connsiteX7" fmla="*/ 62865 w 224789"/>
                <a:gd name="connsiteY7" fmla="*/ 140018 h 280034"/>
                <a:gd name="connsiteX8" fmla="*/ 128588 w 224789"/>
                <a:gd name="connsiteY8" fmla="*/ 222885 h 280034"/>
                <a:gd name="connsiteX9" fmla="*/ 183833 w 224789"/>
                <a:gd name="connsiteY9" fmla="*/ 193358 h 280034"/>
                <a:gd name="connsiteX10" fmla="*/ 222885 w 224789"/>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grpFill/>
            <a:ln w="9525" cap="flat">
              <a:noFill/>
              <a:prstDash val="solid"/>
              <a:miter/>
            </a:ln>
          </p:spPr>
          <p:txBody>
            <a:bodyPr rtlCol="0" anchor="ctr"/>
            <a:lstStyle/>
            <a:p>
              <a:endParaRPr lang="de-DE"/>
            </a:p>
          </p:txBody>
        </p:sp>
        <p:sp>
          <p:nvSpPr>
            <p:cNvPr id="148" name="Freihandform: Form 147">
              <a:extLst>
                <a:ext uri="{FF2B5EF4-FFF2-40B4-BE49-F238E27FC236}">
                  <a16:creationId xmlns:a16="http://schemas.microsoft.com/office/drawing/2014/main" id="{F4BEF0C1-E2DD-43FB-8B64-132092CB0783}"/>
                </a:ext>
              </a:extLst>
            </p:cNvPr>
            <p:cNvSpPr/>
            <p:nvPr/>
          </p:nvSpPr>
          <p:spPr>
            <a:xfrm>
              <a:off x="4129087" y="2525076"/>
              <a:ext cx="229552" cy="389572"/>
            </a:xfrm>
            <a:custGeom>
              <a:avLst/>
              <a:gdLst>
                <a:gd name="connsiteX0" fmla="*/ 229553 w 229552"/>
                <a:gd name="connsiteY0" fmla="*/ 388620 h 389572"/>
                <a:gd name="connsiteX1" fmla="*/ 167640 w 229552"/>
                <a:gd name="connsiteY1" fmla="*/ 388620 h 389572"/>
                <a:gd name="connsiteX2" fmla="*/ 167640 w 229552"/>
                <a:gd name="connsiteY2" fmla="*/ 236220 h 389572"/>
                <a:gd name="connsiteX3" fmla="*/ 118110 w 229552"/>
                <a:gd name="connsiteY3" fmla="*/ 171450 h 389572"/>
                <a:gd name="connsiteX4" fmla="*/ 62865 w 229552"/>
                <a:gd name="connsiteY4" fmla="*/ 236220 h 389572"/>
                <a:gd name="connsiteX5" fmla="*/ 62865 w 229552"/>
                <a:gd name="connsiteY5" fmla="*/ 389573 h 389572"/>
                <a:gd name="connsiteX6" fmla="*/ 0 w 229552"/>
                <a:gd name="connsiteY6" fmla="*/ 389573 h 389572"/>
                <a:gd name="connsiteX7" fmla="*/ 0 w 229552"/>
                <a:gd name="connsiteY7" fmla="*/ 15240 h 389572"/>
                <a:gd name="connsiteX8" fmla="*/ 61913 w 229552"/>
                <a:gd name="connsiteY8" fmla="*/ 0 h 389572"/>
                <a:gd name="connsiteX9" fmla="*/ 61913 w 229552"/>
                <a:gd name="connsiteY9" fmla="*/ 155258 h 389572"/>
                <a:gd name="connsiteX10" fmla="*/ 62865 w 229552"/>
                <a:gd name="connsiteY10" fmla="*/ 155258 h 389572"/>
                <a:gd name="connsiteX11" fmla="*/ 140970 w 229552"/>
                <a:gd name="connsiteY11" fmla="*/ 116205 h 389572"/>
                <a:gd name="connsiteX12" fmla="*/ 228600 w 229552"/>
                <a:gd name="connsiteY12" fmla="*/ 223838 h 389572"/>
                <a:gd name="connsiteX13" fmla="*/ 228600 w 229552"/>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389572">
                  <a:moveTo>
                    <a:pt x="229553" y="388620"/>
                  </a:moveTo>
                  <a:lnTo>
                    <a:pt x="167640" y="388620"/>
                  </a:lnTo>
                  <a:lnTo>
                    <a:pt x="167640" y="236220"/>
                  </a:lnTo>
                  <a:cubicBezTo>
                    <a:pt x="167640" y="197168"/>
                    <a:pt x="155257" y="171450"/>
                    <a:pt x="118110" y="171450"/>
                  </a:cubicBezTo>
                  <a:cubicBezTo>
                    <a:pt x="75247" y="171450"/>
                    <a:pt x="62865" y="205740"/>
                    <a:pt x="62865" y="236220"/>
                  </a:cubicBezTo>
                  <a:lnTo>
                    <a:pt x="62865" y="389573"/>
                  </a:lnTo>
                  <a:lnTo>
                    <a:pt x="0" y="389573"/>
                  </a:lnTo>
                  <a:lnTo>
                    <a:pt x="0" y="15240"/>
                  </a:lnTo>
                  <a:lnTo>
                    <a:pt x="61913" y="0"/>
                  </a:lnTo>
                  <a:lnTo>
                    <a:pt x="61913" y="155258"/>
                  </a:lnTo>
                  <a:lnTo>
                    <a:pt x="62865" y="155258"/>
                  </a:lnTo>
                  <a:cubicBezTo>
                    <a:pt x="78105" y="131445"/>
                    <a:pt x="105728" y="116205"/>
                    <a:pt x="140970" y="116205"/>
                  </a:cubicBezTo>
                  <a:cubicBezTo>
                    <a:pt x="202882"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49" name="Freihandform: Form 148">
              <a:extLst>
                <a:ext uri="{FF2B5EF4-FFF2-40B4-BE49-F238E27FC236}">
                  <a16:creationId xmlns:a16="http://schemas.microsoft.com/office/drawing/2014/main" id="{7943A356-FF21-4F42-A98E-DC40CF938137}"/>
                </a:ext>
              </a:extLst>
            </p:cNvPr>
            <p:cNvSpPr/>
            <p:nvPr/>
          </p:nvSpPr>
          <p:spPr>
            <a:xfrm>
              <a:off x="4430077" y="2721291"/>
              <a:ext cx="130492" cy="59055"/>
            </a:xfrm>
            <a:custGeom>
              <a:avLst/>
              <a:gdLst>
                <a:gd name="connsiteX0" fmla="*/ 130492 w 130492"/>
                <a:gd name="connsiteY0" fmla="*/ 59055 h 59055"/>
                <a:gd name="connsiteX1" fmla="*/ 0 w 130492"/>
                <a:gd name="connsiteY1" fmla="*/ 59055 h 59055"/>
                <a:gd name="connsiteX2" fmla="*/ 0 w 130492"/>
                <a:gd name="connsiteY2" fmla="*/ 0 h 59055"/>
                <a:gd name="connsiteX3" fmla="*/ 130492 w 130492"/>
                <a:gd name="connsiteY3" fmla="*/ 0 h 59055"/>
                <a:gd name="connsiteX4" fmla="*/ 130492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2" y="59055"/>
                  </a:moveTo>
                  <a:lnTo>
                    <a:pt x="0" y="59055"/>
                  </a:lnTo>
                  <a:lnTo>
                    <a:pt x="0" y="0"/>
                  </a:lnTo>
                  <a:lnTo>
                    <a:pt x="130492" y="0"/>
                  </a:lnTo>
                  <a:lnTo>
                    <a:pt x="130492" y="59055"/>
                  </a:lnTo>
                  <a:close/>
                </a:path>
              </a:pathLst>
            </a:custGeom>
            <a:grpFill/>
            <a:ln w="9525" cap="flat">
              <a:noFill/>
              <a:prstDash val="solid"/>
              <a:miter/>
            </a:ln>
          </p:spPr>
          <p:txBody>
            <a:bodyPr rtlCol="0" anchor="ctr"/>
            <a:lstStyle/>
            <a:p>
              <a:endParaRPr lang="de-DE"/>
            </a:p>
          </p:txBody>
        </p:sp>
        <p:sp>
          <p:nvSpPr>
            <p:cNvPr id="150" name="Freihandform: Form 149">
              <a:extLst>
                <a:ext uri="{FF2B5EF4-FFF2-40B4-BE49-F238E27FC236}">
                  <a16:creationId xmlns:a16="http://schemas.microsoft.com/office/drawing/2014/main" id="{5414F293-7400-4F17-8C14-513181D5C558}"/>
                </a:ext>
              </a:extLst>
            </p:cNvPr>
            <p:cNvSpPr/>
            <p:nvPr/>
          </p:nvSpPr>
          <p:spPr>
            <a:xfrm>
              <a:off x="4593906" y="2545079"/>
              <a:ext cx="342900" cy="368617"/>
            </a:xfrm>
            <a:custGeom>
              <a:avLst/>
              <a:gdLst>
                <a:gd name="connsiteX0" fmla="*/ 136208 w 342900"/>
                <a:gd name="connsiteY0" fmla="*/ 0 h 368617"/>
                <a:gd name="connsiteX1" fmla="*/ 205740 w 342900"/>
                <a:gd name="connsiteY1" fmla="*/ 0 h 368617"/>
                <a:gd name="connsiteX2" fmla="*/ 342900 w 342900"/>
                <a:gd name="connsiteY2" fmla="*/ 368618 h 368617"/>
                <a:gd name="connsiteX3" fmla="*/ 271463 w 342900"/>
                <a:gd name="connsiteY3" fmla="*/ 368618 h 368617"/>
                <a:gd name="connsiteX4" fmla="*/ 244793 w 342900"/>
                <a:gd name="connsiteY4" fmla="*/ 290512 h 368617"/>
                <a:gd name="connsiteX5" fmla="*/ 96203 w 342900"/>
                <a:gd name="connsiteY5" fmla="*/ 290512 h 368617"/>
                <a:gd name="connsiteX6" fmla="*/ 69533 w 342900"/>
                <a:gd name="connsiteY6" fmla="*/ 368618 h 368617"/>
                <a:gd name="connsiteX7" fmla="*/ 0 w 342900"/>
                <a:gd name="connsiteY7" fmla="*/ 368618 h 368617"/>
                <a:gd name="connsiteX8" fmla="*/ 136208 w 342900"/>
                <a:gd name="connsiteY8" fmla="*/ 0 h 368617"/>
                <a:gd name="connsiteX9" fmla="*/ 116205 w 342900"/>
                <a:gd name="connsiteY9" fmla="*/ 231458 h 368617"/>
                <a:gd name="connsiteX10" fmla="*/ 223838 w 342900"/>
                <a:gd name="connsiteY10" fmla="*/ 231458 h 368617"/>
                <a:gd name="connsiteX11" fmla="*/ 170498 w 342900"/>
                <a:gd name="connsiteY11" fmla="*/ 75247 h 368617"/>
                <a:gd name="connsiteX12" fmla="*/ 169545 w 342900"/>
                <a:gd name="connsiteY12" fmla="*/ 75247 h 368617"/>
                <a:gd name="connsiteX13" fmla="*/ 116205 w 342900"/>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900" h="368617">
                  <a:moveTo>
                    <a:pt x="136208" y="0"/>
                  </a:moveTo>
                  <a:lnTo>
                    <a:pt x="205740" y="0"/>
                  </a:lnTo>
                  <a:lnTo>
                    <a:pt x="342900" y="368618"/>
                  </a:lnTo>
                  <a:lnTo>
                    <a:pt x="271463" y="368618"/>
                  </a:lnTo>
                  <a:lnTo>
                    <a:pt x="244793" y="290512"/>
                  </a:lnTo>
                  <a:lnTo>
                    <a:pt x="96203" y="290512"/>
                  </a:lnTo>
                  <a:lnTo>
                    <a:pt x="69533" y="368618"/>
                  </a:lnTo>
                  <a:lnTo>
                    <a:pt x="0" y="368618"/>
                  </a:lnTo>
                  <a:lnTo>
                    <a:pt x="136208" y="0"/>
                  </a:lnTo>
                  <a:close/>
                  <a:moveTo>
                    <a:pt x="116205" y="231458"/>
                  </a:moveTo>
                  <a:lnTo>
                    <a:pt x="223838" y="231458"/>
                  </a:lnTo>
                  <a:lnTo>
                    <a:pt x="170498" y="75247"/>
                  </a:lnTo>
                  <a:lnTo>
                    <a:pt x="169545" y="75247"/>
                  </a:lnTo>
                  <a:lnTo>
                    <a:pt x="116205" y="231458"/>
                  </a:lnTo>
                  <a:close/>
                </a:path>
              </a:pathLst>
            </a:custGeom>
            <a:grpFill/>
            <a:ln w="9525" cap="flat">
              <a:noFill/>
              <a:prstDash val="solid"/>
              <a:miter/>
            </a:ln>
          </p:spPr>
          <p:txBody>
            <a:bodyPr rtlCol="0" anchor="ctr"/>
            <a:lstStyle/>
            <a:p>
              <a:endParaRPr lang="de-DE"/>
            </a:p>
          </p:txBody>
        </p:sp>
        <p:sp>
          <p:nvSpPr>
            <p:cNvPr id="151" name="Freihandform: Form 150">
              <a:extLst>
                <a:ext uri="{FF2B5EF4-FFF2-40B4-BE49-F238E27FC236}">
                  <a16:creationId xmlns:a16="http://schemas.microsoft.com/office/drawing/2014/main" id="{DF9046FE-F7DE-4669-A7FF-9C4BB6220EF1}"/>
                </a:ext>
              </a:extLst>
            </p:cNvPr>
            <p:cNvSpPr/>
            <p:nvPr/>
          </p:nvSpPr>
          <p:spPr>
            <a:xfrm>
              <a:off x="4992052" y="2525076"/>
              <a:ext cx="61912" cy="388620"/>
            </a:xfrm>
            <a:custGeom>
              <a:avLst/>
              <a:gdLst>
                <a:gd name="connsiteX0" fmla="*/ 61913 w 61912"/>
                <a:gd name="connsiteY0" fmla="*/ 388620 h 388620"/>
                <a:gd name="connsiteX1" fmla="*/ 0 w 61912"/>
                <a:gd name="connsiteY1" fmla="*/ 388620 h 388620"/>
                <a:gd name="connsiteX2" fmla="*/ 0 w 61912"/>
                <a:gd name="connsiteY2" fmla="*/ 14288 h 388620"/>
                <a:gd name="connsiteX3" fmla="*/ 61913 w 61912"/>
                <a:gd name="connsiteY3" fmla="*/ 0 h 388620"/>
                <a:gd name="connsiteX4" fmla="*/ 61913 w 61912"/>
                <a:gd name="connsiteY4" fmla="*/ 38862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8620">
                  <a:moveTo>
                    <a:pt x="61913" y="388620"/>
                  </a:moveTo>
                  <a:lnTo>
                    <a:pt x="0" y="388620"/>
                  </a:lnTo>
                  <a:lnTo>
                    <a:pt x="0" y="14288"/>
                  </a:lnTo>
                  <a:lnTo>
                    <a:pt x="61913" y="0"/>
                  </a:lnTo>
                  <a:lnTo>
                    <a:pt x="61913" y="388620"/>
                  </a:lnTo>
                  <a:close/>
                </a:path>
              </a:pathLst>
            </a:custGeom>
            <a:grpFill/>
            <a:ln w="9525" cap="flat">
              <a:noFill/>
              <a:prstDash val="solid"/>
              <a:miter/>
            </a:ln>
          </p:spPr>
          <p:txBody>
            <a:bodyPr rtlCol="0" anchor="ctr"/>
            <a:lstStyle/>
            <a:p>
              <a:endParaRPr lang="de-DE"/>
            </a:p>
          </p:txBody>
        </p:sp>
        <p:sp>
          <p:nvSpPr>
            <p:cNvPr id="152" name="Freihandform: Form 151">
              <a:extLst>
                <a:ext uri="{FF2B5EF4-FFF2-40B4-BE49-F238E27FC236}">
                  <a16:creationId xmlns:a16="http://schemas.microsoft.com/office/drawing/2014/main" id="{17E9EBD2-1308-471A-9C37-29FF027D0A14}"/>
                </a:ext>
              </a:extLst>
            </p:cNvPr>
            <p:cNvSpPr/>
            <p:nvPr/>
          </p:nvSpPr>
          <p:spPr>
            <a:xfrm>
              <a:off x="512063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2" y="264795"/>
                    <a:pt x="173355" y="279083"/>
                    <a:pt x="132397" y="279083"/>
                  </a:cubicBezTo>
                  <a:close/>
                  <a:moveTo>
                    <a:pt x="62865" y="115253"/>
                  </a:moveTo>
                  <a:lnTo>
                    <a:pt x="183832" y="115253"/>
                  </a:lnTo>
                  <a:cubicBezTo>
                    <a:pt x="180975" y="74295"/>
                    <a:pt x="160020" y="50482"/>
                    <a:pt x="124778" y="50482"/>
                  </a:cubicBezTo>
                  <a:cubicBezTo>
                    <a:pt x="90488" y="50482"/>
                    <a:pt x="68580" y="74295"/>
                    <a:pt x="62865" y="115253"/>
                  </a:cubicBezTo>
                  <a:close/>
                </a:path>
              </a:pathLst>
            </a:custGeom>
            <a:grpFill/>
            <a:ln w="9525" cap="flat">
              <a:noFill/>
              <a:prstDash val="solid"/>
              <a:miter/>
            </a:ln>
          </p:spPr>
          <p:txBody>
            <a:bodyPr rtlCol="0" anchor="ctr"/>
            <a:lstStyle/>
            <a:p>
              <a:endParaRPr lang="de-DE"/>
            </a:p>
          </p:txBody>
        </p:sp>
        <p:sp>
          <p:nvSpPr>
            <p:cNvPr id="153" name="Freihandform: Form 152">
              <a:extLst>
                <a:ext uri="{FF2B5EF4-FFF2-40B4-BE49-F238E27FC236}">
                  <a16:creationId xmlns:a16="http://schemas.microsoft.com/office/drawing/2014/main" id="{84D6E57D-0E5B-43A4-8081-53B3E5629513}"/>
                </a:ext>
              </a:extLst>
            </p:cNvPr>
            <p:cNvSpPr/>
            <p:nvPr/>
          </p:nvSpPr>
          <p:spPr>
            <a:xfrm>
              <a:off x="5397817" y="2646997"/>
              <a:ext cx="255269" cy="266700"/>
            </a:xfrm>
            <a:custGeom>
              <a:avLst/>
              <a:gdLst>
                <a:gd name="connsiteX0" fmla="*/ 255270 w 255269"/>
                <a:gd name="connsiteY0" fmla="*/ 266700 h 266700"/>
                <a:gd name="connsiteX1" fmla="*/ 183832 w 255269"/>
                <a:gd name="connsiteY1" fmla="*/ 266700 h 266700"/>
                <a:gd name="connsiteX2" fmla="*/ 126682 w 255269"/>
                <a:gd name="connsiteY2" fmla="*/ 174307 h 266700"/>
                <a:gd name="connsiteX3" fmla="*/ 125730 w 255269"/>
                <a:gd name="connsiteY3" fmla="*/ 174307 h 266700"/>
                <a:gd name="connsiteX4" fmla="*/ 70485 w 255269"/>
                <a:gd name="connsiteY4" fmla="*/ 266700 h 266700"/>
                <a:gd name="connsiteX5" fmla="*/ 0 w 255269"/>
                <a:gd name="connsiteY5" fmla="*/ 266700 h 266700"/>
                <a:gd name="connsiteX6" fmla="*/ 91440 w 255269"/>
                <a:gd name="connsiteY6" fmla="*/ 128588 h 266700"/>
                <a:gd name="connsiteX7" fmla="*/ 6667 w 255269"/>
                <a:gd name="connsiteY7" fmla="*/ 0 h 266700"/>
                <a:gd name="connsiteX8" fmla="*/ 77152 w 255269"/>
                <a:gd name="connsiteY8" fmla="*/ 0 h 266700"/>
                <a:gd name="connsiteX9" fmla="*/ 127635 w 255269"/>
                <a:gd name="connsiteY9" fmla="*/ 81915 h 266700"/>
                <a:gd name="connsiteX10" fmla="*/ 128588 w 255269"/>
                <a:gd name="connsiteY10" fmla="*/ 81915 h 266700"/>
                <a:gd name="connsiteX11" fmla="*/ 178117 w 255269"/>
                <a:gd name="connsiteY11" fmla="*/ 0 h 266700"/>
                <a:gd name="connsiteX12" fmla="*/ 247650 w 255269"/>
                <a:gd name="connsiteY12" fmla="*/ 0 h 266700"/>
                <a:gd name="connsiteX13" fmla="*/ 163830 w 255269"/>
                <a:gd name="connsiteY13" fmla="*/ 127635 h 266700"/>
                <a:gd name="connsiteX14" fmla="*/ 255270 w 255269"/>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69" h="266700">
                  <a:moveTo>
                    <a:pt x="255270" y="266700"/>
                  </a:moveTo>
                  <a:lnTo>
                    <a:pt x="183832" y="266700"/>
                  </a:lnTo>
                  <a:lnTo>
                    <a:pt x="126682" y="174307"/>
                  </a:lnTo>
                  <a:lnTo>
                    <a:pt x="125730" y="174307"/>
                  </a:lnTo>
                  <a:lnTo>
                    <a:pt x="70485" y="266700"/>
                  </a:lnTo>
                  <a:lnTo>
                    <a:pt x="0" y="266700"/>
                  </a:lnTo>
                  <a:lnTo>
                    <a:pt x="91440" y="128588"/>
                  </a:lnTo>
                  <a:lnTo>
                    <a:pt x="6667" y="0"/>
                  </a:lnTo>
                  <a:lnTo>
                    <a:pt x="77152" y="0"/>
                  </a:lnTo>
                  <a:lnTo>
                    <a:pt x="127635" y="81915"/>
                  </a:lnTo>
                  <a:lnTo>
                    <a:pt x="128588" y="81915"/>
                  </a:lnTo>
                  <a:lnTo>
                    <a:pt x="178117" y="0"/>
                  </a:lnTo>
                  <a:lnTo>
                    <a:pt x="247650" y="0"/>
                  </a:lnTo>
                  <a:lnTo>
                    <a:pt x="163830" y="127635"/>
                  </a:lnTo>
                  <a:lnTo>
                    <a:pt x="255270" y="266700"/>
                  </a:lnTo>
                  <a:close/>
                </a:path>
              </a:pathLst>
            </a:custGeom>
            <a:grpFill/>
            <a:ln w="9525" cap="flat">
              <a:noFill/>
              <a:prstDash val="solid"/>
              <a:miter/>
            </a:ln>
          </p:spPr>
          <p:txBody>
            <a:bodyPr rtlCol="0" anchor="ctr"/>
            <a:lstStyle/>
            <a:p>
              <a:endParaRPr lang="de-DE"/>
            </a:p>
          </p:txBody>
        </p:sp>
        <p:sp>
          <p:nvSpPr>
            <p:cNvPr id="154" name="Freihandform: Form 153">
              <a:extLst>
                <a:ext uri="{FF2B5EF4-FFF2-40B4-BE49-F238E27FC236}">
                  <a16:creationId xmlns:a16="http://schemas.microsoft.com/office/drawing/2014/main" id="{0A41A31B-8432-4CD9-B0E9-2DA62432F17C}"/>
                </a:ext>
              </a:extLst>
            </p:cNvPr>
            <p:cNvSpPr/>
            <p:nvPr/>
          </p:nvSpPr>
          <p:spPr>
            <a:xfrm>
              <a:off x="5686407" y="2641281"/>
              <a:ext cx="225759" cy="279082"/>
            </a:xfrm>
            <a:custGeom>
              <a:avLst/>
              <a:gdLst>
                <a:gd name="connsiteX0" fmla="*/ 114317 w 225759"/>
                <a:gd name="connsiteY0" fmla="*/ 107632 h 279082"/>
                <a:gd name="connsiteX1" fmla="*/ 164799 w 225759"/>
                <a:gd name="connsiteY1" fmla="*/ 113347 h 279082"/>
                <a:gd name="connsiteX2" fmla="*/ 164799 w 225759"/>
                <a:gd name="connsiteY2" fmla="*/ 103822 h 279082"/>
                <a:gd name="connsiteX3" fmla="*/ 105744 w 225759"/>
                <a:gd name="connsiteY3" fmla="*/ 52388 h 279082"/>
                <a:gd name="connsiteX4" fmla="*/ 38117 w 225759"/>
                <a:gd name="connsiteY4" fmla="*/ 67628 h 279082"/>
                <a:gd name="connsiteX5" fmla="*/ 24782 w 225759"/>
                <a:gd name="connsiteY5" fmla="*/ 15240 h 279082"/>
                <a:gd name="connsiteX6" fmla="*/ 112412 w 225759"/>
                <a:gd name="connsiteY6" fmla="*/ 0 h 279082"/>
                <a:gd name="connsiteX7" fmla="*/ 225759 w 225759"/>
                <a:gd name="connsiteY7" fmla="*/ 102870 h 279082"/>
                <a:gd name="connsiteX8" fmla="*/ 225759 w 225759"/>
                <a:gd name="connsiteY8" fmla="*/ 273368 h 279082"/>
                <a:gd name="connsiteX9" fmla="*/ 166704 w 225759"/>
                <a:gd name="connsiteY9" fmla="*/ 273368 h 279082"/>
                <a:gd name="connsiteX10" fmla="*/ 166704 w 225759"/>
                <a:gd name="connsiteY10" fmla="*/ 244793 h 279082"/>
                <a:gd name="connsiteX11" fmla="*/ 165752 w 225759"/>
                <a:gd name="connsiteY11" fmla="*/ 244793 h 279082"/>
                <a:gd name="connsiteX12" fmla="*/ 87647 w 225759"/>
                <a:gd name="connsiteY12" fmla="*/ 279083 h 279082"/>
                <a:gd name="connsiteX13" fmla="*/ 17 w 225759"/>
                <a:gd name="connsiteY13" fmla="*/ 194310 h 279082"/>
                <a:gd name="connsiteX14" fmla="*/ 114317 w 225759"/>
                <a:gd name="connsiteY14" fmla="*/ 107632 h 279082"/>
                <a:gd name="connsiteX15" fmla="*/ 103839 w 225759"/>
                <a:gd name="connsiteY15" fmla="*/ 232410 h 279082"/>
                <a:gd name="connsiteX16" fmla="*/ 164799 w 225759"/>
                <a:gd name="connsiteY16" fmla="*/ 200025 h 279082"/>
                <a:gd name="connsiteX17" fmla="*/ 164799 w 225759"/>
                <a:gd name="connsiteY17" fmla="*/ 154305 h 279082"/>
                <a:gd name="connsiteX18" fmla="*/ 120984 w 225759"/>
                <a:gd name="connsiteY18" fmla="*/ 149543 h 279082"/>
                <a:gd name="connsiteX19" fmla="*/ 59072 w 225759"/>
                <a:gd name="connsiteY19" fmla="*/ 193358 h 279082"/>
                <a:gd name="connsiteX20" fmla="*/ 103839 w 225759"/>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9" h="279082">
                  <a:moveTo>
                    <a:pt x="114317" y="107632"/>
                  </a:moveTo>
                  <a:cubicBezTo>
                    <a:pt x="131462" y="107632"/>
                    <a:pt x="147654" y="108585"/>
                    <a:pt x="164799" y="113347"/>
                  </a:cubicBezTo>
                  <a:lnTo>
                    <a:pt x="164799" y="103822"/>
                  </a:lnTo>
                  <a:cubicBezTo>
                    <a:pt x="164799" y="69532"/>
                    <a:pt x="144797" y="52388"/>
                    <a:pt x="105744" y="52388"/>
                  </a:cubicBezTo>
                  <a:cubicBezTo>
                    <a:pt x="83837" y="52388"/>
                    <a:pt x="60024" y="57150"/>
                    <a:pt x="38117" y="67628"/>
                  </a:cubicBezTo>
                  <a:lnTo>
                    <a:pt x="24782" y="15240"/>
                  </a:lnTo>
                  <a:cubicBezTo>
                    <a:pt x="49547" y="5715"/>
                    <a:pt x="81932" y="0"/>
                    <a:pt x="112412" y="0"/>
                  </a:cubicBezTo>
                  <a:cubicBezTo>
                    <a:pt x="187659" y="0"/>
                    <a:pt x="225759" y="35243"/>
                    <a:pt x="225759" y="102870"/>
                  </a:cubicBezTo>
                  <a:lnTo>
                    <a:pt x="225759" y="273368"/>
                  </a:lnTo>
                  <a:lnTo>
                    <a:pt x="166704" y="273368"/>
                  </a:lnTo>
                  <a:lnTo>
                    <a:pt x="166704" y="244793"/>
                  </a:lnTo>
                  <a:lnTo>
                    <a:pt x="165752" y="244793"/>
                  </a:lnTo>
                  <a:cubicBezTo>
                    <a:pt x="142892" y="268605"/>
                    <a:pt x="119079" y="279083"/>
                    <a:pt x="87647" y="279083"/>
                  </a:cubicBezTo>
                  <a:cubicBezTo>
                    <a:pt x="34307" y="279083"/>
                    <a:pt x="17" y="245745"/>
                    <a:pt x="17" y="194310"/>
                  </a:cubicBezTo>
                  <a:cubicBezTo>
                    <a:pt x="-936" y="138113"/>
                    <a:pt x="39069" y="107632"/>
                    <a:pt x="114317" y="107632"/>
                  </a:cubicBezTo>
                  <a:close/>
                  <a:moveTo>
                    <a:pt x="103839" y="232410"/>
                  </a:moveTo>
                  <a:cubicBezTo>
                    <a:pt x="126699" y="232410"/>
                    <a:pt x="147654" y="220980"/>
                    <a:pt x="164799" y="200025"/>
                  </a:cubicBezTo>
                  <a:lnTo>
                    <a:pt x="164799" y="154305"/>
                  </a:lnTo>
                  <a:cubicBezTo>
                    <a:pt x="150512" y="150495"/>
                    <a:pt x="135272" y="149543"/>
                    <a:pt x="120984" y="149543"/>
                  </a:cubicBezTo>
                  <a:cubicBezTo>
                    <a:pt x="81932" y="149543"/>
                    <a:pt x="59072" y="164783"/>
                    <a:pt x="59072" y="193358"/>
                  </a:cubicBezTo>
                  <a:cubicBezTo>
                    <a:pt x="59072" y="217170"/>
                    <a:pt x="76217" y="232410"/>
                    <a:pt x="103839" y="232410"/>
                  </a:cubicBezTo>
                  <a:close/>
                </a:path>
              </a:pathLst>
            </a:custGeom>
            <a:grpFill/>
            <a:ln w="9525" cap="flat">
              <a:noFill/>
              <a:prstDash val="solid"/>
              <a:miter/>
            </a:ln>
          </p:spPr>
          <p:txBody>
            <a:bodyPr rtlCol="0" anchor="ctr"/>
            <a:lstStyle/>
            <a:p>
              <a:endParaRPr lang="de-DE"/>
            </a:p>
          </p:txBody>
        </p:sp>
        <p:sp>
          <p:nvSpPr>
            <p:cNvPr id="155" name="Freihandform: Form 154">
              <a:extLst>
                <a:ext uri="{FF2B5EF4-FFF2-40B4-BE49-F238E27FC236}">
                  <a16:creationId xmlns:a16="http://schemas.microsoft.com/office/drawing/2014/main" id="{46FF8D8D-5FE8-43E4-A552-F9B3C3353B29}"/>
                </a:ext>
              </a:extLst>
            </p:cNvPr>
            <p:cNvSpPr/>
            <p:nvPr/>
          </p:nvSpPr>
          <p:spPr>
            <a:xfrm>
              <a:off x="5991224" y="2641281"/>
              <a:ext cx="229552" cy="273367"/>
            </a:xfrm>
            <a:custGeom>
              <a:avLst/>
              <a:gdLst>
                <a:gd name="connsiteX0" fmla="*/ 229553 w 229552"/>
                <a:gd name="connsiteY0" fmla="*/ 272415 h 273367"/>
                <a:gd name="connsiteX1" fmla="*/ 166688 w 229552"/>
                <a:gd name="connsiteY1" fmla="*/ 272415 h 273367"/>
                <a:gd name="connsiteX2" fmla="*/ 166688 w 229552"/>
                <a:gd name="connsiteY2" fmla="*/ 120015 h 273367"/>
                <a:gd name="connsiteX3" fmla="*/ 117157 w 229552"/>
                <a:gd name="connsiteY3" fmla="*/ 55245 h 273367"/>
                <a:gd name="connsiteX4" fmla="*/ 61913 w 229552"/>
                <a:gd name="connsiteY4" fmla="*/ 120015 h 273367"/>
                <a:gd name="connsiteX5" fmla="*/ 61913 w 229552"/>
                <a:gd name="connsiteY5" fmla="*/ 273368 h 273367"/>
                <a:gd name="connsiteX6" fmla="*/ 0 w 229552"/>
                <a:gd name="connsiteY6" fmla="*/ 273368 h 273367"/>
                <a:gd name="connsiteX7" fmla="*/ 0 w 229552"/>
                <a:gd name="connsiteY7" fmla="*/ 6668 h 273367"/>
                <a:gd name="connsiteX8" fmla="*/ 61913 w 229552"/>
                <a:gd name="connsiteY8" fmla="*/ 6668 h 273367"/>
                <a:gd name="connsiteX9" fmla="*/ 61913 w 229552"/>
                <a:gd name="connsiteY9" fmla="*/ 39053 h 273367"/>
                <a:gd name="connsiteX10" fmla="*/ 62865 w 229552"/>
                <a:gd name="connsiteY10" fmla="*/ 39053 h 273367"/>
                <a:gd name="connsiteX11" fmla="*/ 140970 w 229552"/>
                <a:gd name="connsiteY11" fmla="*/ 0 h 273367"/>
                <a:gd name="connsiteX12" fmla="*/ 228600 w 229552"/>
                <a:gd name="connsiteY12" fmla="*/ 107632 h 273367"/>
                <a:gd name="connsiteX13" fmla="*/ 228600 w 229552"/>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273367">
                  <a:moveTo>
                    <a:pt x="229553"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grpFill/>
            <a:ln w="9525" cap="flat">
              <a:noFill/>
              <a:prstDash val="solid"/>
              <a:miter/>
            </a:ln>
          </p:spPr>
          <p:txBody>
            <a:bodyPr rtlCol="0" anchor="ctr"/>
            <a:lstStyle/>
            <a:p>
              <a:endParaRPr lang="de-DE"/>
            </a:p>
          </p:txBody>
        </p:sp>
        <p:sp>
          <p:nvSpPr>
            <p:cNvPr id="156" name="Freihandform: Form 155">
              <a:extLst>
                <a:ext uri="{FF2B5EF4-FFF2-40B4-BE49-F238E27FC236}">
                  <a16:creationId xmlns:a16="http://schemas.microsoft.com/office/drawing/2014/main" id="{7AA2D936-8A2E-448A-A3FE-121C90D55E4E}"/>
                </a:ext>
              </a:extLst>
            </p:cNvPr>
            <p:cNvSpPr/>
            <p:nvPr/>
          </p:nvSpPr>
          <p:spPr>
            <a:xfrm>
              <a:off x="628649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3 w 248602"/>
                <a:gd name="connsiteY7" fmla="*/ 389573 h 396239"/>
                <a:gd name="connsiteX8" fmla="*/ 187643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1913 w 248602"/>
                <a:gd name="connsiteY12" fmla="*/ 255270 h 396239"/>
                <a:gd name="connsiteX13" fmla="*/ 123825 w 248602"/>
                <a:gd name="connsiteY13" fmla="*/ 340995 h 396239"/>
                <a:gd name="connsiteX14" fmla="*/ 187643 w 248602"/>
                <a:gd name="connsiteY14" fmla="*/ 305753 h 396239"/>
                <a:gd name="connsiteX15" fmla="*/ 187643 w 248602"/>
                <a:gd name="connsiteY15" fmla="*/ 207645 h 396239"/>
                <a:gd name="connsiteX16" fmla="*/ 123825 w 248602"/>
                <a:gd name="connsiteY16" fmla="*/ 172402 h 396239"/>
                <a:gd name="connsiteX17" fmla="*/ 61913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3" y="130493"/>
                    <a:pt x="185738" y="152400"/>
                  </a:cubicBezTo>
                  <a:lnTo>
                    <a:pt x="186690" y="152400"/>
                  </a:lnTo>
                  <a:lnTo>
                    <a:pt x="186690" y="15240"/>
                  </a:lnTo>
                  <a:lnTo>
                    <a:pt x="248603" y="0"/>
                  </a:lnTo>
                  <a:lnTo>
                    <a:pt x="248603" y="389573"/>
                  </a:lnTo>
                  <a:lnTo>
                    <a:pt x="187643" y="389573"/>
                  </a:lnTo>
                  <a:lnTo>
                    <a:pt x="187643" y="358140"/>
                  </a:lnTo>
                  <a:lnTo>
                    <a:pt x="186690" y="358140"/>
                  </a:lnTo>
                  <a:cubicBezTo>
                    <a:pt x="167640" y="381953"/>
                    <a:pt x="140018" y="396240"/>
                    <a:pt x="106680" y="396240"/>
                  </a:cubicBezTo>
                  <a:cubicBezTo>
                    <a:pt x="43815" y="395288"/>
                    <a:pt x="0" y="340995"/>
                    <a:pt x="0" y="255270"/>
                  </a:cubicBezTo>
                  <a:close/>
                  <a:moveTo>
                    <a:pt x="61913" y="255270"/>
                  </a:moveTo>
                  <a:cubicBezTo>
                    <a:pt x="61913" y="309563"/>
                    <a:pt x="84772" y="340995"/>
                    <a:pt x="123825" y="340995"/>
                  </a:cubicBezTo>
                  <a:cubicBezTo>
                    <a:pt x="147638" y="340995"/>
                    <a:pt x="167640" y="329565"/>
                    <a:pt x="187643" y="305753"/>
                  </a:cubicBezTo>
                  <a:lnTo>
                    <a:pt x="187643" y="207645"/>
                  </a:lnTo>
                  <a:cubicBezTo>
                    <a:pt x="169545" y="183833"/>
                    <a:pt x="149543" y="172402"/>
                    <a:pt x="123825" y="172402"/>
                  </a:cubicBezTo>
                  <a:cubicBezTo>
                    <a:pt x="82868" y="172402"/>
                    <a:pt x="61913" y="201930"/>
                    <a:pt x="61913" y="255270"/>
                  </a:cubicBezTo>
                  <a:close/>
                </a:path>
              </a:pathLst>
            </a:custGeom>
            <a:grpFill/>
            <a:ln w="9525" cap="flat">
              <a:noFill/>
              <a:prstDash val="solid"/>
              <a:miter/>
            </a:ln>
          </p:spPr>
          <p:txBody>
            <a:bodyPr rtlCol="0" anchor="ctr"/>
            <a:lstStyle/>
            <a:p>
              <a:endParaRPr lang="de-DE"/>
            </a:p>
          </p:txBody>
        </p:sp>
        <p:sp>
          <p:nvSpPr>
            <p:cNvPr id="157" name="Freihandform: Form 156">
              <a:extLst>
                <a:ext uri="{FF2B5EF4-FFF2-40B4-BE49-F238E27FC236}">
                  <a16:creationId xmlns:a16="http://schemas.microsoft.com/office/drawing/2014/main" id="{7D614E3F-8E38-48A8-A892-90F1BE5DFC41}"/>
                </a:ext>
              </a:extLst>
            </p:cNvPr>
            <p:cNvSpPr/>
            <p:nvPr/>
          </p:nvSpPr>
          <p:spPr>
            <a:xfrm>
              <a:off x="6602729" y="2641281"/>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3" y="264795"/>
                    <a:pt x="172402" y="279083"/>
                    <a:pt x="132397" y="279083"/>
                  </a:cubicBezTo>
                  <a:close/>
                  <a:moveTo>
                    <a:pt x="62865" y="115253"/>
                  </a:moveTo>
                  <a:lnTo>
                    <a:pt x="183832" y="115253"/>
                  </a:lnTo>
                  <a:cubicBezTo>
                    <a:pt x="180975" y="74295"/>
                    <a:pt x="160020" y="50482"/>
                    <a:pt x="124777" y="50482"/>
                  </a:cubicBezTo>
                  <a:cubicBezTo>
                    <a:pt x="90488" y="50482"/>
                    <a:pt x="67627" y="74295"/>
                    <a:pt x="62865" y="115253"/>
                  </a:cubicBezTo>
                  <a:close/>
                </a:path>
              </a:pathLst>
            </a:custGeom>
            <a:grpFill/>
            <a:ln w="9525" cap="flat">
              <a:noFill/>
              <a:prstDash val="solid"/>
              <a:miter/>
            </a:ln>
          </p:spPr>
          <p:txBody>
            <a:bodyPr rtlCol="0" anchor="ctr"/>
            <a:lstStyle/>
            <a:p>
              <a:endParaRPr lang="de-DE"/>
            </a:p>
          </p:txBody>
        </p:sp>
        <p:sp>
          <p:nvSpPr>
            <p:cNvPr id="158" name="Freihandform: Form 157">
              <a:extLst>
                <a:ext uri="{FF2B5EF4-FFF2-40B4-BE49-F238E27FC236}">
                  <a16:creationId xmlns:a16="http://schemas.microsoft.com/office/drawing/2014/main" id="{EB14B71E-9496-43D9-A4EC-B717F5048611}"/>
                </a:ext>
              </a:extLst>
            </p:cNvPr>
            <p:cNvSpPr/>
            <p:nvPr/>
          </p:nvSpPr>
          <p:spPr>
            <a:xfrm>
              <a:off x="6916101"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grpFill/>
            <a:ln w="9525" cap="flat">
              <a:noFill/>
              <a:prstDash val="solid"/>
              <a:miter/>
            </a:ln>
          </p:spPr>
          <p:txBody>
            <a:bodyPr rtlCol="0" anchor="ctr"/>
            <a:lstStyle/>
            <a:p>
              <a:endParaRPr lang="de-DE"/>
            </a:p>
          </p:txBody>
        </p:sp>
        <p:sp>
          <p:nvSpPr>
            <p:cNvPr id="159" name="Freihandform: Form 158">
              <a:extLst>
                <a:ext uri="{FF2B5EF4-FFF2-40B4-BE49-F238E27FC236}">
                  <a16:creationId xmlns:a16="http://schemas.microsoft.com/office/drawing/2014/main" id="{790BD971-8810-42D7-9C91-5E31E7DE2C4E}"/>
                </a:ext>
              </a:extLst>
            </p:cNvPr>
            <p:cNvSpPr/>
            <p:nvPr/>
          </p:nvSpPr>
          <p:spPr>
            <a:xfrm>
              <a:off x="7115174"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grpFill/>
            <a:ln w="9525" cap="flat">
              <a:noFill/>
              <a:prstDash val="solid"/>
              <a:miter/>
            </a:ln>
          </p:spPr>
          <p:txBody>
            <a:bodyPr rtlCol="0" anchor="ctr"/>
            <a:lstStyle/>
            <a:p>
              <a:endParaRPr lang="de-DE"/>
            </a:p>
          </p:txBody>
        </p:sp>
        <p:sp>
          <p:nvSpPr>
            <p:cNvPr id="160" name="Freihandform: Form 159">
              <a:extLst>
                <a:ext uri="{FF2B5EF4-FFF2-40B4-BE49-F238E27FC236}">
                  <a16:creationId xmlns:a16="http://schemas.microsoft.com/office/drawing/2014/main" id="{32DC33CF-54F4-4299-82CD-B2375462167E}"/>
                </a:ext>
              </a:extLst>
            </p:cNvPr>
            <p:cNvSpPr/>
            <p:nvPr/>
          </p:nvSpPr>
          <p:spPr>
            <a:xfrm>
              <a:off x="7324724" y="2545079"/>
              <a:ext cx="288607" cy="37528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3" y="312420"/>
                    <a:pt x="220980" y="275272"/>
                    <a:pt x="220980" y="219075"/>
                  </a:cubicBezTo>
                  <a:lnTo>
                    <a:pt x="220980" y="0"/>
                  </a:lnTo>
                  <a:lnTo>
                    <a:pt x="287655" y="0"/>
                  </a:lnTo>
                  <a:lnTo>
                    <a:pt x="287655" y="222885"/>
                  </a:lnTo>
                  <a:close/>
                </a:path>
              </a:pathLst>
            </a:custGeom>
            <a:grpFill/>
            <a:ln w="9525" cap="flat">
              <a:noFill/>
              <a:prstDash val="solid"/>
              <a:miter/>
            </a:ln>
          </p:spPr>
          <p:txBody>
            <a:bodyPr rtlCol="0" anchor="ctr"/>
            <a:lstStyle/>
            <a:p>
              <a:endParaRPr lang="de-DE"/>
            </a:p>
          </p:txBody>
        </p:sp>
        <p:sp>
          <p:nvSpPr>
            <p:cNvPr id="161" name="Freihandform: Form 160">
              <a:extLst>
                <a:ext uri="{FF2B5EF4-FFF2-40B4-BE49-F238E27FC236}">
                  <a16:creationId xmlns:a16="http://schemas.microsoft.com/office/drawing/2014/main" id="{28E7B4C3-0E3A-4A63-A15B-FBBF0A790C9D}"/>
                </a:ext>
              </a:extLst>
            </p:cNvPr>
            <p:cNvSpPr/>
            <p:nvPr/>
          </p:nvSpPr>
          <p:spPr>
            <a:xfrm>
              <a:off x="7697151" y="2641281"/>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8" y="15240"/>
                    <a:pt x="106680" y="0"/>
                    <a:pt x="140970" y="0"/>
                  </a:cubicBezTo>
                  <a:cubicBezTo>
                    <a:pt x="201930" y="0"/>
                    <a:pt x="228600" y="44768"/>
                    <a:pt x="228600" y="107632"/>
                  </a:cubicBezTo>
                  <a:lnTo>
                    <a:pt x="228600" y="272415"/>
                  </a:lnTo>
                  <a:close/>
                </a:path>
              </a:pathLst>
            </a:custGeom>
            <a:grpFill/>
            <a:ln w="9525" cap="flat">
              <a:noFill/>
              <a:prstDash val="solid"/>
              <a:miter/>
            </a:ln>
          </p:spPr>
          <p:txBody>
            <a:bodyPr rtlCol="0" anchor="ctr"/>
            <a:lstStyle/>
            <a:p>
              <a:endParaRPr lang="de-DE"/>
            </a:p>
          </p:txBody>
        </p:sp>
        <p:sp>
          <p:nvSpPr>
            <p:cNvPr id="162" name="Freihandform: Form 161">
              <a:extLst>
                <a:ext uri="{FF2B5EF4-FFF2-40B4-BE49-F238E27FC236}">
                  <a16:creationId xmlns:a16="http://schemas.microsoft.com/office/drawing/2014/main" id="{DE83242C-3DAB-4186-A2CF-ABC5CE556834}"/>
                </a:ext>
              </a:extLst>
            </p:cNvPr>
            <p:cNvSpPr/>
            <p:nvPr/>
          </p:nvSpPr>
          <p:spPr>
            <a:xfrm>
              <a:off x="7996237"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63" name="Freihandform: Form 162">
              <a:extLst>
                <a:ext uri="{FF2B5EF4-FFF2-40B4-BE49-F238E27FC236}">
                  <a16:creationId xmlns:a16="http://schemas.microsoft.com/office/drawing/2014/main" id="{CE94665A-1959-4E8D-8843-30D9AA88A120}"/>
                </a:ext>
              </a:extLst>
            </p:cNvPr>
            <p:cNvSpPr/>
            <p:nvPr/>
          </p:nvSpPr>
          <p:spPr>
            <a:xfrm>
              <a:off x="8119109" y="2647949"/>
              <a:ext cx="259079" cy="266700"/>
            </a:xfrm>
            <a:custGeom>
              <a:avLst/>
              <a:gdLst>
                <a:gd name="connsiteX0" fmla="*/ 259080 w 259079"/>
                <a:gd name="connsiteY0" fmla="*/ 0 h 266700"/>
                <a:gd name="connsiteX1" fmla="*/ 161925 w 259079"/>
                <a:gd name="connsiteY1" fmla="*/ 266700 h 266700"/>
                <a:gd name="connsiteX2" fmla="*/ 97155 w 259079"/>
                <a:gd name="connsiteY2" fmla="*/ 266700 h 266700"/>
                <a:gd name="connsiteX3" fmla="*/ 0 w 259079"/>
                <a:gd name="connsiteY3" fmla="*/ 0 h 266700"/>
                <a:gd name="connsiteX4" fmla="*/ 68580 w 259079"/>
                <a:gd name="connsiteY4" fmla="*/ 0 h 266700"/>
                <a:gd name="connsiteX5" fmla="*/ 129540 w 259079"/>
                <a:gd name="connsiteY5" fmla="*/ 193358 h 266700"/>
                <a:gd name="connsiteX6" fmla="*/ 130492 w 259079"/>
                <a:gd name="connsiteY6" fmla="*/ 193358 h 266700"/>
                <a:gd name="connsiteX7" fmla="*/ 191452 w 259079"/>
                <a:gd name="connsiteY7" fmla="*/ 0 h 266700"/>
                <a:gd name="connsiteX8" fmla="*/ 259080 w 259079"/>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79" h="266700">
                  <a:moveTo>
                    <a:pt x="259080" y="0"/>
                  </a:moveTo>
                  <a:lnTo>
                    <a:pt x="161925" y="266700"/>
                  </a:lnTo>
                  <a:lnTo>
                    <a:pt x="97155" y="266700"/>
                  </a:lnTo>
                  <a:lnTo>
                    <a:pt x="0" y="0"/>
                  </a:lnTo>
                  <a:lnTo>
                    <a:pt x="68580" y="0"/>
                  </a:lnTo>
                  <a:lnTo>
                    <a:pt x="129540" y="193358"/>
                  </a:lnTo>
                  <a:lnTo>
                    <a:pt x="130492" y="193358"/>
                  </a:lnTo>
                  <a:lnTo>
                    <a:pt x="191452" y="0"/>
                  </a:lnTo>
                  <a:lnTo>
                    <a:pt x="259080" y="0"/>
                  </a:lnTo>
                  <a:close/>
                </a:path>
              </a:pathLst>
            </a:custGeom>
            <a:grpFill/>
            <a:ln w="9525" cap="flat">
              <a:noFill/>
              <a:prstDash val="solid"/>
              <a:miter/>
            </a:ln>
          </p:spPr>
          <p:txBody>
            <a:bodyPr rtlCol="0" anchor="ctr"/>
            <a:lstStyle/>
            <a:p>
              <a:endParaRPr lang="de-DE"/>
            </a:p>
          </p:txBody>
        </p:sp>
        <p:sp>
          <p:nvSpPr>
            <p:cNvPr id="164" name="Freihandform: Form 163">
              <a:extLst>
                <a:ext uri="{FF2B5EF4-FFF2-40B4-BE49-F238E27FC236}">
                  <a16:creationId xmlns:a16="http://schemas.microsoft.com/office/drawing/2014/main" id="{6D37DE7E-42BD-43AE-AD54-7C9257288F34}"/>
                </a:ext>
              </a:extLst>
            </p:cNvPr>
            <p:cNvSpPr/>
            <p:nvPr/>
          </p:nvSpPr>
          <p:spPr>
            <a:xfrm>
              <a:off x="8406764"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3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8" y="225743"/>
                    <a:pt x="132398" y="225743"/>
                  </a:cubicBezTo>
                  <a:cubicBezTo>
                    <a:pt x="157163" y="225743"/>
                    <a:pt x="177165" y="216218"/>
                    <a:pt x="198120" y="194310"/>
                  </a:cubicBezTo>
                  <a:lnTo>
                    <a:pt x="237173" y="235268"/>
                  </a:lnTo>
                  <a:cubicBezTo>
                    <a:pt x="206693" y="264795"/>
                    <a:pt x="173355" y="279083"/>
                    <a:pt x="132398" y="279083"/>
                  </a:cubicBezTo>
                  <a:close/>
                  <a:moveTo>
                    <a:pt x="62865" y="115253"/>
                  </a:moveTo>
                  <a:lnTo>
                    <a:pt x="183833" y="115253"/>
                  </a:lnTo>
                  <a:cubicBezTo>
                    <a:pt x="180975" y="74295"/>
                    <a:pt x="160020" y="50482"/>
                    <a:pt x="124778" y="50482"/>
                  </a:cubicBezTo>
                  <a:cubicBezTo>
                    <a:pt x="90488" y="50482"/>
                    <a:pt x="68580" y="74295"/>
                    <a:pt x="62865" y="115253"/>
                  </a:cubicBezTo>
                  <a:close/>
                </a:path>
              </a:pathLst>
            </a:custGeom>
            <a:grpFill/>
            <a:ln w="9525" cap="flat">
              <a:noFill/>
              <a:prstDash val="solid"/>
              <a:miter/>
            </a:ln>
          </p:spPr>
          <p:txBody>
            <a:bodyPr rtlCol="0" anchor="ctr"/>
            <a:lstStyle/>
            <a:p>
              <a:endParaRPr lang="de-DE"/>
            </a:p>
          </p:txBody>
        </p:sp>
        <p:sp>
          <p:nvSpPr>
            <p:cNvPr id="166" name="Freihandform: Form 165">
              <a:extLst>
                <a:ext uri="{FF2B5EF4-FFF2-40B4-BE49-F238E27FC236}">
                  <a16:creationId xmlns:a16="http://schemas.microsoft.com/office/drawing/2014/main" id="{EA89A64B-C979-45EC-B4F6-949EB2001B5D}"/>
                </a:ext>
              </a:extLst>
            </p:cNvPr>
            <p:cNvSpPr/>
            <p:nvPr/>
          </p:nvSpPr>
          <p:spPr>
            <a:xfrm>
              <a:off x="8720137"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grpFill/>
            <a:ln w="9525" cap="flat">
              <a:noFill/>
              <a:prstDash val="solid"/>
              <a:miter/>
            </a:ln>
          </p:spPr>
          <p:txBody>
            <a:bodyPr rtlCol="0" anchor="ctr"/>
            <a:lstStyle/>
            <a:p>
              <a:endParaRPr lang="de-DE"/>
            </a:p>
          </p:txBody>
        </p:sp>
        <p:sp>
          <p:nvSpPr>
            <p:cNvPr id="167" name="Freihandform: Form 166">
              <a:extLst>
                <a:ext uri="{FF2B5EF4-FFF2-40B4-BE49-F238E27FC236}">
                  <a16:creationId xmlns:a16="http://schemas.microsoft.com/office/drawing/2014/main" id="{D8F4E6F5-DCF7-4013-87A5-43A2566A3AD9}"/>
                </a:ext>
              </a:extLst>
            </p:cNvPr>
            <p:cNvSpPr/>
            <p:nvPr/>
          </p:nvSpPr>
          <p:spPr>
            <a:xfrm>
              <a:off x="8909684" y="2640329"/>
              <a:ext cx="205739" cy="280034"/>
            </a:xfrm>
            <a:custGeom>
              <a:avLst/>
              <a:gdLst>
                <a:gd name="connsiteX0" fmla="*/ 29527 w 205739"/>
                <a:gd name="connsiteY0" fmla="*/ 198120 h 280034"/>
                <a:gd name="connsiteX1" fmla="*/ 104775 w 205739"/>
                <a:gd name="connsiteY1" fmla="*/ 227647 h 280034"/>
                <a:gd name="connsiteX2" fmla="*/ 143827 w 205739"/>
                <a:gd name="connsiteY2" fmla="*/ 200978 h 280034"/>
                <a:gd name="connsiteX3" fmla="*/ 10477 w 205739"/>
                <a:gd name="connsiteY3" fmla="*/ 82868 h 280034"/>
                <a:gd name="connsiteX4" fmla="*/ 111442 w 205739"/>
                <a:gd name="connsiteY4" fmla="*/ 0 h 280034"/>
                <a:gd name="connsiteX5" fmla="*/ 203835 w 205739"/>
                <a:gd name="connsiteY5" fmla="*/ 27622 h 280034"/>
                <a:gd name="connsiteX6" fmla="*/ 174307 w 205739"/>
                <a:gd name="connsiteY6" fmla="*/ 76200 h 280034"/>
                <a:gd name="connsiteX7" fmla="*/ 110490 w 205739"/>
                <a:gd name="connsiteY7" fmla="*/ 52387 h 280034"/>
                <a:gd name="connsiteX8" fmla="*/ 72390 w 205739"/>
                <a:gd name="connsiteY8" fmla="*/ 77153 h 280034"/>
                <a:gd name="connsiteX9" fmla="*/ 205740 w 205739"/>
                <a:gd name="connsiteY9" fmla="*/ 195262 h 280034"/>
                <a:gd name="connsiteX10" fmla="*/ 102870 w 205739"/>
                <a:gd name="connsiteY10" fmla="*/ 280035 h 280034"/>
                <a:gd name="connsiteX11" fmla="*/ 0 w 205739"/>
                <a:gd name="connsiteY11" fmla="*/ 247650 h 280034"/>
                <a:gd name="connsiteX12" fmla="*/ 29527 w 205739"/>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4">
                  <a:moveTo>
                    <a:pt x="29527" y="198120"/>
                  </a:moveTo>
                  <a:cubicBezTo>
                    <a:pt x="56197" y="218122"/>
                    <a:pt x="80963" y="227647"/>
                    <a:pt x="104775" y="227647"/>
                  </a:cubicBezTo>
                  <a:cubicBezTo>
                    <a:pt x="127635" y="227647"/>
                    <a:pt x="143827" y="217170"/>
                    <a:pt x="143827" y="200978"/>
                  </a:cubicBezTo>
                  <a:cubicBezTo>
                    <a:pt x="143827" y="155258"/>
                    <a:pt x="10477" y="171450"/>
                    <a:pt x="10477" y="82868"/>
                  </a:cubicBezTo>
                  <a:cubicBezTo>
                    <a:pt x="10477" y="33338"/>
                    <a:pt x="51435" y="0"/>
                    <a:pt x="111442" y="0"/>
                  </a:cubicBezTo>
                  <a:cubicBezTo>
                    <a:pt x="143827" y="0"/>
                    <a:pt x="175260" y="9525"/>
                    <a:pt x="203835" y="27622"/>
                  </a:cubicBezTo>
                  <a:lnTo>
                    <a:pt x="174307" y="76200"/>
                  </a:lnTo>
                  <a:cubicBezTo>
                    <a:pt x="151447" y="60960"/>
                    <a:pt x="130492"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169" name="Freihandform: Form 168">
              <a:extLst>
                <a:ext uri="{FF2B5EF4-FFF2-40B4-BE49-F238E27FC236}">
                  <a16:creationId xmlns:a16="http://schemas.microsoft.com/office/drawing/2014/main" id="{08B40D83-75AF-478E-9E62-44910A1F67F1}"/>
                </a:ext>
              </a:extLst>
            </p:cNvPr>
            <p:cNvSpPr/>
            <p:nvPr/>
          </p:nvSpPr>
          <p:spPr>
            <a:xfrm>
              <a:off x="9173526" y="2528887"/>
              <a:ext cx="79057" cy="384810"/>
            </a:xfrm>
            <a:custGeom>
              <a:avLst/>
              <a:gdLst>
                <a:gd name="connsiteX0" fmla="*/ 79058 w 79057"/>
                <a:gd name="connsiteY0" fmla="*/ 38100 h 384810"/>
                <a:gd name="connsiteX1" fmla="*/ 39053 w 79057"/>
                <a:gd name="connsiteY1" fmla="*/ 76200 h 384810"/>
                <a:gd name="connsiteX2" fmla="*/ 0 w 79057"/>
                <a:gd name="connsiteY2" fmla="*/ 38100 h 384810"/>
                <a:gd name="connsiteX3" fmla="*/ 39053 w 79057"/>
                <a:gd name="connsiteY3" fmla="*/ 0 h 384810"/>
                <a:gd name="connsiteX4" fmla="*/ 79058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3" y="76200"/>
                  </a:cubicBezTo>
                  <a:cubicBezTo>
                    <a:pt x="17145" y="76200"/>
                    <a:pt x="0" y="60960"/>
                    <a:pt x="0" y="38100"/>
                  </a:cubicBezTo>
                  <a:cubicBezTo>
                    <a:pt x="0" y="16193"/>
                    <a:pt x="18098" y="0"/>
                    <a:pt x="39053" y="0"/>
                  </a:cubicBezTo>
                  <a:cubicBezTo>
                    <a:pt x="60960" y="0"/>
                    <a:pt x="79058" y="16193"/>
                    <a:pt x="79058"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70" name="Freihandform: Form 169">
              <a:extLst>
                <a:ext uri="{FF2B5EF4-FFF2-40B4-BE49-F238E27FC236}">
                  <a16:creationId xmlns:a16="http://schemas.microsoft.com/office/drawing/2014/main" id="{4450C88D-A2CC-4995-B198-B8121FB36D4E}"/>
                </a:ext>
              </a:extLst>
            </p:cNvPr>
            <p:cNvSpPr/>
            <p:nvPr/>
          </p:nvSpPr>
          <p:spPr>
            <a:xfrm>
              <a:off x="9297351" y="2562224"/>
              <a:ext cx="165735" cy="358139"/>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8 w 165735"/>
                <a:gd name="connsiteY3" fmla="*/ 282892 h 358139"/>
                <a:gd name="connsiteX4" fmla="*/ 40958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8" y="331470"/>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1923" y="303848"/>
                    <a:pt x="155258" y="300038"/>
                    <a:pt x="165735" y="295275"/>
                  </a:cubicBezTo>
                  <a:close/>
                </a:path>
              </a:pathLst>
            </a:custGeom>
            <a:grpFill/>
            <a:ln w="9525" cap="flat">
              <a:noFill/>
              <a:prstDash val="solid"/>
              <a:miter/>
            </a:ln>
          </p:spPr>
          <p:txBody>
            <a:bodyPr rtlCol="0" anchor="ctr"/>
            <a:lstStyle/>
            <a:p>
              <a:endParaRPr lang="de-DE"/>
            </a:p>
          </p:txBody>
        </p:sp>
        <p:sp>
          <p:nvSpPr>
            <p:cNvPr id="171" name="Freihandform: Form 170">
              <a:extLst>
                <a:ext uri="{FF2B5EF4-FFF2-40B4-BE49-F238E27FC236}">
                  <a16:creationId xmlns:a16="http://schemas.microsoft.com/office/drawing/2014/main" id="{170097FC-1C77-4FDF-AEC4-E77CD945C51D}"/>
                </a:ext>
              </a:extLst>
            </p:cNvPr>
            <p:cNvSpPr/>
            <p:nvPr/>
          </p:nvSpPr>
          <p:spPr>
            <a:xfrm>
              <a:off x="9511664" y="2533649"/>
              <a:ext cx="225742" cy="386714"/>
            </a:xfrm>
            <a:custGeom>
              <a:avLst/>
              <a:gdLst>
                <a:gd name="connsiteX0" fmla="*/ 114300 w 225742"/>
                <a:gd name="connsiteY0" fmla="*/ 215265 h 386714"/>
                <a:gd name="connsiteX1" fmla="*/ 164783 w 225742"/>
                <a:gd name="connsiteY1" fmla="*/ 220980 h 386714"/>
                <a:gd name="connsiteX2" fmla="*/ 164783 w 225742"/>
                <a:gd name="connsiteY2" fmla="*/ 211455 h 386714"/>
                <a:gd name="connsiteX3" fmla="*/ 105728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3823 w 225742"/>
                <a:gd name="connsiteY20" fmla="*/ 340042 h 386714"/>
                <a:gd name="connsiteX21" fmla="*/ 164783 w 225742"/>
                <a:gd name="connsiteY21" fmla="*/ 307658 h 386714"/>
                <a:gd name="connsiteX22" fmla="*/ 164783 w 225742"/>
                <a:gd name="connsiteY22" fmla="*/ 261938 h 386714"/>
                <a:gd name="connsiteX23" fmla="*/ 120968 w 225742"/>
                <a:gd name="connsiteY23" fmla="*/ 257175 h 386714"/>
                <a:gd name="connsiteX24" fmla="*/ 59055 w 225742"/>
                <a:gd name="connsiteY24" fmla="*/ 300990 h 386714"/>
                <a:gd name="connsiteX25" fmla="*/ 103823 w 225742"/>
                <a:gd name="connsiteY25" fmla="*/ 340042 h 386714"/>
                <a:gd name="connsiteX26" fmla="*/ 172403 w 225742"/>
                <a:gd name="connsiteY26" fmla="*/ 72390 h 386714"/>
                <a:gd name="connsiteX27" fmla="*/ 135255 w 225742"/>
                <a:gd name="connsiteY27" fmla="*/ 36195 h 386714"/>
                <a:gd name="connsiteX28" fmla="*/ 172403 w 225742"/>
                <a:gd name="connsiteY28" fmla="*/ 0 h 386714"/>
                <a:gd name="connsiteX29" fmla="*/ 209550 w 225742"/>
                <a:gd name="connsiteY29" fmla="*/ 36195 h 386714"/>
                <a:gd name="connsiteX30" fmla="*/ 172403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3" y="340042"/>
                    <a:pt x="147638" y="328613"/>
                    <a:pt x="164783" y="307658"/>
                  </a:cubicBezTo>
                  <a:lnTo>
                    <a:pt x="164783" y="261938"/>
                  </a:lnTo>
                  <a:cubicBezTo>
                    <a:pt x="150495" y="258127"/>
                    <a:pt x="135255" y="257175"/>
                    <a:pt x="120968" y="257175"/>
                  </a:cubicBezTo>
                  <a:cubicBezTo>
                    <a:pt x="81915" y="257175"/>
                    <a:pt x="59055" y="272415"/>
                    <a:pt x="59055" y="300990"/>
                  </a:cubicBezTo>
                  <a:cubicBezTo>
                    <a:pt x="59055" y="324803"/>
                    <a:pt x="76200" y="340042"/>
                    <a:pt x="103823"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grpFill/>
            <a:ln w="9525" cap="flat">
              <a:noFill/>
              <a:prstDash val="solid"/>
              <a:miter/>
            </a:ln>
          </p:spPr>
          <p:txBody>
            <a:bodyPr rtlCol="0" anchor="ctr"/>
            <a:lstStyle/>
            <a:p>
              <a:endParaRPr lang="de-DE"/>
            </a:p>
          </p:txBody>
        </p:sp>
        <p:sp>
          <p:nvSpPr>
            <p:cNvPr id="172" name="Freihandform: Form 171">
              <a:extLst>
                <a:ext uri="{FF2B5EF4-FFF2-40B4-BE49-F238E27FC236}">
                  <a16:creationId xmlns:a16="http://schemas.microsoft.com/office/drawing/2014/main" id="{D9C6AC2B-710E-4330-AC9D-A8316145CCED}"/>
                </a:ext>
              </a:extLst>
            </p:cNvPr>
            <p:cNvSpPr/>
            <p:nvPr/>
          </p:nvSpPr>
          <p:spPr>
            <a:xfrm>
              <a:off x="9785984" y="2562224"/>
              <a:ext cx="165734" cy="358139"/>
            </a:xfrm>
            <a:custGeom>
              <a:avLst/>
              <a:gdLst>
                <a:gd name="connsiteX0" fmla="*/ 165735 w 165734"/>
                <a:gd name="connsiteY0" fmla="*/ 295275 h 358139"/>
                <a:gd name="connsiteX1" fmla="*/ 165735 w 165734"/>
                <a:gd name="connsiteY1" fmla="*/ 348615 h 358139"/>
                <a:gd name="connsiteX2" fmla="*/ 113347 w 165734"/>
                <a:gd name="connsiteY2" fmla="*/ 358140 h 358139"/>
                <a:gd name="connsiteX3" fmla="*/ 40957 w 165734"/>
                <a:gd name="connsiteY3" fmla="*/ 282892 h 358139"/>
                <a:gd name="connsiteX4" fmla="*/ 40957 w 165734"/>
                <a:gd name="connsiteY4" fmla="*/ 137160 h 358139"/>
                <a:gd name="connsiteX5" fmla="*/ 0 w 165734"/>
                <a:gd name="connsiteY5" fmla="*/ 137160 h 358139"/>
                <a:gd name="connsiteX6" fmla="*/ 0 w 165734"/>
                <a:gd name="connsiteY6" fmla="*/ 85725 h 358139"/>
                <a:gd name="connsiteX7" fmla="*/ 40005 w 165734"/>
                <a:gd name="connsiteY7" fmla="*/ 85725 h 358139"/>
                <a:gd name="connsiteX8" fmla="*/ 40005 w 165734"/>
                <a:gd name="connsiteY8" fmla="*/ 13335 h 358139"/>
                <a:gd name="connsiteX9" fmla="*/ 101917 w 165734"/>
                <a:gd name="connsiteY9" fmla="*/ 0 h 358139"/>
                <a:gd name="connsiteX10" fmla="*/ 101917 w 165734"/>
                <a:gd name="connsiteY10" fmla="*/ 86677 h 358139"/>
                <a:gd name="connsiteX11" fmla="*/ 165735 w 165734"/>
                <a:gd name="connsiteY11" fmla="*/ 86677 h 358139"/>
                <a:gd name="connsiteX12" fmla="*/ 165735 w 165734"/>
                <a:gd name="connsiteY12" fmla="*/ 138113 h 358139"/>
                <a:gd name="connsiteX13" fmla="*/ 101917 w 165734"/>
                <a:gd name="connsiteY13" fmla="*/ 138113 h 358139"/>
                <a:gd name="connsiteX14" fmla="*/ 101917 w 165734"/>
                <a:gd name="connsiteY14" fmla="*/ 269558 h 358139"/>
                <a:gd name="connsiteX15" fmla="*/ 130492 w 165734"/>
                <a:gd name="connsiteY15" fmla="*/ 304800 h 358139"/>
                <a:gd name="connsiteX16" fmla="*/ 165735 w 165734"/>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39">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3"/>
                    <a:pt x="110490" y="304800"/>
                    <a:pt x="130492" y="304800"/>
                  </a:cubicBezTo>
                  <a:cubicBezTo>
                    <a:pt x="142875" y="303848"/>
                    <a:pt x="155257" y="300038"/>
                    <a:pt x="165735" y="295275"/>
                  </a:cubicBezTo>
                  <a:close/>
                </a:path>
              </a:pathLst>
            </a:custGeom>
            <a:grpFill/>
            <a:ln w="9525" cap="flat">
              <a:noFill/>
              <a:prstDash val="solid"/>
              <a:miter/>
            </a:ln>
          </p:spPr>
          <p:txBody>
            <a:bodyPr rtlCol="0" anchor="ctr"/>
            <a:lstStyle/>
            <a:p>
              <a:endParaRPr lang="de-DE"/>
            </a:p>
          </p:txBody>
        </p:sp>
        <p:sp>
          <p:nvSpPr>
            <p:cNvPr id="173" name="Freihandform: Form 172">
              <a:extLst>
                <a:ext uri="{FF2B5EF4-FFF2-40B4-BE49-F238E27FC236}">
                  <a16:creationId xmlns:a16="http://schemas.microsoft.com/office/drawing/2014/main" id="{A44EACAA-23D2-4B0E-A7A5-160CBF43FAA6}"/>
                </a:ext>
              </a:extLst>
            </p:cNvPr>
            <p:cNvSpPr/>
            <p:nvPr/>
          </p:nvSpPr>
          <p:spPr>
            <a:xfrm>
              <a:off x="2242184" y="3122294"/>
              <a:ext cx="275272" cy="368617"/>
            </a:xfrm>
            <a:custGeom>
              <a:avLst/>
              <a:gdLst>
                <a:gd name="connsiteX0" fmla="*/ 275273 w 275272"/>
                <a:gd name="connsiteY0" fmla="*/ 60960 h 368617"/>
                <a:gd name="connsiteX1" fmla="*/ 170498 w 275272"/>
                <a:gd name="connsiteY1" fmla="*/ 60960 h 368617"/>
                <a:gd name="connsiteX2" fmla="*/ 170498 w 275272"/>
                <a:gd name="connsiteY2" fmla="*/ 368617 h 368617"/>
                <a:gd name="connsiteX3" fmla="*/ 104775 w 275272"/>
                <a:gd name="connsiteY3" fmla="*/ 368617 h 368617"/>
                <a:gd name="connsiteX4" fmla="*/ 104775 w 275272"/>
                <a:gd name="connsiteY4" fmla="*/ 60960 h 368617"/>
                <a:gd name="connsiteX5" fmla="*/ 0 w 275272"/>
                <a:gd name="connsiteY5" fmla="*/ 60960 h 368617"/>
                <a:gd name="connsiteX6" fmla="*/ 0 w 275272"/>
                <a:gd name="connsiteY6" fmla="*/ 0 h 368617"/>
                <a:gd name="connsiteX7" fmla="*/ 275273 w 275272"/>
                <a:gd name="connsiteY7" fmla="*/ 0 h 368617"/>
                <a:gd name="connsiteX8" fmla="*/ 275273 w 275272"/>
                <a:gd name="connsiteY8" fmla="*/ 60960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272" h="368617">
                  <a:moveTo>
                    <a:pt x="275273" y="60960"/>
                  </a:moveTo>
                  <a:lnTo>
                    <a:pt x="170498" y="60960"/>
                  </a:lnTo>
                  <a:lnTo>
                    <a:pt x="170498" y="368617"/>
                  </a:lnTo>
                  <a:lnTo>
                    <a:pt x="104775" y="368617"/>
                  </a:lnTo>
                  <a:lnTo>
                    <a:pt x="104775" y="60960"/>
                  </a:lnTo>
                  <a:lnTo>
                    <a:pt x="0" y="60960"/>
                  </a:lnTo>
                  <a:lnTo>
                    <a:pt x="0" y="0"/>
                  </a:lnTo>
                  <a:lnTo>
                    <a:pt x="275273" y="0"/>
                  </a:lnTo>
                  <a:lnTo>
                    <a:pt x="275273" y="60960"/>
                  </a:lnTo>
                  <a:close/>
                </a:path>
              </a:pathLst>
            </a:custGeom>
            <a:grpFill/>
            <a:ln w="9525" cap="flat">
              <a:noFill/>
              <a:prstDash val="solid"/>
              <a:miter/>
            </a:ln>
          </p:spPr>
          <p:txBody>
            <a:bodyPr rtlCol="0" anchor="ctr"/>
            <a:lstStyle/>
            <a:p>
              <a:endParaRPr lang="de-DE"/>
            </a:p>
          </p:txBody>
        </p:sp>
        <p:sp>
          <p:nvSpPr>
            <p:cNvPr id="174" name="Freihandform: Form 173">
              <a:extLst>
                <a:ext uri="{FF2B5EF4-FFF2-40B4-BE49-F238E27FC236}">
                  <a16:creationId xmlns:a16="http://schemas.microsoft.com/office/drawing/2014/main" id="{C1445E99-D980-4FC1-8219-60CB5C0DAA20}"/>
                </a:ext>
              </a:extLst>
            </p:cNvPr>
            <p:cNvSpPr/>
            <p:nvPr/>
          </p:nvSpPr>
          <p:spPr>
            <a:xfrm>
              <a:off x="2519362" y="3217544"/>
              <a:ext cx="242887" cy="279082"/>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3817 w 242887"/>
                <a:gd name="connsiteY5" fmla="*/ 160972 h 279082"/>
                <a:gd name="connsiteX6" fmla="*/ 133350 w 242887"/>
                <a:gd name="connsiteY6" fmla="*/ 225742 h 279082"/>
                <a:gd name="connsiteX7" fmla="*/ 199073 w 242887"/>
                <a:gd name="connsiteY7" fmla="*/ 194310 h 279082"/>
                <a:gd name="connsiteX8" fmla="*/ 238125 w 242887"/>
                <a:gd name="connsiteY8" fmla="*/ 235267 h 279082"/>
                <a:gd name="connsiteX9" fmla="*/ 132398 w 242887"/>
                <a:gd name="connsiteY9" fmla="*/ 279083 h 279082"/>
                <a:gd name="connsiteX10" fmla="*/ 62865 w 242887"/>
                <a:gd name="connsiteY10" fmla="*/ 115252 h 279082"/>
                <a:gd name="connsiteX11" fmla="*/ 183833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7" y="0"/>
                  </a:cubicBezTo>
                  <a:cubicBezTo>
                    <a:pt x="196215" y="0"/>
                    <a:pt x="242888" y="53340"/>
                    <a:pt x="242888" y="135255"/>
                  </a:cubicBezTo>
                  <a:cubicBezTo>
                    <a:pt x="242888" y="143827"/>
                    <a:pt x="241935" y="153352"/>
                    <a:pt x="241935" y="160972"/>
                  </a:cubicBezTo>
                  <a:lnTo>
                    <a:pt x="63817" y="160972"/>
                  </a:lnTo>
                  <a:cubicBezTo>
                    <a:pt x="70485" y="201930"/>
                    <a:pt x="95250" y="225742"/>
                    <a:pt x="133350" y="225742"/>
                  </a:cubicBezTo>
                  <a:cubicBezTo>
                    <a:pt x="158115" y="225742"/>
                    <a:pt x="178117" y="216217"/>
                    <a:pt x="199073" y="194310"/>
                  </a:cubicBezTo>
                  <a:lnTo>
                    <a:pt x="238125" y="235267"/>
                  </a:lnTo>
                  <a:cubicBezTo>
                    <a:pt x="206692" y="264795"/>
                    <a:pt x="172402" y="279083"/>
                    <a:pt x="132398" y="279083"/>
                  </a:cubicBezTo>
                  <a:close/>
                  <a:moveTo>
                    <a:pt x="62865" y="115252"/>
                  </a:moveTo>
                  <a:lnTo>
                    <a:pt x="183833"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175" name="Freihandform: Form 174">
              <a:extLst>
                <a:ext uri="{FF2B5EF4-FFF2-40B4-BE49-F238E27FC236}">
                  <a16:creationId xmlns:a16="http://schemas.microsoft.com/office/drawing/2014/main" id="{8F5B513C-3EB1-4F96-AE3F-FA2E5E55A045}"/>
                </a:ext>
              </a:extLst>
            </p:cNvPr>
            <p:cNvSpPr/>
            <p:nvPr/>
          </p:nvSpPr>
          <p:spPr>
            <a:xfrm>
              <a:off x="2816541"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3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8" y="15240"/>
                    <a:pt x="224790" y="45720"/>
                  </a:cubicBezTo>
                  <a:lnTo>
                    <a:pt x="181928"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3" y="193358"/>
                  </a:cubicBezTo>
                  <a:lnTo>
                    <a:pt x="222885" y="237173"/>
                  </a:lnTo>
                  <a:close/>
                </a:path>
              </a:pathLst>
            </a:custGeom>
            <a:grpFill/>
            <a:ln w="9525" cap="flat">
              <a:noFill/>
              <a:prstDash val="solid"/>
              <a:miter/>
            </a:ln>
          </p:spPr>
          <p:txBody>
            <a:bodyPr rtlCol="0" anchor="ctr"/>
            <a:lstStyle/>
            <a:p>
              <a:endParaRPr lang="de-DE"/>
            </a:p>
          </p:txBody>
        </p:sp>
        <p:sp>
          <p:nvSpPr>
            <p:cNvPr id="176" name="Freihandform: Form 175">
              <a:extLst>
                <a:ext uri="{FF2B5EF4-FFF2-40B4-BE49-F238E27FC236}">
                  <a16:creationId xmlns:a16="http://schemas.microsoft.com/office/drawing/2014/main" id="{60BC311B-E1F4-4DE2-B87A-9DAD7B90EA03}"/>
                </a:ext>
              </a:extLst>
            </p:cNvPr>
            <p:cNvSpPr/>
            <p:nvPr/>
          </p:nvSpPr>
          <p:spPr>
            <a:xfrm>
              <a:off x="3095624" y="3101339"/>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77" name="Freihandform: Form 176">
              <a:extLst>
                <a:ext uri="{FF2B5EF4-FFF2-40B4-BE49-F238E27FC236}">
                  <a16:creationId xmlns:a16="http://schemas.microsoft.com/office/drawing/2014/main" id="{6D220A37-F8FD-4C97-B886-3789AD45A1C3}"/>
                </a:ext>
              </a:extLst>
            </p:cNvPr>
            <p:cNvSpPr/>
            <p:nvPr/>
          </p:nvSpPr>
          <p:spPr>
            <a:xfrm>
              <a:off x="3404234" y="321754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8105" y="15240"/>
                    <a:pt x="106680" y="0"/>
                    <a:pt x="140970" y="0"/>
                  </a:cubicBezTo>
                  <a:cubicBezTo>
                    <a:pt x="201930" y="0"/>
                    <a:pt x="228600" y="44767"/>
                    <a:pt x="228600" y="107633"/>
                  </a:cubicBezTo>
                  <a:lnTo>
                    <a:pt x="228600" y="272415"/>
                  </a:lnTo>
                  <a:close/>
                </a:path>
              </a:pathLst>
            </a:custGeom>
            <a:grpFill/>
            <a:ln w="9525" cap="flat">
              <a:noFill/>
              <a:prstDash val="solid"/>
              <a:miter/>
            </a:ln>
          </p:spPr>
          <p:txBody>
            <a:bodyPr rtlCol="0" anchor="ctr"/>
            <a:lstStyle/>
            <a:p>
              <a:endParaRPr lang="de-DE"/>
            </a:p>
          </p:txBody>
        </p:sp>
        <p:sp>
          <p:nvSpPr>
            <p:cNvPr id="178" name="Freihandform: Form 177">
              <a:extLst>
                <a:ext uri="{FF2B5EF4-FFF2-40B4-BE49-F238E27FC236}">
                  <a16:creationId xmlns:a16="http://schemas.microsoft.com/office/drawing/2014/main" id="{7618119C-41E9-43BA-92E1-7139F37520B7}"/>
                </a:ext>
              </a:extLst>
            </p:cNvPr>
            <p:cNvSpPr/>
            <p:nvPr/>
          </p:nvSpPr>
          <p:spPr>
            <a:xfrm>
              <a:off x="3703319" y="3105149"/>
              <a:ext cx="79057" cy="384809"/>
            </a:xfrm>
            <a:custGeom>
              <a:avLst/>
              <a:gdLst>
                <a:gd name="connsiteX0" fmla="*/ 79058 w 79057"/>
                <a:gd name="connsiteY0" fmla="*/ 38100 h 384809"/>
                <a:gd name="connsiteX1" fmla="*/ 39052 w 79057"/>
                <a:gd name="connsiteY1" fmla="*/ 76200 h 384809"/>
                <a:gd name="connsiteX2" fmla="*/ 0 w 79057"/>
                <a:gd name="connsiteY2" fmla="*/ 38100 h 384809"/>
                <a:gd name="connsiteX3" fmla="*/ 39052 w 79057"/>
                <a:gd name="connsiteY3" fmla="*/ 0 h 384809"/>
                <a:gd name="connsiteX4" fmla="*/ 79058 w 79057"/>
                <a:gd name="connsiteY4" fmla="*/ 38100 h 384809"/>
                <a:gd name="connsiteX5" fmla="*/ 70485 w 79057"/>
                <a:gd name="connsiteY5" fmla="*/ 384810 h 384809"/>
                <a:gd name="connsiteX6" fmla="*/ 8572 w 79057"/>
                <a:gd name="connsiteY6" fmla="*/ 384810 h 384809"/>
                <a:gd name="connsiteX7" fmla="*/ 8572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2" y="76200"/>
                  </a:cubicBezTo>
                  <a:cubicBezTo>
                    <a:pt x="17145" y="76200"/>
                    <a:pt x="0" y="60960"/>
                    <a:pt x="0" y="38100"/>
                  </a:cubicBezTo>
                  <a:cubicBezTo>
                    <a:pt x="0" y="16192"/>
                    <a:pt x="18097" y="0"/>
                    <a:pt x="39052" y="0"/>
                  </a:cubicBezTo>
                  <a:cubicBezTo>
                    <a:pt x="60960" y="0"/>
                    <a:pt x="79058" y="16192"/>
                    <a:pt x="79058" y="38100"/>
                  </a:cubicBezTo>
                  <a:close/>
                  <a:moveTo>
                    <a:pt x="70485" y="384810"/>
                  </a:moveTo>
                  <a:lnTo>
                    <a:pt x="8572" y="384810"/>
                  </a:lnTo>
                  <a:lnTo>
                    <a:pt x="8572"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79" name="Freihandform: Form 178">
              <a:extLst>
                <a:ext uri="{FF2B5EF4-FFF2-40B4-BE49-F238E27FC236}">
                  <a16:creationId xmlns:a16="http://schemas.microsoft.com/office/drawing/2014/main" id="{A5F874B1-F5C4-402C-9749-2AB3C2EAFCFC}"/>
                </a:ext>
              </a:extLst>
            </p:cNvPr>
            <p:cNvSpPr/>
            <p:nvPr/>
          </p:nvSpPr>
          <p:spPr>
            <a:xfrm>
              <a:off x="3830954"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2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5245" y="218123"/>
                    <a:pt x="80963" y="227648"/>
                    <a:pt x="104775" y="227648"/>
                  </a:cubicBezTo>
                  <a:cubicBezTo>
                    <a:pt x="127635" y="227648"/>
                    <a:pt x="143828" y="217170"/>
                    <a:pt x="143828" y="200978"/>
                  </a:cubicBezTo>
                  <a:cubicBezTo>
                    <a:pt x="143828" y="155258"/>
                    <a:pt x="10478" y="171450"/>
                    <a:pt x="10478" y="82868"/>
                  </a:cubicBezTo>
                  <a:cubicBezTo>
                    <a:pt x="10478" y="33338"/>
                    <a:pt x="51435" y="0"/>
                    <a:pt x="111442" y="0"/>
                  </a:cubicBezTo>
                  <a:cubicBezTo>
                    <a:pt x="143828" y="0"/>
                    <a:pt x="175260" y="9525"/>
                    <a:pt x="203835" y="27623"/>
                  </a:cubicBezTo>
                  <a:lnTo>
                    <a:pt x="174308" y="76200"/>
                  </a:lnTo>
                  <a:cubicBezTo>
                    <a:pt x="151448" y="60960"/>
                    <a:pt x="130492"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80" name="Freihandform: Form 179">
              <a:extLst>
                <a:ext uri="{FF2B5EF4-FFF2-40B4-BE49-F238E27FC236}">
                  <a16:creationId xmlns:a16="http://schemas.microsoft.com/office/drawing/2014/main" id="{169F6428-4F5D-4675-B468-7AAA6EA2A8D9}"/>
                </a:ext>
              </a:extLst>
            </p:cNvPr>
            <p:cNvSpPr/>
            <p:nvPr/>
          </p:nvSpPr>
          <p:spPr>
            <a:xfrm>
              <a:off x="4087177"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5735"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181" name="Freihandform: Form 180">
              <a:extLst>
                <a:ext uri="{FF2B5EF4-FFF2-40B4-BE49-F238E27FC236}">
                  <a16:creationId xmlns:a16="http://schemas.microsoft.com/office/drawing/2014/main" id="{6ECA4213-C333-492A-8271-46DBC688C852}"/>
                </a:ext>
              </a:extLst>
            </p:cNvPr>
            <p:cNvSpPr/>
            <p:nvPr/>
          </p:nvSpPr>
          <p:spPr>
            <a:xfrm>
              <a:off x="4366259" y="3101339"/>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82" name="Freihandform: Form 181">
              <a:extLst>
                <a:ext uri="{FF2B5EF4-FFF2-40B4-BE49-F238E27FC236}">
                  <a16:creationId xmlns:a16="http://schemas.microsoft.com/office/drawing/2014/main" id="{CA31CA87-30A7-4449-9783-8DC969F2EACE}"/>
                </a:ext>
              </a:extLst>
            </p:cNvPr>
            <p:cNvSpPr/>
            <p:nvPr/>
          </p:nvSpPr>
          <p:spPr>
            <a:xfrm>
              <a:off x="4659629"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183" name="Freihandform: Form 182">
              <a:extLst>
                <a:ext uri="{FF2B5EF4-FFF2-40B4-BE49-F238E27FC236}">
                  <a16:creationId xmlns:a16="http://schemas.microsoft.com/office/drawing/2014/main" id="{7C37FD0D-D89F-431F-9478-9D2638DB850F}"/>
                </a:ext>
              </a:extLst>
            </p:cNvPr>
            <p:cNvSpPr/>
            <p:nvPr/>
          </p:nvSpPr>
          <p:spPr>
            <a:xfrm>
              <a:off x="5130164" y="3122294"/>
              <a:ext cx="231457" cy="368617"/>
            </a:xfrm>
            <a:custGeom>
              <a:avLst/>
              <a:gdLst>
                <a:gd name="connsiteX0" fmla="*/ 231457 w 231457"/>
                <a:gd name="connsiteY0" fmla="*/ 60007 h 368617"/>
                <a:gd name="connsiteX1" fmla="*/ 65722 w 231457"/>
                <a:gd name="connsiteY1" fmla="*/ 60007 h 368617"/>
                <a:gd name="connsiteX2" fmla="*/ 65722 w 231457"/>
                <a:gd name="connsiteY2" fmla="*/ 151447 h 368617"/>
                <a:gd name="connsiteX3" fmla="*/ 189547 w 231457"/>
                <a:gd name="connsiteY3" fmla="*/ 151447 h 368617"/>
                <a:gd name="connsiteX4" fmla="*/ 189547 w 231457"/>
                <a:gd name="connsiteY4" fmla="*/ 211455 h 368617"/>
                <a:gd name="connsiteX5" fmla="*/ 65722 w 231457"/>
                <a:gd name="connsiteY5" fmla="*/ 211455 h 368617"/>
                <a:gd name="connsiteX6" fmla="*/ 65722 w 231457"/>
                <a:gd name="connsiteY6" fmla="*/ 368617 h 368617"/>
                <a:gd name="connsiteX7" fmla="*/ 0 w 231457"/>
                <a:gd name="connsiteY7" fmla="*/ 368617 h 368617"/>
                <a:gd name="connsiteX8" fmla="*/ 0 w 231457"/>
                <a:gd name="connsiteY8" fmla="*/ 0 h 368617"/>
                <a:gd name="connsiteX9" fmla="*/ 231457 w 231457"/>
                <a:gd name="connsiteY9" fmla="*/ 0 h 368617"/>
                <a:gd name="connsiteX10" fmla="*/ 231457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7" y="60007"/>
                  </a:moveTo>
                  <a:lnTo>
                    <a:pt x="65722" y="60007"/>
                  </a:lnTo>
                  <a:lnTo>
                    <a:pt x="65722" y="151447"/>
                  </a:lnTo>
                  <a:lnTo>
                    <a:pt x="189547" y="151447"/>
                  </a:lnTo>
                  <a:lnTo>
                    <a:pt x="189547" y="211455"/>
                  </a:lnTo>
                  <a:lnTo>
                    <a:pt x="65722" y="211455"/>
                  </a:lnTo>
                  <a:lnTo>
                    <a:pt x="65722" y="368617"/>
                  </a:lnTo>
                  <a:lnTo>
                    <a:pt x="0" y="368617"/>
                  </a:lnTo>
                  <a:lnTo>
                    <a:pt x="0" y="0"/>
                  </a:lnTo>
                  <a:lnTo>
                    <a:pt x="231457" y="0"/>
                  </a:lnTo>
                  <a:lnTo>
                    <a:pt x="231457" y="60007"/>
                  </a:lnTo>
                  <a:close/>
                </a:path>
              </a:pathLst>
            </a:custGeom>
            <a:grpFill/>
            <a:ln w="9525" cap="flat">
              <a:noFill/>
              <a:prstDash val="solid"/>
              <a:miter/>
            </a:ln>
          </p:spPr>
          <p:txBody>
            <a:bodyPr rtlCol="0" anchor="ctr"/>
            <a:lstStyle/>
            <a:p>
              <a:endParaRPr lang="de-DE"/>
            </a:p>
          </p:txBody>
        </p:sp>
        <p:sp>
          <p:nvSpPr>
            <p:cNvPr id="184" name="Freihandform: Form 183">
              <a:extLst>
                <a:ext uri="{FF2B5EF4-FFF2-40B4-BE49-F238E27FC236}">
                  <a16:creationId xmlns:a16="http://schemas.microsoft.com/office/drawing/2014/main" id="{9A1255C6-12A9-459B-843F-7294ADDC1C1B}"/>
                </a:ext>
              </a:extLst>
            </p:cNvPr>
            <p:cNvSpPr/>
            <p:nvPr/>
          </p:nvSpPr>
          <p:spPr>
            <a:xfrm>
              <a:off x="5373052" y="3217544"/>
              <a:ext cx="226694" cy="279082"/>
            </a:xfrm>
            <a:custGeom>
              <a:avLst/>
              <a:gdLst>
                <a:gd name="connsiteX0" fmla="*/ 115253 w 226694"/>
                <a:gd name="connsiteY0" fmla="*/ 107633 h 279082"/>
                <a:gd name="connsiteX1" fmla="*/ 165735 w 226694"/>
                <a:gd name="connsiteY1" fmla="*/ 113347 h 279082"/>
                <a:gd name="connsiteX2" fmla="*/ 165735 w 226694"/>
                <a:gd name="connsiteY2" fmla="*/ 103822 h 279082"/>
                <a:gd name="connsiteX3" fmla="*/ 106680 w 226694"/>
                <a:gd name="connsiteY3" fmla="*/ 52388 h 279082"/>
                <a:gd name="connsiteX4" fmla="*/ 39053 w 226694"/>
                <a:gd name="connsiteY4" fmla="*/ 67627 h 279082"/>
                <a:gd name="connsiteX5" fmla="*/ 25717 w 226694"/>
                <a:gd name="connsiteY5" fmla="*/ 15240 h 279082"/>
                <a:gd name="connsiteX6" fmla="*/ 113347 w 226694"/>
                <a:gd name="connsiteY6" fmla="*/ 0 h 279082"/>
                <a:gd name="connsiteX7" fmla="*/ 226695 w 226694"/>
                <a:gd name="connsiteY7" fmla="*/ 102870 h 279082"/>
                <a:gd name="connsiteX8" fmla="*/ 226695 w 226694"/>
                <a:gd name="connsiteY8" fmla="*/ 273367 h 279082"/>
                <a:gd name="connsiteX9" fmla="*/ 167640 w 226694"/>
                <a:gd name="connsiteY9" fmla="*/ 273367 h 279082"/>
                <a:gd name="connsiteX10" fmla="*/ 167640 w 226694"/>
                <a:gd name="connsiteY10" fmla="*/ 244792 h 279082"/>
                <a:gd name="connsiteX11" fmla="*/ 165735 w 226694"/>
                <a:gd name="connsiteY11" fmla="*/ 244792 h 279082"/>
                <a:gd name="connsiteX12" fmla="*/ 87630 w 226694"/>
                <a:gd name="connsiteY12" fmla="*/ 279083 h 279082"/>
                <a:gd name="connsiteX13" fmla="*/ 0 w 226694"/>
                <a:gd name="connsiteY13" fmla="*/ 194310 h 279082"/>
                <a:gd name="connsiteX14" fmla="*/ 115253 w 226694"/>
                <a:gd name="connsiteY14" fmla="*/ 107633 h 279082"/>
                <a:gd name="connsiteX15" fmla="*/ 104775 w 226694"/>
                <a:gd name="connsiteY15" fmla="*/ 232410 h 279082"/>
                <a:gd name="connsiteX16" fmla="*/ 165735 w 226694"/>
                <a:gd name="connsiteY16" fmla="*/ 200025 h 279082"/>
                <a:gd name="connsiteX17" fmla="*/ 165735 w 226694"/>
                <a:gd name="connsiteY17" fmla="*/ 153352 h 279082"/>
                <a:gd name="connsiteX18" fmla="*/ 121920 w 226694"/>
                <a:gd name="connsiteY18" fmla="*/ 148590 h 279082"/>
                <a:gd name="connsiteX19" fmla="*/ 60007 w 226694"/>
                <a:gd name="connsiteY19" fmla="*/ 192405 h 279082"/>
                <a:gd name="connsiteX20" fmla="*/ 104775 w 226694"/>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694" h="279082">
                  <a:moveTo>
                    <a:pt x="115253" y="107633"/>
                  </a:moveTo>
                  <a:cubicBezTo>
                    <a:pt x="132397" y="107633"/>
                    <a:pt x="148590" y="108585"/>
                    <a:pt x="165735" y="113347"/>
                  </a:cubicBezTo>
                  <a:lnTo>
                    <a:pt x="165735" y="103822"/>
                  </a:lnTo>
                  <a:cubicBezTo>
                    <a:pt x="165735" y="69532"/>
                    <a:pt x="145732" y="52388"/>
                    <a:pt x="106680" y="52388"/>
                  </a:cubicBezTo>
                  <a:cubicBezTo>
                    <a:pt x="84772" y="52388"/>
                    <a:pt x="60960" y="57150"/>
                    <a:pt x="39053" y="67627"/>
                  </a:cubicBezTo>
                  <a:lnTo>
                    <a:pt x="25717" y="15240"/>
                  </a:lnTo>
                  <a:cubicBezTo>
                    <a:pt x="50482" y="5715"/>
                    <a:pt x="82867" y="0"/>
                    <a:pt x="113347" y="0"/>
                  </a:cubicBezTo>
                  <a:cubicBezTo>
                    <a:pt x="188595" y="0"/>
                    <a:pt x="226695" y="35242"/>
                    <a:pt x="226695" y="102870"/>
                  </a:cubicBezTo>
                  <a:lnTo>
                    <a:pt x="226695" y="273367"/>
                  </a:lnTo>
                  <a:lnTo>
                    <a:pt x="167640" y="273367"/>
                  </a:lnTo>
                  <a:lnTo>
                    <a:pt x="167640" y="244792"/>
                  </a:lnTo>
                  <a:lnTo>
                    <a:pt x="165735" y="244792"/>
                  </a:lnTo>
                  <a:cubicBezTo>
                    <a:pt x="142875" y="268605"/>
                    <a:pt x="119063" y="279083"/>
                    <a:pt x="87630" y="279083"/>
                  </a:cubicBezTo>
                  <a:cubicBezTo>
                    <a:pt x="34290" y="279083"/>
                    <a:pt x="0" y="245745"/>
                    <a:pt x="0" y="194310"/>
                  </a:cubicBezTo>
                  <a:cubicBezTo>
                    <a:pt x="0" y="138113"/>
                    <a:pt x="40005" y="107633"/>
                    <a:pt x="115253" y="107633"/>
                  </a:cubicBezTo>
                  <a:close/>
                  <a:moveTo>
                    <a:pt x="104775" y="232410"/>
                  </a:moveTo>
                  <a:cubicBezTo>
                    <a:pt x="127635" y="232410"/>
                    <a:pt x="148590" y="220980"/>
                    <a:pt x="165735" y="200025"/>
                  </a:cubicBezTo>
                  <a:lnTo>
                    <a:pt x="165735" y="153352"/>
                  </a:lnTo>
                  <a:cubicBezTo>
                    <a:pt x="151447" y="149542"/>
                    <a:pt x="136207" y="148590"/>
                    <a:pt x="121920" y="148590"/>
                  </a:cubicBezTo>
                  <a:cubicBezTo>
                    <a:pt x="82867" y="148590"/>
                    <a:pt x="60007" y="163830"/>
                    <a:pt x="60007" y="192405"/>
                  </a:cubicBezTo>
                  <a:cubicBezTo>
                    <a:pt x="60007" y="217170"/>
                    <a:pt x="77153" y="232410"/>
                    <a:pt x="104775" y="232410"/>
                  </a:cubicBezTo>
                  <a:close/>
                </a:path>
              </a:pathLst>
            </a:custGeom>
            <a:grpFill/>
            <a:ln w="9525" cap="flat">
              <a:noFill/>
              <a:prstDash val="solid"/>
              <a:miter/>
            </a:ln>
          </p:spPr>
          <p:txBody>
            <a:bodyPr rtlCol="0" anchor="ctr"/>
            <a:lstStyle/>
            <a:p>
              <a:endParaRPr lang="de-DE"/>
            </a:p>
          </p:txBody>
        </p:sp>
        <p:sp>
          <p:nvSpPr>
            <p:cNvPr id="185" name="Freihandform: Form 184">
              <a:extLst>
                <a:ext uri="{FF2B5EF4-FFF2-40B4-BE49-F238E27FC236}">
                  <a16:creationId xmlns:a16="http://schemas.microsoft.com/office/drawing/2014/main" id="{BD88DE7C-655E-4731-99FA-B7E34983ECB8}"/>
                </a:ext>
              </a:extLst>
            </p:cNvPr>
            <p:cNvSpPr/>
            <p:nvPr/>
          </p:nvSpPr>
          <p:spPr>
            <a:xfrm>
              <a:off x="5678804" y="3101339"/>
              <a:ext cx="234314" cy="389572"/>
            </a:xfrm>
            <a:custGeom>
              <a:avLst/>
              <a:gdLst>
                <a:gd name="connsiteX0" fmla="*/ 0 w 234314"/>
                <a:gd name="connsiteY0" fmla="*/ 15240 h 389572"/>
                <a:gd name="connsiteX1" fmla="*/ 61913 w 234314"/>
                <a:gd name="connsiteY1" fmla="*/ 0 h 389572"/>
                <a:gd name="connsiteX2" fmla="*/ 61913 w 234314"/>
                <a:gd name="connsiteY2" fmla="*/ 234315 h 389572"/>
                <a:gd name="connsiteX3" fmla="*/ 62865 w 234314"/>
                <a:gd name="connsiteY3" fmla="*/ 234315 h 389572"/>
                <a:gd name="connsiteX4" fmla="*/ 150495 w 234314"/>
                <a:gd name="connsiteY4" fmla="*/ 122873 h 389572"/>
                <a:gd name="connsiteX5" fmla="*/ 224790 w 234314"/>
                <a:gd name="connsiteY5" fmla="*/ 122873 h 389572"/>
                <a:gd name="connsiteX6" fmla="*/ 137160 w 234314"/>
                <a:gd name="connsiteY6" fmla="*/ 227648 h 389572"/>
                <a:gd name="connsiteX7" fmla="*/ 234315 w 234314"/>
                <a:gd name="connsiteY7" fmla="*/ 389573 h 389572"/>
                <a:gd name="connsiteX8" fmla="*/ 160020 w 234314"/>
                <a:gd name="connsiteY8" fmla="*/ 389573 h 389572"/>
                <a:gd name="connsiteX9" fmla="*/ 93345 w 234314"/>
                <a:gd name="connsiteY9" fmla="*/ 274320 h 389572"/>
                <a:gd name="connsiteX10" fmla="*/ 62865 w 234314"/>
                <a:gd name="connsiteY10" fmla="*/ 308610 h 389572"/>
                <a:gd name="connsiteX11" fmla="*/ 62865 w 234314"/>
                <a:gd name="connsiteY11" fmla="*/ 389573 h 389572"/>
                <a:gd name="connsiteX12" fmla="*/ 952 w 234314"/>
                <a:gd name="connsiteY12" fmla="*/ 389573 h 389572"/>
                <a:gd name="connsiteX13" fmla="*/ 952 w 234314"/>
                <a:gd name="connsiteY13" fmla="*/ 1524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314" h="389572">
                  <a:moveTo>
                    <a:pt x="0" y="15240"/>
                  </a:moveTo>
                  <a:lnTo>
                    <a:pt x="61913" y="0"/>
                  </a:lnTo>
                  <a:lnTo>
                    <a:pt x="61913" y="234315"/>
                  </a:lnTo>
                  <a:lnTo>
                    <a:pt x="62865" y="234315"/>
                  </a:lnTo>
                  <a:lnTo>
                    <a:pt x="150495" y="122873"/>
                  </a:lnTo>
                  <a:lnTo>
                    <a:pt x="224790" y="122873"/>
                  </a:lnTo>
                  <a:lnTo>
                    <a:pt x="137160" y="227648"/>
                  </a:lnTo>
                  <a:lnTo>
                    <a:pt x="234315" y="389573"/>
                  </a:lnTo>
                  <a:lnTo>
                    <a:pt x="160020" y="389573"/>
                  </a:lnTo>
                  <a:lnTo>
                    <a:pt x="93345" y="274320"/>
                  </a:lnTo>
                  <a:lnTo>
                    <a:pt x="62865" y="308610"/>
                  </a:lnTo>
                  <a:lnTo>
                    <a:pt x="62865" y="389573"/>
                  </a:lnTo>
                  <a:lnTo>
                    <a:pt x="952" y="389573"/>
                  </a:lnTo>
                  <a:lnTo>
                    <a:pt x="952" y="15240"/>
                  </a:lnTo>
                  <a:close/>
                </a:path>
              </a:pathLst>
            </a:custGeom>
            <a:grpFill/>
            <a:ln w="9525" cap="flat">
              <a:noFill/>
              <a:prstDash val="solid"/>
              <a:miter/>
            </a:ln>
          </p:spPr>
          <p:txBody>
            <a:bodyPr rtlCol="0" anchor="ctr"/>
            <a:lstStyle/>
            <a:p>
              <a:endParaRPr lang="de-DE"/>
            </a:p>
          </p:txBody>
        </p:sp>
        <p:sp>
          <p:nvSpPr>
            <p:cNvPr id="186" name="Freihandform: Form 185">
              <a:extLst>
                <a:ext uri="{FF2B5EF4-FFF2-40B4-BE49-F238E27FC236}">
                  <a16:creationId xmlns:a16="http://schemas.microsoft.com/office/drawing/2014/main" id="{F31C4EAF-8B93-4132-872E-D12B732A4099}"/>
                </a:ext>
              </a:extLst>
            </p:cNvPr>
            <p:cNvSpPr/>
            <p:nvPr/>
          </p:nvSpPr>
          <p:spPr>
            <a:xfrm>
              <a:off x="5958839" y="3224212"/>
              <a:ext cx="229552" cy="27336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7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7" y="273367"/>
                  </a:cubicBezTo>
                  <a:cubicBezTo>
                    <a:pt x="44767" y="273367"/>
                    <a:pt x="0" y="232410"/>
                    <a:pt x="0" y="162878"/>
                  </a:cubicBezTo>
                  <a:lnTo>
                    <a:pt x="0" y="952"/>
                  </a:lnTo>
                  <a:lnTo>
                    <a:pt x="61913" y="952"/>
                  </a:lnTo>
                  <a:lnTo>
                    <a:pt x="61913" y="160020"/>
                  </a:lnTo>
                  <a:close/>
                </a:path>
              </a:pathLst>
            </a:custGeom>
            <a:grpFill/>
            <a:ln w="9525" cap="flat">
              <a:noFill/>
              <a:prstDash val="solid"/>
              <a:miter/>
            </a:ln>
          </p:spPr>
          <p:txBody>
            <a:bodyPr rtlCol="0" anchor="ctr"/>
            <a:lstStyle/>
            <a:p>
              <a:endParaRPr lang="de-DE"/>
            </a:p>
          </p:txBody>
        </p:sp>
        <p:sp>
          <p:nvSpPr>
            <p:cNvPr id="187" name="Freihandform: Form 186">
              <a:extLst>
                <a:ext uri="{FF2B5EF4-FFF2-40B4-BE49-F238E27FC236}">
                  <a16:creationId xmlns:a16="http://schemas.microsoft.com/office/drawing/2014/main" id="{02DF8183-C86A-43FA-8D36-ACC72C3197B3}"/>
                </a:ext>
              </a:extLst>
            </p:cNvPr>
            <p:cNvSpPr/>
            <p:nvPr/>
          </p:nvSpPr>
          <p:spPr>
            <a:xfrm>
              <a:off x="6268402" y="3100387"/>
              <a:ext cx="61912" cy="389572"/>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grpFill/>
            <a:ln w="9525" cap="flat">
              <a:noFill/>
              <a:prstDash val="solid"/>
              <a:miter/>
            </a:ln>
          </p:spPr>
          <p:txBody>
            <a:bodyPr rtlCol="0" anchor="ctr"/>
            <a:lstStyle/>
            <a:p>
              <a:endParaRPr lang="de-DE"/>
            </a:p>
          </p:txBody>
        </p:sp>
        <p:sp>
          <p:nvSpPr>
            <p:cNvPr id="188" name="Freihandform: Form 187">
              <a:extLst>
                <a:ext uri="{FF2B5EF4-FFF2-40B4-BE49-F238E27FC236}">
                  <a16:creationId xmlns:a16="http://schemas.microsoft.com/office/drawing/2014/main" id="{E6503672-A51F-4F6C-A4CF-65F4050E558B}"/>
                </a:ext>
              </a:extLst>
            </p:cNvPr>
            <p:cNvSpPr/>
            <p:nvPr/>
          </p:nvSpPr>
          <p:spPr>
            <a:xfrm>
              <a:off x="6385559"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8 w 165734"/>
                <a:gd name="connsiteY3" fmla="*/ 282892 h 358140"/>
                <a:gd name="connsiteX4" fmla="*/ 40958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8 w 165734"/>
                <a:gd name="connsiteY9" fmla="*/ 0 h 358140"/>
                <a:gd name="connsiteX10" fmla="*/ 101918 w 165734"/>
                <a:gd name="connsiteY10" fmla="*/ 86677 h 358140"/>
                <a:gd name="connsiteX11" fmla="*/ 165735 w 165734"/>
                <a:gd name="connsiteY11" fmla="*/ 86677 h 358140"/>
                <a:gd name="connsiteX12" fmla="*/ 165735 w 165734"/>
                <a:gd name="connsiteY12" fmla="*/ 138113 h 358140"/>
                <a:gd name="connsiteX13" fmla="*/ 101918 w 165734"/>
                <a:gd name="connsiteY13" fmla="*/ 138113 h 358140"/>
                <a:gd name="connsiteX14" fmla="*/ 101918 w 165734"/>
                <a:gd name="connsiteY14" fmla="*/ 269558 h 358140"/>
                <a:gd name="connsiteX15" fmla="*/ 130493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8" y="331470"/>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2"/>
                    <a:pt x="110490" y="304800"/>
                    <a:pt x="130493" y="304800"/>
                  </a:cubicBezTo>
                  <a:cubicBezTo>
                    <a:pt x="141922" y="303847"/>
                    <a:pt x="155258" y="300038"/>
                    <a:pt x="165735" y="295275"/>
                  </a:cubicBezTo>
                  <a:close/>
                </a:path>
              </a:pathLst>
            </a:custGeom>
            <a:grpFill/>
            <a:ln w="9525" cap="flat">
              <a:noFill/>
              <a:prstDash val="solid"/>
              <a:miter/>
            </a:ln>
          </p:spPr>
          <p:txBody>
            <a:bodyPr rtlCol="0" anchor="ctr"/>
            <a:lstStyle/>
            <a:p>
              <a:endParaRPr lang="de-DE"/>
            </a:p>
          </p:txBody>
        </p:sp>
        <p:sp>
          <p:nvSpPr>
            <p:cNvPr id="189" name="Freihandform: Form 188">
              <a:extLst>
                <a:ext uri="{FF2B5EF4-FFF2-40B4-BE49-F238E27FC236}">
                  <a16:creationId xmlns:a16="http://schemas.microsoft.com/office/drawing/2014/main" id="{96BAB337-D064-4F11-8A5E-31DBC2E4704B}"/>
                </a:ext>
              </a:extLst>
            </p:cNvPr>
            <p:cNvSpPr/>
            <p:nvPr/>
          </p:nvSpPr>
          <p:spPr>
            <a:xfrm>
              <a:off x="6599871" y="3109912"/>
              <a:ext cx="225742" cy="386715"/>
            </a:xfrm>
            <a:custGeom>
              <a:avLst/>
              <a:gdLst>
                <a:gd name="connsiteX0" fmla="*/ 114300 w 225742"/>
                <a:gd name="connsiteY0" fmla="*/ 215265 h 386715"/>
                <a:gd name="connsiteX1" fmla="*/ 164783 w 225742"/>
                <a:gd name="connsiteY1" fmla="*/ 220980 h 386715"/>
                <a:gd name="connsiteX2" fmla="*/ 164783 w 225742"/>
                <a:gd name="connsiteY2" fmla="*/ 211455 h 386715"/>
                <a:gd name="connsiteX3" fmla="*/ 105728 w 225742"/>
                <a:gd name="connsiteY3" fmla="*/ 160020 h 386715"/>
                <a:gd name="connsiteX4" fmla="*/ 38100 w 225742"/>
                <a:gd name="connsiteY4" fmla="*/ 175260 h 386715"/>
                <a:gd name="connsiteX5" fmla="*/ 24765 w 225742"/>
                <a:gd name="connsiteY5" fmla="*/ 122873 h 386715"/>
                <a:gd name="connsiteX6" fmla="*/ 112395 w 225742"/>
                <a:gd name="connsiteY6" fmla="*/ 107633 h 386715"/>
                <a:gd name="connsiteX7" fmla="*/ 225742 w 225742"/>
                <a:gd name="connsiteY7" fmla="*/ 210503 h 386715"/>
                <a:gd name="connsiteX8" fmla="*/ 225742 w 225742"/>
                <a:gd name="connsiteY8" fmla="*/ 381000 h 386715"/>
                <a:gd name="connsiteX9" fmla="*/ 166688 w 225742"/>
                <a:gd name="connsiteY9" fmla="*/ 381000 h 386715"/>
                <a:gd name="connsiteX10" fmla="*/ 166688 w 225742"/>
                <a:gd name="connsiteY10" fmla="*/ 352425 h 386715"/>
                <a:gd name="connsiteX11" fmla="*/ 165735 w 225742"/>
                <a:gd name="connsiteY11" fmla="*/ 352425 h 386715"/>
                <a:gd name="connsiteX12" fmla="*/ 87630 w 225742"/>
                <a:gd name="connsiteY12" fmla="*/ 386715 h 386715"/>
                <a:gd name="connsiteX13" fmla="*/ 0 w 225742"/>
                <a:gd name="connsiteY13" fmla="*/ 301942 h 386715"/>
                <a:gd name="connsiteX14" fmla="*/ 114300 w 225742"/>
                <a:gd name="connsiteY14" fmla="*/ 215265 h 386715"/>
                <a:gd name="connsiteX15" fmla="*/ 63817 w 225742"/>
                <a:gd name="connsiteY15" fmla="*/ 72390 h 386715"/>
                <a:gd name="connsiteX16" fmla="*/ 26670 w 225742"/>
                <a:gd name="connsiteY16" fmla="*/ 36195 h 386715"/>
                <a:gd name="connsiteX17" fmla="*/ 63817 w 225742"/>
                <a:gd name="connsiteY17" fmla="*/ 0 h 386715"/>
                <a:gd name="connsiteX18" fmla="*/ 100965 w 225742"/>
                <a:gd name="connsiteY18" fmla="*/ 36195 h 386715"/>
                <a:gd name="connsiteX19" fmla="*/ 63817 w 225742"/>
                <a:gd name="connsiteY19" fmla="*/ 72390 h 386715"/>
                <a:gd name="connsiteX20" fmla="*/ 103822 w 225742"/>
                <a:gd name="connsiteY20" fmla="*/ 340042 h 386715"/>
                <a:gd name="connsiteX21" fmla="*/ 164783 w 225742"/>
                <a:gd name="connsiteY21" fmla="*/ 307658 h 386715"/>
                <a:gd name="connsiteX22" fmla="*/ 164783 w 225742"/>
                <a:gd name="connsiteY22" fmla="*/ 260985 h 386715"/>
                <a:gd name="connsiteX23" fmla="*/ 120967 w 225742"/>
                <a:gd name="connsiteY23" fmla="*/ 256222 h 386715"/>
                <a:gd name="connsiteX24" fmla="*/ 59055 w 225742"/>
                <a:gd name="connsiteY24" fmla="*/ 300038 h 386715"/>
                <a:gd name="connsiteX25" fmla="*/ 103822 w 225742"/>
                <a:gd name="connsiteY25" fmla="*/ 340042 h 386715"/>
                <a:gd name="connsiteX26" fmla="*/ 172403 w 225742"/>
                <a:gd name="connsiteY26" fmla="*/ 72390 h 386715"/>
                <a:gd name="connsiteX27" fmla="*/ 135255 w 225742"/>
                <a:gd name="connsiteY27" fmla="*/ 36195 h 386715"/>
                <a:gd name="connsiteX28" fmla="*/ 172403 w 225742"/>
                <a:gd name="connsiteY28" fmla="*/ 0 h 386715"/>
                <a:gd name="connsiteX29" fmla="*/ 209550 w 225742"/>
                <a:gd name="connsiteY29" fmla="*/ 36195 h 386715"/>
                <a:gd name="connsiteX30" fmla="*/ 172403 w 225742"/>
                <a:gd name="connsiteY30" fmla="*/ 72390 h 38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5">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4783"/>
                    <a:pt x="38100" y="175260"/>
                  </a:cubicBezTo>
                  <a:lnTo>
                    <a:pt x="24765" y="122873"/>
                  </a:lnTo>
                  <a:cubicBezTo>
                    <a:pt x="49530" y="113348"/>
                    <a:pt x="81915" y="107633"/>
                    <a:pt x="112395" y="107633"/>
                  </a:cubicBezTo>
                  <a:cubicBezTo>
                    <a:pt x="187642" y="107633"/>
                    <a:pt x="225742" y="142875"/>
                    <a:pt x="225742" y="210503"/>
                  </a:cubicBezTo>
                  <a:lnTo>
                    <a:pt x="225742"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7" y="72390"/>
                  </a:moveTo>
                  <a:cubicBezTo>
                    <a:pt x="43815" y="72390"/>
                    <a:pt x="26670" y="55245"/>
                    <a:pt x="26670" y="36195"/>
                  </a:cubicBezTo>
                  <a:cubicBezTo>
                    <a:pt x="26670" y="17145"/>
                    <a:pt x="43815" y="0"/>
                    <a:pt x="63817" y="0"/>
                  </a:cubicBezTo>
                  <a:cubicBezTo>
                    <a:pt x="83820" y="0"/>
                    <a:pt x="100965" y="17145"/>
                    <a:pt x="100965" y="36195"/>
                  </a:cubicBezTo>
                  <a:cubicBezTo>
                    <a:pt x="100965" y="56198"/>
                    <a:pt x="83820" y="72390"/>
                    <a:pt x="63817" y="72390"/>
                  </a:cubicBezTo>
                  <a:close/>
                  <a:moveTo>
                    <a:pt x="103822" y="340042"/>
                  </a:moveTo>
                  <a:cubicBezTo>
                    <a:pt x="126683" y="340042"/>
                    <a:pt x="147638" y="328613"/>
                    <a:pt x="164783" y="307658"/>
                  </a:cubicBezTo>
                  <a:lnTo>
                    <a:pt x="164783" y="260985"/>
                  </a:lnTo>
                  <a:cubicBezTo>
                    <a:pt x="150495" y="257175"/>
                    <a:pt x="135255" y="256222"/>
                    <a:pt x="120967" y="256222"/>
                  </a:cubicBezTo>
                  <a:cubicBezTo>
                    <a:pt x="81915" y="256222"/>
                    <a:pt x="59055" y="271463"/>
                    <a:pt x="59055" y="300038"/>
                  </a:cubicBezTo>
                  <a:cubicBezTo>
                    <a:pt x="59055" y="324803"/>
                    <a:pt x="76200" y="340042"/>
                    <a:pt x="103822"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grpFill/>
            <a:ln w="9525" cap="flat">
              <a:noFill/>
              <a:prstDash val="solid"/>
              <a:miter/>
            </a:ln>
          </p:spPr>
          <p:txBody>
            <a:bodyPr rtlCol="0" anchor="ctr"/>
            <a:lstStyle/>
            <a:p>
              <a:endParaRPr lang="de-DE"/>
            </a:p>
          </p:txBody>
        </p:sp>
        <p:sp>
          <p:nvSpPr>
            <p:cNvPr id="190" name="Freihandform: Form 189">
              <a:extLst>
                <a:ext uri="{FF2B5EF4-FFF2-40B4-BE49-F238E27FC236}">
                  <a16:creationId xmlns:a16="http://schemas.microsoft.com/office/drawing/2014/main" id="{1AE128CD-EB21-4D9D-BBA0-37A4055A2285}"/>
                </a:ext>
              </a:extLst>
            </p:cNvPr>
            <p:cNvSpPr/>
            <p:nvPr/>
          </p:nvSpPr>
          <p:spPr>
            <a:xfrm>
              <a:off x="6874192"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8 w 165734"/>
                <a:gd name="connsiteY9" fmla="*/ 0 h 358140"/>
                <a:gd name="connsiteX10" fmla="*/ 101918 w 165734"/>
                <a:gd name="connsiteY10" fmla="*/ 86677 h 358140"/>
                <a:gd name="connsiteX11" fmla="*/ 165735 w 165734"/>
                <a:gd name="connsiteY11" fmla="*/ 86677 h 358140"/>
                <a:gd name="connsiteX12" fmla="*/ 165735 w 165734"/>
                <a:gd name="connsiteY12" fmla="*/ 138113 h 358140"/>
                <a:gd name="connsiteX13" fmla="*/ 102870 w 165734"/>
                <a:gd name="connsiteY13" fmla="*/ 138113 h 358140"/>
                <a:gd name="connsiteX14" fmla="*/ 102870 w 165734"/>
                <a:gd name="connsiteY14" fmla="*/ 269558 h 358140"/>
                <a:gd name="connsiteX15" fmla="*/ 131445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2870" y="138113"/>
                  </a:lnTo>
                  <a:lnTo>
                    <a:pt x="102870" y="269558"/>
                  </a:lnTo>
                  <a:cubicBezTo>
                    <a:pt x="102870" y="294322"/>
                    <a:pt x="111443" y="304800"/>
                    <a:pt x="131445"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3923606143"/>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F8D2C6F2-BFE9-4DA1-8335-8212BBEBDEDB}"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0" name="Textplatzhalter 6">
            <a:extLst>
              <a:ext uri="{FF2B5EF4-FFF2-40B4-BE49-F238E27FC236}">
                <a16:creationId xmlns:a16="http://schemas.microsoft.com/office/drawing/2014/main" id="{BF8056C4-F1A1-4860-B863-70A38CCE20DE}"/>
              </a:ext>
            </a:extLst>
          </p:cNvPr>
          <p:cNvSpPr>
            <a:spLocks noGrp="1"/>
          </p:cNvSpPr>
          <p:nvPr>
            <p:ph type="body" sz="quarter" idx="15" hasCustomPrompt="1"/>
          </p:nvPr>
        </p:nvSpPr>
        <p:spPr>
          <a:xfrm>
            <a:off x="948060" y="2354711"/>
            <a:ext cx="5039989" cy="281103"/>
          </a:xfrm>
        </p:spPr>
        <p:txBody>
          <a:bodyPr wrap="square">
            <a:noAutofit/>
          </a:bodyPr>
          <a:lstStyle>
            <a:lvl1pPr>
              <a:defRPr sz="1800"/>
            </a:lvl1pPr>
          </a:lstStyle>
          <a:p>
            <a:pPr lvl="0"/>
            <a:r>
              <a:rPr lang="de-DE" dirty="0"/>
              <a:t>Agendapunkt / Kapitelthema</a:t>
            </a:r>
          </a:p>
        </p:txBody>
      </p:sp>
      <p:sp>
        <p:nvSpPr>
          <p:cNvPr id="11" name="Textplatzhalter 6">
            <a:extLst>
              <a:ext uri="{FF2B5EF4-FFF2-40B4-BE49-F238E27FC236}">
                <a16:creationId xmlns:a16="http://schemas.microsoft.com/office/drawing/2014/main" id="{A4B92765-C038-4DB7-B6CF-33827BB87416}"/>
              </a:ext>
            </a:extLst>
          </p:cNvPr>
          <p:cNvSpPr>
            <a:spLocks noGrp="1"/>
          </p:cNvSpPr>
          <p:nvPr>
            <p:ph type="body" sz="quarter" idx="16" hasCustomPrompt="1"/>
          </p:nvPr>
        </p:nvSpPr>
        <p:spPr>
          <a:xfrm>
            <a:off x="518318" y="2354711"/>
            <a:ext cx="320601" cy="281103"/>
          </a:xfrm>
        </p:spPr>
        <p:txBody>
          <a:bodyPr wrap="none" rIns="0">
            <a:noAutofit/>
          </a:bodyPr>
          <a:lstStyle>
            <a:lvl1pPr>
              <a:defRPr sz="1800" b="1">
                <a:solidFill>
                  <a:schemeClr val="tx2"/>
                </a:solidFill>
              </a:defRPr>
            </a:lvl1pPr>
          </a:lstStyle>
          <a:p>
            <a:pPr lvl="0"/>
            <a:r>
              <a:rPr lang="de-DE" dirty="0"/>
              <a:t>02 </a:t>
            </a:r>
          </a:p>
        </p:txBody>
      </p:sp>
      <p:sp>
        <p:nvSpPr>
          <p:cNvPr id="12" name="Textplatzhalter 6">
            <a:extLst>
              <a:ext uri="{FF2B5EF4-FFF2-40B4-BE49-F238E27FC236}">
                <a16:creationId xmlns:a16="http://schemas.microsoft.com/office/drawing/2014/main" id="{B48DD939-0764-4598-B8A8-5EF7FD589AF4}"/>
              </a:ext>
            </a:extLst>
          </p:cNvPr>
          <p:cNvSpPr>
            <a:spLocks noGrp="1"/>
          </p:cNvSpPr>
          <p:nvPr>
            <p:ph type="body" sz="quarter" idx="17" hasCustomPrompt="1"/>
          </p:nvPr>
        </p:nvSpPr>
        <p:spPr>
          <a:xfrm>
            <a:off x="948060" y="4525376"/>
            <a:ext cx="5039989" cy="281103"/>
          </a:xfrm>
        </p:spPr>
        <p:txBody>
          <a:bodyPr wrap="square">
            <a:noAutofit/>
          </a:bodyPr>
          <a:lstStyle>
            <a:lvl1pPr>
              <a:defRPr sz="1800"/>
            </a:lvl1pPr>
          </a:lstStyle>
          <a:p>
            <a:pPr lvl="0"/>
            <a:r>
              <a:rPr lang="de-DE" dirty="0"/>
              <a:t>Agendapunkt / Kapitelthema</a:t>
            </a:r>
          </a:p>
        </p:txBody>
      </p:sp>
      <p:sp>
        <p:nvSpPr>
          <p:cNvPr id="13" name="Textplatzhalter 6">
            <a:extLst>
              <a:ext uri="{FF2B5EF4-FFF2-40B4-BE49-F238E27FC236}">
                <a16:creationId xmlns:a16="http://schemas.microsoft.com/office/drawing/2014/main" id="{0169AC75-2D8F-414A-A2F5-470DEC8B533A}"/>
              </a:ext>
            </a:extLst>
          </p:cNvPr>
          <p:cNvSpPr>
            <a:spLocks noGrp="1"/>
          </p:cNvSpPr>
          <p:nvPr>
            <p:ph type="body" sz="quarter" idx="18" hasCustomPrompt="1"/>
          </p:nvPr>
        </p:nvSpPr>
        <p:spPr>
          <a:xfrm>
            <a:off x="518318" y="4525376"/>
            <a:ext cx="320601" cy="281103"/>
          </a:xfrm>
        </p:spPr>
        <p:txBody>
          <a:bodyPr wrap="none" rIns="0">
            <a:noAutofit/>
          </a:bodyPr>
          <a:lstStyle>
            <a:lvl1pPr>
              <a:defRPr sz="1800" b="1">
                <a:solidFill>
                  <a:schemeClr val="tx2"/>
                </a:solidFill>
              </a:defRPr>
            </a:lvl1pPr>
          </a:lstStyle>
          <a:p>
            <a:pPr lvl="0"/>
            <a:r>
              <a:rPr lang="de-DE" dirty="0"/>
              <a:t>05 </a:t>
            </a:r>
          </a:p>
        </p:txBody>
      </p:sp>
      <p:sp>
        <p:nvSpPr>
          <p:cNvPr id="17" name="Textplatzhalter 6">
            <a:extLst>
              <a:ext uri="{FF2B5EF4-FFF2-40B4-BE49-F238E27FC236}">
                <a16:creationId xmlns:a16="http://schemas.microsoft.com/office/drawing/2014/main" id="{78F9E3F2-C660-4ABB-83AF-3F5B3E2F7700}"/>
              </a:ext>
            </a:extLst>
          </p:cNvPr>
          <p:cNvSpPr>
            <a:spLocks noGrp="1"/>
          </p:cNvSpPr>
          <p:nvPr>
            <p:ph type="body" sz="quarter" idx="19" hasCustomPrompt="1"/>
          </p:nvPr>
        </p:nvSpPr>
        <p:spPr>
          <a:xfrm>
            <a:off x="948060" y="3078266"/>
            <a:ext cx="5039989" cy="281103"/>
          </a:xfrm>
        </p:spPr>
        <p:txBody>
          <a:bodyPr wrap="square">
            <a:noAutofit/>
          </a:bodyPr>
          <a:lstStyle>
            <a:lvl1pPr>
              <a:defRPr sz="1800"/>
            </a:lvl1pPr>
          </a:lstStyle>
          <a:p>
            <a:pPr lvl="0"/>
            <a:r>
              <a:rPr lang="de-DE" dirty="0"/>
              <a:t>Agendapunkt / Kapitelthema</a:t>
            </a:r>
          </a:p>
        </p:txBody>
      </p:sp>
      <p:sp>
        <p:nvSpPr>
          <p:cNvPr id="18" name="Textplatzhalter 6">
            <a:extLst>
              <a:ext uri="{FF2B5EF4-FFF2-40B4-BE49-F238E27FC236}">
                <a16:creationId xmlns:a16="http://schemas.microsoft.com/office/drawing/2014/main" id="{CAB2683D-D5E7-45B9-9133-F4CFD483FA94}"/>
              </a:ext>
            </a:extLst>
          </p:cNvPr>
          <p:cNvSpPr>
            <a:spLocks noGrp="1"/>
          </p:cNvSpPr>
          <p:nvPr>
            <p:ph type="body" sz="quarter" idx="20" hasCustomPrompt="1"/>
          </p:nvPr>
        </p:nvSpPr>
        <p:spPr>
          <a:xfrm>
            <a:off x="518318" y="3078266"/>
            <a:ext cx="320601" cy="281103"/>
          </a:xfrm>
        </p:spPr>
        <p:txBody>
          <a:bodyPr wrap="none" rIns="0">
            <a:noAutofit/>
          </a:bodyPr>
          <a:lstStyle>
            <a:lvl1pPr>
              <a:defRPr sz="1800" b="1">
                <a:solidFill>
                  <a:schemeClr val="tx2"/>
                </a:solidFill>
              </a:defRPr>
            </a:lvl1pPr>
          </a:lstStyle>
          <a:p>
            <a:pPr lvl="0"/>
            <a:r>
              <a:rPr lang="de-DE" dirty="0"/>
              <a:t>03 </a:t>
            </a:r>
          </a:p>
        </p:txBody>
      </p:sp>
      <p:sp>
        <p:nvSpPr>
          <p:cNvPr id="20" name="Textplatzhalter 6">
            <a:extLst>
              <a:ext uri="{FF2B5EF4-FFF2-40B4-BE49-F238E27FC236}">
                <a16:creationId xmlns:a16="http://schemas.microsoft.com/office/drawing/2014/main" id="{952E3AD3-9675-4713-A437-FEFA1B540023}"/>
              </a:ext>
            </a:extLst>
          </p:cNvPr>
          <p:cNvSpPr>
            <a:spLocks noGrp="1"/>
          </p:cNvSpPr>
          <p:nvPr>
            <p:ph type="body" sz="quarter" idx="21" hasCustomPrompt="1"/>
          </p:nvPr>
        </p:nvSpPr>
        <p:spPr>
          <a:xfrm>
            <a:off x="948060" y="3801821"/>
            <a:ext cx="5039989" cy="281103"/>
          </a:xfrm>
        </p:spPr>
        <p:txBody>
          <a:bodyPr wrap="square">
            <a:noAutofit/>
          </a:bodyPr>
          <a:lstStyle>
            <a:lvl1pPr>
              <a:defRPr sz="1800"/>
            </a:lvl1pPr>
          </a:lstStyle>
          <a:p>
            <a:pPr lvl="0"/>
            <a:r>
              <a:rPr lang="de-DE" dirty="0"/>
              <a:t>Agendapunkt / Kapitelthema</a:t>
            </a:r>
          </a:p>
        </p:txBody>
      </p:sp>
      <p:sp>
        <p:nvSpPr>
          <p:cNvPr id="21" name="Textplatzhalter 6">
            <a:extLst>
              <a:ext uri="{FF2B5EF4-FFF2-40B4-BE49-F238E27FC236}">
                <a16:creationId xmlns:a16="http://schemas.microsoft.com/office/drawing/2014/main" id="{1852432A-5FDF-42C2-BC07-F1752012B84C}"/>
              </a:ext>
            </a:extLst>
          </p:cNvPr>
          <p:cNvSpPr>
            <a:spLocks noGrp="1"/>
          </p:cNvSpPr>
          <p:nvPr>
            <p:ph type="body" sz="quarter" idx="22" hasCustomPrompt="1"/>
          </p:nvPr>
        </p:nvSpPr>
        <p:spPr>
          <a:xfrm>
            <a:off x="518318" y="3801821"/>
            <a:ext cx="320601" cy="281103"/>
          </a:xfrm>
        </p:spPr>
        <p:txBody>
          <a:bodyPr wrap="none" rIns="0">
            <a:noAutofit/>
          </a:bodyPr>
          <a:lstStyle>
            <a:lvl1pPr>
              <a:defRPr sz="1800" b="1">
                <a:solidFill>
                  <a:schemeClr val="tx2"/>
                </a:solidFill>
              </a:defRPr>
            </a:lvl1pPr>
          </a:lstStyle>
          <a:p>
            <a:pPr lvl="0"/>
            <a:r>
              <a:rPr lang="de-DE" dirty="0"/>
              <a:t>04 </a:t>
            </a:r>
          </a:p>
        </p:txBody>
      </p:sp>
      <p:sp>
        <p:nvSpPr>
          <p:cNvPr id="24" name="Textplatzhalter 6">
            <a:extLst>
              <a:ext uri="{FF2B5EF4-FFF2-40B4-BE49-F238E27FC236}">
                <a16:creationId xmlns:a16="http://schemas.microsoft.com/office/drawing/2014/main" id="{B2468A8B-4816-458C-AEB6-53AB9CF88AF3}"/>
              </a:ext>
            </a:extLst>
          </p:cNvPr>
          <p:cNvSpPr>
            <a:spLocks noGrp="1"/>
          </p:cNvSpPr>
          <p:nvPr>
            <p:ph type="body" sz="quarter" idx="23" hasCustomPrompt="1"/>
          </p:nvPr>
        </p:nvSpPr>
        <p:spPr>
          <a:xfrm>
            <a:off x="948060" y="5248930"/>
            <a:ext cx="5039989" cy="281103"/>
          </a:xfrm>
        </p:spPr>
        <p:txBody>
          <a:bodyPr wrap="square">
            <a:noAutofit/>
          </a:bodyPr>
          <a:lstStyle>
            <a:lvl1pPr>
              <a:defRPr sz="1800"/>
            </a:lvl1pPr>
          </a:lstStyle>
          <a:p>
            <a:pPr lvl="0"/>
            <a:r>
              <a:rPr lang="de-DE" dirty="0"/>
              <a:t>Agendapunkt / Kapitelthema</a:t>
            </a:r>
          </a:p>
        </p:txBody>
      </p:sp>
      <p:sp>
        <p:nvSpPr>
          <p:cNvPr id="25" name="Textplatzhalter 6">
            <a:extLst>
              <a:ext uri="{FF2B5EF4-FFF2-40B4-BE49-F238E27FC236}">
                <a16:creationId xmlns:a16="http://schemas.microsoft.com/office/drawing/2014/main" id="{F92C0AC2-BCD1-47F5-99DB-35823E79AB94}"/>
              </a:ext>
            </a:extLst>
          </p:cNvPr>
          <p:cNvSpPr>
            <a:spLocks noGrp="1"/>
          </p:cNvSpPr>
          <p:nvPr>
            <p:ph type="body" sz="quarter" idx="24" hasCustomPrompt="1"/>
          </p:nvPr>
        </p:nvSpPr>
        <p:spPr>
          <a:xfrm>
            <a:off x="518318" y="5248930"/>
            <a:ext cx="320601" cy="281103"/>
          </a:xfrm>
        </p:spPr>
        <p:txBody>
          <a:bodyPr wrap="none" rIns="0">
            <a:noAutofit/>
          </a:bodyPr>
          <a:lstStyle>
            <a:lvl1pPr>
              <a:defRPr sz="1800" b="1">
                <a:solidFill>
                  <a:schemeClr val="tx2"/>
                </a:solidFill>
              </a:defRPr>
            </a:lvl1pPr>
          </a:lstStyle>
          <a:p>
            <a:pPr lvl="0"/>
            <a:r>
              <a:rPr lang="de-DE" dirty="0"/>
              <a:t>06 </a:t>
            </a:r>
          </a:p>
        </p:txBody>
      </p:sp>
      <p:sp>
        <p:nvSpPr>
          <p:cNvPr id="26" name="Textplatzhalter 6">
            <a:extLst>
              <a:ext uri="{FF2B5EF4-FFF2-40B4-BE49-F238E27FC236}">
                <a16:creationId xmlns:a16="http://schemas.microsoft.com/office/drawing/2014/main" id="{6E5C8951-ED83-4B8D-A041-11DC6291DD84}"/>
              </a:ext>
            </a:extLst>
          </p:cNvPr>
          <p:cNvSpPr>
            <a:spLocks noGrp="1"/>
          </p:cNvSpPr>
          <p:nvPr>
            <p:ph type="body" sz="quarter" idx="25" hasCustomPrompt="1"/>
          </p:nvPr>
        </p:nvSpPr>
        <p:spPr>
          <a:xfrm>
            <a:off x="6636190" y="1632184"/>
            <a:ext cx="5039873" cy="281103"/>
          </a:xfrm>
        </p:spPr>
        <p:txBody>
          <a:bodyPr wrap="square">
            <a:noAutofit/>
          </a:bodyPr>
          <a:lstStyle>
            <a:lvl1pPr>
              <a:defRPr sz="1800"/>
            </a:lvl1pPr>
          </a:lstStyle>
          <a:p>
            <a:pPr lvl="0"/>
            <a:r>
              <a:rPr lang="de-DE"/>
              <a:t>Agendapunkt / Kapitelthema</a:t>
            </a:r>
            <a:endParaRPr lang="de-DE" dirty="0"/>
          </a:p>
        </p:txBody>
      </p:sp>
      <p:sp>
        <p:nvSpPr>
          <p:cNvPr id="27" name="Textplatzhalter 6">
            <a:extLst>
              <a:ext uri="{FF2B5EF4-FFF2-40B4-BE49-F238E27FC236}">
                <a16:creationId xmlns:a16="http://schemas.microsoft.com/office/drawing/2014/main" id="{7D6B79FA-8C76-4CA9-AF55-F7541503ECB2}"/>
              </a:ext>
            </a:extLst>
          </p:cNvPr>
          <p:cNvSpPr>
            <a:spLocks noGrp="1"/>
          </p:cNvSpPr>
          <p:nvPr>
            <p:ph type="body" sz="quarter" idx="26" hasCustomPrompt="1"/>
          </p:nvPr>
        </p:nvSpPr>
        <p:spPr>
          <a:xfrm>
            <a:off x="6206332" y="1632184"/>
            <a:ext cx="320601" cy="281103"/>
          </a:xfrm>
        </p:spPr>
        <p:txBody>
          <a:bodyPr wrap="none" rIns="0">
            <a:noAutofit/>
          </a:bodyPr>
          <a:lstStyle>
            <a:lvl1pPr>
              <a:defRPr sz="1800" b="1">
                <a:solidFill>
                  <a:schemeClr val="tx2"/>
                </a:solidFill>
              </a:defRPr>
            </a:lvl1pPr>
          </a:lstStyle>
          <a:p>
            <a:pPr lvl="0"/>
            <a:r>
              <a:rPr lang="de-DE" dirty="0"/>
              <a:t>07 </a:t>
            </a:r>
          </a:p>
        </p:txBody>
      </p:sp>
      <p:sp>
        <p:nvSpPr>
          <p:cNvPr id="28" name="Textplatzhalter 6">
            <a:extLst>
              <a:ext uri="{FF2B5EF4-FFF2-40B4-BE49-F238E27FC236}">
                <a16:creationId xmlns:a16="http://schemas.microsoft.com/office/drawing/2014/main" id="{89249A36-CB58-4007-8E81-30FA75194BA0}"/>
              </a:ext>
            </a:extLst>
          </p:cNvPr>
          <p:cNvSpPr>
            <a:spLocks noGrp="1"/>
          </p:cNvSpPr>
          <p:nvPr>
            <p:ph type="body" sz="quarter" idx="27" hasCustomPrompt="1"/>
          </p:nvPr>
        </p:nvSpPr>
        <p:spPr>
          <a:xfrm>
            <a:off x="6636190" y="2355533"/>
            <a:ext cx="5039873" cy="281103"/>
          </a:xfrm>
        </p:spPr>
        <p:txBody>
          <a:bodyPr wrap="square">
            <a:noAutofit/>
          </a:bodyPr>
          <a:lstStyle>
            <a:lvl1pPr>
              <a:defRPr sz="1800"/>
            </a:lvl1pPr>
          </a:lstStyle>
          <a:p>
            <a:pPr lvl="0"/>
            <a:r>
              <a:rPr lang="de-DE"/>
              <a:t>Agendapunkt / Kapitelthema</a:t>
            </a:r>
            <a:endParaRPr lang="de-DE" dirty="0"/>
          </a:p>
        </p:txBody>
      </p:sp>
      <p:sp>
        <p:nvSpPr>
          <p:cNvPr id="29" name="Textplatzhalter 6">
            <a:extLst>
              <a:ext uri="{FF2B5EF4-FFF2-40B4-BE49-F238E27FC236}">
                <a16:creationId xmlns:a16="http://schemas.microsoft.com/office/drawing/2014/main" id="{953A9A61-99D0-44B5-89EB-1D1035F914BD}"/>
              </a:ext>
            </a:extLst>
          </p:cNvPr>
          <p:cNvSpPr>
            <a:spLocks noGrp="1"/>
          </p:cNvSpPr>
          <p:nvPr>
            <p:ph type="body" sz="quarter" idx="28" hasCustomPrompt="1"/>
          </p:nvPr>
        </p:nvSpPr>
        <p:spPr>
          <a:xfrm>
            <a:off x="6206332" y="2355533"/>
            <a:ext cx="320601" cy="281103"/>
          </a:xfrm>
        </p:spPr>
        <p:txBody>
          <a:bodyPr wrap="none" rIns="0">
            <a:noAutofit/>
          </a:bodyPr>
          <a:lstStyle>
            <a:lvl1pPr>
              <a:defRPr sz="1800" b="1">
                <a:solidFill>
                  <a:schemeClr val="tx2"/>
                </a:solidFill>
              </a:defRPr>
            </a:lvl1pPr>
          </a:lstStyle>
          <a:p>
            <a:pPr lvl="0"/>
            <a:r>
              <a:rPr lang="de-DE" dirty="0"/>
              <a:t>08 </a:t>
            </a:r>
          </a:p>
        </p:txBody>
      </p:sp>
      <p:sp>
        <p:nvSpPr>
          <p:cNvPr id="30" name="Textplatzhalter 6">
            <a:extLst>
              <a:ext uri="{FF2B5EF4-FFF2-40B4-BE49-F238E27FC236}">
                <a16:creationId xmlns:a16="http://schemas.microsoft.com/office/drawing/2014/main" id="{E80B7F99-D2A6-486E-BB92-8192AB563EFC}"/>
              </a:ext>
            </a:extLst>
          </p:cNvPr>
          <p:cNvSpPr>
            <a:spLocks noGrp="1"/>
          </p:cNvSpPr>
          <p:nvPr>
            <p:ph type="body" sz="quarter" idx="29" hasCustomPrompt="1"/>
          </p:nvPr>
        </p:nvSpPr>
        <p:spPr>
          <a:xfrm>
            <a:off x="6636190" y="4525580"/>
            <a:ext cx="5039873" cy="281103"/>
          </a:xfrm>
        </p:spPr>
        <p:txBody>
          <a:bodyPr wrap="square">
            <a:noAutofit/>
          </a:bodyPr>
          <a:lstStyle>
            <a:lvl1pPr>
              <a:defRPr sz="1800"/>
            </a:lvl1pPr>
          </a:lstStyle>
          <a:p>
            <a:pPr lvl="0"/>
            <a:r>
              <a:rPr lang="de-DE"/>
              <a:t>Agendapunkt / Kapitelthema</a:t>
            </a:r>
            <a:endParaRPr lang="de-DE" dirty="0"/>
          </a:p>
        </p:txBody>
      </p:sp>
      <p:sp>
        <p:nvSpPr>
          <p:cNvPr id="31" name="Textplatzhalter 6">
            <a:extLst>
              <a:ext uri="{FF2B5EF4-FFF2-40B4-BE49-F238E27FC236}">
                <a16:creationId xmlns:a16="http://schemas.microsoft.com/office/drawing/2014/main" id="{C08D70F6-D151-42E1-8F5E-DD5ADD0927D9}"/>
              </a:ext>
            </a:extLst>
          </p:cNvPr>
          <p:cNvSpPr>
            <a:spLocks noGrp="1"/>
          </p:cNvSpPr>
          <p:nvPr>
            <p:ph type="body" sz="quarter" idx="30" hasCustomPrompt="1"/>
          </p:nvPr>
        </p:nvSpPr>
        <p:spPr>
          <a:xfrm>
            <a:off x="6206332" y="4525580"/>
            <a:ext cx="307841" cy="281103"/>
          </a:xfrm>
        </p:spPr>
        <p:txBody>
          <a:bodyPr wrap="none" rIns="0">
            <a:noAutofit/>
          </a:bodyPr>
          <a:lstStyle>
            <a:lvl1pPr>
              <a:defRPr sz="1800" b="1">
                <a:solidFill>
                  <a:schemeClr val="tx2"/>
                </a:solidFill>
              </a:defRPr>
            </a:lvl1pPr>
          </a:lstStyle>
          <a:p>
            <a:pPr lvl="0"/>
            <a:r>
              <a:rPr lang="de-DE" dirty="0"/>
              <a:t>11 </a:t>
            </a:r>
          </a:p>
        </p:txBody>
      </p:sp>
      <p:sp>
        <p:nvSpPr>
          <p:cNvPr id="32" name="Textplatzhalter 6">
            <a:extLst>
              <a:ext uri="{FF2B5EF4-FFF2-40B4-BE49-F238E27FC236}">
                <a16:creationId xmlns:a16="http://schemas.microsoft.com/office/drawing/2014/main" id="{34991AD2-EBFD-4358-9611-2BE7F693C7FF}"/>
              </a:ext>
            </a:extLst>
          </p:cNvPr>
          <p:cNvSpPr>
            <a:spLocks noGrp="1"/>
          </p:cNvSpPr>
          <p:nvPr>
            <p:ph type="body" sz="quarter" idx="31" hasCustomPrompt="1"/>
          </p:nvPr>
        </p:nvSpPr>
        <p:spPr>
          <a:xfrm>
            <a:off x="6636190" y="3078882"/>
            <a:ext cx="5039873" cy="281103"/>
          </a:xfrm>
        </p:spPr>
        <p:txBody>
          <a:bodyPr wrap="square">
            <a:noAutofit/>
          </a:bodyPr>
          <a:lstStyle>
            <a:lvl1pPr>
              <a:defRPr sz="1800"/>
            </a:lvl1pPr>
          </a:lstStyle>
          <a:p>
            <a:pPr lvl="0"/>
            <a:r>
              <a:rPr lang="de-DE"/>
              <a:t>Agendapunkt / Kapitelthema</a:t>
            </a:r>
            <a:endParaRPr lang="de-DE" dirty="0"/>
          </a:p>
        </p:txBody>
      </p:sp>
      <p:sp>
        <p:nvSpPr>
          <p:cNvPr id="33" name="Textplatzhalter 6">
            <a:extLst>
              <a:ext uri="{FF2B5EF4-FFF2-40B4-BE49-F238E27FC236}">
                <a16:creationId xmlns:a16="http://schemas.microsoft.com/office/drawing/2014/main" id="{E6132B6E-46AD-4F19-ACEF-FC5E2EBEEE72}"/>
              </a:ext>
            </a:extLst>
          </p:cNvPr>
          <p:cNvSpPr>
            <a:spLocks noGrp="1"/>
          </p:cNvSpPr>
          <p:nvPr>
            <p:ph type="body" sz="quarter" idx="32" hasCustomPrompt="1"/>
          </p:nvPr>
        </p:nvSpPr>
        <p:spPr>
          <a:xfrm>
            <a:off x="6206332" y="3078882"/>
            <a:ext cx="320601" cy="281103"/>
          </a:xfrm>
        </p:spPr>
        <p:txBody>
          <a:bodyPr wrap="none" rIns="0">
            <a:noAutofit/>
          </a:bodyPr>
          <a:lstStyle>
            <a:lvl1pPr>
              <a:defRPr sz="1800" b="1">
                <a:solidFill>
                  <a:schemeClr val="tx2"/>
                </a:solidFill>
              </a:defRPr>
            </a:lvl1pPr>
          </a:lstStyle>
          <a:p>
            <a:pPr lvl="0"/>
            <a:r>
              <a:rPr lang="de-DE" dirty="0"/>
              <a:t>09 </a:t>
            </a:r>
          </a:p>
        </p:txBody>
      </p:sp>
      <p:sp>
        <p:nvSpPr>
          <p:cNvPr id="34" name="Textplatzhalter 6">
            <a:extLst>
              <a:ext uri="{FF2B5EF4-FFF2-40B4-BE49-F238E27FC236}">
                <a16:creationId xmlns:a16="http://schemas.microsoft.com/office/drawing/2014/main" id="{5B29B58B-9C14-4145-95A8-C62AC51F1A6E}"/>
              </a:ext>
            </a:extLst>
          </p:cNvPr>
          <p:cNvSpPr>
            <a:spLocks noGrp="1"/>
          </p:cNvSpPr>
          <p:nvPr>
            <p:ph type="body" sz="quarter" idx="33" hasCustomPrompt="1"/>
          </p:nvPr>
        </p:nvSpPr>
        <p:spPr>
          <a:xfrm>
            <a:off x="6636190" y="3802231"/>
            <a:ext cx="5039873" cy="281103"/>
          </a:xfrm>
        </p:spPr>
        <p:txBody>
          <a:bodyPr wrap="square">
            <a:noAutofit/>
          </a:bodyPr>
          <a:lstStyle>
            <a:lvl1pPr>
              <a:defRPr sz="1800"/>
            </a:lvl1pPr>
          </a:lstStyle>
          <a:p>
            <a:pPr lvl="0"/>
            <a:r>
              <a:rPr lang="de-DE"/>
              <a:t>Agendapunkt / Kapitelthema</a:t>
            </a:r>
            <a:endParaRPr lang="de-DE" dirty="0"/>
          </a:p>
        </p:txBody>
      </p:sp>
      <p:sp>
        <p:nvSpPr>
          <p:cNvPr id="35" name="Textplatzhalter 6">
            <a:extLst>
              <a:ext uri="{FF2B5EF4-FFF2-40B4-BE49-F238E27FC236}">
                <a16:creationId xmlns:a16="http://schemas.microsoft.com/office/drawing/2014/main" id="{5E6DB4F9-1F61-4B1E-8694-CF32F6ABEB8F}"/>
              </a:ext>
            </a:extLst>
          </p:cNvPr>
          <p:cNvSpPr>
            <a:spLocks noGrp="1"/>
          </p:cNvSpPr>
          <p:nvPr>
            <p:ph type="body" sz="quarter" idx="34" hasCustomPrompt="1"/>
          </p:nvPr>
        </p:nvSpPr>
        <p:spPr>
          <a:xfrm>
            <a:off x="6206332" y="3802231"/>
            <a:ext cx="320601" cy="281103"/>
          </a:xfrm>
        </p:spPr>
        <p:txBody>
          <a:bodyPr wrap="none" rIns="0">
            <a:noAutofit/>
          </a:bodyPr>
          <a:lstStyle>
            <a:lvl1pPr>
              <a:defRPr sz="1800" b="1">
                <a:solidFill>
                  <a:schemeClr val="tx2"/>
                </a:solidFill>
              </a:defRPr>
            </a:lvl1pPr>
          </a:lstStyle>
          <a:p>
            <a:pPr lvl="0"/>
            <a:r>
              <a:rPr lang="de-DE" dirty="0"/>
              <a:t>10 </a:t>
            </a:r>
          </a:p>
        </p:txBody>
      </p:sp>
      <p:sp>
        <p:nvSpPr>
          <p:cNvPr id="36" name="Textplatzhalter 6">
            <a:extLst>
              <a:ext uri="{FF2B5EF4-FFF2-40B4-BE49-F238E27FC236}">
                <a16:creationId xmlns:a16="http://schemas.microsoft.com/office/drawing/2014/main" id="{F139CCA6-FA40-4FAD-991E-8F0D932F40B0}"/>
              </a:ext>
            </a:extLst>
          </p:cNvPr>
          <p:cNvSpPr>
            <a:spLocks noGrp="1"/>
          </p:cNvSpPr>
          <p:nvPr>
            <p:ph type="body" sz="quarter" idx="35" hasCustomPrompt="1"/>
          </p:nvPr>
        </p:nvSpPr>
        <p:spPr>
          <a:xfrm>
            <a:off x="6636190" y="5248930"/>
            <a:ext cx="5039873" cy="281103"/>
          </a:xfrm>
        </p:spPr>
        <p:txBody>
          <a:bodyPr wrap="square">
            <a:noAutofit/>
          </a:bodyPr>
          <a:lstStyle>
            <a:lvl1pPr>
              <a:defRPr sz="1800"/>
            </a:lvl1pPr>
          </a:lstStyle>
          <a:p>
            <a:pPr lvl="0"/>
            <a:r>
              <a:rPr lang="de-DE"/>
              <a:t>Agendapunkt / Kapitelthema</a:t>
            </a:r>
            <a:endParaRPr lang="de-DE" dirty="0"/>
          </a:p>
        </p:txBody>
      </p:sp>
      <p:sp>
        <p:nvSpPr>
          <p:cNvPr id="37" name="Textplatzhalter 6">
            <a:extLst>
              <a:ext uri="{FF2B5EF4-FFF2-40B4-BE49-F238E27FC236}">
                <a16:creationId xmlns:a16="http://schemas.microsoft.com/office/drawing/2014/main" id="{4ABC58A4-2FF6-4DD6-B7CE-07D57A9854B7}"/>
              </a:ext>
            </a:extLst>
          </p:cNvPr>
          <p:cNvSpPr>
            <a:spLocks noGrp="1"/>
          </p:cNvSpPr>
          <p:nvPr>
            <p:ph type="body" sz="quarter" idx="36" hasCustomPrompt="1"/>
          </p:nvPr>
        </p:nvSpPr>
        <p:spPr>
          <a:xfrm>
            <a:off x="6206332" y="5248930"/>
            <a:ext cx="320601" cy="281103"/>
          </a:xfrm>
        </p:spPr>
        <p:txBody>
          <a:bodyPr wrap="none" rIns="0">
            <a:noAutofit/>
          </a:bodyPr>
          <a:lstStyle>
            <a:lvl1pPr>
              <a:defRPr sz="1800" b="1">
                <a:solidFill>
                  <a:schemeClr val="tx2"/>
                </a:solidFill>
              </a:defRPr>
            </a:lvl1pPr>
          </a:lstStyle>
          <a:p>
            <a:pPr lvl="0"/>
            <a:r>
              <a:rPr lang="de-DE" dirty="0"/>
              <a:t>12 </a:t>
            </a:r>
          </a:p>
        </p:txBody>
      </p:sp>
      <p:sp>
        <p:nvSpPr>
          <p:cNvPr id="6" name="Titel 5">
            <a:extLst>
              <a:ext uri="{FF2B5EF4-FFF2-40B4-BE49-F238E27FC236}">
                <a16:creationId xmlns:a16="http://schemas.microsoft.com/office/drawing/2014/main" id="{B83D1D4D-3108-48AF-9002-E2787CA11C49}"/>
              </a:ext>
            </a:extLst>
          </p:cNvPr>
          <p:cNvSpPr>
            <a:spLocks noGrp="1"/>
          </p:cNvSpPr>
          <p:nvPr>
            <p:ph type="title"/>
          </p:nvPr>
        </p:nvSpPr>
        <p:spPr>
          <a:xfrm>
            <a:off x="518318" y="301185"/>
            <a:ext cx="6844385" cy="332399"/>
          </a:xfrm>
        </p:spPr>
        <p:txBody>
          <a:bodyPr/>
          <a:lstStyle/>
          <a:p>
            <a:r>
              <a:rPr lang="de-DE"/>
              <a:t>Mastertitelformat bearbeiten</a:t>
            </a:r>
          </a:p>
        </p:txBody>
      </p:sp>
      <p:sp>
        <p:nvSpPr>
          <p:cNvPr id="38" name="Textplatzhalter 9">
            <a:extLst>
              <a:ext uri="{FF2B5EF4-FFF2-40B4-BE49-F238E27FC236}">
                <a16:creationId xmlns:a16="http://schemas.microsoft.com/office/drawing/2014/main" id="{37A4DE60-6537-42AA-B80E-663634EF66B9}"/>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
        <p:nvSpPr>
          <p:cNvPr id="39" name="Textplatzhalter 6">
            <a:extLst>
              <a:ext uri="{FF2B5EF4-FFF2-40B4-BE49-F238E27FC236}">
                <a16:creationId xmlns:a16="http://schemas.microsoft.com/office/drawing/2014/main" id="{D6F3326C-A71E-4096-84A9-CBF2623C8CD8}"/>
              </a:ext>
            </a:extLst>
          </p:cNvPr>
          <p:cNvSpPr>
            <a:spLocks noGrp="1"/>
          </p:cNvSpPr>
          <p:nvPr>
            <p:ph type="body" sz="quarter" idx="13" hasCustomPrompt="1"/>
          </p:nvPr>
        </p:nvSpPr>
        <p:spPr>
          <a:xfrm>
            <a:off x="948060" y="1631156"/>
            <a:ext cx="5039989" cy="281103"/>
          </a:xfrm>
        </p:spPr>
        <p:txBody>
          <a:bodyPr wrap="square">
            <a:noAutofit/>
          </a:bodyPr>
          <a:lstStyle>
            <a:lvl1pPr>
              <a:defRPr sz="1800"/>
            </a:lvl1pPr>
          </a:lstStyle>
          <a:p>
            <a:pPr lvl="0"/>
            <a:r>
              <a:rPr lang="de-DE" dirty="0"/>
              <a:t>Agendapunkt / Kapitelthema</a:t>
            </a:r>
          </a:p>
        </p:txBody>
      </p:sp>
      <p:sp>
        <p:nvSpPr>
          <p:cNvPr id="40" name="Textplatzhalter 6">
            <a:extLst>
              <a:ext uri="{FF2B5EF4-FFF2-40B4-BE49-F238E27FC236}">
                <a16:creationId xmlns:a16="http://schemas.microsoft.com/office/drawing/2014/main" id="{E6C7796D-6ED1-4B91-AD58-8FB5EA6F6F85}"/>
              </a:ext>
            </a:extLst>
          </p:cNvPr>
          <p:cNvSpPr>
            <a:spLocks noGrp="1"/>
          </p:cNvSpPr>
          <p:nvPr>
            <p:ph type="body" sz="quarter" idx="14" hasCustomPrompt="1"/>
          </p:nvPr>
        </p:nvSpPr>
        <p:spPr>
          <a:xfrm>
            <a:off x="518318" y="1631156"/>
            <a:ext cx="320601" cy="281103"/>
          </a:xfrm>
        </p:spPr>
        <p:txBody>
          <a:bodyPr wrap="none" rIns="0">
            <a:noAutofit/>
          </a:bodyPr>
          <a:lstStyle>
            <a:lvl1pPr>
              <a:defRPr sz="1800" b="1">
                <a:solidFill>
                  <a:schemeClr val="tx2"/>
                </a:solidFill>
              </a:defRPr>
            </a:lvl1pPr>
          </a:lstStyle>
          <a:p>
            <a:pPr lvl="0"/>
            <a:r>
              <a:rPr lang="de-DE" dirty="0"/>
              <a:t>01 </a:t>
            </a:r>
          </a:p>
        </p:txBody>
      </p:sp>
      <p:sp>
        <p:nvSpPr>
          <p:cNvPr id="7" name="Bildplatzhalter 6">
            <a:extLst>
              <a:ext uri="{FF2B5EF4-FFF2-40B4-BE49-F238E27FC236}">
                <a16:creationId xmlns:a16="http://schemas.microsoft.com/office/drawing/2014/main" id="{86D31599-AF4C-4469-80F6-AA369A20BF0B}"/>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16510167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Agenda | mit 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48180691-36C4-442B-801E-F5F906A331D4}"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39" name="Bildplatzhalter 8">
            <a:extLst>
              <a:ext uri="{FF2B5EF4-FFF2-40B4-BE49-F238E27FC236}">
                <a16:creationId xmlns:a16="http://schemas.microsoft.com/office/drawing/2014/main" id="{C307E1A8-BB91-4A01-9481-49FD8B5663F9}"/>
              </a:ext>
            </a:extLst>
          </p:cNvPr>
          <p:cNvSpPr>
            <a:spLocks noGrp="1"/>
          </p:cNvSpPr>
          <p:nvPr>
            <p:ph type="pic" sz="quarter" idx="25" hasCustomPrompt="1"/>
          </p:nvPr>
        </p:nvSpPr>
        <p:spPr>
          <a:xfrm>
            <a:off x="6206329" y="1631156"/>
            <a:ext cx="5469732" cy="3951164"/>
          </a:xfrm>
          <a:solidFill>
            <a:schemeClr val="bg1">
              <a:lumMod val="95000"/>
            </a:schemeClr>
          </a:solidFill>
        </p:spPr>
        <p:txBody>
          <a:bodyPr/>
          <a:lstStyle/>
          <a:p>
            <a:r>
              <a:rPr lang="de-DE"/>
              <a:t> </a:t>
            </a:r>
          </a:p>
        </p:txBody>
      </p:sp>
      <p:sp>
        <p:nvSpPr>
          <p:cNvPr id="40" name="Textplatzhalter 10">
            <a:extLst>
              <a:ext uri="{FF2B5EF4-FFF2-40B4-BE49-F238E27FC236}">
                <a16:creationId xmlns:a16="http://schemas.microsoft.com/office/drawing/2014/main" id="{7ADEC47A-086D-40D0-ACA4-691359338125}"/>
              </a:ext>
            </a:extLst>
          </p:cNvPr>
          <p:cNvSpPr>
            <a:spLocks noGrp="1"/>
          </p:cNvSpPr>
          <p:nvPr>
            <p:ph type="body" sz="quarter" idx="26"/>
          </p:nvPr>
        </p:nvSpPr>
        <p:spPr>
          <a:xfrm>
            <a:off x="6206329" y="5690271"/>
            <a:ext cx="5469732"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23" name="Textplatzhalter 6">
            <a:extLst>
              <a:ext uri="{FF2B5EF4-FFF2-40B4-BE49-F238E27FC236}">
                <a16:creationId xmlns:a16="http://schemas.microsoft.com/office/drawing/2014/main" id="{814385D7-3CBE-40E3-B67F-C8C515F3C0EF}"/>
              </a:ext>
            </a:extLst>
          </p:cNvPr>
          <p:cNvSpPr>
            <a:spLocks noGrp="1"/>
          </p:cNvSpPr>
          <p:nvPr>
            <p:ph type="body" sz="quarter" idx="15" hasCustomPrompt="1"/>
          </p:nvPr>
        </p:nvSpPr>
        <p:spPr>
          <a:xfrm>
            <a:off x="948060" y="2354711"/>
            <a:ext cx="5039989" cy="281103"/>
          </a:xfrm>
        </p:spPr>
        <p:txBody>
          <a:bodyPr wrap="square">
            <a:noAutofit/>
          </a:bodyPr>
          <a:lstStyle>
            <a:lvl1pPr>
              <a:defRPr sz="1800"/>
            </a:lvl1pPr>
          </a:lstStyle>
          <a:p>
            <a:pPr lvl="0"/>
            <a:r>
              <a:rPr lang="de-DE" dirty="0"/>
              <a:t>Agendapunkt / Kapitelthema</a:t>
            </a:r>
          </a:p>
        </p:txBody>
      </p:sp>
      <p:sp>
        <p:nvSpPr>
          <p:cNvPr id="26" name="Textplatzhalter 6">
            <a:extLst>
              <a:ext uri="{FF2B5EF4-FFF2-40B4-BE49-F238E27FC236}">
                <a16:creationId xmlns:a16="http://schemas.microsoft.com/office/drawing/2014/main" id="{BF0108A6-83E5-4EB1-9FFE-599D1B8CC324}"/>
              </a:ext>
            </a:extLst>
          </p:cNvPr>
          <p:cNvSpPr>
            <a:spLocks noGrp="1"/>
          </p:cNvSpPr>
          <p:nvPr>
            <p:ph type="body" sz="quarter" idx="16" hasCustomPrompt="1"/>
          </p:nvPr>
        </p:nvSpPr>
        <p:spPr>
          <a:xfrm>
            <a:off x="518318" y="2354711"/>
            <a:ext cx="320601" cy="281103"/>
          </a:xfrm>
        </p:spPr>
        <p:txBody>
          <a:bodyPr wrap="none" rIns="0">
            <a:noAutofit/>
          </a:bodyPr>
          <a:lstStyle>
            <a:lvl1pPr>
              <a:defRPr sz="1800" b="1">
                <a:solidFill>
                  <a:schemeClr val="tx2"/>
                </a:solidFill>
              </a:defRPr>
            </a:lvl1pPr>
          </a:lstStyle>
          <a:p>
            <a:pPr lvl="0"/>
            <a:r>
              <a:rPr lang="de-DE" dirty="0"/>
              <a:t>02 </a:t>
            </a:r>
          </a:p>
        </p:txBody>
      </p:sp>
      <p:sp>
        <p:nvSpPr>
          <p:cNvPr id="27" name="Textplatzhalter 6">
            <a:extLst>
              <a:ext uri="{FF2B5EF4-FFF2-40B4-BE49-F238E27FC236}">
                <a16:creationId xmlns:a16="http://schemas.microsoft.com/office/drawing/2014/main" id="{267C2477-3228-475F-AFD7-A441A08AAE52}"/>
              </a:ext>
            </a:extLst>
          </p:cNvPr>
          <p:cNvSpPr>
            <a:spLocks noGrp="1"/>
          </p:cNvSpPr>
          <p:nvPr>
            <p:ph type="body" sz="quarter" idx="17" hasCustomPrompt="1"/>
          </p:nvPr>
        </p:nvSpPr>
        <p:spPr>
          <a:xfrm>
            <a:off x="948060" y="4525376"/>
            <a:ext cx="5039989" cy="281103"/>
          </a:xfrm>
        </p:spPr>
        <p:txBody>
          <a:bodyPr wrap="square">
            <a:noAutofit/>
          </a:bodyPr>
          <a:lstStyle>
            <a:lvl1pPr>
              <a:defRPr sz="1800"/>
            </a:lvl1pPr>
          </a:lstStyle>
          <a:p>
            <a:pPr lvl="0"/>
            <a:r>
              <a:rPr lang="de-DE" dirty="0"/>
              <a:t>Agendapunkt / Kapitelthema</a:t>
            </a:r>
          </a:p>
        </p:txBody>
      </p:sp>
      <p:sp>
        <p:nvSpPr>
          <p:cNvPr id="28" name="Textplatzhalter 6">
            <a:extLst>
              <a:ext uri="{FF2B5EF4-FFF2-40B4-BE49-F238E27FC236}">
                <a16:creationId xmlns:a16="http://schemas.microsoft.com/office/drawing/2014/main" id="{372EDABB-0CB3-495E-B38E-EBB187C3F00C}"/>
              </a:ext>
            </a:extLst>
          </p:cNvPr>
          <p:cNvSpPr>
            <a:spLocks noGrp="1"/>
          </p:cNvSpPr>
          <p:nvPr>
            <p:ph type="body" sz="quarter" idx="18" hasCustomPrompt="1"/>
          </p:nvPr>
        </p:nvSpPr>
        <p:spPr>
          <a:xfrm>
            <a:off x="518318" y="4525376"/>
            <a:ext cx="320601" cy="281103"/>
          </a:xfrm>
        </p:spPr>
        <p:txBody>
          <a:bodyPr wrap="none" rIns="0">
            <a:noAutofit/>
          </a:bodyPr>
          <a:lstStyle>
            <a:lvl1pPr>
              <a:defRPr sz="1800" b="1">
                <a:solidFill>
                  <a:schemeClr val="tx2"/>
                </a:solidFill>
              </a:defRPr>
            </a:lvl1pPr>
          </a:lstStyle>
          <a:p>
            <a:pPr lvl="0"/>
            <a:r>
              <a:rPr lang="de-DE" dirty="0"/>
              <a:t>05 </a:t>
            </a:r>
          </a:p>
        </p:txBody>
      </p:sp>
      <p:sp>
        <p:nvSpPr>
          <p:cNvPr id="29" name="Textplatzhalter 6">
            <a:extLst>
              <a:ext uri="{FF2B5EF4-FFF2-40B4-BE49-F238E27FC236}">
                <a16:creationId xmlns:a16="http://schemas.microsoft.com/office/drawing/2014/main" id="{F8DE391A-D3CD-46A0-9DA6-BE18B632C972}"/>
              </a:ext>
            </a:extLst>
          </p:cNvPr>
          <p:cNvSpPr>
            <a:spLocks noGrp="1"/>
          </p:cNvSpPr>
          <p:nvPr>
            <p:ph type="body" sz="quarter" idx="19" hasCustomPrompt="1"/>
          </p:nvPr>
        </p:nvSpPr>
        <p:spPr>
          <a:xfrm>
            <a:off x="948060" y="3078266"/>
            <a:ext cx="5039989" cy="281103"/>
          </a:xfrm>
        </p:spPr>
        <p:txBody>
          <a:bodyPr wrap="square">
            <a:noAutofit/>
          </a:bodyPr>
          <a:lstStyle>
            <a:lvl1pPr>
              <a:defRPr sz="1800"/>
            </a:lvl1pPr>
          </a:lstStyle>
          <a:p>
            <a:pPr lvl="0"/>
            <a:r>
              <a:rPr lang="de-DE" dirty="0"/>
              <a:t>Agendapunkt / Kapitelthema</a:t>
            </a:r>
          </a:p>
        </p:txBody>
      </p:sp>
      <p:sp>
        <p:nvSpPr>
          <p:cNvPr id="30" name="Textplatzhalter 6">
            <a:extLst>
              <a:ext uri="{FF2B5EF4-FFF2-40B4-BE49-F238E27FC236}">
                <a16:creationId xmlns:a16="http://schemas.microsoft.com/office/drawing/2014/main" id="{6D22FFA5-3E37-4F35-A696-49186B6B1118}"/>
              </a:ext>
            </a:extLst>
          </p:cNvPr>
          <p:cNvSpPr>
            <a:spLocks noGrp="1"/>
          </p:cNvSpPr>
          <p:nvPr>
            <p:ph type="body" sz="quarter" idx="20" hasCustomPrompt="1"/>
          </p:nvPr>
        </p:nvSpPr>
        <p:spPr>
          <a:xfrm>
            <a:off x="518318" y="3078266"/>
            <a:ext cx="320601" cy="281103"/>
          </a:xfrm>
        </p:spPr>
        <p:txBody>
          <a:bodyPr wrap="none" rIns="0">
            <a:noAutofit/>
          </a:bodyPr>
          <a:lstStyle>
            <a:lvl1pPr>
              <a:defRPr sz="1800" b="1">
                <a:solidFill>
                  <a:schemeClr val="tx2"/>
                </a:solidFill>
              </a:defRPr>
            </a:lvl1pPr>
          </a:lstStyle>
          <a:p>
            <a:pPr lvl="0"/>
            <a:r>
              <a:rPr lang="de-DE" dirty="0"/>
              <a:t>03 </a:t>
            </a:r>
          </a:p>
        </p:txBody>
      </p:sp>
      <p:sp>
        <p:nvSpPr>
          <p:cNvPr id="31" name="Textplatzhalter 6">
            <a:extLst>
              <a:ext uri="{FF2B5EF4-FFF2-40B4-BE49-F238E27FC236}">
                <a16:creationId xmlns:a16="http://schemas.microsoft.com/office/drawing/2014/main" id="{BFD50D54-7BD1-4F76-8C9C-C2D77E59243A}"/>
              </a:ext>
            </a:extLst>
          </p:cNvPr>
          <p:cNvSpPr>
            <a:spLocks noGrp="1"/>
          </p:cNvSpPr>
          <p:nvPr>
            <p:ph type="body" sz="quarter" idx="21" hasCustomPrompt="1"/>
          </p:nvPr>
        </p:nvSpPr>
        <p:spPr>
          <a:xfrm>
            <a:off x="948060" y="3801821"/>
            <a:ext cx="5039989" cy="281103"/>
          </a:xfrm>
        </p:spPr>
        <p:txBody>
          <a:bodyPr wrap="square">
            <a:noAutofit/>
          </a:bodyPr>
          <a:lstStyle>
            <a:lvl1pPr>
              <a:defRPr sz="1800"/>
            </a:lvl1pPr>
          </a:lstStyle>
          <a:p>
            <a:pPr lvl="0"/>
            <a:r>
              <a:rPr lang="de-DE" dirty="0"/>
              <a:t>Agendapunkt / Kapitelthema</a:t>
            </a:r>
          </a:p>
        </p:txBody>
      </p:sp>
      <p:sp>
        <p:nvSpPr>
          <p:cNvPr id="32" name="Textplatzhalter 6">
            <a:extLst>
              <a:ext uri="{FF2B5EF4-FFF2-40B4-BE49-F238E27FC236}">
                <a16:creationId xmlns:a16="http://schemas.microsoft.com/office/drawing/2014/main" id="{1CB17604-E112-4197-B54C-292891529DF6}"/>
              </a:ext>
            </a:extLst>
          </p:cNvPr>
          <p:cNvSpPr>
            <a:spLocks noGrp="1"/>
          </p:cNvSpPr>
          <p:nvPr>
            <p:ph type="body" sz="quarter" idx="22" hasCustomPrompt="1"/>
          </p:nvPr>
        </p:nvSpPr>
        <p:spPr>
          <a:xfrm>
            <a:off x="518318" y="3801821"/>
            <a:ext cx="320601" cy="281103"/>
          </a:xfrm>
        </p:spPr>
        <p:txBody>
          <a:bodyPr wrap="none" rIns="0">
            <a:noAutofit/>
          </a:bodyPr>
          <a:lstStyle>
            <a:lvl1pPr>
              <a:defRPr sz="1800" b="1">
                <a:solidFill>
                  <a:schemeClr val="tx2"/>
                </a:solidFill>
              </a:defRPr>
            </a:lvl1pPr>
          </a:lstStyle>
          <a:p>
            <a:pPr lvl="0"/>
            <a:r>
              <a:rPr lang="de-DE" dirty="0"/>
              <a:t>04 </a:t>
            </a:r>
          </a:p>
        </p:txBody>
      </p:sp>
      <p:sp>
        <p:nvSpPr>
          <p:cNvPr id="33" name="Textplatzhalter 6">
            <a:extLst>
              <a:ext uri="{FF2B5EF4-FFF2-40B4-BE49-F238E27FC236}">
                <a16:creationId xmlns:a16="http://schemas.microsoft.com/office/drawing/2014/main" id="{D30B4D90-1B5E-403E-AD31-C32004032091}"/>
              </a:ext>
            </a:extLst>
          </p:cNvPr>
          <p:cNvSpPr>
            <a:spLocks noGrp="1"/>
          </p:cNvSpPr>
          <p:nvPr>
            <p:ph type="body" sz="quarter" idx="23" hasCustomPrompt="1"/>
          </p:nvPr>
        </p:nvSpPr>
        <p:spPr>
          <a:xfrm>
            <a:off x="948060" y="5248930"/>
            <a:ext cx="5039989" cy="281103"/>
          </a:xfrm>
        </p:spPr>
        <p:txBody>
          <a:bodyPr wrap="square">
            <a:noAutofit/>
          </a:bodyPr>
          <a:lstStyle>
            <a:lvl1pPr>
              <a:defRPr sz="1800"/>
            </a:lvl1pPr>
          </a:lstStyle>
          <a:p>
            <a:pPr lvl="0"/>
            <a:r>
              <a:rPr lang="de-DE" dirty="0"/>
              <a:t>Agendapunkt / Kapitelthema</a:t>
            </a:r>
          </a:p>
        </p:txBody>
      </p:sp>
      <p:sp>
        <p:nvSpPr>
          <p:cNvPr id="34" name="Textplatzhalter 6">
            <a:extLst>
              <a:ext uri="{FF2B5EF4-FFF2-40B4-BE49-F238E27FC236}">
                <a16:creationId xmlns:a16="http://schemas.microsoft.com/office/drawing/2014/main" id="{72B1944A-640B-4200-A785-CFA163F71818}"/>
              </a:ext>
            </a:extLst>
          </p:cNvPr>
          <p:cNvSpPr>
            <a:spLocks noGrp="1"/>
          </p:cNvSpPr>
          <p:nvPr>
            <p:ph type="body" sz="quarter" idx="24" hasCustomPrompt="1"/>
          </p:nvPr>
        </p:nvSpPr>
        <p:spPr>
          <a:xfrm>
            <a:off x="518318" y="5248930"/>
            <a:ext cx="320601" cy="281103"/>
          </a:xfrm>
        </p:spPr>
        <p:txBody>
          <a:bodyPr wrap="none" rIns="0">
            <a:noAutofit/>
          </a:bodyPr>
          <a:lstStyle>
            <a:lvl1pPr>
              <a:defRPr sz="1800" b="1">
                <a:solidFill>
                  <a:schemeClr val="tx2"/>
                </a:solidFill>
              </a:defRPr>
            </a:lvl1pPr>
          </a:lstStyle>
          <a:p>
            <a:pPr lvl="0"/>
            <a:r>
              <a:rPr lang="de-DE" dirty="0"/>
              <a:t>06 </a:t>
            </a:r>
          </a:p>
        </p:txBody>
      </p:sp>
      <p:sp>
        <p:nvSpPr>
          <p:cNvPr id="35" name="Textplatzhalter 6">
            <a:extLst>
              <a:ext uri="{FF2B5EF4-FFF2-40B4-BE49-F238E27FC236}">
                <a16:creationId xmlns:a16="http://schemas.microsoft.com/office/drawing/2014/main" id="{5ECB7BBA-6A53-45DD-882E-1DF6A99780C0}"/>
              </a:ext>
            </a:extLst>
          </p:cNvPr>
          <p:cNvSpPr>
            <a:spLocks noGrp="1"/>
          </p:cNvSpPr>
          <p:nvPr>
            <p:ph type="body" sz="quarter" idx="13" hasCustomPrompt="1"/>
          </p:nvPr>
        </p:nvSpPr>
        <p:spPr>
          <a:xfrm>
            <a:off x="948060" y="1631156"/>
            <a:ext cx="5039989" cy="281103"/>
          </a:xfrm>
        </p:spPr>
        <p:txBody>
          <a:bodyPr wrap="square">
            <a:noAutofit/>
          </a:bodyPr>
          <a:lstStyle>
            <a:lvl1pPr>
              <a:defRPr sz="1800"/>
            </a:lvl1pPr>
          </a:lstStyle>
          <a:p>
            <a:pPr lvl="0"/>
            <a:r>
              <a:rPr lang="de-DE" dirty="0"/>
              <a:t>Agendapunkt / Kapitelthema</a:t>
            </a:r>
          </a:p>
        </p:txBody>
      </p:sp>
      <p:sp>
        <p:nvSpPr>
          <p:cNvPr id="36" name="Textplatzhalter 6">
            <a:extLst>
              <a:ext uri="{FF2B5EF4-FFF2-40B4-BE49-F238E27FC236}">
                <a16:creationId xmlns:a16="http://schemas.microsoft.com/office/drawing/2014/main" id="{FE56B6C1-047C-44D7-B1DD-8B723581E084}"/>
              </a:ext>
            </a:extLst>
          </p:cNvPr>
          <p:cNvSpPr>
            <a:spLocks noGrp="1"/>
          </p:cNvSpPr>
          <p:nvPr>
            <p:ph type="body" sz="quarter" idx="14" hasCustomPrompt="1"/>
          </p:nvPr>
        </p:nvSpPr>
        <p:spPr>
          <a:xfrm>
            <a:off x="518318" y="1631156"/>
            <a:ext cx="320601" cy="281103"/>
          </a:xfrm>
        </p:spPr>
        <p:txBody>
          <a:bodyPr wrap="none" rIns="0">
            <a:noAutofit/>
          </a:bodyPr>
          <a:lstStyle>
            <a:lvl1pPr>
              <a:defRPr sz="1800" b="1">
                <a:solidFill>
                  <a:schemeClr val="tx2"/>
                </a:solidFill>
              </a:defRPr>
            </a:lvl1pPr>
          </a:lstStyle>
          <a:p>
            <a:pPr lvl="0"/>
            <a:r>
              <a:rPr lang="de-DE" dirty="0"/>
              <a:t>01 </a:t>
            </a:r>
          </a:p>
        </p:txBody>
      </p:sp>
      <p:sp>
        <p:nvSpPr>
          <p:cNvPr id="21" name="Bildplatzhalter 6">
            <a:extLst>
              <a:ext uri="{FF2B5EF4-FFF2-40B4-BE49-F238E27FC236}">
                <a16:creationId xmlns:a16="http://schemas.microsoft.com/office/drawing/2014/main" id="{8F4DFED6-EBAA-4D0C-A5C6-CD2902883FB9}"/>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365D3C98-AF8F-400F-858D-1D6CD4B95DDE}"/>
              </a:ext>
            </a:extLst>
          </p:cNvPr>
          <p:cNvSpPr>
            <a:spLocks noGrp="1"/>
          </p:cNvSpPr>
          <p:nvPr>
            <p:ph type="title"/>
          </p:nvPr>
        </p:nvSpPr>
        <p:spPr/>
        <p:txBody>
          <a:bodyPr/>
          <a:lstStyle/>
          <a:p>
            <a:r>
              <a:rPr lang="de-DE"/>
              <a:t>Mastertitelformat bearbeiten</a:t>
            </a:r>
          </a:p>
        </p:txBody>
      </p:sp>
      <p:sp>
        <p:nvSpPr>
          <p:cNvPr id="24" name="Textplatzhalter 9">
            <a:extLst>
              <a:ext uri="{FF2B5EF4-FFF2-40B4-BE49-F238E27FC236}">
                <a16:creationId xmlns:a16="http://schemas.microsoft.com/office/drawing/2014/main" id="{E94ED47E-AE0F-46CF-A861-AA42DCC1736C}"/>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24515909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hasCustomPrompt="1"/>
          </p:nvPr>
        </p:nvSpPr>
        <p:spPr>
          <a:xfrm>
            <a:off x="518318" y="2875002"/>
            <a:ext cx="11157743" cy="1107996"/>
          </a:xfrm>
        </p:spPr>
        <p:txBody>
          <a:bodyPr anchor="ctr" anchorCtr="0"/>
          <a:lstStyle>
            <a:lvl1pPr>
              <a:defRPr sz="4000">
                <a:solidFill>
                  <a:schemeClr val="tx1"/>
                </a:solidFill>
              </a:defRPr>
            </a:lvl1pPr>
          </a:lstStyle>
          <a:p>
            <a:r>
              <a:rPr lang="de-DE" dirty="0"/>
              <a:t>Kapiteltrenner</a:t>
            </a:r>
            <a:br>
              <a:rPr lang="de-DE" dirty="0"/>
            </a:br>
            <a:r>
              <a:rPr lang="de-DE" dirty="0"/>
              <a:t>Mehrzeilig möglich</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tx1"/>
                </a:solidFill>
              </a:defRPr>
            </a:lvl1pPr>
          </a:lstStyle>
          <a:p>
            <a:fld id="{25DBE663-8CF8-4EA4-AF83-5C771F9A06FE}"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tx1"/>
                </a:solidFill>
              </a:defRPr>
            </a:lvl1p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tx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517200" y="6538526"/>
            <a:ext cx="116748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F7987594-F169-42FB-8839-77BF8D405E37}"/>
              </a:ext>
            </a:extLst>
          </p:cNvPr>
          <p:cNvSpPr/>
          <p:nvPr userDrawn="1"/>
        </p:nvSpPr>
        <p:spPr>
          <a:xfrm>
            <a:off x="518400" y="1196733"/>
            <a:ext cx="11676062"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Freihandform: Form 59">
            <a:extLst>
              <a:ext uri="{FF2B5EF4-FFF2-40B4-BE49-F238E27FC236}">
                <a16:creationId xmlns:a16="http://schemas.microsoft.com/office/drawing/2014/main" id="{40F781E3-735A-4333-AF8D-7842FE86295B}"/>
              </a:ext>
            </a:extLst>
          </p:cNvPr>
          <p:cNvSpPr/>
          <p:nvPr userDrawn="1"/>
        </p:nvSpPr>
        <p:spPr>
          <a:xfrm>
            <a:off x="10056938" y="300703"/>
            <a:ext cx="1619125" cy="618155"/>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chemeClr val="tx1"/>
          </a:solidFill>
          <a:ln w="2892" cap="flat">
            <a:noFill/>
            <a:prstDash val="solid"/>
            <a:miter/>
          </a:ln>
        </p:spPr>
        <p:txBody>
          <a:bodyPr rtlCol="0" anchor="ctr"/>
          <a:lstStyle/>
          <a:p>
            <a:endParaRPr lang="de-DE"/>
          </a:p>
        </p:txBody>
      </p:sp>
      <p:grpSp>
        <p:nvGrpSpPr>
          <p:cNvPr id="58" name="Gruppieren 57">
            <a:extLst>
              <a:ext uri="{FF2B5EF4-FFF2-40B4-BE49-F238E27FC236}">
                <a16:creationId xmlns:a16="http://schemas.microsoft.com/office/drawing/2014/main" id="{9A6E8BA9-5951-4163-8A80-4621C65DA816}"/>
              </a:ext>
            </a:extLst>
          </p:cNvPr>
          <p:cNvGrpSpPr/>
          <p:nvPr userDrawn="1"/>
        </p:nvGrpSpPr>
        <p:grpSpPr>
          <a:xfrm>
            <a:off x="-390525" y="160153"/>
            <a:ext cx="333375" cy="136812"/>
            <a:chOff x="-133350" y="2711163"/>
            <a:chExt cx="333375" cy="136812"/>
          </a:xfrm>
        </p:grpSpPr>
        <p:cxnSp>
          <p:nvCxnSpPr>
            <p:cNvPr id="61" name="Gerader Verbinder 60">
              <a:extLst>
                <a:ext uri="{FF2B5EF4-FFF2-40B4-BE49-F238E27FC236}">
                  <a16:creationId xmlns:a16="http://schemas.microsoft.com/office/drawing/2014/main" id="{59DAB7DF-1308-4B09-91FE-7DF38D6584E7}"/>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87654828-5D94-4A05-BD5F-25792A149E05}"/>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3" name="Gruppieren 62">
            <a:extLst>
              <a:ext uri="{FF2B5EF4-FFF2-40B4-BE49-F238E27FC236}">
                <a16:creationId xmlns:a16="http://schemas.microsoft.com/office/drawing/2014/main" id="{9D3F2F75-1623-4F64-97FE-EA0C4D9FABDC}"/>
              </a:ext>
            </a:extLst>
          </p:cNvPr>
          <p:cNvGrpSpPr/>
          <p:nvPr userDrawn="1"/>
        </p:nvGrpSpPr>
        <p:grpSpPr>
          <a:xfrm>
            <a:off x="-390525" y="1131703"/>
            <a:ext cx="333375" cy="136812"/>
            <a:chOff x="-133350" y="2711163"/>
            <a:chExt cx="333375" cy="136812"/>
          </a:xfrm>
        </p:grpSpPr>
        <p:cxnSp>
          <p:nvCxnSpPr>
            <p:cNvPr id="64" name="Gerader Verbinder 63">
              <a:extLst>
                <a:ext uri="{FF2B5EF4-FFF2-40B4-BE49-F238E27FC236}">
                  <a16:creationId xmlns:a16="http://schemas.microsoft.com/office/drawing/2014/main" id="{B042E0F0-49A6-465F-A607-A4C2EFB5486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9D612980-2A2D-4E94-8238-9C67C608554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6" name="Gruppieren 65">
            <a:extLst>
              <a:ext uri="{FF2B5EF4-FFF2-40B4-BE49-F238E27FC236}">
                <a16:creationId xmlns:a16="http://schemas.microsoft.com/office/drawing/2014/main" id="{2CE76F8C-9B22-4BB3-B2D6-15EC2A58C7A7}"/>
              </a:ext>
            </a:extLst>
          </p:cNvPr>
          <p:cNvGrpSpPr/>
          <p:nvPr userDrawn="1"/>
        </p:nvGrpSpPr>
        <p:grpSpPr>
          <a:xfrm>
            <a:off x="-390525" y="1491963"/>
            <a:ext cx="333375" cy="136812"/>
            <a:chOff x="-133350" y="2711163"/>
            <a:chExt cx="333375" cy="136812"/>
          </a:xfrm>
        </p:grpSpPr>
        <p:cxnSp>
          <p:nvCxnSpPr>
            <p:cNvPr id="67" name="Gerader Verbinder 66">
              <a:extLst>
                <a:ext uri="{FF2B5EF4-FFF2-40B4-BE49-F238E27FC236}">
                  <a16:creationId xmlns:a16="http://schemas.microsoft.com/office/drawing/2014/main" id="{9C843E82-BEFA-4CF2-BA2F-3C80060D31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4762BE88-2459-479F-84FF-4DF483AA142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9" name="Gruppieren 68">
            <a:extLst>
              <a:ext uri="{FF2B5EF4-FFF2-40B4-BE49-F238E27FC236}">
                <a16:creationId xmlns:a16="http://schemas.microsoft.com/office/drawing/2014/main" id="{104E26F8-EA1A-4C6F-92E1-8F6F98ABFA13}"/>
              </a:ext>
            </a:extLst>
          </p:cNvPr>
          <p:cNvGrpSpPr/>
          <p:nvPr userDrawn="1"/>
        </p:nvGrpSpPr>
        <p:grpSpPr>
          <a:xfrm>
            <a:off x="-390525" y="3292188"/>
            <a:ext cx="333375" cy="136812"/>
            <a:chOff x="-133350" y="2711163"/>
            <a:chExt cx="333375" cy="136812"/>
          </a:xfrm>
        </p:grpSpPr>
        <p:cxnSp>
          <p:nvCxnSpPr>
            <p:cNvPr id="70" name="Gerader Verbinder 69">
              <a:extLst>
                <a:ext uri="{FF2B5EF4-FFF2-40B4-BE49-F238E27FC236}">
                  <a16:creationId xmlns:a16="http://schemas.microsoft.com/office/drawing/2014/main" id="{1A8A854C-301D-4327-AEA2-BCC20A8872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5A547124-456E-49C6-8FC8-111D0AAFEB7F}"/>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2" name="Gruppieren 71">
            <a:extLst>
              <a:ext uri="{FF2B5EF4-FFF2-40B4-BE49-F238E27FC236}">
                <a16:creationId xmlns:a16="http://schemas.microsoft.com/office/drawing/2014/main" id="{73B26B5D-1FEC-45B5-B34A-6A1B50955F0E}"/>
              </a:ext>
            </a:extLst>
          </p:cNvPr>
          <p:cNvGrpSpPr/>
          <p:nvPr userDrawn="1"/>
        </p:nvGrpSpPr>
        <p:grpSpPr>
          <a:xfrm>
            <a:off x="-390525" y="6063963"/>
            <a:ext cx="333375" cy="136812"/>
            <a:chOff x="-133350" y="2711163"/>
            <a:chExt cx="333375" cy="136812"/>
          </a:xfrm>
        </p:grpSpPr>
        <p:cxnSp>
          <p:nvCxnSpPr>
            <p:cNvPr id="73" name="Gerader Verbinder 72">
              <a:extLst>
                <a:ext uri="{FF2B5EF4-FFF2-40B4-BE49-F238E27FC236}">
                  <a16:creationId xmlns:a16="http://schemas.microsoft.com/office/drawing/2014/main" id="{3423A679-4F5C-456E-AB6C-7A18EA3E5BA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69754FAD-5E71-4087-B3E8-0FEC37E0D864}"/>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5" name="Gruppieren 74">
            <a:extLst>
              <a:ext uri="{FF2B5EF4-FFF2-40B4-BE49-F238E27FC236}">
                <a16:creationId xmlns:a16="http://schemas.microsoft.com/office/drawing/2014/main" id="{7C156EC4-BDB3-4DEA-9B78-E98FCFD2F54B}"/>
              </a:ext>
            </a:extLst>
          </p:cNvPr>
          <p:cNvGrpSpPr/>
          <p:nvPr userDrawn="1"/>
        </p:nvGrpSpPr>
        <p:grpSpPr>
          <a:xfrm>
            <a:off x="-390525" y="6495763"/>
            <a:ext cx="333375" cy="136812"/>
            <a:chOff x="-133350" y="2711163"/>
            <a:chExt cx="333375" cy="136812"/>
          </a:xfrm>
        </p:grpSpPr>
        <p:cxnSp>
          <p:nvCxnSpPr>
            <p:cNvPr id="76" name="Gerader Verbinder 75">
              <a:extLst>
                <a:ext uri="{FF2B5EF4-FFF2-40B4-BE49-F238E27FC236}">
                  <a16:creationId xmlns:a16="http://schemas.microsoft.com/office/drawing/2014/main" id="{9E9C384D-D46B-429F-9A97-86F6E3560FE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64B7918E-86D1-49EB-8917-1468D42A6E25}"/>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8" name="Gruppieren 77">
            <a:extLst>
              <a:ext uri="{FF2B5EF4-FFF2-40B4-BE49-F238E27FC236}">
                <a16:creationId xmlns:a16="http://schemas.microsoft.com/office/drawing/2014/main" id="{750A6733-FD78-4442-98B4-E2BED64B460F}"/>
              </a:ext>
            </a:extLst>
          </p:cNvPr>
          <p:cNvGrpSpPr/>
          <p:nvPr userDrawn="1"/>
        </p:nvGrpSpPr>
        <p:grpSpPr>
          <a:xfrm rot="16200000">
            <a:off x="281643" y="-299136"/>
            <a:ext cx="333375" cy="136808"/>
            <a:chOff x="-133350" y="2711167"/>
            <a:chExt cx="333375" cy="136808"/>
          </a:xfrm>
        </p:grpSpPr>
        <p:cxnSp>
          <p:nvCxnSpPr>
            <p:cNvPr id="79" name="Gerader Verbinder 78">
              <a:extLst>
                <a:ext uri="{FF2B5EF4-FFF2-40B4-BE49-F238E27FC236}">
                  <a16:creationId xmlns:a16="http://schemas.microsoft.com/office/drawing/2014/main" id="{77BB574D-D198-49E4-874D-732C0CBD5BF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67A72ACB-A6A0-450F-A8F3-9CA35EFC5560}"/>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1" name="Gruppieren 80">
            <a:extLst>
              <a:ext uri="{FF2B5EF4-FFF2-40B4-BE49-F238E27FC236}">
                <a16:creationId xmlns:a16="http://schemas.microsoft.com/office/drawing/2014/main" id="{C4970FA2-8D2D-462F-BD21-BDE052DC5824}"/>
              </a:ext>
            </a:extLst>
          </p:cNvPr>
          <p:cNvGrpSpPr/>
          <p:nvPr userDrawn="1"/>
        </p:nvGrpSpPr>
        <p:grpSpPr>
          <a:xfrm rot="16200000">
            <a:off x="5752963" y="-299136"/>
            <a:ext cx="333375" cy="136804"/>
            <a:chOff x="-133350" y="2711171"/>
            <a:chExt cx="333375" cy="136804"/>
          </a:xfrm>
        </p:grpSpPr>
        <p:cxnSp>
          <p:nvCxnSpPr>
            <p:cNvPr id="82" name="Gerader Verbinder 81">
              <a:extLst>
                <a:ext uri="{FF2B5EF4-FFF2-40B4-BE49-F238E27FC236}">
                  <a16:creationId xmlns:a16="http://schemas.microsoft.com/office/drawing/2014/main" id="{A7C30986-FB99-416E-BC3E-3BAEC067C11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4CE018F4-A860-49B3-B4CD-A328759F15C6}"/>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4" name="Gruppieren 83">
            <a:extLst>
              <a:ext uri="{FF2B5EF4-FFF2-40B4-BE49-F238E27FC236}">
                <a16:creationId xmlns:a16="http://schemas.microsoft.com/office/drawing/2014/main" id="{7C2BACBD-0A67-4A9A-B5DC-10C76F5DE4C2}"/>
              </a:ext>
            </a:extLst>
          </p:cNvPr>
          <p:cNvGrpSpPr/>
          <p:nvPr userDrawn="1"/>
        </p:nvGrpSpPr>
        <p:grpSpPr>
          <a:xfrm>
            <a:off x="6203950" y="-397424"/>
            <a:ext cx="124906" cy="333375"/>
            <a:chOff x="6416680" y="-397424"/>
            <a:chExt cx="124906" cy="333375"/>
          </a:xfrm>
        </p:grpSpPr>
        <p:cxnSp>
          <p:nvCxnSpPr>
            <p:cNvPr id="85" name="Gerader Verbinder 84">
              <a:extLst>
                <a:ext uri="{FF2B5EF4-FFF2-40B4-BE49-F238E27FC236}">
                  <a16:creationId xmlns:a16="http://schemas.microsoft.com/office/drawing/2014/main" id="{65F81584-9968-42FA-B3A9-1C13CEAE92A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6D353C6-61DE-4475-8AC6-6D8AF12D49FB}"/>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7" name="Gerader Verbinder 86">
            <a:extLst>
              <a:ext uri="{FF2B5EF4-FFF2-40B4-BE49-F238E27FC236}">
                <a16:creationId xmlns:a16="http://schemas.microsoft.com/office/drawing/2014/main" id="{935008F2-D1D5-498F-9932-727B677C0ADE}"/>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8" name="Gruppieren 87">
            <a:extLst>
              <a:ext uri="{FF2B5EF4-FFF2-40B4-BE49-F238E27FC236}">
                <a16:creationId xmlns:a16="http://schemas.microsoft.com/office/drawing/2014/main" id="{9E72FA59-B055-4F1F-8F32-E797C18F96F9}"/>
              </a:ext>
            </a:extLst>
          </p:cNvPr>
          <p:cNvGrpSpPr/>
          <p:nvPr userDrawn="1"/>
        </p:nvGrpSpPr>
        <p:grpSpPr>
          <a:xfrm rot="16200000">
            <a:off x="11447325" y="-299139"/>
            <a:ext cx="333375" cy="136800"/>
            <a:chOff x="-133350" y="2711175"/>
            <a:chExt cx="333375" cy="136800"/>
          </a:xfrm>
        </p:grpSpPr>
        <p:cxnSp>
          <p:nvCxnSpPr>
            <p:cNvPr id="89" name="Gerader Verbinder 88">
              <a:extLst>
                <a:ext uri="{FF2B5EF4-FFF2-40B4-BE49-F238E27FC236}">
                  <a16:creationId xmlns:a16="http://schemas.microsoft.com/office/drawing/2014/main" id="{B89FA96C-C88D-4C6A-BE88-F3E3083BC51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0" name="Textfeld 89">
              <a:extLst>
                <a:ext uri="{FF2B5EF4-FFF2-40B4-BE49-F238E27FC236}">
                  <a16:creationId xmlns:a16="http://schemas.microsoft.com/office/drawing/2014/main" id="{CD67028C-ACEA-4E1C-BF3F-B09177D4335E}"/>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91" name="Grafik 3">
            <a:extLst>
              <a:ext uri="{FF2B5EF4-FFF2-40B4-BE49-F238E27FC236}">
                <a16:creationId xmlns:a16="http://schemas.microsoft.com/office/drawing/2014/main" id="{63B15E59-1DC8-4E69-A2E3-B7C301F85A74}"/>
              </a:ext>
            </a:extLst>
          </p:cNvPr>
          <p:cNvGrpSpPr/>
          <p:nvPr userDrawn="1"/>
        </p:nvGrpSpPr>
        <p:grpSpPr>
          <a:xfrm>
            <a:off x="510639" y="293688"/>
            <a:ext cx="2594512" cy="327278"/>
            <a:chOff x="2242184" y="2525076"/>
            <a:chExt cx="7709534" cy="972502"/>
          </a:xfrm>
          <a:solidFill>
            <a:schemeClr val="tx1"/>
          </a:solidFill>
        </p:grpSpPr>
        <p:sp>
          <p:nvSpPr>
            <p:cNvPr id="92" name="Freihandform: Form 91">
              <a:extLst>
                <a:ext uri="{FF2B5EF4-FFF2-40B4-BE49-F238E27FC236}">
                  <a16:creationId xmlns:a16="http://schemas.microsoft.com/office/drawing/2014/main" id="{31479838-9F74-4673-9EBF-71D7160465DB}"/>
                </a:ext>
              </a:extLst>
            </p:cNvPr>
            <p:cNvSpPr/>
            <p:nvPr/>
          </p:nvSpPr>
          <p:spPr>
            <a:xfrm>
              <a:off x="2269806" y="2545079"/>
              <a:ext cx="232409" cy="369569"/>
            </a:xfrm>
            <a:custGeom>
              <a:avLst/>
              <a:gdLst>
                <a:gd name="connsiteX0" fmla="*/ 232410 w 232409"/>
                <a:gd name="connsiteY0" fmla="*/ 60960 h 369569"/>
                <a:gd name="connsiteX1" fmla="*/ 65723 w 232409"/>
                <a:gd name="connsiteY1" fmla="*/ 60960 h 369569"/>
                <a:gd name="connsiteX2" fmla="*/ 65723 w 232409"/>
                <a:gd name="connsiteY2" fmla="*/ 152400 h 369569"/>
                <a:gd name="connsiteX3" fmla="*/ 189547 w 232409"/>
                <a:gd name="connsiteY3" fmla="*/ 152400 h 369569"/>
                <a:gd name="connsiteX4" fmla="*/ 189547 w 232409"/>
                <a:gd name="connsiteY4" fmla="*/ 212408 h 369569"/>
                <a:gd name="connsiteX5" fmla="*/ 65723 w 232409"/>
                <a:gd name="connsiteY5" fmla="*/ 212408 h 369569"/>
                <a:gd name="connsiteX6" fmla="*/ 65723 w 232409"/>
                <a:gd name="connsiteY6" fmla="*/ 369570 h 369569"/>
                <a:gd name="connsiteX7" fmla="*/ 0 w 232409"/>
                <a:gd name="connsiteY7" fmla="*/ 369570 h 369569"/>
                <a:gd name="connsiteX8" fmla="*/ 0 w 232409"/>
                <a:gd name="connsiteY8" fmla="*/ 0 h 369569"/>
                <a:gd name="connsiteX9" fmla="*/ 231458 w 232409"/>
                <a:gd name="connsiteY9" fmla="*/ 0 h 369569"/>
                <a:gd name="connsiteX10" fmla="*/ 231458 w 232409"/>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409" h="369569">
                  <a:moveTo>
                    <a:pt x="232410" y="60960"/>
                  </a:moveTo>
                  <a:lnTo>
                    <a:pt x="65723" y="60960"/>
                  </a:lnTo>
                  <a:lnTo>
                    <a:pt x="65723" y="152400"/>
                  </a:lnTo>
                  <a:lnTo>
                    <a:pt x="189547" y="152400"/>
                  </a:lnTo>
                  <a:lnTo>
                    <a:pt x="189547" y="212408"/>
                  </a:lnTo>
                  <a:lnTo>
                    <a:pt x="65723" y="212408"/>
                  </a:lnTo>
                  <a:lnTo>
                    <a:pt x="65723" y="369570"/>
                  </a:lnTo>
                  <a:lnTo>
                    <a:pt x="0" y="369570"/>
                  </a:lnTo>
                  <a:lnTo>
                    <a:pt x="0" y="0"/>
                  </a:lnTo>
                  <a:lnTo>
                    <a:pt x="231458" y="0"/>
                  </a:lnTo>
                  <a:lnTo>
                    <a:pt x="231458" y="60960"/>
                  </a:lnTo>
                  <a:close/>
                </a:path>
              </a:pathLst>
            </a:custGeom>
            <a:grpFill/>
            <a:ln w="9525" cap="flat">
              <a:noFill/>
              <a:prstDash val="solid"/>
              <a:miter/>
            </a:ln>
          </p:spPr>
          <p:txBody>
            <a:bodyPr rtlCol="0" anchor="ctr"/>
            <a:lstStyle/>
            <a:p>
              <a:endParaRPr lang="de-DE"/>
            </a:p>
          </p:txBody>
        </p:sp>
        <p:sp>
          <p:nvSpPr>
            <p:cNvPr id="93" name="Freihandform: Form 92">
              <a:extLst>
                <a:ext uri="{FF2B5EF4-FFF2-40B4-BE49-F238E27FC236}">
                  <a16:creationId xmlns:a16="http://schemas.microsoft.com/office/drawing/2014/main" id="{853C65E7-B88C-42F7-937F-8DB98A4E9FCC}"/>
                </a:ext>
              </a:extLst>
            </p:cNvPr>
            <p:cNvSpPr/>
            <p:nvPr/>
          </p:nvSpPr>
          <p:spPr>
            <a:xfrm>
              <a:off x="2538412"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grpFill/>
            <a:ln w="9525" cap="flat">
              <a:noFill/>
              <a:prstDash val="solid"/>
              <a:miter/>
            </a:ln>
          </p:spPr>
          <p:txBody>
            <a:bodyPr rtlCol="0" anchor="ctr"/>
            <a:lstStyle/>
            <a:p>
              <a:endParaRPr lang="de-DE"/>
            </a:p>
          </p:txBody>
        </p:sp>
        <p:sp>
          <p:nvSpPr>
            <p:cNvPr id="94" name="Freihandform: Form 93">
              <a:extLst>
                <a:ext uri="{FF2B5EF4-FFF2-40B4-BE49-F238E27FC236}">
                  <a16:creationId xmlns:a16="http://schemas.microsoft.com/office/drawing/2014/main" id="{758B2ACA-719E-43F3-9EC0-0034F9047CBB}"/>
                </a:ext>
              </a:extLst>
            </p:cNvPr>
            <p:cNvSpPr/>
            <p:nvPr/>
          </p:nvSpPr>
          <p:spPr>
            <a:xfrm>
              <a:off x="2743199" y="2528887"/>
              <a:ext cx="79057" cy="384810"/>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960"/>
                    <a:pt x="0" y="38100"/>
                  </a:cubicBezTo>
                  <a:cubicBezTo>
                    <a:pt x="0" y="16193"/>
                    <a:pt x="18098" y="0"/>
                    <a:pt x="39052" y="0"/>
                  </a:cubicBezTo>
                  <a:cubicBezTo>
                    <a:pt x="60960" y="0"/>
                    <a:pt x="79058" y="16193"/>
                    <a:pt x="79058"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95" name="Freihandform: Form 94">
              <a:extLst>
                <a:ext uri="{FF2B5EF4-FFF2-40B4-BE49-F238E27FC236}">
                  <a16:creationId xmlns:a16="http://schemas.microsoft.com/office/drawing/2014/main" id="{35EE226D-3234-43F6-8BB4-C0E371601E92}"/>
                </a:ext>
              </a:extLst>
            </p:cNvPr>
            <p:cNvSpPr/>
            <p:nvPr/>
          </p:nvSpPr>
          <p:spPr>
            <a:xfrm>
              <a:off x="2879407" y="2641281"/>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2" y="264795"/>
                    <a:pt x="172402" y="279083"/>
                    <a:pt x="132397" y="279083"/>
                  </a:cubicBezTo>
                  <a:close/>
                  <a:moveTo>
                    <a:pt x="61913" y="115253"/>
                  </a:moveTo>
                  <a:lnTo>
                    <a:pt x="182880" y="115253"/>
                  </a:lnTo>
                  <a:cubicBezTo>
                    <a:pt x="180022" y="74295"/>
                    <a:pt x="159067" y="50482"/>
                    <a:pt x="123825" y="50482"/>
                  </a:cubicBezTo>
                  <a:cubicBezTo>
                    <a:pt x="89535" y="50482"/>
                    <a:pt x="67627" y="74295"/>
                    <a:pt x="61913" y="115253"/>
                  </a:cubicBezTo>
                  <a:close/>
                </a:path>
              </a:pathLst>
            </a:custGeom>
            <a:grpFill/>
            <a:ln w="9525" cap="flat">
              <a:noFill/>
              <a:prstDash val="solid"/>
              <a:miter/>
            </a:ln>
          </p:spPr>
          <p:txBody>
            <a:bodyPr rtlCol="0" anchor="ctr"/>
            <a:lstStyle/>
            <a:p>
              <a:endParaRPr lang="de-DE"/>
            </a:p>
          </p:txBody>
        </p:sp>
        <p:sp>
          <p:nvSpPr>
            <p:cNvPr id="96" name="Freihandform: Form 95">
              <a:extLst>
                <a:ext uri="{FF2B5EF4-FFF2-40B4-BE49-F238E27FC236}">
                  <a16:creationId xmlns:a16="http://schemas.microsoft.com/office/drawing/2014/main" id="{A7EFAE98-DF8E-4D8F-BA4F-2EDBA3177CFC}"/>
                </a:ext>
              </a:extLst>
            </p:cNvPr>
            <p:cNvSpPr/>
            <p:nvPr/>
          </p:nvSpPr>
          <p:spPr>
            <a:xfrm>
              <a:off x="317753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2 w 248602"/>
                <a:gd name="connsiteY5" fmla="*/ 0 h 396239"/>
                <a:gd name="connsiteX6" fmla="*/ 248602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0960 w 248602"/>
                <a:gd name="connsiteY12" fmla="*/ 255270 h 396239"/>
                <a:gd name="connsiteX13" fmla="*/ 122872 w 248602"/>
                <a:gd name="connsiteY13" fmla="*/ 340995 h 396239"/>
                <a:gd name="connsiteX14" fmla="*/ 186690 w 248602"/>
                <a:gd name="connsiteY14" fmla="*/ 305753 h 396239"/>
                <a:gd name="connsiteX15" fmla="*/ 186690 w 248602"/>
                <a:gd name="connsiteY15" fmla="*/ 207645 h 396239"/>
                <a:gd name="connsiteX16" fmla="*/ 122872 w 248602"/>
                <a:gd name="connsiteY16" fmla="*/ 172402 h 396239"/>
                <a:gd name="connsiteX17" fmla="*/ 60960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2" y="130493"/>
                    <a:pt x="185738" y="152400"/>
                  </a:cubicBezTo>
                  <a:lnTo>
                    <a:pt x="186690" y="152400"/>
                  </a:lnTo>
                  <a:lnTo>
                    <a:pt x="186690" y="15240"/>
                  </a:lnTo>
                  <a:lnTo>
                    <a:pt x="248602" y="0"/>
                  </a:lnTo>
                  <a:lnTo>
                    <a:pt x="248602" y="389573"/>
                  </a:lnTo>
                  <a:lnTo>
                    <a:pt x="187642" y="389573"/>
                  </a:lnTo>
                  <a:lnTo>
                    <a:pt x="187642" y="358140"/>
                  </a:lnTo>
                  <a:lnTo>
                    <a:pt x="186690" y="358140"/>
                  </a:lnTo>
                  <a:cubicBezTo>
                    <a:pt x="167640" y="381953"/>
                    <a:pt x="140017" y="396240"/>
                    <a:pt x="106680" y="396240"/>
                  </a:cubicBezTo>
                  <a:cubicBezTo>
                    <a:pt x="43815" y="395288"/>
                    <a:pt x="0" y="340995"/>
                    <a:pt x="0" y="255270"/>
                  </a:cubicBezTo>
                  <a:close/>
                  <a:moveTo>
                    <a:pt x="60960" y="255270"/>
                  </a:moveTo>
                  <a:cubicBezTo>
                    <a:pt x="60960" y="309563"/>
                    <a:pt x="83820" y="340995"/>
                    <a:pt x="122872" y="340995"/>
                  </a:cubicBezTo>
                  <a:cubicBezTo>
                    <a:pt x="146685" y="340995"/>
                    <a:pt x="166688" y="329565"/>
                    <a:pt x="186690" y="305753"/>
                  </a:cubicBezTo>
                  <a:lnTo>
                    <a:pt x="186690" y="207645"/>
                  </a:lnTo>
                  <a:cubicBezTo>
                    <a:pt x="168592" y="183833"/>
                    <a:pt x="148590" y="172402"/>
                    <a:pt x="122872" y="172402"/>
                  </a:cubicBezTo>
                  <a:cubicBezTo>
                    <a:pt x="82867" y="172402"/>
                    <a:pt x="60960" y="201930"/>
                    <a:pt x="60960" y="255270"/>
                  </a:cubicBezTo>
                  <a:close/>
                </a:path>
              </a:pathLst>
            </a:custGeom>
            <a:grpFill/>
            <a:ln w="9525" cap="flat">
              <a:noFill/>
              <a:prstDash val="solid"/>
              <a:miter/>
            </a:ln>
          </p:spPr>
          <p:txBody>
            <a:bodyPr rtlCol="0" anchor="ctr"/>
            <a:lstStyle/>
            <a:p>
              <a:endParaRPr lang="de-DE"/>
            </a:p>
          </p:txBody>
        </p:sp>
        <p:sp>
          <p:nvSpPr>
            <p:cNvPr id="97" name="Freihandform: Form 96">
              <a:extLst>
                <a:ext uri="{FF2B5EF4-FFF2-40B4-BE49-F238E27FC236}">
                  <a16:creationId xmlns:a16="http://schemas.microsoft.com/office/drawing/2014/main" id="{5B44E1B9-32E5-4A3A-8DDB-8859CA78DEA6}"/>
                </a:ext>
              </a:extLst>
            </p:cNvPr>
            <p:cNvSpPr/>
            <p:nvPr/>
          </p:nvSpPr>
          <p:spPr>
            <a:xfrm>
              <a:off x="3509009"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grpFill/>
            <a:ln w="9525" cap="flat">
              <a:noFill/>
              <a:prstDash val="solid"/>
              <a:miter/>
            </a:ln>
          </p:spPr>
          <p:txBody>
            <a:bodyPr rtlCol="0" anchor="ctr"/>
            <a:lstStyle/>
            <a:p>
              <a:endParaRPr lang="de-DE"/>
            </a:p>
          </p:txBody>
        </p:sp>
        <p:sp>
          <p:nvSpPr>
            <p:cNvPr id="98" name="Freihandform: Form 97">
              <a:extLst>
                <a:ext uri="{FF2B5EF4-FFF2-40B4-BE49-F238E27FC236}">
                  <a16:creationId xmlns:a16="http://schemas.microsoft.com/office/drawing/2014/main" id="{A113CC62-1A03-4F2F-81E6-89FD73E20543}"/>
                </a:ext>
              </a:extLst>
            </p:cNvPr>
            <p:cNvSpPr/>
            <p:nvPr/>
          </p:nvSpPr>
          <p:spPr>
            <a:xfrm>
              <a:off x="3712844" y="2528887"/>
              <a:ext cx="79057" cy="384810"/>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1438 w 79057"/>
                <a:gd name="connsiteY5" fmla="*/ 384810 h 384810"/>
                <a:gd name="connsiteX6" fmla="*/ 9525 w 79057"/>
                <a:gd name="connsiteY6" fmla="*/ 384810 h 384810"/>
                <a:gd name="connsiteX7" fmla="*/ 9525 w 79057"/>
                <a:gd name="connsiteY7" fmla="*/ 118110 h 384810"/>
                <a:gd name="connsiteX8" fmla="*/ 71438 w 79057"/>
                <a:gd name="connsiteY8" fmla="*/ 118110 h 384810"/>
                <a:gd name="connsiteX9" fmla="*/ 71438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960"/>
                    <a:pt x="0" y="38100"/>
                  </a:cubicBezTo>
                  <a:cubicBezTo>
                    <a:pt x="0" y="16193"/>
                    <a:pt x="18097" y="0"/>
                    <a:pt x="39052" y="0"/>
                  </a:cubicBezTo>
                  <a:cubicBezTo>
                    <a:pt x="61913" y="0"/>
                    <a:pt x="79058" y="16193"/>
                    <a:pt x="79058" y="38100"/>
                  </a:cubicBezTo>
                  <a:close/>
                  <a:moveTo>
                    <a:pt x="71438" y="384810"/>
                  </a:moveTo>
                  <a:lnTo>
                    <a:pt x="9525" y="384810"/>
                  </a:lnTo>
                  <a:lnTo>
                    <a:pt x="9525" y="118110"/>
                  </a:lnTo>
                  <a:lnTo>
                    <a:pt x="71438" y="118110"/>
                  </a:lnTo>
                  <a:lnTo>
                    <a:pt x="71438" y="384810"/>
                  </a:lnTo>
                  <a:close/>
                </a:path>
              </a:pathLst>
            </a:custGeom>
            <a:grpFill/>
            <a:ln w="9525" cap="flat">
              <a:noFill/>
              <a:prstDash val="solid"/>
              <a:miter/>
            </a:ln>
          </p:spPr>
          <p:txBody>
            <a:bodyPr rtlCol="0" anchor="ctr"/>
            <a:lstStyle/>
            <a:p>
              <a:endParaRPr lang="de-DE"/>
            </a:p>
          </p:txBody>
        </p:sp>
        <p:sp>
          <p:nvSpPr>
            <p:cNvPr id="99" name="Freihandform: Form 98">
              <a:extLst>
                <a:ext uri="{FF2B5EF4-FFF2-40B4-BE49-F238E27FC236}">
                  <a16:creationId xmlns:a16="http://schemas.microsoft.com/office/drawing/2014/main" id="{AEAF2AAD-7F92-4C68-919A-54ED1D8E07B7}"/>
                </a:ext>
              </a:extLst>
            </p:cNvPr>
            <p:cNvSpPr/>
            <p:nvPr/>
          </p:nvSpPr>
          <p:spPr>
            <a:xfrm>
              <a:off x="3850957" y="2640329"/>
              <a:ext cx="224789" cy="280034"/>
            </a:xfrm>
            <a:custGeom>
              <a:avLst/>
              <a:gdLst>
                <a:gd name="connsiteX0" fmla="*/ 222885 w 224789"/>
                <a:gd name="connsiteY0" fmla="*/ 237172 h 280034"/>
                <a:gd name="connsiteX1" fmla="*/ 127635 w 224789"/>
                <a:gd name="connsiteY1" fmla="*/ 280035 h 280034"/>
                <a:gd name="connsiteX2" fmla="*/ 0 w 224789"/>
                <a:gd name="connsiteY2" fmla="*/ 140970 h 280034"/>
                <a:gd name="connsiteX3" fmla="*/ 128588 w 224789"/>
                <a:gd name="connsiteY3" fmla="*/ 0 h 280034"/>
                <a:gd name="connsiteX4" fmla="*/ 224790 w 224789"/>
                <a:gd name="connsiteY4" fmla="*/ 45720 h 280034"/>
                <a:gd name="connsiteX5" fmla="*/ 181927 w 224789"/>
                <a:gd name="connsiteY5" fmla="*/ 86678 h 280034"/>
                <a:gd name="connsiteX6" fmla="*/ 128588 w 224789"/>
                <a:gd name="connsiteY6" fmla="*/ 57150 h 280034"/>
                <a:gd name="connsiteX7" fmla="*/ 62865 w 224789"/>
                <a:gd name="connsiteY7" fmla="*/ 140018 h 280034"/>
                <a:gd name="connsiteX8" fmla="*/ 128588 w 224789"/>
                <a:gd name="connsiteY8" fmla="*/ 222885 h 280034"/>
                <a:gd name="connsiteX9" fmla="*/ 183833 w 224789"/>
                <a:gd name="connsiteY9" fmla="*/ 193358 h 280034"/>
                <a:gd name="connsiteX10" fmla="*/ 222885 w 224789"/>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grpFill/>
            <a:ln w="9525" cap="flat">
              <a:noFill/>
              <a:prstDash val="solid"/>
              <a:miter/>
            </a:ln>
          </p:spPr>
          <p:txBody>
            <a:bodyPr rtlCol="0" anchor="ctr"/>
            <a:lstStyle/>
            <a:p>
              <a:endParaRPr lang="de-DE"/>
            </a:p>
          </p:txBody>
        </p:sp>
        <p:sp>
          <p:nvSpPr>
            <p:cNvPr id="100" name="Freihandform: Form 99">
              <a:extLst>
                <a:ext uri="{FF2B5EF4-FFF2-40B4-BE49-F238E27FC236}">
                  <a16:creationId xmlns:a16="http://schemas.microsoft.com/office/drawing/2014/main" id="{5FFE12AD-2431-47E8-ABC4-3D8E3A605297}"/>
                </a:ext>
              </a:extLst>
            </p:cNvPr>
            <p:cNvSpPr/>
            <p:nvPr/>
          </p:nvSpPr>
          <p:spPr>
            <a:xfrm>
              <a:off x="4129087" y="2525076"/>
              <a:ext cx="229552" cy="389572"/>
            </a:xfrm>
            <a:custGeom>
              <a:avLst/>
              <a:gdLst>
                <a:gd name="connsiteX0" fmla="*/ 229553 w 229552"/>
                <a:gd name="connsiteY0" fmla="*/ 388620 h 389572"/>
                <a:gd name="connsiteX1" fmla="*/ 167640 w 229552"/>
                <a:gd name="connsiteY1" fmla="*/ 388620 h 389572"/>
                <a:gd name="connsiteX2" fmla="*/ 167640 w 229552"/>
                <a:gd name="connsiteY2" fmla="*/ 236220 h 389572"/>
                <a:gd name="connsiteX3" fmla="*/ 118110 w 229552"/>
                <a:gd name="connsiteY3" fmla="*/ 171450 h 389572"/>
                <a:gd name="connsiteX4" fmla="*/ 62865 w 229552"/>
                <a:gd name="connsiteY4" fmla="*/ 236220 h 389572"/>
                <a:gd name="connsiteX5" fmla="*/ 62865 w 229552"/>
                <a:gd name="connsiteY5" fmla="*/ 389573 h 389572"/>
                <a:gd name="connsiteX6" fmla="*/ 0 w 229552"/>
                <a:gd name="connsiteY6" fmla="*/ 389573 h 389572"/>
                <a:gd name="connsiteX7" fmla="*/ 0 w 229552"/>
                <a:gd name="connsiteY7" fmla="*/ 15240 h 389572"/>
                <a:gd name="connsiteX8" fmla="*/ 61913 w 229552"/>
                <a:gd name="connsiteY8" fmla="*/ 0 h 389572"/>
                <a:gd name="connsiteX9" fmla="*/ 61913 w 229552"/>
                <a:gd name="connsiteY9" fmla="*/ 155258 h 389572"/>
                <a:gd name="connsiteX10" fmla="*/ 62865 w 229552"/>
                <a:gd name="connsiteY10" fmla="*/ 155258 h 389572"/>
                <a:gd name="connsiteX11" fmla="*/ 140970 w 229552"/>
                <a:gd name="connsiteY11" fmla="*/ 116205 h 389572"/>
                <a:gd name="connsiteX12" fmla="*/ 228600 w 229552"/>
                <a:gd name="connsiteY12" fmla="*/ 223838 h 389572"/>
                <a:gd name="connsiteX13" fmla="*/ 228600 w 229552"/>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389572">
                  <a:moveTo>
                    <a:pt x="229553" y="388620"/>
                  </a:moveTo>
                  <a:lnTo>
                    <a:pt x="167640" y="388620"/>
                  </a:lnTo>
                  <a:lnTo>
                    <a:pt x="167640" y="236220"/>
                  </a:lnTo>
                  <a:cubicBezTo>
                    <a:pt x="167640" y="197168"/>
                    <a:pt x="155257" y="171450"/>
                    <a:pt x="118110" y="171450"/>
                  </a:cubicBezTo>
                  <a:cubicBezTo>
                    <a:pt x="75247" y="171450"/>
                    <a:pt x="62865" y="205740"/>
                    <a:pt x="62865" y="236220"/>
                  </a:cubicBezTo>
                  <a:lnTo>
                    <a:pt x="62865" y="389573"/>
                  </a:lnTo>
                  <a:lnTo>
                    <a:pt x="0" y="389573"/>
                  </a:lnTo>
                  <a:lnTo>
                    <a:pt x="0" y="15240"/>
                  </a:lnTo>
                  <a:lnTo>
                    <a:pt x="61913" y="0"/>
                  </a:lnTo>
                  <a:lnTo>
                    <a:pt x="61913" y="155258"/>
                  </a:lnTo>
                  <a:lnTo>
                    <a:pt x="62865" y="155258"/>
                  </a:lnTo>
                  <a:cubicBezTo>
                    <a:pt x="78105" y="131445"/>
                    <a:pt x="105728" y="116205"/>
                    <a:pt x="140970" y="116205"/>
                  </a:cubicBezTo>
                  <a:cubicBezTo>
                    <a:pt x="202882"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01" name="Freihandform: Form 100">
              <a:extLst>
                <a:ext uri="{FF2B5EF4-FFF2-40B4-BE49-F238E27FC236}">
                  <a16:creationId xmlns:a16="http://schemas.microsoft.com/office/drawing/2014/main" id="{DAA0DE08-F7C2-4423-8FFE-8532F2A5C6FD}"/>
                </a:ext>
              </a:extLst>
            </p:cNvPr>
            <p:cNvSpPr/>
            <p:nvPr/>
          </p:nvSpPr>
          <p:spPr>
            <a:xfrm>
              <a:off x="4430077" y="2721291"/>
              <a:ext cx="130492" cy="59055"/>
            </a:xfrm>
            <a:custGeom>
              <a:avLst/>
              <a:gdLst>
                <a:gd name="connsiteX0" fmla="*/ 130492 w 130492"/>
                <a:gd name="connsiteY0" fmla="*/ 59055 h 59055"/>
                <a:gd name="connsiteX1" fmla="*/ 0 w 130492"/>
                <a:gd name="connsiteY1" fmla="*/ 59055 h 59055"/>
                <a:gd name="connsiteX2" fmla="*/ 0 w 130492"/>
                <a:gd name="connsiteY2" fmla="*/ 0 h 59055"/>
                <a:gd name="connsiteX3" fmla="*/ 130492 w 130492"/>
                <a:gd name="connsiteY3" fmla="*/ 0 h 59055"/>
                <a:gd name="connsiteX4" fmla="*/ 130492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2" y="59055"/>
                  </a:moveTo>
                  <a:lnTo>
                    <a:pt x="0" y="59055"/>
                  </a:lnTo>
                  <a:lnTo>
                    <a:pt x="0" y="0"/>
                  </a:lnTo>
                  <a:lnTo>
                    <a:pt x="130492" y="0"/>
                  </a:lnTo>
                  <a:lnTo>
                    <a:pt x="130492" y="59055"/>
                  </a:lnTo>
                  <a:close/>
                </a:path>
              </a:pathLst>
            </a:custGeom>
            <a:grpFill/>
            <a:ln w="9525" cap="flat">
              <a:noFill/>
              <a:prstDash val="solid"/>
              <a:miter/>
            </a:ln>
          </p:spPr>
          <p:txBody>
            <a:bodyPr rtlCol="0" anchor="ctr"/>
            <a:lstStyle/>
            <a:p>
              <a:endParaRPr lang="de-DE"/>
            </a:p>
          </p:txBody>
        </p:sp>
        <p:sp>
          <p:nvSpPr>
            <p:cNvPr id="102" name="Freihandform: Form 101">
              <a:extLst>
                <a:ext uri="{FF2B5EF4-FFF2-40B4-BE49-F238E27FC236}">
                  <a16:creationId xmlns:a16="http://schemas.microsoft.com/office/drawing/2014/main" id="{9FA5E0D5-28AF-4E95-B133-86F7102C0A96}"/>
                </a:ext>
              </a:extLst>
            </p:cNvPr>
            <p:cNvSpPr/>
            <p:nvPr/>
          </p:nvSpPr>
          <p:spPr>
            <a:xfrm>
              <a:off x="4593906" y="2545079"/>
              <a:ext cx="342900" cy="368617"/>
            </a:xfrm>
            <a:custGeom>
              <a:avLst/>
              <a:gdLst>
                <a:gd name="connsiteX0" fmla="*/ 136208 w 342900"/>
                <a:gd name="connsiteY0" fmla="*/ 0 h 368617"/>
                <a:gd name="connsiteX1" fmla="*/ 205740 w 342900"/>
                <a:gd name="connsiteY1" fmla="*/ 0 h 368617"/>
                <a:gd name="connsiteX2" fmla="*/ 342900 w 342900"/>
                <a:gd name="connsiteY2" fmla="*/ 368618 h 368617"/>
                <a:gd name="connsiteX3" fmla="*/ 271463 w 342900"/>
                <a:gd name="connsiteY3" fmla="*/ 368618 h 368617"/>
                <a:gd name="connsiteX4" fmla="*/ 244793 w 342900"/>
                <a:gd name="connsiteY4" fmla="*/ 290512 h 368617"/>
                <a:gd name="connsiteX5" fmla="*/ 96203 w 342900"/>
                <a:gd name="connsiteY5" fmla="*/ 290512 h 368617"/>
                <a:gd name="connsiteX6" fmla="*/ 69533 w 342900"/>
                <a:gd name="connsiteY6" fmla="*/ 368618 h 368617"/>
                <a:gd name="connsiteX7" fmla="*/ 0 w 342900"/>
                <a:gd name="connsiteY7" fmla="*/ 368618 h 368617"/>
                <a:gd name="connsiteX8" fmla="*/ 136208 w 342900"/>
                <a:gd name="connsiteY8" fmla="*/ 0 h 368617"/>
                <a:gd name="connsiteX9" fmla="*/ 116205 w 342900"/>
                <a:gd name="connsiteY9" fmla="*/ 231458 h 368617"/>
                <a:gd name="connsiteX10" fmla="*/ 223838 w 342900"/>
                <a:gd name="connsiteY10" fmla="*/ 231458 h 368617"/>
                <a:gd name="connsiteX11" fmla="*/ 170498 w 342900"/>
                <a:gd name="connsiteY11" fmla="*/ 75247 h 368617"/>
                <a:gd name="connsiteX12" fmla="*/ 169545 w 342900"/>
                <a:gd name="connsiteY12" fmla="*/ 75247 h 368617"/>
                <a:gd name="connsiteX13" fmla="*/ 116205 w 342900"/>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900" h="368617">
                  <a:moveTo>
                    <a:pt x="136208" y="0"/>
                  </a:moveTo>
                  <a:lnTo>
                    <a:pt x="205740" y="0"/>
                  </a:lnTo>
                  <a:lnTo>
                    <a:pt x="342900" y="368618"/>
                  </a:lnTo>
                  <a:lnTo>
                    <a:pt x="271463" y="368618"/>
                  </a:lnTo>
                  <a:lnTo>
                    <a:pt x="244793" y="290512"/>
                  </a:lnTo>
                  <a:lnTo>
                    <a:pt x="96203" y="290512"/>
                  </a:lnTo>
                  <a:lnTo>
                    <a:pt x="69533" y="368618"/>
                  </a:lnTo>
                  <a:lnTo>
                    <a:pt x="0" y="368618"/>
                  </a:lnTo>
                  <a:lnTo>
                    <a:pt x="136208" y="0"/>
                  </a:lnTo>
                  <a:close/>
                  <a:moveTo>
                    <a:pt x="116205" y="231458"/>
                  </a:moveTo>
                  <a:lnTo>
                    <a:pt x="223838" y="231458"/>
                  </a:lnTo>
                  <a:lnTo>
                    <a:pt x="170498" y="75247"/>
                  </a:lnTo>
                  <a:lnTo>
                    <a:pt x="169545" y="75247"/>
                  </a:lnTo>
                  <a:lnTo>
                    <a:pt x="116205" y="231458"/>
                  </a:lnTo>
                  <a:close/>
                </a:path>
              </a:pathLst>
            </a:custGeom>
            <a:grpFill/>
            <a:ln w="9525" cap="flat">
              <a:noFill/>
              <a:prstDash val="solid"/>
              <a:miter/>
            </a:ln>
          </p:spPr>
          <p:txBody>
            <a:bodyPr rtlCol="0" anchor="ctr"/>
            <a:lstStyle/>
            <a:p>
              <a:endParaRPr lang="de-DE"/>
            </a:p>
          </p:txBody>
        </p:sp>
        <p:sp>
          <p:nvSpPr>
            <p:cNvPr id="103" name="Freihandform: Form 102">
              <a:extLst>
                <a:ext uri="{FF2B5EF4-FFF2-40B4-BE49-F238E27FC236}">
                  <a16:creationId xmlns:a16="http://schemas.microsoft.com/office/drawing/2014/main" id="{8BF7A4DF-5D86-43D9-A178-B2D1212251F4}"/>
                </a:ext>
              </a:extLst>
            </p:cNvPr>
            <p:cNvSpPr/>
            <p:nvPr/>
          </p:nvSpPr>
          <p:spPr>
            <a:xfrm>
              <a:off x="4992052" y="2525076"/>
              <a:ext cx="61912" cy="388620"/>
            </a:xfrm>
            <a:custGeom>
              <a:avLst/>
              <a:gdLst>
                <a:gd name="connsiteX0" fmla="*/ 61913 w 61912"/>
                <a:gd name="connsiteY0" fmla="*/ 388620 h 388620"/>
                <a:gd name="connsiteX1" fmla="*/ 0 w 61912"/>
                <a:gd name="connsiteY1" fmla="*/ 388620 h 388620"/>
                <a:gd name="connsiteX2" fmla="*/ 0 w 61912"/>
                <a:gd name="connsiteY2" fmla="*/ 14288 h 388620"/>
                <a:gd name="connsiteX3" fmla="*/ 61913 w 61912"/>
                <a:gd name="connsiteY3" fmla="*/ 0 h 388620"/>
                <a:gd name="connsiteX4" fmla="*/ 61913 w 61912"/>
                <a:gd name="connsiteY4" fmla="*/ 38862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8620">
                  <a:moveTo>
                    <a:pt x="61913" y="388620"/>
                  </a:moveTo>
                  <a:lnTo>
                    <a:pt x="0" y="388620"/>
                  </a:lnTo>
                  <a:lnTo>
                    <a:pt x="0" y="14288"/>
                  </a:lnTo>
                  <a:lnTo>
                    <a:pt x="61913" y="0"/>
                  </a:lnTo>
                  <a:lnTo>
                    <a:pt x="61913" y="388620"/>
                  </a:lnTo>
                  <a:close/>
                </a:path>
              </a:pathLst>
            </a:custGeom>
            <a:grpFill/>
            <a:ln w="9525" cap="flat">
              <a:noFill/>
              <a:prstDash val="solid"/>
              <a:miter/>
            </a:ln>
          </p:spPr>
          <p:txBody>
            <a:bodyPr rtlCol="0" anchor="ctr"/>
            <a:lstStyle/>
            <a:p>
              <a:endParaRPr lang="de-DE"/>
            </a:p>
          </p:txBody>
        </p:sp>
        <p:sp>
          <p:nvSpPr>
            <p:cNvPr id="104" name="Freihandform: Form 103">
              <a:extLst>
                <a:ext uri="{FF2B5EF4-FFF2-40B4-BE49-F238E27FC236}">
                  <a16:creationId xmlns:a16="http://schemas.microsoft.com/office/drawing/2014/main" id="{A7958CCB-2330-4A17-B5C3-425A7C3D83AC}"/>
                </a:ext>
              </a:extLst>
            </p:cNvPr>
            <p:cNvSpPr/>
            <p:nvPr/>
          </p:nvSpPr>
          <p:spPr>
            <a:xfrm>
              <a:off x="512063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2" y="264795"/>
                    <a:pt x="173355" y="279083"/>
                    <a:pt x="132397" y="279083"/>
                  </a:cubicBezTo>
                  <a:close/>
                  <a:moveTo>
                    <a:pt x="62865" y="115253"/>
                  </a:moveTo>
                  <a:lnTo>
                    <a:pt x="183832" y="115253"/>
                  </a:lnTo>
                  <a:cubicBezTo>
                    <a:pt x="180975" y="74295"/>
                    <a:pt x="160020" y="50482"/>
                    <a:pt x="124778" y="50482"/>
                  </a:cubicBezTo>
                  <a:cubicBezTo>
                    <a:pt x="90488" y="50482"/>
                    <a:pt x="68580" y="74295"/>
                    <a:pt x="62865" y="115253"/>
                  </a:cubicBezTo>
                  <a:close/>
                </a:path>
              </a:pathLst>
            </a:custGeom>
            <a:grpFill/>
            <a:ln w="9525" cap="flat">
              <a:noFill/>
              <a:prstDash val="solid"/>
              <a:miter/>
            </a:ln>
          </p:spPr>
          <p:txBody>
            <a:bodyPr rtlCol="0" anchor="ctr"/>
            <a:lstStyle/>
            <a:p>
              <a:endParaRPr lang="de-DE"/>
            </a:p>
          </p:txBody>
        </p:sp>
        <p:sp>
          <p:nvSpPr>
            <p:cNvPr id="105" name="Freihandform: Form 104">
              <a:extLst>
                <a:ext uri="{FF2B5EF4-FFF2-40B4-BE49-F238E27FC236}">
                  <a16:creationId xmlns:a16="http://schemas.microsoft.com/office/drawing/2014/main" id="{FA7F979D-C5F8-486C-A37D-020E7D3D317B}"/>
                </a:ext>
              </a:extLst>
            </p:cNvPr>
            <p:cNvSpPr/>
            <p:nvPr/>
          </p:nvSpPr>
          <p:spPr>
            <a:xfrm>
              <a:off x="5397817" y="2646997"/>
              <a:ext cx="255269" cy="266700"/>
            </a:xfrm>
            <a:custGeom>
              <a:avLst/>
              <a:gdLst>
                <a:gd name="connsiteX0" fmla="*/ 255270 w 255269"/>
                <a:gd name="connsiteY0" fmla="*/ 266700 h 266700"/>
                <a:gd name="connsiteX1" fmla="*/ 183832 w 255269"/>
                <a:gd name="connsiteY1" fmla="*/ 266700 h 266700"/>
                <a:gd name="connsiteX2" fmla="*/ 126682 w 255269"/>
                <a:gd name="connsiteY2" fmla="*/ 174307 h 266700"/>
                <a:gd name="connsiteX3" fmla="*/ 125730 w 255269"/>
                <a:gd name="connsiteY3" fmla="*/ 174307 h 266700"/>
                <a:gd name="connsiteX4" fmla="*/ 70485 w 255269"/>
                <a:gd name="connsiteY4" fmla="*/ 266700 h 266700"/>
                <a:gd name="connsiteX5" fmla="*/ 0 w 255269"/>
                <a:gd name="connsiteY5" fmla="*/ 266700 h 266700"/>
                <a:gd name="connsiteX6" fmla="*/ 91440 w 255269"/>
                <a:gd name="connsiteY6" fmla="*/ 128588 h 266700"/>
                <a:gd name="connsiteX7" fmla="*/ 6667 w 255269"/>
                <a:gd name="connsiteY7" fmla="*/ 0 h 266700"/>
                <a:gd name="connsiteX8" fmla="*/ 77152 w 255269"/>
                <a:gd name="connsiteY8" fmla="*/ 0 h 266700"/>
                <a:gd name="connsiteX9" fmla="*/ 127635 w 255269"/>
                <a:gd name="connsiteY9" fmla="*/ 81915 h 266700"/>
                <a:gd name="connsiteX10" fmla="*/ 128588 w 255269"/>
                <a:gd name="connsiteY10" fmla="*/ 81915 h 266700"/>
                <a:gd name="connsiteX11" fmla="*/ 178117 w 255269"/>
                <a:gd name="connsiteY11" fmla="*/ 0 h 266700"/>
                <a:gd name="connsiteX12" fmla="*/ 247650 w 255269"/>
                <a:gd name="connsiteY12" fmla="*/ 0 h 266700"/>
                <a:gd name="connsiteX13" fmla="*/ 163830 w 255269"/>
                <a:gd name="connsiteY13" fmla="*/ 127635 h 266700"/>
                <a:gd name="connsiteX14" fmla="*/ 255270 w 255269"/>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69" h="266700">
                  <a:moveTo>
                    <a:pt x="255270" y="266700"/>
                  </a:moveTo>
                  <a:lnTo>
                    <a:pt x="183832" y="266700"/>
                  </a:lnTo>
                  <a:lnTo>
                    <a:pt x="126682" y="174307"/>
                  </a:lnTo>
                  <a:lnTo>
                    <a:pt x="125730" y="174307"/>
                  </a:lnTo>
                  <a:lnTo>
                    <a:pt x="70485" y="266700"/>
                  </a:lnTo>
                  <a:lnTo>
                    <a:pt x="0" y="266700"/>
                  </a:lnTo>
                  <a:lnTo>
                    <a:pt x="91440" y="128588"/>
                  </a:lnTo>
                  <a:lnTo>
                    <a:pt x="6667" y="0"/>
                  </a:lnTo>
                  <a:lnTo>
                    <a:pt x="77152" y="0"/>
                  </a:lnTo>
                  <a:lnTo>
                    <a:pt x="127635" y="81915"/>
                  </a:lnTo>
                  <a:lnTo>
                    <a:pt x="128588" y="81915"/>
                  </a:lnTo>
                  <a:lnTo>
                    <a:pt x="178117" y="0"/>
                  </a:lnTo>
                  <a:lnTo>
                    <a:pt x="247650" y="0"/>
                  </a:lnTo>
                  <a:lnTo>
                    <a:pt x="163830" y="127635"/>
                  </a:lnTo>
                  <a:lnTo>
                    <a:pt x="255270" y="266700"/>
                  </a:lnTo>
                  <a:close/>
                </a:path>
              </a:pathLst>
            </a:custGeom>
            <a:grpFill/>
            <a:ln w="9525" cap="flat">
              <a:noFill/>
              <a:prstDash val="solid"/>
              <a:miter/>
            </a:ln>
          </p:spPr>
          <p:txBody>
            <a:bodyPr rtlCol="0" anchor="ctr"/>
            <a:lstStyle/>
            <a:p>
              <a:endParaRPr lang="de-DE"/>
            </a:p>
          </p:txBody>
        </p:sp>
        <p:sp>
          <p:nvSpPr>
            <p:cNvPr id="106" name="Freihandform: Form 105">
              <a:extLst>
                <a:ext uri="{FF2B5EF4-FFF2-40B4-BE49-F238E27FC236}">
                  <a16:creationId xmlns:a16="http://schemas.microsoft.com/office/drawing/2014/main" id="{EBD1770F-AEF4-4C86-94F7-682AFD95DE4B}"/>
                </a:ext>
              </a:extLst>
            </p:cNvPr>
            <p:cNvSpPr/>
            <p:nvPr/>
          </p:nvSpPr>
          <p:spPr>
            <a:xfrm>
              <a:off x="5686407" y="2641281"/>
              <a:ext cx="225759" cy="279082"/>
            </a:xfrm>
            <a:custGeom>
              <a:avLst/>
              <a:gdLst>
                <a:gd name="connsiteX0" fmla="*/ 114317 w 225759"/>
                <a:gd name="connsiteY0" fmla="*/ 107632 h 279082"/>
                <a:gd name="connsiteX1" fmla="*/ 164799 w 225759"/>
                <a:gd name="connsiteY1" fmla="*/ 113347 h 279082"/>
                <a:gd name="connsiteX2" fmla="*/ 164799 w 225759"/>
                <a:gd name="connsiteY2" fmla="*/ 103822 h 279082"/>
                <a:gd name="connsiteX3" fmla="*/ 105744 w 225759"/>
                <a:gd name="connsiteY3" fmla="*/ 52388 h 279082"/>
                <a:gd name="connsiteX4" fmla="*/ 38117 w 225759"/>
                <a:gd name="connsiteY4" fmla="*/ 67628 h 279082"/>
                <a:gd name="connsiteX5" fmla="*/ 24782 w 225759"/>
                <a:gd name="connsiteY5" fmla="*/ 15240 h 279082"/>
                <a:gd name="connsiteX6" fmla="*/ 112412 w 225759"/>
                <a:gd name="connsiteY6" fmla="*/ 0 h 279082"/>
                <a:gd name="connsiteX7" fmla="*/ 225759 w 225759"/>
                <a:gd name="connsiteY7" fmla="*/ 102870 h 279082"/>
                <a:gd name="connsiteX8" fmla="*/ 225759 w 225759"/>
                <a:gd name="connsiteY8" fmla="*/ 273368 h 279082"/>
                <a:gd name="connsiteX9" fmla="*/ 166704 w 225759"/>
                <a:gd name="connsiteY9" fmla="*/ 273368 h 279082"/>
                <a:gd name="connsiteX10" fmla="*/ 166704 w 225759"/>
                <a:gd name="connsiteY10" fmla="*/ 244793 h 279082"/>
                <a:gd name="connsiteX11" fmla="*/ 165752 w 225759"/>
                <a:gd name="connsiteY11" fmla="*/ 244793 h 279082"/>
                <a:gd name="connsiteX12" fmla="*/ 87647 w 225759"/>
                <a:gd name="connsiteY12" fmla="*/ 279083 h 279082"/>
                <a:gd name="connsiteX13" fmla="*/ 17 w 225759"/>
                <a:gd name="connsiteY13" fmla="*/ 194310 h 279082"/>
                <a:gd name="connsiteX14" fmla="*/ 114317 w 225759"/>
                <a:gd name="connsiteY14" fmla="*/ 107632 h 279082"/>
                <a:gd name="connsiteX15" fmla="*/ 103839 w 225759"/>
                <a:gd name="connsiteY15" fmla="*/ 232410 h 279082"/>
                <a:gd name="connsiteX16" fmla="*/ 164799 w 225759"/>
                <a:gd name="connsiteY16" fmla="*/ 200025 h 279082"/>
                <a:gd name="connsiteX17" fmla="*/ 164799 w 225759"/>
                <a:gd name="connsiteY17" fmla="*/ 154305 h 279082"/>
                <a:gd name="connsiteX18" fmla="*/ 120984 w 225759"/>
                <a:gd name="connsiteY18" fmla="*/ 149543 h 279082"/>
                <a:gd name="connsiteX19" fmla="*/ 59072 w 225759"/>
                <a:gd name="connsiteY19" fmla="*/ 193358 h 279082"/>
                <a:gd name="connsiteX20" fmla="*/ 103839 w 225759"/>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9" h="279082">
                  <a:moveTo>
                    <a:pt x="114317" y="107632"/>
                  </a:moveTo>
                  <a:cubicBezTo>
                    <a:pt x="131462" y="107632"/>
                    <a:pt x="147654" y="108585"/>
                    <a:pt x="164799" y="113347"/>
                  </a:cubicBezTo>
                  <a:lnTo>
                    <a:pt x="164799" y="103822"/>
                  </a:lnTo>
                  <a:cubicBezTo>
                    <a:pt x="164799" y="69532"/>
                    <a:pt x="144797" y="52388"/>
                    <a:pt x="105744" y="52388"/>
                  </a:cubicBezTo>
                  <a:cubicBezTo>
                    <a:pt x="83837" y="52388"/>
                    <a:pt x="60024" y="57150"/>
                    <a:pt x="38117" y="67628"/>
                  </a:cubicBezTo>
                  <a:lnTo>
                    <a:pt x="24782" y="15240"/>
                  </a:lnTo>
                  <a:cubicBezTo>
                    <a:pt x="49547" y="5715"/>
                    <a:pt x="81932" y="0"/>
                    <a:pt x="112412" y="0"/>
                  </a:cubicBezTo>
                  <a:cubicBezTo>
                    <a:pt x="187659" y="0"/>
                    <a:pt x="225759" y="35243"/>
                    <a:pt x="225759" y="102870"/>
                  </a:cubicBezTo>
                  <a:lnTo>
                    <a:pt x="225759" y="273368"/>
                  </a:lnTo>
                  <a:lnTo>
                    <a:pt x="166704" y="273368"/>
                  </a:lnTo>
                  <a:lnTo>
                    <a:pt x="166704" y="244793"/>
                  </a:lnTo>
                  <a:lnTo>
                    <a:pt x="165752" y="244793"/>
                  </a:lnTo>
                  <a:cubicBezTo>
                    <a:pt x="142892" y="268605"/>
                    <a:pt x="119079" y="279083"/>
                    <a:pt x="87647" y="279083"/>
                  </a:cubicBezTo>
                  <a:cubicBezTo>
                    <a:pt x="34307" y="279083"/>
                    <a:pt x="17" y="245745"/>
                    <a:pt x="17" y="194310"/>
                  </a:cubicBezTo>
                  <a:cubicBezTo>
                    <a:pt x="-936" y="138113"/>
                    <a:pt x="39069" y="107632"/>
                    <a:pt x="114317" y="107632"/>
                  </a:cubicBezTo>
                  <a:close/>
                  <a:moveTo>
                    <a:pt x="103839" y="232410"/>
                  </a:moveTo>
                  <a:cubicBezTo>
                    <a:pt x="126699" y="232410"/>
                    <a:pt x="147654" y="220980"/>
                    <a:pt x="164799" y="200025"/>
                  </a:cubicBezTo>
                  <a:lnTo>
                    <a:pt x="164799" y="154305"/>
                  </a:lnTo>
                  <a:cubicBezTo>
                    <a:pt x="150512" y="150495"/>
                    <a:pt x="135272" y="149543"/>
                    <a:pt x="120984" y="149543"/>
                  </a:cubicBezTo>
                  <a:cubicBezTo>
                    <a:pt x="81932" y="149543"/>
                    <a:pt x="59072" y="164783"/>
                    <a:pt x="59072" y="193358"/>
                  </a:cubicBezTo>
                  <a:cubicBezTo>
                    <a:pt x="59072" y="217170"/>
                    <a:pt x="76217" y="232410"/>
                    <a:pt x="103839" y="232410"/>
                  </a:cubicBezTo>
                  <a:close/>
                </a:path>
              </a:pathLst>
            </a:custGeom>
            <a:grpFill/>
            <a:ln w="9525" cap="flat">
              <a:noFill/>
              <a:prstDash val="solid"/>
              <a:miter/>
            </a:ln>
          </p:spPr>
          <p:txBody>
            <a:bodyPr rtlCol="0" anchor="ctr"/>
            <a:lstStyle/>
            <a:p>
              <a:endParaRPr lang="de-DE"/>
            </a:p>
          </p:txBody>
        </p:sp>
        <p:sp>
          <p:nvSpPr>
            <p:cNvPr id="107" name="Freihandform: Form 106">
              <a:extLst>
                <a:ext uri="{FF2B5EF4-FFF2-40B4-BE49-F238E27FC236}">
                  <a16:creationId xmlns:a16="http://schemas.microsoft.com/office/drawing/2014/main" id="{9FC2E010-BDCD-474A-A6F8-8BD52E984837}"/>
                </a:ext>
              </a:extLst>
            </p:cNvPr>
            <p:cNvSpPr/>
            <p:nvPr/>
          </p:nvSpPr>
          <p:spPr>
            <a:xfrm>
              <a:off x="5991224" y="2641281"/>
              <a:ext cx="229552" cy="273367"/>
            </a:xfrm>
            <a:custGeom>
              <a:avLst/>
              <a:gdLst>
                <a:gd name="connsiteX0" fmla="*/ 229553 w 229552"/>
                <a:gd name="connsiteY0" fmla="*/ 272415 h 273367"/>
                <a:gd name="connsiteX1" fmla="*/ 166688 w 229552"/>
                <a:gd name="connsiteY1" fmla="*/ 272415 h 273367"/>
                <a:gd name="connsiteX2" fmla="*/ 166688 w 229552"/>
                <a:gd name="connsiteY2" fmla="*/ 120015 h 273367"/>
                <a:gd name="connsiteX3" fmla="*/ 117157 w 229552"/>
                <a:gd name="connsiteY3" fmla="*/ 55245 h 273367"/>
                <a:gd name="connsiteX4" fmla="*/ 61913 w 229552"/>
                <a:gd name="connsiteY4" fmla="*/ 120015 h 273367"/>
                <a:gd name="connsiteX5" fmla="*/ 61913 w 229552"/>
                <a:gd name="connsiteY5" fmla="*/ 273368 h 273367"/>
                <a:gd name="connsiteX6" fmla="*/ 0 w 229552"/>
                <a:gd name="connsiteY6" fmla="*/ 273368 h 273367"/>
                <a:gd name="connsiteX7" fmla="*/ 0 w 229552"/>
                <a:gd name="connsiteY7" fmla="*/ 6668 h 273367"/>
                <a:gd name="connsiteX8" fmla="*/ 61913 w 229552"/>
                <a:gd name="connsiteY8" fmla="*/ 6668 h 273367"/>
                <a:gd name="connsiteX9" fmla="*/ 61913 w 229552"/>
                <a:gd name="connsiteY9" fmla="*/ 39053 h 273367"/>
                <a:gd name="connsiteX10" fmla="*/ 62865 w 229552"/>
                <a:gd name="connsiteY10" fmla="*/ 39053 h 273367"/>
                <a:gd name="connsiteX11" fmla="*/ 140970 w 229552"/>
                <a:gd name="connsiteY11" fmla="*/ 0 h 273367"/>
                <a:gd name="connsiteX12" fmla="*/ 228600 w 229552"/>
                <a:gd name="connsiteY12" fmla="*/ 107632 h 273367"/>
                <a:gd name="connsiteX13" fmla="*/ 228600 w 229552"/>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273367">
                  <a:moveTo>
                    <a:pt x="229553"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grpFill/>
            <a:ln w="9525" cap="flat">
              <a:noFill/>
              <a:prstDash val="solid"/>
              <a:miter/>
            </a:ln>
          </p:spPr>
          <p:txBody>
            <a:bodyPr rtlCol="0" anchor="ctr"/>
            <a:lstStyle/>
            <a:p>
              <a:endParaRPr lang="de-DE"/>
            </a:p>
          </p:txBody>
        </p:sp>
        <p:sp>
          <p:nvSpPr>
            <p:cNvPr id="108" name="Freihandform: Form 107">
              <a:extLst>
                <a:ext uri="{FF2B5EF4-FFF2-40B4-BE49-F238E27FC236}">
                  <a16:creationId xmlns:a16="http://schemas.microsoft.com/office/drawing/2014/main" id="{18AF4BC2-37FE-4D4C-97FA-D42EB65D0C56}"/>
                </a:ext>
              </a:extLst>
            </p:cNvPr>
            <p:cNvSpPr/>
            <p:nvPr/>
          </p:nvSpPr>
          <p:spPr>
            <a:xfrm>
              <a:off x="628649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3 w 248602"/>
                <a:gd name="connsiteY7" fmla="*/ 389573 h 396239"/>
                <a:gd name="connsiteX8" fmla="*/ 187643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1913 w 248602"/>
                <a:gd name="connsiteY12" fmla="*/ 255270 h 396239"/>
                <a:gd name="connsiteX13" fmla="*/ 123825 w 248602"/>
                <a:gd name="connsiteY13" fmla="*/ 340995 h 396239"/>
                <a:gd name="connsiteX14" fmla="*/ 187643 w 248602"/>
                <a:gd name="connsiteY14" fmla="*/ 305753 h 396239"/>
                <a:gd name="connsiteX15" fmla="*/ 187643 w 248602"/>
                <a:gd name="connsiteY15" fmla="*/ 207645 h 396239"/>
                <a:gd name="connsiteX16" fmla="*/ 123825 w 248602"/>
                <a:gd name="connsiteY16" fmla="*/ 172402 h 396239"/>
                <a:gd name="connsiteX17" fmla="*/ 61913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3" y="130493"/>
                    <a:pt x="185738" y="152400"/>
                  </a:cubicBezTo>
                  <a:lnTo>
                    <a:pt x="186690" y="152400"/>
                  </a:lnTo>
                  <a:lnTo>
                    <a:pt x="186690" y="15240"/>
                  </a:lnTo>
                  <a:lnTo>
                    <a:pt x="248603" y="0"/>
                  </a:lnTo>
                  <a:lnTo>
                    <a:pt x="248603" y="389573"/>
                  </a:lnTo>
                  <a:lnTo>
                    <a:pt x="187643" y="389573"/>
                  </a:lnTo>
                  <a:lnTo>
                    <a:pt x="187643" y="358140"/>
                  </a:lnTo>
                  <a:lnTo>
                    <a:pt x="186690" y="358140"/>
                  </a:lnTo>
                  <a:cubicBezTo>
                    <a:pt x="167640" y="381953"/>
                    <a:pt x="140018" y="396240"/>
                    <a:pt x="106680" y="396240"/>
                  </a:cubicBezTo>
                  <a:cubicBezTo>
                    <a:pt x="43815" y="395288"/>
                    <a:pt x="0" y="340995"/>
                    <a:pt x="0" y="255270"/>
                  </a:cubicBezTo>
                  <a:close/>
                  <a:moveTo>
                    <a:pt x="61913" y="255270"/>
                  </a:moveTo>
                  <a:cubicBezTo>
                    <a:pt x="61913" y="309563"/>
                    <a:pt x="84772" y="340995"/>
                    <a:pt x="123825" y="340995"/>
                  </a:cubicBezTo>
                  <a:cubicBezTo>
                    <a:pt x="147638" y="340995"/>
                    <a:pt x="167640" y="329565"/>
                    <a:pt x="187643" y="305753"/>
                  </a:cubicBezTo>
                  <a:lnTo>
                    <a:pt x="187643" y="207645"/>
                  </a:lnTo>
                  <a:cubicBezTo>
                    <a:pt x="169545" y="183833"/>
                    <a:pt x="149543" y="172402"/>
                    <a:pt x="123825" y="172402"/>
                  </a:cubicBezTo>
                  <a:cubicBezTo>
                    <a:pt x="82868" y="172402"/>
                    <a:pt x="61913" y="201930"/>
                    <a:pt x="61913" y="255270"/>
                  </a:cubicBezTo>
                  <a:close/>
                </a:path>
              </a:pathLst>
            </a:custGeom>
            <a:grpFill/>
            <a:ln w="9525" cap="flat">
              <a:noFill/>
              <a:prstDash val="solid"/>
              <a:miter/>
            </a:ln>
          </p:spPr>
          <p:txBody>
            <a:bodyPr rtlCol="0" anchor="ctr"/>
            <a:lstStyle/>
            <a:p>
              <a:endParaRPr lang="de-DE"/>
            </a:p>
          </p:txBody>
        </p:sp>
        <p:sp>
          <p:nvSpPr>
            <p:cNvPr id="109" name="Freihandform: Form 108">
              <a:extLst>
                <a:ext uri="{FF2B5EF4-FFF2-40B4-BE49-F238E27FC236}">
                  <a16:creationId xmlns:a16="http://schemas.microsoft.com/office/drawing/2014/main" id="{0202D10A-B967-464F-8305-AA6FAA93839B}"/>
                </a:ext>
              </a:extLst>
            </p:cNvPr>
            <p:cNvSpPr/>
            <p:nvPr/>
          </p:nvSpPr>
          <p:spPr>
            <a:xfrm>
              <a:off x="6602729" y="2641281"/>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3" y="264795"/>
                    <a:pt x="172402" y="279083"/>
                    <a:pt x="132397" y="279083"/>
                  </a:cubicBezTo>
                  <a:close/>
                  <a:moveTo>
                    <a:pt x="62865" y="115253"/>
                  </a:moveTo>
                  <a:lnTo>
                    <a:pt x="183832" y="115253"/>
                  </a:lnTo>
                  <a:cubicBezTo>
                    <a:pt x="180975" y="74295"/>
                    <a:pt x="160020" y="50482"/>
                    <a:pt x="124777" y="50482"/>
                  </a:cubicBezTo>
                  <a:cubicBezTo>
                    <a:pt x="90488" y="50482"/>
                    <a:pt x="67627" y="74295"/>
                    <a:pt x="62865" y="115253"/>
                  </a:cubicBezTo>
                  <a:close/>
                </a:path>
              </a:pathLst>
            </a:custGeom>
            <a:grpFill/>
            <a:ln w="9525" cap="flat">
              <a:noFill/>
              <a:prstDash val="solid"/>
              <a:miter/>
            </a:ln>
          </p:spPr>
          <p:txBody>
            <a:bodyPr rtlCol="0" anchor="ctr"/>
            <a:lstStyle/>
            <a:p>
              <a:endParaRPr lang="de-DE"/>
            </a:p>
          </p:txBody>
        </p:sp>
        <p:sp>
          <p:nvSpPr>
            <p:cNvPr id="110" name="Freihandform: Form 109">
              <a:extLst>
                <a:ext uri="{FF2B5EF4-FFF2-40B4-BE49-F238E27FC236}">
                  <a16:creationId xmlns:a16="http://schemas.microsoft.com/office/drawing/2014/main" id="{47E67764-C4B8-41B0-B9C5-C4DF345626E1}"/>
                </a:ext>
              </a:extLst>
            </p:cNvPr>
            <p:cNvSpPr/>
            <p:nvPr/>
          </p:nvSpPr>
          <p:spPr>
            <a:xfrm>
              <a:off x="6916101"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grpFill/>
            <a:ln w="9525" cap="flat">
              <a:noFill/>
              <a:prstDash val="solid"/>
              <a:miter/>
            </a:ln>
          </p:spPr>
          <p:txBody>
            <a:bodyPr rtlCol="0" anchor="ctr"/>
            <a:lstStyle/>
            <a:p>
              <a:endParaRPr lang="de-DE"/>
            </a:p>
          </p:txBody>
        </p:sp>
        <p:sp>
          <p:nvSpPr>
            <p:cNvPr id="111" name="Freihandform: Form 110">
              <a:extLst>
                <a:ext uri="{FF2B5EF4-FFF2-40B4-BE49-F238E27FC236}">
                  <a16:creationId xmlns:a16="http://schemas.microsoft.com/office/drawing/2014/main" id="{2B81E770-0087-40A5-A3DA-94AC0A24BAF6}"/>
                </a:ext>
              </a:extLst>
            </p:cNvPr>
            <p:cNvSpPr/>
            <p:nvPr/>
          </p:nvSpPr>
          <p:spPr>
            <a:xfrm>
              <a:off x="7115174"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grpFill/>
            <a:ln w="9525" cap="flat">
              <a:noFill/>
              <a:prstDash val="solid"/>
              <a:miter/>
            </a:ln>
          </p:spPr>
          <p:txBody>
            <a:bodyPr rtlCol="0" anchor="ctr"/>
            <a:lstStyle/>
            <a:p>
              <a:endParaRPr lang="de-DE"/>
            </a:p>
          </p:txBody>
        </p:sp>
        <p:sp>
          <p:nvSpPr>
            <p:cNvPr id="161" name="Freihandform: Form 160">
              <a:extLst>
                <a:ext uri="{FF2B5EF4-FFF2-40B4-BE49-F238E27FC236}">
                  <a16:creationId xmlns:a16="http://schemas.microsoft.com/office/drawing/2014/main" id="{EA875C85-F2F5-46FB-B389-D71C46A1DE24}"/>
                </a:ext>
              </a:extLst>
            </p:cNvPr>
            <p:cNvSpPr/>
            <p:nvPr/>
          </p:nvSpPr>
          <p:spPr>
            <a:xfrm>
              <a:off x="7324724" y="2545079"/>
              <a:ext cx="288607" cy="37528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3" y="312420"/>
                    <a:pt x="220980" y="275272"/>
                    <a:pt x="220980" y="219075"/>
                  </a:cubicBezTo>
                  <a:lnTo>
                    <a:pt x="220980" y="0"/>
                  </a:lnTo>
                  <a:lnTo>
                    <a:pt x="287655" y="0"/>
                  </a:lnTo>
                  <a:lnTo>
                    <a:pt x="287655" y="222885"/>
                  </a:lnTo>
                  <a:close/>
                </a:path>
              </a:pathLst>
            </a:custGeom>
            <a:grpFill/>
            <a:ln w="9525" cap="flat">
              <a:noFill/>
              <a:prstDash val="solid"/>
              <a:miter/>
            </a:ln>
          </p:spPr>
          <p:txBody>
            <a:bodyPr rtlCol="0" anchor="ctr"/>
            <a:lstStyle/>
            <a:p>
              <a:endParaRPr lang="de-DE"/>
            </a:p>
          </p:txBody>
        </p:sp>
        <p:sp>
          <p:nvSpPr>
            <p:cNvPr id="162" name="Freihandform: Form 161">
              <a:extLst>
                <a:ext uri="{FF2B5EF4-FFF2-40B4-BE49-F238E27FC236}">
                  <a16:creationId xmlns:a16="http://schemas.microsoft.com/office/drawing/2014/main" id="{34E2D03D-0830-486A-A6A9-F40A5230F968}"/>
                </a:ext>
              </a:extLst>
            </p:cNvPr>
            <p:cNvSpPr/>
            <p:nvPr/>
          </p:nvSpPr>
          <p:spPr>
            <a:xfrm>
              <a:off x="7697151" y="2641281"/>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8" y="15240"/>
                    <a:pt x="106680" y="0"/>
                    <a:pt x="140970" y="0"/>
                  </a:cubicBezTo>
                  <a:cubicBezTo>
                    <a:pt x="201930" y="0"/>
                    <a:pt x="228600" y="44768"/>
                    <a:pt x="228600" y="107632"/>
                  </a:cubicBezTo>
                  <a:lnTo>
                    <a:pt x="228600" y="272415"/>
                  </a:lnTo>
                  <a:close/>
                </a:path>
              </a:pathLst>
            </a:custGeom>
            <a:grpFill/>
            <a:ln w="9525" cap="flat">
              <a:noFill/>
              <a:prstDash val="solid"/>
              <a:miter/>
            </a:ln>
          </p:spPr>
          <p:txBody>
            <a:bodyPr rtlCol="0" anchor="ctr"/>
            <a:lstStyle/>
            <a:p>
              <a:endParaRPr lang="de-DE"/>
            </a:p>
          </p:txBody>
        </p:sp>
        <p:sp>
          <p:nvSpPr>
            <p:cNvPr id="163" name="Freihandform: Form 162">
              <a:extLst>
                <a:ext uri="{FF2B5EF4-FFF2-40B4-BE49-F238E27FC236}">
                  <a16:creationId xmlns:a16="http://schemas.microsoft.com/office/drawing/2014/main" id="{402E3471-A6EC-4D18-B2A8-8BAE25AF636D}"/>
                </a:ext>
              </a:extLst>
            </p:cNvPr>
            <p:cNvSpPr/>
            <p:nvPr/>
          </p:nvSpPr>
          <p:spPr>
            <a:xfrm>
              <a:off x="7996237"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64" name="Freihandform: Form 163">
              <a:extLst>
                <a:ext uri="{FF2B5EF4-FFF2-40B4-BE49-F238E27FC236}">
                  <a16:creationId xmlns:a16="http://schemas.microsoft.com/office/drawing/2014/main" id="{AEDACA6D-F2B5-49EA-A2BB-7F2DA522AD37}"/>
                </a:ext>
              </a:extLst>
            </p:cNvPr>
            <p:cNvSpPr/>
            <p:nvPr/>
          </p:nvSpPr>
          <p:spPr>
            <a:xfrm>
              <a:off x="8119109" y="2647949"/>
              <a:ext cx="259079" cy="266700"/>
            </a:xfrm>
            <a:custGeom>
              <a:avLst/>
              <a:gdLst>
                <a:gd name="connsiteX0" fmla="*/ 259080 w 259079"/>
                <a:gd name="connsiteY0" fmla="*/ 0 h 266700"/>
                <a:gd name="connsiteX1" fmla="*/ 161925 w 259079"/>
                <a:gd name="connsiteY1" fmla="*/ 266700 h 266700"/>
                <a:gd name="connsiteX2" fmla="*/ 97155 w 259079"/>
                <a:gd name="connsiteY2" fmla="*/ 266700 h 266700"/>
                <a:gd name="connsiteX3" fmla="*/ 0 w 259079"/>
                <a:gd name="connsiteY3" fmla="*/ 0 h 266700"/>
                <a:gd name="connsiteX4" fmla="*/ 68580 w 259079"/>
                <a:gd name="connsiteY4" fmla="*/ 0 h 266700"/>
                <a:gd name="connsiteX5" fmla="*/ 129540 w 259079"/>
                <a:gd name="connsiteY5" fmla="*/ 193358 h 266700"/>
                <a:gd name="connsiteX6" fmla="*/ 130492 w 259079"/>
                <a:gd name="connsiteY6" fmla="*/ 193358 h 266700"/>
                <a:gd name="connsiteX7" fmla="*/ 191452 w 259079"/>
                <a:gd name="connsiteY7" fmla="*/ 0 h 266700"/>
                <a:gd name="connsiteX8" fmla="*/ 259080 w 259079"/>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79" h="266700">
                  <a:moveTo>
                    <a:pt x="259080" y="0"/>
                  </a:moveTo>
                  <a:lnTo>
                    <a:pt x="161925" y="266700"/>
                  </a:lnTo>
                  <a:lnTo>
                    <a:pt x="97155" y="266700"/>
                  </a:lnTo>
                  <a:lnTo>
                    <a:pt x="0" y="0"/>
                  </a:lnTo>
                  <a:lnTo>
                    <a:pt x="68580" y="0"/>
                  </a:lnTo>
                  <a:lnTo>
                    <a:pt x="129540" y="193358"/>
                  </a:lnTo>
                  <a:lnTo>
                    <a:pt x="130492" y="193358"/>
                  </a:lnTo>
                  <a:lnTo>
                    <a:pt x="191452" y="0"/>
                  </a:lnTo>
                  <a:lnTo>
                    <a:pt x="259080" y="0"/>
                  </a:lnTo>
                  <a:close/>
                </a:path>
              </a:pathLst>
            </a:custGeom>
            <a:grpFill/>
            <a:ln w="9525" cap="flat">
              <a:noFill/>
              <a:prstDash val="solid"/>
              <a:miter/>
            </a:ln>
          </p:spPr>
          <p:txBody>
            <a:bodyPr rtlCol="0" anchor="ctr"/>
            <a:lstStyle/>
            <a:p>
              <a:endParaRPr lang="de-DE"/>
            </a:p>
          </p:txBody>
        </p:sp>
        <p:sp>
          <p:nvSpPr>
            <p:cNvPr id="165" name="Freihandform: Form 164">
              <a:extLst>
                <a:ext uri="{FF2B5EF4-FFF2-40B4-BE49-F238E27FC236}">
                  <a16:creationId xmlns:a16="http://schemas.microsoft.com/office/drawing/2014/main" id="{DC4084CA-5DB9-4485-8430-F048E5F868DC}"/>
                </a:ext>
              </a:extLst>
            </p:cNvPr>
            <p:cNvSpPr/>
            <p:nvPr/>
          </p:nvSpPr>
          <p:spPr>
            <a:xfrm>
              <a:off x="8406764"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3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8" y="225743"/>
                    <a:pt x="132398" y="225743"/>
                  </a:cubicBezTo>
                  <a:cubicBezTo>
                    <a:pt x="157163" y="225743"/>
                    <a:pt x="177165" y="216218"/>
                    <a:pt x="198120" y="194310"/>
                  </a:cubicBezTo>
                  <a:lnTo>
                    <a:pt x="237173" y="235268"/>
                  </a:lnTo>
                  <a:cubicBezTo>
                    <a:pt x="206693" y="264795"/>
                    <a:pt x="173355" y="279083"/>
                    <a:pt x="132398" y="279083"/>
                  </a:cubicBezTo>
                  <a:close/>
                  <a:moveTo>
                    <a:pt x="62865" y="115253"/>
                  </a:moveTo>
                  <a:lnTo>
                    <a:pt x="183833" y="115253"/>
                  </a:lnTo>
                  <a:cubicBezTo>
                    <a:pt x="180975" y="74295"/>
                    <a:pt x="160020" y="50482"/>
                    <a:pt x="124778" y="50482"/>
                  </a:cubicBezTo>
                  <a:cubicBezTo>
                    <a:pt x="90488" y="50482"/>
                    <a:pt x="68580" y="74295"/>
                    <a:pt x="62865" y="115253"/>
                  </a:cubicBezTo>
                  <a:close/>
                </a:path>
              </a:pathLst>
            </a:custGeom>
            <a:grpFill/>
            <a:ln w="9525" cap="flat">
              <a:noFill/>
              <a:prstDash val="solid"/>
              <a:miter/>
            </a:ln>
          </p:spPr>
          <p:txBody>
            <a:bodyPr rtlCol="0" anchor="ctr"/>
            <a:lstStyle/>
            <a:p>
              <a:endParaRPr lang="de-DE"/>
            </a:p>
          </p:txBody>
        </p:sp>
        <p:sp>
          <p:nvSpPr>
            <p:cNvPr id="166" name="Freihandform: Form 165">
              <a:extLst>
                <a:ext uri="{FF2B5EF4-FFF2-40B4-BE49-F238E27FC236}">
                  <a16:creationId xmlns:a16="http://schemas.microsoft.com/office/drawing/2014/main" id="{FDD49516-EA60-4B95-B9D2-C3E7F48B2ACE}"/>
                </a:ext>
              </a:extLst>
            </p:cNvPr>
            <p:cNvSpPr/>
            <p:nvPr/>
          </p:nvSpPr>
          <p:spPr>
            <a:xfrm>
              <a:off x="8720137"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grpFill/>
            <a:ln w="9525" cap="flat">
              <a:noFill/>
              <a:prstDash val="solid"/>
              <a:miter/>
            </a:ln>
          </p:spPr>
          <p:txBody>
            <a:bodyPr rtlCol="0" anchor="ctr"/>
            <a:lstStyle/>
            <a:p>
              <a:endParaRPr lang="de-DE"/>
            </a:p>
          </p:txBody>
        </p:sp>
        <p:sp>
          <p:nvSpPr>
            <p:cNvPr id="167" name="Freihandform: Form 166">
              <a:extLst>
                <a:ext uri="{FF2B5EF4-FFF2-40B4-BE49-F238E27FC236}">
                  <a16:creationId xmlns:a16="http://schemas.microsoft.com/office/drawing/2014/main" id="{5BCEF951-365A-47DF-B144-DA13EF292D61}"/>
                </a:ext>
              </a:extLst>
            </p:cNvPr>
            <p:cNvSpPr/>
            <p:nvPr/>
          </p:nvSpPr>
          <p:spPr>
            <a:xfrm>
              <a:off x="8909684" y="2640329"/>
              <a:ext cx="205739" cy="280034"/>
            </a:xfrm>
            <a:custGeom>
              <a:avLst/>
              <a:gdLst>
                <a:gd name="connsiteX0" fmla="*/ 29527 w 205739"/>
                <a:gd name="connsiteY0" fmla="*/ 198120 h 280034"/>
                <a:gd name="connsiteX1" fmla="*/ 104775 w 205739"/>
                <a:gd name="connsiteY1" fmla="*/ 227647 h 280034"/>
                <a:gd name="connsiteX2" fmla="*/ 143827 w 205739"/>
                <a:gd name="connsiteY2" fmla="*/ 200978 h 280034"/>
                <a:gd name="connsiteX3" fmla="*/ 10477 w 205739"/>
                <a:gd name="connsiteY3" fmla="*/ 82868 h 280034"/>
                <a:gd name="connsiteX4" fmla="*/ 111442 w 205739"/>
                <a:gd name="connsiteY4" fmla="*/ 0 h 280034"/>
                <a:gd name="connsiteX5" fmla="*/ 203835 w 205739"/>
                <a:gd name="connsiteY5" fmla="*/ 27622 h 280034"/>
                <a:gd name="connsiteX6" fmla="*/ 174307 w 205739"/>
                <a:gd name="connsiteY6" fmla="*/ 76200 h 280034"/>
                <a:gd name="connsiteX7" fmla="*/ 110490 w 205739"/>
                <a:gd name="connsiteY7" fmla="*/ 52387 h 280034"/>
                <a:gd name="connsiteX8" fmla="*/ 72390 w 205739"/>
                <a:gd name="connsiteY8" fmla="*/ 77153 h 280034"/>
                <a:gd name="connsiteX9" fmla="*/ 205740 w 205739"/>
                <a:gd name="connsiteY9" fmla="*/ 195262 h 280034"/>
                <a:gd name="connsiteX10" fmla="*/ 102870 w 205739"/>
                <a:gd name="connsiteY10" fmla="*/ 280035 h 280034"/>
                <a:gd name="connsiteX11" fmla="*/ 0 w 205739"/>
                <a:gd name="connsiteY11" fmla="*/ 247650 h 280034"/>
                <a:gd name="connsiteX12" fmla="*/ 29527 w 205739"/>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4">
                  <a:moveTo>
                    <a:pt x="29527" y="198120"/>
                  </a:moveTo>
                  <a:cubicBezTo>
                    <a:pt x="56197" y="218122"/>
                    <a:pt x="80963" y="227647"/>
                    <a:pt x="104775" y="227647"/>
                  </a:cubicBezTo>
                  <a:cubicBezTo>
                    <a:pt x="127635" y="227647"/>
                    <a:pt x="143827" y="217170"/>
                    <a:pt x="143827" y="200978"/>
                  </a:cubicBezTo>
                  <a:cubicBezTo>
                    <a:pt x="143827" y="155258"/>
                    <a:pt x="10477" y="171450"/>
                    <a:pt x="10477" y="82868"/>
                  </a:cubicBezTo>
                  <a:cubicBezTo>
                    <a:pt x="10477" y="33338"/>
                    <a:pt x="51435" y="0"/>
                    <a:pt x="111442" y="0"/>
                  </a:cubicBezTo>
                  <a:cubicBezTo>
                    <a:pt x="143827" y="0"/>
                    <a:pt x="175260" y="9525"/>
                    <a:pt x="203835" y="27622"/>
                  </a:cubicBezTo>
                  <a:lnTo>
                    <a:pt x="174307" y="76200"/>
                  </a:lnTo>
                  <a:cubicBezTo>
                    <a:pt x="151447" y="60960"/>
                    <a:pt x="130492"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168" name="Freihandform: Form 167">
              <a:extLst>
                <a:ext uri="{FF2B5EF4-FFF2-40B4-BE49-F238E27FC236}">
                  <a16:creationId xmlns:a16="http://schemas.microsoft.com/office/drawing/2014/main" id="{683A02B9-87B9-42C6-A66E-EE963D0E48AB}"/>
                </a:ext>
              </a:extLst>
            </p:cNvPr>
            <p:cNvSpPr/>
            <p:nvPr/>
          </p:nvSpPr>
          <p:spPr>
            <a:xfrm>
              <a:off x="9173526" y="2528887"/>
              <a:ext cx="79057" cy="384810"/>
            </a:xfrm>
            <a:custGeom>
              <a:avLst/>
              <a:gdLst>
                <a:gd name="connsiteX0" fmla="*/ 79058 w 79057"/>
                <a:gd name="connsiteY0" fmla="*/ 38100 h 384810"/>
                <a:gd name="connsiteX1" fmla="*/ 39053 w 79057"/>
                <a:gd name="connsiteY1" fmla="*/ 76200 h 384810"/>
                <a:gd name="connsiteX2" fmla="*/ 0 w 79057"/>
                <a:gd name="connsiteY2" fmla="*/ 38100 h 384810"/>
                <a:gd name="connsiteX3" fmla="*/ 39053 w 79057"/>
                <a:gd name="connsiteY3" fmla="*/ 0 h 384810"/>
                <a:gd name="connsiteX4" fmla="*/ 79058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3" y="76200"/>
                  </a:cubicBezTo>
                  <a:cubicBezTo>
                    <a:pt x="17145" y="76200"/>
                    <a:pt x="0" y="60960"/>
                    <a:pt x="0" y="38100"/>
                  </a:cubicBezTo>
                  <a:cubicBezTo>
                    <a:pt x="0" y="16193"/>
                    <a:pt x="18098" y="0"/>
                    <a:pt x="39053" y="0"/>
                  </a:cubicBezTo>
                  <a:cubicBezTo>
                    <a:pt x="60960" y="0"/>
                    <a:pt x="79058" y="16193"/>
                    <a:pt x="79058"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69" name="Freihandform: Form 168">
              <a:extLst>
                <a:ext uri="{FF2B5EF4-FFF2-40B4-BE49-F238E27FC236}">
                  <a16:creationId xmlns:a16="http://schemas.microsoft.com/office/drawing/2014/main" id="{03E1D314-1BE4-4D91-906A-39A39510A066}"/>
                </a:ext>
              </a:extLst>
            </p:cNvPr>
            <p:cNvSpPr/>
            <p:nvPr/>
          </p:nvSpPr>
          <p:spPr>
            <a:xfrm>
              <a:off x="9297351" y="2562224"/>
              <a:ext cx="165735" cy="358139"/>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8 w 165735"/>
                <a:gd name="connsiteY3" fmla="*/ 282892 h 358139"/>
                <a:gd name="connsiteX4" fmla="*/ 40958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8" y="331470"/>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1923" y="303848"/>
                    <a:pt x="155258" y="300038"/>
                    <a:pt x="165735" y="295275"/>
                  </a:cubicBezTo>
                  <a:close/>
                </a:path>
              </a:pathLst>
            </a:custGeom>
            <a:grpFill/>
            <a:ln w="9525" cap="flat">
              <a:noFill/>
              <a:prstDash val="solid"/>
              <a:miter/>
            </a:ln>
          </p:spPr>
          <p:txBody>
            <a:bodyPr rtlCol="0" anchor="ctr"/>
            <a:lstStyle/>
            <a:p>
              <a:endParaRPr lang="de-DE"/>
            </a:p>
          </p:txBody>
        </p:sp>
        <p:sp>
          <p:nvSpPr>
            <p:cNvPr id="170" name="Freihandform: Form 169">
              <a:extLst>
                <a:ext uri="{FF2B5EF4-FFF2-40B4-BE49-F238E27FC236}">
                  <a16:creationId xmlns:a16="http://schemas.microsoft.com/office/drawing/2014/main" id="{82CCDC97-7480-43E2-A280-1F630D229367}"/>
                </a:ext>
              </a:extLst>
            </p:cNvPr>
            <p:cNvSpPr/>
            <p:nvPr/>
          </p:nvSpPr>
          <p:spPr>
            <a:xfrm>
              <a:off x="9511664" y="2533649"/>
              <a:ext cx="225742" cy="386714"/>
            </a:xfrm>
            <a:custGeom>
              <a:avLst/>
              <a:gdLst>
                <a:gd name="connsiteX0" fmla="*/ 114300 w 225742"/>
                <a:gd name="connsiteY0" fmla="*/ 215265 h 386714"/>
                <a:gd name="connsiteX1" fmla="*/ 164783 w 225742"/>
                <a:gd name="connsiteY1" fmla="*/ 220980 h 386714"/>
                <a:gd name="connsiteX2" fmla="*/ 164783 w 225742"/>
                <a:gd name="connsiteY2" fmla="*/ 211455 h 386714"/>
                <a:gd name="connsiteX3" fmla="*/ 105728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3823 w 225742"/>
                <a:gd name="connsiteY20" fmla="*/ 340042 h 386714"/>
                <a:gd name="connsiteX21" fmla="*/ 164783 w 225742"/>
                <a:gd name="connsiteY21" fmla="*/ 307658 h 386714"/>
                <a:gd name="connsiteX22" fmla="*/ 164783 w 225742"/>
                <a:gd name="connsiteY22" fmla="*/ 261938 h 386714"/>
                <a:gd name="connsiteX23" fmla="*/ 120968 w 225742"/>
                <a:gd name="connsiteY23" fmla="*/ 257175 h 386714"/>
                <a:gd name="connsiteX24" fmla="*/ 59055 w 225742"/>
                <a:gd name="connsiteY24" fmla="*/ 300990 h 386714"/>
                <a:gd name="connsiteX25" fmla="*/ 103823 w 225742"/>
                <a:gd name="connsiteY25" fmla="*/ 340042 h 386714"/>
                <a:gd name="connsiteX26" fmla="*/ 172403 w 225742"/>
                <a:gd name="connsiteY26" fmla="*/ 72390 h 386714"/>
                <a:gd name="connsiteX27" fmla="*/ 135255 w 225742"/>
                <a:gd name="connsiteY27" fmla="*/ 36195 h 386714"/>
                <a:gd name="connsiteX28" fmla="*/ 172403 w 225742"/>
                <a:gd name="connsiteY28" fmla="*/ 0 h 386714"/>
                <a:gd name="connsiteX29" fmla="*/ 209550 w 225742"/>
                <a:gd name="connsiteY29" fmla="*/ 36195 h 386714"/>
                <a:gd name="connsiteX30" fmla="*/ 172403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3" y="340042"/>
                    <a:pt x="147638" y="328613"/>
                    <a:pt x="164783" y="307658"/>
                  </a:cubicBezTo>
                  <a:lnTo>
                    <a:pt x="164783" y="261938"/>
                  </a:lnTo>
                  <a:cubicBezTo>
                    <a:pt x="150495" y="258127"/>
                    <a:pt x="135255" y="257175"/>
                    <a:pt x="120968" y="257175"/>
                  </a:cubicBezTo>
                  <a:cubicBezTo>
                    <a:pt x="81915" y="257175"/>
                    <a:pt x="59055" y="272415"/>
                    <a:pt x="59055" y="300990"/>
                  </a:cubicBezTo>
                  <a:cubicBezTo>
                    <a:pt x="59055" y="324803"/>
                    <a:pt x="76200" y="340042"/>
                    <a:pt x="103823"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grpFill/>
            <a:ln w="9525" cap="flat">
              <a:noFill/>
              <a:prstDash val="solid"/>
              <a:miter/>
            </a:ln>
          </p:spPr>
          <p:txBody>
            <a:bodyPr rtlCol="0" anchor="ctr"/>
            <a:lstStyle/>
            <a:p>
              <a:endParaRPr lang="de-DE"/>
            </a:p>
          </p:txBody>
        </p:sp>
        <p:sp>
          <p:nvSpPr>
            <p:cNvPr id="171" name="Freihandform: Form 170">
              <a:extLst>
                <a:ext uri="{FF2B5EF4-FFF2-40B4-BE49-F238E27FC236}">
                  <a16:creationId xmlns:a16="http://schemas.microsoft.com/office/drawing/2014/main" id="{E50BE68B-7749-4F77-9172-E959A95D111D}"/>
                </a:ext>
              </a:extLst>
            </p:cNvPr>
            <p:cNvSpPr/>
            <p:nvPr/>
          </p:nvSpPr>
          <p:spPr>
            <a:xfrm>
              <a:off x="9785984" y="2562224"/>
              <a:ext cx="165734" cy="358139"/>
            </a:xfrm>
            <a:custGeom>
              <a:avLst/>
              <a:gdLst>
                <a:gd name="connsiteX0" fmla="*/ 165735 w 165734"/>
                <a:gd name="connsiteY0" fmla="*/ 295275 h 358139"/>
                <a:gd name="connsiteX1" fmla="*/ 165735 w 165734"/>
                <a:gd name="connsiteY1" fmla="*/ 348615 h 358139"/>
                <a:gd name="connsiteX2" fmla="*/ 113347 w 165734"/>
                <a:gd name="connsiteY2" fmla="*/ 358140 h 358139"/>
                <a:gd name="connsiteX3" fmla="*/ 40957 w 165734"/>
                <a:gd name="connsiteY3" fmla="*/ 282892 h 358139"/>
                <a:gd name="connsiteX4" fmla="*/ 40957 w 165734"/>
                <a:gd name="connsiteY4" fmla="*/ 137160 h 358139"/>
                <a:gd name="connsiteX5" fmla="*/ 0 w 165734"/>
                <a:gd name="connsiteY5" fmla="*/ 137160 h 358139"/>
                <a:gd name="connsiteX6" fmla="*/ 0 w 165734"/>
                <a:gd name="connsiteY6" fmla="*/ 85725 h 358139"/>
                <a:gd name="connsiteX7" fmla="*/ 40005 w 165734"/>
                <a:gd name="connsiteY7" fmla="*/ 85725 h 358139"/>
                <a:gd name="connsiteX8" fmla="*/ 40005 w 165734"/>
                <a:gd name="connsiteY8" fmla="*/ 13335 h 358139"/>
                <a:gd name="connsiteX9" fmla="*/ 101917 w 165734"/>
                <a:gd name="connsiteY9" fmla="*/ 0 h 358139"/>
                <a:gd name="connsiteX10" fmla="*/ 101917 w 165734"/>
                <a:gd name="connsiteY10" fmla="*/ 86677 h 358139"/>
                <a:gd name="connsiteX11" fmla="*/ 165735 w 165734"/>
                <a:gd name="connsiteY11" fmla="*/ 86677 h 358139"/>
                <a:gd name="connsiteX12" fmla="*/ 165735 w 165734"/>
                <a:gd name="connsiteY12" fmla="*/ 138113 h 358139"/>
                <a:gd name="connsiteX13" fmla="*/ 101917 w 165734"/>
                <a:gd name="connsiteY13" fmla="*/ 138113 h 358139"/>
                <a:gd name="connsiteX14" fmla="*/ 101917 w 165734"/>
                <a:gd name="connsiteY14" fmla="*/ 269558 h 358139"/>
                <a:gd name="connsiteX15" fmla="*/ 130492 w 165734"/>
                <a:gd name="connsiteY15" fmla="*/ 304800 h 358139"/>
                <a:gd name="connsiteX16" fmla="*/ 165735 w 165734"/>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39">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3"/>
                    <a:pt x="110490" y="304800"/>
                    <a:pt x="130492" y="304800"/>
                  </a:cubicBezTo>
                  <a:cubicBezTo>
                    <a:pt x="142875" y="303848"/>
                    <a:pt x="155257" y="300038"/>
                    <a:pt x="165735" y="295275"/>
                  </a:cubicBezTo>
                  <a:close/>
                </a:path>
              </a:pathLst>
            </a:custGeom>
            <a:grpFill/>
            <a:ln w="9525" cap="flat">
              <a:noFill/>
              <a:prstDash val="solid"/>
              <a:miter/>
            </a:ln>
          </p:spPr>
          <p:txBody>
            <a:bodyPr rtlCol="0" anchor="ctr"/>
            <a:lstStyle/>
            <a:p>
              <a:endParaRPr lang="de-DE"/>
            </a:p>
          </p:txBody>
        </p:sp>
        <p:sp>
          <p:nvSpPr>
            <p:cNvPr id="172" name="Freihandform: Form 171">
              <a:extLst>
                <a:ext uri="{FF2B5EF4-FFF2-40B4-BE49-F238E27FC236}">
                  <a16:creationId xmlns:a16="http://schemas.microsoft.com/office/drawing/2014/main" id="{A40B095B-7AF5-4ED7-A633-F4D6D308DCA7}"/>
                </a:ext>
              </a:extLst>
            </p:cNvPr>
            <p:cNvSpPr/>
            <p:nvPr/>
          </p:nvSpPr>
          <p:spPr>
            <a:xfrm>
              <a:off x="2242184" y="3122294"/>
              <a:ext cx="275272" cy="368617"/>
            </a:xfrm>
            <a:custGeom>
              <a:avLst/>
              <a:gdLst>
                <a:gd name="connsiteX0" fmla="*/ 275273 w 275272"/>
                <a:gd name="connsiteY0" fmla="*/ 60960 h 368617"/>
                <a:gd name="connsiteX1" fmla="*/ 170498 w 275272"/>
                <a:gd name="connsiteY1" fmla="*/ 60960 h 368617"/>
                <a:gd name="connsiteX2" fmla="*/ 170498 w 275272"/>
                <a:gd name="connsiteY2" fmla="*/ 368617 h 368617"/>
                <a:gd name="connsiteX3" fmla="*/ 104775 w 275272"/>
                <a:gd name="connsiteY3" fmla="*/ 368617 h 368617"/>
                <a:gd name="connsiteX4" fmla="*/ 104775 w 275272"/>
                <a:gd name="connsiteY4" fmla="*/ 60960 h 368617"/>
                <a:gd name="connsiteX5" fmla="*/ 0 w 275272"/>
                <a:gd name="connsiteY5" fmla="*/ 60960 h 368617"/>
                <a:gd name="connsiteX6" fmla="*/ 0 w 275272"/>
                <a:gd name="connsiteY6" fmla="*/ 0 h 368617"/>
                <a:gd name="connsiteX7" fmla="*/ 275273 w 275272"/>
                <a:gd name="connsiteY7" fmla="*/ 0 h 368617"/>
                <a:gd name="connsiteX8" fmla="*/ 275273 w 275272"/>
                <a:gd name="connsiteY8" fmla="*/ 60960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272" h="368617">
                  <a:moveTo>
                    <a:pt x="275273" y="60960"/>
                  </a:moveTo>
                  <a:lnTo>
                    <a:pt x="170498" y="60960"/>
                  </a:lnTo>
                  <a:lnTo>
                    <a:pt x="170498" y="368617"/>
                  </a:lnTo>
                  <a:lnTo>
                    <a:pt x="104775" y="368617"/>
                  </a:lnTo>
                  <a:lnTo>
                    <a:pt x="104775" y="60960"/>
                  </a:lnTo>
                  <a:lnTo>
                    <a:pt x="0" y="60960"/>
                  </a:lnTo>
                  <a:lnTo>
                    <a:pt x="0" y="0"/>
                  </a:lnTo>
                  <a:lnTo>
                    <a:pt x="275273" y="0"/>
                  </a:lnTo>
                  <a:lnTo>
                    <a:pt x="275273" y="60960"/>
                  </a:lnTo>
                  <a:close/>
                </a:path>
              </a:pathLst>
            </a:custGeom>
            <a:grpFill/>
            <a:ln w="9525" cap="flat">
              <a:noFill/>
              <a:prstDash val="solid"/>
              <a:miter/>
            </a:ln>
          </p:spPr>
          <p:txBody>
            <a:bodyPr rtlCol="0" anchor="ctr"/>
            <a:lstStyle/>
            <a:p>
              <a:endParaRPr lang="de-DE"/>
            </a:p>
          </p:txBody>
        </p:sp>
        <p:sp>
          <p:nvSpPr>
            <p:cNvPr id="173" name="Freihandform: Form 172">
              <a:extLst>
                <a:ext uri="{FF2B5EF4-FFF2-40B4-BE49-F238E27FC236}">
                  <a16:creationId xmlns:a16="http://schemas.microsoft.com/office/drawing/2014/main" id="{C087BE32-DA94-4094-A1C5-68E43E197CD9}"/>
                </a:ext>
              </a:extLst>
            </p:cNvPr>
            <p:cNvSpPr/>
            <p:nvPr/>
          </p:nvSpPr>
          <p:spPr>
            <a:xfrm>
              <a:off x="2519362" y="3217544"/>
              <a:ext cx="242887" cy="279082"/>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3817 w 242887"/>
                <a:gd name="connsiteY5" fmla="*/ 160972 h 279082"/>
                <a:gd name="connsiteX6" fmla="*/ 133350 w 242887"/>
                <a:gd name="connsiteY6" fmla="*/ 225742 h 279082"/>
                <a:gd name="connsiteX7" fmla="*/ 199073 w 242887"/>
                <a:gd name="connsiteY7" fmla="*/ 194310 h 279082"/>
                <a:gd name="connsiteX8" fmla="*/ 238125 w 242887"/>
                <a:gd name="connsiteY8" fmla="*/ 235267 h 279082"/>
                <a:gd name="connsiteX9" fmla="*/ 132398 w 242887"/>
                <a:gd name="connsiteY9" fmla="*/ 279083 h 279082"/>
                <a:gd name="connsiteX10" fmla="*/ 62865 w 242887"/>
                <a:gd name="connsiteY10" fmla="*/ 115252 h 279082"/>
                <a:gd name="connsiteX11" fmla="*/ 183833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7" y="0"/>
                  </a:cubicBezTo>
                  <a:cubicBezTo>
                    <a:pt x="196215" y="0"/>
                    <a:pt x="242888" y="53340"/>
                    <a:pt x="242888" y="135255"/>
                  </a:cubicBezTo>
                  <a:cubicBezTo>
                    <a:pt x="242888" y="143827"/>
                    <a:pt x="241935" y="153352"/>
                    <a:pt x="241935" y="160972"/>
                  </a:cubicBezTo>
                  <a:lnTo>
                    <a:pt x="63817" y="160972"/>
                  </a:lnTo>
                  <a:cubicBezTo>
                    <a:pt x="70485" y="201930"/>
                    <a:pt x="95250" y="225742"/>
                    <a:pt x="133350" y="225742"/>
                  </a:cubicBezTo>
                  <a:cubicBezTo>
                    <a:pt x="158115" y="225742"/>
                    <a:pt x="178117" y="216217"/>
                    <a:pt x="199073" y="194310"/>
                  </a:cubicBezTo>
                  <a:lnTo>
                    <a:pt x="238125" y="235267"/>
                  </a:lnTo>
                  <a:cubicBezTo>
                    <a:pt x="206692" y="264795"/>
                    <a:pt x="172402" y="279083"/>
                    <a:pt x="132398" y="279083"/>
                  </a:cubicBezTo>
                  <a:close/>
                  <a:moveTo>
                    <a:pt x="62865" y="115252"/>
                  </a:moveTo>
                  <a:lnTo>
                    <a:pt x="183833"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174" name="Freihandform: Form 173">
              <a:extLst>
                <a:ext uri="{FF2B5EF4-FFF2-40B4-BE49-F238E27FC236}">
                  <a16:creationId xmlns:a16="http://schemas.microsoft.com/office/drawing/2014/main" id="{610EF90D-D961-4886-A667-E29488DD3B72}"/>
                </a:ext>
              </a:extLst>
            </p:cNvPr>
            <p:cNvSpPr/>
            <p:nvPr/>
          </p:nvSpPr>
          <p:spPr>
            <a:xfrm>
              <a:off x="2816541"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3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8" y="15240"/>
                    <a:pt x="224790" y="45720"/>
                  </a:cubicBezTo>
                  <a:lnTo>
                    <a:pt x="181928"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3" y="193358"/>
                  </a:cubicBezTo>
                  <a:lnTo>
                    <a:pt x="222885" y="237173"/>
                  </a:lnTo>
                  <a:close/>
                </a:path>
              </a:pathLst>
            </a:custGeom>
            <a:grpFill/>
            <a:ln w="9525" cap="flat">
              <a:noFill/>
              <a:prstDash val="solid"/>
              <a:miter/>
            </a:ln>
          </p:spPr>
          <p:txBody>
            <a:bodyPr rtlCol="0" anchor="ctr"/>
            <a:lstStyle/>
            <a:p>
              <a:endParaRPr lang="de-DE"/>
            </a:p>
          </p:txBody>
        </p:sp>
        <p:sp>
          <p:nvSpPr>
            <p:cNvPr id="175" name="Freihandform: Form 174">
              <a:extLst>
                <a:ext uri="{FF2B5EF4-FFF2-40B4-BE49-F238E27FC236}">
                  <a16:creationId xmlns:a16="http://schemas.microsoft.com/office/drawing/2014/main" id="{3CC725CA-1995-466A-BBFB-E4CC489DC9A3}"/>
                </a:ext>
              </a:extLst>
            </p:cNvPr>
            <p:cNvSpPr/>
            <p:nvPr/>
          </p:nvSpPr>
          <p:spPr>
            <a:xfrm>
              <a:off x="3095624" y="3101339"/>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76" name="Freihandform: Form 175">
              <a:extLst>
                <a:ext uri="{FF2B5EF4-FFF2-40B4-BE49-F238E27FC236}">
                  <a16:creationId xmlns:a16="http://schemas.microsoft.com/office/drawing/2014/main" id="{A679DB96-810C-4354-B51A-032CFEFED6D5}"/>
                </a:ext>
              </a:extLst>
            </p:cNvPr>
            <p:cNvSpPr/>
            <p:nvPr/>
          </p:nvSpPr>
          <p:spPr>
            <a:xfrm>
              <a:off x="3404234" y="321754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8105" y="15240"/>
                    <a:pt x="106680" y="0"/>
                    <a:pt x="140970" y="0"/>
                  </a:cubicBezTo>
                  <a:cubicBezTo>
                    <a:pt x="201930" y="0"/>
                    <a:pt x="228600" y="44767"/>
                    <a:pt x="228600" y="107633"/>
                  </a:cubicBezTo>
                  <a:lnTo>
                    <a:pt x="228600" y="272415"/>
                  </a:lnTo>
                  <a:close/>
                </a:path>
              </a:pathLst>
            </a:custGeom>
            <a:grpFill/>
            <a:ln w="9525" cap="flat">
              <a:noFill/>
              <a:prstDash val="solid"/>
              <a:miter/>
            </a:ln>
          </p:spPr>
          <p:txBody>
            <a:bodyPr rtlCol="0" anchor="ctr"/>
            <a:lstStyle/>
            <a:p>
              <a:endParaRPr lang="de-DE"/>
            </a:p>
          </p:txBody>
        </p:sp>
        <p:sp>
          <p:nvSpPr>
            <p:cNvPr id="177" name="Freihandform: Form 176">
              <a:extLst>
                <a:ext uri="{FF2B5EF4-FFF2-40B4-BE49-F238E27FC236}">
                  <a16:creationId xmlns:a16="http://schemas.microsoft.com/office/drawing/2014/main" id="{128EA777-D1F4-47DC-93D5-A5DF6BD4D2D2}"/>
                </a:ext>
              </a:extLst>
            </p:cNvPr>
            <p:cNvSpPr/>
            <p:nvPr/>
          </p:nvSpPr>
          <p:spPr>
            <a:xfrm>
              <a:off x="3703319" y="3105149"/>
              <a:ext cx="79057" cy="384809"/>
            </a:xfrm>
            <a:custGeom>
              <a:avLst/>
              <a:gdLst>
                <a:gd name="connsiteX0" fmla="*/ 79058 w 79057"/>
                <a:gd name="connsiteY0" fmla="*/ 38100 h 384809"/>
                <a:gd name="connsiteX1" fmla="*/ 39052 w 79057"/>
                <a:gd name="connsiteY1" fmla="*/ 76200 h 384809"/>
                <a:gd name="connsiteX2" fmla="*/ 0 w 79057"/>
                <a:gd name="connsiteY2" fmla="*/ 38100 h 384809"/>
                <a:gd name="connsiteX3" fmla="*/ 39052 w 79057"/>
                <a:gd name="connsiteY3" fmla="*/ 0 h 384809"/>
                <a:gd name="connsiteX4" fmla="*/ 79058 w 79057"/>
                <a:gd name="connsiteY4" fmla="*/ 38100 h 384809"/>
                <a:gd name="connsiteX5" fmla="*/ 70485 w 79057"/>
                <a:gd name="connsiteY5" fmla="*/ 384810 h 384809"/>
                <a:gd name="connsiteX6" fmla="*/ 8572 w 79057"/>
                <a:gd name="connsiteY6" fmla="*/ 384810 h 384809"/>
                <a:gd name="connsiteX7" fmla="*/ 8572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2" y="76200"/>
                  </a:cubicBezTo>
                  <a:cubicBezTo>
                    <a:pt x="17145" y="76200"/>
                    <a:pt x="0" y="60960"/>
                    <a:pt x="0" y="38100"/>
                  </a:cubicBezTo>
                  <a:cubicBezTo>
                    <a:pt x="0" y="16192"/>
                    <a:pt x="18097" y="0"/>
                    <a:pt x="39052" y="0"/>
                  </a:cubicBezTo>
                  <a:cubicBezTo>
                    <a:pt x="60960" y="0"/>
                    <a:pt x="79058" y="16192"/>
                    <a:pt x="79058" y="38100"/>
                  </a:cubicBezTo>
                  <a:close/>
                  <a:moveTo>
                    <a:pt x="70485" y="384810"/>
                  </a:moveTo>
                  <a:lnTo>
                    <a:pt x="8572" y="384810"/>
                  </a:lnTo>
                  <a:lnTo>
                    <a:pt x="8572"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78" name="Freihandform: Form 177">
              <a:extLst>
                <a:ext uri="{FF2B5EF4-FFF2-40B4-BE49-F238E27FC236}">
                  <a16:creationId xmlns:a16="http://schemas.microsoft.com/office/drawing/2014/main" id="{4ED8FD9A-7134-4B69-86C9-5584AABA0DA1}"/>
                </a:ext>
              </a:extLst>
            </p:cNvPr>
            <p:cNvSpPr/>
            <p:nvPr/>
          </p:nvSpPr>
          <p:spPr>
            <a:xfrm>
              <a:off x="3830954"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2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5245" y="218123"/>
                    <a:pt x="80963" y="227648"/>
                    <a:pt x="104775" y="227648"/>
                  </a:cubicBezTo>
                  <a:cubicBezTo>
                    <a:pt x="127635" y="227648"/>
                    <a:pt x="143828" y="217170"/>
                    <a:pt x="143828" y="200978"/>
                  </a:cubicBezTo>
                  <a:cubicBezTo>
                    <a:pt x="143828" y="155258"/>
                    <a:pt x="10478" y="171450"/>
                    <a:pt x="10478" y="82868"/>
                  </a:cubicBezTo>
                  <a:cubicBezTo>
                    <a:pt x="10478" y="33338"/>
                    <a:pt x="51435" y="0"/>
                    <a:pt x="111442" y="0"/>
                  </a:cubicBezTo>
                  <a:cubicBezTo>
                    <a:pt x="143828" y="0"/>
                    <a:pt x="175260" y="9525"/>
                    <a:pt x="203835" y="27623"/>
                  </a:cubicBezTo>
                  <a:lnTo>
                    <a:pt x="174308" y="76200"/>
                  </a:lnTo>
                  <a:cubicBezTo>
                    <a:pt x="151448" y="60960"/>
                    <a:pt x="130492"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79" name="Freihandform: Form 178">
              <a:extLst>
                <a:ext uri="{FF2B5EF4-FFF2-40B4-BE49-F238E27FC236}">
                  <a16:creationId xmlns:a16="http://schemas.microsoft.com/office/drawing/2014/main" id="{F136C0CB-E9EC-4D79-ABB6-F229DA9FF529}"/>
                </a:ext>
              </a:extLst>
            </p:cNvPr>
            <p:cNvSpPr/>
            <p:nvPr/>
          </p:nvSpPr>
          <p:spPr>
            <a:xfrm>
              <a:off x="4087177"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5735"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180" name="Freihandform: Form 179">
              <a:extLst>
                <a:ext uri="{FF2B5EF4-FFF2-40B4-BE49-F238E27FC236}">
                  <a16:creationId xmlns:a16="http://schemas.microsoft.com/office/drawing/2014/main" id="{56B10647-27C1-42C9-9CE4-63BC66AAEC60}"/>
                </a:ext>
              </a:extLst>
            </p:cNvPr>
            <p:cNvSpPr/>
            <p:nvPr/>
          </p:nvSpPr>
          <p:spPr>
            <a:xfrm>
              <a:off x="4366259" y="3101339"/>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81" name="Freihandform: Form 180">
              <a:extLst>
                <a:ext uri="{FF2B5EF4-FFF2-40B4-BE49-F238E27FC236}">
                  <a16:creationId xmlns:a16="http://schemas.microsoft.com/office/drawing/2014/main" id="{4694EE07-7C6D-4AEB-9248-C77C0C2DA2C9}"/>
                </a:ext>
              </a:extLst>
            </p:cNvPr>
            <p:cNvSpPr/>
            <p:nvPr/>
          </p:nvSpPr>
          <p:spPr>
            <a:xfrm>
              <a:off x="4659629"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182" name="Freihandform: Form 181">
              <a:extLst>
                <a:ext uri="{FF2B5EF4-FFF2-40B4-BE49-F238E27FC236}">
                  <a16:creationId xmlns:a16="http://schemas.microsoft.com/office/drawing/2014/main" id="{4C49C4B4-927F-405D-9CBA-4D5DAADCBB4D}"/>
                </a:ext>
              </a:extLst>
            </p:cNvPr>
            <p:cNvSpPr/>
            <p:nvPr/>
          </p:nvSpPr>
          <p:spPr>
            <a:xfrm>
              <a:off x="5130164" y="3122294"/>
              <a:ext cx="231457" cy="368617"/>
            </a:xfrm>
            <a:custGeom>
              <a:avLst/>
              <a:gdLst>
                <a:gd name="connsiteX0" fmla="*/ 231457 w 231457"/>
                <a:gd name="connsiteY0" fmla="*/ 60007 h 368617"/>
                <a:gd name="connsiteX1" fmla="*/ 65722 w 231457"/>
                <a:gd name="connsiteY1" fmla="*/ 60007 h 368617"/>
                <a:gd name="connsiteX2" fmla="*/ 65722 w 231457"/>
                <a:gd name="connsiteY2" fmla="*/ 151447 h 368617"/>
                <a:gd name="connsiteX3" fmla="*/ 189547 w 231457"/>
                <a:gd name="connsiteY3" fmla="*/ 151447 h 368617"/>
                <a:gd name="connsiteX4" fmla="*/ 189547 w 231457"/>
                <a:gd name="connsiteY4" fmla="*/ 211455 h 368617"/>
                <a:gd name="connsiteX5" fmla="*/ 65722 w 231457"/>
                <a:gd name="connsiteY5" fmla="*/ 211455 h 368617"/>
                <a:gd name="connsiteX6" fmla="*/ 65722 w 231457"/>
                <a:gd name="connsiteY6" fmla="*/ 368617 h 368617"/>
                <a:gd name="connsiteX7" fmla="*/ 0 w 231457"/>
                <a:gd name="connsiteY7" fmla="*/ 368617 h 368617"/>
                <a:gd name="connsiteX8" fmla="*/ 0 w 231457"/>
                <a:gd name="connsiteY8" fmla="*/ 0 h 368617"/>
                <a:gd name="connsiteX9" fmla="*/ 231457 w 231457"/>
                <a:gd name="connsiteY9" fmla="*/ 0 h 368617"/>
                <a:gd name="connsiteX10" fmla="*/ 231457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7" y="60007"/>
                  </a:moveTo>
                  <a:lnTo>
                    <a:pt x="65722" y="60007"/>
                  </a:lnTo>
                  <a:lnTo>
                    <a:pt x="65722" y="151447"/>
                  </a:lnTo>
                  <a:lnTo>
                    <a:pt x="189547" y="151447"/>
                  </a:lnTo>
                  <a:lnTo>
                    <a:pt x="189547" y="211455"/>
                  </a:lnTo>
                  <a:lnTo>
                    <a:pt x="65722" y="211455"/>
                  </a:lnTo>
                  <a:lnTo>
                    <a:pt x="65722" y="368617"/>
                  </a:lnTo>
                  <a:lnTo>
                    <a:pt x="0" y="368617"/>
                  </a:lnTo>
                  <a:lnTo>
                    <a:pt x="0" y="0"/>
                  </a:lnTo>
                  <a:lnTo>
                    <a:pt x="231457" y="0"/>
                  </a:lnTo>
                  <a:lnTo>
                    <a:pt x="231457" y="60007"/>
                  </a:lnTo>
                  <a:close/>
                </a:path>
              </a:pathLst>
            </a:custGeom>
            <a:grpFill/>
            <a:ln w="9525" cap="flat">
              <a:noFill/>
              <a:prstDash val="solid"/>
              <a:miter/>
            </a:ln>
          </p:spPr>
          <p:txBody>
            <a:bodyPr rtlCol="0" anchor="ctr"/>
            <a:lstStyle/>
            <a:p>
              <a:endParaRPr lang="de-DE"/>
            </a:p>
          </p:txBody>
        </p:sp>
        <p:sp>
          <p:nvSpPr>
            <p:cNvPr id="183" name="Freihandform: Form 182">
              <a:extLst>
                <a:ext uri="{FF2B5EF4-FFF2-40B4-BE49-F238E27FC236}">
                  <a16:creationId xmlns:a16="http://schemas.microsoft.com/office/drawing/2014/main" id="{ACE5A6C1-7169-4363-BD9D-A2503A01234C}"/>
                </a:ext>
              </a:extLst>
            </p:cNvPr>
            <p:cNvSpPr/>
            <p:nvPr/>
          </p:nvSpPr>
          <p:spPr>
            <a:xfrm>
              <a:off x="5373052" y="3217544"/>
              <a:ext cx="226694" cy="279082"/>
            </a:xfrm>
            <a:custGeom>
              <a:avLst/>
              <a:gdLst>
                <a:gd name="connsiteX0" fmla="*/ 115253 w 226694"/>
                <a:gd name="connsiteY0" fmla="*/ 107633 h 279082"/>
                <a:gd name="connsiteX1" fmla="*/ 165735 w 226694"/>
                <a:gd name="connsiteY1" fmla="*/ 113347 h 279082"/>
                <a:gd name="connsiteX2" fmla="*/ 165735 w 226694"/>
                <a:gd name="connsiteY2" fmla="*/ 103822 h 279082"/>
                <a:gd name="connsiteX3" fmla="*/ 106680 w 226694"/>
                <a:gd name="connsiteY3" fmla="*/ 52388 h 279082"/>
                <a:gd name="connsiteX4" fmla="*/ 39053 w 226694"/>
                <a:gd name="connsiteY4" fmla="*/ 67627 h 279082"/>
                <a:gd name="connsiteX5" fmla="*/ 25717 w 226694"/>
                <a:gd name="connsiteY5" fmla="*/ 15240 h 279082"/>
                <a:gd name="connsiteX6" fmla="*/ 113347 w 226694"/>
                <a:gd name="connsiteY6" fmla="*/ 0 h 279082"/>
                <a:gd name="connsiteX7" fmla="*/ 226695 w 226694"/>
                <a:gd name="connsiteY7" fmla="*/ 102870 h 279082"/>
                <a:gd name="connsiteX8" fmla="*/ 226695 w 226694"/>
                <a:gd name="connsiteY8" fmla="*/ 273367 h 279082"/>
                <a:gd name="connsiteX9" fmla="*/ 167640 w 226694"/>
                <a:gd name="connsiteY9" fmla="*/ 273367 h 279082"/>
                <a:gd name="connsiteX10" fmla="*/ 167640 w 226694"/>
                <a:gd name="connsiteY10" fmla="*/ 244792 h 279082"/>
                <a:gd name="connsiteX11" fmla="*/ 165735 w 226694"/>
                <a:gd name="connsiteY11" fmla="*/ 244792 h 279082"/>
                <a:gd name="connsiteX12" fmla="*/ 87630 w 226694"/>
                <a:gd name="connsiteY12" fmla="*/ 279083 h 279082"/>
                <a:gd name="connsiteX13" fmla="*/ 0 w 226694"/>
                <a:gd name="connsiteY13" fmla="*/ 194310 h 279082"/>
                <a:gd name="connsiteX14" fmla="*/ 115253 w 226694"/>
                <a:gd name="connsiteY14" fmla="*/ 107633 h 279082"/>
                <a:gd name="connsiteX15" fmla="*/ 104775 w 226694"/>
                <a:gd name="connsiteY15" fmla="*/ 232410 h 279082"/>
                <a:gd name="connsiteX16" fmla="*/ 165735 w 226694"/>
                <a:gd name="connsiteY16" fmla="*/ 200025 h 279082"/>
                <a:gd name="connsiteX17" fmla="*/ 165735 w 226694"/>
                <a:gd name="connsiteY17" fmla="*/ 153352 h 279082"/>
                <a:gd name="connsiteX18" fmla="*/ 121920 w 226694"/>
                <a:gd name="connsiteY18" fmla="*/ 148590 h 279082"/>
                <a:gd name="connsiteX19" fmla="*/ 60007 w 226694"/>
                <a:gd name="connsiteY19" fmla="*/ 192405 h 279082"/>
                <a:gd name="connsiteX20" fmla="*/ 104775 w 226694"/>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694" h="279082">
                  <a:moveTo>
                    <a:pt x="115253" y="107633"/>
                  </a:moveTo>
                  <a:cubicBezTo>
                    <a:pt x="132397" y="107633"/>
                    <a:pt x="148590" y="108585"/>
                    <a:pt x="165735" y="113347"/>
                  </a:cubicBezTo>
                  <a:lnTo>
                    <a:pt x="165735" y="103822"/>
                  </a:lnTo>
                  <a:cubicBezTo>
                    <a:pt x="165735" y="69532"/>
                    <a:pt x="145732" y="52388"/>
                    <a:pt x="106680" y="52388"/>
                  </a:cubicBezTo>
                  <a:cubicBezTo>
                    <a:pt x="84772" y="52388"/>
                    <a:pt x="60960" y="57150"/>
                    <a:pt x="39053" y="67627"/>
                  </a:cubicBezTo>
                  <a:lnTo>
                    <a:pt x="25717" y="15240"/>
                  </a:lnTo>
                  <a:cubicBezTo>
                    <a:pt x="50482" y="5715"/>
                    <a:pt x="82867" y="0"/>
                    <a:pt x="113347" y="0"/>
                  </a:cubicBezTo>
                  <a:cubicBezTo>
                    <a:pt x="188595" y="0"/>
                    <a:pt x="226695" y="35242"/>
                    <a:pt x="226695" y="102870"/>
                  </a:cubicBezTo>
                  <a:lnTo>
                    <a:pt x="226695" y="273367"/>
                  </a:lnTo>
                  <a:lnTo>
                    <a:pt x="167640" y="273367"/>
                  </a:lnTo>
                  <a:lnTo>
                    <a:pt x="167640" y="244792"/>
                  </a:lnTo>
                  <a:lnTo>
                    <a:pt x="165735" y="244792"/>
                  </a:lnTo>
                  <a:cubicBezTo>
                    <a:pt x="142875" y="268605"/>
                    <a:pt x="119063" y="279083"/>
                    <a:pt x="87630" y="279083"/>
                  </a:cubicBezTo>
                  <a:cubicBezTo>
                    <a:pt x="34290" y="279083"/>
                    <a:pt x="0" y="245745"/>
                    <a:pt x="0" y="194310"/>
                  </a:cubicBezTo>
                  <a:cubicBezTo>
                    <a:pt x="0" y="138113"/>
                    <a:pt x="40005" y="107633"/>
                    <a:pt x="115253" y="107633"/>
                  </a:cubicBezTo>
                  <a:close/>
                  <a:moveTo>
                    <a:pt x="104775" y="232410"/>
                  </a:moveTo>
                  <a:cubicBezTo>
                    <a:pt x="127635" y="232410"/>
                    <a:pt x="148590" y="220980"/>
                    <a:pt x="165735" y="200025"/>
                  </a:cubicBezTo>
                  <a:lnTo>
                    <a:pt x="165735" y="153352"/>
                  </a:lnTo>
                  <a:cubicBezTo>
                    <a:pt x="151447" y="149542"/>
                    <a:pt x="136207" y="148590"/>
                    <a:pt x="121920" y="148590"/>
                  </a:cubicBezTo>
                  <a:cubicBezTo>
                    <a:pt x="82867" y="148590"/>
                    <a:pt x="60007" y="163830"/>
                    <a:pt x="60007" y="192405"/>
                  </a:cubicBezTo>
                  <a:cubicBezTo>
                    <a:pt x="60007" y="217170"/>
                    <a:pt x="77153" y="232410"/>
                    <a:pt x="104775" y="232410"/>
                  </a:cubicBezTo>
                  <a:close/>
                </a:path>
              </a:pathLst>
            </a:custGeom>
            <a:grpFill/>
            <a:ln w="9525" cap="flat">
              <a:noFill/>
              <a:prstDash val="solid"/>
              <a:miter/>
            </a:ln>
          </p:spPr>
          <p:txBody>
            <a:bodyPr rtlCol="0" anchor="ctr"/>
            <a:lstStyle/>
            <a:p>
              <a:endParaRPr lang="de-DE"/>
            </a:p>
          </p:txBody>
        </p:sp>
        <p:sp>
          <p:nvSpPr>
            <p:cNvPr id="184" name="Freihandform: Form 183">
              <a:extLst>
                <a:ext uri="{FF2B5EF4-FFF2-40B4-BE49-F238E27FC236}">
                  <a16:creationId xmlns:a16="http://schemas.microsoft.com/office/drawing/2014/main" id="{C285BC79-E7CB-41E4-9EAF-48FA16725D93}"/>
                </a:ext>
              </a:extLst>
            </p:cNvPr>
            <p:cNvSpPr/>
            <p:nvPr/>
          </p:nvSpPr>
          <p:spPr>
            <a:xfrm>
              <a:off x="5678804" y="3101339"/>
              <a:ext cx="234314" cy="389572"/>
            </a:xfrm>
            <a:custGeom>
              <a:avLst/>
              <a:gdLst>
                <a:gd name="connsiteX0" fmla="*/ 0 w 234314"/>
                <a:gd name="connsiteY0" fmla="*/ 15240 h 389572"/>
                <a:gd name="connsiteX1" fmla="*/ 61913 w 234314"/>
                <a:gd name="connsiteY1" fmla="*/ 0 h 389572"/>
                <a:gd name="connsiteX2" fmla="*/ 61913 w 234314"/>
                <a:gd name="connsiteY2" fmla="*/ 234315 h 389572"/>
                <a:gd name="connsiteX3" fmla="*/ 62865 w 234314"/>
                <a:gd name="connsiteY3" fmla="*/ 234315 h 389572"/>
                <a:gd name="connsiteX4" fmla="*/ 150495 w 234314"/>
                <a:gd name="connsiteY4" fmla="*/ 122873 h 389572"/>
                <a:gd name="connsiteX5" fmla="*/ 224790 w 234314"/>
                <a:gd name="connsiteY5" fmla="*/ 122873 h 389572"/>
                <a:gd name="connsiteX6" fmla="*/ 137160 w 234314"/>
                <a:gd name="connsiteY6" fmla="*/ 227648 h 389572"/>
                <a:gd name="connsiteX7" fmla="*/ 234315 w 234314"/>
                <a:gd name="connsiteY7" fmla="*/ 389573 h 389572"/>
                <a:gd name="connsiteX8" fmla="*/ 160020 w 234314"/>
                <a:gd name="connsiteY8" fmla="*/ 389573 h 389572"/>
                <a:gd name="connsiteX9" fmla="*/ 93345 w 234314"/>
                <a:gd name="connsiteY9" fmla="*/ 274320 h 389572"/>
                <a:gd name="connsiteX10" fmla="*/ 62865 w 234314"/>
                <a:gd name="connsiteY10" fmla="*/ 308610 h 389572"/>
                <a:gd name="connsiteX11" fmla="*/ 62865 w 234314"/>
                <a:gd name="connsiteY11" fmla="*/ 389573 h 389572"/>
                <a:gd name="connsiteX12" fmla="*/ 952 w 234314"/>
                <a:gd name="connsiteY12" fmla="*/ 389573 h 389572"/>
                <a:gd name="connsiteX13" fmla="*/ 952 w 234314"/>
                <a:gd name="connsiteY13" fmla="*/ 1524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314" h="389572">
                  <a:moveTo>
                    <a:pt x="0" y="15240"/>
                  </a:moveTo>
                  <a:lnTo>
                    <a:pt x="61913" y="0"/>
                  </a:lnTo>
                  <a:lnTo>
                    <a:pt x="61913" y="234315"/>
                  </a:lnTo>
                  <a:lnTo>
                    <a:pt x="62865" y="234315"/>
                  </a:lnTo>
                  <a:lnTo>
                    <a:pt x="150495" y="122873"/>
                  </a:lnTo>
                  <a:lnTo>
                    <a:pt x="224790" y="122873"/>
                  </a:lnTo>
                  <a:lnTo>
                    <a:pt x="137160" y="227648"/>
                  </a:lnTo>
                  <a:lnTo>
                    <a:pt x="234315" y="389573"/>
                  </a:lnTo>
                  <a:lnTo>
                    <a:pt x="160020" y="389573"/>
                  </a:lnTo>
                  <a:lnTo>
                    <a:pt x="93345" y="274320"/>
                  </a:lnTo>
                  <a:lnTo>
                    <a:pt x="62865" y="308610"/>
                  </a:lnTo>
                  <a:lnTo>
                    <a:pt x="62865" y="389573"/>
                  </a:lnTo>
                  <a:lnTo>
                    <a:pt x="952" y="389573"/>
                  </a:lnTo>
                  <a:lnTo>
                    <a:pt x="952" y="15240"/>
                  </a:lnTo>
                  <a:close/>
                </a:path>
              </a:pathLst>
            </a:custGeom>
            <a:grpFill/>
            <a:ln w="9525" cap="flat">
              <a:noFill/>
              <a:prstDash val="solid"/>
              <a:miter/>
            </a:ln>
          </p:spPr>
          <p:txBody>
            <a:bodyPr rtlCol="0" anchor="ctr"/>
            <a:lstStyle/>
            <a:p>
              <a:endParaRPr lang="de-DE"/>
            </a:p>
          </p:txBody>
        </p:sp>
        <p:sp>
          <p:nvSpPr>
            <p:cNvPr id="185" name="Freihandform: Form 184">
              <a:extLst>
                <a:ext uri="{FF2B5EF4-FFF2-40B4-BE49-F238E27FC236}">
                  <a16:creationId xmlns:a16="http://schemas.microsoft.com/office/drawing/2014/main" id="{0FE4AEB4-A994-48BE-B61D-C6EC2698C0BE}"/>
                </a:ext>
              </a:extLst>
            </p:cNvPr>
            <p:cNvSpPr/>
            <p:nvPr/>
          </p:nvSpPr>
          <p:spPr>
            <a:xfrm>
              <a:off x="5958839" y="3224212"/>
              <a:ext cx="229552" cy="27336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7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7" y="273367"/>
                  </a:cubicBezTo>
                  <a:cubicBezTo>
                    <a:pt x="44767" y="273367"/>
                    <a:pt x="0" y="232410"/>
                    <a:pt x="0" y="162878"/>
                  </a:cubicBezTo>
                  <a:lnTo>
                    <a:pt x="0" y="952"/>
                  </a:lnTo>
                  <a:lnTo>
                    <a:pt x="61913" y="952"/>
                  </a:lnTo>
                  <a:lnTo>
                    <a:pt x="61913" y="160020"/>
                  </a:lnTo>
                  <a:close/>
                </a:path>
              </a:pathLst>
            </a:custGeom>
            <a:grpFill/>
            <a:ln w="9525" cap="flat">
              <a:noFill/>
              <a:prstDash val="solid"/>
              <a:miter/>
            </a:ln>
          </p:spPr>
          <p:txBody>
            <a:bodyPr rtlCol="0" anchor="ctr"/>
            <a:lstStyle/>
            <a:p>
              <a:endParaRPr lang="de-DE"/>
            </a:p>
          </p:txBody>
        </p:sp>
        <p:sp>
          <p:nvSpPr>
            <p:cNvPr id="186" name="Freihandform: Form 185">
              <a:extLst>
                <a:ext uri="{FF2B5EF4-FFF2-40B4-BE49-F238E27FC236}">
                  <a16:creationId xmlns:a16="http://schemas.microsoft.com/office/drawing/2014/main" id="{7C18043D-1369-4E6D-9211-DD23A824E7CB}"/>
                </a:ext>
              </a:extLst>
            </p:cNvPr>
            <p:cNvSpPr/>
            <p:nvPr/>
          </p:nvSpPr>
          <p:spPr>
            <a:xfrm>
              <a:off x="6268402" y="3100387"/>
              <a:ext cx="61912" cy="389572"/>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grpFill/>
            <a:ln w="9525" cap="flat">
              <a:noFill/>
              <a:prstDash val="solid"/>
              <a:miter/>
            </a:ln>
          </p:spPr>
          <p:txBody>
            <a:bodyPr rtlCol="0" anchor="ctr"/>
            <a:lstStyle/>
            <a:p>
              <a:endParaRPr lang="de-DE"/>
            </a:p>
          </p:txBody>
        </p:sp>
        <p:sp>
          <p:nvSpPr>
            <p:cNvPr id="187" name="Freihandform: Form 186">
              <a:extLst>
                <a:ext uri="{FF2B5EF4-FFF2-40B4-BE49-F238E27FC236}">
                  <a16:creationId xmlns:a16="http://schemas.microsoft.com/office/drawing/2014/main" id="{6281DAD0-3872-400E-8D26-FFA074932973}"/>
                </a:ext>
              </a:extLst>
            </p:cNvPr>
            <p:cNvSpPr/>
            <p:nvPr/>
          </p:nvSpPr>
          <p:spPr>
            <a:xfrm>
              <a:off x="6385559"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8 w 165734"/>
                <a:gd name="connsiteY3" fmla="*/ 282892 h 358140"/>
                <a:gd name="connsiteX4" fmla="*/ 40958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8 w 165734"/>
                <a:gd name="connsiteY9" fmla="*/ 0 h 358140"/>
                <a:gd name="connsiteX10" fmla="*/ 101918 w 165734"/>
                <a:gd name="connsiteY10" fmla="*/ 86677 h 358140"/>
                <a:gd name="connsiteX11" fmla="*/ 165735 w 165734"/>
                <a:gd name="connsiteY11" fmla="*/ 86677 h 358140"/>
                <a:gd name="connsiteX12" fmla="*/ 165735 w 165734"/>
                <a:gd name="connsiteY12" fmla="*/ 138113 h 358140"/>
                <a:gd name="connsiteX13" fmla="*/ 101918 w 165734"/>
                <a:gd name="connsiteY13" fmla="*/ 138113 h 358140"/>
                <a:gd name="connsiteX14" fmla="*/ 101918 w 165734"/>
                <a:gd name="connsiteY14" fmla="*/ 269558 h 358140"/>
                <a:gd name="connsiteX15" fmla="*/ 130493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8" y="331470"/>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2"/>
                    <a:pt x="110490" y="304800"/>
                    <a:pt x="130493" y="304800"/>
                  </a:cubicBezTo>
                  <a:cubicBezTo>
                    <a:pt x="141922" y="303847"/>
                    <a:pt x="155258" y="300038"/>
                    <a:pt x="165735" y="295275"/>
                  </a:cubicBezTo>
                  <a:close/>
                </a:path>
              </a:pathLst>
            </a:custGeom>
            <a:grpFill/>
            <a:ln w="9525" cap="flat">
              <a:noFill/>
              <a:prstDash val="solid"/>
              <a:miter/>
            </a:ln>
          </p:spPr>
          <p:txBody>
            <a:bodyPr rtlCol="0" anchor="ctr"/>
            <a:lstStyle/>
            <a:p>
              <a:endParaRPr lang="de-DE"/>
            </a:p>
          </p:txBody>
        </p:sp>
        <p:sp>
          <p:nvSpPr>
            <p:cNvPr id="188" name="Freihandform: Form 187">
              <a:extLst>
                <a:ext uri="{FF2B5EF4-FFF2-40B4-BE49-F238E27FC236}">
                  <a16:creationId xmlns:a16="http://schemas.microsoft.com/office/drawing/2014/main" id="{A238B80F-CEC5-4808-AF03-A33208CDDBB0}"/>
                </a:ext>
              </a:extLst>
            </p:cNvPr>
            <p:cNvSpPr/>
            <p:nvPr/>
          </p:nvSpPr>
          <p:spPr>
            <a:xfrm>
              <a:off x="6599871" y="3109912"/>
              <a:ext cx="225742" cy="386715"/>
            </a:xfrm>
            <a:custGeom>
              <a:avLst/>
              <a:gdLst>
                <a:gd name="connsiteX0" fmla="*/ 114300 w 225742"/>
                <a:gd name="connsiteY0" fmla="*/ 215265 h 386715"/>
                <a:gd name="connsiteX1" fmla="*/ 164783 w 225742"/>
                <a:gd name="connsiteY1" fmla="*/ 220980 h 386715"/>
                <a:gd name="connsiteX2" fmla="*/ 164783 w 225742"/>
                <a:gd name="connsiteY2" fmla="*/ 211455 h 386715"/>
                <a:gd name="connsiteX3" fmla="*/ 105728 w 225742"/>
                <a:gd name="connsiteY3" fmla="*/ 160020 h 386715"/>
                <a:gd name="connsiteX4" fmla="*/ 38100 w 225742"/>
                <a:gd name="connsiteY4" fmla="*/ 175260 h 386715"/>
                <a:gd name="connsiteX5" fmla="*/ 24765 w 225742"/>
                <a:gd name="connsiteY5" fmla="*/ 122873 h 386715"/>
                <a:gd name="connsiteX6" fmla="*/ 112395 w 225742"/>
                <a:gd name="connsiteY6" fmla="*/ 107633 h 386715"/>
                <a:gd name="connsiteX7" fmla="*/ 225742 w 225742"/>
                <a:gd name="connsiteY7" fmla="*/ 210503 h 386715"/>
                <a:gd name="connsiteX8" fmla="*/ 225742 w 225742"/>
                <a:gd name="connsiteY8" fmla="*/ 381000 h 386715"/>
                <a:gd name="connsiteX9" fmla="*/ 166688 w 225742"/>
                <a:gd name="connsiteY9" fmla="*/ 381000 h 386715"/>
                <a:gd name="connsiteX10" fmla="*/ 166688 w 225742"/>
                <a:gd name="connsiteY10" fmla="*/ 352425 h 386715"/>
                <a:gd name="connsiteX11" fmla="*/ 165735 w 225742"/>
                <a:gd name="connsiteY11" fmla="*/ 352425 h 386715"/>
                <a:gd name="connsiteX12" fmla="*/ 87630 w 225742"/>
                <a:gd name="connsiteY12" fmla="*/ 386715 h 386715"/>
                <a:gd name="connsiteX13" fmla="*/ 0 w 225742"/>
                <a:gd name="connsiteY13" fmla="*/ 301942 h 386715"/>
                <a:gd name="connsiteX14" fmla="*/ 114300 w 225742"/>
                <a:gd name="connsiteY14" fmla="*/ 215265 h 386715"/>
                <a:gd name="connsiteX15" fmla="*/ 63817 w 225742"/>
                <a:gd name="connsiteY15" fmla="*/ 72390 h 386715"/>
                <a:gd name="connsiteX16" fmla="*/ 26670 w 225742"/>
                <a:gd name="connsiteY16" fmla="*/ 36195 h 386715"/>
                <a:gd name="connsiteX17" fmla="*/ 63817 w 225742"/>
                <a:gd name="connsiteY17" fmla="*/ 0 h 386715"/>
                <a:gd name="connsiteX18" fmla="*/ 100965 w 225742"/>
                <a:gd name="connsiteY18" fmla="*/ 36195 h 386715"/>
                <a:gd name="connsiteX19" fmla="*/ 63817 w 225742"/>
                <a:gd name="connsiteY19" fmla="*/ 72390 h 386715"/>
                <a:gd name="connsiteX20" fmla="*/ 103822 w 225742"/>
                <a:gd name="connsiteY20" fmla="*/ 340042 h 386715"/>
                <a:gd name="connsiteX21" fmla="*/ 164783 w 225742"/>
                <a:gd name="connsiteY21" fmla="*/ 307658 h 386715"/>
                <a:gd name="connsiteX22" fmla="*/ 164783 w 225742"/>
                <a:gd name="connsiteY22" fmla="*/ 260985 h 386715"/>
                <a:gd name="connsiteX23" fmla="*/ 120967 w 225742"/>
                <a:gd name="connsiteY23" fmla="*/ 256222 h 386715"/>
                <a:gd name="connsiteX24" fmla="*/ 59055 w 225742"/>
                <a:gd name="connsiteY24" fmla="*/ 300038 h 386715"/>
                <a:gd name="connsiteX25" fmla="*/ 103822 w 225742"/>
                <a:gd name="connsiteY25" fmla="*/ 340042 h 386715"/>
                <a:gd name="connsiteX26" fmla="*/ 172403 w 225742"/>
                <a:gd name="connsiteY26" fmla="*/ 72390 h 386715"/>
                <a:gd name="connsiteX27" fmla="*/ 135255 w 225742"/>
                <a:gd name="connsiteY27" fmla="*/ 36195 h 386715"/>
                <a:gd name="connsiteX28" fmla="*/ 172403 w 225742"/>
                <a:gd name="connsiteY28" fmla="*/ 0 h 386715"/>
                <a:gd name="connsiteX29" fmla="*/ 209550 w 225742"/>
                <a:gd name="connsiteY29" fmla="*/ 36195 h 386715"/>
                <a:gd name="connsiteX30" fmla="*/ 172403 w 225742"/>
                <a:gd name="connsiteY30" fmla="*/ 72390 h 38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5">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4783"/>
                    <a:pt x="38100" y="175260"/>
                  </a:cubicBezTo>
                  <a:lnTo>
                    <a:pt x="24765" y="122873"/>
                  </a:lnTo>
                  <a:cubicBezTo>
                    <a:pt x="49530" y="113348"/>
                    <a:pt x="81915" y="107633"/>
                    <a:pt x="112395" y="107633"/>
                  </a:cubicBezTo>
                  <a:cubicBezTo>
                    <a:pt x="187642" y="107633"/>
                    <a:pt x="225742" y="142875"/>
                    <a:pt x="225742" y="210503"/>
                  </a:cubicBezTo>
                  <a:lnTo>
                    <a:pt x="225742"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7" y="72390"/>
                  </a:moveTo>
                  <a:cubicBezTo>
                    <a:pt x="43815" y="72390"/>
                    <a:pt x="26670" y="55245"/>
                    <a:pt x="26670" y="36195"/>
                  </a:cubicBezTo>
                  <a:cubicBezTo>
                    <a:pt x="26670" y="17145"/>
                    <a:pt x="43815" y="0"/>
                    <a:pt x="63817" y="0"/>
                  </a:cubicBezTo>
                  <a:cubicBezTo>
                    <a:pt x="83820" y="0"/>
                    <a:pt x="100965" y="17145"/>
                    <a:pt x="100965" y="36195"/>
                  </a:cubicBezTo>
                  <a:cubicBezTo>
                    <a:pt x="100965" y="56198"/>
                    <a:pt x="83820" y="72390"/>
                    <a:pt x="63817" y="72390"/>
                  </a:cubicBezTo>
                  <a:close/>
                  <a:moveTo>
                    <a:pt x="103822" y="340042"/>
                  </a:moveTo>
                  <a:cubicBezTo>
                    <a:pt x="126683" y="340042"/>
                    <a:pt x="147638" y="328613"/>
                    <a:pt x="164783" y="307658"/>
                  </a:cubicBezTo>
                  <a:lnTo>
                    <a:pt x="164783" y="260985"/>
                  </a:lnTo>
                  <a:cubicBezTo>
                    <a:pt x="150495" y="257175"/>
                    <a:pt x="135255" y="256222"/>
                    <a:pt x="120967" y="256222"/>
                  </a:cubicBezTo>
                  <a:cubicBezTo>
                    <a:pt x="81915" y="256222"/>
                    <a:pt x="59055" y="271463"/>
                    <a:pt x="59055" y="300038"/>
                  </a:cubicBezTo>
                  <a:cubicBezTo>
                    <a:pt x="59055" y="324803"/>
                    <a:pt x="76200" y="340042"/>
                    <a:pt x="103822"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grpFill/>
            <a:ln w="9525" cap="flat">
              <a:noFill/>
              <a:prstDash val="solid"/>
              <a:miter/>
            </a:ln>
          </p:spPr>
          <p:txBody>
            <a:bodyPr rtlCol="0" anchor="ctr"/>
            <a:lstStyle/>
            <a:p>
              <a:endParaRPr lang="de-DE"/>
            </a:p>
          </p:txBody>
        </p:sp>
        <p:sp>
          <p:nvSpPr>
            <p:cNvPr id="189" name="Freihandform: Form 188">
              <a:extLst>
                <a:ext uri="{FF2B5EF4-FFF2-40B4-BE49-F238E27FC236}">
                  <a16:creationId xmlns:a16="http://schemas.microsoft.com/office/drawing/2014/main" id="{55691878-494C-4687-9A55-8351DD5972D1}"/>
                </a:ext>
              </a:extLst>
            </p:cNvPr>
            <p:cNvSpPr/>
            <p:nvPr/>
          </p:nvSpPr>
          <p:spPr>
            <a:xfrm>
              <a:off x="6874192"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8 w 165734"/>
                <a:gd name="connsiteY9" fmla="*/ 0 h 358140"/>
                <a:gd name="connsiteX10" fmla="*/ 101918 w 165734"/>
                <a:gd name="connsiteY10" fmla="*/ 86677 h 358140"/>
                <a:gd name="connsiteX11" fmla="*/ 165735 w 165734"/>
                <a:gd name="connsiteY11" fmla="*/ 86677 h 358140"/>
                <a:gd name="connsiteX12" fmla="*/ 165735 w 165734"/>
                <a:gd name="connsiteY12" fmla="*/ 138113 h 358140"/>
                <a:gd name="connsiteX13" fmla="*/ 102870 w 165734"/>
                <a:gd name="connsiteY13" fmla="*/ 138113 h 358140"/>
                <a:gd name="connsiteX14" fmla="*/ 102870 w 165734"/>
                <a:gd name="connsiteY14" fmla="*/ 269558 h 358140"/>
                <a:gd name="connsiteX15" fmla="*/ 131445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2870" y="138113"/>
                  </a:lnTo>
                  <a:lnTo>
                    <a:pt x="102870" y="269558"/>
                  </a:lnTo>
                  <a:cubicBezTo>
                    <a:pt x="102870" y="294322"/>
                    <a:pt x="111443" y="304800"/>
                    <a:pt x="131445"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3311092056"/>
      </p:ext>
    </p:extLst>
  </p:cSld>
  <p:clrMapOvr>
    <a:overrideClrMapping bg1="dk1" tx1="lt1" bg2="dk2" tx2="lt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0B4FCF17-48A0-4939-9B86-4A0E590241E6}"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518317" y="1631156"/>
            <a:ext cx="11157745"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F5C59997-58CB-4A34-A7D6-744D4117FF64}"/>
              </a:ext>
            </a:extLst>
          </p:cNvPr>
          <p:cNvSpPr>
            <a:spLocks noGrp="1"/>
          </p:cNvSpPr>
          <p:nvPr>
            <p:ph type="title"/>
          </p:nvPr>
        </p:nvSpPr>
        <p:spPr/>
        <p:txBody>
          <a:bodyPr/>
          <a:lstStyle/>
          <a:p>
            <a:r>
              <a:rPr lang="de-DE"/>
              <a:t>Mastertitelformat bearbeiten</a:t>
            </a:r>
          </a:p>
        </p:txBody>
      </p:sp>
      <p:sp>
        <p:nvSpPr>
          <p:cNvPr id="9" name="Bildplatzhalter 6">
            <a:extLst>
              <a:ext uri="{FF2B5EF4-FFF2-40B4-BE49-F238E27FC236}">
                <a16:creationId xmlns:a16="http://schemas.microsoft.com/office/drawing/2014/main" id="{25613776-0F22-42BA-AE5A-1B73727AAD1E}"/>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28AE96D7-C3C8-4590-B13B-86D938A78906}"/>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6543272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871C8739-BFB7-40C2-B28E-69BB709E9C11}"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518318" y="1631156"/>
            <a:ext cx="5469732"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024A1079-17C2-45DE-A16B-14C152A08FA0}"/>
              </a:ext>
            </a:extLst>
          </p:cNvPr>
          <p:cNvSpPr>
            <a:spLocks noGrp="1"/>
          </p:cNvSpPr>
          <p:nvPr>
            <p:ph type="body" sz="quarter" idx="14"/>
          </p:nvPr>
        </p:nvSpPr>
        <p:spPr>
          <a:xfrm>
            <a:off x="6206329" y="1631156"/>
            <a:ext cx="5469732" cy="45696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p>
            <a:r>
              <a:rPr lang="de-DE"/>
              <a:t>Mastertitelformat bearbeiten</a:t>
            </a:r>
          </a:p>
        </p:txBody>
      </p:sp>
      <p:sp>
        <p:nvSpPr>
          <p:cNvPr id="10" name="Bildplatzhalter 6">
            <a:extLst>
              <a:ext uri="{FF2B5EF4-FFF2-40B4-BE49-F238E27FC236}">
                <a16:creationId xmlns:a16="http://schemas.microsoft.com/office/drawing/2014/main" id="{6791738E-1095-45F8-98E2-D057FFD19CAA}"/>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BAC64890-C924-4759-9B9B-7DE74E38C4A6}"/>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14302880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folie | dr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9F7B6080-B214-4A27-A13D-95A31493955D}"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6" name="Titel 5">
            <a:extLst>
              <a:ext uri="{FF2B5EF4-FFF2-40B4-BE49-F238E27FC236}">
                <a16:creationId xmlns:a16="http://schemas.microsoft.com/office/drawing/2014/main" id="{636A777D-D5C6-4E84-A9C9-D0F4836A4C4E}"/>
              </a:ext>
            </a:extLst>
          </p:cNvPr>
          <p:cNvSpPr>
            <a:spLocks noGrp="1"/>
          </p:cNvSpPr>
          <p:nvPr>
            <p:ph type="title"/>
          </p:nvPr>
        </p:nvSpPr>
        <p:spPr/>
        <p:txBody>
          <a:bodyPr/>
          <a:lstStyle/>
          <a:p>
            <a:r>
              <a:rPr lang="de-DE"/>
              <a:t>Mastertitelformat bearbeiten</a:t>
            </a:r>
          </a:p>
        </p:txBody>
      </p:sp>
      <p:sp>
        <p:nvSpPr>
          <p:cNvPr id="11" name="Textplatzhalter 6">
            <a:extLst>
              <a:ext uri="{FF2B5EF4-FFF2-40B4-BE49-F238E27FC236}">
                <a16:creationId xmlns:a16="http://schemas.microsoft.com/office/drawing/2014/main" id="{D304591F-2FC9-4C29-9FE5-537955E3B924}"/>
              </a:ext>
            </a:extLst>
          </p:cNvPr>
          <p:cNvSpPr>
            <a:spLocks noGrp="1"/>
          </p:cNvSpPr>
          <p:nvPr>
            <p:ph type="body" sz="quarter" idx="16"/>
          </p:nvPr>
        </p:nvSpPr>
        <p:spPr>
          <a:xfrm>
            <a:off x="518318" y="1631157"/>
            <a:ext cx="3568821" cy="456961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6">
            <a:extLst>
              <a:ext uri="{FF2B5EF4-FFF2-40B4-BE49-F238E27FC236}">
                <a16:creationId xmlns:a16="http://schemas.microsoft.com/office/drawing/2014/main" id="{D0C47385-EF97-44EE-867E-E9365B44CAA4}"/>
              </a:ext>
            </a:extLst>
          </p:cNvPr>
          <p:cNvSpPr>
            <a:spLocks noGrp="1"/>
          </p:cNvSpPr>
          <p:nvPr>
            <p:ph type="body" sz="quarter" idx="17"/>
          </p:nvPr>
        </p:nvSpPr>
        <p:spPr>
          <a:xfrm>
            <a:off x="8107242" y="1631157"/>
            <a:ext cx="3568821" cy="456961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6">
            <a:extLst>
              <a:ext uri="{FF2B5EF4-FFF2-40B4-BE49-F238E27FC236}">
                <a16:creationId xmlns:a16="http://schemas.microsoft.com/office/drawing/2014/main" id="{E3F53468-6A74-4DFC-93FD-A760B9619657}"/>
              </a:ext>
            </a:extLst>
          </p:cNvPr>
          <p:cNvSpPr>
            <a:spLocks noGrp="1"/>
          </p:cNvSpPr>
          <p:nvPr>
            <p:ph type="body" sz="quarter" idx="18"/>
          </p:nvPr>
        </p:nvSpPr>
        <p:spPr>
          <a:xfrm>
            <a:off x="4312780" y="1631157"/>
            <a:ext cx="3568821" cy="456961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Bildplatzhalter 6">
            <a:extLst>
              <a:ext uri="{FF2B5EF4-FFF2-40B4-BE49-F238E27FC236}">
                <a16:creationId xmlns:a16="http://schemas.microsoft.com/office/drawing/2014/main" id="{86333803-0B38-4F61-95AE-49DCFFD7FB88}"/>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7A7A670F-933B-48F3-B921-A1B739D6C9D8}"/>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36691838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Bild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A4E4BF54-E288-44CA-9624-72B71A8A42AB}"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518318" y="1631156"/>
            <a:ext cx="5469732"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p>
            <a:r>
              <a:rPr lang="de-DE"/>
              <a:t>Mastertitelformat bearbeiten</a:t>
            </a:r>
          </a:p>
        </p:txBody>
      </p:sp>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6206329" y="1631155"/>
            <a:ext cx="5469732" cy="4569619"/>
          </a:xfrm>
          <a:solidFill>
            <a:schemeClr val="bg1">
              <a:lumMod val="95000"/>
            </a:schemeClr>
          </a:solidFill>
        </p:spPr>
        <p:txBody>
          <a:bodyPr/>
          <a:lstStyle/>
          <a:p>
            <a:r>
              <a:rPr lang="de-DE"/>
              <a:t> </a:t>
            </a:r>
          </a:p>
        </p:txBody>
      </p:sp>
      <p:sp>
        <p:nvSpPr>
          <p:cNvPr id="11" name="Bildplatzhalter 6">
            <a:extLst>
              <a:ext uri="{FF2B5EF4-FFF2-40B4-BE49-F238E27FC236}">
                <a16:creationId xmlns:a16="http://schemas.microsoft.com/office/drawing/2014/main" id="{8D50DB04-91D7-4C23-96CE-09E0502D14CD}"/>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97A335FC-7B0F-4DB2-A1F6-1DF21639819F}"/>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21539571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ild- Textfolie">
    <p:spTree>
      <p:nvGrpSpPr>
        <p:cNvPr id="1" name=""/>
        <p:cNvGrpSpPr/>
        <p:nvPr/>
      </p:nvGrpSpPr>
      <p:grpSpPr>
        <a:xfrm>
          <a:off x="0" y="0"/>
          <a:ext cx="0" cy="0"/>
          <a:chOff x="0" y="0"/>
          <a:chExt cx="0" cy="0"/>
        </a:xfrm>
      </p:grpSpPr>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518318" y="1631155"/>
            <a:ext cx="5469732" cy="4569619"/>
          </a:xfrm>
          <a:solidFill>
            <a:schemeClr val="bg1">
              <a:lumMod val="95000"/>
            </a:schemeClr>
          </a:solidFill>
        </p:spPr>
        <p:txBody>
          <a:bodyPr/>
          <a:lstStyle/>
          <a:p>
            <a:r>
              <a:rPr lang="de-DE"/>
              <a:t> </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9F2055A8-E7B1-419D-84AA-0C89B698BF26}"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6206331" y="1631156"/>
            <a:ext cx="5469732"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p>
            <a:r>
              <a:rPr lang="de-DE"/>
              <a:t>Mastertitelformat bearbeiten</a:t>
            </a:r>
          </a:p>
        </p:txBody>
      </p:sp>
      <p:sp>
        <p:nvSpPr>
          <p:cNvPr id="11" name="Bildplatzhalter 6">
            <a:extLst>
              <a:ext uri="{FF2B5EF4-FFF2-40B4-BE49-F238E27FC236}">
                <a16:creationId xmlns:a16="http://schemas.microsoft.com/office/drawing/2014/main" id="{1C6D487A-3469-4A14-880C-0C0352BFC29A}"/>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D7BA2DC0-EE95-4994-AD5A-8F6A7D106E52}"/>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4047132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Textfolie">
    <p:spTree>
      <p:nvGrpSpPr>
        <p:cNvPr id="1" name=""/>
        <p:cNvGrpSpPr/>
        <p:nvPr/>
      </p:nvGrpSpPr>
      <p:grpSpPr>
        <a:xfrm>
          <a:off x="0" y="0"/>
          <a:ext cx="0" cy="0"/>
          <a:chOff x="0" y="0"/>
          <a:chExt cx="0" cy="0"/>
        </a:xfrm>
      </p:grpSpPr>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518318" y="1631155"/>
            <a:ext cx="5469732" cy="4569619"/>
          </a:xfrm>
          <a:solidFill>
            <a:schemeClr val="bg1">
              <a:lumMod val="95000"/>
            </a:schemeClr>
          </a:solidFill>
        </p:spPr>
        <p:txBody>
          <a:bodyPr/>
          <a:lstStyle/>
          <a:p>
            <a:r>
              <a:rPr lang="de-DE"/>
              <a:t> </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5C30DA98-05B9-4825-B695-5EBEEBA7F426}"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6206331" y="1631156"/>
            <a:ext cx="5469732"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p>
            <a:r>
              <a:rPr lang="de-DE"/>
              <a:t>Mastertitelformat bearbeiten</a:t>
            </a:r>
          </a:p>
        </p:txBody>
      </p:sp>
      <p:sp>
        <p:nvSpPr>
          <p:cNvPr id="9" name="Textplatzhalter 9">
            <a:extLst>
              <a:ext uri="{FF2B5EF4-FFF2-40B4-BE49-F238E27FC236}">
                <a16:creationId xmlns:a16="http://schemas.microsoft.com/office/drawing/2014/main" id="{59628F4C-9498-4F7E-80AA-A9A50B3818EE}"/>
              </a:ext>
            </a:extLst>
          </p:cNvPr>
          <p:cNvSpPr>
            <a:spLocks noGrp="1"/>
          </p:cNvSpPr>
          <p:nvPr>
            <p:ph type="body" sz="quarter" idx="15"/>
          </p:nvPr>
        </p:nvSpPr>
        <p:spPr>
          <a:xfrm>
            <a:off x="518318" y="687598"/>
            <a:ext cx="6844386" cy="249812"/>
          </a:xfrm>
        </p:spPr>
        <p:txBody>
          <a:bodyPr wrap="square">
            <a:spAutoFit/>
          </a:bodyPr>
          <a:lstStyle>
            <a:lvl1pPr>
              <a:defRPr sz="1600">
                <a:solidFill>
                  <a:schemeClr val="accent3"/>
                </a:solidFill>
              </a:defRPr>
            </a:lvl1pPr>
          </a:lstStyle>
          <a:p>
            <a:pPr lvl="0"/>
            <a:r>
              <a:rPr lang="de-DE" dirty="0"/>
              <a:t>Mastertextformat bearbeiten</a:t>
            </a:r>
          </a:p>
        </p:txBody>
      </p:sp>
      <p:sp>
        <p:nvSpPr>
          <p:cNvPr id="11" name="Bildplatzhalter 6">
            <a:extLst>
              <a:ext uri="{FF2B5EF4-FFF2-40B4-BE49-F238E27FC236}">
                <a16:creationId xmlns:a16="http://schemas.microsoft.com/office/drawing/2014/main" id="{1C6D487A-3469-4A14-880C-0C0352BFC29A}"/>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10275399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ildfolie | mit Störer">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C430C106-4EB7-47B9-8F1D-0BFCFBEAECE6}"/>
              </a:ext>
            </a:extLst>
          </p:cNvPr>
          <p:cNvSpPr>
            <a:spLocks noGrp="1"/>
          </p:cNvSpPr>
          <p:nvPr>
            <p:ph type="pic" sz="quarter" idx="13" hasCustomPrompt="1"/>
          </p:nvPr>
        </p:nvSpPr>
        <p:spPr>
          <a:xfrm>
            <a:off x="0" y="0"/>
            <a:ext cx="12192000" cy="6858000"/>
          </a:xfrm>
          <a:solidFill>
            <a:schemeClr val="bg1">
              <a:lumMod val="95000"/>
            </a:schemeClr>
          </a:solidFill>
        </p:spPr>
        <p:txBody>
          <a:bodyPr/>
          <a:lstStyle/>
          <a:p>
            <a:r>
              <a:rPr lang="de-DE"/>
              <a:t> </a:t>
            </a:r>
          </a:p>
        </p:txBody>
      </p:sp>
      <p:sp>
        <p:nvSpPr>
          <p:cNvPr id="7" name="Textplatzhalter 6">
            <a:extLst>
              <a:ext uri="{FF2B5EF4-FFF2-40B4-BE49-F238E27FC236}">
                <a16:creationId xmlns:a16="http://schemas.microsoft.com/office/drawing/2014/main" id="{D1CD45B2-C7E2-4C43-84ED-BFB6DC4E84E4}"/>
              </a:ext>
            </a:extLst>
          </p:cNvPr>
          <p:cNvSpPr>
            <a:spLocks noGrp="1"/>
          </p:cNvSpPr>
          <p:nvPr>
            <p:ph type="body" sz="quarter" idx="14"/>
          </p:nvPr>
        </p:nvSpPr>
        <p:spPr>
          <a:xfrm>
            <a:off x="518319" y="3431381"/>
            <a:ext cx="3571200" cy="2769394"/>
          </a:xfrm>
          <a:solidFill>
            <a:schemeClr val="bg1"/>
          </a:solidFill>
        </p:spPr>
        <p:txBody>
          <a:bodyPr wrap="square" lIns="180000" tIns="180000" rIns="360000" bIns="18000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4" name="Gruppieren 3">
            <a:extLst>
              <a:ext uri="{FF2B5EF4-FFF2-40B4-BE49-F238E27FC236}">
                <a16:creationId xmlns:a16="http://schemas.microsoft.com/office/drawing/2014/main" id="{DFE029E8-09EC-45DC-B2BB-25B2B1C145AC}"/>
              </a:ext>
            </a:extLst>
          </p:cNvPr>
          <p:cNvGrpSpPr/>
          <p:nvPr userDrawn="1"/>
        </p:nvGrpSpPr>
        <p:grpSpPr>
          <a:xfrm>
            <a:off x="-390525" y="160153"/>
            <a:ext cx="333375" cy="136812"/>
            <a:chOff x="-133350" y="2711163"/>
            <a:chExt cx="333375" cy="136812"/>
          </a:xfrm>
        </p:grpSpPr>
        <p:cxnSp>
          <p:nvCxnSpPr>
            <p:cNvPr id="5" name="Gerader Verbinder 4">
              <a:extLst>
                <a:ext uri="{FF2B5EF4-FFF2-40B4-BE49-F238E27FC236}">
                  <a16:creationId xmlns:a16="http://schemas.microsoft.com/office/drawing/2014/main" id="{D3613C15-D9EF-4DBF-8B74-3D509941276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8E0568E8-B36B-404B-9E38-F367F7DFCF81}"/>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8" name="Gruppieren 7">
            <a:extLst>
              <a:ext uri="{FF2B5EF4-FFF2-40B4-BE49-F238E27FC236}">
                <a16:creationId xmlns:a16="http://schemas.microsoft.com/office/drawing/2014/main" id="{54EB1BCB-8EFE-43BA-AE53-9984B9F11B54}"/>
              </a:ext>
            </a:extLst>
          </p:cNvPr>
          <p:cNvGrpSpPr/>
          <p:nvPr userDrawn="1"/>
        </p:nvGrpSpPr>
        <p:grpSpPr>
          <a:xfrm>
            <a:off x="-390525" y="1131703"/>
            <a:ext cx="333375" cy="136812"/>
            <a:chOff x="-133350" y="2711163"/>
            <a:chExt cx="333375" cy="136812"/>
          </a:xfrm>
        </p:grpSpPr>
        <p:cxnSp>
          <p:nvCxnSpPr>
            <p:cNvPr id="10" name="Gerader Verbinder 9">
              <a:extLst>
                <a:ext uri="{FF2B5EF4-FFF2-40B4-BE49-F238E27FC236}">
                  <a16:creationId xmlns:a16="http://schemas.microsoft.com/office/drawing/2014/main" id="{B189016C-ED2A-474D-A417-5E0F497B514E}"/>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9856DE16-FDEC-4063-8C73-CBF95C803B59}"/>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2" name="Gruppieren 11">
            <a:extLst>
              <a:ext uri="{FF2B5EF4-FFF2-40B4-BE49-F238E27FC236}">
                <a16:creationId xmlns:a16="http://schemas.microsoft.com/office/drawing/2014/main" id="{E3759D02-378A-4C73-8CA4-E4FB217B94E6}"/>
              </a:ext>
            </a:extLst>
          </p:cNvPr>
          <p:cNvGrpSpPr/>
          <p:nvPr userDrawn="1"/>
        </p:nvGrpSpPr>
        <p:grpSpPr>
          <a:xfrm>
            <a:off x="-390525" y="1491963"/>
            <a:ext cx="333375" cy="136812"/>
            <a:chOff x="-133350" y="2711163"/>
            <a:chExt cx="333375" cy="136812"/>
          </a:xfrm>
        </p:grpSpPr>
        <p:cxnSp>
          <p:nvCxnSpPr>
            <p:cNvPr id="13" name="Gerader Verbinder 12">
              <a:extLst>
                <a:ext uri="{FF2B5EF4-FFF2-40B4-BE49-F238E27FC236}">
                  <a16:creationId xmlns:a16="http://schemas.microsoft.com/office/drawing/2014/main" id="{612F9041-226E-4E23-B398-1F7D9044B5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618D5641-3E9B-4072-8388-BB46336975A8}"/>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15" name="Gruppieren 14">
            <a:extLst>
              <a:ext uri="{FF2B5EF4-FFF2-40B4-BE49-F238E27FC236}">
                <a16:creationId xmlns:a16="http://schemas.microsoft.com/office/drawing/2014/main" id="{870072D5-E220-4946-9EE1-80DFB58C3A38}"/>
              </a:ext>
            </a:extLst>
          </p:cNvPr>
          <p:cNvGrpSpPr/>
          <p:nvPr userDrawn="1"/>
        </p:nvGrpSpPr>
        <p:grpSpPr>
          <a:xfrm>
            <a:off x="-390525" y="3292188"/>
            <a:ext cx="333375" cy="136812"/>
            <a:chOff x="-133350" y="2711163"/>
            <a:chExt cx="333375" cy="136812"/>
          </a:xfrm>
        </p:grpSpPr>
        <p:cxnSp>
          <p:nvCxnSpPr>
            <p:cNvPr id="16" name="Gerader Verbinder 15">
              <a:extLst>
                <a:ext uri="{FF2B5EF4-FFF2-40B4-BE49-F238E27FC236}">
                  <a16:creationId xmlns:a16="http://schemas.microsoft.com/office/drawing/2014/main" id="{0A43D9D6-7790-4E94-8493-67757E33734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8E7E0758-62D1-453D-B55E-FDC4CCE3C6E4}"/>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18" name="Gruppieren 17">
            <a:extLst>
              <a:ext uri="{FF2B5EF4-FFF2-40B4-BE49-F238E27FC236}">
                <a16:creationId xmlns:a16="http://schemas.microsoft.com/office/drawing/2014/main" id="{84310EC5-28E5-4146-A748-79C1FCA769F0}"/>
              </a:ext>
            </a:extLst>
          </p:cNvPr>
          <p:cNvGrpSpPr/>
          <p:nvPr userDrawn="1"/>
        </p:nvGrpSpPr>
        <p:grpSpPr>
          <a:xfrm>
            <a:off x="-390525" y="6063963"/>
            <a:ext cx="333375" cy="136812"/>
            <a:chOff x="-133350" y="2711163"/>
            <a:chExt cx="333375" cy="136812"/>
          </a:xfrm>
        </p:grpSpPr>
        <p:cxnSp>
          <p:nvCxnSpPr>
            <p:cNvPr id="19" name="Gerader Verbinder 18">
              <a:extLst>
                <a:ext uri="{FF2B5EF4-FFF2-40B4-BE49-F238E27FC236}">
                  <a16:creationId xmlns:a16="http://schemas.microsoft.com/office/drawing/2014/main" id="{2D5BC590-E7B8-48F8-AAC5-6799BCBDEB4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F5B0BA6-3F36-41A3-8125-15AA496849C8}"/>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1" name="Gruppieren 20">
            <a:extLst>
              <a:ext uri="{FF2B5EF4-FFF2-40B4-BE49-F238E27FC236}">
                <a16:creationId xmlns:a16="http://schemas.microsoft.com/office/drawing/2014/main" id="{07018BC3-E9D3-4DC9-9093-D415FD96426D}"/>
              </a:ext>
            </a:extLst>
          </p:cNvPr>
          <p:cNvGrpSpPr/>
          <p:nvPr userDrawn="1"/>
        </p:nvGrpSpPr>
        <p:grpSpPr>
          <a:xfrm>
            <a:off x="-390525" y="6495763"/>
            <a:ext cx="333375" cy="136812"/>
            <a:chOff x="-133350" y="2711163"/>
            <a:chExt cx="333375" cy="136812"/>
          </a:xfrm>
        </p:grpSpPr>
        <p:cxnSp>
          <p:nvCxnSpPr>
            <p:cNvPr id="22" name="Gerader Verbinder 21">
              <a:extLst>
                <a:ext uri="{FF2B5EF4-FFF2-40B4-BE49-F238E27FC236}">
                  <a16:creationId xmlns:a16="http://schemas.microsoft.com/office/drawing/2014/main" id="{38F1A063-9C9E-48DF-9813-A4EA4497C2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F79F31FE-DC89-4DED-A231-3D8DCBF48D98}"/>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4" name="Gruppieren 23">
            <a:extLst>
              <a:ext uri="{FF2B5EF4-FFF2-40B4-BE49-F238E27FC236}">
                <a16:creationId xmlns:a16="http://schemas.microsoft.com/office/drawing/2014/main" id="{F7DF8EA8-3E45-431B-90A0-140583E1D079}"/>
              </a:ext>
            </a:extLst>
          </p:cNvPr>
          <p:cNvGrpSpPr/>
          <p:nvPr userDrawn="1"/>
        </p:nvGrpSpPr>
        <p:grpSpPr>
          <a:xfrm rot="16200000">
            <a:off x="281643" y="-299136"/>
            <a:ext cx="333375" cy="136808"/>
            <a:chOff x="-133350" y="2711167"/>
            <a:chExt cx="333375" cy="136808"/>
          </a:xfrm>
        </p:grpSpPr>
        <p:cxnSp>
          <p:nvCxnSpPr>
            <p:cNvPr id="25" name="Gerader Verbinder 24">
              <a:extLst>
                <a:ext uri="{FF2B5EF4-FFF2-40B4-BE49-F238E27FC236}">
                  <a16:creationId xmlns:a16="http://schemas.microsoft.com/office/drawing/2014/main" id="{B300055A-A6D6-4CE1-986A-0930765E029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B2C23E7-0482-498A-B984-44C6CF40F3B6}"/>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27" name="Gruppieren 26">
            <a:extLst>
              <a:ext uri="{FF2B5EF4-FFF2-40B4-BE49-F238E27FC236}">
                <a16:creationId xmlns:a16="http://schemas.microsoft.com/office/drawing/2014/main" id="{AC7A65B2-F352-4DA5-9A36-9105D478D2C2}"/>
              </a:ext>
            </a:extLst>
          </p:cNvPr>
          <p:cNvGrpSpPr/>
          <p:nvPr userDrawn="1"/>
        </p:nvGrpSpPr>
        <p:grpSpPr>
          <a:xfrm rot="16200000">
            <a:off x="5752963" y="-299136"/>
            <a:ext cx="333375" cy="136804"/>
            <a:chOff x="-133350" y="2711171"/>
            <a:chExt cx="333375" cy="136804"/>
          </a:xfrm>
        </p:grpSpPr>
        <p:cxnSp>
          <p:nvCxnSpPr>
            <p:cNvPr id="28" name="Gerader Verbinder 27">
              <a:extLst>
                <a:ext uri="{FF2B5EF4-FFF2-40B4-BE49-F238E27FC236}">
                  <a16:creationId xmlns:a16="http://schemas.microsoft.com/office/drawing/2014/main" id="{4D9AE9BE-891D-491B-98F9-78F552DDC8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E259A48F-52D3-481E-86F8-360FED16B872}"/>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0" name="Gruppieren 29">
            <a:extLst>
              <a:ext uri="{FF2B5EF4-FFF2-40B4-BE49-F238E27FC236}">
                <a16:creationId xmlns:a16="http://schemas.microsoft.com/office/drawing/2014/main" id="{7ADB04CE-94F5-430A-9FF1-01DE211731F2}"/>
              </a:ext>
            </a:extLst>
          </p:cNvPr>
          <p:cNvGrpSpPr/>
          <p:nvPr userDrawn="1"/>
        </p:nvGrpSpPr>
        <p:grpSpPr>
          <a:xfrm>
            <a:off x="6203950" y="-397424"/>
            <a:ext cx="124906" cy="333375"/>
            <a:chOff x="6416680" y="-397424"/>
            <a:chExt cx="124906" cy="333375"/>
          </a:xfrm>
        </p:grpSpPr>
        <p:cxnSp>
          <p:nvCxnSpPr>
            <p:cNvPr id="31" name="Gerader Verbinder 30">
              <a:extLst>
                <a:ext uri="{FF2B5EF4-FFF2-40B4-BE49-F238E27FC236}">
                  <a16:creationId xmlns:a16="http://schemas.microsoft.com/office/drawing/2014/main" id="{50411913-7BEC-4F33-BDE8-154F93D079C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A40BADBF-D4AC-4B48-AE66-D79BD3055404}"/>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3" name="Gerader Verbinder 32">
            <a:extLst>
              <a:ext uri="{FF2B5EF4-FFF2-40B4-BE49-F238E27FC236}">
                <a16:creationId xmlns:a16="http://schemas.microsoft.com/office/drawing/2014/main" id="{CB5DA2A5-4F29-4DF6-A342-0A7B4878AAB5}"/>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E820BD84-9211-4C19-A40B-4121AD892514}"/>
              </a:ext>
            </a:extLst>
          </p:cNvPr>
          <p:cNvGrpSpPr/>
          <p:nvPr userDrawn="1"/>
        </p:nvGrpSpPr>
        <p:grpSpPr>
          <a:xfrm rot="16200000">
            <a:off x="11447325" y="-299139"/>
            <a:ext cx="333375" cy="136800"/>
            <a:chOff x="-133350" y="2711175"/>
            <a:chExt cx="333375" cy="136800"/>
          </a:xfrm>
        </p:grpSpPr>
        <p:cxnSp>
          <p:nvCxnSpPr>
            <p:cNvPr id="35" name="Gerader Verbinder 34">
              <a:extLst>
                <a:ext uri="{FF2B5EF4-FFF2-40B4-BE49-F238E27FC236}">
                  <a16:creationId xmlns:a16="http://schemas.microsoft.com/office/drawing/2014/main" id="{21C7D9CA-751B-4809-9338-47DDC5D1A72D}"/>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D1C22B97-CFD8-4E78-BF7E-02A71F190F83}"/>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28708923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ildfolie | 1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02D4C7B6-65DB-4651-9D6D-787BD251B230}"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3" name="Titel 12">
            <a:extLst>
              <a:ext uri="{FF2B5EF4-FFF2-40B4-BE49-F238E27FC236}">
                <a16:creationId xmlns:a16="http://schemas.microsoft.com/office/drawing/2014/main" id="{6A4CB3A7-ACED-41D0-8E35-318CD3693EA9}"/>
              </a:ext>
            </a:extLst>
          </p:cNvPr>
          <p:cNvSpPr>
            <a:spLocks noGrp="1"/>
          </p:cNvSpPr>
          <p:nvPr>
            <p:ph type="title"/>
          </p:nvPr>
        </p:nvSpPr>
        <p:spPr/>
        <p:txBody>
          <a:bodyPr/>
          <a:lstStyle/>
          <a:p>
            <a:r>
              <a:rPr lang="de-DE"/>
              <a:t>Mastertitelformat bearbeiten</a:t>
            </a:r>
          </a:p>
        </p:txBody>
      </p:sp>
      <p:sp>
        <p:nvSpPr>
          <p:cNvPr id="10" name="Bildplatzhalter 8">
            <a:extLst>
              <a:ext uri="{FF2B5EF4-FFF2-40B4-BE49-F238E27FC236}">
                <a16:creationId xmlns:a16="http://schemas.microsoft.com/office/drawing/2014/main" id="{EBFE18BD-74E5-4328-B98A-9C6FC4FCA59F}"/>
              </a:ext>
            </a:extLst>
          </p:cNvPr>
          <p:cNvSpPr>
            <a:spLocks noGrp="1"/>
          </p:cNvSpPr>
          <p:nvPr>
            <p:ph type="pic" sz="quarter" idx="25" hasCustomPrompt="1"/>
          </p:nvPr>
        </p:nvSpPr>
        <p:spPr>
          <a:xfrm>
            <a:off x="518317" y="1631156"/>
            <a:ext cx="11157746" cy="3951164"/>
          </a:xfrm>
          <a:solidFill>
            <a:schemeClr val="bg1">
              <a:lumMod val="95000"/>
            </a:schemeClr>
          </a:solidFill>
        </p:spPr>
        <p:txBody>
          <a:bodyPr/>
          <a:lstStyle/>
          <a:p>
            <a:r>
              <a:rPr lang="de-DE"/>
              <a:t> </a:t>
            </a:r>
          </a:p>
        </p:txBody>
      </p:sp>
      <p:sp>
        <p:nvSpPr>
          <p:cNvPr id="12" name="Textplatzhalter 10">
            <a:extLst>
              <a:ext uri="{FF2B5EF4-FFF2-40B4-BE49-F238E27FC236}">
                <a16:creationId xmlns:a16="http://schemas.microsoft.com/office/drawing/2014/main" id="{A51E223D-AC82-4D54-A383-0E2DF84E2EFB}"/>
              </a:ext>
            </a:extLst>
          </p:cNvPr>
          <p:cNvSpPr>
            <a:spLocks noGrp="1"/>
          </p:cNvSpPr>
          <p:nvPr>
            <p:ph type="body" sz="quarter" idx="26"/>
          </p:nvPr>
        </p:nvSpPr>
        <p:spPr>
          <a:xfrm>
            <a:off x="518317" y="5690271"/>
            <a:ext cx="11157746"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9" name="Bildplatzhalter 6">
            <a:extLst>
              <a:ext uri="{FF2B5EF4-FFF2-40B4-BE49-F238E27FC236}">
                <a16:creationId xmlns:a16="http://schemas.microsoft.com/office/drawing/2014/main" id="{05EC4CE8-43C6-428F-9E62-CB38E0CE6447}"/>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122FFE2B-554A-4423-8513-4D2A70D2DB10}"/>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6796286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ildfolie | 2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556074B9-4BBE-42DB-8ECC-1B8A75D6203E}"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6" name="Titel 5">
            <a:extLst>
              <a:ext uri="{FF2B5EF4-FFF2-40B4-BE49-F238E27FC236}">
                <a16:creationId xmlns:a16="http://schemas.microsoft.com/office/drawing/2014/main" id="{C8C7F934-D7F3-42CA-88CC-3AEB50FF1656}"/>
              </a:ext>
            </a:extLst>
          </p:cNvPr>
          <p:cNvSpPr>
            <a:spLocks noGrp="1"/>
          </p:cNvSpPr>
          <p:nvPr>
            <p:ph type="title"/>
          </p:nvPr>
        </p:nvSpPr>
        <p:spPr/>
        <p:txBody>
          <a:bodyPr/>
          <a:lstStyle/>
          <a:p>
            <a:r>
              <a:rPr lang="de-DE"/>
              <a:t>Mastertitelformat bearbeiten</a:t>
            </a:r>
          </a:p>
        </p:txBody>
      </p:sp>
      <p:sp>
        <p:nvSpPr>
          <p:cNvPr id="14" name="Bildplatzhalter 8">
            <a:extLst>
              <a:ext uri="{FF2B5EF4-FFF2-40B4-BE49-F238E27FC236}">
                <a16:creationId xmlns:a16="http://schemas.microsoft.com/office/drawing/2014/main" id="{B4B72DA6-61BE-42F9-8894-08B159BC7C7D}"/>
              </a:ext>
            </a:extLst>
          </p:cNvPr>
          <p:cNvSpPr>
            <a:spLocks noGrp="1"/>
          </p:cNvSpPr>
          <p:nvPr>
            <p:ph type="pic" sz="quarter" idx="25" hasCustomPrompt="1"/>
          </p:nvPr>
        </p:nvSpPr>
        <p:spPr>
          <a:xfrm>
            <a:off x="518317" y="1631156"/>
            <a:ext cx="5469732" cy="3951164"/>
          </a:xfrm>
          <a:solidFill>
            <a:schemeClr val="bg1">
              <a:lumMod val="95000"/>
            </a:schemeClr>
          </a:solidFill>
        </p:spPr>
        <p:txBody>
          <a:bodyPr/>
          <a:lstStyle/>
          <a:p>
            <a:r>
              <a:rPr lang="de-DE"/>
              <a:t> </a:t>
            </a:r>
          </a:p>
        </p:txBody>
      </p:sp>
      <p:sp>
        <p:nvSpPr>
          <p:cNvPr id="15" name="Textplatzhalter 10">
            <a:extLst>
              <a:ext uri="{FF2B5EF4-FFF2-40B4-BE49-F238E27FC236}">
                <a16:creationId xmlns:a16="http://schemas.microsoft.com/office/drawing/2014/main" id="{0E2D86CD-8C0A-461A-82DE-DEB73A6F9ACE}"/>
              </a:ext>
            </a:extLst>
          </p:cNvPr>
          <p:cNvSpPr>
            <a:spLocks noGrp="1"/>
          </p:cNvSpPr>
          <p:nvPr>
            <p:ph type="body" sz="quarter" idx="26"/>
          </p:nvPr>
        </p:nvSpPr>
        <p:spPr>
          <a:xfrm>
            <a:off x="518317" y="5690271"/>
            <a:ext cx="5469732"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16" name="Bildplatzhalter 8">
            <a:extLst>
              <a:ext uri="{FF2B5EF4-FFF2-40B4-BE49-F238E27FC236}">
                <a16:creationId xmlns:a16="http://schemas.microsoft.com/office/drawing/2014/main" id="{B4E7C39B-83E8-467B-AD57-55CA08888B5C}"/>
              </a:ext>
            </a:extLst>
          </p:cNvPr>
          <p:cNvSpPr>
            <a:spLocks noGrp="1"/>
          </p:cNvSpPr>
          <p:nvPr>
            <p:ph type="pic" sz="quarter" idx="27" hasCustomPrompt="1"/>
          </p:nvPr>
        </p:nvSpPr>
        <p:spPr>
          <a:xfrm>
            <a:off x="6206331" y="1631156"/>
            <a:ext cx="5469732" cy="3951164"/>
          </a:xfrm>
          <a:solidFill>
            <a:schemeClr val="bg1">
              <a:lumMod val="95000"/>
            </a:schemeClr>
          </a:solidFill>
        </p:spPr>
        <p:txBody>
          <a:bodyPr/>
          <a:lstStyle/>
          <a:p>
            <a:r>
              <a:rPr lang="de-DE"/>
              <a:t> </a:t>
            </a:r>
          </a:p>
        </p:txBody>
      </p:sp>
      <p:sp>
        <p:nvSpPr>
          <p:cNvPr id="17" name="Textplatzhalter 10">
            <a:extLst>
              <a:ext uri="{FF2B5EF4-FFF2-40B4-BE49-F238E27FC236}">
                <a16:creationId xmlns:a16="http://schemas.microsoft.com/office/drawing/2014/main" id="{CE124A50-74B4-4E32-AA56-DCD775B13003}"/>
              </a:ext>
            </a:extLst>
          </p:cNvPr>
          <p:cNvSpPr>
            <a:spLocks noGrp="1"/>
          </p:cNvSpPr>
          <p:nvPr>
            <p:ph type="body" sz="quarter" idx="28"/>
          </p:nvPr>
        </p:nvSpPr>
        <p:spPr>
          <a:xfrm>
            <a:off x="6206331" y="5690271"/>
            <a:ext cx="5469732"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11" name="Bildplatzhalter 6">
            <a:extLst>
              <a:ext uri="{FF2B5EF4-FFF2-40B4-BE49-F238E27FC236}">
                <a16:creationId xmlns:a16="http://schemas.microsoft.com/office/drawing/2014/main" id="{BF87D6FE-3E8F-49D4-B36A-217C95B23AF8}"/>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5F1A965F-F63A-4B03-A142-6DC4620DA5F8}"/>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33344802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ildfolie | 3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AFCBA888-8294-4426-A426-0D17B6B1880D}"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18" name="Titel 17">
            <a:extLst>
              <a:ext uri="{FF2B5EF4-FFF2-40B4-BE49-F238E27FC236}">
                <a16:creationId xmlns:a16="http://schemas.microsoft.com/office/drawing/2014/main" id="{9995CF9C-9826-4946-A085-FF49199BE4DE}"/>
              </a:ext>
            </a:extLst>
          </p:cNvPr>
          <p:cNvSpPr>
            <a:spLocks noGrp="1"/>
          </p:cNvSpPr>
          <p:nvPr>
            <p:ph type="title"/>
          </p:nvPr>
        </p:nvSpPr>
        <p:spPr/>
        <p:txBody>
          <a:bodyPr/>
          <a:lstStyle/>
          <a:p>
            <a:r>
              <a:rPr lang="de-DE"/>
              <a:t>Mastertitelformat bearbeiten</a:t>
            </a:r>
          </a:p>
        </p:txBody>
      </p:sp>
      <p:sp>
        <p:nvSpPr>
          <p:cNvPr id="21" name="Bildplatzhalter 8">
            <a:extLst>
              <a:ext uri="{FF2B5EF4-FFF2-40B4-BE49-F238E27FC236}">
                <a16:creationId xmlns:a16="http://schemas.microsoft.com/office/drawing/2014/main" id="{E2430412-20B6-4F53-A77B-A26A49135E49}"/>
              </a:ext>
            </a:extLst>
          </p:cNvPr>
          <p:cNvSpPr>
            <a:spLocks noGrp="1"/>
          </p:cNvSpPr>
          <p:nvPr>
            <p:ph type="pic" sz="quarter" idx="25" hasCustomPrompt="1"/>
          </p:nvPr>
        </p:nvSpPr>
        <p:spPr>
          <a:xfrm>
            <a:off x="518317" y="1631156"/>
            <a:ext cx="3569758" cy="3951164"/>
          </a:xfrm>
          <a:solidFill>
            <a:schemeClr val="bg1">
              <a:lumMod val="95000"/>
            </a:schemeClr>
          </a:solidFill>
        </p:spPr>
        <p:txBody>
          <a:bodyPr/>
          <a:lstStyle/>
          <a:p>
            <a:r>
              <a:rPr lang="de-DE"/>
              <a:t> </a:t>
            </a:r>
          </a:p>
        </p:txBody>
      </p:sp>
      <p:sp>
        <p:nvSpPr>
          <p:cNvPr id="22" name="Textplatzhalter 10">
            <a:extLst>
              <a:ext uri="{FF2B5EF4-FFF2-40B4-BE49-F238E27FC236}">
                <a16:creationId xmlns:a16="http://schemas.microsoft.com/office/drawing/2014/main" id="{48CA2DF0-5B92-4CE6-AF1A-CC648431BB90}"/>
              </a:ext>
            </a:extLst>
          </p:cNvPr>
          <p:cNvSpPr>
            <a:spLocks noGrp="1"/>
          </p:cNvSpPr>
          <p:nvPr>
            <p:ph type="body" sz="quarter" idx="26"/>
          </p:nvPr>
        </p:nvSpPr>
        <p:spPr>
          <a:xfrm>
            <a:off x="518317" y="5690271"/>
            <a:ext cx="3569758"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23" name="Bildplatzhalter 8">
            <a:extLst>
              <a:ext uri="{FF2B5EF4-FFF2-40B4-BE49-F238E27FC236}">
                <a16:creationId xmlns:a16="http://schemas.microsoft.com/office/drawing/2014/main" id="{002E2471-F223-4896-A895-CE0AF20E11DB}"/>
              </a:ext>
            </a:extLst>
          </p:cNvPr>
          <p:cNvSpPr>
            <a:spLocks noGrp="1"/>
          </p:cNvSpPr>
          <p:nvPr>
            <p:ph type="pic" sz="quarter" idx="27" hasCustomPrompt="1"/>
          </p:nvPr>
        </p:nvSpPr>
        <p:spPr>
          <a:xfrm>
            <a:off x="8106305" y="1631156"/>
            <a:ext cx="3569758" cy="3951164"/>
          </a:xfrm>
          <a:solidFill>
            <a:schemeClr val="bg1">
              <a:lumMod val="95000"/>
            </a:schemeClr>
          </a:solidFill>
        </p:spPr>
        <p:txBody>
          <a:bodyPr/>
          <a:lstStyle/>
          <a:p>
            <a:r>
              <a:rPr lang="de-DE"/>
              <a:t> </a:t>
            </a:r>
          </a:p>
        </p:txBody>
      </p:sp>
      <p:sp>
        <p:nvSpPr>
          <p:cNvPr id="24" name="Textplatzhalter 10">
            <a:extLst>
              <a:ext uri="{FF2B5EF4-FFF2-40B4-BE49-F238E27FC236}">
                <a16:creationId xmlns:a16="http://schemas.microsoft.com/office/drawing/2014/main" id="{470E7482-A37A-44BE-ADE5-A0B3B10E8FCA}"/>
              </a:ext>
            </a:extLst>
          </p:cNvPr>
          <p:cNvSpPr>
            <a:spLocks noGrp="1"/>
          </p:cNvSpPr>
          <p:nvPr>
            <p:ph type="body" sz="quarter" idx="28"/>
          </p:nvPr>
        </p:nvSpPr>
        <p:spPr>
          <a:xfrm>
            <a:off x="8106305" y="5690271"/>
            <a:ext cx="3569758"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25" name="Bildplatzhalter 8">
            <a:extLst>
              <a:ext uri="{FF2B5EF4-FFF2-40B4-BE49-F238E27FC236}">
                <a16:creationId xmlns:a16="http://schemas.microsoft.com/office/drawing/2014/main" id="{3FD09289-F115-4464-A726-812A11720CAD}"/>
              </a:ext>
            </a:extLst>
          </p:cNvPr>
          <p:cNvSpPr>
            <a:spLocks noGrp="1"/>
          </p:cNvSpPr>
          <p:nvPr>
            <p:ph type="pic" sz="quarter" idx="29" hasCustomPrompt="1"/>
          </p:nvPr>
        </p:nvSpPr>
        <p:spPr>
          <a:xfrm>
            <a:off x="4312311" y="1631156"/>
            <a:ext cx="3569758" cy="3951164"/>
          </a:xfrm>
          <a:solidFill>
            <a:schemeClr val="bg1">
              <a:lumMod val="95000"/>
            </a:schemeClr>
          </a:solidFill>
        </p:spPr>
        <p:txBody>
          <a:bodyPr/>
          <a:lstStyle/>
          <a:p>
            <a:r>
              <a:rPr lang="de-DE"/>
              <a:t> </a:t>
            </a:r>
          </a:p>
        </p:txBody>
      </p:sp>
      <p:sp>
        <p:nvSpPr>
          <p:cNvPr id="26" name="Textplatzhalter 10">
            <a:extLst>
              <a:ext uri="{FF2B5EF4-FFF2-40B4-BE49-F238E27FC236}">
                <a16:creationId xmlns:a16="http://schemas.microsoft.com/office/drawing/2014/main" id="{F3F11CE6-C8CF-4ABE-B3B8-C00D74678A95}"/>
              </a:ext>
            </a:extLst>
          </p:cNvPr>
          <p:cNvSpPr>
            <a:spLocks noGrp="1"/>
          </p:cNvSpPr>
          <p:nvPr>
            <p:ph type="body" sz="quarter" idx="30"/>
          </p:nvPr>
        </p:nvSpPr>
        <p:spPr>
          <a:xfrm>
            <a:off x="4312311" y="5690271"/>
            <a:ext cx="3569758"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13" name="Bildplatzhalter 6">
            <a:extLst>
              <a:ext uri="{FF2B5EF4-FFF2-40B4-BE49-F238E27FC236}">
                <a16:creationId xmlns:a16="http://schemas.microsoft.com/office/drawing/2014/main" id="{A7347480-9F70-4378-B138-B8B7C593F862}"/>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B180B26F-6FF8-4738-A10C-E14470F0B8C6}"/>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33163424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nhalts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52F894D4-C9B8-4F96-8FF6-79E826889C55}"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518317" y="1631156"/>
            <a:ext cx="11155366"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p>
            <a:r>
              <a:rPr lang="de-DE"/>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64AF0876-C672-488E-ADCD-17BBFC336382}"/>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41392915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nhalts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33DA0F4A-AEAE-4C58-AA76-7EADB0FF7089}"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518317" y="1631156"/>
            <a:ext cx="5469733"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p>
            <a:r>
              <a:rPr lang="de-DE"/>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Inhaltsplatzhalter 7">
            <a:extLst>
              <a:ext uri="{FF2B5EF4-FFF2-40B4-BE49-F238E27FC236}">
                <a16:creationId xmlns:a16="http://schemas.microsoft.com/office/drawing/2014/main" id="{33608DEB-69EC-4E8F-A567-9E3EA36C3624}"/>
              </a:ext>
            </a:extLst>
          </p:cNvPr>
          <p:cNvSpPr>
            <a:spLocks noGrp="1"/>
          </p:cNvSpPr>
          <p:nvPr>
            <p:ph sz="quarter" idx="39" hasCustomPrompt="1"/>
          </p:nvPr>
        </p:nvSpPr>
        <p:spPr>
          <a:xfrm>
            <a:off x="6206330" y="1631156"/>
            <a:ext cx="5469733" cy="4569619"/>
          </a:xfrm>
        </p:spPr>
        <p:txBody>
          <a:bodyPr/>
          <a:lstStyle/>
          <a:p>
            <a:pPr lvl="0"/>
            <a:r>
              <a:rPr lang="de-DE" dirty="0"/>
              <a:t> </a:t>
            </a:r>
          </a:p>
        </p:txBody>
      </p:sp>
      <p:sp>
        <p:nvSpPr>
          <p:cNvPr id="12" name="Textplatzhalter 9">
            <a:extLst>
              <a:ext uri="{FF2B5EF4-FFF2-40B4-BE49-F238E27FC236}">
                <a16:creationId xmlns:a16="http://schemas.microsoft.com/office/drawing/2014/main" id="{777B5741-96D1-4193-A4A5-5EE22D85663F}"/>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15355393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nhaltsfolie | mit Tex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4E4667C9-4C75-43A9-95B7-0690D6F29CA5}"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5086500-15A5-49F2-8B64-748C19FDABC2}"/>
              </a:ext>
            </a:extLst>
          </p:cNvPr>
          <p:cNvSpPr>
            <a:spLocks noGrp="1"/>
          </p:cNvSpPr>
          <p:nvPr>
            <p:ph type="body" sz="quarter" idx="15"/>
          </p:nvPr>
        </p:nvSpPr>
        <p:spPr>
          <a:xfrm>
            <a:off x="8104861" y="1631156"/>
            <a:ext cx="3571200" cy="456962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384BE64F-DBB2-4BF3-ABE7-E92BB978D2A0}"/>
              </a:ext>
            </a:extLst>
          </p:cNvPr>
          <p:cNvSpPr>
            <a:spLocks noGrp="1"/>
          </p:cNvSpPr>
          <p:nvPr>
            <p:ph type="title"/>
          </p:nvPr>
        </p:nvSpPr>
        <p:spPr/>
        <p:txBody>
          <a:bodyPr/>
          <a:lstStyle/>
          <a:p>
            <a:r>
              <a:rPr lang="de-DE"/>
              <a:t>Mastertitelformat bearbeiten</a:t>
            </a:r>
          </a:p>
        </p:txBody>
      </p:sp>
      <p:sp>
        <p:nvSpPr>
          <p:cNvPr id="9" name="Inhaltsplatzhalter 7">
            <a:extLst>
              <a:ext uri="{FF2B5EF4-FFF2-40B4-BE49-F238E27FC236}">
                <a16:creationId xmlns:a16="http://schemas.microsoft.com/office/drawing/2014/main" id="{0D6633D6-CA56-460E-AA1C-9A4D6A62324A}"/>
              </a:ext>
            </a:extLst>
          </p:cNvPr>
          <p:cNvSpPr>
            <a:spLocks noGrp="1"/>
          </p:cNvSpPr>
          <p:nvPr>
            <p:ph sz="quarter" idx="16" hasCustomPrompt="1"/>
          </p:nvPr>
        </p:nvSpPr>
        <p:spPr>
          <a:xfrm>
            <a:off x="518317" y="1631157"/>
            <a:ext cx="7363752" cy="4569620"/>
          </a:xfrm>
        </p:spPr>
        <p:txBody>
          <a:bodyPr/>
          <a:lstStyle/>
          <a:p>
            <a:pPr lvl="0"/>
            <a:r>
              <a:rPr lang="de-DE" dirty="0"/>
              <a:t> </a:t>
            </a:r>
          </a:p>
        </p:txBody>
      </p:sp>
      <p:sp>
        <p:nvSpPr>
          <p:cNvPr id="11" name="Bildplatzhalter 6">
            <a:extLst>
              <a:ext uri="{FF2B5EF4-FFF2-40B4-BE49-F238E27FC236}">
                <a16:creationId xmlns:a16="http://schemas.microsoft.com/office/drawing/2014/main" id="{7CDDF36A-B7A5-4E95-A5D6-07C5FCED28B4}"/>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FBCC7105-5E2C-4745-BEC8-77E521534F9E}"/>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7779622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Nur Titel | Grau">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chemeClr val="tx1"/>
                </a:solidFill>
              </a:defRPr>
            </a:lvl1pPr>
          </a:lstStyle>
          <a:p>
            <a:r>
              <a:rPr lang="de-DE"/>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tx1"/>
                </a:solidFill>
              </a:defRPr>
            </a:lvl1pPr>
          </a:lstStyle>
          <a:p>
            <a:fld id="{8C462FD0-9E74-4D67-97DA-C8DBAA1AE5FF}"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tx1"/>
                </a:solidFill>
              </a:defRPr>
            </a:lvl1p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tx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517200" y="6538526"/>
            <a:ext cx="116748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F1925060-7FCF-4CBC-B0DA-0731E3E98579}"/>
              </a:ext>
            </a:extLst>
          </p:cNvPr>
          <p:cNvSpPr/>
          <p:nvPr userDrawn="1"/>
        </p:nvSpPr>
        <p:spPr>
          <a:xfrm>
            <a:off x="518400" y="1196733"/>
            <a:ext cx="11676062"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Textplatzhalter 9">
            <a:extLst>
              <a:ext uri="{FF2B5EF4-FFF2-40B4-BE49-F238E27FC236}">
                <a16:creationId xmlns:a16="http://schemas.microsoft.com/office/drawing/2014/main" id="{A9FF3927-CA7B-4361-998A-3A60E5D23F53}"/>
              </a:ext>
            </a:extLst>
          </p:cNvPr>
          <p:cNvSpPr>
            <a:spLocks noGrp="1"/>
          </p:cNvSpPr>
          <p:nvPr>
            <p:ph type="body" sz="quarter" idx="23"/>
          </p:nvPr>
        </p:nvSpPr>
        <p:spPr>
          <a:xfrm>
            <a:off x="518317" y="687598"/>
            <a:ext cx="6844385" cy="249812"/>
          </a:xfrm>
        </p:spPr>
        <p:txBody>
          <a:bodyPr wrap="square">
            <a:spAutoFit/>
          </a:bodyPr>
          <a:lstStyle>
            <a:lvl1pPr>
              <a:defRPr sz="1600">
                <a:solidFill>
                  <a:schemeClr val="tx2"/>
                </a:solidFill>
              </a:defRPr>
            </a:lvl1pPr>
          </a:lstStyle>
          <a:p>
            <a:pPr lvl="0"/>
            <a:r>
              <a:rPr lang="de-DE" dirty="0"/>
              <a:t>Mastertextformat bearbeiten</a:t>
            </a:r>
          </a:p>
        </p:txBody>
      </p:sp>
      <p:sp>
        <p:nvSpPr>
          <p:cNvPr id="61" name="Freihandform: Form 60">
            <a:extLst>
              <a:ext uri="{FF2B5EF4-FFF2-40B4-BE49-F238E27FC236}">
                <a16:creationId xmlns:a16="http://schemas.microsoft.com/office/drawing/2014/main" id="{BC19384B-1D95-4C0D-B3F0-61407A015F56}"/>
              </a:ext>
            </a:extLst>
          </p:cNvPr>
          <p:cNvSpPr>
            <a:spLocks noChangeAspect="1"/>
          </p:cNvSpPr>
          <p:nvPr userDrawn="1"/>
        </p:nvSpPr>
        <p:spPr>
          <a:xfrm>
            <a:off x="10596063" y="299346"/>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chemeClr val="tx1"/>
          </a:solidFill>
          <a:ln w="9525" cap="flat">
            <a:noFill/>
            <a:prstDash val="solid"/>
            <a:miter/>
          </a:ln>
        </p:spPr>
        <p:txBody>
          <a:bodyPr rtlCol="0" anchor="ctr"/>
          <a:lstStyle/>
          <a:p>
            <a:endParaRPr lang="de-DE"/>
          </a:p>
        </p:txBody>
      </p:sp>
      <p:sp>
        <p:nvSpPr>
          <p:cNvPr id="10" name="Bildplatzhalter 6">
            <a:extLst>
              <a:ext uri="{FF2B5EF4-FFF2-40B4-BE49-F238E27FC236}">
                <a16:creationId xmlns:a16="http://schemas.microsoft.com/office/drawing/2014/main" id="{93DCB95B-459E-4AC2-8E4B-6C459242A953}"/>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grpSp>
        <p:nvGrpSpPr>
          <p:cNvPr id="11" name="Gruppieren 10">
            <a:extLst>
              <a:ext uri="{FF2B5EF4-FFF2-40B4-BE49-F238E27FC236}">
                <a16:creationId xmlns:a16="http://schemas.microsoft.com/office/drawing/2014/main" id="{3ECEE8D8-DF92-4CFD-A29A-DD98DFA7EC69}"/>
              </a:ext>
            </a:extLst>
          </p:cNvPr>
          <p:cNvGrpSpPr/>
          <p:nvPr userDrawn="1"/>
        </p:nvGrpSpPr>
        <p:grpSpPr>
          <a:xfrm>
            <a:off x="-390525" y="160153"/>
            <a:ext cx="333375" cy="136812"/>
            <a:chOff x="-133350" y="2711163"/>
            <a:chExt cx="333375" cy="136812"/>
          </a:xfrm>
        </p:grpSpPr>
        <p:cxnSp>
          <p:nvCxnSpPr>
            <p:cNvPr id="12" name="Gerader Verbinder 11">
              <a:extLst>
                <a:ext uri="{FF2B5EF4-FFF2-40B4-BE49-F238E27FC236}">
                  <a16:creationId xmlns:a16="http://schemas.microsoft.com/office/drawing/2014/main" id="{E89218EB-083A-44EC-89C4-86451CE1FC7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99474D3-E53E-4ABA-9B61-C9BB08A3276B}"/>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4" name="Gruppieren 13">
            <a:extLst>
              <a:ext uri="{FF2B5EF4-FFF2-40B4-BE49-F238E27FC236}">
                <a16:creationId xmlns:a16="http://schemas.microsoft.com/office/drawing/2014/main" id="{57879191-3BE6-4B4E-A6B9-7EE964614B47}"/>
              </a:ext>
            </a:extLst>
          </p:cNvPr>
          <p:cNvGrpSpPr/>
          <p:nvPr userDrawn="1"/>
        </p:nvGrpSpPr>
        <p:grpSpPr>
          <a:xfrm>
            <a:off x="-390525" y="1131703"/>
            <a:ext cx="333375" cy="136812"/>
            <a:chOff x="-133350" y="2711163"/>
            <a:chExt cx="333375" cy="136812"/>
          </a:xfrm>
        </p:grpSpPr>
        <p:cxnSp>
          <p:nvCxnSpPr>
            <p:cNvPr id="15" name="Gerader Verbinder 14">
              <a:extLst>
                <a:ext uri="{FF2B5EF4-FFF2-40B4-BE49-F238E27FC236}">
                  <a16:creationId xmlns:a16="http://schemas.microsoft.com/office/drawing/2014/main" id="{94484379-E642-433C-B53A-1DEE6A9DD4E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7C54D7A6-C6ED-4572-B49C-338FB11A042A}"/>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7" name="Gruppieren 16">
            <a:extLst>
              <a:ext uri="{FF2B5EF4-FFF2-40B4-BE49-F238E27FC236}">
                <a16:creationId xmlns:a16="http://schemas.microsoft.com/office/drawing/2014/main" id="{382F9D16-DA93-44FA-B850-67D0B6AD397D}"/>
              </a:ext>
            </a:extLst>
          </p:cNvPr>
          <p:cNvGrpSpPr/>
          <p:nvPr userDrawn="1"/>
        </p:nvGrpSpPr>
        <p:grpSpPr>
          <a:xfrm>
            <a:off x="-390525" y="1491963"/>
            <a:ext cx="333375" cy="136812"/>
            <a:chOff x="-133350" y="2711163"/>
            <a:chExt cx="333375" cy="136812"/>
          </a:xfrm>
        </p:grpSpPr>
        <p:cxnSp>
          <p:nvCxnSpPr>
            <p:cNvPr id="18" name="Gerader Verbinder 17">
              <a:extLst>
                <a:ext uri="{FF2B5EF4-FFF2-40B4-BE49-F238E27FC236}">
                  <a16:creationId xmlns:a16="http://schemas.microsoft.com/office/drawing/2014/main" id="{7201A13C-71DC-4465-B39F-F196A50353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D957CB6E-B09B-4A22-86F0-6C38F81B2E90}"/>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0" name="Gruppieren 19">
            <a:extLst>
              <a:ext uri="{FF2B5EF4-FFF2-40B4-BE49-F238E27FC236}">
                <a16:creationId xmlns:a16="http://schemas.microsoft.com/office/drawing/2014/main" id="{38DB7D0C-ACAA-4A6B-8088-624B0BC24502}"/>
              </a:ext>
            </a:extLst>
          </p:cNvPr>
          <p:cNvGrpSpPr/>
          <p:nvPr userDrawn="1"/>
        </p:nvGrpSpPr>
        <p:grpSpPr>
          <a:xfrm>
            <a:off x="-390525" y="3292188"/>
            <a:ext cx="333375" cy="136812"/>
            <a:chOff x="-133350" y="2711163"/>
            <a:chExt cx="333375" cy="136812"/>
          </a:xfrm>
        </p:grpSpPr>
        <p:cxnSp>
          <p:nvCxnSpPr>
            <p:cNvPr id="21" name="Gerader Verbinder 20">
              <a:extLst>
                <a:ext uri="{FF2B5EF4-FFF2-40B4-BE49-F238E27FC236}">
                  <a16:creationId xmlns:a16="http://schemas.microsoft.com/office/drawing/2014/main" id="{E8B86ED7-0F29-451E-8C7D-9B396D5E209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ED76FB85-7BBB-4E8D-A853-5FCC744835E1}"/>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3" name="Gruppieren 22">
            <a:extLst>
              <a:ext uri="{FF2B5EF4-FFF2-40B4-BE49-F238E27FC236}">
                <a16:creationId xmlns:a16="http://schemas.microsoft.com/office/drawing/2014/main" id="{E1524020-40DB-450A-AEE5-3E1B459B16B5}"/>
              </a:ext>
            </a:extLst>
          </p:cNvPr>
          <p:cNvGrpSpPr/>
          <p:nvPr userDrawn="1"/>
        </p:nvGrpSpPr>
        <p:grpSpPr>
          <a:xfrm>
            <a:off x="-390525" y="6063963"/>
            <a:ext cx="333375" cy="136812"/>
            <a:chOff x="-133350" y="2711163"/>
            <a:chExt cx="333375" cy="136812"/>
          </a:xfrm>
        </p:grpSpPr>
        <p:cxnSp>
          <p:nvCxnSpPr>
            <p:cNvPr id="24" name="Gerader Verbinder 23">
              <a:extLst>
                <a:ext uri="{FF2B5EF4-FFF2-40B4-BE49-F238E27FC236}">
                  <a16:creationId xmlns:a16="http://schemas.microsoft.com/office/drawing/2014/main" id="{539CBAAA-C79F-4BC9-9AF3-18ED0AF9EE7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65F01F83-E434-491F-8893-1CE5848F9B6D}"/>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6" name="Gruppieren 25">
            <a:extLst>
              <a:ext uri="{FF2B5EF4-FFF2-40B4-BE49-F238E27FC236}">
                <a16:creationId xmlns:a16="http://schemas.microsoft.com/office/drawing/2014/main" id="{99ECB07F-83AC-4A69-A930-C51459FBE5BA}"/>
              </a:ext>
            </a:extLst>
          </p:cNvPr>
          <p:cNvGrpSpPr/>
          <p:nvPr userDrawn="1"/>
        </p:nvGrpSpPr>
        <p:grpSpPr>
          <a:xfrm>
            <a:off x="-390525" y="6495763"/>
            <a:ext cx="333375" cy="136812"/>
            <a:chOff x="-133350" y="2711163"/>
            <a:chExt cx="333375" cy="136812"/>
          </a:xfrm>
        </p:grpSpPr>
        <p:cxnSp>
          <p:nvCxnSpPr>
            <p:cNvPr id="27" name="Gerader Verbinder 26">
              <a:extLst>
                <a:ext uri="{FF2B5EF4-FFF2-40B4-BE49-F238E27FC236}">
                  <a16:creationId xmlns:a16="http://schemas.microsoft.com/office/drawing/2014/main" id="{EB6DF347-64CA-4BE1-8952-3E80EBD0082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F82628F6-8442-4626-962B-E947FDA8C0C0}"/>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9" name="Gruppieren 28">
            <a:extLst>
              <a:ext uri="{FF2B5EF4-FFF2-40B4-BE49-F238E27FC236}">
                <a16:creationId xmlns:a16="http://schemas.microsoft.com/office/drawing/2014/main" id="{C9B4EC5D-DF7B-4D80-86D6-C95B0B60B325}"/>
              </a:ext>
            </a:extLst>
          </p:cNvPr>
          <p:cNvGrpSpPr/>
          <p:nvPr userDrawn="1"/>
        </p:nvGrpSpPr>
        <p:grpSpPr>
          <a:xfrm rot="16200000">
            <a:off x="281643" y="-299136"/>
            <a:ext cx="333375" cy="136808"/>
            <a:chOff x="-133350" y="2711167"/>
            <a:chExt cx="333375" cy="136808"/>
          </a:xfrm>
        </p:grpSpPr>
        <p:cxnSp>
          <p:nvCxnSpPr>
            <p:cNvPr id="30" name="Gerader Verbinder 29">
              <a:extLst>
                <a:ext uri="{FF2B5EF4-FFF2-40B4-BE49-F238E27FC236}">
                  <a16:creationId xmlns:a16="http://schemas.microsoft.com/office/drawing/2014/main" id="{7A230F03-8AA4-4AAE-999A-6E872C727A8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1C36145D-6FFB-4D3A-85D6-2ACFDAE5F5D2}"/>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2" name="Gruppieren 31">
            <a:extLst>
              <a:ext uri="{FF2B5EF4-FFF2-40B4-BE49-F238E27FC236}">
                <a16:creationId xmlns:a16="http://schemas.microsoft.com/office/drawing/2014/main" id="{0D1EC147-B041-40BC-BA8D-878A722616DE}"/>
              </a:ext>
            </a:extLst>
          </p:cNvPr>
          <p:cNvGrpSpPr/>
          <p:nvPr userDrawn="1"/>
        </p:nvGrpSpPr>
        <p:grpSpPr>
          <a:xfrm rot="16200000">
            <a:off x="5752963" y="-299136"/>
            <a:ext cx="333375" cy="136804"/>
            <a:chOff x="-133350" y="2711171"/>
            <a:chExt cx="333375" cy="136804"/>
          </a:xfrm>
        </p:grpSpPr>
        <p:cxnSp>
          <p:nvCxnSpPr>
            <p:cNvPr id="33" name="Gerader Verbinder 32">
              <a:extLst>
                <a:ext uri="{FF2B5EF4-FFF2-40B4-BE49-F238E27FC236}">
                  <a16:creationId xmlns:a16="http://schemas.microsoft.com/office/drawing/2014/main" id="{4A4E226E-C413-42F0-AA69-108B05313D4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4A93327E-EEC7-45A4-9C35-410D17ECB865}"/>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5" name="Gruppieren 34">
            <a:extLst>
              <a:ext uri="{FF2B5EF4-FFF2-40B4-BE49-F238E27FC236}">
                <a16:creationId xmlns:a16="http://schemas.microsoft.com/office/drawing/2014/main" id="{0EC1AF1A-26A7-479B-A176-8997B58ED4D1}"/>
              </a:ext>
            </a:extLst>
          </p:cNvPr>
          <p:cNvGrpSpPr/>
          <p:nvPr userDrawn="1"/>
        </p:nvGrpSpPr>
        <p:grpSpPr>
          <a:xfrm>
            <a:off x="6203950" y="-397424"/>
            <a:ext cx="124906" cy="333375"/>
            <a:chOff x="6416680" y="-397424"/>
            <a:chExt cx="124906" cy="333375"/>
          </a:xfrm>
        </p:grpSpPr>
        <p:cxnSp>
          <p:nvCxnSpPr>
            <p:cNvPr id="36" name="Gerader Verbinder 35">
              <a:extLst>
                <a:ext uri="{FF2B5EF4-FFF2-40B4-BE49-F238E27FC236}">
                  <a16:creationId xmlns:a16="http://schemas.microsoft.com/office/drawing/2014/main" id="{80D76042-D322-4CD0-B41A-CE295CEC6835}"/>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397EC952-23B6-4728-82B6-3D733107C66E}"/>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8" name="Gerader Verbinder 37">
            <a:extLst>
              <a:ext uri="{FF2B5EF4-FFF2-40B4-BE49-F238E27FC236}">
                <a16:creationId xmlns:a16="http://schemas.microsoft.com/office/drawing/2014/main" id="{D8CEDBB7-9662-435E-8F5A-F3EE555D9908}"/>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9" name="Gruppieren 38">
            <a:extLst>
              <a:ext uri="{FF2B5EF4-FFF2-40B4-BE49-F238E27FC236}">
                <a16:creationId xmlns:a16="http://schemas.microsoft.com/office/drawing/2014/main" id="{24365663-FE3F-47D4-A8D7-729A38C4987D}"/>
              </a:ext>
            </a:extLst>
          </p:cNvPr>
          <p:cNvGrpSpPr/>
          <p:nvPr userDrawn="1"/>
        </p:nvGrpSpPr>
        <p:grpSpPr>
          <a:xfrm rot="16200000">
            <a:off x="11447325" y="-299139"/>
            <a:ext cx="333375" cy="136800"/>
            <a:chOff x="-133350" y="2711175"/>
            <a:chExt cx="333375" cy="136800"/>
          </a:xfrm>
        </p:grpSpPr>
        <p:cxnSp>
          <p:nvCxnSpPr>
            <p:cNvPr id="40" name="Gerader Verbinder 39">
              <a:extLst>
                <a:ext uri="{FF2B5EF4-FFF2-40B4-BE49-F238E27FC236}">
                  <a16:creationId xmlns:a16="http://schemas.microsoft.com/office/drawing/2014/main" id="{92EE37E1-8647-4AEB-9AEE-FF0711435F3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C2B4E3D7-0BC3-4BC1-B86B-DD51E9785755}"/>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3301963263"/>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Nur Titel |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DAD94168-1D2E-414B-9AFB-B7BB2EA3568F}"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Bildplatzhalter 6">
            <a:extLst>
              <a:ext uri="{FF2B5EF4-FFF2-40B4-BE49-F238E27FC236}">
                <a16:creationId xmlns:a16="http://schemas.microsoft.com/office/drawing/2014/main" id="{18B908A7-A1D8-4FB7-9CB4-BDC3E20D2B62}"/>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8" name="Textplatzhalter 9">
            <a:extLst>
              <a:ext uri="{FF2B5EF4-FFF2-40B4-BE49-F238E27FC236}">
                <a16:creationId xmlns:a16="http://schemas.microsoft.com/office/drawing/2014/main" id="{903DE59B-FC71-4F7B-BBCF-9B96B09DD62E}"/>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18297363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Zitat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264EDA59-479C-41C3-99F0-9A24DD470063}" type="datetime4">
              <a:rPr lang="de-DE" smtClean="0"/>
              <a:t>19.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EB25E710-D493-4189-8EF7-00ABE0AB56E5}"/>
              </a:ext>
            </a:extLst>
          </p:cNvPr>
          <p:cNvSpPr/>
          <p:nvPr userDrawn="1"/>
        </p:nvSpPr>
        <p:spPr>
          <a:xfrm>
            <a:off x="518317" y="1631155"/>
            <a:ext cx="11157746" cy="45696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endParaRPr kumimoji="0" lang="de-DE" sz="1600" b="0" i="0" u="none" strike="noStrike" kern="1200" cap="none" spc="0" normalizeH="0" baseline="0" noProof="0" dirty="0">
              <a:ln>
                <a:noFill/>
              </a:ln>
              <a:solidFill>
                <a:schemeClr val="bg1"/>
              </a:solidFill>
              <a:effectLst/>
              <a:uLnTx/>
              <a:uFillTx/>
              <a:latin typeface="Arial"/>
              <a:ea typeface="+mn-ea"/>
              <a:cs typeface="+mn-cs"/>
            </a:endParaRPr>
          </a:p>
        </p:txBody>
      </p:sp>
      <p:sp>
        <p:nvSpPr>
          <p:cNvPr id="9" name="Textplatzhalter 8">
            <a:extLst>
              <a:ext uri="{FF2B5EF4-FFF2-40B4-BE49-F238E27FC236}">
                <a16:creationId xmlns:a16="http://schemas.microsoft.com/office/drawing/2014/main" id="{F2F509DB-422D-41FB-A02B-822A0A204E45}"/>
              </a:ext>
            </a:extLst>
          </p:cNvPr>
          <p:cNvSpPr>
            <a:spLocks noGrp="1"/>
          </p:cNvSpPr>
          <p:nvPr>
            <p:ph type="body" sz="quarter" idx="24" hasCustomPrompt="1"/>
          </p:nvPr>
        </p:nvSpPr>
        <p:spPr>
          <a:xfrm>
            <a:off x="2497190" y="2835964"/>
            <a:ext cx="7200000" cy="2160000"/>
          </a:xfrm>
        </p:spPr>
        <p:txBody>
          <a:bodyPr rIns="0" anchor="ctr" anchorCtr="0">
            <a:normAutofit/>
          </a:bodyPr>
          <a:lstStyle>
            <a:lvl1pPr algn="ctr">
              <a:defRPr sz="2000" i="1"/>
            </a:lvl1pPr>
            <a:lvl2pPr marL="0" indent="0">
              <a:buNone/>
              <a:defRPr/>
            </a:lvl2pPr>
          </a:lstStyle>
          <a:p>
            <a:pPr lvl="0"/>
            <a:r>
              <a:rPr lang="de-DE" dirty="0"/>
              <a:t>„Mastertextformat bearbeiten“</a:t>
            </a:r>
          </a:p>
        </p:txBody>
      </p:sp>
      <p:sp>
        <p:nvSpPr>
          <p:cNvPr id="10" name="Bildplatzhalter 6">
            <a:extLst>
              <a:ext uri="{FF2B5EF4-FFF2-40B4-BE49-F238E27FC236}">
                <a16:creationId xmlns:a16="http://schemas.microsoft.com/office/drawing/2014/main" id="{F862885B-685B-4384-B9F0-6266AD0BDA76}"/>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2BEC83A6-EBB5-4F38-9A43-62A2E7E36160}"/>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2455347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theme" Target="../theme/theme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21" Type="http://schemas.openxmlformats.org/officeDocument/2006/relationships/theme" Target="../theme/theme4.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3" Type="http://schemas.openxmlformats.org/officeDocument/2006/relationships/slideLayout" Target="../slideLayouts/slideLayout83.xml"/><Relationship Id="rId21" Type="http://schemas.openxmlformats.org/officeDocument/2006/relationships/theme" Target="../theme/theme5.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3999BA3-562C-4E45-8F3B-A023F450BC21}"/>
              </a:ext>
            </a:extLst>
          </p:cNvPr>
          <p:cNvSpPr>
            <a:spLocks noGrp="1"/>
          </p:cNvSpPr>
          <p:nvPr>
            <p:ph type="title"/>
          </p:nvPr>
        </p:nvSpPr>
        <p:spPr>
          <a:xfrm>
            <a:off x="518318" y="301185"/>
            <a:ext cx="6844385" cy="332399"/>
          </a:xfrm>
          <a:prstGeom prst="rect">
            <a:avLst/>
          </a:prstGeom>
        </p:spPr>
        <p:txBody>
          <a:bodyPr vert="horz" wrap="square" lIns="0" tIns="0" rIns="0" bIns="0" rtlCol="0" anchor="t" anchorCtr="0">
            <a:spAutoFit/>
          </a:bodyPr>
          <a:lstStyle/>
          <a:p>
            <a:r>
              <a:rPr lang="de-DE" dirty="0"/>
              <a:t>Mastertitelformat bearbeiten</a:t>
            </a:r>
          </a:p>
        </p:txBody>
      </p:sp>
      <p:sp>
        <p:nvSpPr>
          <p:cNvPr id="3" name="Textplatzhalter 2">
            <a:extLst>
              <a:ext uri="{FF2B5EF4-FFF2-40B4-BE49-F238E27FC236}">
                <a16:creationId xmlns:a16="http://schemas.microsoft.com/office/drawing/2014/main" id="{DA1581D5-332D-4C8E-AF45-43F518A6E572}"/>
              </a:ext>
            </a:extLst>
          </p:cNvPr>
          <p:cNvSpPr>
            <a:spLocks noGrp="1"/>
          </p:cNvSpPr>
          <p:nvPr>
            <p:ph type="body" idx="1"/>
          </p:nvPr>
        </p:nvSpPr>
        <p:spPr>
          <a:xfrm>
            <a:off x="518319" y="1631156"/>
            <a:ext cx="11157744" cy="4569619"/>
          </a:xfrm>
          <a:prstGeom prst="rect">
            <a:avLst/>
          </a:prstGeom>
        </p:spPr>
        <p:txBody>
          <a:bodyPr vert="horz" lIns="0" tIns="0" rIns="360000" bIns="0" rtlCol="0" anchor="t" anchorCtr="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a:extLst>
              <a:ext uri="{FF2B5EF4-FFF2-40B4-BE49-F238E27FC236}">
                <a16:creationId xmlns:a16="http://schemas.microsoft.com/office/drawing/2014/main" id="{DDD440FC-859D-4521-8908-A802F3E53507}"/>
              </a:ext>
            </a:extLst>
          </p:cNvPr>
          <p:cNvSpPr>
            <a:spLocks noGrp="1"/>
          </p:cNvSpPr>
          <p:nvPr>
            <p:ph type="dt" sz="half" idx="2"/>
          </p:nvPr>
        </p:nvSpPr>
        <p:spPr>
          <a:xfrm>
            <a:off x="10417351" y="6634666"/>
            <a:ext cx="849593" cy="123111"/>
          </a:xfrm>
          <a:prstGeom prst="rect">
            <a:avLst/>
          </a:prstGeom>
        </p:spPr>
        <p:txBody>
          <a:bodyPr vert="horz" wrap="none" lIns="0" tIns="0" rIns="0" bIns="0" rtlCol="0" anchor="t" anchorCtr="0">
            <a:spAutoFit/>
          </a:bodyPr>
          <a:lstStyle>
            <a:lvl1pPr algn="r">
              <a:defRPr sz="800">
                <a:solidFill>
                  <a:schemeClr val="tx1"/>
                </a:solidFill>
              </a:defRPr>
            </a:lvl1pPr>
          </a:lstStyle>
          <a:p>
            <a:fld id="{9A483382-E7B2-461A-9BAD-3207C8F404A6}" type="datetime4">
              <a:rPr lang="de-DE" smtClean="0"/>
              <a:t>19. Januar 2022</a:t>
            </a:fld>
            <a:endParaRPr lang="de-DE" dirty="0"/>
          </a:p>
        </p:txBody>
      </p:sp>
      <p:sp>
        <p:nvSpPr>
          <p:cNvPr id="5" name="Fußzeilenplatzhalter 4">
            <a:extLst>
              <a:ext uri="{FF2B5EF4-FFF2-40B4-BE49-F238E27FC236}">
                <a16:creationId xmlns:a16="http://schemas.microsoft.com/office/drawing/2014/main" id="{588C6C66-9703-4B53-BAF2-1F89587F3CF5}"/>
              </a:ext>
            </a:extLst>
          </p:cNvPr>
          <p:cNvSpPr>
            <a:spLocks noGrp="1"/>
          </p:cNvSpPr>
          <p:nvPr>
            <p:ph type="ftr" sz="quarter" idx="3"/>
          </p:nvPr>
        </p:nvSpPr>
        <p:spPr>
          <a:xfrm>
            <a:off x="518319" y="6634666"/>
            <a:ext cx="5469732" cy="123111"/>
          </a:xfrm>
          <a:prstGeom prst="rect">
            <a:avLst/>
          </a:prstGeom>
        </p:spPr>
        <p:txBody>
          <a:bodyPr vert="horz" wrap="square" lIns="0" tIns="0" rIns="0" bIns="0" rtlCol="0" anchor="t" anchorCtr="0">
            <a:spAutoFit/>
          </a:bodyPr>
          <a:lstStyle>
            <a:lvl1pPr algn="l">
              <a:defRPr sz="800">
                <a:solidFill>
                  <a:schemeClr val="tx1"/>
                </a:solidFill>
              </a:defRPr>
            </a:lvl1pPr>
          </a:lstStyle>
          <a:p>
            <a:r>
              <a:rPr lang="de-DE"/>
              <a:t>Philosophische Fakultät und Fachbereich Theologie</a:t>
            </a:r>
            <a:endParaRPr lang="de-DE" dirty="0"/>
          </a:p>
        </p:txBody>
      </p:sp>
      <p:sp>
        <p:nvSpPr>
          <p:cNvPr id="6" name="Foliennummernplatzhalter 5">
            <a:extLst>
              <a:ext uri="{FF2B5EF4-FFF2-40B4-BE49-F238E27FC236}">
                <a16:creationId xmlns:a16="http://schemas.microsoft.com/office/drawing/2014/main" id="{2C2FAB54-E254-4FCB-BB98-1E4D5A6D0B56}"/>
              </a:ext>
            </a:extLst>
          </p:cNvPr>
          <p:cNvSpPr>
            <a:spLocks noGrp="1"/>
          </p:cNvSpPr>
          <p:nvPr>
            <p:ph type="sldNum" sz="quarter" idx="4"/>
          </p:nvPr>
        </p:nvSpPr>
        <p:spPr>
          <a:xfrm>
            <a:off x="11482099" y="6634666"/>
            <a:ext cx="193964" cy="123111"/>
          </a:xfrm>
          <a:prstGeom prst="rect">
            <a:avLst/>
          </a:prstGeom>
        </p:spPr>
        <p:txBody>
          <a:bodyPr vert="horz" wrap="none" lIns="0" tIns="0" rIns="0" bIns="0" rtlCol="0" anchor="t" anchorCtr="0">
            <a:spAutoFit/>
          </a:bodyPr>
          <a:lstStyle>
            <a:lvl1pPr algn="r">
              <a:defRPr sz="800">
                <a:solidFill>
                  <a:schemeClr val="tx1"/>
                </a:solidFill>
              </a:defRPr>
            </a:lvl1p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639EA0DE-CCA1-4795-BE19-74C50E90E6A6}"/>
              </a:ext>
            </a:extLst>
          </p:cNvPr>
          <p:cNvSpPr/>
          <p:nvPr userDrawn="1"/>
        </p:nvSpPr>
        <p:spPr>
          <a:xfrm>
            <a:off x="518400" y="1196733"/>
            <a:ext cx="11676062"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F10272FF-60F7-4AF4-9CD6-0A04080EA9B4}"/>
              </a:ext>
            </a:extLst>
          </p:cNvPr>
          <p:cNvSpPr/>
          <p:nvPr userDrawn="1"/>
        </p:nvSpPr>
        <p:spPr>
          <a:xfrm>
            <a:off x="517200" y="6538526"/>
            <a:ext cx="11674800" cy="10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3" name="Gruppieren 12">
            <a:extLst>
              <a:ext uri="{FF2B5EF4-FFF2-40B4-BE49-F238E27FC236}">
                <a16:creationId xmlns:a16="http://schemas.microsoft.com/office/drawing/2014/main" id="{594ED806-CB19-40CC-A79A-590CC1E2001C}"/>
              </a:ext>
            </a:extLst>
          </p:cNvPr>
          <p:cNvGrpSpPr/>
          <p:nvPr userDrawn="1"/>
        </p:nvGrpSpPr>
        <p:grpSpPr>
          <a:xfrm>
            <a:off x="-390525" y="160153"/>
            <a:ext cx="333375" cy="136812"/>
            <a:chOff x="-133350" y="2711163"/>
            <a:chExt cx="333375" cy="136812"/>
          </a:xfrm>
        </p:grpSpPr>
        <p:cxnSp>
          <p:nvCxnSpPr>
            <p:cNvPr id="10" name="Gerader Verbinder 9">
              <a:extLst>
                <a:ext uri="{FF2B5EF4-FFF2-40B4-BE49-F238E27FC236}">
                  <a16:creationId xmlns:a16="http://schemas.microsoft.com/office/drawing/2014/main" id="{4AAF1C65-9B2D-4CC2-AC17-D265DC4D733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1A82F2D7-59C8-4661-B851-DC008AA6297D}"/>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5" name="Gruppieren 14">
            <a:extLst>
              <a:ext uri="{FF2B5EF4-FFF2-40B4-BE49-F238E27FC236}">
                <a16:creationId xmlns:a16="http://schemas.microsoft.com/office/drawing/2014/main" id="{211FD6C4-2ACB-4F36-A3BA-68BAE793E096}"/>
              </a:ext>
            </a:extLst>
          </p:cNvPr>
          <p:cNvGrpSpPr/>
          <p:nvPr userDrawn="1"/>
        </p:nvGrpSpPr>
        <p:grpSpPr>
          <a:xfrm>
            <a:off x="-390525" y="1131703"/>
            <a:ext cx="333375" cy="136812"/>
            <a:chOff x="-133350" y="2711163"/>
            <a:chExt cx="333375" cy="136812"/>
          </a:xfrm>
        </p:grpSpPr>
        <p:cxnSp>
          <p:nvCxnSpPr>
            <p:cNvPr id="16" name="Gerader Verbinder 15">
              <a:extLst>
                <a:ext uri="{FF2B5EF4-FFF2-40B4-BE49-F238E27FC236}">
                  <a16:creationId xmlns:a16="http://schemas.microsoft.com/office/drawing/2014/main" id="{779170BC-C4E0-4FC8-93EA-CB17C932729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6CF57888-5707-459D-94AC-235CE0EBEDD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8" name="Gruppieren 17">
            <a:extLst>
              <a:ext uri="{FF2B5EF4-FFF2-40B4-BE49-F238E27FC236}">
                <a16:creationId xmlns:a16="http://schemas.microsoft.com/office/drawing/2014/main" id="{503014F4-59EC-4961-A29D-259A33C423B3}"/>
              </a:ext>
            </a:extLst>
          </p:cNvPr>
          <p:cNvGrpSpPr/>
          <p:nvPr userDrawn="1"/>
        </p:nvGrpSpPr>
        <p:grpSpPr>
          <a:xfrm>
            <a:off x="-390525" y="1491963"/>
            <a:ext cx="333375" cy="136812"/>
            <a:chOff x="-133350" y="2711163"/>
            <a:chExt cx="333375" cy="136812"/>
          </a:xfrm>
        </p:grpSpPr>
        <p:cxnSp>
          <p:nvCxnSpPr>
            <p:cNvPr id="19" name="Gerader Verbinder 18">
              <a:extLst>
                <a:ext uri="{FF2B5EF4-FFF2-40B4-BE49-F238E27FC236}">
                  <a16:creationId xmlns:a16="http://schemas.microsoft.com/office/drawing/2014/main" id="{BD8E14DC-3898-4BA1-91EA-46ADC917A58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61BB5C6B-8FE1-44A4-AE66-C1DB01AE301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1" name="Gruppieren 20">
            <a:extLst>
              <a:ext uri="{FF2B5EF4-FFF2-40B4-BE49-F238E27FC236}">
                <a16:creationId xmlns:a16="http://schemas.microsoft.com/office/drawing/2014/main" id="{B9991022-C87B-4402-BF68-CD3ED59D5D85}"/>
              </a:ext>
            </a:extLst>
          </p:cNvPr>
          <p:cNvGrpSpPr/>
          <p:nvPr userDrawn="1"/>
        </p:nvGrpSpPr>
        <p:grpSpPr>
          <a:xfrm>
            <a:off x="-390525" y="3292188"/>
            <a:ext cx="333375" cy="136812"/>
            <a:chOff x="-133350" y="2711163"/>
            <a:chExt cx="333375" cy="136812"/>
          </a:xfrm>
        </p:grpSpPr>
        <p:cxnSp>
          <p:nvCxnSpPr>
            <p:cNvPr id="22" name="Gerader Verbinder 21">
              <a:extLst>
                <a:ext uri="{FF2B5EF4-FFF2-40B4-BE49-F238E27FC236}">
                  <a16:creationId xmlns:a16="http://schemas.microsoft.com/office/drawing/2014/main" id="{439873FE-8996-424A-94FE-EEEEC0A7B6C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A04C5416-0A35-4C8C-8975-2F5057F69C48}"/>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4" name="Gruppieren 23">
            <a:extLst>
              <a:ext uri="{FF2B5EF4-FFF2-40B4-BE49-F238E27FC236}">
                <a16:creationId xmlns:a16="http://schemas.microsoft.com/office/drawing/2014/main" id="{FF9A881D-D6E0-4814-9AA3-AAF6697A620E}"/>
              </a:ext>
            </a:extLst>
          </p:cNvPr>
          <p:cNvGrpSpPr/>
          <p:nvPr userDrawn="1"/>
        </p:nvGrpSpPr>
        <p:grpSpPr>
          <a:xfrm>
            <a:off x="-390525" y="6063963"/>
            <a:ext cx="333375" cy="136812"/>
            <a:chOff x="-133350" y="2711163"/>
            <a:chExt cx="333375" cy="136812"/>
          </a:xfrm>
        </p:grpSpPr>
        <p:cxnSp>
          <p:nvCxnSpPr>
            <p:cNvPr id="25" name="Gerader Verbinder 24">
              <a:extLst>
                <a:ext uri="{FF2B5EF4-FFF2-40B4-BE49-F238E27FC236}">
                  <a16:creationId xmlns:a16="http://schemas.microsoft.com/office/drawing/2014/main" id="{7ECA5DFD-01F8-49BC-9DE9-EE577F9B403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348451A-09A8-4D76-AA86-13CB9E640770}"/>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7" name="Gruppieren 26">
            <a:extLst>
              <a:ext uri="{FF2B5EF4-FFF2-40B4-BE49-F238E27FC236}">
                <a16:creationId xmlns:a16="http://schemas.microsoft.com/office/drawing/2014/main" id="{324DF2EB-9047-4DDA-A12A-4BAC4962F78F}"/>
              </a:ext>
            </a:extLst>
          </p:cNvPr>
          <p:cNvGrpSpPr/>
          <p:nvPr userDrawn="1"/>
        </p:nvGrpSpPr>
        <p:grpSpPr>
          <a:xfrm>
            <a:off x="-390525" y="6495763"/>
            <a:ext cx="333375" cy="136812"/>
            <a:chOff x="-133350" y="2711163"/>
            <a:chExt cx="333375" cy="136812"/>
          </a:xfrm>
        </p:grpSpPr>
        <p:cxnSp>
          <p:nvCxnSpPr>
            <p:cNvPr id="28" name="Gerader Verbinder 27">
              <a:extLst>
                <a:ext uri="{FF2B5EF4-FFF2-40B4-BE49-F238E27FC236}">
                  <a16:creationId xmlns:a16="http://schemas.microsoft.com/office/drawing/2014/main" id="{690A038D-AD14-4251-A0A9-22A5F6713B0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9E3D1027-C73A-4F88-AB8D-55680AB053E7}"/>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30" name="Gruppieren 29">
            <a:extLst>
              <a:ext uri="{FF2B5EF4-FFF2-40B4-BE49-F238E27FC236}">
                <a16:creationId xmlns:a16="http://schemas.microsoft.com/office/drawing/2014/main" id="{B6244944-3F97-4474-9D4A-3D31BFBC3DF9}"/>
              </a:ext>
            </a:extLst>
          </p:cNvPr>
          <p:cNvGrpSpPr/>
          <p:nvPr userDrawn="1"/>
        </p:nvGrpSpPr>
        <p:grpSpPr>
          <a:xfrm rot="16200000">
            <a:off x="281643" y="-299136"/>
            <a:ext cx="333375" cy="136808"/>
            <a:chOff x="-133350" y="2711167"/>
            <a:chExt cx="333375" cy="136808"/>
          </a:xfrm>
        </p:grpSpPr>
        <p:cxnSp>
          <p:nvCxnSpPr>
            <p:cNvPr id="31" name="Gerader Verbinder 30">
              <a:extLst>
                <a:ext uri="{FF2B5EF4-FFF2-40B4-BE49-F238E27FC236}">
                  <a16:creationId xmlns:a16="http://schemas.microsoft.com/office/drawing/2014/main" id="{97182CE3-E874-4552-B5B3-4076C990890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DFE6B92B-AC01-4482-A6E7-400EF0E7F9ED}"/>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3" name="Gruppieren 32">
            <a:extLst>
              <a:ext uri="{FF2B5EF4-FFF2-40B4-BE49-F238E27FC236}">
                <a16:creationId xmlns:a16="http://schemas.microsoft.com/office/drawing/2014/main" id="{5EC5B3E5-86C1-4027-A74F-789345DFA684}"/>
              </a:ext>
            </a:extLst>
          </p:cNvPr>
          <p:cNvGrpSpPr/>
          <p:nvPr userDrawn="1"/>
        </p:nvGrpSpPr>
        <p:grpSpPr>
          <a:xfrm rot="16200000">
            <a:off x="5752963" y="-299136"/>
            <a:ext cx="333375" cy="136804"/>
            <a:chOff x="-133350" y="2711171"/>
            <a:chExt cx="333375" cy="136804"/>
          </a:xfrm>
        </p:grpSpPr>
        <p:cxnSp>
          <p:nvCxnSpPr>
            <p:cNvPr id="34" name="Gerader Verbinder 33">
              <a:extLst>
                <a:ext uri="{FF2B5EF4-FFF2-40B4-BE49-F238E27FC236}">
                  <a16:creationId xmlns:a16="http://schemas.microsoft.com/office/drawing/2014/main" id="{7B62256D-25C9-4899-8A3A-7970EB4706F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29A2699B-FFE8-4320-BD7A-68D214D9A58B}"/>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14" name="Gruppieren 13">
            <a:extLst>
              <a:ext uri="{FF2B5EF4-FFF2-40B4-BE49-F238E27FC236}">
                <a16:creationId xmlns:a16="http://schemas.microsoft.com/office/drawing/2014/main" id="{11A9EBBA-C118-4592-8B41-99FA797C19C4}"/>
              </a:ext>
            </a:extLst>
          </p:cNvPr>
          <p:cNvGrpSpPr/>
          <p:nvPr userDrawn="1"/>
        </p:nvGrpSpPr>
        <p:grpSpPr>
          <a:xfrm>
            <a:off x="6203950" y="-397424"/>
            <a:ext cx="124906" cy="333375"/>
            <a:chOff x="6416680" y="-397424"/>
            <a:chExt cx="124906" cy="333375"/>
          </a:xfrm>
        </p:grpSpPr>
        <p:cxnSp>
          <p:nvCxnSpPr>
            <p:cNvPr id="37" name="Gerader Verbinder 36">
              <a:extLst>
                <a:ext uri="{FF2B5EF4-FFF2-40B4-BE49-F238E27FC236}">
                  <a16:creationId xmlns:a16="http://schemas.microsoft.com/office/drawing/2014/main" id="{45C123C4-4121-4372-95DF-DC232FC6A3E1}"/>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10C304B0-38F3-48B3-A23F-BE3EEAF774D6}"/>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40" name="Gerader Verbinder 39">
            <a:extLst>
              <a:ext uri="{FF2B5EF4-FFF2-40B4-BE49-F238E27FC236}">
                <a16:creationId xmlns:a16="http://schemas.microsoft.com/office/drawing/2014/main" id="{EA609601-D94C-4D05-A7EF-EBA9D6ACA000}"/>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1" name="Gruppieren 40">
            <a:extLst>
              <a:ext uri="{FF2B5EF4-FFF2-40B4-BE49-F238E27FC236}">
                <a16:creationId xmlns:a16="http://schemas.microsoft.com/office/drawing/2014/main" id="{E2CEB042-C849-4BE4-A0F0-03828777E713}"/>
              </a:ext>
            </a:extLst>
          </p:cNvPr>
          <p:cNvGrpSpPr/>
          <p:nvPr userDrawn="1"/>
        </p:nvGrpSpPr>
        <p:grpSpPr>
          <a:xfrm rot="16200000">
            <a:off x="11447325" y="-299139"/>
            <a:ext cx="333375" cy="136800"/>
            <a:chOff x="-133350" y="2711175"/>
            <a:chExt cx="333375" cy="136800"/>
          </a:xfrm>
        </p:grpSpPr>
        <p:cxnSp>
          <p:nvCxnSpPr>
            <p:cNvPr id="42" name="Gerader Verbinder 41">
              <a:extLst>
                <a:ext uri="{FF2B5EF4-FFF2-40B4-BE49-F238E27FC236}">
                  <a16:creationId xmlns:a16="http://schemas.microsoft.com/office/drawing/2014/main" id="{A58E387D-7C2C-4001-94B6-8372A7A1305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29EC0E69-66B7-4E97-B0AC-9CFA0DDEC604}"/>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5" name="Freihandform: Form 44">
            <a:extLst>
              <a:ext uri="{FF2B5EF4-FFF2-40B4-BE49-F238E27FC236}">
                <a16:creationId xmlns:a16="http://schemas.microsoft.com/office/drawing/2014/main" id="{2E8F5DC4-B3AD-4456-8E9B-9A5F7EF38D3B}"/>
              </a:ext>
            </a:extLst>
          </p:cNvPr>
          <p:cNvSpPr>
            <a:spLocks noChangeAspect="1"/>
          </p:cNvSpPr>
          <p:nvPr userDrawn="1"/>
        </p:nvSpPr>
        <p:spPr>
          <a:xfrm>
            <a:off x="10596063" y="299346"/>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316A"/>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5300530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hf hdr="0"/>
  <p:txStyles>
    <p:titleStyle>
      <a:lvl1pPr algn="l" defTabSz="914400" rtl="0" eaLnBrk="1" latinLnBrk="0" hangingPunct="1">
        <a:lnSpc>
          <a:spcPct val="90000"/>
        </a:lnSpc>
        <a:spcBef>
          <a:spcPct val="0"/>
        </a:spcBef>
        <a:buNone/>
        <a:defRPr sz="2400" b="1" kern="1200">
          <a:solidFill>
            <a:schemeClr val="accent3"/>
          </a:solidFill>
          <a:latin typeface="+mj-lt"/>
          <a:ea typeface="+mj-ea"/>
          <a:cs typeface="+mj-cs"/>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16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1200"/>
        </a:spcAft>
        <a:buClr>
          <a:schemeClr val="accent3"/>
        </a:buClr>
        <a:buFont typeface="Symbol" panose="05050102010706020507" pitchFamily="18" charset="2"/>
        <a:buChar char="-"/>
        <a:defRPr sz="16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1200"/>
        </a:spcAft>
        <a:buClr>
          <a:schemeClr val="accent3"/>
        </a:buClr>
        <a:buFont typeface="Symbol" panose="05050102010706020507" pitchFamily="18" charset="2"/>
        <a:buChar char="-"/>
        <a:defRPr sz="1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1200"/>
        </a:spcAft>
        <a:buClr>
          <a:schemeClr val="accent3"/>
        </a:buClr>
        <a:buFont typeface="Symbol" panose="05050102010706020507" pitchFamily="18" charset="2"/>
        <a:buChar char="-"/>
        <a:defRPr sz="14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1200"/>
        </a:spcAft>
        <a:buClr>
          <a:schemeClr val="accent3"/>
        </a:buClr>
        <a:buFont typeface="Symbol" panose="05050102010706020507" pitchFamily="18" charset="2"/>
        <a:buChar char="-"/>
        <a:defRPr sz="12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1200"/>
        </a:spcAft>
        <a:buClr>
          <a:schemeClr val="accent3"/>
        </a:buClr>
        <a:buFont typeface="Symbol" panose="05050102010706020507" pitchFamily="18" charset="2"/>
        <a:buChar char="-"/>
        <a:defRPr sz="12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1200"/>
        </a:spcAft>
        <a:buClr>
          <a:schemeClr val="accent3"/>
        </a:buClr>
        <a:buFont typeface="Symbol" panose="05050102010706020507" pitchFamily="18" charset="2"/>
        <a:buChar char="-"/>
        <a:defRPr sz="12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1200"/>
        </a:spcAft>
        <a:buClr>
          <a:schemeClr val="accent3"/>
        </a:buClr>
        <a:buFont typeface="Symbol" panose="05050102010706020507" pitchFamily="18" charset="2"/>
        <a:buChar char="-"/>
        <a:defRPr sz="12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1200"/>
        </a:spcAft>
        <a:buClr>
          <a:schemeClr val="accent3"/>
        </a:buClr>
        <a:buFont typeface="Symbol" panose="05050102010706020507" pitchFamily="18" charset="2"/>
        <a:buChar char="-"/>
        <a:defRPr sz="12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55">
          <p15:clr>
            <a:srgbClr val="F26B43"/>
          </p15:clr>
        </p15:guide>
        <p15:guide id="5" orient="horz" pos="187">
          <p15:clr>
            <a:srgbClr val="F26B43"/>
          </p15:clr>
        </p15:guide>
        <p15:guide id="6" orient="horz" pos="799">
          <p15:clr>
            <a:srgbClr val="F26B43"/>
          </p15:clr>
        </p15:guide>
        <p15:guide id="7" orient="horz" pos="1026">
          <p15:clr>
            <a:srgbClr val="F26B43"/>
          </p15:clr>
        </p15:guide>
        <p15:guide id="8" orient="horz" pos="3906">
          <p15:clr>
            <a:srgbClr val="F26B43"/>
          </p15:clr>
        </p15:guide>
        <p15:guide id="9" orient="horz" pos="4178">
          <p15:clr>
            <a:srgbClr val="F26B43"/>
          </p15:clr>
        </p15:guide>
        <p15:guide id="10" pos="3908">
          <p15:clr>
            <a:srgbClr val="F26B43"/>
          </p15:clr>
        </p15:guide>
        <p15:guide id="11" pos="37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3999BA3-562C-4E45-8F3B-A023F450BC21}"/>
              </a:ext>
            </a:extLst>
          </p:cNvPr>
          <p:cNvSpPr>
            <a:spLocks noGrp="1"/>
          </p:cNvSpPr>
          <p:nvPr>
            <p:ph type="title"/>
          </p:nvPr>
        </p:nvSpPr>
        <p:spPr>
          <a:xfrm>
            <a:off x="518318" y="301185"/>
            <a:ext cx="6844385" cy="332399"/>
          </a:xfrm>
          <a:prstGeom prst="rect">
            <a:avLst/>
          </a:prstGeom>
        </p:spPr>
        <p:txBody>
          <a:bodyPr vert="horz" wrap="square" lIns="0" tIns="0" rIns="0" bIns="0" rtlCol="0" anchor="t" anchorCtr="0">
            <a:spAutoFit/>
          </a:bodyPr>
          <a:lstStyle/>
          <a:p>
            <a:r>
              <a:rPr lang="de-DE" dirty="0"/>
              <a:t>Mastertitelformat bearbeiten</a:t>
            </a:r>
          </a:p>
        </p:txBody>
      </p:sp>
      <p:sp>
        <p:nvSpPr>
          <p:cNvPr id="3" name="Textplatzhalter 2">
            <a:extLst>
              <a:ext uri="{FF2B5EF4-FFF2-40B4-BE49-F238E27FC236}">
                <a16:creationId xmlns:a16="http://schemas.microsoft.com/office/drawing/2014/main" id="{DA1581D5-332D-4C8E-AF45-43F518A6E572}"/>
              </a:ext>
            </a:extLst>
          </p:cNvPr>
          <p:cNvSpPr>
            <a:spLocks noGrp="1"/>
          </p:cNvSpPr>
          <p:nvPr>
            <p:ph type="body" idx="1"/>
          </p:nvPr>
        </p:nvSpPr>
        <p:spPr>
          <a:xfrm>
            <a:off x="518319" y="1631156"/>
            <a:ext cx="11157744" cy="4569619"/>
          </a:xfrm>
          <a:prstGeom prst="rect">
            <a:avLst/>
          </a:prstGeom>
        </p:spPr>
        <p:txBody>
          <a:bodyPr vert="horz" lIns="0" tIns="0" rIns="360000" bIns="0" rtlCol="0" anchor="t" anchorCtr="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a:extLst>
              <a:ext uri="{FF2B5EF4-FFF2-40B4-BE49-F238E27FC236}">
                <a16:creationId xmlns:a16="http://schemas.microsoft.com/office/drawing/2014/main" id="{DDD440FC-859D-4521-8908-A802F3E53507}"/>
              </a:ext>
            </a:extLst>
          </p:cNvPr>
          <p:cNvSpPr>
            <a:spLocks noGrp="1"/>
          </p:cNvSpPr>
          <p:nvPr>
            <p:ph type="dt" sz="half" idx="2"/>
          </p:nvPr>
        </p:nvSpPr>
        <p:spPr>
          <a:xfrm>
            <a:off x="10417351" y="6634666"/>
            <a:ext cx="849593" cy="123111"/>
          </a:xfrm>
          <a:prstGeom prst="rect">
            <a:avLst/>
          </a:prstGeom>
        </p:spPr>
        <p:txBody>
          <a:bodyPr vert="horz" wrap="none" lIns="0" tIns="0" rIns="0" bIns="0" rtlCol="0" anchor="t" anchorCtr="0">
            <a:spAutoFit/>
          </a:bodyPr>
          <a:lstStyle>
            <a:lvl1pPr algn="r">
              <a:defRPr sz="800">
                <a:solidFill>
                  <a:schemeClr val="tx1"/>
                </a:solidFill>
              </a:defRPr>
            </a:lvl1pPr>
          </a:lstStyle>
          <a:p>
            <a:fld id="{AB5713F8-C1BB-444E-8351-6C81D55886A4}" type="datetime4">
              <a:rPr lang="de-DE" smtClean="0"/>
              <a:t>19. Januar 2022</a:t>
            </a:fld>
            <a:endParaRPr lang="de-DE" dirty="0"/>
          </a:p>
        </p:txBody>
      </p:sp>
      <p:sp>
        <p:nvSpPr>
          <p:cNvPr id="5" name="Fußzeilenplatzhalter 4">
            <a:extLst>
              <a:ext uri="{FF2B5EF4-FFF2-40B4-BE49-F238E27FC236}">
                <a16:creationId xmlns:a16="http://schemas.microsoft.com/office/drawing/2014/main" id="{588C6C66-9703-4B53-BAF2-1F89587F3CF5}"/>
              </a:ext>
            </a:extLst>
          </p:cNvPr>
          <p:cNvSpPr>
            <a:spLocks noGrp="1"/>
          </p:cNvSpPr>
          <p:nvPr>
            <p:ph type="ftr" sz="quarter" idx="3"/>
          </p:nvPr>
        </p:nvSpPr>
        <p:spPr>
          <a:xfrm>
            <a:off x="518319" y="6634666"/>
            <a:ext cx="5469732" cy="123111"/>
          </a:xfrm>
          <a:prstGeom prst="rect">
            <a:avLst/>
          </a:prstGeom>
        </p:spPr>
        <p:txBody>
          <a:bodyPr vert="horz" wrap="square" lIns="0" tIns="0" rIns="0" bIns="0" rtlCol="0" anchor="t" anchorCtr="0">
            <a:spAutoFit/>
          </a:bodyPr>
          <a:lstStyle>
            <a:lvl1pPr algn="l">
              <a:defRPr sz="800">
                <a:solidFill>
                  <a:schemeClr val="tx1"/>
                </a:solidFill>
              </a:defRPr>
            </a:lvl1pPr>
          </a:lstStyle>
          <a:p>
            <a:r>
              <a:rPr lang="de-DE"/>
              <a:t>Fachbereich Rechtswissenschaft</a:t>
            </a:r>
            <a:endParaRPr lang="de-DE" dirty="0"/>
          </a:p>
        </p:txBody>
      </p:sp>
      <p:sp>
        <p:nvSpPr>
          <p:cNvPr id="6" name="Foliennummernplatzhalter 5">
            <a:extLst>
              <a:ext uri="{FF2B5EF4-FFF2-40B4-BE49-F238E27FC236}">
                <a16:creationId xmlns:a16="http://schemas.microsoft.com/office/drawing/2014/main" id="{2C2FAB54-E254-4FCB-BB98-1E4D5A6D0B56}"/>
              </a:ext>
            </a:extLst>
          </p:cNvPr>
          <p:cNvSpPr>
            <a:spLocks noGrp="1"/>
          </p:cNvSpPr>
          <p:nvPr>
            <p:ph type="sldNum" sz="quarter" idx="4"/>
          </p:nvPr>
        </p:nvSpPr>
        <p:spPr>
          <a:xfrm>
            <a:off x="11482099" y="6634666"/>
            <a:ext cx="193964" cy="123111"/>
          </a:xfrm>
          <a:prstGeom prst="rect">
            <a:avLst/>
          </a:prstGeom>
        </p:spPr>
        <p:txBody>
          <a:bodyPr vert="horz" wrap="none" lIns="0" tIns="0" rIns="0" bIns="0" rtlCol="0" anchor="t" anchorCtr="0">
            <a:spAutoFit/>
          </a:bodyPr>
          <a:lstStyle>
            <a:lvl1pPr algn="r">
              <a:defRPr sz="800">
                <a:solidFill>
                  <a:schemeClr val="tx1"/>
                </a:solidFill>
              </a:defRPr>
            </a:lvl1p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639EA0DE-CCA1-4795-BE19-74C50E90E6A6}"/>
              </a:ext>
            </a:extLst>
          </p:cNvPr>
          <p:cNvSpPr/>
          <p:nvPr userDrawn="1"/>
        </p:nvSpPr>
        <p:spPr>
          <a:xfrm>
            <a:off x="518400" y="1196733"/>
            <a:ext cx="11676062"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F10272FF-60F7-4AF4-9CD6-0A04080EA9B4}"/>
              </a:ext>
            </a:extLst>
          </p:cNvPr>
          <p:cNvSpPr/>
          <p:nvPr userDrawn="1"/>
        </p:nvSpPr>
        <p:spPr>
          <a:xfrm>
            <a:off x="517200" y="6538526"/>
            <a:ext cx="11674800" cy="10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3" name="Gruppieren 12">
            <a:extLst>
              <a:ext uri="{FF2B5EF4-FFF2-40B4-BE49-F238E27FC236}">
                <a16:creationId xmlns:a16="http://schemas.microsoft.com/office/drawing/2014/main" id="{594ED806-CB19-40CC-A79A-590CC1E2001C}"/>
              </a:ext>
            </a:extLst>
          </p:cNvPr>
          <p:cNvGrpSpPr/>
          <p:nvPr userDrawn="1"/>
        </p:nvGrpSpPr>
        <p:grpSpPr>
          <a:xfrm>
            <a:off x="-390525" y="160153"/>
            <a:ext cx="333375" cy="136812"/>
            <a:chOff x="-133350" y="2711163"/>
            <a:chExt cx="333375" cy="136812"/>
          </a:xfrm>
        </p:grpSpPr>
        <p:cxnSp>
          <p:nvCxnSpPr>
            <p:cNvPr id="10" name="Gerader Verbinder 9">
              <a:extLst>
                <a:ext uri="{FF2B5EF4-FFF2-40B4-BE49-F238E27FC236}">
                  <a16:creationId xmlns:a16="http://schemas.microsoft.com/office/drawing/2014/main" id="{4AAF1C65-9B2D-4CC2-AC17-D265DC4D733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1A82F2D7-59C8-4661-B851-DC008AA6297D}"/>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5" name="Gruppieren 14">
            <a:extLst>
              <a:ext uri="{FF2B5EF4-FFF2-40B4-BE49-F238E27FC236}">
                <a16:creationId xmlns:a16="http://schemas.microsoft.com/office/drawing/2014/main" id="{211FD6C4-2ACB-4F36-A3BA-68BAE793E096}"/>
              </a:ext>
            </a:extLst>
          </p:cNvPr>
          <p:cNvGrpSpPr/>
          <p:nvPr userDrawn="1"/>
        </p:nvGrpSpPr>
        <p:grpSpPr>
          <a:xfrm>
            <a:off x="-390525" y="1131703"/>
            <a:ext cx="333375" cy="136812"/>
            <a:chOff x="-133350" y="2711163"/>
            <a:chExt cx="333375" cy="136812"/>
          </a:xfrm>
        </p:grpSpPr>
        <p:cxnSp>
          <p:nvCxnSpPr>
            <p:cNvPr id="16" name="Gerader Verbinder 15">
              <a:extLst>
                <a:ext uri="{FF2B5EF4-FFF2-40B4-BE49-F238E27FC236}">
                  <a16:creationId xmlns:a16="http://schemas.microsoft.com/office/drawing/2014/main" id="{779170BC-C4E0-4FC8-93EA-CB17C932729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6CF57888-5707-459D-94AC-235CE0EBEDD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8" name="Gruppieren 17">
            <a:extLst>
              <a:ext uri="{FF2B5EF4-FFF2-40B4-BE49-F238E27FC236}">
                <a16:creationId xmlns:a16="http://schemas.microsoft.com/office/drawing/2014/main" id="{503014F4-59EC-4961-A29D-259A33C423B3}"/>
              </a:ext>
            </a:extLst>
          </p:cNvPr>
          <p:cNvGrpSpPr/>
          <p:nvPr userDrawn="1"/>
        </p:nvGrpSpPr>
        <p:grpSpPr>
          <a:xfrm>
            <a:off x="-390525" y="1491963"/>
            <a:ext cx="333375" cy="136812"/>
            <a:chOff x="-133350" y="2711163"/>
            <a:chExt cx="333375" cy="136812"/>
          </a:xfrm>
        </p:grpSpPr>
        <p:cxnSp>
          <p:nvCxnSpPr>
            <p:cNvPr id="19" name="Gerader Verbinder 18">
              <a:extLst>
                <a:ext uri="{FF2B5EF4-FFF2-40B4-BE49-F238E27FC236}">
                  <a16:creationId xmlns:a16="http://schemas.microsoft.com/office/drawing/2014/main" id="{BD8E14DC-3898-4BA1-91EA-46ADC917A58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61BB5C6B-8FE1-44A4-AE66-C1DB01AE301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1" name="Gruppieren 20">
            <a:extLst>
              <a:ext uri="{FF2B5EF4-FFF2-40B4-BE49-F238E27FC236}">
                <a16:creationId xmlns:a16="http://schemas.microsoft.com/office/drawing/2014/main" id="{B9991022-C87B-4402-BF68-CD3ED59D5D85}"/>
              </a:ext>
            </a:extLst>
          </p:cNvPr>
          <p:cNvGrpSpPr/>
          <p:nvPr userDrawn="1"/>
        </p:nvGrpSpPr>
        <p:grpSpPr>
          <a:xfrm>
            <a:off x="-390525" y="3292188"/>
            <a:ext cx="333375" cy="136812"/>
            <a:chOff x="-133350" y="2711163"/>
            <a:chExt cx="333375" cy="136812"/>
          </a:xfrm>
        </p:grpSpPr>
        <p:cxnSp>
          <p:nvCxnSpPr>
            <p:cNvPr id="22" name="Gerader Verbinder 21">
              <a:extLst>
                <a:ext uri="{FF2B5EF4-FFF2-40B4-BE49-F238E27FC236}">
                  <a16:creationId xmlns:a16="http://schemas.microsoft.com/office/drawing/2014/main" id="{439873FE-8996-424A-94FE-EEEEC0A7B6C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A04C5416-0A35-4C8C-8975-2F5057F69C48}"/>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4" name="Gruppieren 23">
            <a:extLst>
              <a:ext uri="{FF2B5EF4-FFF2-40B4-BE49-F238E27FC236}">
                <a16:creationId xmlns:a16="http://schemas.microsoft.com/office/drawing/2014/main" id="{FF9A881D-D6E0-4814-9AA3-AAF6697A620E}"/>
              </a:ext>
            </a:extLst>
          </p:cNvPr>
          <p:cNvGrpSpPr/>
          <p:nvPr userDrawn="1"/>
        </p:nvGrpSpPr>
        <p:grpSpPr>
          <a:xfrm>
            <a:off x="-390525" y="6063963"/>
            <a:ext cx="333375" cy="136812"/>
            <a:chOff x="-133350" y="2711163"/>
            <a:chExt cx="333375" cy="136812"/>
          </a:xfrm>
        </p:grpSpPr>
        <p:cxnSp>
          <p:nvCxnSpPr>
            <p:cNvPr id="25" name="Gerader Verbinder 24">
              <a:extLst>
                <a:ext uri="{FF2B5EF4-FFF2-40B4-BE49-F238E27FC236}">
                  <a16:creationId xmlns:a16="http://schemas.microsoft.com/office/drawing/2014/main" id="{7ECA5DFD-01F8-49BC-9DE9-EE577F9B403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348451A-09A8-4D76-AA86-13CB9E640770}"/>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7" name="Gruppieren 26">
            <a:extLst>
              <a:ext uri="{FF2B5EF4-FFF2-40B4-BE49-F238E27FC236}">
                <a16:creationId xmlns:a16="http://schemas.microsoft.com/office/drawing/2014/main" id="{324DF2EB-9047-4DDA-A12A-4BAC4962F78F}"/>
              </a:ext>
            </a:extLst>
          </p:cNvPr>
          <p:cNvGrpSpPr/>
          <p:nvPr userDrawn="1"/>
        </p:nvGrpSpPr>
        <p:grpSpPr>
          <a:xfrm>
            <a:off x="-390525" y="6495763"/>
            <a:ext cx="333375" cy="136812"/>
            <a:chOff x="-133350" y="2711163"/>
            <a:chExt cx="333375" cy="136812"/>
          </a:xfrm>
        </p:grpSpPr>
        <p:cxnSp>
          <p:nvCxnSpPr>
            <p:cNvPr id="28" name="Gerader Verbinder 27">
              <a:extLst>
                <a:ext uri="{FF2B5EF4-FFF2-40B4-BE49-F238E27FC236}">
                  <a16:creationId xmlns:a16="http://schemas.microsoft.com/office/drawing/2014/main" id="{690A038D-AD14-4251-A0A9-22A5F6713B0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9E3D1027-C73A-4F88-AB8D-55680AB053E7}"/>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30" name="Gruppieren 29">
            <a:extLst>
              <a:ext uri="{FF2B5EF4-FFF2-40B4-BE49-F238E27FC236}">
                <a16:creationId xmlns:a16="http://schemas.microsoft.com/office/drawing/2014/main" id="{B6244944-3F97-4474-9D4A-3D31BFBC3DF9}"/>
              </a:ext>
            </a:extLst>
          </p:cNvPr>
          <p:cNvGrpSpPr/>
          <p:nvPr userDrawn="1"/>
        </p:nvGrpSpPr>
        <p:grpSpPr>
          <a:xfrm rot="16200000">
            <a:off x="281643" y="-299136"/>
            <a:ext cx="333375" cy="136808"/>
            <a:chOff x="-133350" y="2711167"/>
            <a:chExt cx="333375" cy="136808"/>
          </a:xfrm>
        </p:grpSpPr>
        <p:cxnSp>
          <p:nvCxnSpPr>
            <p:cNvPr id="31" name="Gerader Verbinder 30">
              <a:extLst>
                <a:ext uri="{FF2B5EF4-FFF2-40B4-BE49-F238E27FC236}">
                  <a16:creationId xmlns:a16="http://schemas.microsoft.com/office/drawing/2014/main" id="{97182CE3-E874-4552-B5B3-4076C990890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DFE6B92B-AC01-4482-A6E7-400EF0E7F9ED}"/>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3" name="Gruppieren 32">
            <a:extLst>
              <a:ext uri="{FF2B5EF4-FFF2-40B4-BE49-F238E27FC236}">
                <a16:creationId xmlns:a16="http://schemas.microsoft.com/office/drawing/2014/main" id="{5EC5B3E5-86C1-4027-A74F-789345DFA684}"/>
              </a:ext>
            </a:extLst>
          </p:cNvPr>
          <p:cNvGrpSpPr/>
          <p:nvPr userDrawn="1"/>
        </p:nvGrpSpPr>
        <p:grpSpPr>
          <a:xfrm rot="16200000">
            <a:off x="5752963" y="-299136"/>
            <a:ext cx="333375" cy="136804"/>
            <a:chOff x="-133350" y="2711171"/>
            <a:chExt cx="333375" cy="136804"/>
          </a:xfrm>
        </p:grpSpPr>
        <p:cxnSp>
          <p:nvCxnSpPr>
            <p:cNvPr id="34" name="Gerader Verbinder 33">
              <a:extLst>
                <a:ext uri="{FF2B5EF4-FFF2-40B4-BE49-F238E27FC236}">
                  <a16:creationId xmlns:a16="http://schemas.microsoft.com/office/drawing/2014/main" id="{7B62256D-25C9-4899-8A3A-7970EB4706F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29A2699B-FFE8-4320-BD7A-68D214D9A58B}"/>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14" name="Gruppieren 13">
            <a:extLst>
              <a:ext uri="{FF2B5EF4-FFF2-40B4-BE49-F238E27FC236}">
                <a16:creationId xmlns:a16="http://schemas.microsoft.com/office/drawing/2014/main" id="{11A9EBBA-C118-4592-8B41-99FA797C19C4}"/>
              </a:ext>
            </a:extLst>
          </p:cNvPr>
          <p:cNvGrpSpPr/>
          <p:nvPr userDrawn="1"/>
        </p:nvGrpSpPr>
        <p:grpSpPr>
          <a:xfrm>
            <a:off x="6203950" y="-397424"/>
            <a:ext cx="124906" cy="333375"/>
            <a:chOff x="6416680" y="-397424"/>
            <a:chExt cx="124906" cy="333375"/>
          </a:xfrm>
        </p:grpSpPr>
        <p:cxnSp>
          <p:nvCxnSpPr>
            <p:cNvPr id="37" name="Gerader Verbinder 36">
              <a:extLst>
                <a:ext uri="{FF2B5EF4-FFF2-40B4-BE49-F238E27FC236}">
                  <a16:creationId xmlns:a16="http://schemas.microsoft.com/office/drawing/2014/main" id="{45C123C4-4121-4372-95DF-DC232FC6A3E1}"/>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10C304B0-38F3-48B3-A23F-BE3EEAF774D6}"/>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40" name="Gerader Verbinder 39">
            <a:extLst>
              <a:ext uri="{FF2B5EF4-FFF2-40B4-BE49-F238E27FC236}">
                <a16:creationId xmlns:a16="http://schemas.microsoft.com/office/drawing/2014/main" id="{EA609601-D94C-4D05-A7EF-EBA9D6ACA000}"/>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1" name="Gruppieren 40">
            <a:extLst>
              <a:ext uri="{FF2B5EF4-FFF2-40B4-BE49-F238E27FC236}">
                <a16:creationId xmlns:a16="http://schemas.microsoft.com/office/drawing/2014/main" id="{E2CEB042-C849-4BE4-A0F0-03828777E713}"/>
              </a:ext>
            </a:extLst>
          </p:cNvPr>
          <p:cNvGrpSpPr/>
          <p:nvPr userDrawn="1"/>
        </p:nvGrpSpPr>
        <p:grpSpPr>
          <a:xfrm rot="16200000">
            <a:off x="11447325" y="-299139"/>
            <a:ext cx="333375" cy="136800"/>
            <a:chOff x="-133350" y="2711175"/>
            <a:chExt cx="333375" cy="136800"/>
          </a:xfrm>
        </p:grpSpPr>
        <p:cxnSp>
          <p:nvCxnSpPr>
            <p:cNvPr id="42" name="Gerader Verbinder 41">
              <a:extLst>
                <a:ext uri="{FF2B5EF4-FFF2-40B4-BE49-F238E27FC236}">
                  <a16:creationId xmlns:a16="http://schemas.microsoft.com/office/drawing/2014/main" id="{A58E387D-7C2C-4001-94B6-8372A7A1305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29EC0E69-66B7-4E97-B0AC-9CFA0DDEC604}"/>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4" name="Freihandform: Form 43">
            <a:extLst>
              <a:ext uri="{FF2B5EF4-FFF2-40B4-BE49-F238E27FC236}">
                <a16:creationId xmlns:a16="http://schemas.microsoft.com/office/drawing/2014/main" id="{5455B7B7-D66F-4A5D-9E90-5BA38D64518F}"/>
              </a:ext>
            </a:extLst>
          </p:cNvPr>
          <p:cNvSpPr>
            <a:spLocks noChangeAspect="1"/>
          </p:cNvSpPr>
          <p:nvPr userDrawn="1"/>
        </p:nvSpPr>
        <p:spPr>
          <a:xfrm>
            <a:off x="10596063" y="299346"/>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316A"/>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5900519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Lst>
  <p:hf hdr="0"/>
  <p:txStyles>
    <p:titleStyle>
      <a:lvl1pPr algn="l" defTabSz="914400" rtl="0" eaLnBrk="1" latinLnBrk="0" hangingPunct="1">
        <a:lnSpc>
          <a:spcPct val="90000"/>
        </a:lnSpc>
        <a:spcBef>
          <a:spcPct val="0"/>
        </a:spcBef>
        <a:buNone/>
        <a:defRPr sz="2400" b="1" kern="1200">
          <a:solidFill>
            <a:schemeClr val="accent3"/>
          </a:solidFill>
          <a:latin typeface="+mj-lt"/>
          <a:ea typeface="+mj-ea"/>
          <a:cs typeface="+mj-cs"/>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16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6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4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55">
          <p15:clr>
            <a:srgbClr val="F26B43"/>
          </p15:clr>
        </p15:guide>
        <p15:guide id="5" orient="horz" pos="187">
          <p15:clr>
            <a:srgbClr val="F26B43"/>
          </p15:clr>
        </p15:guide>
        <p15:guide id="6" orient="horz" pos="799">
          <p15:clr>
            <a:srgbClr val="F26B43"/>
          </p15:clr>
        </p15:guide>
        <p15:guide id="7" orient="horz" pos="1026">
          <p15:clr>
            <a:srgbClr val="F26B43"/>
          </p15:clr>
        </p15:guide>
        <p15:guide id="8" orient="horz" pos="3906">
          <p15:clr>
            <a:srgbClr val="F26B43"/>
          </p15:clr>
        </p15:guide>
        <p15:guide id="9" orient="horz" pos="4178">
          <p15:clr>
            <a:srgbClr val="F26B43"/>
          </p15:clr>
        </p15:guide>
        <p15:guide id="10" pos="3908">
          <p15:clr>
            <a:srgbClr val="F26B43"/>
          </p15:clr>
        </p15:guide>
        <p15:guide id="11" pos="37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3999BA3-562C-4E45-8F3B-A023F450BC21}"/>
              </a:ext>
            </a:extLst>
          </p:cNvPr>
          <p:cNvSpPr>
            <a:spLocks noGrp="1"/>
          </p:cNvSpPr>
          <p:nvPr>
            <p:ph type="title"/>
          </p:nvPr>
        </p:nvSpPr>
        <p:spPr>
          <a:xfrm>
            <a:off x="518318" y="301185"/>
            <a:ext cx="6844385" cy="332399"/>
          </a:xfrm>
          <a:prstGeom prst="rect">
            <a:avLst/>
          </a:prstGeom>
        </p:spPr>
        <p:txBody>
          <a:bodyPr vert="horz" wrap="square" lIns="0" tIns="0" rIns="0" bIns="0" rtlCol="0" anchor="t" anchorCtr="0">
            <a:spAutoFit/>
          </a:bodyPr>
          <a:lstStyle/>
          <a:p>
            <a:r>
              <a:rPr lang="de-DE" dirty="0"/>
              <a:t>Mastertitelformat bearbeiten</a:t>
            </a:r>
          </a:p>
        </p:txBody>
      </p:sp>
      <p:sp>
        <p:nvSpPr>
          <p:cNvPr id="3" name="Textplatzhalter 2">
            <a:extLst>
              <a:ext uri="{FF2B5EF4-FFF2-40B4-BE49-F238E27FC236}">
                <a16:creationId xmlns:a16="http://schemas.microsoft.com/office/drawing/2014/main" id="{DA1581D5-332D-4C8E-AF45-43F518A6E572}"/>
              </a:ext>
            </a:extLst>
          </p:cNvPr>
          <p:cNvSpPr>
            <a:spLocks noGrp="1"/>
          </p:cNvSpPr>
          <p:nvPr>
            <p:ph type="body" idx="1"/>
          </p:nvPr>
        </p:nvSpPr>
        <p:spPr>
          <a:xfrm>
            <a:off x="518319" y="1631156"/>
            <a:ext cx="11157744" cy="4569619"/>
          </a:xfrm>
          <a:prstGeom prst="rect">
            <a:avLst/>
          </a:prstGeom>
        </p:spPr>
        <p:txBody>
          <a:bodyPr vert="horz" lIns="0" tIns="0" rIns="360000" bIns="0" rtlCol="0" anchor="t" anchorCtr="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a:extLst>
              <a:ext uri="{FF2B5EF4-FFF2-40B4-BE49-F238E27FC236}">
                <a16:creationId xmlns:a16="http://schemas.microsoft.com/office/drawing/2014/main" id="{DDD440FC-859D-4521-8908-A802F3E53507}"/>
              </a:ext>
            </a:extLst>
          </p:cNvPr>
          <p:cNvSpPr>
            <a:spLocks noGrp="1"/>
          </p:cNvSpPr>
          <p:nvPr>
            <p:ph type="dt" sz="half" idx="2"/>
          </p:nvPr>
        </p:nvSpPr>
        <p:spPr>
          <a:xfrm>
            <a:off x="10417351" y="6634666"/>
            <a:ext cx="849593" cy="123111"/>
          </a:xfrm>
          <a:prstGeom prst="rect">
            <a:avLst/>
          </a:prstGeom>
        </p:spPr>
        <p:txBody>
          <a:bodyPr vert="horz" wrap="none" lIns="0" tIns="0" rIns="0" bIns="0" rtlCol="0" anchor="t" anchorCtr="0">
            <a:spAutoFit/>
          </a:bodyPr>
          <a:lstStyle>
            <a:lvl1pPr algn="r">
              <a:defRPr sz="800">
                <a:solidFill>
                  <a:schemeClr val="tx1"/>
                </a:solidFill>
              </a:defRPr>
            </a:lvl1pPr>
          </a:lstStyle>
          <a:p>
            <a:fld id="{E4F9520C-8A68-4EF9-96ED-AA67836076D6}" type="datetime4">
              <a:rPr lang="de-DE" smtClean="0"/>
              <a:t>19. Januar 2022</a:t>
            </a:fld>
            <a:endParaRPr lang="de-DE" dirty="0"/>
          </a:p>
        </p:txBody>
      </p:sp>
      <p:sp>
        <p:nvSpPr>
          <p:cNvPr id="5" name="Fußzeilenplatzhalter 4">
            <a:extLst>
              <a:ext uri="{FF2B5EF4-FFF2-40B4-BE49-F238E27FC236}">
                <a16:creationId xmlns:a16="http://schemas.microsoft.com/office/drawing/2014/main" id="{588C6C66-9703-4B53-BAF2-1F89587F3CF5}"/>
              </a:ext>
            </a:extLst>
          </p:cNvPr>
          <p:cNvSpPr>
            <a:spLocks noGrp="1"/>
          </p:cNvSpPr>
          <p:nvPr>
            <p:ph type="ftr" sz="quarter" idx="3"/>
          </p:nvPr>
        </p:nvSpPr>
        <p:spPr>
          <a:xfrm>
            <a:off x="518319" y="6634666"/>
            <a:ext cx="5469732" cy="123111"/>
          </a:xfrm>
          <a:prstGeom prst="rect">
            <a:avLst/>
          </a:prstGeom>
        </p:spPr>
        <p:txBody>
          <a:bodyPr vert="horz" wrap="square" lIns="0" tIns="0" rIns="0" bIns="0" rtlCol="0" anchor="t" anchorCtr="0">
            <a:spAutoFit/>
          </a:bodyPr>
          <a:lstStyle>
            <a:lvl1pPr algn="l">
              <a:defRPr sz="800">
                <a:solidFill>
                  <a:schemeClr val="tx1"/>
                </a:solidFill>
              </a:defRPr>
            </a:lvl1pPr>
          </a:lstStyle>
          <a:p>
            <a:r>
              <a:rPr lang="de-DE"/>
              <a:t>Medizinische Fakultät</a:t>
            </a:r>
            <a:endParaRPr lang="de-DE" dirty="0"/>
          </a:p>
        </p:txBody>
      </p:sp>
      <p:sp>
        <p:nvSpPr>
          <p:cNvPr id="6" name="Foliennummernplatzhalter 5">
            <a:extLst>
              <a:ext uri="{FF2B5EF4-FFF2-40B4-BE49-F238E27FC236}">
                <a16:creationId xmlns:a16="http://schemas.microsoft.com/office/drawing/2014/main" id="{2C2FAB54-E254-4FCB-BB98-1E4D5A6D0B56}"/>
              </a:ext>
            </a:extLst>
          </p:cNvPr>
          <p:cNvSpPr>
            <a:spLocks noGrp="1"/>
          </p:cNvSpPr>
          <p:nvPr>
            <p:ph type="sldNum" sz="quarter" idx="4"/>
          </p:nvPr>
        </p:nvSpPr>
        <p:spPr>
          <a:xfrm>
            <a:off x="11482099" y="6634666"/>
            <a:ext cx="193964" cy="123111"/>
          </a:xfrm>
          <a:prstGeom prst="rect">
            <a:avLst/>
          </a:prstGeom>
        </p:spPr>
        <p:txBody>
          <a:bodyPr vert="horz" wrap="none" lIns="0" tIns="0" rIns="0" bIns="0" rtlCol="0" anchor="t" anchorCtr="0">
            <a:spAutoFit/>
          </a:bodyPr>
          <a:lstStyle>
            <a:lvl1pPr algn="r">
              <a:defRPr sz="800">
                <a:solidFill>
                  <a:schemeClr val="tx1"/>
                </a:solidFill>
              </a:defRPr>
            </a:lvl1p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639EA0DE-CCA1-4795-BE19-74C50E90E6A6}"/>
              </a:ext>
            </a:extLst>
          </p:cNvPr>
          <p:cNvSpPr/>
          <p:nvPr userDrawn="1"/>
        </p:nvSpPr>
        <p:spPr>
          <a:xfrm>
            <a:off x="518400" y="1196733"/>
            <a:ext cx="11676062"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F10272FF-60F7-4AF4-9CD6-0A04080EA9B4}"/>
              </a:ext>
            </a:extLst>
          </p:cNvPr>
          <p:cNvSpPr/>
          <p:nvPr userDrawn="1"/>
        </p:nvSpPr>
        <p:spPr>
          <a:xfrm>
            <a:off x="517200" y="6538526"/>
            <a:ext cx="11674800" cy="10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3" name="Gruppieren 12">
            <a:extLst>
              <a:ext uri="{FF2B5EF4-FFF2-40B4-BE49-F238E27FC236}">
                <a16:creationId xmlns:a16="http://schemas.microsoft.com/office/drawing/2014/main" id="{594ED806-CB19-40CC-A79A-590CC1E2001C}"/>
              </a:ext>
            </a:extLst>
          </p:cNvPr>
          <p:cNvGrpSpPr/>
          <p:nvPr userDrawn="1"/>
        </p:nvGrpSpPr>
        <p:grpSpPr>
          <a:xfrm>
            <a:off x="-390525" y="160153"/>
            <a:ext cx="333375" cy="136812"/>
            <a:chOff x="-133350" y="2711163"/>
            <a:chExt cx="333375" cy="136812"/>
          </a:xfrm>
        </p:grpSpPr>
        <p:cxnSp>
          <p:nvCxnSpPr>
            <p:cNvPr id="10" name="Gerader Verbinder 9">
              <a:extLst>
                <a:ext uri="{FF2B5EF4-FFF2-40B4-BE49-F238E27FC236}">
                  <a16:creationId xmlns:a16="http://schemas.microsoft.com/office/drawing/2014/main" id="{4AAF1C65-9B2D-4CC2-AC17-D265DC4D733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1A82F2D7-59C8-4661-B851-DC008AA6297D}"/>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5" name="Gruppieren 14">
            <a:extLst>
              <a:ext uri="{FF2B5EF4-FFF2-40B4-BE49-F238E27FC236}">
                <a16:creationId xmlns:a16="http://schemas.microsoft.com/office/drawing/2014/main" id="{211FD6C4-2ACB-4F36-A3BA-68BAE793E096}"/>
              </a:ext>
            </a:extLst>
          </p:cNvPr>
          <p:cNvGrpSpPr/>
          <p:nvPr userDrawn="1"/>
        </p:nvGrpSpPr>
        <p:grpSpPr>
          <a:xfrm>
            <a:off x="-390525" y="1131703"/>
            <a:ext cx="333375" cy="136812"/>
            <a:chOff x="-133350" y="2711163"/>
            <a:chExt cx="333375" cy="136812"/>
          </a:xfrm>
        </p:grpSpPr>
        <p:cxnSp>
          <p:nvCxnSpPr>
            <p:cNvPr id="16" name="Gerader Verbinder 15">
              <a:extLst>
                <a:ext uri="{FF2B5EF4-FFF2-40B4-BE49-F238E27FC236}">
                  <a16:creationId xmlns:a16="http://schemas.microsoft.com/office/drawing/2014/main" id="{779170BC-C4E0-4FC8-93EA-CB17C932729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6CF57888-5707-459D-94AC-235CE0EBEDD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8" name="Gruppieren 17">
            <a:extLst>
              <a:ext uri="{FF2B5EF4-FFF2-40B4-BE49-F238E27FC236}">
                <a16:creationId xmlns:a16="http://schemas.microsoft.com/office/drawing/2014/main" id="{503014F4-59EC-4961-A29D-259A33C423B3}"/>
              </a:ext>
            </a:extLst>
          </p:cNvPr>
          <p:cNvGrpSpPr/>
          <p:nvPr userDrawn="1"/>
        </p:nvGrpSpPr>
        <p:grpSpPr>
          <a:xfrm>
            <a:off x="-390525" y="1491963"/>
            <a:ext cx="333375" cy="136812"/>
            <a:chOff x="-133350" y="2711163"/>
            <a:chExt cx="333375" cy="136812"/>
          </a:xfrm>
        </p:grpSpPr>
        <p:cxnSp>
          <p:nvCxnSpPr>
            <p:cNvPr id="19" name="Gerader Verbinder 18">
              <a:extLst>
                <a:ext uri="{FF2B5EF4-FFF2-40B4-BE49-F238E27FC236}">
                  <a16:creationId xmlns:a16="http://schemas.microsoft.com/office/drawing/2014/main" id="{BD8E14DC-3898-4BA1-91EA-46ADC917A58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61BB5C6B-8FE1-44A4-AE66-C1DB01AE301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1" name="Gruppieren 20">
            <a:extLst>
              <a:ext uri="{FF2B5EF4-FFF2-40B4-BE49-F238E27FC236}">
                <a16:creationId xmlns:a16="http://schemas.microsoft.com/office/drawing/2014/main" id="{B9991022-C87B-4402-BF68-CD3ED59D5D85}"/>
              </a:ext>
            </a:extLst>
          </p:cNvPr>
          <p:cNvGrpSpPr/>
          <p:nvPr userDrawn="1"/>
        </p:nvGrpSpPr>
        <p:grpSpPr>
          <a:xfrm>
            <a:off x="-390525" y="3292188"/>
            <a:ext cx="333375" cy="136812"/>
            <a:chOff x="-133350" y="2711163"/>
            <a:chExt cx="333375" cy="136812"/>
          </a:xfrm>
        </p:grpSpPr>
        <p:cxnSp>
          <p:nvCxnSpPr>
            <p:cNvPr id="22" name="Gerader Verbinder 21">
              <a:extLst>
                <a:ext uri="{FF2B5EF4-FFF2-40B4-BE49-F238E27FC236}">
                  <a16:creationId xmlns:a16="http://schemas.microsoft.com/office/drawing/2014/main" id="{439873FE-8996-424A-94FE-EEEEC0A7B6C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A04C5416-0A35-4C8C-8975-2F5057F69C48}"/>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4" name="Gruppieren 23">
            <a:extLst>
              <a:ext uri="{FF2B5EF4-FFF2-40B4-BE49-F238E27FC236}">
                <a16:creationId xmlns:a16="http://schemas.microsoft.com/office/drawing/2014/main" id="{FF9A881D-D6E0-4814-9AA3-AAF6697A620E}"/>
              </a:ext>
            </a:extLst>
          </p:cNvPr>
          <p:cNvGrpSpPr/>
          <p:nvPr userDrawn="1"/>
        </p:nvGrpSpPr>
        <p:grpSpPr>
          <a:xfrm>
            <a:off x="-390525" y="6063963"/>
            <a:ext cx="333375" cy="136812"/>
            <a:chOff x="-133350" y="2711163"/>
            <a:chExt cx="333375" cy="136812"/>
          </a:xfrm>
        </p:grpSpPr>
        <p:cxnSp>
          <p:nvCxnSpPr>
            <p:cNvPr id="25" name="Gerader Verbinder 24">
              <a:extLst>
                <a:ext uri="{FF2B5EF4-FFF2-40B4-BE49-F238E27FC236}">
                  <a16:creationId xmlns:a16="http://schemas.microsoft.com/office/drawing/2014/main" id="{7ECA5DFD-01F8-49BC-9DE9-EE577F9B403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348451A-09A8-4D76-AA86-13CB9E640770}"/>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7" name="Gruppieren 26">
            <a:extLst>
              <a:ext uri="{FF2B5EF4-FFF2-40B4-BE49-F238E27FC236}">
                <a16:creationId xmlns:a16="http://schemas.microsoft.com/office/drawing/2014/main" id="{324DF2EB-9047-4DDA-A12A-4BAC4962F78F}"/>
              </a:ext>
            </a:extLst>
          </p:cNvPr>
          <p:cNvGrpSpPr/>
          <p:nvPr userDrawn="1"/>
        </p:nvGrpSpPr>
        <p:grpSpPr>
          <a:xfrm>
            <a:off x="-390525" y="6495763"/>
            <a:ext cx="333375" cy="136812"/>
            <a:chOff x="-133350" y="2711163"/>
            <a:chExt cx="333375" cy="136812"/>
          </a:xfrm>
        </p:grpSpPr>
        <p:cxnSp>
          <p:nvCxnSpPr>
            <p:cNvPr id="28" name="Gerader Verbinder 27">
              <a:extLst>
                <a:ext uri="{FF2B5EF4-FFF2-40B4-BE49-F238E27FC236}">
                  <a16:creationId xmlns:a16="http://schemas.microsoft.com/office/drawing/2014/main" id="{690A038D-AD14-4251-A0A9-22A5F6713B0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9E3D1027-C73A-4F88-AB8D-55680AB053E7}"/>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30" name="Gruppieren 29">
            <a:extLst>
              <a:ext uri="{FF2B5EF4-FFF2-40B4-BE49-F238E27FC236}">
                <a16:creationId xmlns:a16="http://schemas.microsoft.com/office/drawing/2014/main" id="{B6244944-3F97-4474-9D4A-3D31BFBC3DF9}"/>
              </a:ext>
            </a:extLst>
          </p:cNvPr>
          <p:cNvGrpSpPr/>
          <p:nvPr userDrawn="1"/>
        </p:nvGrpSpPr>
        <p:grpSpPr>
          <a:xfrm rot="16200000">
            <a:off x="281643" y="-299136"/>
            <a:ext cx="333375" cy="136808"/>
            <a:chOff x="-133350" y="2711167"/>
            <a:chExt cx="333375" cy="136808"/>
          </a:xfrm>
        </p:grpSpPr>
        <p:cxnSp>
          <p:nvCxnSpPr>
            <p:cNvPr id="31" name="Gerader Verbinder 30">
              <a:extLst>
                <a:ext uri="{FF2B5EF4-FFF2-40B4-BE49-F238E27FC236}">
                  <a16:creationId xmlns:a16="http://schemas.microsoft.com/office/drawing/2014/main" id="{97182CE3-E874-4552-B5B3-4076C990890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DFE6B92B-AC01-4482-A6E7-400EF0E7F9ED}"/>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3" name="Gruppieren 32">
            <a:extLst>
              <a:ext uri="{FF2B5EF4-FFF2-40B4-BE49-F238E27FC236}">
                <a16:creationId xmlns:a16="http://schemas.microsoft.com/office/drawing/2014/main" id="{5EC5B3E5-86C1-4027-A74F-789345DFA684}"/>
              </a:ext>
            </a:extLst>
          </p:cNvPr>
          <p:cNvGrpSpPr/>
          <p:nvPr userDrawn="1"/>
        </p:nvGrpSpPr>
        <p:grpSpPr>
          <a:xfrm rot="16200000">
            <a:off x="5752963" y="-299136"/>
            <a:ext cx="333375" cy="136804"/>
            <a:chOff x="-133350" y="2711171"/>
            <a:chExt cx="333375" cy="136804"/>
          </a:xfrm>
        </p:grpSpPr>
        <p:cxnSp>
          <p:nvCxnSpPr>
            <p:cNvPr id="34" name="Gerader Verbinder 33">
              <a:extLst>
                <a:ext uri="{FF2B5EF4-FFF2-40B4-BE49-F238E27FC236}">
                  <a16:creationId xmlns:a16="http://schemas.microsoft.com/office/drawing/2014/main" id="{7B62256D-25C9-4899-8A3A-7970EB4706F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29A2699B-FFE8-4320-BD7A-68D214D9A58B}"/>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14" name="Gruppieren 13">
            <a:extLst>
              <a:ext uri="{FF2B5EF4-FFF2-40B4-BE49-F238E27FC236}">
                <a16:creationId xmlns:a16="http://schemas.microsoft.com/office/drawing/2014/main" id="{11A9EBBA-C118-4592-8B41-99FA797C19C4}"/>
              </a:ext>
            </a:extLst>
          </p:cNvPr>
          <p:cNvGrpSpPr/>
          <p:nvPr userDrawn="1"/>
        </p:nvGrpSpPr>
        <p:grpSpPr>
          <a:xfrm>
            <a:off x="6203950" y="-397424"/>
            <a:ext cx="124906" cy="333375"/>
            <a:chOff x="6416680" y="-397424"/>
            <a:chExt cx="124906" cy="333375"/>
          </a:xfrm>
        </p:grpSpPr>
        <p:cxnSp>
          <p:nvCxnSpPr>
            <p:cNvPr id="37" name="Gerader Verbinder 36">
              <a:extLst>
                <a:ext uri="{FF2B5EF4-FFF2-40B4-BE49-F238E27FC236}">
                  <a16:creationId xmlns:a16="http://schemas.microsoft.com/office/drawing/2014/main" id="{45C123C4-4121-4372-95DF-DC232FC6A3E1}"/>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10C304B0-38F3-48B3-A23F-BE3EEAF774D6}"/>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40" name="Gerader Verbinder 39">
            <a:extLst>
              <a:ext uri="{FF2B5EF4-FFF2-40B4-BE49-F238E27FC236}">
                <a16:creationId xmlns:a16="http://schemas.microsoft.com/office/drawing/2014/main" id="{EA609601-D94C-4D05-A7EF-EBA9D6ACA000}"/>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1" name="Gruppieren 40">
            <a:extLst>
              <a:ext uri="{FF2B5EF4-FFF2-40B4-BE49-F238E27FC236}">
                <a16:creationId xmlns:a16="http://schemas.microsoft.com/office/drawing/2014/main" id="{E2CEB042-C849-4BE4-A0F0-03828777E713}"/>
              </a:ext>
            </a:extLst>
          </p:cNvPr>
          <p:cNvGrpSpPr/>
          <p:nvPr userDrawn="1"/>
        </p:nvGrpSpPr>
        <p:grpSpPr>
          <a:xfrm rot="16200000">
            <a:off x="11447325" y="-299139"/>
            <a:ext cx="333375" cy="136800"/>
            <a:chOff x="-133350" y="2711175"/>
            <a:chExt cx="333375" cy="136800"/>
          </a:xfrm>
        </p:grpSpPr>
        <p:cxnSp>
          <p:nvCxnSpPr>
            <p:cNvPr id="42" name="Gerader Verbinder 41">
              <a:extLst>
                <a:ext uri="{FF2B5EF4-FFF2-40B4-BE49-F238E27FC236}">
                  <a16:creationId xmlns:a16="http://schemas.microsoft.com/office/drawing/2014/main" id="{A58E387D-7C2C-4001-94B6-8372A7A1305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29EC0E69-66B7-4E97-B0AC-9CFA0DDEC604}"/>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4" name="Freihandform: Form 43">
            <a:extLst>
              <a:ext uri="{FF2B5EF4-FFF2-40B4-BE49-F238E27FC236}">
                <a16:creationId xmlns:a16="http://schemas.microsoft.com/office/drawing/2014/main" id="{A4B336B0-5AA0-4184-BF29-90BF37A678FA}"/>
              </a:ext>
            </a:extLst>
          </p:cNvPr>
          <p:cNvSpPr>
            <a:spLocks noChangeAspect="1"/>
          </p:cNvSpPr>
          <p:nvPr userDrawn="1"/>
        </p:nvSpPr>
        <p:spPr>
          <a:xfrm>
            <a:off x="10596063" y="299346"/>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316A"/>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97450407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Lst>
  <p:hf hdr="0"/>
  <p:txStyles>
    <p:titleStyle>
      <a:lvl1pPr algn="l" defTabSz="914400" rtl="0" eaLnBrk="1" latinLnBrk="0" hangingPunct="1">
        <a:lnSpc>
          <a:spcPct val="90000"/>
        </a:lnSpc>
        <a:spcBef>
          <a:spcPct val="0"/>
        </a:spcBef>
        <a:buNone/>
        <a:defRPr sz="2400" b="1" kern="1200">
          <a:solidFill>
            <a:schemeClr val="accent3"/>
          </a:solidFill>
          <a:latin typeface="+mj-lt"/>
          <a:ea typeface="+mj-ea"/>
          <a:cs typeface="+mj-cs"/>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16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6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4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55">
          <p15:clr>
            <a:srgbClr val="F26B43"/>
          </p15:clr>
        </p15:guide>
        <p15:guide id="5" orient="horz" pos="187">
          <p15:clr>
            <a:srgbClr val="F26B43"/>
          </p15:clr>
        </p15:guide>
        <p15:guide id="6" orient="horz" pos="799">
          <p15:clr>
            <a:srgbClr val="F26B43"/>
          </p15:clr>
        </p15:guide>
        <p15:guide id="7" orient="horz" pos="1026">
          <p15:clr>
            <a:srgbClr val="F26B43"/>
          </p15:clr>
        </p15:guide>
        <p15:guide id="8" orient="horz" pos="3906">
          <p15:clr>
            <a:srgbClr val="F26B43"/>
          </p15:clr>
        </p15:guide>
        <p15:guide id="9" orient="horz" pos="4178">
          <p15:clr>
            <a:srgbClr val="F26B43"/>
          </p15:clr>
        </p15:guide>
        <p15:guide id="10" pos="3908">
          <p15:clr>
            <a:srgbClr val="F26B43"/>
          </p15:clr>
        </p15:guide>
        <p15:guide id="11" pos="37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3999BA3-562C-4E45-8F3B-A023F450BC21}"/>
              </a:ext>
            </a:extLst>
          </p:cNvPr>
          <p:cNvSpPr>
            <a:spLocks noGrp="1"/>
          </p:cNvSpPr>
          <p:nvPr>
            <p:ph type="title"/>
          </p:nvPr>
        </p:nvSpPr>
        <p:spPr>
          <a:xfrm>
            <a:off x="518318" y="301185"/>
            <a:ext cx="6844385" cy="332399"/>
          </a:xfrm>
          <a:prstGeom prst="rect">
            <a:avLst/>
          </a:prstGeom>
        </p:spPr>
        <p:txBody>
          <a:bodyPr vert="horz" wrap="square" lIns="0" tIns="0" rIns="0" bIns="0" rtlCol="0" anchor="t" anchorCtr="0">
            <a:spAutoFit/>
          </a:bodyPr>
          <a:lstStyle/>
          <a:p>
            <a:r>
              <a:rPr lang="de-DE" dirty="0"/>
              <a:t>Mastertitelformat bearbeiten</a:t>
            </a:r>
          </a:p>
        </p:txBody>
      </p:sp>
      <p:sp>
        <p:nvSpPr>
          <p:cNvPr id="3" name="Textplatzhalter 2">
            <a:extLst>
              <a:ext uri="{FF2B5EF4-FFF2-40B4-BE49-F238E27FC236}">
                <a16:creationId xmlns:a16="http://schemas.microsoft.com/office/drawing/2014/main" id="{DA1581D5-332D-4C8E-AF45-43F518A6E572}"/>
              </a:ext>
            </a:extLst>
          </p:cNvPr>
          <p:cNvSpPr>
            <a:spLocks noGrp="1"/>
          </p:cNvSpPr>
          <p:nvPr>
            <p:ph type="body" idx="1"/>
          </p:nvPr>
        </p:nvSpPr>
        <p:spPr>
          <a:xfrm>
            <a:off x="518319" y="1631156"/>
            <a:ext cx="11157744" cy="4569619"/>
          </a:xfrm>
          <a:prstGeom prst="rect">
            <a:avLst/>
          </a:prstGeom>
        </p:spPr>
        <p:txBody>
          <a:bodyPr vert="horz" lIns="0" tIns="0" rIns="360000" bIns="0" rtlCol="0" anchor="t" anchorCtr="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a:extLst>
              <a:ext uri="{FF2B5EF4-FFF2-40B4-BE49-F238E27FC236}">
                <a16:creationId xmlns:a16="http://schemas.microsoft.com/office/drawing/2014/main" id="{DDD440FC-859D-4521-8908-A802F3E53507}"/>
              </a:ext>
            </a:extLst>
          </p:cNvPr>
          <p:cNvSpPr>
            <a:spLocks noGrp="1"/>
          </p:cNvSpPr>
          <p:nvPr>
            <p:ph type="dt" sz="half" idx="2"/>
          </p:nvPr>
        </p:nvSpPr>
        <p:spPr>
          <a:xfrm>
            <a:off x="10417351" y="6634666"/>
            <a:ext cx="849593" cy="123111"/>
          </a:xfrm>
          <a:prstGeom prst="rect">
            <a:avLst/>
          </a:prstGeom>
        </p:spPr>
        <p:txBody>
          <a:bodyPr vert="horz" wrap="none" lIns="0" tIns="0" rIns="0" bIns="0" rtlCol="0" anchor="t" anchorCtr="0">
            <a:spAutoFit/>
          </a:bodyPr>
          <a:lstStyle>
            <a:lvl1pPr algn="r">
              <a:defRPr sz="800">
                <a:solidFill>
                  <a:schemeClr val="tx1"/>
                </a:solidFill>
              </a:defRPr>
            </a:lvl1pPr>
          </a:lstStyle>
          <a:p>
            <a:fld id="{1F16C11D-8DF3-4A2A-A058-67BF98A1B96A}" type="datetime4">
              <a:rPr lang="de-DE" smtClean="0"/>
              <a:t>19. Januar 2022</a:t>
            </a:fld>
            <a:endParaRPr lang="de-DE" dirty="0"/>
          </a:p>
        </p:txBody>
      </p:sp>
      <p:sp>
        <p:nvSpPr>
          <p:cNvPr id="5" name="Fußzeilenplatzhalter 4">
            <a:extLst>
              <a:ext uri="{FF2B5EF4-FFF2-40B4-BE49-F238E27FC236}">
                <a16:creationId xmlns:a16="http://schemas.microsoft.com/office/drawing/2014/main" id="{588C6C66-9703-4B53-BAF2-1F89587F3CF5}"/>
              </a:ext>
            </a:extLst>
          </p:cNvPr>
          <p:cNvSpPr>
            <a:spLocks noGrp="1"/>
          </p:cNvSpPr>
          <p:nvPr>
            <p:ph type="ftr" sz="quarter" idx="3"/>
          </p:nvPr>
        </p:nvSpPr>
        <p:spPr>
          <a:xfrm>
            <a:off x="518319" y="6634666"/>
            <a:ext cx="5469732" cy="123111"/>
          </a:xfrm>
          <a:prstGeom prst="rect">
            <a:avLst/>
          </a:prstGeom>
        </p:spPr>
        <p:txBody>
          <a:bodyPr vert="horz" wrap="square" lIns="0" tIns="0" rIns="0" bIns="0" rtlCol="0" anchor="t" anchorCtr="0">
            <a:spAutoFit/>
          </a:bodyPr>
          <a:lstStyle>
            <a:lvl1pPr algn="l">
              <a:defRPr sz="800">
                <a:solidFill>
                  <a:schemeClr val="tx1"/>
                </a:solidFill>
              </a:defRPr>
            </a:lvl1pPr>
          </a:lstStyle>
          <a:p>
            <a:r>
              <a:rPr lang="de-DE"/>
              <a:t>Naturwissenschaftliche Fakultät</a:t>
            </a:r>
            <a:endParaRPr lang="de-DE" dirty="0"/>
          </a:p>
        </p:txBody>
      </p:sp>
      <p:sp>
        <p:nvSpPr>
          <p:cNvPr id="6" name="Foliennummernplatzhalter 5">
            <a:extLst>
              <a:ext uri="{FF2B5EF4-FFF2-40B4-BE49-F238E27FC236}">
                <a16:creationId xmlns:a16="http://schemas.microsoft.com/office/drawing/2014/main" id="{2C2FAB54-E254-4FCB-BB98-1E4D5A6D0B56}"/>
              </a:ext>
            </a:extLst>
          </p:cNvPr>
          <p:cNvSpPr>
            <a:spLocks noGrp="1"/>
          </p:cNvSpPr>
          <p:nvPr>
            <p:ph type="sldNum" sz="quarter" idx="4"/>
          </p:nvPr>
        </p:nvSpPr>
        <p:spPr>
          <a:xfrm>
            <a:off x="11482099" y="6634666"/>
            <a:ext cx="193964" cy="123111"/>
          </a:xfrm>
          <a:prstGeom prst="rect">
            <a:avLst/>
          </a:prstGeom>
        </p:spPr>
        <p:txBody>
          <a:bodyPr vert="horz" wrap="none" lIns="0" tIns="0" rIns="0" bIns="0" rtlCol="0" anchor="t" anchorCtr="0">
            <a:spAutoFit/>
          </a:bodyPr>
          <a:lstStyle>
            <a:lvl1pPr algn="r">
              <a:defRPr sz="800">
                <a:solidFill>
                  <a:schemeClr val="tx1"/>
                </a:solidFill>
              </a:defRPr>
            </a:lvl1p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639EA0DE-CCA1-4795-BE19-74C50E90E6A6}"/>
              </a:ext>
            </a:extLst>
          </p:cNvPr>
          <p:cNvSpPr/>
          <p:nvPr userDrawn="1"/>
        </p:nvSpPr>
        <p:spPr>
          <a:xfrm>
            <a:off x="518400" y="1196733"/>
            <a:ext cx="11676062"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F10272FF-60F7-4AF4-9CD6-0A04080EA9B4}"/>
              </a:ext>
            </a:extLst>
          </p:cNvPr>
          <p:cNvSpPr/>
          <p:nvPr userDrawn="1"/>
        </p:nvSpPr>
        <p:spPr>
          <a:xfrm>
            <a:off x="517200" y="6538526"/>
            <a:ext cx="11674800" cy="10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3" name="Gruppieren 12">
            <a:extLst>
              <a:ext uri="{FF2B5EF4-FFF2-40B4-BE49-F238E27FC236}">
                <a16:creationId xmlns:a16="http://schemas.microsoft.com/office/drawing/2014/main" id="{594ED806-CB19-40CC-A79A-590CC1E2001C}"/>
              </a:ext>
            </a:extLst>
          </p:cNvPr>
          <p:cNvGrpSpPr/>
          <p:nvPr userDrawn="1"/>
        </p:nvGrpSpPr>
        <p:grpSpPr>
          <a:xfrm>
            <a:off x="-390525" y="160153"/>
            <a:ext cx="333375" cy="136812"/>
            <a:chOff x="-133350" y="2711163"/>
            <a:chExt cx="333375" cy="136812"/>
          </a:xfrm>
        </p:grpSpPr>
        <p:cxnSp>
          <p:nvCxnSpPr>
            <p:cNvPr id="10" name="Gerader Verbinder 9">
              <a:extLst>
                <a:ext uri="{FF2B5EF4-FFF2-40B4-BE49-F238E27FC236}">
                  <a16:creationId xmlns:a16="http://schemas.microsoft.com/office/drawing/2014/main" id="{4AAF1C65-9B2D-4CC2-AC17-D265DC4D733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1A82F2D7-59C8-4661-B851-DC008AA6297D}"/>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5" name="Gruppieren 14">
            <a:extLst>
              <a:ext uri="{FF2B5EF4-FFF2-40B4-BE49-F238E27FC236}">
                <a16:creationId xmlns:a16="http://schemas.microsoft.com/office/drawing/2014/main" id="{211FD6C4-2ACB-4F36-A3BA-68BAE793E096}"/>
              </a:ext>
            </a:extLst>
          </p:cNvPr>
          <p:cNvGrpSpPr/>
          <p:nvPr userDrawn="1"/>
        </p:nvGrpSpPr>
        <p:grpSpPr>
          <a:xfrm>
            <a:off x="-390525" y="1131703"/>
            <a:ext cx="333375" cy="136812"/>
            <a:chOff x="-133350" y="2711163"/>
            <a:chExt cx="333375" cy="136812"/>
          </a:xfrm>
        </p:grpSpPr>
        <p:cxnSp>
          <p:nvCxnSpPr>
            <p:cNvPr id="16" name="Gerader Verbinder 15">
              <a:extLst>
                <a:ext uri="{FF2B5EF4-FFF2-40B4-BE49-F238E27FC236}">
                  <a16:creationId xmlns:a16="http://schemas.microsoft.com/office/drawing/2014/main" id="{779170BC-C4E0-4FC8-93EA-CB17C932729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6CF57888-5707-459D-94AC-235CE0EBEDD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8" name="Gruppieren 17">
            <a:extLst>
              <a:ext uri="{FF2B5EF4-FFF2-40B4-BE49-F238E27FC236}">
                <a16:creationId xmlns:a16="http://schemas.microsoft.com/office/drawing/2014/main" id="{503014F4-59EC-4961-A29D-259A33C423B3}"/>
              </a:ext>
            </a:extLst>
          </p:cNvPr>
          <p:cNvGrpSpPr/>
          <p:nvPr userDrawn="1"/>
        </p:nvGrpSpPr>
        <p:grpSpPr>
          <a:xfrm>
            <a:off x="-390525" y="1491963"/>
            <a:ext cx="333375" cy="136812"/>
            <a:chOff x="-133350" y="2711163"/>
            <a:chExt cx="333375" cy="136812"/>
          </a:xfrm>
        </p:grpSpPr>
        <p:cxnSp>
          <p:nvCxnSpPr>
            <p:cNvPr id="19" name="Gerader Verbinder 18">
              <a:extLst>
                <a:ext uri="{FF2B5EF4-FFF2-40B4-BE49-F238E27FC236}">
                  <a16:creationId xmlns:a16="http://schemas.microsoft.com/office/drawing/2014/main" id="{BD8E14DC-3898-4BA1-91EA-46ADC917A58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61BB5C6B-8FE1-44A4-AE66-C1DB01AE301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1" name="Gruppieren 20">
            <a:extLst>
              <a:ext uri="{FF2B5EF4-FFF2-40B4-BE49-F238E27FC236}">
                <a16:creationId xmlns:a16="http://schemas.microsoft.com/office/drawing/2014/main" id="{B9991022-C87B-4402-BF68-CD3ED59D5D85}"/>
              </a:ext>
            </a:extLst>
          </p:cNvPr>
          <p:cNvGrpSpPr/>
          <p:nvPr userDrawn="1"/>
        </p:nvGrpSpPr>
        <p:grpSpPr>
          <a:xfrm>
            <a:off x="-390525" y="3292188"/>
            <a:ext cx="333375" cy="136812"/>
            <a:chOff x="-133350" y="2711163"/>
            <a:chExt cx="333375" cy="136812"/>
          </a:xfrm>
        </p:grpSpPr>
        <p:cxnSp>
          <p:nvCxnSpPr>
            <p:cNvPr id="22" name="Gerader Verbinder 21">
              <a:extLst>
                <a:ext uri="{FF2B5EF4-FFF2-40B4-BE49-F238E27FC236}">
                  <a16:creationId xmlns:a16="http://schemas.microsoft.com/office/drawing/2014/main" id="{439873FE-8996-424A-94FE-EEEEC0A7B6C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A04C5416-0A35-4C8C-8975-2F5057F69C48}"/>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4" name="Gruppieren 23">
            <a:extLst>
              <a:ext uri="{FF2B5EF4-FFF2-40B4-BE49-F238E27FC236}">
                <a16:creationId xmlns:a16="http://schemas.microsoft.com/office/drawing/2014/main" id="{FF9A881D-D6E0-4814-9AA3-AAF6697A620E}"/>
              </a:ext>
            </a:extLst>
          </p:cNvPr>
          <p:cNvGrpSpPr/>
          <p:nvPr userDrawn="1"/>
        </p:nvGrpSpPr>
        <p:grpSpPr>
          <a:xfrm>
            <a:off x="-390525" y="6063963"/>
            <a:ext cx="333375" cy="136812"/>
            <a:chOff x="-133350" y="2711163"/>
            <a:chExt cx="333375" cy="136812"/>
          </a:xfrm>
        </p:grpSpPr>
        <p:cxnSp>
          <p:nvCxnSpPr>
            <p:cNvPr id="25" name="Gerader Verbinder 24">
              <a:extLst>
                <a:ext uri="{FF2B5EF4-FFF2-40B4-BE49-F238E27FC236}">
                  <a16:creationId xmlns:a16="http://schemas.microsoft.com/office/drawing/2014/main" id="{7ECA5DFD-01F8-49BC-9DE9-EE577F9B403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348451A-09A8-4D76-AA86-13CB9E640770}"/>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7" name="Gruppieren 26">
            <a:extLst>
              <a:ext uri="{FF2B5EF4-FFF2-40B4-BE49-F238E27FC236}">
                <a16:creationId xmlns:a16="http://schemas.microsoft.com/office/drawing/2014/main" id="{324DF2EB-9047-4DDA-A12A-4BAC4962F78F}"/>
              </a:ext>
            </a:extLst>
          </p:cNvPr>
          <p:cNvGrpSpPr/>
          <p:nvPr userDrawn="1"/>
        </p:nvGrpSpPr>
        <p:grpSpPr>
          <a:xfrm>
            <a:off x="-390525" y="6495763"/>
            <a:ext cx="333375" cy="136812"/>
            <a:chOff x="-133350" y="2711163"/>
            <a:chExt cx="333375" cy="136812"/>
          </a:xfrm>
        </p:grpSpPr>
        <p:cxnSp>
          <p:nvCxnSpPr>
            <p:cNvPr id="28" name="Gerader Verbinder 27">
              <a:extLst>
                <a:ext uri="{FF2B5EF4-FFF2-40B4-BE49-F238E27FC236}">
                  <a16:creationId xmlns:a16="http://schemas.microsoft.com/office/drawing/2014/main" id="{690A038D-AD14-4251-A0A9-22A5F6713B0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9E3D1027-C73A-4F88-AB8D-55680AB053E7}"/>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30" name="Gruppieren 29">
            <a:extLst>
              <a:ext uri="{FF2B5EF4-FFF2-40B4-BE49-F238E27FC236}">
                <a16:creationId xmlns:a16="http://schemas.microsoft.com/office/drawing/2014/main" id="{B6244944-3F97-4474-9D4A-3D31BFBC3DF9}"/>
              </a:ext>
            </a:extLst>
          </p:cNvPr>
          <p:cNvGrpSpPr/>
          <p:nvPr userDrawn="1"/>
        </p:nvGrpSpPr>
        <p:grpSpPr>
          <a:xfrm rot="16200000">
            <a:off x="281643" y="-299136"/>
            <a:ext cx="333375" cy="136808"/>
            <a:chOff x="-133350" y="2711167"/>
            <a:chExt cx="333375" cy="136808"/>
          </a:xfrm>
        </p:grpSpPr>
        <p:cxnSp>
          <p:nvCxnSpPr>
            <p:cNvPr id="31" name="Gerader Verbinder 30">
              <a:extLst>
                <a:ext uri="{FF2B5EF4-FFF2-40B4-BE49-F238E27FC236}">
                  <a16:creationId xmlns:a16="http://schemas.microsoft.com/office/drawing/2014/main" id="{97182CE3-E874-4552-B5B3-4076C990890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DFE6B92B-AC01-4482-A6E7-400EF0E7F9ED}"/>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3" name="Gruppieren 32">
            <a:extLst>
              <a:ext uri="{FF2B5EF4-FFF2-40B4-BE49-F238E27FC236}">
                <a16:creationId xmlns:a16="http://schemas.microsoft.com/office/drawing/2014/main" id="{5EC5B3E5-86C1-4027-A74F-789345DFA684}"/>
              </a:ext>
            </a:extLst>
          </p:cNvPr>
          <p:cNvGrpSpPr/>
          <p:nvPr userDrawn="1"/>
        </p:nvGrpSpPr>
        <p:grpSpPr>
          <a:xfrm rot="16200000">
            <a:off x="5752963" y="-299136"/>
            <a:ext cx="333375" cy="136804"/>
            <a:chOff x="-133350" y="2711171"/>
            <a:chExt cx="333375" cy="136804"/>
          </a:xfrm>
        </p:grpSpPr>
        <p:cxnSp>
          <p:nvCxnSpPr>
            <p:cNvPr id="34" name="Gerader Verbinder 33">
              <a:extLst>
                <a:ext uri="{FF2B5EF4-FFF2-40B4-BE49-F238E27FC236}">
                  <a16:creationId xmlns:a16="http://schemas.microsoft.com/office/drawing/2014/main" id="{7B62256D-25C9-4899-8A3A-7970EB4706F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29A2699B-FFE8-4320-BD7A-68D214D9A58B}"/>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14" name="Gruppieren 13">
            <a:extLst>
              <a:ext uri="{FF2B5EF4-FFF2-40B4-BE49-F238E27FC236}">
                <a16:creationId xmlns:a16="http://schemas.microsoft.com/office/drawing/2014/main" id="{11A9EBBA-C118-4592-8B41-99FA797C19C4}"/>
              </a:ext>
            </a:extLst>
          </p:cNvPr>
          <p:cNvGrpSpPr/>
          <p:nvPr userDrawn="1"/>
        </p:nvGrpSpPr>
        <p:grpSpPr>
          <a:xfrm>
            <a:off x="6203950" y="-397424"/>
            <a:ext cx="124906" cy="333375"/>
            <a:chOff x="6416680" y="-397424"/>
            <a:chExt cx="124906" cy="333375"/>
          </a:xfrm>
        </p:grpSpPr>
        <p:cxnSp>
          <p:nvCxnSpPr>
            <p:cNvPr id="37" name="Gerader Verbinder 36">
              <a:extLst>
                <a:ext uri="{FF2B5EF4-FFF2-40B4-BE49-F238E27FC236}">
                  <a16:creationId xmlns:a16="http://schemas.microsoft.com/office/drawing/2014/main" id="{45C123C4-4121-4372-95DF-DC232FC6A3E1}"/>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10C304B0-38F3-48B3-A23F-BE3EEAF774D6}"/>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40" name="Gerader Verbinder 39">
            <a:extLst>
              <a:ext uri="{FF2B5EF4-FFF2-40B4-BE49-F238E27FC236}">
                <a16:creationId xmlns:a16="http://schemas.microsoft.com/office/drawing/2014/main" id="{EA609601-D94C-4D05-A7EF-EBA9D6ACA000}"/>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1" name="Gruppieren 40">
            <a:extLst>
              <a:ext uri="{FF2B5EF4-FFF2-40B4-BE49-F238E27FC236}">
                <a16:creationId xmlns:a16="http://schemas.microsoft.com/office/drawing/2014/main" id="{E2CEB042-C849-4BE4-A0F0-03828777E713}"/>
              </a:ext>
            </a:extLst>
          </p:cNvPr>
          <p:cNvGrpSpPr/>
          <p:nvPr userDrawn="1"/>
        </p:nvGrpSpPr>
        <p:grpSpPr>
          <a:xfrm rot="16200000">
            <a:off x="11447325" y="-299139"/>
            <a:ext cx="333375" cy="136800"/>
            <a:chOff x="-133350" y="2711175"/>
            <a:chExt cx="333375" cy="136800"/>
          </a:xfrm>
        </p:grpSpPr>
        <p:cxnSp>
          <p:nvCxnSpPr>
            <p:cNvPr id="42" name="Gerader Verbinder 41">
              <a:extLst>
                <a:ext uri="{FF2B5EF4-FFF2-40B4-BE49-F238E27FC236}">
                  <a16:creationId xmlns:a16="http://schemas.microsoft.com/office/drawing/2014/main" id="{A58E387D-7C2C-4001-94B6-8372A7A1305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29EC0E69-66B7-4E97-B0AC-9CFA0DDEC604}"/>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4" name="Freihandform: Form 43">
            <a:extLst>
              <a:ext uri="{FF2B5EF4-FFF2-40B4-BE49-F238E27FC236}">
                <a16:creationId xmlns:a16="http://schemas.microsoft.com/office/drawing/2014/main" id="{6B9C3F00-7FB2-4003-A482-01BAC23713A4}"/>
              </a:ext>
            </a:extLst>
          </p:cNvPr>
          <p:cNvSpPr>
            <a:spLocks noChangeAspect="1"/>
          </p:cNvSpPr>
          <p:nvPr userDrawn="1"/>
        </p:nvSpPr>
        <p:spPr>
          <a:xfrm>
            <a:off x="10596063" y="299346"/>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316A"/>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06214326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Lst>
  <p:hf hdr="0"/>
  <p:txStyles>
    <p:titleStyle>
      <a:lvl1pPr algn="l" defTabSz="914400" rtl="0" eaLnBrk="1" latinLnBrk="0" hangingPunct="1">
        <a:lnSpc>
          <a:spcPct val="90000"/>
        </a:lnSpc>
        <a:spcBef>
          <a:spcPct val="0"/>
        </a:spcBef>
        <a:buNone/>
        <a:defRPr sz="2400" b="1" kern="1200">
          <a:solidFill>
            <a:schemeClr val="accent3"/>
          </a:solidFill>
          <a:latin typeface="+mj-lt"/>
          <a:ea typeface="+mj-ea"/>
          <a:cs typeface="+mj-cs"/>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16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6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4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55">
          <p15:clr>
            <a:srgbClr val="F26B43"/>
          </p15:clr>
        </p15:guide>
        <p15:guide id="5" orient="horz" pos="187">
          <p15:clr>
            <a:srgbClr val="F26B43"/>
          </p15:clr>
        </p15:guide>
        <p15:guide id="6" orient="horz" pos="799">
          <p15:clr>
            <a:srgbClr val="F26B43"/>
          </p15:clr>
        </p15:guide>
        <p15:guide id="7" orient="horz" pos="1026">
          <p15:clr>
            <a:srgbClr val="F26B43"/>
          </p15:clr>
        </p15:guide>
        <p15:guide id="8" orient="horz" pos="3906">
          <p15:clr>
            <a:srgbClr val="F26B43"/>
          </p15:clr>
        </p15:guide>
        <p15:guide id="9" orient="horz" pos="4178">
          <p15:clr>
            <a:srgbClr val="F26B43"/>
          </p15:clr>
        </p15:guide>
        <p15:guide id="10" pos="3908">
          <p15:clr>
            <a:srgbClr val="F26B43"/>
          </p15:clr>
        </p15:guide>
        <p15:guide id="11" pos="377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3999BA3-562C-4E45-8F3B-A023F450BC21}"/>
              </a:ext>
            </a:extLst>
          </p:cNvPr>
          <p:cNvSpPr>
            <a:spLocks noGrp="1"/>
          </p:cNvSpPr>
          <p:nvPr>
            <p:ph type="title"/>
          </p:nvPr>
        </p:nvSpPr>
        <p:spPr>
          <a:xfrm>
            <a:off x="518318" y="301185"/>
            <a:ext cx="6844385" cy="332399"/>
          </a:xfrm>
          <a:prstGeom prst="rect">
            <a:avLst/>
          </a:prstGeom>
        </p:spPr>
        <p:txBody>
          <a:bodyPr vert="horz" wrap="square" lIns="0" tIns="0" rIns="0" bIns="0" rtlCol="0" anchor="t" anchorCtr="0">
            <a:spAutoFit/>
          </a:bodyPr>
          <a:lstStyle/>
          <a:p>
            <a:r>
              <a:rPr lang="de-DE" dirty="0"/>
              <a:t>Mastertitelformat bearbeiten</a:t>
            </a:r>
          </a:p>
        </p:txBody>
      </p:sp>
      <p:sp>
        <p:nvSpPr>
          <p:cNvPr id="3" name="Textplatzhalter 2">
            <a:extLst>
              <a:ext uri="{FF2B5EF4-FFF2-40B4-BE49-F238E27FC236}">
                <a16:creationId xmlns:a16="http://schemas.microsoft.com/office/drawing/2014/main" id="{DA1581D5-332D-4C8E-AF45-43F518A6E572}"/>
              </a:ext>
            </a:extLst>
          </p:cNvPr>
          <p:cNvSpPr>
            <a:spLocks noGrp="1"/>
          </p:cNvSpPr>
          <p:nvPr>
            <p:ph type="body" idx="1"/>
          </p:nvPr>
        </p:nvSpPr>
        <p:spPr>
          <a:xfrm>
            <a:off x="518319" y="1631156"/>
            <a:ext cx="11157744" cy="4569619"/>
          </a:xfrm>
          <a:prstGeom prst="rect">
            <a:avLst/>
          </a:prstGeom>
        </p:spPr>
        <p:txBody>
          <a:bodyPr vert="horz" lIns="0" tIns="0" rIns="360000" bIns="0" rtlCol="0" anchor="t" anchorCtr="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a:extLst>
              <a:ext uri="{FF2B5EF4-FFF2-40B4-BE49-F238E27FC236}">
                <a16:creationId xmlns:a16="http://schemas.microsoft.com/office/drawing/2014/main" id="{DDD440FC-859D-4521-8908-A802F3E53507}"/>
              </a:ext>
            </a:extLst>
          </p:cNvPr>
          <p:cNvSpPr>
            <a:spLocks noGrp="1"/>
          </p:cNvSpPr>
          <p:nvPr>
            <p:ph type="dt" sz="half" idx="2"/>
          </p:nvPr>
        </p:nvSpPr>
        <p:spPr>
          <a:xfrm>
            <a:off x="10417351" y="6634666"/>
            <a:ext cx="849593" cy="123111"/>
          </a:xfrm>
          <a:prstGeom prst="rect">
            <a:avLst/>
          </a:prstGeom>
        </p:spPr>
        <p:txBody>
          <a:bodyPr vert="horz" wrap="none" lIns="0" tIns="0" rIns="0" bIns="0" rtlCol="0" anchor="t" anchorCtr="0">
            <a:spAutoFit/>
          </a:bodyPr>
          <a:lstStyle>
            <a:lvl1pPr algn="r">
              <a:defRPr sz="800">
                <a:solidFill>
                  <a:schemeClr val="tx1"/>
                </a:solidFill>
              </a:defRPr>
            </a:lvl1pPr>
          </a:lstStyle>
          <a:p>
            <a:fld id="{E4F9C00A-8AFB-47C9-A7D9-7909CE906E5E}" type="datetime4">
              <a:rPr lang="de-DE" smtClean="0"/>
              <a:t>19. Januar 2022</a:t>
            </a:fld>
            <a:endParaRPr lang="de-DE" dirty="0"/>
          </a:p>
        </p:txBody>
      </p:sp>
      <p:sp>
        <p:nvSpPr>
          <p:cNvPr id="5" name="Fußzeilenplatzhalter 4">
            <a:extLst>
              <a:ext uri="{FF2B5EF4-FFF2-40B4-BE49-F238E27FC236}">
                <a16:creationId xmlns:a16="http://schemas.microsoft.com/office/drawing/2014/main" id="{588C6C66-9703-4B53-BAF2-1F89587F3CF5}"/>
              </a:ext>
            </a:extLst>
          </p:cNvPr>
          <p:cNvSpPr>
            <a:spLocks noGrp="1"/>
          </p:cNvSpPr>
          <p:nvPr>
            <p:ph type="ftr" sz="quarter" idx="3"/>
          </p:nvPr>
        </p:nvSpPr>
        <p:spPr>
          <a:xfrm>
            <a:off x="518319" y="6634666"/>
            <a:ext cx="5469732" cy="123111"/>
          </a:xfrm>
          <a:prstGeom prst="rect">
            <a:avLst/>
          </a:prstGeom>
        </p:spPr>
        <p:txBody>
          <a:bodyPr vert="horz" wrap="square" lIns="0" tIns="0" rIns="0" bIns="0" rtlCol="0" anchor="t" anchorCtr="0">
            <a:spAutoFit/>
          </a:bodyPr>
          <a:lstStyle>
            <a:lvl1pPr algn="l">
              <a:defRPr sz="800">
                <a:solidFill>
                  <a:schemeClr val="tx1"/>
                </a:solidFill>
              </a:defRPr>
            </a:lvl1pPr>
          </a:lstStyle>
          <a:p>
            <a:r>
              <a:rPr lang="de-DE"/>
              <a:t>Technische Fakultät</a:t>
            </a:r>
            <a:endParaRPr lang="de-DE" dirty="0"/>
          </a:p>
        </p:txBody>
      </p:sp>
      <p:sp>
        <p:nvSpPr>
          <p:cNvPr id="6" name="Foliennummernplatzhalter 5">
            <a:extLst>
              <a:ext uri="{FF2B5EF4-FFF2-40B4-BE49-F238E27FC236}">
                <a16:creationId xmlns:a16="http://schemas.microsoft.com/office/drawing/2014/main" id="{2C2FAB54-E254-4FCB-BB98-1E4D5A6D0B56}"/>
              </a:ext>
            </a:extLst>
          </p:cNvPr>
          <p:cNvSpPr>
            <a:spLocks noGrp="1"/>
          </p:cNvSpPr>
          <p:nvPr>
            <p:ph type="sldNum" sz="quarter" idx="4"/>
          </p:nvPr>
        </p:nvSpPr>
        <p:spPr>
          <a:xfrm>
            <a:off x="11482099" y="6634666"/>
            <a:ext cx="193964" cy="123111"/>
          </a:xfrm>
          <a:prstGeom prst="rect">
            <a:avLst/>
          </a:prstGeom>
        </p:spPr>
        <p:txBody>
          <a:bodyPr vert="horz" wrap="none" lIns="0" tIns="0" rIns="0" bIns="0" rtlCol="0" anchor="t" anchorCtr="0">
            <a:spAutoFit/>
          </a:bodyPr>
          <a:lstStyle>
            <a:lvl1pPr algn="r">
              <a:defRPr sz="800">
                <a:solidFill>
                  <a:schemeClr val="tx1"/>
                </a:solidFill>
              </a:defRPr>
            </a:lvl1p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639EA0DE-CCA1-4795-BE19-74C50E90E6A6}"/>
              </a:ext>
            </a:extLst>
          </p:cNvPr>
          <p:cNvSpPr/>
          <p:nvPr userDrawn="1"/>
        </p:nvSpPr>
        <p:spPr>
          <a:xfrm>
            <a:off x="518400" y="1196733"/>
            <a:ext cx="11676062"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F10272FF-60F7-4AF4-9CD6-0A04080EA9B4}"/>
              </a:ext>
            </a:extLst>
          </p:cNvPr>
          <p:cNvSpPr/>
          <p:nvPr userDrawn="1"/>
        </p:nvSpPr>
        <p:spPr>
          <a:xfrm>
            <a:off x="517200" y="6538526"/>
            <a:ext cx="11674800" cy="10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3" name="Gruppieren 12">
            <a:extLst>
              <a:ext uri="{FF2B5EF4-FFF2-40B4-BE49-F238E27FC236}">
                <a16:creationId xmlns:a16="http://schemas.microsoft.com/office/drawing/2014/main" id="{594ED806-CB19-40CC-A79A-590CC1E2001C}"/>
              </a:ext>
            </a:extLst>
          </p:cNvPr>
          <p:cNvGrpSpPr/>
          <p:nvPr userDrawn="1"/>
        </p:nvGrpSpPr>
        <p:grpSpPr>
          <a:xfrm>
            <a:off x="-390525" y="160153"/>
            <a:ext cx="333375" cy="136812"/>
            <a:chOff x="-133350" y="2711163"/>
            <a:chExt cx="333375" cy="136812"/>
          </a:xfrm>
        </p:grpSpPr>
        <p:cxnSp>
          <p:nvCxnSpPr>
            <p:cNvPr id="10" name="Gerader Verbinder 9">
              <a:extLst>
                <a:ext uri="{FF2B5EF4-FFF2-40B4-BE49-F238E27FC236}">
                  <a16:creationId xmlns:a16="http://schemas.microsoft.com/office/drawing/2014/main" id="{4AAF1C65-9B2D-4CC2-AC17-D265DC4D733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1A82F2D7-59C8-4661-B851-DC008AA6297D}"/>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5" name="Gruppieren 14">
            <a:extLst>
              <a:ext uri="{FF2B5EF4-FFF2-40B4-BE49-F238E27FC236}">
                <a16:creationId xmlns:a16="http://schemas.microsoft.com/office/drawing/2014/main" id="{211FD6C4-2ACB-4F36-A3BA-68BAE793E096}"/>
              </a:ext>
            </a:extLst>
          </p:cNvPr>
          <p:cNvGrpSpPr/>
          <p:nvPr userDrawn="1"/>
        </p:nvGrpSpPr>
        <p:grpSpPr>
          <a:xfrm>
            <a:off x="-390525" y="1131703"/>
            <a:ext cx="333375" cy="136812"/>
            <a:chOff x="-133350" y="2711163"/>
            <a:chExt cx="333375" cy="136812"/>
          </a:xfrm>
        </p:grpSpPr>
        <p:cxnSp>
          <p:nvCxnSpPr>
            <p:cNvPr id="16" name="Gerader Verbinder 15">
              <a:extLst>
                <a:ext uri="{FF2B5EF4-FFF2-40B4-BE49-F238E27FC236}">
                  <a16:creationId xmlns:a16="http://schemas.microsoft.com/office/drawing/2014/main" id="{779170BC-C4E0-4FC8-93EA-CB17C932729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6CF57888-5707-459D-94AC-235CE0EBEDD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8" name="Gruppieren 17">
            <a:extLst>
              <a:ext uri="{FF2B5EF4-FFF2-40B4-BE49-F238E27FC236}">
                <a16:creationId xmlns:a16="http://schemas.microsoft.com/office/drawing/2014/main" id="{503014F4-59EC-4961-A29D-259A33C423B3}"/>
              </a:ext>
            </a:extLst>
          </p:cNvPr>
          <p:cNvGrpSpPr/>
          <p:nvPr userDrawn="1"/>
        </p:nvGrpSpPr>
        <p:grpSpPr>
          <a:xfrm>
            <a:off x="-390525" y="1491963"/>
            <a:ext cx="333375" cy="136812"/>
            <a:chOff x="-133350" y="2711163"/>
            <a:chExt cx="333375" cy="136812"/>
          </a:xfrm>
        </p:grpSpPr>
        <p:cxnSp>
          <p:nvCxnSpPr>
            <p:cNvPr id="19" name="Gerader Verbinder 18">
              <a:extLst>
                <a:ext uri="{FF2B5EF4-FFF2-40B4-BE49-F238E27FC236}">
                  <a16:creationId xmlns:a16="http://schemas.microsoft.com/office/drawing/2014/main" id="{BD8E14DC-3898-4BA1-91EA-46ADC917A58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61BB5C6B-8FE1-44A4-AE66-C1DB01AE301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1" name="Gruppieren 20">
            <a:extLst>
              <a:ext uri="{FF2B5EF4-FFF2-40B4-BE49-F238E27FC236}">
                <a16:creationId xmlns:a16="http://schemas.microsoft.com/office/drawing/2014/main" id="{B9991022-C87B-4402-BF68-CD3ED59D5D85}"/>
              </a:ext>
            </a:extLst>
          </p:cNvPr>
          <p:cNvGrpSpPr/>
          <p:nvPr userDrawn="1"/>
        </p:nvGrpSpPr>
        <p:grpSpPr>
          <a:xfrm>
            <a:off x="-390525" y="3292188"/>
            <a:ext cx="333375" cy="136812"/>
            <a:chOff x="-133350" y="2711163"/>
            <a:chExt cx="333375" cy="136812"/>
          </a:xfrm>
        </p:grpSpPr>
        <p:cxnSp>
          <p:nvCxnSpPr>
            <p:cNvPr id="22" name="Gerader Verbinder 21">
              <a:extLst>
                <a:ext uri="{FF2B5EF4-FFF2-40B4-BE49-F238E27FC236}">
                  <a16:creationId xmlns:a16="http://schemas.microsoft.com/office/drawing/2014/main" id="{439873FE-8996-424A-94FE-EEEEC0A7B6C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A04C5416-0A35-4C8C-8975-2F5057F69C48}"/>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4" name="Gruppieren 23">
            <a:extLst>
              <a:ext uri="{FF2B5EF4-FFF2-40B4-BE49-F238E27FC236}">
                <a16:creationId xmlns:a16="http://schemas.microsoft.com/office/drawing/2014/main" id="{FF9A881D-D6E0-4814-9AA3-AAF6697A620E}"/>
              </a:ext>
            </a:extLst>
          </p:cNvPr>
          <p:cNvGrpSpPr/>
          <p:nvPr userDrawn="1"/>
        </p:nvGrpSpPr>
        <p:grpSpPr>
          <a:xfrm>
            <a:off x="-390525" y="6063963"/>
            <a:ext cx="333375" cy="136812"/>
            <a:chOff x="-133350" y="2711163"/>
            <a:chExt cx="333375" cy="136812"/>
          </a:xfrm>
        </p:grpSpPr>
        <p:cxnSp>
          <p:nvCxnSpPr>
            <p:cNvPr id="25" name="Gerader Verbinder 24">
              <a:extLst>
                <a:ext uri="{FF2B5EF4-FFF2-40B4-BE49-F238E27FC236}">
                  <a16:creationId xmlns:a16="http://schemas.microsoft.com/office/drawing/2014/main" id="{7ECA5DFD-01F8-49BC-9DE9-EE577F9B403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348451A-09A8-4D76-AA86-13CB9E640770}"/>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7" name="Gruppieren 26">
            <a:extLst>
              <a:ext uri="{FF2B5EF4-FFF2-40B4-BE49-F238E27FC236}">
                <a16:creationId xmlns:a16="http://schemas.microsoft.com/office/drawing/2014/main" id="{324DF2EB-9047-4DDA-A12A-4BAC4962F78F}"/>
              </a:ext>
            </a:extLst>
          </p:cNvPr>
          <p:cNvGrpSpPr/>
          <p:nvPr userDrawn="1"/>
        </p:nvGrpSpPr>
        <p:grpSpPr>
          <a:xfrm>
            <a:off x="-390525" y="6495763"/>
            <a:ext cx="333375" cy="136812"/>
            <a:chOff x="-133350" y="2711163"/>
            <a:chExt cx="333375" cy="136812"/>
          </a:xfrm>
        </p:grpSpPr>
        <p:cxnSp>
          <p:nvCxnSpPr>
            <p:cNvPr id="28" name="Gerader Verbinder 27">
              <a:extLst>
                <a:ext uri="{FF2B5EF4-FFF2-40B4-BE49-F238E27FC236}">
                  <a16:creationId xmlns:a16="http://schemas.microsoft.com/office/drawing/2014/main" id="{690A038D-AD14-4251-A0A9-22A5F6713B0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9E3D1027-C73A-4F88-AB8D-55680AB053E7}"/>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30" name="Gruppieren 29">
            <a:extLst>
              <a:ext uri="{FF2B5EF4-FFF2-40B4-BE49-F238E27FC236}">
                <a16:creationId xmlns:a16="http://schemas.microsoft.com/office/drawing/2014/main" id="{B6244944-3F97-4474-9D4A-3D31BFBC3DF9}"/>
              </a:ext>
            </a:extLst>
          </p:cNvPr>
          <p:cNvGrpSpPr/>
          <p:nvPr userDrawn="1"/>
        </p:nvGrpSpPr>
        <p:grpSpPr>
          <a:xfrm rot="16200000">
            <a:off x="281643" y="-299136"/>
            <a:ext cx="333375" cy="136808"/>
            <a:chOff x="-133350" y="2711167"/>
            <a:chExt cx="333375" cy="136808"/>
          </a:xfrm>
        </p:grpSpPr>
        <p:cxnSp>
          <p:nvCxnSpPr>
            <p:cNvPr id="31" name="Gerader Verbinder 30">
              <a:extLst>
                <a:ext uri="{FF2B5EF4-FFF2-40B4-BE49-F238E27FC236}">
                  <a16:creationId xmlns:a16="http://schemas.microsoft.com/office/drawing/2014/main" id="{97182CE3-E874-4552-B5B3-4076C990890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DFE6B92B-AC01-4482-A6E7-400EF0E7F9ED}"/>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3" name="Gruppieren 32">
            <a:extLst>
              <a:ext uri="{FF2B5EF4-FFF2-40B4-BE49-F238E27FC236}">
                <a16:creationId xmlns:a16="http://schemas.microsoft.com/office/drawing/2014/main" id="{5EC5B3E5-86C1-4027-A74F-789345DFA684}"/>
              </a:ext>
            </a:extLst>
          </p:cNvPr>
          <p:cNvGrpSpPr/>
          <p:nvPr userDrawn="1"/>
        </p:nvGrpSpPr>
        <p:grpSpPr>
          <a:xfrm rot="16200000">
            <a:off x="5752963" y="-299136"/>
            <a:ext cx="333375" cy="136804"/>
            <a:chOff x="-133350" y="2711171"/>
            <a:chExt cx="333375" cy="136804"/>
          </a:xfrm>
        </p:grpSpPr>
        <p:cxnSp>
          <p:nvCxnSpPr>
            <p:cNvPr id="34" name="Gerader Verbinder 33">
              <a:extLst>
                <a:ext uri="{FF2B5EF4-FFF2-40B4-BE49-F238E27FC236}">
                  <a16:creationId xmlns:a16="http://schemas.microsoft.com/office/drawing/2014/main" id="{7B62256D-25C9-4899-8A3A-7970EB4706F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29A2699B-FFE8-4320-BD7A-68D214D9A58B}"/>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14" name="Gruppieren 13">
            <a:extLst>
              <a:ext uri="{FF2B5EF4-FFF2-40B4-BE49-F238E27FC236}">
                <a16:creationId xmlns:a16="http://schemas.microsoft.com/office/drawing/2014/main" id="{11A9EBBA-C118-4592-8B41-99FA797C19C4}"/>
              </a:ext>
            </a:extLst>
          </p:cNvPr>
          <p:cNvGrpSpPr/>
          <p:nvPr userDrawn="1"/>
        </p:nvGrpSpPr>
        <p:grpSpPr>
          <a:xfrm>
            <a:off x="6203950" y="-397424"/>
            <a:ext cx="124906" cy="333375"/>
            <a:chOff x="6416680" y="-397424"/>
            <a:chExt cx="124906" cy="333375"/>
          </a:xfrm>
        </p:grpSpPr>
        <p:cxnSp>
          <p:nvCxnSpPr>
            <p:cNvPr id="37" name="Gerader Verbinder 36">
              <a:extLst>
                <a:ext uri="{FF2B5EF4-FFF2-40B4-BE49-F238E27FC236}">
                  <a16:creationId xmlns:a16="http://schemas.microsoft.com/office/drawing/2014/main" id="{45C123C4-4121-4372-95DF-DC232FC6A3E1}"/>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10C304B0-38F3-48B3-A23F-BE3EEAF774D6}"/>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40" name="Gerader Verbinder 39">
            <a:extLst>
              <a:ext uri="{FF2B5EF4-FFF2-40B4-BE49-F238E27FC236}">
                <a16:creationId xmlns:a16="http://schemas.microsoft.com/office/drawing/2014/main" id="{EA609601-D94C-4D05-A7EF-EBA9D6ACA000}"/>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1" name="Gruppieren 40">
            <a:extLst>
              <a:ext uri="{FF2B5EF4-FFF2-40B4-BE49-F238E27FC236}">
                <a16:creationId xmlns:a16="http://schemas.microsoft.com/office/drawing/2014/main" id="{E2CEB042-C849-4BE4-A0F0-03828777E713}"/>
              </a:ext>
            </a:extLst>
          </p:cNvPr>
          <p:cNvGrpSpPr/>
          <p:nvPr userDrawn="1"/>
        </p:nvGrpSpPr>
        <p:grpSpPr>
          <a:xfrm rot="16200000">
            <a:off x="11447325" y="-299139"/>
            <a:ext cx="333375" cy="136800"/>
            <a:chOff x="-133350" y="2711175"/>
            <a:chExt cx="333375" cy="136800"/>
          </a:xfrm>
        </p:grpSpPr>
        <p:cxnSp>
          <p:nvCxnSpPr>
            <p:cNvPr id="42" name="Gerader Verbinder 41">
              <a:extLst>
                <a:ext uri="{FF2B5EF4-FFF2-40B4-BE49-F238E27FC236}">
                  <a16:creationId xmlns:a16="http://schemas.microsoft.com/office/drawing/2014/main" id="{A58E387D-7C2C-4001-94B6-8372A7A1305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29EC0E69-66B7-4E97-B0AC-9CFA0DDEC604}"/>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4" name="Freihandform: Form 43">
            <a:extLst>
              <a:ext uri="{FF2B5EF4-FFF2-40B4-BE49-F238E27FC236}">
                <a16:creationId xmlns:a16="http://schemas.microsoft.com/office/drawing/2014/main" id="{14D59EEC-E0BA-43F5-BBC0-E623BF3D0A64}"/>
              </a:ext>
            </a:extLst>
          </p:cNvPr>
          <p:cNvSpPr>
            <a:spLocks noChangeAspect="1"/>
          </p:cNvSpPr>
          <p:nvPr userDrawn="1"/>
        </p:nvSpPr>
        <p:spPr>
          <a:xfrm>
            <a:off x="10596063" y="299346"/>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316A"/>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65982480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Lst>
  <p:hf hdr="0"/>
  <p:txStyles>
    <p:titleStyle>
      <a:lvl1pPr algn="l" defTabSz="914400" rtl="0" eaLnBrk="1" latinLnBrk="0" hangingPunct="1">
        <a:lnSpc>
          <a:spcPct val="90000"/>
        </a:lnSpc>
        <a:spcBef>
          <a:spcPct val="0"/>
        </a:spcBef>
        <a:buNone/>
        <a:defRPr sz="2400" b="1" kern="1200">
          <a:solidFill>
            <a:schemeClr val="accent3"/>
          </a:solidFill>
          <a:latin typeface="+mj-lt"/>
          <a:ea typeface="+mj-ea"/>
          <a:cs typeface="+mj-cs"/>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16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6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4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55">
          <p15:clr>
            <a:srgbClr val="F26B43"/>
          </p15:clr>
        </p15:guide>
        <p15:guide id="5" orient="horz" pos="187">
          <p15:clr>
            <a:srgbClr val="F26B43"/>
          </p15:clr>
        </p15:guide>
        <p15:guide id="6" orient="horz" pos="799">
          <p15:clr>
            <a:srgbClr val="F26B43"/>
          </p15:clr>
        </p15:guide>
        <p15:guide id="7" orient="horz" pos="1026">
          <p15:clr>
            <a:srgbClr val="F26B43"/>
          </p15:clr>
        </p15:guide>
        <p15:guide id="8" orient="horz" pos="3906">
          <p15:clr>
            <a:srgbClr val="F26B43"/>
          </p15:clr>
        </p15:guide>
        <p15:guide id="9" orient="horz" pos="4178">
          <p15:clr>
            <a:srgbClr val="F26B43"/>
          </p15:clr>
        </p15:guide>
        <p15:guide id="10" pos="3908">
          <p15:clr>
            <a:srgbClr val="F26B43"/>
          </p15:clr>
        </p15:guide>
        <p15:guide id="11" pos="37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4.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6.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95.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6.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platzhalter 13" descr="Ein Bild, das Text, Geschirr enthält.&#10;&#10;Automatisch generierte Beschreibung">
            <a:extLst>
              <a:ext uri="{FF2B5EF4-FFF2-40B4-BE49-F238E27FC236}">
                <a16:creationId xmlns:a16="http://schemas.microsoft.com/office/drawing/2014/main" id="{02E97C76-A4DB-4E4D-BDE5-C46A0BB87CF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1875" b="11875"/>
          <a:stretch>
            <a:fillRect/>
          </a:stretch>
        </p:blipFill>
        <p:spPr/>
      </p:pic>
      <p:sp>
        <p:nvSpPr>
          <p:cNvPr id="10" name="Textplatzhalter 9">
            <a:extLst>
              <a:ext uri="{FF2B5EF4-FFF2-40B4-BE49-F238E27FC236}">
                <a16:creationId xmlns:a16="http://schemas.microsoft.com/office/drawing/2014/main" id="{BB19DF95-D0DC-403C-8DA6-0ED3DF8165F1}"/>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4F67DDAB-A029-4F51-840C-C39A868CCDB6}"/>
              </a:ext>
            </a:extLst>
          </p:cNvPr>
          <p:cNvSpPr>
            <a:spLocks noGrp="1"/>
          </p:cNvSpPr>
          <p:nvPr>
            <p:ph type="title"/>
          </p:nvPr>
        </p:nvSpPr>
        <p:spPr/>
        <p:txBody>
          <a:bodyPr/>
          <a:lstStyle/>
          <a:p>
            <a:r>
              <a:rPr lang="de-DE" dirty="0"/>
              <a:t>Willkommen</a:t>
            </a:r>
          </a:p>
        </p:txBody>
      </p:sp>
    </p:spTree>
    <p:extLst>
      <p:ext uri="{BB962C8B-B14F-4D97-AF65-F5344CB8AC3E}">
        <p14:creationId xmlns:p14="http://schemas.microsoft.com/office/powerpoint/2010/main" val="2553545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a:extLst>
              <a:ext uri="{FF2B5EF4-FFF2-40B4-BE49-F238E27FC236}">
                <a16:creationId xmlns:a16="http://schemas.microsoft.com/office/drawing/2014/main" id="{55708869-59FF-4880-8E46-2435DC478B3F}"/>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12550" b="12550"/>
          <a:stretch/>
        </p:blipFill>
        <p:spPr/>
      </p:pic>
      <p:sp>
        <p:nvSpPr>
          <p:cNvPr id="11" name="Textplatzhalter 10">
            <a:extLst>
              <a:ext uri="{FF2B5EF4-FFF2-40B4-BE49-F238E27FC236}">
                <a16:creationId xmlns:a16="http://schemas.microsoft.com/office/drawing/2014/main" id="{C797C8E8-F8B7-4694-B4C1-6BA634560809}"/>
              </a:ext>
            </a:extLst>
          </p:cNvPr>
          <p:cNvSpPr>
            <a:spLocks noGrp="1"/>
          </p:cNvSpPr>
          <p:nvPr>
            <p:ph type="body" sz="quarter" idx="14"/>
          </p:nvPr>
        </p:nvSpPr>
        <p:spPr/>
        <p:txBody>
          <a:bodyPr/>
          <a:lstStyle/>
          <a:p>
            <a:r>
              <a:rPr lang="de-DE" b="1" dirty="0"/>
              <a:t>Lorem ipsum dolor sit amet,</a:t>
            </a:r>
          </a:p>
          <a:p>
            <a:r>
              <a:rPr lang="de-DE" dirty="0"/>
              <a:t>consetetur sadipscing elitr, sed diam nonumy eirmod tempor invidunt ut labore et dolore magna aliquyam erat</a:t>
            </a:r>
          </a:p>
          <a:p>
            <a:pPr lvl="1"/>
            <a:r>
              <a:rPr lang="de-DE" dirty="0"/>
              <a:t>sed diam voluptua.</a:t>
            </a:r>
          </a:p>
        </p:txBody>
      </p:sp>
    </p:spTree>
    <p:extLst>
      <p:ext uri="{BB962C8B-B14F-4D97-AF65-F5344CB8AC3E}">
        <p14:creationId xmlns:p14="http://schemas.microsoft.com/office/powerpoint/2010/main" val="666471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2BDE70CE-CF25-4CE6-B28A-B3871B90A416}"/>
              </a:ext>
            </a:extLst>
          </p:cNvPr>
          <p:cNvSpPr>
            <a:spLocks noGrp="1"/>
          </p:cNvSpPr>
          <p:nvPr>
            <p:ph type="dt" sz="half" idx="10"/>
          </p:nvPr>
        </p:nvSpPr>
        <p:spPr>
          <a:xfrm>
            <a:off x="10417351" y="6634666"/>
            <a:ext cx="849593" cy="123111"/>
          </a:xfrm>
        </p:spPr>
        <p:txBody>
          <a:bodyPr/>
          <a:lstStyle/>
          <a:p>
            <a:fld id="{C8D89E98-54A4-43F9-9249-7D6B5CD88EDB}" type="datetime4">
              <a:rPr lang="de-DE" smtClean="0"/>
              <a:pPr/>
              <a:t>19. Januar 2022</a:t>
            </a:fld>
            <a:endParaRPr lang="de-DE" dirty="0"/>
          </a:p>
        </p:txBody>
      </p:sp>
      <p:sp>
        <p:nvSpPr>
          <p:cNvPr id="9" name="Fußzeilenplatzhalter 8">
            <a:extLst>
              <a:ext uri="{FF2B5EF4-FFF2-40B4-BE49-F238E27FC236}">
                <a16:creationId xmlns:a16="http://schemas.microsoft.com/office/drawing/2014/main" id="{B95F60E9-1E76-43F3-8365-6C969F9DA4FA}"/>
              </a:ext>
            </a:extLst>
          </p:cNvPr>
          <p:cNvSpPr>
            <a:spLocks noGrp="1"/>
          </p:cNvSpPr>
          <p:nvPr>
            <p:ph type="ftr" sz="quarter" idx="11"/>
          </p:nvPr>
        </p:nvSpPr>
        <p:spPr>
          <a:xfrm>
            <a:off x="518319" y="6634666"/>
            <a:ext cx="5469732" cy="123111"/>
          </a:xfrm>
        </p:spPr>
        <p:txBody>
          <a:bodyPr/>
          <a:lstStyle/>
          <a:p>
            <a:r>
              <a:rPr lang="de-DE"/>
              <a:t>Technische Fakultät</a:t>
            </a:r>
            <a:endParaRPr lang="de-DE" dirty="0"/>
          </a:p>
        </p:txBody>
      </p:sp>
      <p:sp>
        <p:nvSpPr>
          <p:cNvPr id="10" name="Foliennummernplatzhalter 9">
            <a:extLst>
              <a:ext uri="{FF2B5EF4-FFF2-40B4-BE49-F238E27FC236}">
                <a16:creationId xmlns:a16="http://schemas.microsoft.com/office/drawing/2014/main" id="{F7BC3FCE-392F-4A16-87A0-BDE8D7DF5A8E}"/>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11</a:t>
            </a:fld>
            <a:endParaRPr lang="de-DE"/>
          </a:p>
        </p:txBody>
      </p:sp>
      <p:sp>
        <p:nvSpPr>
          <p:cNvPr id="4" name="Titel 3">
            <a:extLst>
              <a:ext uri="{FF2B5EF4-FFF2-40B4-BE49-F238E27FC236}">
                <a16:creationId xmlns:a16="http://schemas.microsoft.com/office/drawing/2014/main" id="{0FA6ADD3-E70C-46ED-983A-BEFB04690523}"/>
              </a:ext>
            </a:extLst>
          </p:cNvPr>
          <p:cNvSpPr>
            <a:spLocks noGrp="1"/>
          </p:cNvSpPr>
          <p:nvPr>
            <p:ph type="title"/>
          </p:nvPr>
        </p:nvSpPr>
        <p:spPr>
          <a:xfrm>
            <a:off x="518318" y="301185"/>
            <a:ext cx="6844385" cy="332399"/>
          </a:xfrm>
        </p:spPr>
        <p:txBody>
          <a:bodyPr/>
          <a:lstStyle/>
          <a:p>
            <a:r>
              <a:rPr lang="de-DE" dirty="0"/>
              <a:t>Bildfolie</a:t>
            </a:r>
          </a:p>
        </p:txBody>
      </p:sp>
      <p:pic>
        <p:nvPicPr>
          <p:cNvPr id="11" name="Bildplatzhalter 11">
            <a:extLst>
              <a:ext uri="{FF2B5EF4-FFF2-40B4-BE49-F238E27FC236}">
                <a16:creationId xmlns:a16="http://schemas.microsoft.com/office/drawing/2014/main" id="{39DA38FC-C9C4-4F99-A48C-8CE8B974F55D}"/>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t="26425" b="26425"/>
          <a:stretch/>
        </p:blipFill>
        <p:spPr>
          <a:xfrm>
            <a:off x="518317" y="1631156"/>
            <a:ext cx="11157746" cy="3951164"/>
          </a:xfrm>
        </p:spPr>
      </p:pic>
      <p:sp>
        <p:nvSpPr>
          <p:cNvPr id="7" name="Textplatzhalter 6">
            <a:extLst>
              <a:ext uri="{FF2B5EF4-FFF2-40B4-BE49-F238E27FC236}">
                <a16:creationId xmlns:a16="http://schemas.microsoft.com/office/drawing/2014/main" id="{510AFD92-A19C-49EC-837D-8B467EEBEFFC}"/>
              </a:ext>
            </a:extLst>
          </p:cNvPr>
          <p:cNvSpPr>
            <a:spLocks noGrp="1"/>
          </p:cNvSpPr>
          <p:nvPr>
            <p:ph type="body" sz="quarter" idx="26"/>
          </p:nvPr>
        </p:nvSpPr>
        <p:spPr>
          <a:xfrm>
            <a:off x="518317" y="5690271"/>
            <a:ext cx="11157746" cy="511084"/>
          </a:xfrm>
        </p:spPr>
        <p:txBody>
          <a:bodyPr/>
          <a:lstStyle/>
          <a:p>
            <a:r>
              <a:rPr lang="de-DE" dirty="0"/>
              <a:t>Bildunterschrift oder Beschreibung möglich. Gegebenenfalls löschen.</a:t>
            </a:r>
          </a:p>
        </p:txBody>
      </p:sp>
      <p:sp>
        <p:nvSpPr>
          <p:cNvPr id="17" name="Bildplatzhalter 16">
            <a:extLst>
              <a:ext uri="{FF2B5EF4-FFF2-40B4-BE49-F238E27FC236}">
                <a16:creationId xmlns:a16="http://schemas.microsoft.com/office/drawing/2014/main" id="{57DFBE29-4218-491B-B9A0-B9B6A6E4A80F}"/>
              </a:ext>
            </a:extLst>
          </p:cNvPr>
          <p:cNvSpPr>
            <a:spLocks noGrp="1"/>
          </p:cNvSpPr>
          <p:nvPr>
            <p:ph type="pic" sz="quarter" idx="38"/>
          </p:nvPr>
        </p:nvSpPr>
        <p:spPr/>
      </p:sp>
      <p:sp>
        <p:nvSpPr>
          <p:cNvPr id="5" name="Textplatzhalter 4">
            <a:extLst>
              <a:ext uri="{FF2B5EF4-FFF2-40B4-BE49-F238E27FC236}">
                <a16:creationId xmlns:a16="http://schemas.microsoft.com/office/drawing/2014/main" id="{638F69D4-37EF-490A-8363-87A30453BBFC}"/>
              </a:ext>
            </a:extLst>
          </p:cNvPr>
          <p:cNvSpPr>
            <a:spLocks noGrp="1"/>
          </p:cNvSpPr>
          <p:nvPr>
            <p:ph type="body" sz="quarter" idx="37"/>
          </p:nvPr>
        </p:nvSpPr>
        <p:spPr>
          <a:xfrm>
            <a:off x="517525" y="687388"/>
            <a:ext cx="6845300" cy="249237"/>
          </a:xfrm>
        </p:spPr>
        <p:txBody>
          <a:bodyPr/>
          <a:lstStyle/>
          <a:p>
            <a:r>
              <a:rPr lang="de-DE"/>
              <a:t>Subheadline möglich. Gegebenenfalls löschen.</a:t>
            </a:r>
            <a:endParaRPr lang="de-DE" dirty="0"/>
          </a:p>
        </p:txBody>
      </p:sp>
    </p:spTree>
    <p:extLst>
      <p:ext uri="{BB962C8B-B14F-4D97-AF65-F5344CB8AC3E}">
        <p14:creationId xmlns:p14="http://schemas.microsoft.com/office/powerpoint/2010/main" val="2420589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2BDE70CE-CF25-4CE6-B28A-B3871B90A416}"/>
              </a:ext>
            </a:extLst>
          </p:cNvPr>
          <p:cNvSpPr>
            <a:spLocks noGrp="1"/>
          </p:cNvSpPr>
          <p:nvPr>
            <p:ph type="dt" sz="half" idx="10"/>
          </p:nvPr>
        </p:nvSpPr>
        <p:spPr>
          <a:xfrm>
            <a:off x="10417351" y="6634666"/>
            <a:ext cx="849593" cy="123111"/>
          </a:xfrm>
        </p:spPr>
        <p:txBody>
          <a:bodyPr/>
          <a:lstStyle/>
          <a:p>
            <a:fld id="{0FB5BED2-9D67-4633-8F70-D6C5D8124185}" type="datetime4">
              <a:rPr lang="de-DE" smtClean="0"/>
              <a:pPr/>
              <a:t>19. Januar 2022</a:t>
            </a:fld>
            <a:endParaRPr lang="de-DE" dirty="0"/>
          </a:p>
        </p:txBody>
      </p:sp>
      <p:sp>
        <p:nvSpPr>
          <p:cNvPr id="9" name="Fußzeilenplatzhalter 8">
            <a:extLst>
              <a:ext uri="{FF2B5EF4-FFF2-40B4-BE49-F238E27FC236}">
                <a16:creationId xmlns:a16="http://schemas.microsoft.com/office/drawing/2014/main" id="{B95F60E9-1E76-43F3-8365-6C969F9DA4FA}"/>
              </a:ext>
            </a:extLst>
          </p:cNvPr>
          <p:cNvSpPr>
            <a:spLocks noGrp="1"/>
          </p:cNvSpPr>
          <p:nvPr>
            <p:ph type="ftr" sz="quarter" idx="11"/>
          </p:nvPr>
        </p:nvSpPr>
        <p:spPr>
          <a:xfrm>
            <a:off x="518319" y="6634666"/>
            <a:ext cx="5469732" cy="123111"/>
          </a:xfrm>
        </p:spPr>
        <p:txBody>
          <a:bodyPr/>
          <a:lstStyle/>
          <a:p>
            <a:r>
              <a:rPr lang="de-DE"/>
              <a:t>Technische Fakultät</a:t>
            </a:r>
            <a:endParaRPr lang="de-DE" dirty="0"/>
          </a:p>
        </p:txBody>
      </p:sp>
      <p:sp>
        <p:nvSpPr>
          <p:cNvPr id="10" name="Foliennummernplatzhalter 9">
            <a:extLst>
              <a:ext uri="{FF2B5EF4-FFF2-40B4-BE49-F238E27FC236}">
                <a16:creationId xmlns:a16="http://schemas.microsoft.com/office/drawing/2014/main" id="{F7BC3FCE-392F-4A16-87A0-BDE8D7DF5A8E}"/>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12</a:t>
            </a:fld>
            <a:endParaRPr lang="de-DE"/>
          </a:p>
        </p:txBody>
      </p:sp>
      <p:sp>
        <p:nvSpPr>
          <p:cNvPr id="4" name="Titel 3">
            <a:extLst>
              <a:ext uri="{FF2B5EF4-FFF2-40B4-BE49-F238E27FC236}">
                <a16:creationId xmlns:a16="http://schemas.microsoft.com/office/drawing/2014/main" id="{0FA6ADD3-E70C-46ED-983A-BEFB04690523}"/>
              </a:ext>
            </a:extLst>
          </p:cNvPr>
          <p:cNvSpPr>
            <a:spLocks noGrp="1"/>
          </p:cNvSpPr>
          <p:nvPr>
            <p:ph type="title"/>
          </p:nvPr>
        </p:nvSpPr>
        <p:spPr>
          <a:xfrm>
            <a:off x="518318" y="301185"/>
            <a:ext cx="6844385" cy="332399"/>
          </a:xfrm>
        </p:spPr>
        <p:txBody>
          <a:bodyPr/>
          <a:lstStyle/>
          <a:p>
            <a:r>
              <a:rPr lang="de-DE" dirty="0"/>
              <a:t>Bildfolie | zweispaltig</a:t>
            </a:r>
          </a:p>
        </p:txBody>
      </p:sp>
      <p:pic>
        <p:nvPicPr>
          <p:cNvPr id="13" name="Bildplatzhalter 11">
            <a:extLst>
              <a:ext uri="{FF2B5EF4-FFF2-40B4-BE49-F238E27FC236}">
                <a16:creationId xmlns:a16="http://schemas.microsoft.com/office/drawing/2014/main" id="{A2ECEE94-C6EC-43F0-8B49-DC987ABCA666}"/>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t="1912" b="1912"/>
          <a:stretch/>
        </p:blipFill>
        <p:spPr>
          <a:xfrm>
            <a:off x="518317" y="1631156"/>
            <a:ext cx="5469732" cy="3951164"/>
          </a:xfrm>
        </p:spPr>
      </p:pic>
      <p:sp>
        <p:nvSpPr>
          <p:cNvPr id="3" name="Textplatzhalter 2">
            <a:extLst>
              <a:ext uri="{FF2B5EF4-FFF2-40B4-BE49-F238E27FC236}">
                <a16:creationId xmlns:a16="http://schemas.microsoft.com/office/drawing/2014/main" id="{819A6138-49FF-4998-9C3E-F23ADBF37CF3}"/>
              </a:ext>
            </a:extLst>
          </p:cNvPr>
          <p:cNvSpPr>
            <a:spLocks noGrp="1"/>
          </p:cNvSpPr>
          <p:nvPr>
            <p:ph type="body" sz="quarter" idx="26"/>
          </p:nvPr>
        </p:nvSpPr>
        <p:spPr>
          <a:xfrm>
            <a:off x="518317" y="5690271"/>
            <a:ext cx="5469732" cy="511084"/>
          </a:xfrm>
        </p:spPr>
        <p:txBody>
          <a:bodyPr/>
          <a:lstStyle/>
          <a:p>
            <a:r>
              <a:rPr lang="de-DE" dirty="0"/>
              <a:t>Bildunterschrift oder Beschreibung möglich.</a:t>
            </a:r>
          </a:p>
          <a:p>
            <a:r>
              <a:rPr lang="de-DE" dirty="0"/>
              <a:t>Gegebenenfalls löschen.</a:t>
            </a:r>
          </a:p>
        </p:txBody>
      </p:sp>
      <p:pic>
        <p:nvPicPr>
          <p:cNvPr id="24" name="Bildplatzhalter 11">
            <a:extLst>
              <a:ext uri="{FF2B5EF4-FFF2-40B4-BE49-F238E27FC236}">
                <a16:creationId xmlns:a16="http://schemas.microsoft.com/office/drawing/2014/main" id="{B21212B3-8179-4B5A-88C1-18947775CF03}"/>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t="1912" b="1912"/>
          <a:stretch/>
        </p:blipFill>
        <p:spPr>
          <a:xfrm>
            <a:off x="6206331" y="1631156"/>
            <a:ext cx="5469732" cy="3951164"/>
          </a:xfrm>
        </p:spPr>
      </p:pic>
      <p:sp>
        <p:nvSpPr>
          <p:cNvPr id="12" name="Textplatzhalter 11">
            <a:extLst>
              <a:ext uri="{FF2B5EF4-FFF2-40B4-BE49-F238E27FC236}">
                <a16:creationId xmlns:a16="http://schemas.microsoft.com/office/drawing/2014/main" id="{0312C91F-8FD0-4864-A34B-93AA962B6163}"/>
              </a:ext>
            </a:extLst>
          </p:cNvPr>
          <p:cNvSpPr>
            <a:spLocks noGrp="1"/>
          </p:cNvSpPr>
          <p:nvPr>
            <p:ph type="body" sz="quarter" idx="28"/>
          </p:nvPr>
        </p:nvSpPr>
        <p:spPr>
          <a:xfrm>
            <a:off x="6206331" y="5690271"/>
            <a:ext cx="5469732" cy="511084"/>
          </a:xfrm>
        </p:spPr>
        <p:txBody>
          <a:bodyPr/>
          <a:lstStyle/>
          <a:p>
            <a:r>
              <a:rPr lang="de-DE" dirty="0"/>
              <a:t>Bildunterschrift oder Beschreibung möglich.</a:t>
            </a:r>
          </a:p>
          <a:p>
            <a:r>
              <a:rPr lang="de-DE" dirty="0"/>
              <a:t>Gegebenenfalls löschen.</a:t>
            </a:r>
          </a:p>
        </p:txBody>
      </p:sp>
      <p:sp>
        <p:nvSpPr>
          <p:cNvPr id="20" name="Bildplatzhalter 19">
            <a:extLst>
              <a:ext uri="{FF2B5EF4-FFF2-40B4-BE49-F238E27FC236}">
                <a16:creationId xmlns:a16="http://schemas.microsoft.com/office/drawing/2014/main" id="{9F7F9A08-32F6-4FB2-B2CF-0826279E40D9}"/>
              </a:ext>
            </a:extLst>
          </p:cNvPr>
          <p:cNvSpPr>
            <a:spLocks noGrp="1"/>
          </p:cNvSpPr>
          <p:nvPr>
            <p:ph type="pic" sz="quarter" idx="38"/>
          </p:nvPr>
        </p:nvSpPr>
        <p:spPr/>
      </p:sp>
      <p:sp>
        <p:nvSpPr>
          <p:cNvPr id="5" name="Textplatzhalter 4">
            <a:extLst>
              <a:ext uri="{FF2B5EF4-FFF2-40B4-BE49-F238E27FC236}">
                <a16:creationId xmlns:a16="http://schemas.microsoft.com/office/drawing/2014/main" id="{638F69D4-37EF-490A-8363-87A30453BBFC}"/>
              </a:ext>
            </a:extLst>
          </p:cNvPr>
          <p:cNvSpPr>
            <a:spLocks noGrp="1"/>
          </p:cNvSpPr>
          <p:nvPr>
            <p:ph type="body" sz="quarter" idx="37"/>
          </p:nvPr>
        </p:nvSpPr>
        <p:spPr>
          <a:xfrm>
            <a:off x="517525" y="687388"/>
            <a:ext cx="6845300" cy="249237"/>
          </a:xfrm>
        </p:spPr>
        <p:txBody>
          <a:bodyPr/>
          <a:lstStyle/>
          <a:p>
            <a:r>
              <a:rPr lang="de-DE"/>
              <a:t>Subheadline möglich. Gegebenenfalls löschen.</a:t>
            </a:r>
            <a:endParaRPr lang="de-DE" dirty="0"/>
          </a:p>
        </p:txBody>
      </p:sp>
    </p:spTree>
    <p:extLst>
      <p:ext uri="{BB962C8B-B14F-4D97-AF65-F5344CB8AC3E}">
        <p14:creationId xmlns:p14="http://schemas.microsoft.com/office/powerpoint/2010/main" val="1069636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2BDE70CE-CF25-4CE6-B28A-B3871B90A416}"/>
              </a:ext>
            </a:extLst>
          </p:cNvPr>
          <p:cNvSpPr>
            <a:spLocks noGrp="1"/>
          </p:cNvSpPr>
          <p:nvPr>
            <p:ph type="dt" sz="half" idx="10"/>
          </p:nvPr>
        </p:nvSpPr>
        <p:spPr>
          <a:xfrm>
            <a:off x="10417351" y="6634666"/>
            <a:ext cx="849593" cy="123111"/>
          </a:xfrm>
        </p:spPr>
        <p:txBody>
          <a:bodyPr/>
          <a:lstStyle/>
          <a:p>
            <a:fld id="{BB7BB793-D01E-4266-9C88-92A90FF33F7B}" type="datetime4">
              <a:rPr lang="de-DE" smtClean="0"/>
              <a:pPr/>
              <a:t>19. Januar 2022</a:t>
            </a:fld>
            <a:endParaRPr lang="de-DE" dirty="0"/>
          </a:p>
        </p:txBody>
      </p:sp>
      <p:sp>
        <p:nvSpPr>
          <p:cNvPr id="9" name="Fußzeilenplatzhalter 8">
            <a:extLst>
              <a:ext uri="{FF2B5EF4-FFF2-40B4-BE49-F238E27FC236}">
                <a16:creationId xmlns:a16="http://schemas.microsoft.com/office/drawing/2014/main" id="{B95F60E9-1E76-43F3-8365-6C969F9DA4FA}"/>
              </a:ext>
            </a:extLst>
          </p:cNvPr>
          <p:cNvSpPr>
            <a:spLocks noGrp="1"/>
          </p:cNvSpPr>
          <p:nvPr>
            <p:ph type="ftr" sz="quarter" idx="11"/>
          </p:nvPr>
        </p:nvSpPr>
        <p:spPr>
          <a:xfrm>
            <a:off x="518319" y="6634666"/>
            <a:ext cx="5469732" cy="123111"/>
          </a:xfrm>
        </p:spPr>
        <p:txBody>
          <a:bodyPr/>
          <a:lstStyle/>
          <a:p>
            <a:r>
              <a:rPr lang="de-DE"/>
              <a:t>Technische Fakultät</a:t>
            </a:r>
            <a:endParaRPr lang="de-DE" dirty="0"/>
          </a:p>
        </p:txBody>
      </p:sp>
      <p:sp>
        <p:nvSpPr>
          <p:cNvPr id="10" name="Foliennummernplatzhalter 9">
            <a:extLst>
              <a:ext uri="{FF2B5EF4-FFF2-40B4-BE49-F238E27FC236}">
                <a16:creationId xmlns:a16="http://schemas.microsoft.com/office/drawing/2014/main" id="{F7BC3FCE-392F-4A16-87A0-BDE8D7DF5A8E}"/>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13</a:t>
            </a:fld>
            <a:endParaRPr lang="de-DE"/>
          </a:p>
        </p:txBody>
      </p:sp>
      <p:sp>
        <p:nvSpPr>
          <p:cNvPr id="4" name="Titel 3">
            <a:extLst>
              <a:ext uri="{FF2B5EF4-FFF2-40B4-BE49-F238E27FC236}">
                <a16:creationId xmlns:a16="http://schemas.microsoft.com/office/drawing/2014/main" id="{0FA6ADD3-E70C-46ED-983A-BEFB04690523}"/>
              </a:ext>
            </a:extLst>
          </p:cNvPr>
          <p:cNvSpPr>
            <a:spLocks noGrp="1"/>
          </p:cNvSpPr>
          <p:nvPr>
            <p:ph type="title"/>
          </p:nvPr>
        </p:nvSpPr>
        <p:spPr>
          <a:xfrm>
            <a:off x="518318" y="301185"/>
            <a:ext cx="6844385" cy="332399"/>
          </a:xfrm>
        </p:spPr>
        <p:txBody>
          <a:bodyPr/>
          <a:lstStyle/>
          <a:p>
            <a:r>
              <a:rPr lang="de-DE" dirty="0"/>
              <a:t>Bildfolie | dreispaltig</a:t>
            </a:r>
          </a:p>
        </p:txBody>
      </p:sp>
      <p:pic>
        <p:nvPicPr>
          <p:cNvPr id="17" name="Bildplatzhalter 11">
            <a:extLst>
              <a:ext uri="{FF2B5EF4-FFF2-40B4-BE49-F238E27FC236}">
                <a16:creationId xmlns:a16="http://schemas.microsoft.com/office/drawing/2014/main" id="{321D6E98-E4F7-47AC-A814-13FE067DD216}"/>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6071" r="16071"/>
          <a:stretch/>
        </p:blipFill>
        <p:spPr>
          <a:xfrm>
            <a:off x="518317" y="1631156"/>
            <a:ext cx="3569758" cy="3951164"/>
          </a:xfrm>
        </p:spPr>
      </p:pic>
      <p:sp>
        <p:nvSpPr>
          <p:cNvPr id="7" name="Textplatzhalter 6">
            <a:extLst>
              <a:ext uri="{FF2B5EF4-FFF2-40B4-BE49-F238E27FC236}">
                <a16:creationId xmlns:a16="http://schemas.microsoft.com/office/drawing/2014/main" id="{F0470CF7-3573-4C68-9AE3-D0473C093110}"/>
              </a:ext>
            </a:extLst>
          </p:cNvPr>
          <p:cNvSpPr>
            <a:spLocks noGrp="1"/>
          </p:cNvSpPr>
          <p:nvPr>
            <p:ph type="body" sz="quarter" idx="26"/>
          </p:nvPr>
        </p:nvSpPr>
        <p:spPr>
          <a:xfrm>
            <a:off x="518317" y="5690271"/>
            <a:ext cx="3569758" cy="511084"/>
          </a:xfrm>
        </p:spPr>
        <p:txBody>
          <a:bodyPr/>
          <a:lstStyle/>
          <a:p>
            <a:r>
              <a:rPr lang="de-DE" dirty="0"/>
              <a:t>Bildunterschrift oder Beschreibung möglich. Gegebenenfalls löschen.</a:t>
            </a:r>
          </a:p>
        </p:txBody>
      </p:sp>
      <p:pic>
        <p:nvPicPr>
          <p:cNvPr id="28" name="Bildplatzhalter 11">
            <a:extLst>
              <a:ext uri="{FF2B5EF4-FFF2-40B4-BE49-F238E27FC236}">
                <a16:creationId xmlns:a16="http://schemas.microsoft.com/office/drawing/2014/main" id="{1D09A78D-ADAD-437B-A5A1-CEE448A37D4C}"/>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l="16071" r="16071"/>
          <a:stretch/>
        </p:blipFill>
        <p:spPr>
          <a:xfrm>
            <a:off x="8106305" y="1631156"/>
            <a:ext cx="3569758" cy="3951164"/>
          </a:xfrm>
        </p:spPr>
      </p:pic>
      <p:sp>
        <p:nvSpPr>
          <p:cNvPr id="14" name="Textplatzhalter 13">
            <a:extLst>
              <a:ext uri="{FF2B5EF4-FFF2-40B4-BE49-F238E27FC236}">
                <a16:creationId xmlns:a16="http://schemas.microsoft.com/office/drawing/2014/main" id="{B833464C-C9BD-494A-94A9-227C3CE7FCA3}"/>
              </a:ext>
            </a:extLst>
          </p:cNvPr>
          <p:cNvSpPr>
            <a:spLocks noGrp="1"/>
          </p:cNvSpPr>
          <p:nvPr>
            <p:ph type="body" sz="quarter" idx="28"/>
          </p:nvPr>
        </p:nvSpPr>
        <p:spPr>
          <a:xfrm>
            <a:off x="8106305" y="5690271"/>
            <a:ext cx="3569758" cy="511084"/>
          </a:xfrm>
        </p:spPr>
        <p:txBody>
          <a:bodyPr/>
          <a:lstStyle/>
          <a:p>
            <a:r>
              <a:rPr lang="de-DE"/>
              <a:t>Bildunterschrift oder Beschreibung möglich. Gegebenenfalls löschen.</a:t>
            </a:r>
            <a:endParaRPr lang="de-DE" dirty="0"/>
          </a:p>
        </p:txBody>
      </p:sp>
      <p:pic>
        <p:nvPicPr>
          <p:cNvPr id="27" name="Bildplatzhalter 11">
            <a:extLst>
              <a:ext uri="{FF2B5EF4-FFF2-40B4-BE49-F238E27FC236}">
                <a16:creationId xmlns:a16="http://schemas.microsoft.com/office/drawing/2014/main" id="{76038DC9-1F39-4896-8EB7-58889B058D2B}"/>
              </a:ext>
            </a:extLst>
          </p:cNvPr>
          <p:cNvPicPr>
            <a:picLocks noGrp="1" noChangeAspect="1"/>
          </p:cNvPicPr>
          <p:nvPr>
            <p:ph type="pic" sz="quarter" idx="29"/>
          </p:nvPr>
        </p:nvPicPr>
        <p:blipFill rotWithShape="1">
          <a:blip r:embed="rId2" cstate="screen">
            <a:extLst>
              <a:ext uri="{28A0092B-C50C-407E-A947-70E740481C1C}">
                <a14:useLocalDpi xmlns:a14="http://schemas.microsoft.com/office/drawing/2010/main"/>
              </a:ext>
            </a:extLst>
          </a:blip>
          <a:srcRect l="16071" r="16071"/>
          <a:stretch/>
        </p:blipFill>
        <p:spPr>
          <a:xfrm>
            <a:off x="4312311" y="1631156"/>
            <a:ext cx="3569758" cy="3951164"/>
          </a:xfrm>
        </p:spPr>
      </p:pic>
      <p:sp>
        <p:nvSpPr>
          <p:cNvPr id="16" name="Textplatzhalter 15">
            <a:extLst>
              <a:ext uri="{FF2B5EF4-FFF2-40B4-BE49-F238E27FC236}">
                <a16:creationId xmlns:a16="http://schemas.microsoft.com/office/drawing/2014/main" id="{230CCA4F-4FD3-4903-966E-1CAC505F24CF}"/>
              </a:ext>
            </a:extLst>
          </p:cNvPr>
          <p:cNvSpPr>
            <a:spLocks noGrp="1"/>
          </p:cNvSpPr>
          <p:nvPr>
            <p:ph type="body" sz="quarter" idx="30"/>
          </p:nvPr>
        </p:nvSpPr>
        <p:spPr>
          <a:xfrm>
            <a:off x="4312311" y="5690271"/>
            <a:ext cx="3569758" cy="511084"/>
          </a:xfrm>
        </p:spPr>
        <p:txBody>
          <a:bodyPr/>
          <a:lstStyle/>
          <a:p>
            <a:r>
              <a:rPr lang="de-DE"/>
              <a:t>Bildunterschrift oder Beschreibung möglich. Gegebenenfalls löschen.</a:t>
            </a:r>
            <a:endParaRPr lang="de-DE" dirty="0"/>
          </a:p>
        </p:txBody>
      </p:sp>
      <p:sp>
        <p:nvSpPr>
          <p:cNvPr id="23" name="Bildplatzhalter 22">
            <a:extLst>
              <a:ext uri="{FF2B5EF4-FFF2-40B4-BE49-F238E27FC236}">
                <a16:creationId xmlns:a16="http://schemas.microsoft.com/office/drawing/2014/main" id="{25D2E1EC-B489-4B5D-A501-FEA0113FEA1E}"/>
              </a:ext>
            </a:extLst>
          </p:cNvPr>
          <p:cNvSpPr>
            <a:spLocks noGrp="1"/>
          </p:cNvSpPr>
          <p:nvPr>
            <p:ph type="pic" sz="quarter" idx="38"/>
          </p:nvPr>
        </p:nvSpPr>
        <p:spPr/>
      </p:sp>
      <p:sp>
        <p:nvSpPr>
          <p:cNvPr id="5" name="Textplatzhalter 4">
            <a:extLst>
              <a:ext uri="{FF2B5EF4-FFF2-40B4-BE49-F238E27FC236}">
                <a16:creationId xmlns:a16="http://schemas.microsoft.com/office/drawing/2014/main" id="{638F69D4-37EF-490A-8363-87A30453BBFC}"/>
              </a:ext>
            </a:extLst>
          </p:cNvPr>
          <p:cNvSpPr>
            <a:spLocks noGrp="1"/>
          </p:cNvSpPr>
          <p:nvPr>
            <p:ph type="body" sz="quarter" idx="37"/>
          </p:nvPr>
        </p:nvSpPr>
        <p:spPr>
          <a:xfrm>
            <a:off x="517525" y="687388"/>
            <a:ext cx="6845300" cy="249237"/>
          </a:xfrm>
        </p:spPr>
        <p:txBody>
          <a:bodyPr/>
          <a:lstStyle/>
          <a:p>
            <a:r>
              <a:rPr lang="de-DE" dirty="0"/>
              <a:t>Subheadline möglich. Gegebenenfalls löschen.</a:t>
            </a:r>
          </a:p>
        </p:txBody>
      </p:sp>
    </p:spTree>
    <p:extLst>
      <p:ext uri="{BB962C8B-B14F-4D97-AF65-F5344CB8AC3E}">
        <p14:creationId xmlns:p14="http://schemas.microsoft.com/office/powerpoint/2010/main" val="3803111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a:xfrm>
            <a:off x="10417351" y="6634666"/>
            <a:ext cx="849593" cy="123111"/>
          </a:xfrm>
        </p:spPr>
        <p:txBody>
          <a:bodyPr/>
          <a:lstStyle/>
          <a:p>
            <a:fld id="{1086D162-7A4E-4851-A519-26E3B09E1236}" type="datetime4">
              <a:rPr lang="de-DE" smtClean="0"/>
              <a:pPr/>
              <a:t>19. Januar 2022</a:t>
            </a:fld>
            <a:endParaRPr lang="de-DE" dirty="0"/>
          </a:p>
        </p:txBody>
      </p:sp>
      <p:sp>
        <p:nvSpPr>
          <p:cNvPr id="5" name="Fußzeilenplatzhalter 4">
            <a:extLst>
              <a:ext uri="{FF2B5EF4-FFF2-40B4-BE49-F238E27FC236}">
                <a16:creationId xmlns:a16="http://schemas.microsoft.com/office/drawing/2014/main" id="{64C51DC3-4E4D-43E6-B66F-B564F5D39F28}"/>
              </a:ext>
            </a:extLst>
          </p:cNvPr>
          <p:cNvSpPr>
            <a:spLocks noGrp="1"/>
          </p:cNvSpPr>
          <p:nvPr>
            <p:ph type="ftr" sz="quarter" idx="11"/>
          </p:nvPr>
        </p:nvSpPr>
        <p:spPr>
          <a:xfrm>
            <a:off x="518319" y="6634666"/>
            <a:ext cx="5469732" cy="123111"/>
          </a:xfrm>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14</a:t>
            </a:fld>
            <a:endParaRPr lang="de-DE"/>
          </a:p>
        </p:txBody>
      </p:sp>
      <p:graphicFrame>
        <p:nvGraphicFramePr>
          <p:cNvPr id="16" name="Inhaltsplatzhalter 15">
            <a:extLst>
              <a:ext uri="{FF2B5EF4-FFF2-40B4-BE49-F238E27FC236}">
                <a16:creationId xmlns:a16="http://schemas.microsoft.com/office/drawing/2014/main" id="{6CF264C0-C21F-46B0-BBC5-AA7EB6C51F4E}"/>
              </a:ext>
            </a:extLst>
          </p:cNvPr>
          <p:cNvGraphicFramePr>
            <a:graphicFrameLocks noGrp="1"/>
          </p:cNvGraphicFramePr>
          <p:nvPr>
            <p:ph sz="quarter" idx="14"/>
            <p:extLst>
              <p:ext uri="{D42A27DB-BD31-4B8C-83A1-F6EECF244321}">
                <p14:modId xmlns:p14="http://schemas.microsoft.com/office/powerpoint/2010/main" val="3689936571"/>
              </p:ext>
            </p:extLst>
          </p:nvPr>
        </p:nvGraphicFramePr>
        <p:xfrm>
          <a:off x="517525" y="1630363"/>
          <a:ext cx="11156950" cy="4570412"/>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a:xfrm>
            <a:off x="518318" y="301185"/>
            <a:ext cx="6844385" cy="332399"/>
          </a:xfrm>
        </p:spPr>
        <p:txBody>
          <a:bodyPr/>
          <a:lstStyle/>
          <a:p>
            <a:r>
              <a:rPr lang="de-DE" dirty="0"/>
              <a:t>Inhaltsfolie | Säulendiagramm</a:t>
            </a:r>
          </a:p>
        </p:txBody>
      </p:sp>
      <p:sp>
        <p:nvSpPr>
          <p:cNvPr id="14" name="Bildplatzhalter 13">
            <a:extLst>
              <a:ext uri="{FF2B5EF4-FFF2-40B4-BE49-F238E27FC236}">
                <a16:creationId xmlns:a16="http://schemas.microsoft.com/office/drawing/2014/main" id="{9C7A0894-1D38-4DBC-99BD-D3B05ED72371}"/>
              </a:ext>
            </a:extLst>
          </p:cNvPr>
          <p:cNvSpPr>
            <a:spLocks noGrp="1"/>
          </p:cNvSpPr>
          <p:nvPr>
            <p:ph type="pic" sz="quarter" idx="38"/>
          </p:nvPr>
        </p:nvSpPr>
        <p:spPr/>
      </p:sp>
      <p:sp>
        <p:nvSpPr>
          <p:cNvPr id="15" name="Textplatzhalter 14">
            <a:extLst>
              <a:ext uri="{FF2B5EF4-FFF2-40B4-BE49-F238E27FC236}">
                <a16:creationId xmlns:a16="http://schemas.microsoft.com/office/drawing/2014/main" id="{CD6E9304-FDC5-4625-BCAD-B1F488BBCF4E}"/>
              </a:ext>
            </a:extLst>
          </p:cNvPr>
          <p:cNvSpPr>
            <a:spLocks noGrp="1"/>
          </p:cNvSpPr>
          <p:nvPr>
            <p:ph type="body" sz="quarter" idx="37"/>
          </p:nvPr>
        </p:nvSpPr>
        <p:spPr>
          <a:xfrm>
            <a:off x="518317" y="687598"/>
            <a:ext cx="6844385" cy="249812"/>
          </a:xfrm>
        </p:spPr>
        <p:txBody>
          <a:bodyPr/>
          <a:lstStyle/>
          <a:p>
            <a:r>
              <a:rPr lang="de-DE" dirty="0"/>
              <a:t>Subheadline möglich. Gegebenenfalls löschen.</a:t>
            </a:r>
          </a:p>
        </p:txBody>
      </p:sp>
    </p:spTree>
    <p:extLst>
      <p:ext uri="{BB962C8B-B14F-4D97-AF65-F5344CB8AC3E}">
        <p14:creationId xmlns:p14="http://schemas.microsoft.com/office/powerpoint/2010/main" val="245692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p:txBody>
          <a:bodyPr/>
          <a:lstStyle/>
          <a:p>
            <a:fld id="{2EC3B4E0-2362-4A15-8F17-655D5703E6F6}" type="datetime4">
              <a:rPr lang="de-DE" smtClean="0"/>
              <a:t>19. Januar 2022</a:t>
            </a:fld>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p:txBody>
          <a:bodyPr/>
          <a:lstStyle/>
          <a:p>
            <a:fld id="{D949F9DF-37BD-4CD6-BF49-65BA579E1D7A}" type="slidenum">
              <a:rPr lang="de-DE" smtClean="0"/>
              <a:pPr/>
              <a:t>15</a:t>
            </a:fld>
            <a:endParaRPr lang="de-DE"/>
          </a:p>
        </p:txBody>
      </p:sp>
      <p:sp>
        <p:nvSpPr>
          <p:cNvPr id="8" name="Textplatzhalter 7">
            <a:extLst>
              <a:ext uri="{FF2B5EF4-FFF2-40B4-BE49-F238E27FC236}">
                <a16:creationId xmlns:a16="http://schemas.microsoft.com/office/drawing/2014/main" id="{E88EA5F1-0241-448D-8ECB-785F78F4E257}"/>
              </a:ext>
            </a:extLst>
          </p:cNvPr>
          <p:cNvSpPr>
            <a:spLocks noGrp="1"/>
          </p:cNvSpPr>
          <p:nvPr>
            <p:ph type="body" sz="quarter" idx="15"/>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p:txBody>
          <a:bodyPr/>
          <a:lstStyle/>
          <a:p>
            <a:r>
              <a:rPr lang="de-DE" dirty="0"/>
              <a:t>Inhaltsfolie mit Text | Säulendiagramm</a:t>
            </a:r>
          </a:p>
        </p:txBody>
      </p:sp>
      <p:graphicFrame>
        <p:nvGraphicFramePr>
          <p:cNvPr id="12" name="Inhaltsplatzhalter 15">
            <a:extLst>
              <a:ext uri="{FF2B5EF4-FFF2-40B4-BE49-F238E27FC236}">
                <a16:creationId xmlns:a16="http://schemas.microsoft.com/office/drawing/2014/main" id="{196EBA65-6EF2-4278-BAB4-AAC6C869CB9B}"/>
              </a:ext>
            </a:extLst>
          </p:cNvPr>
          <p:cNvGraphicFramePr>
            <a:graphicFrameLocks noGrp="1"/>
          </p:cNvGraphicFramePr>
          <p:nvPr>
            <p:ph sz="quarter" idx="16"/>
            <p:extLst>
              <p:ext uri="{D42A27DB-BD31-4B8C-83A1-F6EECF244321}">
                <p14:modId xmlns:p14="http://schemas.microsoft.com/office/powerpoint/2010/main" val="3148289595"/>
              </p:ext>
            </p:extLst>
          </p:nvPr>
        </p:nvGraphicFramePr>
        <p:xfrm>
          <a:off x="517525" y="1631950"/>
          <a:ext cx="7364413" cy="4568825"/>
        </p:xfrm>
        <a:graphic>
          <a:graphicData uri="http://schemas.openxmlformats.org/drawingml/2006/chart">
            <c:chart xmlns:c="http://schemas.openxmlformats.org/drawingml/2006/chart" xmlns:r="http://schemas.openxmlformats.org/officeDocument/2006/relationships" r:id="rId2"/>
          </a:graphicData>
        </a:graphic>
      </p:graphicFrame>
      <p:sp>
        <p:nvSpPr>
          <p:cNvPr id="5" name="Bildplatzhalter 4">
            <a:extLst>
              <a:ext uri="{FF2B5EF4-FFF2-40B4-BE49-F238E27FC236}">
                <a16:creationId xmlns:a16="http://schemas.microsoft.com/office/drawing/2014/main" id="{B562A2C4-6B82-4847-AE75-DACB4196EBE7}"/>
              </a:ext>
            </a:extLst>
          </p:cNvPr>
          <p:cNvSpPr>
            <a:spLocks noGrp="1"/>
          </p:cNvSpPr>
          <p:nvPr>
            <p:ph type="pic" sz="quarter" idx="38"/>
          </p:nvPr>
        </p:nvSpPr>
        <p:spPr/>
      </p:sp>
      <p:sp>
        <p:nvSpPr>
          <p:cNvPr id="6" name="Textplatzhalter 5">
            <a:extLst>
              <a:ext uri="{FF2B5EF4-FFF2-40B4-BE49-F238E27FC236}">
                <a16:creationId xmlns:a16="http://schemas.microsoft.com/office/drawing/2014/main" id="{5CA97E57-D554-4D35-ABE8-74794DCC53A9}"/>
              </a:ext>
            </a:extLst>
          </p:cNvPr>
          <p:cNvSpPr>
            <a:spLocks noGrp="1"/>
          </p:cNvSpPr>
          <p:nvPr>
            <p:ph type="body" sz="quarter" idx="37"/>
          </p:nvPr>
        </p:nvSpPr>
        <p:spPr/>
        <p:txBody>
          <a:bodyPr/>
          <a:lstStyle/>
          <a:p>
            <a:r>
              <a:rPr lang="de-DE"/>
              <a:t>Subheadline möglich. Gegebenenfalls löschen.</a:t>
            </a:r>
            <a:endParaRPr lang="de-DE" dirty="0"/>
          </a:p>
        </p:txBody>
      </p:sp>
      <p:sp>
        <p:nvSpPr>
          <p:cNvPr id="7" name="Fußzeilenplatzhalter 6">
            <a:extLst>
              <a:ext uri="{FF2B5EF4-FFF2-40B4-BE49-F238E27FC236}">
                <a16:creationId xmlns:a16="http://schemas.microsoft.com/office/drawing/2014/main" id="{8CE3063C-5388-44D7-A4FA-18EE9FBE64F3}"/>
              </a:ext>
            </a:extLst>
          </p:cNvPr>
          <p:cNvSpPr>
            <a:spLocks noGrp="1"/>
          </p:cNvSpPr>
          <p:nvPr>
            <p:ph type="ftr" sz="quarter" idx="11"/>
          </p:nvPr>
        </p:nvSpPr>
        <p:spPr/>
        <p:txBody>
          <a:bodyPr/>
          <a:lstStyle/>
          <a:p>
            <a:r>
              <a:rPr lang="de-DE"/>
              <a:t>Technische Fakultät</a:t>
            </a:r>
            <a:endParaRPr lang="de-DE" dirty="0"/>
          </a:p>
        </p:txBody>
      </p:sp>
    </p:spTree>
    <p:extLst>
      <p:ext uri="{BB962C8B-B14F-4D97-AF65-F5344CB8AC3E}">
        <p14:creationId xmlns:p14="http://schemas.microsoft.com/office/powerpoint/2010/main" val="4289605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p:txBody>
          <a:bodyPr/>
          <a:lstStyle/>
          <a:p>
            <a:fld id="{4F3F5194-E7C9-4DDD-B8C8-264A179B6054}" type="datetime4">
              <a:rPr lang="de-DE" smtClean="0"/>
              <a:t>19. Januar 2022</a:t>
            </a:fld>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p:txBody>
          <a:bodyPr/>
          <a:lstStyle/>
          <a:p>
            <a:fld id="{D949F9DF-37BD-4CD6-BF49-65BA579E1D7A}" type="slidenum">
              <a:rPr lang="de-DE" smtClean="0"/>
              <a:pPr/>
              <a:t>16</a:t>
            </a:fld>
            <a:endParaRPr lang="de-DE"/>
          </a:p>
        </p:txBody>
      </p:sp>
      <p:graphicFrame>
        <p:nvGraphicFramePr>
          <p:cNvPr id="14" name="Inhaltsplatzhalter 13">
            <a:extLst>
              <a:ext uri="{FF2B5EF4-FFF2-40B4-BE49-F238E27FC236}">
                <a16:creationId xmlns:a16="http://schemas.microsoft.com/office/drawing/2014/main" id="{6403AFA1-57DC-4674-A9AE-0AE45371F000}"/>
              </a:ext>
            </a:extLst>
          </p:cNvPr>
          <p:cNvGraphicFramePr>
            <a:graphicFrameLocks noGrp="1"/>
          </p:cNvGraphicFramePr>
          <p:nvPr>
            <p:ph sz="quarter" idx="14"/>
            <p:extLst>
              <p:ext uri="{D42A27DB-BD31-4B8C-83A1-F6EECF244321}">
                <p14:modId xmlns:p14="http://schemas.microsoft.com/office/powerpoint/2010/main" val="1212426524"/>
              </p:ext>
            </p:extLst>
          </p:nvPr>
        </p:nvGraphicFramePr>
        <p:xfrm>
          <a:off x="517525" y="1630363"/>
          <a:ext cx="5470525" cy="4570412"/>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p:txBody>
          <a:bodyPr/>
          <a:lstStyle/>
          <a:p>
            <a:r>
              <a:rPr lang="de-DE" dirty="0"/>
              <a:t>Inhaltsfolie | Torten- &amp; Ringdiagramm</a:t>
            </a:r>
          </a:p>
        </p:txBody>
      </p:sp>
      <p:sp>
        <p:nvSpPr>
          <p:cNvPr id="5" name="Bildplatzhalter 4">
            <a:extLst>
              <a:ext uri="{FF2B5EF4-FFF2-40B4-BE49-F238E27FC236}">
                <a16:creationId xmlns:a16="http://schemas.microsoft.com/office/drawing/2014/main" id="{37FA1989-97FA-47B1-89BA-61E109F016D1}"/>
              </a:ext>
            </a:extLst>
          </p:cNvPr>
          <p:cNvSpPr>
            <a:spLocks noGrp="1"/>
          </p:cNvSpPr>
          <p:nvPr>
            <p:ph type="pic" sz="quarter" idx="38"/>
          </p:nvPr>
        </p:nvSpPr>
        <p:spPr/>
      </p:sp>
      <p:graphicFrame>
        <p:nvGraphicFramePr>
          <p:cNvPr id="17" name="Inhaltsplatzhalter 13">
            <a:extLst>
              <a:ext uri="{FF2B5EF4-FFF2-40B4-BE49-F238E27FC236}">
                <a16:creationId xmlns:a16="http://schemas.microsoft.com/office/drawing/2014/main" id="{5166245D-6949-4E55-9597-7F4BC086833A}"/>
              </a:ext>
            </a:extLst>
          </p:cNvPr>
          <p:cNvGraphicFramePr>
            <a:graphicFrameLocks noGrp="1"/>
          </p:cNvGraphicFramePr>
          <p:nvPr>
            <p:ph sz="quarter" idx="39"/>
            <p:extLst>
              <p:ext uri="{D42A27DB-BD31-4B8C-83A1-F6EECF244321}">
                <p14:modId xmlns:p14="http://schemas.microsoft.com/office/powerpoint/2010/main" val="609018052"/>
              </p:ext>
            </p:extLst>
          </p:nvPr>
        </p:nvGraphicFramePr>
        <p:xfrm>
          <a:off x="6205538" y="1630363"/>
          <a:ext cx="5470525" cy="457041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platzhalter 14">
            <a:extLst>
              <a:ext uri="{FF2B5EF4-FFF2-40B4-BE49-F238E27FC236}">
                <a16:creationId xmlns:a16="http://schemas.microsoft.com/office/drawing/2014/main" id="{CD6E9304-FDC5-4625-BCAD-B1F488BBCF4E}"/>
              </a:ext>
            </a:extLst>
          </p:cNvPr>
          <p:cNvSpPr>
            <a:spLocks noGrp="1"/>
          </p:cNvSpPr>
          <p:nvPr>
            <p:ph type="body" sz="quarter" idx="37"/>
          </p:nvPr>
        </p:nvSpPr>
        <p:spPr/>
        <p:txBody>
          <a:bodyPr/>
          <a:lstStyle/>
          <a:p>
            <a:r>
              <a:rPr lang="de-DE" dirty="0"/>
              <a:t>Subheadline möglich. Gegebenenfalls löschen.</a:t>
            </a:r>
          </a:p>
        </p:txBody>
      </p:sp>
      <p:sp>
        <p:nvSpPr>
          <p:cNvPr id="6" name="Fußzeilenplatzhalter 5">
            <a:extLst>
              <a:ext uri="{FF2B5EF4-FFF2-40B4-BE49-F238E27FC236}">
                <a16:creationId xmlns:a16="http://schemas.microsoft.com/office/drawing/2014/main" id="{CAE8A487-178C-4222-AFEA-D36041052878}"/>
              </a:ext>
            </a:extLst>
          </p:cNvPr>
          <p:cNvSpPr>
            <a:spLocks noGrp="1"/>
          </p:cNvSpPr>
          <p:nvPr>
            <p:ph type="ftr" sz="quarter" idx="11"/>
          </p:nvPr>
        </p:nvSpPr>
        <p:spPr/>
        <p:txBody>
          <a:bodyPr/>
          <a:lstStyle/>
          <a:p>
            <a:r>
              <a:rPr lang="de-DE"/>
              <a:t>Technische Fakultät</a:t>
            </a:r>
            <a:endParaRPr lang="de-DE" dirty="0"/>
          </a:p>
        </p:txBody>
      </p:sp>
    </p:spTree>
    <p:extLst>
      <p:ext uri="{BB962C8B-B14F-4D97-AF65-F5344CB8AC3E}">
        <p14:creationId xmlns:p14="http://schemas.microsoft.com/office/powerpoint/2010/main" val="2604936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p:txBody>
          <a:bodyPr/>
          <a:lstStyle/>
          <a:p>
            <a:fld id="{A4FE30CC-4F8C-4D74-9293-2768BA3D3479}" type="datetime4">
              <a:rPr lang="de-DE" smtClean="0"/>
              <a:t>19. Januar 2022</a:t>
            </a:fld>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p:txBody>
          <a:bodyPr/>
          <a:lstStyle/>
          <a:p>
            <a:fld id="{D949F9DF-37BD-4CD6-BF49-65BA579E1D7A}" type="slidenum">
              <a:rPr lang="de-DE" smtClean="0"/>
              <a:pPr/>
              <a:t>17</a:t>
            </a:fld>
            <a:endParaRPr lang="de-DE"/>
          </a:p>
        </p:txBody>
      </p:sp>
      <p:sp>
        <p:nvSpPr>
          <p:cNvPr id="8" name="Textplatzhalter 7">
            <a:extLst>
              <a:ext uri="{FF2B5EF4-FFF2-40B4-BE49-F238E27FC236}">
                <a16:creationId xmlns:a16="http://schemas.microsoft.com/office/drawing/2014/main" id="{E88EA5F1-0241-448D-8ECB-785F78F4E257}"/>
              </a:ext>
            </a:extLst>
          </p:cNvPr>
          <p:cNvSpPr>
            <a:spLocks noGrp="1"/>
          </p:cNvSpPr>
          <p:nvPr>
            <p:ph type="body" sz="quarter" idx="15"/>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p:txBody>
          <a:bodyPr/>
          <a:lstStyle/>
          <a:p>
            <a:r>
              <a:rPr lang="de-DE" dirty="0"/>
              <a:t>Inhaltsfolie mit Text | Torten- &amp; Ringdiagramm</a:t>
            </a:r>
          </a:p>
        </p:txBody>
      </p:sp>
      <p:sp>
        <p:nvSpPr>
          <p:cNvPr id="5" name="Bildplatzhalter 4">
            <a:extLst>
              <a:ext uri="{FF2B5EF4-FFF2-40B4-BE49-F238E27FC236}">
                <a16:creationId xmlns:a16="http://schemas.microsoft.com/office/drawing/2014/main" id="{EFD7D457-5E70-4514-8004-766725DE9F29}"/>
              </a:ext>
            </a:extLst>
          </p:cNvPr>
          <p:cNvSpPr>
            <a:spLocks noGrp="1"/>
          </p:cNvSpPr>
          <p:nvPr>
            <p:ph type="pic" sz="quarter" idx="38"/>
          </p:nvPr>
        </p:nvSpPr>
        <p:spPr/>
      </p:sp>
      <p:sp>
        <p:nvSpPr>
          <p:cNvPr id="6" name="Textplatzhalter 5">
            <a:extLst>
              <a:ext uri="{FF2B5EF4-FFF2-40B4-BE49-F238E27FC236}">
                <a16:creationId xmlns:a16="http://schemas.microsoft.com/office/drawing/2014/main" id="{5CA97E57-D554-4D35-ABE8-74794DCC53A9}"/>
              </a:ext>
            </a:extLst>
          </p:cNvPr>
          <p:cNvSpPr>
            <a:spLocks noGrp="1"/>
          </p:cNvSpPr>
          <p:nvPr>
            <p:ph type="body" sz="quarter" idx="37"/>
          </p:nvPr>
        </p:nvSpPr>
        <p:spPr/>
        <p:txBody>
          <a:bodyPr/>
          <a:lstStyle/>
          <a:p>
            <a:r>
              <a:rPr lang="de-DE"/>
              <a:t>Subheadline möglich. Gegebenenfalls löschen.</a:t>
            </a:r>
            <a:endParaRPr lang="de-DE" dirty="0"/>
          </a:p>
        </p:txBody>
      </p:sp>
      <p:sp>
        <p:nvSpPr>
          <p:cNvPr id="7" name="Fußzeilenplatzhalter 6">
            <a:extLst>
              <a:ext uri="{FF2B5EF4-FFF2-40B4-BE49-F238E27FC236}">
                <a16:creationId xmlns:a16="http://schemas.microsoft.com/office/drawing/2014/main" id="{976CE86B-84E8-41FE-9156-240E42C4EFBC}"/>
              </a:ext>
            </a:extLst>
          </p:cNvPr>
          <p:cNvSpPr>
            <a:spLocks noGrp="1"/>
          </p:cNvSpPr>
          <p:nvPr>
            <p:ph type="ftr" sz="quarter" idx="11"/>
          </p:nvPr>
        </p:nvSpPr>
        <p:spPr/>
        <p:txBody>
          <a:bodyPr/>
          <a:lstStyle/>
          <a:p>
            <a:r>
              <a:rPr lang="de-DE"/>
              <a:t>Technische Fakultät</a:t>
            </a:r>
            <a:endParaRPr lang="de-DE" dirty="0"/>
          </a:p>
        </p:txBody>
      </p:sp>
      <p:graphicFrame>
        <p:nvGraphicFramePr>
          <p:cNvPr id="15" name="Inhaltsplatzhalter 13">
            <a:extLst>
              <a:ext uri="{FF2B5EF4-FFF2-40B4-BE49-F238E27FC236}">
                <a16:creationId xmlns:a16="http://schemas.microsoft.com/office/drawing/2014/main" id="{96759171-E0B3-462E-B7C3-783E776ABF6B}"/>
              </a:ext>
            </a:extLst>
          </p:cNvPr>
          <p:cNvGraphicFramePr>
            <a:graphicFrameLocks noGrp="1"/>
          </p:cNvGraphicFramePr>
          <p:nvPr>
            <p:ph sz="quarter" idx="16"/>
            <p:extLst>
              <p:ext uri="{D42A27DB-BD31-4B8C-83A1-F6EECF244321}">
                <p14:modId xmlns:p14="http://schemas.microsoft.com/office/powerpoint/2010/main" val="3064441345"/>
              </p:ext>
            </p:extLst>
          </p:nvPr>
        </p:nvGraphicFramePr>
        <p:xfrm>
          <a:off x="517525" y="1631950"/>
          <a:ext cx="7364413"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0032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p:txBody>
          <a:bodyPr/>
          <a:lstStyle/>
          <a:p>
            <a:fld id="{A36EA338-8BC4-47FE-B4D7-13D4B29FF8C0}" type="datetime4">
              <a:rPr lang="de-DE" smtClean="0"/>
              <a:t>19. Januar 2022</a:t>
            </a:fld>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p:txBody>
          <a:bodyPr/>
          <a:lstStyle/>
          <a:p>
            <a:fld id="{D949F9DF-37BD-4CD6-BF49-65BA579E1D7A}" type="slidenum">
              <a:rPr lang="de-DE" smtClean="0"/>
              <a:pPr/>
              <a:t>18</a:t>
            </a:fld>
            <a:endParaRPr lang="de-DE"/>
          </a:p>
        </p:txBody>
      </p:sp>
      <p:sp>
        <p:nvSpPr>
          <p:cNvPr id="8" name="Textplatzhalter 7">
            <a:extLst>
              <a:ext uri="{FF2B5EF4-FFF2-40B4-BE49-F238E27FC236}">
                <a16:creationId xmlns:a16="http://schemas.microsoft.com/office/drawing/2014/main" id="{E88EA5F1-0241-448D-8ECB-785F78F4E257}"/>
              </a:ext>
            </a:extLst>
          </p:cNvPr>
          <p:cNvSpPr>
            <a:spLocks noGrp="1"/>
          </p:cNvSpPr>
          <p:nvPr>
            <p:ph type="body" sz="quarter" idx="15"/>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p:txBody>
          <a:bodyPr/>
          <a:lstStyle/>
          <a:p>
            <a:r>
              <a:rPr lang="de-DE" dirty="0"/>
              <a:t>Inhaltsfolie mit Text | Torten- &amp; Ringdiagramm</a:t>
            </a:r>
          </a:p>
        </p:txBody>
      </p:sp>
      <p:sp>
        <p:nvSpPr>
          <p:cNvPr id="5" name="Bildplatzhalter 4">
            <a:extLst>
              <a:ext uri="{FF2B5EF4-FFF2-40B4-BE49-F238E27FC236}">
                <a16:creationId xmlns:a16="http://schemas.microsoft.com/office/drawing/2014/main" id="{CF757F4A-0357-4AED-A618-373E83040985}"/>
              </a:ext>
            </a:extLst>
          </p:cNvPr>
          <p:cNvSpPr>
            <a:spLocks noGrp="1"/>
          </p:cNvSpPr>
          <p:nvPr>
            <p:ph type="pic" sz="quarter" idx="38"/>
          </p:nvPr>
        </p:nvSpPr>
        <p:spPr/>
      </p:sp>
      <p:sp>
        <p:nvSpPr>
          <p:cNvPr id="6" name="Textplatzhalter 5">
            <a:extLst>
              <a:ext uri="{FF2B5EF4-FFF2-40B4-BE49-F238E27FC236}">
                <a16:creationId xmlns:a16="http://schemas.microsoft.com/office/drawing/2014/main" id="{5CA97E57-D554-4D35-ABE8-74794DCC53A9}"/>
              </a:ext>
            </a:extLst>
          </p:cNvPr>
          <p:cNvSpPr>
            <a:spLocks noGrp="1"/>
          </p:cNvSpPr>
          <p:nvPr>
            <p:ph type="body" sz="quarter" idx="37"/>
          </p:nvPr>
        </p:nvSpPr>
        <p:spPr/>
        <p:txBody>
          <a:bodyPr/>
          <a:lstStyle/>
          <a:p>
            <a:r>
              <a:rPr lang="de-DE" dirty="0"/>
              <a:t>Subheadline möglich. Gegebenenfalls löschen.</a:t>
            </a:r>
          </a:p>
        </p:txBody>
      </p:sp>
      <p:sp>
        <p:nvSpPr>
          <p:cNvPr id="7" name="Fußzeilenplatzhalter 6">
            <a:extLst>
              <a:ext uri="{FF2B5EF4-FFF2-40B4-BE49-F238E27FC236}">
                <a16:creationId xmlns:a16="http://schemas.microsoft.com/office/drawing/2014/main" id="{74E0C5B7-A67D-4091-9683-416F830FFF4F}"/>
              </a:ext>
            </a:extLst>
          </p:cNvPr>
          <p:cNvSpPr>
            <a:spLocks noGrp="1"/>
          </p:cNvSpPr>
          <p:nvPr>
            <p:ph type="ftr" sz="quarter" idx="11"/>
          </p:nvPr>
        </p:nvSpPr>
        <p:spPr/>
        <p:txBody>
          <a:bodyPr/>
          <a:lstStyle/>
          <a:p>
            <a:r>
              <a:rPr lang="de-DE"/>
              <a:t>Technische Fakultät</a:t>
            </a:r>
            <a:endParaRPr lang="de-DE" dirty="0"/>
          </a:p>
        </p:txBody>
      </p:sp>
      <p:graphicFrame>
        <p:nvGraphicFramePr>
          <p:cNvPr id="15" name="Inhaltsplatzhalter 13">
            <a:extLst>
              <a:ext uri="{FF2B5EF4-FFF2-40B4-BE49-F238E27FC236}">
                <a16:creationId xmlns:a16="http://schemas.microsoft.com/office/drawing/2014/main" id="{51CE3365-376F-40E6-A177-DC80776F6F8C}"/>
              </a:ext>
            </a:extLst>
          </p:cNvPr>
          <p:cNvGraphicFramePr>
            <a:graphicFrameLocks noGrp="1"/>
          </p:cNvGraphicFramePr>
          <p:nvPr>
            <p:ph sz="quarter" idx="16"/>
            <p:extLst>
              <p:ext uri="{D42A27DB-BD31-4B8C-83A1-F6EECF244321}">
                <p14:modId xmlns:p14="http://schemas.microsoft.com/office/powerpoint/2010/main" val="2662530536"/>
              </p:ext>
            </p:extLst>
          </p:nvPr>
        </p:nvGraphicFramePr>
        <p:xfrm>
          <a:off x="517525" y="1631950"/>
          <a:ext cx="7364413"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7319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a:xfrm>
            <a:off x="10417351" y="6634666"/>
            <a:ext cx="849593" cy="123111"/>
          </a:xfrm>
        </p:spPr>
        <p:txBody>
          <a:bodyPr/>
          <a:lstStyle/>
          <a:p>
            <a:fld id="{D7EE4E61-8A5F-4909-9286-A64F40CD8800}" type="datetime4">
              <a:rPr lang="de-DE" smtClean="0"/>
              <a:pPr/>
              <a:t>19. Januar 2022</a:t>
            </a:fld>
            <a:endParaRPr lang="de-DE" dirty="0"/>
          </a:p>
        </p:txBody>
      </p:sp>
      <p:sp>
        <p:nvSpPr>
          <p:cNvPr id="3" name="Fußzeilenplatzhalter 2">
            <a:extLst>
              <a:ext uri="{FF2B5EF4-FFF2-40B4-BE49-F238E27FC236}">
                <a16:creationId xmlns:a16="http://schemas.microsoft.com/office/drawing/2014/main" id="{9F3D05F7-F5EE-40D8-8390-9DDC2453D9E0}"/>
              </a:ext>
            </a:extLst>
          </p:cNvPr>
          <p:cNvSpPr>
            <a:spLocks noGrp="1"/>
          </p:cNvSpPr>
          <p:nvPr>
            <p:ph type="ftr" sz="quarter" idx="11"/>
          </p:nvPr>
        </p:nvSpPr>
        <p:spPr>
          <a:xfrm>
            <a:off x="518319" y="6634666"/>
            <a:ext cx="5469732" cy="123111"/>
          </a:xfrm>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19</a:t>
            </a:fld>
            <a:endParaRPr lang="de-DE"/>
          </a:p>
        </p:txBody>
      </p:sp>
      <p:graphicFrame>
        <p:nvGraphicFramePr>
          <p:cNvPr id="8" name="Inhaltsplatzhalter 7">
            <a:extLst>
              <a:ext uri="{FF2B5EF4-FFF2-40B4-BE49-F238E27FC236}">
                <a16:creationId xmlns:a16="http://schemas.microsoft.com/office/drawing/2014/main" id="{54139217-4378-4D02-A822-9C1B73E4F0FD}"/>
              </a:ext>
            </a:extLst>
          </p:cNvPr>
          <p:cNvGraphicFramePr>
            <a:graphicFrameLocks noGrp="1"/>
          </p:cNvGraphicFramePr>
          <p:nvPr>
            <p:ph sz="quarter" idx="14"/>
            <p:extLst>
              <p:ext uri="{D42A27DB-BD31-4B8C-83A1-F6EECF244321}">
                <p14:modId xmlns:p14="http://schemas.microsoft.com/office/powerpoint/2010/main" val="2364256414"/>
              </p:ext>
            </p:extLst>
          </p:nvPr>
        </p:nvGraphicFramePr>
        <p:xfrm>
          <a:off x="517525" y="1630363"/>
          <a:ext cx="11156946" cy="4567241"/>
        </p:xfrm>
        <a:graphic>
          <a:graphicData uri="http://schemas.openxmlformats.org/drawingml/2006/table">
            <a:tbl>
              <a:tblPr bandRow="1">
                <a:tableStyleId>{5C22544A-7EE6-4342-B048-85BDC9FD1C3A}</a:tableStyleId>
              </a:tblPr>
              <a:tblGrid>
                <a:gridCol w="2657476">
                  <a:extLst>
                    <a:ext uri="{9D8B030D-6E8A-4147-A177-3AD203B41FA5}">
                      <a16:colId xmlns:a16="http://schemas.microsoft.com/office/drawing/2014/main" val="1576347495"/>
                    </a:ext>
                  </a:extLst>
                </a:gridCol>
                <a:gridCol w="1699894">
                  <a:extLst>
                    <a:ext uri="{9D8B030D-6E8A-4147-A177-3AD203B41FA5}">
                      <a16:colId xmlns:a16="http://schemas.microsoft.com/office/drawing/2014/main" val="2304917957"/>
                    </a:ext>
                  </a:extLst>
                </a:gridCol>
                <a:gridCol w="1699894">
                  <a:extLst>
                    <a:ext uri="{9D8B030D-6E8A-4147-A177-3AD203B41FA5}">
                      <a16:colId xmlns:a16="http://schemas.microsoft.com/office/drawing/2014/main" val="3980473287"/>
                    </a:ext>
                  </a:extLst>
                </a:gridCol>
                <a:gridCol w="1699894">
                  <a:extLst>
                    <a:ext uri="{9D8B030D-6E8A-4147-A177-3AD203B41FA5}">
                      <a16:colId xmlns:a16="http://schemas.microsoft.com/office/drawing/2014/main" val="1770291054"/>
                    </a:ext>
                  </a:extLst>
                </a:gridCol>
                <a:gridCol w="1699894">
                  <a:extLst>
                    <a:ext uri="{9D8B030D-6E8A-4147-A177-3AD203B41FA5}">
                      <a16:colId xmlns:a16="http://schemas.microsoft.com/office/drawing/2014/main" val="3802573952"/>
                    </a:ext>
                  </a:extLst>
                </a:gridCol>
                <a:gridCol w="1699894">
                  <a:extLst>
                    <a:ext uri="{9D8B030D-6E8A-4147-A177-3AD203B41FA5}">
                      <a16:colId xmlns:a16="http://schemas.microsoft.com/office/drawing/2014/main" val="2283785675"/>
                    </a:ext>
                  </a:extLst>
                </a:gridCol>
              </a:tblGrid>
              <a:tr h="432000">
                <a:tc>
                  <a:txBody>
                    <a:bodyPr/>
                    <a:lstStyle/>
                    <a:p>
                      <a:r>
                        <a:rPr lang="de-DE" sz="1400" b="1" dirty="0">
                          <a:solidFill>
                            <a:schemeClr val="bg1"/>
                          </a:solidFill>
                          <a:latin typeface="+mn-lt"/>
                        </a:rPr>
                        <a:t>Lorem ipsum dolor sit amet</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mn-lt"/>
                          <a:ea typeface="+mn-ea"/>
                          <a:cs typeface="+mn-cs"/>
                        </a:rPr>
                        <a:t>Lorem ipsum dolor sit amet</a:t>
                      </a:r>
                      <a:endParaRPr kumimoji="0" lang="de-DE" sz="1200" b="1" i="0" u="none" strike="noStrike" kern="1200" cap="none" spc="0" normalizeH="0" baseline="0" noProof="0" dirty="0">
                        <a:ln>
                          <a:noFill/>
                        </a:ln>
                        <a:solidFill>
                          <a:prstClr val="black"/>
                        </a:solidFill>
                        <a:effectLst/>
                        <a:uLnTx/>
                        <a:uFillTx/>
                        <a:latin typeface="+mn-lt"/>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a:xfrm>
            <a:off x="518318" y="301185"/>
            <a:ext cx="6844385" cy="332399"/>
          </a:xfrm>
        </p:spPr>
        <p:txBody>
          <a:bodyPr/>
          <a:lstStyle/>
          <a:p>
            <a:r>
              <a:rPr lang="de-DE" dirty="0"/>
              <a:t>Inhaltsfolie | Tabellenbeispiel</a:t>
            </a:r>
          </a:p>
        </p:txBody>
      </p:sp>
      <p:sp>
        <p:nvSpPr>
          <p:cNvPr id="14" name="Bildplatzhalter 13">
            <a:extLst>
              <a:ext uri="{FF2B5EF4-FFF2-40B4-BE49-F238E27FC236}">
                <a16:creationId xmlns:a16="http://schemas.microsoft.com/office/drawing/2014/main" id="{A51F85C8-0571-4AFE-9407-47488D6AB84D}"/>
              </a:ext>
            </a:extLst>
          </p:cNvPr>
          <p:cNvSpPr>
            <a:spLocks noGrp="1"/>
          </p:cNvSpPr>
          <p:nvPr>
            <p:ph type="pic" sz="quarter" idx="38"/>
          </p:nvPr>
        </p:nvSpPr>
        <p:spPr/>
      </p:sp>
      <p:sp>
        <p:nvSpPr>
          <p:cNvPr id="15" name="Textplatzhalter 14">
            <a:extLst>
              <a:ext uri="{FF2B5EF4-FFF2-40B4-BE49-F238E27FC236}">
                <a16:creationId xmlns:a16="http://schemas.microsoft.com/office/drawing/2014/main" id="{CD6E9304-FDC5-4625-BCAD-B1F488BBCF4E}"/>
              </a:ext>
            </a:extLst>
          </p:cNvPr>
          <p:cNvSpPr>
            <a:spLocks noGrp="1"/>
          </p:cNvSpPr>
          <p:nvPr>
            <p:ph type="body" sz="quarter" idx="37"/>
          </p:nvPr>
        </p:nvSpPr>
        <p:spPr>
          <a:xfrm>
            <a:off x="517525" y="687388"/>
            <a:ext cx="6845300" cy="249237"/>
          </a:xfrm>
        </p:spPr>
        <p:txBody>
          <a:bodyPr/>
          <a:lstStyle/>
          <a:p>
            <a:r>
              <a:rPr lang="de-DE" dirty="0"/>
              <a:t>Subheadline möglich. Gegebenenfalls löschen.</a:t>
            </a:r>
          </a:p>
        </p:txBody>
      </p:sp>
    </p:spTree>
    <p:extLst>
      <p:ext uri="{BB962C8B-B14F-4D97-AF65-F5344CB8AC3E}">
        <p14:creationId xmlns:p14="http://schemas.microsoft.com/office/powerpoint/2010/main" val="2848404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EFADAB5-BFC5-4CF3-AC4B-B0A857AB9FEE}"/>
              </a:ext>
            </a:extLst>
          </p:cNvPr>
          <p:cNvSpPr>
            <a:spLocks noGrp="1"/>
          </p:cNvSpPr>
          <p:nvPr>
            <p:ph type="dt" sz="half" idx="10"/>
          </p:nvPr>
        </p:nvSpPr>
        <p:spPr>
          <a:xfrm>
            <a:off x="10417351" y="6634666"/>
            <a:ext cx="849593" cy="123111"/>
          </a:xfrm>
        </p:spPr>
        <p:txBody>
          <a:bodyPr/>
          <a:lstStyle/>
          <a:p>
            <a:fld id="{0389F959-AAFA-471A-B8FB-4CD12773E51D}" type="datetime4">
              <a:rPr lang="de-DE" smtClean="0"/>
              <a:pPr/>
              <a:t>19. Januar 2022</a:t>
            </a:fld>
            <a:endParaRPr lang="de-DE" dirty="0"/>
          </a:p>
        </p:txBody>
      </p:sp>
      <p:sp>
        <p:nvSpPr>
          <p:cNvPr id="3" name="Fußzeilenplatzhalter 2">
            <a:extLst>
              <a:ext uri="{FF2B5EF4-FFF2-40B4-BE49-F238E27FC236}">
                <a16:creationId xmlns:a16="http://schemas.microsoft.com/office/drawing/2014/main" id="{F9E9C251-4D38-4938-9B6E-D345ABA5DCA3}"/>
              </a:ext>
            </a:extLst>
          </p:cNvPr>
          <p:cNvSpPr>
            <a:spLocks noGrp="1"/>
          </p:cNvSpPr>
          <p:nvPr>
            <p:ph type="ftr" sz="quarter" idx="11"/>
          </p:nvPr>
        </p:nvSpPr>
        <p:spPr>
          <a:xfrm>
            <a:off x="518319" y="6634666"/>
            <a:ext cx="5469732" cy="123111"/>
          </a:xfrm>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FF1E7BF2-F7DC-4981-89FA-54CC67019902}"/>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2</a:t>
            </a:fld>
            <a:endParaRPr lang="de-DE"/>
          </a:p>
        </p:txBody>
      </p:sp>
      <p:sp>
        <p:nvSpPr>
          <p:cNvPr id="5" name="Textplatzhalter 4">
            <a:extLst>
              <a:ext uri="{FF2B5EF4-FFF2-40B4-BE49-F238E27FC236}">
                <a16:creationId xmlns:a16="http://schemas.microsoft.com/office/drawing/2014/main" id="{E80F99FC-38BF-4D92-8757-33477B9DB3D7}"/>
              </a:ext>
            </a:extLst>
          </p:cNvPr>
          <p:cNvSpPr>
            <a:spLocks noGrp="1"/>
          </p:cNvSpPr>
          <p:nvPr>
            <p:ph type="body" sz="quarter" idx="15"/>
          </p:nvPr>
        </p:nvSpPr>
        <p:spPr>
          <a:xfrm>
            <a:off x="948060" y="2354711"/>
            <a:ext cx="5039989" cy="281103"/>
          </a:xfrm>
        </p:spPr>
        <p:txBody>
          <a:bodyPr/>
          <a:lstStyle/>
          <a:p>
            <a:r>
              <a:rPr lang="de-DE"/>
              <a:t>Agendapunkt / Kapitelthema</a:t>
            </a:r>
            <a:endParaRPr lang="de-DE" dirty="0"/>
          </a:p>
        </p:txBody>
      </p:sp>
      <p:sp>
        <p:nvSpPr>
          <p:cNvPr id="6" name="Textplatzhalter 5">
            <a:extLst>
              <a:ext uri="{FF2B5EF4-FFF2-40B4-BE49-F238E27FC236}">
                <a16:creationId xmlns:a16="http://schemas.microsoft.com/office/drawing/2014/main" id="{4C3D203B-08B1-42A4-B16C-555D2186BE57}"/>
              </a:ext>
            </a:extLst>
          </p:cNvPr>
          <p:cNvSpPr>
            <a:spLocks noGrp="1"/>
          </p:cNvSpPr>
          <p:nvPr>
            <p:ph type="body" sz="quarter" idx="16"/>
          </p:nvPr>
        </p:nvSpPr>
        <p:spPr>
          <a:xfrm>
            <a:off x="518318" y="2354711"/>
            <a:ext cx="320601" cy="281103"/>
          </a:xfrm>
        </p:spPr>
        <p:txBody>
          <a:bodyPr/>
          <a:lstStyle/>
          <a:p>
            <a:r>
              <a:rPr lang="de-DE" dirty="0"/>
              <a:t>02</a:t>
            </a:r>
          </a:p>
        </p:txBody>
      </p:sp>
      <p:sp>
        <p:nvSpPr>
          <p:cNvPr id="7" name="Textplatzhalter 6">
            <a:extLst>
              <a:ext uri="{FF2B5EF4-FFF2-40B4-BE49-F238E27FC236}">
                <a16:creationId xmlns:a16="http://schemas.microsoft.com/office/drawing/2014/main" id="{E6F8A924-8EC3-4236-98F6-ED159202E75C}"/>
              </a:ext>
            </a:extLst>
          </p:cNvPr>
          <p:cNvSpPr>
            <a:spLocks noGrp="1"/>
          </p:cNvSpPr>
          <p:nvPr>
            <p:ph type="body" sz="quarter" idx="17"/>
          </p:nvPr>
        </p:nvSpPr>
        <p:spPr>
          <a:xfrm>
            <a:off x="948060" y="4525376"/>
            <a:ext cx="5039989" cy="281103"/>
          </a:xfrm>
        </p:spPr>
        <p:txBody>
          <a:bodyPr/>
          <a:lstStyle/>
          <a:p>
            <a:r>
              <a:rPr lang="de-DE"/>
              <a:t>Agendapunkt / Kapitelthema</a:t>
            </a:r>
            <a:endParaRPr lang="de-DE" dirty="0"/>
          </a:p>
        </p:txBody>
      </p:sp>
      <p:sp>
        <p:nvSpPr>
          <p:cNvPr id="8" name="Textplatzhalter 7">
            <a:extLst>
              <a:ext uri="{FF2B5EF4-FFF2-40B4-BE49-F238E27FC236}">
                <a16:creationId xmlns:a16="http://schemas.microsoft.com/office/drawing/2014/main" id="{EAD36779-DD1B-447D-82D4-04C46A01D3F0}"/>
              </a:ext>
            </a:extLst>
          </p:cNvPr>
          <p:cNvSpPr>
            <a:spLocks noGrp="1"/>
          </p:cNvSpPr>
          <p:nvPr>
            <p:ph type="body" sz="quarter" idx="18"/>
          </p:nvPr>
        </p:nvSpPr>
        <p:spPr>
          <a:xfrm>
            <a:off x="518318" y="4525376"/>
            <a:ext cx="320601" cy="281103"/>
          </a:xfrm>
        </p:spPr>
        <p:txBody>
          <a:bodyPr/>
          <a:lstStyle/>
          <a:p>
            <a:r>
              <a:rPr lang="de-DE" dirty="0"/>
              <a:t>05</a:t>
            </a:r>
          </a:p>
        </p:txBody>
      </p:sp>
      <p:sp>
        <p:nvSpPr>
          <p:cNvPr id="9" name="Textplatzhalter 8">
            <a:extLst>
              <a:ext uri="{FF2B5EF4-FFF2-40B4-BE49-F238E27FC236}">
                <a16:creationId xmlns:a16="http://schemas.microsoft.com/office/drawing/2014/main" id="{5BEEFBED-7FFE-4499-AB09-5BD985017478}"/>
              </a:ext>
            </a:extLst>
          </p:cNvPr>
          <p:cNvSpPr>
            <a:spLocks noGrp="1"/>
          </p:cNvSpPr>
          <p:nvPr>
            <p:ph type="body" sz="quarter" idx="19"/>
          </p:nvPr>
        </p:nvSpPr>
        <p:spPr>
          <a:xfrm>
            <a:off x="948060" y="3078266"/>
            <a:ext cx="5039989" cy="281103"/>
          </a:xfrm>
        </p:spPr>
        <p:txBody>
          <a:bodyPr/>
          <a:lstStyle/>
          <a:p>
            <a:r>
              <a:rPr lang="de-DE" dirty="0"/>
              <a:t>Agendapunkt / Kapitelthema</a:t>
            </a:r>
          </a:p>
        </p:txBody>
      </p:sp>
      <p:sp>
        <p:nvSpPr>
          <p:cNvPr id="10" name="Textplatzhalter 9">
            <a:extLst>
              <a:ext uri="{FF2B5EF4-FFF2-40B4-BE49-F238E27FC236}">
                <a16:creationId xmlns:a16="http://schemas.microsoft.com/office/drawing/2014/main" id="{BF98A78E-B392-4E33-8822-C50DA6265F68}"/>
              </a:ext>
            </a:extLst>
          </p:cNvPr>
          <p:cNvSpPr>
            <a:spLocks noGrp="1"/>
          </p:cNvSpPr>
          <p:nvPr>
            <p:ph type="body" sz="quarter" idx="20"/>
          </p:nvPr>
        </p:nvSpPr>
        <p:spPr>
          <a:xfrm>
            <a:off x="518318" y="3078266"/>
            <a:ext cx="320601" cy="281103"/>
          </a:xfrm>
        </p:spPr>
        <p:txBody>
          <a:bodyPr/>
          <a:lstStyle/>
          <a:p>
            <a:r>
              <a:rPr lang="de-DE" dirty="0"/>
              <a:t>03</a:t>
            </a:r>
          </a:p>
        </p:txBody>
      </p:sp>
      <p:sp>
        <p:nvSpPr>
          <p:cNvPr id="11" name="Textplatzhalter 10">
            <a:extLst>
              <a:ext uri="{FF2B5EF4-FFF2-40B4-BE49-F238E27FC236}">
                <a16:creationId xmlns:a16="http://schemas.microsoft.com/office/drawing/2014/main" id="{22BF8D06-FDEE-46AB-9813-50E8B87FDB74}"/>
              </a:ext>
            </a:extLst>
          </p:cNvPr>
          <p:cNvSpPr>
            <a:spLocks noGrp="1"/>
          </p:cNvSpPr>
          <p:nvPr>
            <p:ph type="body" sz="quarter" idx="21"/>
          </p:nvPr>
        </p:nvSpPr>
        <p:spPr>
          <a:xfrm>
            <a:off x="948060" y="3801821"/>
            <a:ext cx="5039989" cy="281103"/>
          </a:xfrm>
        </p:spPr>
        <p:txBody>
          <a:bodyPr/>
          <a:lstStyle/>
          <a:p>
            <a:r>
              <a:rPr lang="de-DE"/>
              <a:t>Agendapunkt / Kapitelthema</a:t>
            </a:r>
            <a:endParaRPr lang="de-DE" dirty="0"/>
          </a:p>
        </p:txBody>
      </p:sp>
      <p:sp>
        <p:nvSpPr>
          <p:cNvPr id="12" name="Textplatzhalter 11">
            <a:extLst>
              <a:ext uri="{FF2B5EF4-FFF2-40B4-BE49-F238E27FC236}">
                <a16:creationId xmlns:a16="http://schemas.microsoft.com/office/drawing/2014/main" id="{66339020-771E-46B4-9E38-0490CEC853E8}"/>
              </a:ext>
            </a:extLst>
          </p:cNvPr>
          <p:cNvSpPr>
            <a:spLocks noGrp="1"/>
          </p:cNvSpPr>
          <p:nvPr>
            <p:ph type="body" sz="quarter" idx="22"/>
          </p:nvPr>
        </p:nvSpPr>
        <p:spPr>
          <a:xfrm>
            <a:off x="518318" y="3801821"/>
            <a:ext cx="320601" cy="281103"/>
          </a:xfrm>
        </p:spPr>
        <p:txBody>
          <a:bodyPr/>
          <a:lstStyle/>
          <a:p>
            <a:r>
              <a:rPr lang="de-DE" dirty="0"/>
              <a:t>04</a:t>
            </a:r>
          </a:p>
        </p:txBody>
      </p:sp>
      <p:sp>
        <p:nvSpPr>
          <p:cNvPr id="13" name="Textplatzhalter 12">
            <a:extLst>
              <a:ext uri="{FF2B5EF4-FFF2-40B4-BE49-F238E27FC236}">
                <a16:creationId xmlns:a16="http://schemas.microsoft.com/office/drawing/2014/main" id="{641C1F95-D974-4A13-ACB3-4481C5ED51F1}"/>
              </a:ext>
            </a:extLst>
          </p:cNvPr>
          <p:cNvSpPr>
            <a:spLocks noGrp="1"/>
          </p:cNvSpPr>
          <p:nvPr>
            <p:ph type="body" sz="quarter" idx="23"/>
          </p:nvPr>
        </p:nvSpPr>
        <p:spPr>
          <a:xfrm>
            <a:off x="948060" y="5248930"/>
            <a:ext cx="5039989" cy="281103"/>
          </a:xfrm>
        </p:spPr>
        <p:txBody>
          <a:bodyPr/>
          <a:lstStyle/>
          <a:p>
            <a:r>
              <a:rPr lang="de-DE"/>
              <a:t>Agendapunkt / Kapitelthema</a:t>
            </a:r>
            <a:endParaRPr lang="de-DE" dirty="0"/>
          </a:p>
        </p:txBody>
      </p:sp>
      <p:sp>
        <p:nvSpPr>
          <p:cNvPr id="14" name="Textplatzhalter 13">
            <a:extLst>
              <a:ext uri="{FF2B5EF4-FFF2-40B4-BE49-F238E27FC236}">
                <a16:creationId xmlns:a16="http://schemas.microsoft.com/office/drawing/2014/main" id="{1D9E7442-296E-4C85-970F-57CC3DB24BF0}"/>
              </a:ext>
            </a:extLst>
          </p:cNvPr>
          <p:cNvSpPr>
            <a:spLocks noGrp="1"/>
          </p:cNvSpPr>
          <p:nvPr>
            <p:ph type="body" sz="quarter" idx="24"/>
          </p:nvPr>
        </p:nvSpPr>
        <p:spPr>
          <a:xfrm>
            <a:off x="518318" y="5248930"/>
            <a:ext cx="320601" cy="281103"/>
          </a:xfrm>
        </p:spPr>
        <p:txBody>
          <a:bodyPr/>
          <a:lstStyle/>
          <a:p>
            <a:r>
              <a:rPr lang="de-DE" dirty="0"/>
              <a:t>06</a:t>
            </a:r>
          </a:p>
        </p:txBody>
      </p:sp>
      <p:sp>
        <p:nvSpPr>
          <p:cNvPr id="15" name="Textplatzhalter 14">
            <a:extLst>
              <a:ext uri="{FF2B5EF4-FFF2-40B4-BE49-F238E27FC236}">
                <a16:creationId xmlns:a16="http://schemas.microsoft.com/office/drawing/2014/main" id="{59EED49E-3FE2-49C7-8252-8A8549957951}"/>
              </a:ext>
            </a:extLst>
          </p:cNvPr>
          <p:cNvSpPr>
            <a:spLocks noGrp="1"/>
          </p:cNvSpPr>
          <p:nvPr>
            <p:ph type="body" sz="quarter" idx="25"/>
          </p:nvPr>
        </p:nvSpPr>
        <p:spPr>
          <a:xfrm>
            <a:off x="6636190" y="1632184"/>
            <a:ext cx="5039873" cy="281103"/>
          </a:xfrm>
        </p:spPr>
        <p:txBody>
          <a:bodyPr/>
          <a:lstStyle/>
          <a:p>
            <a:r>
              <a:rPr lang="de-DE"/>
              <a:t>Agendapunkt / Kapitelthema</a:t>
            </a:r>
            <a:endParaRPr lang="de-DE" dirty="0"/>
          </a:p>
        </p:txBody>
      </p:sp>
      <p:sp>
        <p:nvSpPr>
          <p:cNvPr id="16" name="Textplatzhalter 15">
            <a:extLst>
              <a:ext uri="{FF2B5EF4-FFF2-40B4-BE49-F238E27FC236}">
                <a16:creationId xmlns:a16="http://schemas.microsoft.com/office/drawing/2014/main" id="{9481C70C-776C-487C-9CC3-F573F4424EA4}"/>
              </a:ext>
            </a:extLst>
          </p:cNvPr>
          <p:cNvSpPr>
            <a:spLocks noGrp="1"/>
          </p:cNvSpPr>
          <p:nvPr>
            <p:ph type="body" sz="quarter" idx="26"/>
          </p:nvPr>
        </p:nvSpPr>
        <p:spPr>
          <a:xfrm>
            <a:off x="6206332" y="1632184"/>
            <a:ext cx="320601" cy="281103"/>
          </a:xfrm>
        </p:spPr>
        <p:txBody>
          <a:bodyPr/>
          <a:lstStyle/>
          <a:p>
            <a:r>
              <a:rPr lang="de-DE" dirty="0"/>
              <a:t>07</a:t>
            </a:r>
          </a:p>
        </p:txBody>
      </p:sp>
      <p:sp>
        <p:nvSpPr>
          <p:cNvPr id="17" name="Textplatzhalter 16">
            <a:extLst>
              <a:ext uri="{FF2B5EF4-FFF2-40B4-BE49-F238E27FC236}">
                <a16:creationId xmlns:a16="http://schemas.microsoft.com/office/drawing/2014/main" id="{7BF8A087-9D21-4804-93EC-D0F0BEFB42D4}"/>
              </a:ext>
            </a:extLst>
          </p:cNvPr>
          <p:cNvSpPr>
            <a:spLocks noGrp="1"/>
          </p:cNvSpPr>
          <p:nvPr>
            <p:ph type="body" sz="quarter" idx="27"/>
          </p:nvPr>
        </p:nvSpPr>
        <p:spPr>
          <a:xfrm>
            <a:off x="6636190" y="2355533"/>
            <a:ext cx="5039873" cy="281103"/>
          </a:xfrm>
        </p:spPr>
        <p:txBody>
          <a:bodyPr/>
          <a:lstStyle/>
          <a:p>
            <a:r>
              <a:rPr lang="de-DE"/>
              <a:t>Agendapunkt / Kapitelthema</a:t>
            </a:r>
            <a:endParaRPr lang="de-DE" dirty="0"/>
          </a:p>
        </p:txBody>
      </p:sp>
      <p:sp>
        <p:nvSpPr>
          <p:cNvPr id="18" name="Textplatzhalter 17">
            <a:extLst>
              <a:ext uri="{FF2B5EF4-FFF2-40B4-BE49-F238E27FC236}">
                <a16:creationId xmlns:a16="http://schemas.microsoft.com/office/drawing/2014/main" id="{55AE6878-1B1A-412B-869C-D66E08394212}"/>
              </a:ext>
            </a:extLst>
          </p:cNvPr>
          <p:cNvSpPr>
            <a:spLocks noGrp="1"/>
          </p:cNvSpPr>
          <p:nvPr>
            <p:ph type="body" sz="quarter" idx="28"/>
          </p:nvPr>
        </p:nvSpPr>
        <p:spPr>
          <a:xfrm>
            <a:off x="6206332" y="2355533"/>
            <a:ext cx="320601" cy="281103"/>
          </a:xfrm>
        </p:spPr>
        <p:txBody>
          <a:bodyPr/>
          <a:lstStyle/>
          <a:p>
            <a:r>
              <a:rPr lang="de-DE" dirty="0"/>
              <a:t>08</a:t>
            </a:r>
          </a:p>
        </p:txBody>
      </p:sp>
      <p:sp>
        <p:nvSpPr>
          <p:cNvPr id="19" name="Textplatzhalter 18">
            <a:extLst>
              <a:ext uri="{FF2B5EF4-FFF2-40B4-BE49-F238E27FC236}">
                <a16:creationId xmlns:a16="http://schemas.microsoft.com/office/drawing/2014/main" id="{21D68933-4D91-4017-8092-91E8C3DE9667}"/>
              </a:ext>
            </a:extLst>
          </p:cNvPr>
          <p:cNvSpPr>
            <a:spLocks noGrp="1"/>
          </p:cNvSpPr>
          <p:nvPr>
            <p:ph type="body" sz="quarter" idx="29"/>
          </p:nvPr>
        </p:nvSpPr>
        <p:spPr>
          <a:xfrm>
            <a:off x="6636190" y="4525580"/>
            <a:ext cx="5039873" cy="281103"/>
          </a:xfrm>
        </p:spPr>
        <p:txBody>
          <a:bodyPr/>
          <a:lstStyle/>
          <a:p>
            <a:r>
              <a:rPr lang="de-DE"/>
              <a:t>Agendapunkt / Kapitelthema</a:t>
            </a:r>
            <a:endParaRPr lang="de-DE" dirty="0"/>
          </a:p>
        </p:txBody>
      </p:sp>
      <p:sp>
        <p:nvSpPr>
          <p:cNvPr id="20" name="Textplatzhalter 19">
            <a:extLst>
              <a:ext uri="{FF2B5EF4-FFF2-40B4-BE49-F238E27FC236}">
                <a16:creationId xmlns:a16="http://schemas.microsoft.com/office/drawing/2014/main" id="{DF772C26-4A90-4712-99D4-4970A488F5FD}"/>
              </a:ext>
            </a:extLst>
          </p:cNvPr>
          <p:cNvSpPr>
            <a:spLocks noGrp="1"/>
          </p:cNvSpPr>
          <p:nvPr>
            <p:ph type="body" sz="quarter" idx="30"/>
          </p:nvPr>
        </p:nvSpPr>
        <p:spPr>
          <a:xfrm>
            <a:off x="6206332" y="4525580"/>
            <a:ext cx="307841" cy="281103"/>
          </a:xfrm>
        </p:spPr>
        <p:txBody>
          <a:bodyPr/>
          <a:lstStyle/>
          <a:p>
            <a:r>
              <a:rPr lang="de-DE" dirty="0"/>
              <a:t>11</a:t>
            </a:r>
          </a:p>
        </p:txBody>
      </p:sp>
      <p:sp>
        <p:nvSpPr>
          <p:cNvPr id="21" name="Textplatzhalter 20">
            <a:extLst>
              <a:ext uri="{FF2B5EF4-FFF2-40B4-BE49-F238E27FC236}">
                <a16:creationId xmlns:a16="http://schemas.microsoft.com/office/drawing/2014/main" id="{C58B4322-C4AE-4F66-9E71-875D89FE985A}"/>
              </a:ext>
            </a:extLst>
          </p:cNvPr>
          <p:cNvSpPr>
            <a:spLocks noGrp="1"/>
          </p:cNvSpPr>
          <p:nvPr>
            <p:ph type="body" sz="quarter" idx="31"/>
          </p:nvPr>
        </p:nvSpPr>
        <p:spPr>
          <a:xfrm>
            <a:off x="6636190" y="3078882"/>
            <a:ext cx="5039873" cy="281103"/>
          </a:xfrm>
        </p:spPr>
        <p:txBody>
          <a:bodyPr/>
          <a:lstStyle/>
          <a:p>
            <a:r>
              <a:rPr lang="de-DE"/>
              <a:t>Agendapunkt / Kapitelthema</a:t>
            </a:r>
            <a:endParaRPr lang="de-DE" dirty="0"/>
          </a:p>
        </p:txBody>
      </p:sp>
      <p:sp>
        <p:nvSpPr>
          <p:cNvPr id="22" name="Textplatzhalter 21">
            <a:extLst>
              <a:ext uri="{FF2B5EF4-FFF2-40B4-BE49-F238E27FC236}">
                <a16:creationId xmlns:a16="http://schemas.microsoft.com/office/drawing/2014/main" id="{1E85294F-051C-476B-A8F3-6C25CC62C956}"/>
              </a:ext>
            </a:extLst>
          </p:cNvPr>
          <p:cNvSpPr>
            <a:spLocks noGrp="1"/>
          </p:cNvSpPr>
          <p:nvPr>
            <p:ph type="body" sz="quarter" idx="32"/>
          </p:nvPr>
        </p:nvSpPr>
        <p:spPr>
          <a:xfrm>
            <a:off x="6206332" y="3078882"/>
            <a:ext cx="320601" cy="281103"/>
          </a:xfrm>
        </p:spPr>
        <p:txBody>
          <a:bodyPr/>
          <a:lstStyle/>
          <a:p>
            <a:r>
              <a:rPr lang="de-DE" dirty="0"/>
              <a:t>09</a:t>
            </a:r>
          </a:p>
        </p:txBody>
      </p:sp>
      <p:sp>
        <p:nvSpPr>
          <p:cNvPr id="23" name="Textplatzhalter 22">
            <a:extLst>
              <a:ext uri="{FF2B5EF4-FFF2-40B4-BE49-F238E27FC236}">
                <a16:creationId xmlns:a16="http://schemas.microsoft.com/office/drawing/2014/main" id="{C265AB66-A098-4B36-BD15-3F3290882910}"/>
              </a:ext>
            </a:extLst>
          </p:cNvPr>
          <p:cNvSpPr>
            <a:spLocks noGrp="1"/>
          </p:cNvSpPr>
          <p:nvPr>
            <p:ph type="body" sz="quarter" idx="33"/>
          </p:nvPr>
        </p:nvSpPr>
        <p:spPr>
          <a:xfrm>
            <a:off x="6636190" y="3802231"/>
            <a:ext cx="5039873" cy="281103"/>
          </a:xfrm>
        </p:spPr>
        <p:txBody>
          <a:bodyPr/>
          <a:lstStyle/>
          <a:p>
            <a:r>
              <a:rPr lang="de-DE"/>
              <a:t>Agendapunkt / Kapitelthema</a:t>
            </a:r>
            <a:endParaRPr lang="de-DE" dirty="0"/>
          </a:p>
        </p:txBody>
      </p:sp>
      <p:sp>
        <p:nvSpPr>
          <p:cNvPr id="24" name="Textplatzhalter 23">
            <a:extLst>
              <a:ext uri="{FF2B5EF4-FFF2-40B4-BE49-F238E27FC236}">
                <a16:creationId xmlns:a16="http://schemas.microsoft.com/office/drawing/2014/main" id="{8EB8BA56-7CAD-4CDB-B315-7B085286A1F3}"/>
              </a:ext>
            </a:extLst>
          </p:cNvPr>
          <p:cNvSpPr>
            <a:spLocks noGrp="1"/>
          </p:cNvSpPr>
          <p:nvPr>
            <p:ph type="body" sz="quarter" idx="34"/>
          </p:nvPr>
        </p:nvSpPr>
        <p:spPr>
          <a:xfrm>
            <a:off x="6206332" y="3802231"/>
            <a:ext cx="320601" cy="281103"/>
          </a:xfrm>
        </p:spPr>
        <p:txBody>
          <a:bodyPr/>
          <a:lstStyle/>
          <a:p>
            <a:r>
              <a:rPr lang="de-DE" dirty="0"/>
              <a:t>10</a:t>
            </a:r>
          </a:p>
        </p:txBody>
      </p:sp>
      <p:sp>
        <p:nvSpPr>
          <p:cNvPr id="25" name="Textplatzhalter 24">
            <a:extLst>
              <a:ext uri="{FF2B5EF4-FFF2-40B4-BE49-F238E27FC236}">
                <a16:creationId xmlns:a16="http://schemas.microsoft.com/office/drawing/2014/main" id="{59687893-49C6-4037-869B-503B054BE12B}"/>
              </a:ext>
            </a:extLst>
          </p:cNvPr>
          <p:cNvSpPr>
            <a:spLocks noGrp="1"/>
          </p:cNvSpPr>
          <p:nvPr>
            <p:ph type="body" sz="quarter" idx="35"/>
          </p:nvPr>
        </p:nvSpPr>
        <p:spPr>
          <a:xfrm>
            <a:off x="6636190" y="5248930"/>
            <a:ext cx="5039873" cy="281103"/>
          </a:xfrm>
        </p:spPr>
        <p:txBody>
          <a:bodyPr/>
          <a:lstStyle/>
          <a:p>
            <a:r>
              <a:rPr lang="de-DE"/>
              <a:t>Agendapunkt / Kapitelthema</a:t>
            </a:r>
            <a:endParaRPr lang="de-DE" dirty="0"/>
          </a:p>
        </p:txBody>
      </p:sp>
      <p:sp>
        <p:nvSpPr>
          <p:cNvPr id="26" name="Textplatzhalter 25">
            <a:extLst>
              <a:ext uri="{FF2B5EF4-FFF2-40B4-BE49-F238E27FC236}">
                <a16:creationId xmlns:a16="http://schemas.microsoft.com/office/drawing/2014/main" id="{ED7AD97A-C042-429F-A1BD-A9A3FD4F383F}"/>
              </a:ext>
            </a:extLst>
          </p:cNvPr>
          <p:cNvSpPr>
            <a:spLocks noGrp="1"/>
          </p:cNvSpPr>
          <p:nvPr>
            <p:ph type="body" sz="quarter" idx="36"/>
          </p:nvPr>
        </p:nvSpPr>
        <p:spPr>
          <a:xfrm>
            <a:off x="6206332" y="5248930"/>
            <a:ext cx="320601" cy="281103"/>
          </a:xfrm>
        </p:spPr>
        <p:txBody>
          <a:bodyPr/>
          <a:lstStyle/>
          <a:p>
            <a:r>
              <a:rPr lang="de-DE" dirty="0"/>
              <a:t>12</a:t>
            </a:r>
          </a:p>
        </p:txBody>
      </p:sp>
      <p:sp>
        <p:nvSpPr>
          <p:cNvPr id="27" name="Titel 26">
            <a:extLst>
              <a:ext uri="{FF2B5EF4-FFF2-40B4-BE49-F238E27FC236}">
                <a16:creationId xmlns:a16="http://schemas.microsoft.com/office/drawing/2014/main" id="{FA31B683-DC18-4216-A897-EDDF1C856A72}"/>
              </a:ext>
            </a:extLst>
          </p:cNvPr>
          <p:cNvSpPr>
            <a:spLocks noGrp="1"/>
          </p:cNvSpPr>
          <p:nvPr>
            <p:ph type="title"/>
          </p:nvPr>
        </p:nvSpPr>
        <p:spPr>
          <a:xfrm>
            <a:off x="518318" y="301185"/>
            <a:ext cx="6844385" cy="332399"/>
          </a:xfrm>
        </p:spPr>
        <p:txBody>
          <a:bodyPr/>
          <a:lstStyle/>
          <a:p>
            <a:r>
              <a:rPr lang="de-DE" dirty="0"/>
              <a:t>Agenda</a:t>
            </a:r>
          </a:p>
        </p:txBody>
      </p:sp>
      <p:sp>
        <p:nvSpPr>
          <p:cNvPr id="28" name="Textplatzhalter 27">
            <a:extLst>
              <a:ext uri="{FF2B5EF4-FFF2-40B4-BE49-F238E27FC236}">
                <a16:creationId xmlns:a16="http://schemas.microsoft.com/office/drawing/2014/main" id="{92509974-231D-42AB-9315-A35E350E8B6C}"/>
              </a:ext>
            </a:extLst>
          </p:cNvPr>
          <p:cNvSpPr>
            <a:spLocks noGrp="1"/>
          </p:cNvSpPr>
          <p:nvPr>
            <p:ph type="body" sz="quarter" idx="37"/>
          </p:nvPr>
        </p:nvSpPr>
        <p:spPr>
          <a:xfrm>
            <a:off x="518317" y="687598"/>
            <a:ext cx="6844385" cy="249812"/>
          </a:xfrm>
        </p:spPr>
        <p:txBody>
          <a:bodyPr/>
          <a:lstStyle/>
          <a:p>
            <a:r>
              <a:rPr lang="de-DE" dirty="0"/>
              <a:t>Subheadline möglich. Gegebenenfalls löschen.</a:t>
            </a:r>
          </a:p>
        </p:txBody>
      </p:sp>
      <p:sp>
        <p:nvSpPr>
          <p:cNvPr id="29" name="Textplatzhalter 28">
            <a:extLst>
              <a:ext uri="{FF2B5EF4-FFF2-40B4-BE49-F238E27FC236}">
                <a16:creationId xmlns:a16="http://schemas.microsoft.com/office/drawing/2014/main" id="{79216EFD-AA88-4591-9563-F474C2B4BE62}"/>
              </a:ext>
            </a:extLst>
          </p:cNvPr>
          <p:cNvSpPr>
            <a:spLocks noGrp="1"/>
          </p:cNvSpPr>
          <p:nvPr>
            <p:ph type="body" sz="quarter" idx="13"/>
          </p:nvPr>
        </p:nvSpPr>
        <p:spPr>
          <a:xfrm>
            <a:off x="948060" y="1631156"/>
            <a:ext cx="5039989" cy="281103"/>
          </a:xfrm>
        </p:spPr>
        <p:txBody>
          <a:bodyPr/>
          <a:lstStyle/>
          <a:p>
            <a:r>
              <a:rPr lang="de-DE" dirty="0"/>
              <a:t>Agendapunkt / Kapitelthema</a:t>
            </a:r>
          </a:p>
        </p:txBody>
      </p:sp>
      <p:sp>
        <p:nvSpPr>
          <p:cNvPr id="30" name="Textplatzhalter 29">
            <a:extLst>
              <a:ext uri="{FF2B5EF4-FFF2-40B4-BE49-F238E27FC236}">
                <a16:creationId xmlns:a16="http://schemas.microsoft.com/office/drawing/2014/main" id="{45C4D2E9-8106-4E2F-B886-D1E6CE482F51}"/>
              </a:ext>
            </a:extLst>
          </p:cNvPr>
          <p:cNvSpPr>
            <a:spLocks noGrp="1"/>
          </p:cNvSpPr>
          <p:nvPr>
            <p:ph type="body" sz="quarter" idx="14"/>
          </p:nvPr>
        </p:nvSpPr>
        <p:spPr>
          <a:xfrm>
            <a:off x="518318" y="1631156"/>
            <a:ext cx="320601" cy="281103"/>
          </a:xfrm>
        </p:spPr>
        <p:txBody>
          <a:bodyPr/>
          <a:lstStyle/>
          <a:p>
            <a:r>
              <a:rPr lang="de-DE" dirty="0"/>
              <a:t>01</a:t>
            </a:r>
          </a:p>
        </p:txBody>
      </p:sp>
      <p:sp>
        <p:nvSpPr>
          <p:cNvPr id="61" name="Bildplatzhalter 60">
            <a:extLst>
              <a:ext uri="{FF2B5EF4-FFF2-40B4-BE49-F238E27FC236}">
                <a16:creationId xmlns:a16="http://schemas.microsoft.com/office/drawing/2014/main" id="{1C631F51-F8E1-442B-834B-C3FD047A12F7}"/>
              </a:ext>
            </a:extLst>
          </p:cNvPr>
          <p:cNvSpPr>
            <a:spLocks noGrp="1"/>
          </p:cNvSpPr>
          <p:nvPr>
            <p:ph type="pic" sz="quarter" idx="38"/>
          </p:nvPr>
        </p:nvSpPr>
        <p:spPr/>
      </p:sp>
    </p:spTree>
    <p:extLst>
      <p:ext uri="{BB962C8B-B14F-4D97-AF65-F5344CB8AC3E}">
        <p14:creationId xmlns:p14="http://schemas.microsoft.com/office/powerpoint/2010/main" val="2348351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a:xfrm>
            <a:off x="10417351" y="6634666"/>
            <a:ext cx="849593" cy="123111"/>
          </a:xfrm>
        </p:spPr>
        <p:txBody>
          <a:bodyPr/>
          <a:lstStyle/>
          <a:p>
            <a:fld id="{073596C1-9F56-4D30-A58F-BF17C205388A}" type="datetime4">
              <a:rPr lang="de-DE" smtClean="0"/>
              <a:pPr/>
              <a:t>19. Januar 2022</a:t>
            </a:fld>
            <a:endParaRPr lang="de-DE" dirty="0"/>
          </a:p>
        </p:txBody>
      </p:sp>
      <p:sp>
        <p:nvSpPr>
          <p:cNvPr id="3" name="Fußzeilenplatzhalter 2">
            <a:extLst>
              <a:ext uri="{FF2B5EF4-FFF2-40B4-BE49-F238E27FC236}">
                <a16:creationId xmlns:a16="http://schemas.microsoft.com/office/drawing/2014/main" id="{9F3D05F7-F5EE-40D8-8390-9DDC2453D9E0}"/>
              </a:ext>
            </a:extLst>
          </p:cNvPr>
          <p:cNvSpPr>
            <a:spLocks noGrp="1"/>
          </p:cNvSpPr>
          <p:nvPr>
            <p:ph type="ftr" sz="quarter" idx="11"/>
          </p:nvPr>
        </p:nvSpPr>
        <p:spPr>
          <a:xfrm>
            <a:off x="518319" y="6634666"/>
            <a:ext cx="5469732" cy="123111"/>
          </a:xfrm>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20</a:t>
            </a:fld>
            <a:endParaRPr lang="de-DE"/>
          </a:p>
        </p:txBody>
      </p:sp>
      <p:sp>
        <p:nvSpPr>
          <p:cNvPr id="8" name="Textplatzhalter 7">
            <a:extLst>
              <a:ext uri="{FF2B5EF4-FFF2-40B4-BE49-F238E27FC236}">
                <a16:creationId xmlns:a16="http://schemas.microsoft.com/office/drawing/2014/main" id="{E88EA5F1-0241-448D-8ECB-785F78F4E257}"/>
              </a:ext>
            </a:extLst>
          </p:cNvPr>
          <p:cNvSpPr>
            <a:spLocks noGrp="1"/>
          </p:cNvSpPr>
          <p:nvPr>
            <p:ph type="body" sz="quarter" idx="15"/>
          </p:nvPr>
        </p:nvSpPr>
        <p:spPr>
          <a:xfrm>
            <a:off x="8104861" y="1631156"/>
            <a:ext cx="3571200" cy="4569620"/>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a:xfrm>
            <a:off x="518318" y="301185"/>
            <a:ext cx="6844385" cy="332399"/>
          </a:xfrm>
        </p:spPr>
        <p:txBody>
          <a:bodyPr/>
          <a:lstStyle/>
          <a:p>
            <a:r>
              <a:rPr lang="de-DE" dirty="0"/>
              <a:t>Inhaltsfolie mit Text | Tabellenbeispiel</a:t>
            </a:r>
          </a:p>
        </p:txBody>
      </p:sp>
      <p:graphicFrame>
        <p:nvGraphicFramePr>
          <p:cNvPr id="9" name="Inhaltsplatzhalter 7">
            <a:extLst>
              <a:ext uri="{FF2B5EF4-FFF2-40B4-BE49-F238E27FC236}">
                <a16:creationId xmlns:a16="http://schemas.microsoft.com/office/drawing/2014/main" id="{3E25DDFD-9591-4F34-B989-A3E9481E30A4}"/>
              </a:ext>
            </a:extLst>
          </p:cNvPr>
          <p:cNvGraphicFramePr>
            <a:graphicFrameLocks noGrp="1"/>
          </p:cNvGraphicFramePr>
          <p:nvPr>
            <p:ph sz="quarter" idx="16"/>
            <p:extLst>
              <p:ext uri="{D42A27DB-BD31-4B8C-83A1-F6EECF244321}">
                <p14:modId xmlns:p14="http://schemas.microsoft.com/office/powerpoint/2010/main" val="3569376213"/>
              </p:ext>
            </p:extLst>
          </p:nvPr>
        </p:nvGraphicFramePr>
        <p:xfrm>
          <a:off x="517525" y="1631950"/>
          <a:ext cx="7364411" cy="4567241"/>
        </p:xfrm>
        <a:graphic>
          <a:graphicData uri="http://schemas.openxmlformats.org/drawingml/2006/table">
            <a:tbl>
              <a:tblPr bandRow="1">
                <a:tableStyleId>{5C22544A-7EE6-4342-B048-85BDC9FD1C3A}</a:tableStyleId>
              </a:tblPr>
              <a:tblGrid>
                <a:gridCol w="2655083">
                  <a:extLst>
                    <a:ext uri="{9D8B030D-6E8A-4147-A177-3AD203B41FA5}">
                      <a16:colId xmlns:a16="http://schemas.microsoft.com/office/drawing/2014/main" val="1576347495"/>
                    </a:ext>
                  </a:extLst>
                </a:gridCol>
                <a:gridCol w="2354664">
                  <a:extLst>
                    <a:ext uri="{9D8B030D-6E8A-4147-A177-3AD203B41FA5}">
                      <a16:colId xmlns:a16="http://schemas.microsoft.com/office/drawing/2014/main" val="2304917957"/>
                    </a:ext>
                  </a:extLst>
                </a:gridCol>
                <a:gridCol w="2354664">
                  <a:extLst>
                    <a:ext uri="{9D8B030D-6E8A-4147-A177-3AD203B41FA5}">
                      <a16:colId xmlns:a16="http://schemas.microsoft.com/office/drawing/2014/main" val="3980473287"/>
                    </a:ext>
                  </a:extLst>
                </a:gridCol>
              </a:tblGrid>
              <a:tr h="432000">
                <a:tc>
                  <a:txBody>
                    <a:bodyPr/>
                    <a:lstStyle/>
                    <a:p>
                      <a:r>
                        <a:rPr lang="de-DE" sz="1400" b="1" dirty="0">
                          <a:solidFill>
                            <a:schemeClr val="bg1"/>
                          </a:solidFill>
                          <a:latin typeface="+mn-lt"/>
                        </a:rPr>
                        <a:t>Lorem ipsum dolor sit amet</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mn-lt"/>
                          <a:ea typeface="+mn-ea"/>
                          <a:cs typeface="+mn-cs"/>
                        </a:rPr>
                        <a:t>Lorem ipsum dolor sit amet</a:t>
                      </a:r>
                      <a:endParaRPr kumimoji="0" lang="de-DE" sz="1200" b="1" i="0" u="none" strike="noStrike" kern="1200" cap="none" spc="0" normalizeH="0" baseline="0" noProof="0" dirty="0">
                        <a:ln>
                          <a:noFill/>
                        </a:ln>
                        <a:solidFill>
                          <a:prstClr val="black"/>
                        </a:solidFill>
                        <a:effectLst/>
                        <a:uLnTx/>
                        <a:uFillTx/>
                        <a:latin typeface="+mn-lt"/>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mn-lt"/>
                          <a:ea typeface="+mn-ea"/>
                          <a:cs typeface="+mn-cs"/>
                        </a:rPr>
                        <a:t>Lorem ipsum dolor sit amet</a:t>
                      </a:r>
                      <a:endParaRPr kumimoji="0" lang="de-DE" sz="1200" b="1" i="0" u="none" strike="noStrike" kern="1200" cap="none" spc="0" normalizeH="0" baseline="0" noProof="0" dirty="0">
                        <a:ln>
                          <a:noFill/>
                        </a:ln>
                        <a:solidFill>
                          <a:prstClr val="black"/>
                        </a:solidFill>
                        <a:effectLst/>
                        <a:uLnTx/>
                        <a:uFillTx/>
                        <a:latin typeface="+mn-lt"/>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
        <p:nvSpPr>
          <p:cNvPr id="17" name="Bildplatzhalter 16">
            <a:extLst>
              <a:ext uri="{FF2B5EF4-FFF2-40B4-BE49-F238E27FC236}">
                <a16:creationId xmlns:a16="http://schemas.microsoft.com/office/drawing/2014/main" id="{CD5007F2-6A78-48AD-AE3C-69DB23BA4145}"/>
              </a:ext>
            </a:extLst>
          </p:cNvPr>
          <p:cNvSpPr>
            <a:spLocks noGrp="1"/>
          </p:cNvSpPr>
          <p:nvPr>
            <p:ph type="pic" sz="quarter" idx="38"/>
          </p:nvPr>
        </p:nvSpPr>
        <p:spPr/>
      </p:sp>
      <p:sp>
        <p:nvSpPr>
          <p:cNvPr id="6" name="Textplatzhalter 5">
            <a:extLst>
              <a:ext uri="{FF2B5EF4-FFF2-40B4-BE49-F238E27FC236}">
                <a16:creationId xmlns:a16="http://schemas.microsoft.com/office/drawing/2014/main" id="{5CA97E57-D554-4D35-ABE8-74794DCC53A9}"/>
              </a:ext>
            </a:extLst>
          </p:cNvPr>
          <p:cNvSpPr>
            <a:spLocks noGrp="1"/>
          </p:cNvSpPr>
          <p:nvPr>
            <p:ph type="body" sz="quarter" idx="37"/>
          </p:nvPr>
        </p:nvSpPr>
        <p:spPr>
          <a:xfrm>
            <a:off x="517525" y="687388"/>
            <a:ext cx="6845300" cy="249237"/>
          </a:xfrm>
        </p:spPr>
        <p:txBody>
          <a:bodyPr/>
          <a:lstStyle/>
          <a:p>
            <a:r>
              <a:rPr lang="de-DE" dirty="0"/>
              <a:t>Subheadline möglich. Gegebenenfalls löschen.</a:t>
            </a:r>
          </a:p>
        </p:txBody>
      </p:sp>
    </p:spTree>
    <p:extLst>
      <p:ext uri="{BB962C8B-B14F-4D97-AF65-F5344CB8AC3E}">
        <p14:creationId xmlns:p14="http://schemas.microsoft.com/office/powerpoint/2010/main" val="1090494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21C1BFC0-C612-4A89-BDA8-7C1B5C9546B4}"/>
              </a:ext>
            </a:extLst>
          </p:cNvPr>
          <p:cNvSpPr>
            <a:spLocks noGrp="1"/>
          </p:cNvSpPr>
          <p:nvPr>
            <p:ph type="title"/>
          </p:nvPr>
        </p:nvSpPr>
        <p:spPr/>
        <p:txBody>
          <a:bodyPr/>
          <a:lstStyle/>
          <a:p>
            <a:r>
              <a:rPr lang="de-DE" dirty="0"/>
              <a:t>Folie zur freien Gestaltung | Grau</a:t>
            </a:r>
          </a:p>
        </p:txBody>
      </p:sp>
      <p:sp>
        <p:nvSpPr>
          <p:cNvPr id="2" name="Datumsplatzhalter 1">
            <a:extLst>
              <a:ext uri="{FF2B5EF4-FFF2-40B4-BE49-F238E27FC236}">
                <a16:creationId xmlns:a16="http://schemas.microsoft.com/office/drawing/2014/main" id="{9A6B29E5-8B02-425F-9788-8FBC2A0F3C7F}"/>
              </a:ext>
            </a:extLst>
          </p:cNvPr>
          <p:cNvSpPr>
            <a:spLocks noGrp="1"/>
          </p:cNvSpPr>
          <p:nvPr>
            <p:ph type="dt" sz="half" idx="10"/>
          </p:nvPr>
        </p:nvSpPr>
        <p:spPr/>
        <p:txBody>
          <a:bodyPr/>
          <a:lstStyle/>
          <a:p>
            <a:fld id="{0532A23F-A806-413B-951F-BBFAA5F46258}" type="datetime4">
              <a:rPr lang="de-DE" smtClean="0"/>
              <a:t>19. Januar 2022</a:t>
            </a:fld>
            <a:endParaRPr lang="de-DE" dirty="0"/>
          </a:p>
        </p:txBody>
      </p:sp>
      <p:sp>
        <p:nvSpPr>
          <p:cNvPr id="3" name="Fußzeilenplatzhalter 2">
            <a:extLst>
              <a:ext uri="{FF2B5EF4-FFF2-40B4-BE49-F238E27FC236}">
                <a16:creationId xmlns:a16="http://schemas.microsoft.com/office/drawing/2014/main" id="{FB9D5F03-0F29-40E2-8AF7-F83CFD275D33}"/>
              </a:ext>
            </a:extLst>
          </p:cNvPr>
          <p:cNvSpPr>
            <a:spLocks noGrp="1"/>
          </p:cNvSpPr>
          <p:nvPr>
            <p:ph type="ftr" sz="quarter" idx="11"/>
          </p:nvPr>
        </p:nvSpPr>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8B260341-2785-43BF-83A6-5621B740A67E}"/>
              </a:ext>
            </a:extLst>
          </p:cNvPr>
          <p:cNvSpPr>
            <a:spLocks noGrp="1"/>
          </p:cNvSpPr>
          <p:nvPr>
            <p:ph type="sldNum" sz="quarter" idx="12"/>
          </p:nvPr>
        </p:nvSpPr>
        <p:spPr/>
        <p:txBody>
          <a:bodyPr/>
          <a:lstStyle/>
          <a:p>
            <a:fld id="{D949F9DF-37BD-4CD6-BF49-65BA579E1D7A}" type="slidenum">
              <a:rPr lang="de-DE" smtClean="0"/>
              <a:pPr/>
              <a:t>21</a:t>
            </a:fld>
            <a:endParaRPr lang="de-DE"/>
          </a:p>
        </p:txBody>
      </p:sp>
      <p:sp>
        <p:nvSpPr>
          <p:cNvPr id="10" name="Textplatzhalter 9">
            <a:extLst>
              <a:ext uri="{FF2B5EF4-FFF2-40B4-BE49-F238E27FC236}">
                <a16:creationId xmlns:a16="http://schemas.microsoft.com/office/drawing/2014/main" id="{B6FCA3D8-41AB-45E4-BC99-E771F3136F74}"/>
              </a:ext>
            </a:extLst>
          </p:cNvPr>
          <p:cNvSpPr>
            <a:spLocks noGrp="1"/>
          </p:cNvSpPr>
          <p:nvPr>
            <p:ph type="body" sz="quarter" idx="23"/>
          </p:nvPr>
        </p:nvSpPr>
        <p:spPr/>
        <p:txBody>
          <a:bodyPr/>
          <a:lstStyle/>
          <a:p>
            <a:r>
              <a:rPr lang="de-DE" dirty="0"/>
              <a:t>Subheadline möglich. Gegebenenfalls löschen.</a:t>
            </a:r>
          </a:p>
        </p:txBody>
      </p:sp>
      <p:sp>
        <p:nvSpPr>
          <p:cNvPr id="7" name="Bildplatzhalter 6">
            <a:extLst>
              <a:ext uri="{FF2B5EF4-FFF2-40B4-BE49-F238E27FC236}">
                <a16:creationId xmlns:a16="http://schemas.microsoft.com/office/drawing/2014/main" id="{C07A216D-47A1-41EB-BD41-92517F41A720}"/>
              </a:ext>
            </a:extLst>
          </p:cNvPr>
          <p:cNvSpPr>
            <a:spLocks noGrp="1"/>
          </p:cNvSpPr>
          <p:nvPr>
            <p:ph type="pic" sz="quarter" idx="38"/>
          </p:nvPr>
        </p:nvSpPr>
        <p:spPr/>
      </p:sp>
    </p:spTree>
    <p:extLst>
      <p:ext uri="{BB962C8B-B14F-4D97-AF65-F5344CB8AC3E}">
        <p14:creationId xmlns:p14="http://schemas.microsoft.com/office/powerpoint/2010/main" val="3871600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53CF29E-4222-4B17-B499-A0A380EA0BB5}"/>
              </a:ext>
            </a:extLst>
          </p:cNvPr>
          <p:cNvSpPr>
            <a:spLocks noGrp="1"/>
          </p:cNvSpPr>
          <p:nvPr>
            <p:ph type="title"/>
          </p:nvPr>
        </p:nvSpPr>
        <p:spPr/>
        <p:txBody>
          <a:bodyPr/>
          <a:lstStyle/>
          <a:p>
            <a:r>
              <a:rPr lang="de-DE" dirty="0"/>
              <a:t>Folie zur freien Gestaltung | Beispiel: Zeitstrahl</a:t>
            </a:r>
          </a:p>
        </p:txBody>
      </p:sp>
      <p:sp>
        <p:nvSpPr>
          <p:cNvPr id="2" name="Datumsplatzhalter 1">
            <a:extLst>
              <a:ext uri="{FF2B5EF4-FFF2-40B4-BE49-F238E27FC236}">
                <a16:creationId xmlns:a16="http://schemas.microsoft.com/office/drawing/2014/main" id="{80ABA73A-1C3A-4ED5-B46A-350B6C281FDF}"/>
              </a:ext>
            </a:extLst>
          </p:cNvPr>
          <p:cNvSpPr>
            <a:spLocks noGrp="1"/>
          </p:cNvSpPr>
          <p:nvPr>
            <p:ph type="dt" sz="half" idx="10"/>
          </p:nvPr>
        </p:nvSpPr>
        <p:spPr/>
        <p:txBody>
          <a:bodyPr/>
          <a:lstStyle/>
          <a:p>
            <a:fld id="{62F5D5BF-D54C-40C1-B77A-5E0C697F45DB}" type="datetime4">
              <a:rPr lang="de-DE" smtClean="0"/>
              <a:t>19. Januar 2022</a:t>
            </a:fld>
            <a:endParaRPr lang="de-DE" dirty="0"/>
          </a:p>
        </p:txBody>
      </p:sp>
      <p:sp>
        <p:nvSpPr>
          <p:cNvPr id="3" name="Fußzeilenplatzhalter 2">
            <a:extLst>
              <a:ext uri="{FF2B5EF4-FFF2-40B4-BE49-F238E27FC236}">
                <a16:creationId xmlns:a16="http://schemas.microsoft.com/office/drawing/2014/main" id="{BA4ABC37-5307-4E21-BD48-576535CD52D6}"/>
              </a:ext>
            </a:extLst>
          </p:cNvPr>
          <p:cNvSpPr>
            <a:spLocks noGrp="1"/>
          </p:cNvSpPr>
          <p:nvPr>
            <p:ph type="ftr" sz="quarter" idx="11"/>
          </p:nvPr>
        </p:nvSpPr>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4624CAC8-57CE-4AD2-8CB1-72DC177AE052}"/>
              </a:ext>
            </a:extLst>
          </p:cNvPr>
          <p:cNvSpPr>
            <a:spLocks noGrp="1"/>
          </p:cNvSpPr>
          <p:nvPr>
            <p:ph type="sldNum" sz="quarter" idx="12"/>
          </p:nvPr>
        </p:nvSpPr>
        <p:spPr/>
        <p:txBody>
          <a:bodyPr/>
          <a:lstStyle/>
          <a:p>
            <a:fld id="{D949F9DF-37BD-4CD6-BF49-65BA579E1D7A}" type="slidenum">
              <a:rPr lang="de-DE" smtClean="0"/>
              <a:pPr/>
              <a:t>22</a:t>
            </a:fld>
            <a:endParaRPr lang="de-DE"/>
          </a:p>
        </p:txBody>
      </p:sp>
      <p:sp>
        <p:nvSpPr>
          <p:cNvPr id="11" name="Textplatzhalter 10">
            <a:extLst>
              <a:ext uri="{FF2B5EF4-FFF2-40B4-BE49-F238E27FC236}">
                <a16:creationId xmlns:a16="http://schemas.microsoft.com/office/drawing/2014/main" id="{C88EB367-3991-44D6-8ABD-20B2CCE941BC}"/>
              </a:ext>
            </a:extLst>
          </p:cNvPr>
          <p:cNvSpPr>
            <a:spLocks noGrp="1"/>
          </p:cNvSpPr>
          <p:nvPr>
            <p:ph type="body" sz="quarter" idx="23"/>
          </p:nvPr>
        </p:nvSpPr>
        <p:spPr/>
        <p:txBody>
          <a:bodyPr/>
          <a:lstStyle/>
          <a:p>
            <a:r>
              <a:rPr lang="de-DE" dirty="0"/>
              <a:t>Subheadline möglich. Gegebenenfalls löschen.</a:t>
            </a:r>
          </a:p>
        </p:txBody>
      </p:sp>
      <p:sp>
        <p:nvSpPr>
          <p:cNvPr id="7" name="Bildplatzhalter 6">
            <a:extLst>
              <a:ext uri="{FF2B5EF4-FFF2-40B4-BE49-F238E27FC236}">
                <a16:creationId xmlns:a16="http://schemas.microsoft.com/office/drawing/2014/main" id="{B6F72363-55C5-4327-BE27-8CCF28C83167}"/>
              </a:ext>
            </a:extLst>
          </p:cNvPr>
          <p:cNvSpPr>
            <a:spLocks noGrp="1"/>
          </p:cNvSpPr>
          <p:nvPr>
            <p:ph type="pic" sz="quarter" idx="38"/>
          </p:nvPr>
        </p:nvSpPr>
        <p:spPr/>
      </p:sp>
      <p:cxnSp>
        <p:nvCxnSpPr>
          <p:cNvPr id="9" name="Gerader Verbinder 8">
            <a:extLst>
              <a:ext uri="{FF2B5EF4-FFF2-40B4-BE49-F238E27FC236}">
                <a16:creationId xmlns:a16="http://schemas.microsoft.com/office/drawing/2014/main" id="{E1071372-1E84-44F5-9BEA-E9FE0F4A691D}"/>
              </a:ext>
            </a:extLst>
          </p:cNvPr>
          <p:cNvCxnSpPr>
            <a:cxnSpLocks/>
          </p:cNvCxnSpPr>
          <p:nvPr/>
        </p:nvCxnSpPr>
        <p:spPr>
          <a:xfrm>
            <a:off x="518317" y="3786038"/>
            <a:ext cx="11157746" cy="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D08E4E3C-4103-45FC-B01A-D1ABDCFDB7E7}"/>
              </a:ext>
            </a:extLst>
          </p:cNvPr>
          <p:cNvSpPr/>
          <p:nvPr/>
        </p:nvSpPr>
        <p:spPr>
          <a:xfrm>
            <a:off x="878317"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Arial"/>
              </a:rPr>
              <a:t>01</a:t>
            </a:r>
            <a:endParaRPr kumimoji="0" lang="de-DE" b="1" i="0" u="none" strike="noStrike" kern="1200" cap="none" spc="0" normalizeH="0" baseline="0" noProof="0" dirty="0">
              <a:ln>
                <a:noFill/>
              </a:ln>
              <a:solidFill>
                <a:schemeClr val="bg1"/>
              </a:solidFill>
              <a:effectLst/>
              <a:uLnTx/>
              <a:uFillTx/>
              <a:latin typeface="Arial"/>
              <a:ea typeface="+mn-ea"/>
              <a:cs typeface="+mn-cs"/>
            </a:endParaRPr>
          </a:p>
        </p:txBody>
      </p:sp>
      <p:sp>
        <p:nvSpPr>
          <p:cNvPr id="14" name="Textfeld 13">
            <a:extLst>
              <a:ext uri="{FF2B5EF4-FFF2-40B4-BE49-F238E27FC236}">
                <a16:creationId xmlns:a16="http://schemas.microsoft.com/office/drawing/2014/main" id="{D1714DA7-104A-4EFA-9EE4-23B15C2F8780}"/>
              </a:ext>
            </a:extLst>
          </p:cNvPr>
          <p:cNvSpPr txBox="1"/>
          <p:nvPr/>
        </p:nvSpPr>
        <p:spPr>
          <a:xfrm>
            <a:off x="123831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effectLst/>
                <a:uLnTx/>
                <a:uFillTx/>
                <a:latin typeface="Arial"/>
                <a:ea typeface="+mn-ea"/>
                <a:cs typeface="+mn-cs"/>
              </a:rPr>
              <a:t>XXXX</a:t>
            </a:r>
            <a:br>
              <a:rPr kumimoji="0" lang="de-DE" sz="1400" b="0" i="0" u="none" strike="noStrike" kern="1200" cap="none" spc="0" normalizeH="0" baseline="0" noProof="0" dirty="0">
                <a:ln>
                  <a:noFill/>
                </a:ln>
                <a:effectLst/>
                <a:uLnTx/>
                <a:uFillTx/>
                <a:latin typeface="Arial"/>
                <a:ea typeface="+mn-ea"/>
                <a:cs typeface="+mn-cs"/>
              </a:rPr>
            </a:br>
            <a:r>
              <a:rPr kumimoji="0" lang="de-DE" sz="14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effectLst/>
                <a:uLnTx/>
                <a:uFillTx/>
                <a:latin typeface="Arial"/>
                <a:ea typeface="+mn-ea"/>
                <a:cs typeface="+mn-cs"/>
              </a:rPr>
              <a:t>dolor sit amet, conse</a:t>
            </a:r>
            <a:br>
              <a:rPr kumimoji="0" lang="de-DE" sz="1400" b="0" i="0" u="none" strike="noStrike" kern="1200" cap="none" spc="0" normalizeH="0" baseline="0" noProof="0" dirty="0">
                <a:ln>
                  <a:noFill/>
                </a:ln>
                <a:effectLst/>
                <a:uLnTx/>
                <a:uFillTx/>
                <a:latin typeface="Arial"/>
                <a:ea typeface="+mn-ea"/>
                <a:cs typeface="+mn-cs"/>
              </a:rPr>
            </a:br>
            <a:r>
              <a:rPr kumimoji="0" lang="de-DE" sz="1400" b="0" i="0" u="none" strike="noStrike" kern="1200" cap="none" spc="0" normalizeH="0" baseline="0" noProof="0" dirty="0">
                <a:ln>
                  <a:noFill/>
                </a:ln>
                <a:effectLst/>
                <a:uLnTx/>
                <a:uFillTx/>
                <a:latin typeface="Arial"/>
                <a:ea typeface="+mn-ea"/>
                <a:cs typeface="+mn-cs"/>
              </a:rPr>
              <a:t>tetur sadipscing elitr.</a:t>
            </a:r>
          </a:p>
        </p:txBody>
      </p:sp>
      <p:cxnSp>
        <p:nvCxnSpPr>
          <p:cNvPr id="15" name="Gerader Verbinder 14">
            <a:extLst>
              <a:ext uri="{FF2B5EF4-FFF2-40B4-BE49-F238E27FC236}">
                <a16:creationId xmlns:a16="http://schemas.microsoft.com/office/drawing/2014/main" id="{6F1D99A6-D75E-4FA2-8CA7-73B87D87197A}"/>
              </a:ext>
            </a:extLst>
          </p:cNvPr>
          <p:cNvCxnSpPr>
            <a:cxnSpLocks/>
          </p:cNvCxnSpPr>
          <p:nvPr/>
        </p:nvCxnSpPr>
        <p:spPr>
          <a:xfrm>
            <a:off x="1058317"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16" name="Rechteck 15">
            <a:extLst>
              <a:ext uri="{FF2B5EF4-FFF2-40B4-BE49-F238E27FC236}">
                <a16:creationId xmlns:a16="http://schemas.microsoft.com/office/drawing/2014/main" id="{565D7306-FF2E-4C4B-AB0C-D8916622164B}"/>
              </a:ext>
            </a:extLst>
          </p:cNvPr>
          <p:cNvSpPr/>
          <p:nvPr/>
        </p:nvSpPr>
        <p:spPr>
          <a:xfrm>
            <a:off x="2536282"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Arial"/>
              </a:rPr>
              <a:t>02</a:t>
            </a:r>
            <a:endParaRPr kumimoji="0" lang="de-DE" b="1" i="0" u="none" strike="noStrike" kern="1200" cap="none" spc="0" normalizeH="0" baseline="0" noProof="0" dirty="0">
              <a:ln>
                <a:noFill/>
              </a:ln>
              <a:solidFill>
                <a:schemeClr val="bg1"/>
              </a:solidFill>
              <a:effectLst/>
              <a:uLnTx/>
              <a:uFillTx/>
              <a:latin typeface="Arial"/>
              <a:ea typeface="+mn-ea"/>
              <a:cs typeface="+mn-cs"/>
            </a:endParaRPr>
          </a:p>
        </p:txBody>
      </p:sp>
      <p:sp>
        <p:nvSpPr>
          <p:cNvPr id="17" name="Textfeld 16">
            <a:extLst>
              <a:ext uri="{FF2B5EF4-FFF2-40B4-BE49-F238E27FC236}">
                <a16:creationId xmlns:a16="http://schemas.microsoft.com/office/drawing/2014/main" id="{BC3C2673-1E18-4165-B750-9BC3BB7B6A5E}"/>
              </a:ext>
            </a:extLst>
          </p:cNvPr>
          <p:cNvSpPr txBox="1"/>
          <p:nvPr/>
        </p:nvSpPr>
        <p:spPr>
          <a:xfrm>
            <a:off x="2896282" y="4500708"/>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effectLst/>
                <a:uLnTx/>
                <a:uFillTx/>
                <a:latin typeface="Arial"/>
                <a:ea typeface="+mn-ea"/>
                <a:cs typeface="+mn-cs"/>
              </a:rPr>
              <a:t>XXXX</a:t>
            </a:r>
            <a:br>
              <a:rPr kumimoji="0" lang="de-DE" sz="1400" b="0" i="0" u="none" strike="noStrike" kern="1200" cap="none" spc="0" normalizeH="0" baseline="0" noProof="0" dirty="0">
                <a:ln>
                  <a:noFill/>
                </a:ln>
                <a:effectLst/>
                <a:uLnTx/>
                <a:uFillTx/>
                <a:latin typeface="Arial"/>
                <a:ea typeface="+mn-ea"/>
                <a:cs typeface="+mn-cs"/>
              </a:rPr>
            </a:br>
            <a:r>
              <a:rPr kumimoji="0" lang="de-DE" sz="14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effectLst/>
                <a:uLnTx/>
                <a:uFillTx/>
                <a:latin typeface="Arial"/>
                <a:ea typeface="+mn-ea"/>
                <a:cs typeface="+mn-cs"/>
              </a:rPr>
              <a:t>dolor sit amet, conse</a:t>
            </a:r>
            <a:br>
              <a:rPr kumimoji="0" lang="de-DE" sz="1400" b="0" i="0" u="none" strike="noStrike" kern="1200" cap="none" spc="0" normalizeH="0" baseline="0" noProof="0" dirty="0">
                <a:ln>
                  <a:noFill/>
                </a:ln>
                <a:effectLst/>
                <a:uLnTx/>
                <a:uFillTx/>
                <a:latin typeface="Arial"/>
                <a:ea typeface="+mn-ea"/>
                <a:cs typeface="+mn-cs"/>
              </a:rPr>
            </a:br>
            <a:r>
              <a:rPr kumimoji="0" lang="de-DE" sz="1400" b="0" i="0" u="none" strike="noStrike" kern="1200" cap="none" spc="0" normalizeH="0" baseline="0" noProof="0" dirty="0">
                <a:ln>
                  <a:noFill/>
                </a:ln>
                <a:effectLst/>
                <a:uLnTx/>
                <a:uFillTx/>
                <a:latin typeface="Arial"/>
                <a:ea typeface="+mn-ea"/>
                <a:cs typeface="+mn-cs"/>
              </a:rPr>
              <a:t>tetur sadipscing elitr.</a:t>
            </a:r>
          </a:p>
        </p:txBody>
      </p:sp>
      <p:cxnSp>
        <p:nvCxnSpPr>
          <p:cNvPr id="18" name="Gerader Verbinder 17">
            <a:extLst>
              <a:ext uri="{FF2B5EF4-FFF2-40B4-BE49-F238E27FC236}">
                <a16:creationId xmlns:a16="http://schemas.microsoft.com/office/drawing/2014/main" id="{14823183-FD11-4E20-84AA-F0E51D83189F}"/>
              </a:ext>
            </a:extLst>
          </p:cNvPr>
          <p:cNvCxnSpPr>
            <a:cxnSpLocks/>
          </p:cNvCxnSpPr>
          <p:nvPr/>
        </p:nvCxnSpPr>
        <p:spPr>
          <a:xfrm>
            <a:off x="2716282"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A3416709-79FF-4027-A796-52020EDE0049}"/>
              </a:ext>
            </a:extLst>
          </p:cNvPr>
          <p:cNvSpPr/>
          <p:nvPr/>
        </p:nvSpPr>
        <p:spPr>
          <a:xfrm>
            <a:off x="4194247"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Arial"/>
              </a:rPr>
              <a:t>03</a:t>
            </a:r>
            <a:endParaRPr kumimoji="0" lang="de-DE" b="1" i="0" u="none" strike="noStrike" kern="1200" cap="none" spc="0" normalizeH="0" baseline="0" noProof="0" dirty="0">
              <a:ln>
                <a:noFill/>
              </a:ln>
              <a:solidFill>
                <a:schemeClr val="bg1"/>
              </a:solidFill>
              <a:effectLst/>
              <a:uLnTx/>
              <a:uFillTx/>
              <a:latin typeface="Arial"/>
              <a:ea typeface="+mn-ea"/>
              <a:cs typeface="+mn-cs"/>
            </a:endParaRPr>
          </a:p>
        </p:txBody>
      </p:sp>
      <p:sp>
        <p:nvSpPr>
          <p:cNvPr id="20" name="Textfeld 19">
            <a:extLst>
              <a:ext uri="{FF2B5EF4-FFF2-40B4-BE49-F238E27FC236}">
                <a16:creationId xmlns:a16="http://schemas.microsoft.com/office/drawing/2014/main" id="{BE035C7C-36A8-494D-81AE-DC3149076513}"/>
              </a:ext>
            </a:extLst>
          </p:cNvPr>
          <p:cNvSpPr txBox="1"/>
          <p:nvPr/>
        </p:nvSpPr>
        <p:spPr>
          <a:xfrm>
            <a:off x="455424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effectLst/>
                <a:uLnTx/>
                <a:uFillTx/>
                <a:latin typeface="Arial"/>
                <a:ea typeface="+mn-ea"/>
                <a:cs typeface="+mn-cs"/>
              </a:rPr>
              <a:t>XXXX</a:t>
            </a:r>
            <a:br>
              <a:rPr kumimoji="0" lang="de-DE" sz="1400" b="0" i="0" u="none" strike="noStrike" kern="1200" cap="none" spc="0" normalizeH="0" baseline="0" noProof="0" dirty="0">
                <a:ln>
                  <a:noFill/>
                </a:ln>
                <a:effectLst/>
                <a:uLnTx/>
                <a:uFillTx/>
                <a:latin typeface="Arial"/>
                <a:ea typeface="+mn-ea"/>
                <a:cs typeface="+mn-cs"/>
              </a:rPr>
            </a:br>
            <a:r>
              <a:rPr kumimoji="0" lang="de-DE" sz="14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effectLst/>
                <a:uLnTx/>
                <a:uFillTx/>
                <a:latin typeface="Arial"/>
                <a:ea typeface="+mn-ea"/>
                <a:cs typeface="+mn-cs"/>
              </a:rPr>
              <a:t>dolor sit amet, conse</a:t>
            </a:r>
            <a:br>
              <a:rPr kumimoji="0" lang="de-DE" sz="1400" b="0" i="0" u="none" strike="noStrike" kern="1200" cap="none" spc="0" normalizeH="0" baseline="0" noProof="0" dirty="0">
                <a:ln>
                  <a:noFill/>
                </a:ln>
                <a:effectLst/>
                <a:uLnTx/>
                <a:uFillTx/>
                <a:latin typeface="Arial"/>
                <a:ea typeface="+mn-ea"/>
                <a:cs typeface="+mn-cs"/>
              </a:rPr>
            </a:br>
            <a:r>
              <a:rPr kumimoji="0" lang="de-DE" sz="1400" b="0" i="0" u="none" strike="noStrike" kern="1200" cap="none" spc="0" normalizeH="0" baseline="0" noProof="0" dirty="0">
                <a:ln>
                  <a:noFill/>
                </a:ln>
                <a:effectLst/>
                <a:uLnTx/>
                <a:uFillTx/>
                <a:latin typeface="Arial"/>
                <a:ea typeface="+mn-ea"/>
                <a:cs typeface="+mn-cs"/>
              </a:rPr>
              <a:t>tetur sadipscing elitr.</a:t>
            </a:r>
          </a:p>
        </p:txBody>
      </p:sp>
      <p:cxnSp>
        <p:nvCxnSpPr>
          <p:cNvPr id="21" name="Gerader Verbinder 20">
            <a:extLst>
              <a:ext uri="{FF2B5EF4-FFF2-40B4-BE49-F238E27FC236}">
                <a16:creationId xmlns:a16="http://schemas.microsoft.com/office/drawing/2014/main" id="{1D112CF3-8383-46D0-B1ED-6988EA940D4E}"/>
              </a:ext>
            </a:extLst>
          </p:cNvPr>
          <p:cNvCxnSpPr>
            <a:cxnSpLocks/>
          </p:cNvCxnSpPr>
          <p:nvPr/>
        </p:nvCxnSpPr>
        <p:spPr>
          <a:xfrm>
            <a:off x="4374247"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22" name="Rechteck 21">
            <a:extLst>
              <a:ext uri="{FF2B5EF4-FFF2-40B4-BE49-F238E27FC236}">
                <a16:creationId xmlns:a16="http://schemas.microsoft.com/office/drawing/2014/main" id="{765FF3EF-880F-4E89-A54B-E1AE9D51CE7D}"/>
              </a:ext>
            </a:extLst>
          </p:cNvPr>
          <p:cNvSpPr/>
          <p:nvPr/>
        </p:nvSpPr>
        <p:spPr>
          <a:xfrm>
            <a:off x="5852212"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Arial"/>
              </a:rPr>
              <a:t>04</a:t>
            </a:r>
            <a:endParaRPr kumimoji="0" lang="de-DE" b="1" i="0" u="none" strike="noStrike" kern="1200" cap="none" spc="0" normalizeH="0" baseline="0" noProof="0" dirty="0">
              <a:ln>
                <a:noFill/>
              </a:ln>
              <a:solidFill>
                <a:schemeClr val="bg1"/>
              </a:solidFill>
              <a:effectLst/>
              <a:uLnTx/>
              <a:uFillTx/>
              <a:latin typeface="Arial"/>
              <a:ea typeface="+mn-ea"/>
              <a:cs typeface="+mn-cs"/>
            </a:endParaRPr>
          </a:p>
        </p:txBody>
      </p:sp>
      <p:sp>
        <p:nvSpPr>
          <p:cNvPr id="23" name="Textfeld 22">
            <a:extLst>
              <a:ext uri="{FF2B5EF4-FFF2-40B4-BE49-F238E27FC236}">
                <a16:creationId xmlns:a16="http://schemas.microsoft.com/office/drawing/2014/main" id="{E1B6E122-B42C-463D-AFC5-33871634B077}"/>
              </a:ext>
            </a:extLst>
          </p:cNvPr>
          <p:cNvSpPr txBox="1"/>
          <p:nvPr/>
        </p:nvSpPr>
        <p:spPr>
          <a:xfrm>
            <a:off x="6212212" y="4500708"/>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effectLst/>
                <a:uLnTx/>
                <a:uFillTx/>
                <a:latin typeface="Arial"/>
                <a:ea typeface="+mn-ea"/>
                <a:cs typeface="+mn-cs"/>
              </a:rPr>
              <a:t>XXXX</a:t>
            </a:r>
            <a:br>
              <a:rPr kumimoji="0" lang="de-DE" sz="1400" b="0" i="0" u="none" strike="noStrike" kern="1200" cap="none" spc="0" normalizeH="0" baseline="0" noProof="0" dirty="0">
                <a:ln>
                  <a:noFill/>
                </a:ln>
                <a:effectLst/>
                <a:uLnTx/>
                <a:uFillTx/>
                <a:latin typeface="Arial"/>
                <a:ea typeface="+mn-ea"/>
                <a:cs typeface="+mn-cs"/>
              </a:rPr>
            </a:br>
            <a:r>
              <a:rPr kumimoji="0" lang="de-DE" sz="14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effectLst/>
                <a:uLnTx/>
                <a:uFillTx/>
                <a:latin typeface="Arial"/>
                <a:ea typeface="+mn-ea"/>
                <a:cs typeface="+mn-cs"/>
              </a:rPr>
              <a:t>dolor sit amet, conse</a:t>
            </a:r>
            <a:br>
              <a:rPr kumimoji="0" lang="de-DE" sz="1400" b="0" i="0" u="none" strike="noStrike" kern="1200" cap="none" spc="0" normalizeH="0" baseline="0" noProof="0" dirty="0">
                <a:ln>
                  <a:noFill/>
                </a:ln>
                <a:effectLst/>
                <a:uLnTx/>
                <a:uFillTx/>
                <a:latin typeface="Arial"/>
                <a:ea typeface="+mn-ea"/>
                <a:cs typeface="+mn-cs"/>
              </a:rPr>
            </a:br>
            <a:r>
              <a:rPr kumimoji="0" lang="de-DE" sz="1400" b="0" i="0" u="none" strike="noStrike" kern="1200" cap="none" spc="0" normalizeH="0" baseline="0" noProof="0" dirty="0">
                <a:ln>
                  <a:noFill/>
                </a:ln>
                <a:effectLst/>
                <a:uLnTx/>
                <a:uFillTx/>
                <a:latin typeface="Arial"/>
                <a:ea typeface="+mn-ea"/>
                <a:cs typeface="+mn-cs"/>
              </a:rPr>
              <a:t>tetur sadipscing elitr.</a:t>
            </a:r>
          </a:p>
        </p:txBody>
      </p:sp>
      <p:cxnSp>
        <p:nvCxnSpPr>
          <p:cNvPr id="24" name="Gerader Verbinder 23">
            <a:extLst>
              <a:ext uri="{FF2B5EF4-FFF2-40B4-BE49-F238E27FC236}">
                <a16:creationId xmlns:a16="http://schemas.microsoft.com/office/drawing/2014/main" id="{B4A31E17-B0A7-4EAC-A9A9-E7AED1B6B824}"/>
              </a:ext>
            </a:extLst>
          </p:cNvPr>
          <p:cNvCxnSpPr>
            <a:cxnSpLocks/>
          </p:cNvCxnSpPr>
          <p:nvPr/>
        </p:nvCxnSpPr>
        <p:spPr>
          <a:xfrm>
            <a:off x="6032212"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B2A088BA-5ABB-4A00-B388-623604F72969}"/>
              </a:ext>
            </a:extLst>
          </p:cNvPr>
          <p:cNvSpPr/>
          <p:nvPr/>
        </p:nvSpPr>
        <p:spPr>
          <a:xfrm>
            <a:off x="7510177"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Arial"/>
              </a:rPr>
              <a:t>05</a:t>
            </a:r>
            <a:endParaRPr kumimoji="0" lang="de-DE" b="1" i="0" u="none" strike="noStrike" kern="1200" cap="none" spc="0" normalizeH="0" baseline="0" noProof="0" dirty="0">
              <a:ln>
                <a:noFill/>
              </a:ln>
              <a:solidFill>
                <a:schemeClr val="bg1"/>
              </a:solidFill>
              <a:effectLst/>
              <a:uLnTx/>
              <a:uFillTx/>
              <a:latin typeface="Arial"/>
              <a:ea typeface="+mn-ea"/>
              <a:cs typeface="+mn-cs"/>
            </a:endParaRPr>
          </a:p>
        </p:txBody>
      </p:sp>
      <p:sp>
        <p:nvSpPr>
          <p:cNvPr id="26" name="Textfeld 25">
            <a:extLst>
              <a:ext uri="{FF2B5EF4-FFF2-40B4-BE49-F238E27FC236}">
                <a16:creationId xmlns:a16="http://schemas.microsoft.com/office/drawing/2014/main" id="{0042B717-6B4F-40D7-AAB2-849F0A92CEF2}"/>
              </a:ext>
            </a:extLst>
          </p:cNvPr>
          <p:cNvSpPr txBox="1"/>
          <p:nvPr/>
        </p:nvSpPr>
        <p:spPr>
          <a:xfrm>
            <a:off x="787017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effectLst/>
                <a:uLnTx/>
                <a:uFillTx/>
                <a:latin typeface="Arial"/>
                <a:ea typeface="+mn-ea"/>
                <a:cs typeface="+mn-cs"/>
              </a:rPr>
              <a:t>XXXX</a:t>
            </a:r>
            <a:br>
              <a:rPr kumimoji="0" lang="de-DE" sz="1400" b="0" i="0" u="none" strike="noStrike" kern="1200" cap="none" spc="0" normalizeH="0" baseline="0" noProof="0" dirty="0">
                <a:ln>
                  <a:noFill/>
                </a:ln>
                <a:effectLst/>
                <a:uLnTx/>
                <a:uFillTx/>
                <a:latin typeface="Arial"/>
                <a:ea typeface="+mn-ea"/>
                <a:cs typeface="+mn-cs"/>
              </a:rPr>
            </a:br>
            <a:r>
              <a:rPr kumimoji="0" lang="de-DE" sz="14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effectLst/>
                <a:uLnTx/>
                <a:uFillTx/>
                <a:latin typeface="Arial"/>
                <a:ea typeface="+mn-ea"/>
                <a:cs typeface="+mn-cs"/>
              </a:rPr>
              <a:t>dolor sit amet, conse</a:t>
            </a:r>
            <a:br>
              <a:rPr kumimoji="0" lang="de-DE" sz="1400" b="0" i="0" u="none" strike="noStrike" kern="1200" cap="none" spc="0" normalizeH="0" baseline="0" noProof="0" dirty="0">
                <a:ln>
                  <a:noFill/>
                </a:ln>
                <a:effectLst/>
                <a:uLnTx/>
                <a:uFillTx/>
                <a:latin typeface="Arial"/>
                <a:ea typeface="+mn-ea"/>
                <a:cs typeface="+mn-cs"/>
              </a:rPr>
            </a:br>
            <a:r>
              <a:rPr kumimoji="0" lang="de-DE" sz="1400" b="0" i="0" u="none" strike="noStrike" kern="1200" cap="none" spc="0" normalizeH="0" baseline="0" noProof="0" dirty="0">
                <a:ln>
                  <a:noFill/>
                </a:ln>
                <a:effectLst/>
                <a:uLnTx/>
                <a:uFillTx/>
                <a:latin typeface="Arial"/>
                <a:ea typeface="+mn-ea"/>
                <a:cs typeface="+mn-cs"/>
              </a:rPr>
              <a:t>tetur sadipscing elitr.</a:t>
            </a:r>
          </a:p>
        </p:txBody>
      </p:sp>
      <p:cxnSp>
        <p:nvCxnSpPr>
          <p:cNvPr id="27" name="Gerader Verbinder 26">
            <a:extLst>
              <a:ext uri="{FF2B5EF4-FFF2-40B4-BE49-F238E27FC236}">
                <a16:creationId xmlns:a16="http://schemas.microsoft.com/office/drawing/2014/main" id="{F6486C98-F537-4077-85EF-54A18E90B299}"/>
              </a:ext>
            </a:extLst>
          </p:cNvPr>
          <p:cNvCxnSpPr>
            <a:cxnSpLocks/>
          </p:cNvCxnSpPr>
          <p:nvPr/>
        </p:nvCxnSpPr>
        <p:spPr>
          <a:xfrm>
            <a:off x="7690177"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28" name="Rechteck 27">
            <a:extLst>
              <a:ext uri="{FF2B5EF4-FFF2-40B4-BE49-F238E27FC236}">
                <a16:creationId xmlns:a16="http://schemas.microsoft.com/office/drawing/2014/main" id="{354C4822-EC9B-4A5C-9686-06CC93790E06}"/>
              </a:ext>
            </a:extLst>
          </p:cNvPr>
          <p:cNvSpPr/>
          <p:nvPr/>
        </p:nvSpPr>
        <p:spPr>
          <a:xfrm>
            <a:off x="916814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Arial"/>
              </a:rPr>
              <a:t>06</a:t>
            </a:r>
            <a:endParaRPr kumimoji="0" lang="de-DE" b="1" i="0" u="none" strike="noStrike" kern="1200" cap="none" spc="0" normalizeH="0" baseline="0" noProof="0" dirty="0">
              <a:ln>
                <a:noFill/>
              </a:ln>
              <a:solidFill>
                <a:schemeClr val="bg1"/>
              </a:solidFill>
              <a:effectLst/>
              <a:uLnTx/>
              <a:uFillTx/>
              <a:latin typeface="Arial"/>
              <a:ea typeface="+mn-ea"/>
              <a:cs typeface="+mn-cs"/>
            </a:endParaRPr>
          </a:p>
        </p:txBody>
      </p:sp>
      <p:sp>
        <p:nvSpPr>
          <p:cNvPr id="29" name="Textfeld 28">
            <a:extLst>
              <a:ext uri="{FF2B5EF4-FFF2-40B4-BE49-F238E27FC236}">
                <a16:creationId xmlns:a16="http://schemas.microsoft.com/office/drawing/2014/main" id="{39BA546F-DB83-425D-A4FA-FB7931FAAEA2}"/>
              </a:ext>
            </a:extLst>
          </p:cNvPr>
          <p:cNvSpPr txBox="1"/>
          <p:nvPr/>
        </p:nvSpPr>
        <p:spPr>
          <a:xfrm>
            <a:off x="9528143" y="4500708"/>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effectLst/>
                <a:uLnTx/>
                <a:uFillTx/>
                <a:latin typeface="Arial"/>
                <a:ea typeface="+mn-ea"/>
                <a:cs typeface="+mn-cs"/>
              </a:rPr>
              <a:t>XXXX</a:t>
            </a:r>
            <a:br>
              <a:rPr kumimoji="0" lang="de-DE" sz="1400" b="0" i="0" u="none" strike="noStrike" kern="1200" cap="none" spc="0" normalizeH="0" baseline="0" noProof="0" dirty="0">
                <a:ln>
                  <a:noFill/>
                </a:ln>
                <a:effectLst/>
                <a:uLnTx/>
                <a:uFillTx/>
                <a:latin typeface="Arial"/>
                <a:ea typeface="+mn-ea"/>
                <a:cs typeface="+mn-cs"/>
              </a:rPr>
            </a:br>
            <a:r>
              <a:rPr kumimoji="0" lang="de-DE" sz="14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effectLst/>
                <a:uLnTx/>
                <a:uFillTx/>
                <a:latin typeface="Arial"/>
                <a:ea typeface="+mn-ea"/>
                <a:cs typeface="+mn-cs"/>
              </a:rPr>
              <a:t>dolor sit amet, conse</a:t>
            </a:r>
            <a:br>
              <a:rPr kumimoji="0" lang="de-DE" sz="1400" b="0" i="0" u="none" strike="noStrike" kern="1200" cap="none" spc="0" normalizeH="0" baseline="0" noProof="0" dirty="0">
                <a:ln>
                  <a:noFill/>
                </a:ln>
                <a:effectLst/>
                <a:uLnTx/>
                <a:uFillTx/>
                <a:latin typeface="Arial"/>
                <a:ea typeface="+mn-ea"/>
                <a:cs typeface="+mn-cs"/>
              </a:rPr>
            </a:br>
            <a:r>
              <a:rPr kumimoji="0" lang="de-DE" sz="1400" b="0" i="0" u="none" strike="noStrike" kern="1200" cap="none" spc="0" normalizeH="0" baseline="0" noProof="0" dirty="0">
                <a:ln>
                  <a:noFill/>
                </a:ln>
                <a:effectLst/>
                <a:uLnTx/>
                <a:uFillTx/>
                <a:latin typeface="Arial"/>
                <a:ea typeface="+mn-ea"/>
                <a:cs typeface="+mn-cs"/>
              </a:rPr>
              <a:t>tetur sadipscing elitr.</a:t>
            </a:r>
          </a:p>
        </p:txBody>
      </p:sp>
      <p:cxnSp>
        <p:nvCxnSpPr>
          <p:cNvPr id="30" name="Gerader Verbinder 29">
            <a:extLst>
              <a:ext uri="{FF2B5EF4-FFF2-40B4-BE49-F238E27FC236}">
                <a16:creationId xmlns:a16="http://schemas.microsoft.com/office/drawing/2014/main" id="{35A9ACAE-4FAF-4D57-B752-BD918D8825AA}"/>
              </a:ext>
            </a:extLst>
          </p:cNvPr>
          <p:cNvCxnSpPr>
            <a:cxnSpLocks/>
          </p:cNvCxnSpPr>
          <p:nvPr/>
        </p:nvCxnSpPr>
        <p:spPr>
          <a:xfrm>
            <a:off x="9348143"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2964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21C1BFC0-C612-4A89-BDA8-7C1B5C9546B4}"/>
              </a:ext>
            </a:extLst>
          </p:cNvPr>
          <p:cNvSpPr>
            <a:spLocks noGrp="1"/>
          </p:cNvSpPr>
          <p:nvPr>
            <p:ph type="title"/>
          </p:nvPr>
        </p:nvSpPr>
        <p:spPr>
          <a:xfrm>
            <a:off x="518318" y="301185"/>
            <a:ext cx="6844385" cy="332399"/>
          </a:xfrm>
        </p:spPr>
        <p:txBody>
          <a:bodyPr/>
          <a:lstStyle/>
          <a:p>
            <a:r>
              <a:rPr lang="de-DE" dirty="0"/>
              <a:t>Folie zur freien Gestaltung | weiß</a:t>
            </a:r>
          </a:p>
        </p:txBody>
      </p:sp>
      <p:sp>
        <p:nvSpPr>
          <p:cNvPr id="2" name="Datumsplatzhalter 1">
            <a:extLst>
              <a:ext uri="{FF2B5EF4-FFF2-40B4-BE49-F238E27FC236}">
                <a16:creationId xmlns:a16="http://schemas.microsoft.com/office/drawing/2014/main" id="{9A6B29E5-8B02-425F-9788-8FBC2A0F3C7F}"/>
              </a:ext>
            </a:extLst>
          </p:cNvPr>
          <p:cNvSpPr>
            <a:spLocks noGrp="1"/>
          </p:cNvSpPr>
          <p:nvPr>
            <p:ph type="dt" sz="half" idx="10"/>
          </p:nvPr>
        </p:nvSpPr>
        <p:spPr>
          <a:xfrm>
            <a:off x="10417351" y="6634666"/>
            <a:ext cx="849593" cy="123111"/>
          </a:xfrm>
        </p:spPr>
        <p:txBody>
          <a:bodyPr/>
          <a:lstStyle/>
          <a:p>
            <a:fld id="{0E4D118B-0174-49D6-A16B-0E6F3FB79176}" type="datetime4">
              <a:rPr lang="de-DE" smtClean="0"/>
              <a:pPr/>
              <a:t>19. Januar 2022</a:t>
            </a:fld>
            <a:endParaRPr lang="de-DE" dirty="0"/>
          </a:p>
        </p:txBody>
      </p:sp>
      <p:sp>
        <p:nvSpPr>
          <p:cNvPr id="3" name="Fußzeilenplatzhalter 2">
            <a:extLst>
              <a:ext uri="{FF2B5EF4-FFF2-40B4-BE49-F238E27FC236}">
                <a16:creationId xmlns:a16="http://schemas.microsoft.com/office/drawing/2014/main" id="{FB9D5F03-0F29-40E2-8AF7-F83CFD275D33}"/>
              </a:ext>
            </a:extLst>
          </p:cNvPr>
          <p:cNvSpPr>
            <a:spLocks noGrp="1"/>
          </p:cNvSpPr>
          <p:nvPr>
            <p:ph type="ftr" sz="quarter" idx="11"/>
          </p:nvPr>
        </p:nvSpPr>
        <p:spPr>
          <a:xfrm>
            <a:off x="518319" y="6634666"/>
            <a:ext cx="5469732" cy="123111"/>
          </a:xfrm>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8B260341-2785-43BF-83A6-5621B740A67E}"/>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23</a:t>
            </a:fld>
            <a:endParaRPr lang="de-DE"/>
          </a:p>
        </p:txBody>
      </p:sp>
      <p:sp>
        <p:nvSpPr>
          <p:cNvPr id="13" name="Bildplatzhalter 12">
            <a:extLst>
              <a:ext uri="{FF2B5EF4-FFF2-40B4-BE49-F238E27FC236}">
                <a16:creationId xmlns:a16="http://schemas.microsoft.com/office/drawing/2014/main" id="{A1104990-4CF0-486D-8DF7-3188260E22F1}"/>
              </a:ext>
            </a:extLst>
          </p:cNvPr>
          <p:cNvSpPr>
            <a:spLocks noGrp="1"/>
          </p:cNvSpPr>
          <p:nvPr>
            <p:ph type="pic" sz="quarter" idx="38"/>
          </p:nvPr>
        </p:nvSpPr>
        <p:spPr/>
      </p:sp>
      <p:sp>
        <p:nvSpPr>
          <p:cNvPr id="10" name="Textplatzhalter 9">
            <a:extLst>
              <a:ext uri="{FF2B5EF4-FFF2-40B4-BE49-F238E27FC236}">
                <a16:creationId xmlns:a16="http://schemas.microsoft.com/office/drawing/2014/main" id="{B6FCA3D8-41AB-45E4-BC99-E771F3136F74}"/>
              </a:ext>
            </a:extLst>
          </p:cNvPr>
          <p:cNvSpPr>
            <a:spLocks noGrp="1"/>
          </p:cNvSpPr>
          <p:nvPr>
            <p:ph type="body" sz="quarter" idx="37"/>
          </p:nvPr>
        </p:nvSpPr>
        <p:spPr>
          <a:xfrm>
            <a:off x="517525" y="687388"/>
            <a:ext cx="6845300" cy="249237"/>
          </a:xfrm>
        </p:spPr>
        <p:txBody>
          <a:bodyPr/>
          <a:lstStyle/>
          <a:p>
            <a:r>
              <a:rPr lang="de-DE" dirty="0"/>
              <a:t>Subheadline möglich. Gegebenenfalls löschen.</a:t>
            </a:r>
          </a:p>
        </p:txBody>
      </p:sp>
    </p:spTree>
    <p:extLst>
      <p:ext uri="{BB962C8B-B14F-4D97-AF65-F5344CB8AC3E}">
        <p14:creationId xmlns:p14="http://schemas.microsoft.com/office/powerpoint/2010/main" val="949252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53CF29E-4222-4B17-B499-A0A380EA0BB5}"/>
              </a:ext>
            </a:extLst>
          </p:cNvPr>
          <p:cNvSpPr>
            <a:spLocks noGrp="1"/>
          </p:cNvSpPr>
          <p:nvPr>
            <p:ph type="title"/>
          </p:nvPr>
        </p:nvSpPr>
        <p:spPr>
          <a:xfrm>
            <a:off x="518318" y="301185"/>
            <a:ext cx="6844385" cy="332399"/>
          </a:xfrm>
        </p:spPr>
        <p:txBody>
          <a:bodyPr/>
          <a:lstStyle/>
          <a:p>
            <a:r>
              <a:rPr lang="de-DE" dirty="0"/>
              <a:t>Folie zur freien Gestaltung | Beispiel: Zeitstrahl</a:t>
            </a:r>
          </a:p>
        </p:txBody>
      </p:sp>
      <p:sp>
        <p:nvSpPr>
          <p:cNvPr id="2" name="Datumsplatzhalter 1">
            <a:extLst>
              <a:ext uri="{FF2B5EF4-FFF2-40B4-BE49-F238E27FC236}">
                <a16:creationId xmlns:a16="http://schemas.microsoft.com/office/drawing/2014/main" id="{80ABA73A-1C3A-4ED5-B46A-350B6C281FDF}"/>
              </a:ext>
            </a:extLst>
          </p:cNvPr>
          <p:cNvSpPr>
            <a:spLocks noGrp="1"/>
          </p:cNvSpPr>
          <p:nvPr>
            <p:ph type="dt" sz="half" idx="10"/>
          </p:nvPr>
        </p:nvSpPr>
        <p:spPr>
          <a:xfrm>
            <a:off x="10417351" y="6634666"/>
            <a:ext cx="849593" cy="123111"/>
          </a:xfrm>
        </p:spPr>
        <p:txBody>
          <a:bodyPr/>
          <a:lstStyle/>
          <a:p>
            <a:fld id="{217FA5F6-7035-4F9C-A34B-BAB7EC483CE5}" type="datetime4">
              <a:rPr lang="de-DE" smtClean="0"/>
              <a:pPr/>
              <a:t>19. Januar 2022</a:t>
            </a:fld>
            <a:endParaRPr lang="de-DE" dirty="0"/>
          </a:p>
        </p:txBody>
      </p:sp>
      <p:sp>
        <p:nvSpPr>
          <p:cNvPr id="3" name="Fußzeilenplatzhalter 2">
            <a:extLst>
              <a:ext uri="{FF2B5EF4-FFF2-40B4-BE49-F238E27FC236}">
                <a16:creationId xmlns:a16="http://schemas.microsoft.com/office/drawing/2014/main" id="{BA4ABC37-5307-4E21-BD48-576535CD52D6}"/>
              </a:ext>
            </a:extLst>
          </p:cNvPr>
          <p:cNvSpPr>
            <a:spLocks noGrp="1"/>
          </p:cNvSpPr>
          <p:nvPr>
            <p:ph type="ftr" sz="quarter" idx="11"/>
          </p:nvPr>
        </p:nvSpPr>
        <p:spPr>
          <a:xfrm>
            <a:off x="518319" y="6634666"/>
            <a:ext cx="5469732" cy="123111"/>
          </a:xfrm>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4624CAC8-57CE-4AD2-8CB1-72DC177AE052}"/>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24</a:t>
            </a:fld>
            <a:endParaRPr lang="de-DE"/>
          </a:p>
        </p:txBody>
      </p:sp>
      <p:sp>
        <p:nvSpPr>
          <p:cNvPr id="13" name="Bildplatzhalter 12">
            <a:extLst>
              <a:ext uri="{FF2B5EF4-FFF2-40B4-BE49-F238E27FC236}">
                <a16:creationId xmlns:a16="http://schemas.microsoft.com/office/drawing/2014/main" id="{554A78B5-4A13-431E-AECF-65CE4DAE92B2}"/>
              </a:ext>
            </a:extLst>
          </p:cNvPr>
          <p:cNvSpPr>
            <a:spLocks noGrp="1"/>
          </p:cNvSpPr>
          <p:nvPr>
            <p:ph type="pic" sz="quarter" idx="38"/>
          </p:nvPr>
        </p:nvSpPr>
        <p:spPr/>
      </p:sp>
      <p:sp>
        <p:nvSpPr>
          <p:cNvPr id="11" name="Textplatzhalter 10">
            <a:extLst>
              <a:ext uri="{FF2B5EF4-FFF2-40B4-BE49-F238E27FC236}">
                <a16:creationId xmlns:a16="http://schemas.microsoft.com/office/drawing/2014/main" id="{C88EB367-3991-44D6-8ABD-20B2CCE941BC}"/>
              </a:ext>
            </a:extLst>
          </p:cNvPr>
          <p:cNvSpPr>
            <a:spLocks noGrp="1"/>
          </p:cNvSpPr>
          <p:nvPr>
            <p:ph type="body" sz="quarter" idx="37"/>
          </p:nvPr>
        </p:nvSpPr>
        <p:spPr>
          <a:xfrm>
            <a:off x="517525" y="687388"/>
            <a:ext cx="6845300" cy="249237"/>
          </a:xfrm>
        </p:spPr>
        <p:txBody>
          <a:bodyPr/>
          <a:lstStyle/>
          <a:p>
            <a:r>
              <a:rPr lang="de-DE" dirty="0"/>
              <a:t>Subheadline möglich. Gegebenenfalls löschen.</a:t>
            </a:r>
          </a:p>
        </p:txBody>
      </p:sp>
      <p:cxnSp>
        <p:nvCxnSpPr>
          <p:cNvPr id="14" name="Gerader Verbinder 13">
            <a:extLst>
              <a:ext uri="{FF2B5EF4-FFF2-40B4-BE49-F238E27FC236}">
                <a16:creationId xmlns:a16="http://schemas.microsoft.com/office/drawing/2014/main" id="{55FC5C21-6406-4E5F-BE04-90F7071258D3}"/>
              </a:ext>
            </a:extLst>
          </p:cNvPr>
          <p:cNvCxnSpPr>
            <a:cxnSpLocks/>
          </p:cNvCxnSpPr>
          <p:nvPr/>
        </p:nvCxnSpPr>
        <p:spPr>
          <a:xfrm>
            <a:off x="518317" y="3786038"/>
            <a:ext cx="11157746" cy="0"/>
          </a:xfrm>
          <a:prstGeom prst="line">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36D6020F-5AA7-4D10-A4F5-5CB9DA02F5AE}"/>
              </a:ext>
            </a:extLst>
          </p:cNvPr>
          <p:cNvSpPr/>
          <p:nvPr/>
        </p:nvSpPr>
        <p:spPr>
          <a:xfrm>
            <a:off x="878317"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Arial"/>
              </a:rPr>
              <a:t>01</a:t>
            </a:r>
            <a:endParaRPr kumimoji="0" lang="de-DE" b="1" i="0" u="none" strike="noStrike" kern="1200" cap="none" spc="0" normalizeH="0" baseline="0" noProof="0" dirty="0">
              <a:ln>
                <a:noFill/>
              </a:ln>
              <a:solidFill>
                <a:schemeClr val="bg1"/>
              </a:solidFill>
              <a:effectLst/>
              <a:uLnTx/>
              <a:uFillTx/>
              <a:latin typeface="Arial"/>
              <a:ea typeface="+mn-ea"/>
              <a:cs typeface="+mn-cs"/>
            </a:endParaRPr>
          </a:p>
        </p:txBody>
      </p:sp>
      <p:sp>
        <p:nvSpPr>
          <p:cNvPr id="20" name="Textfeld 19">
            <a:extLst>
              <a:ext uri="{FF2B5EF4-FFF2-40B4-BE49-F238E27FC236}">
                <a16:creationId xmlns:a16="http://schemas.microsoft.com/office/drawing/2014/main" id="{1075E0B1-3B93-4BE8-A243-7292F4BFABAC}"/>
              </a:ext>
            </a:extLst>
          </p:cNvPr>
          <p:cNvSpPr txBox="1"/>
          <p:nvPr/>
        </p:nvSpPr>
        <p:spPr>
          <a:xfrm>
            <a:off x="123831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solidFill>
                  <a:prstClr val="black"/>
                </a:solidFill>
                <a:effectLst/>
                <a:uLnTx/>
                <a:uFillTx/>
                <a:latin typeface="Arial"/>
                <a:ea typeface="+mn-ea"/>
                <a:cs typeface="+mn-cs"/>
              </a:rPr>
              <a:t>XXXX</a:t>
            </a:r>
            <a:br>
              <a:rPr kumimoji="0" lang="de-DE" sz="1400" b="0" i="0" u="none" strike="noStrike" kern="1200" cap="none" spc="0" normalizeH="0" baseline="0" noProof="0" dirty="0">
                <a:ln>
                  <a:noFill/>
                </a:ln>
                <a:solidFill>
                  <a:prstClr val="black"/>
                </a:solidFill>
                <a:effectLst/>
                <a:uLnTx/>
                <a:uFillTx/>
                <a:latin typeface="Arial"/>
                <a:ea typeface="+mn-ea"/>
                <a:cs typeface="+mn-cs"/>
              </a:rPr>
            </a:br>
            <a:r>
              <a:rPr kumimoji="0" lang="de-DE" sz="1400" b="0" i="0" u="none" strike="noStrike" kern="1200" cap="none" spc="0" normalizeH="0" baseline="0" noProof="0" dirty="0">
                <a:ln>
                  <a:noFill/>
                </a:ln>
                <a:solidFill>
                  <a:prstClr val="black"/>
                </a:solidFill>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solidFill>
                  <a:prstClr val="black"/>
                </a:solidFill>
                <a:effectLst/>
                <a:uLnTx/>
                <a:uFillTx/>
                <a:latin typeface="Arial"/>
                <a:ea typeface="+mn-ea"/>
                <a:cs typeface="+mn-cs"/>
              </a:rPr>
              <a:t>dolor sit amet, conse</a:t>
            </a:r>
            <a:br>
              <a:rPr kumimoji="0" lang="de-DE" sz="1400" b="0" i="0" u="none" strike="noStrike" kern="1200" cap="none" spc="0" normalizeH="0" baseline="0" noProof="0" dirty="0">
                <a:ln>
                  <a:noFill/>
                </a:ln>
                <a:solidFill>
                  <a:prstClr val="black"/>
                </a:solidFill>
                <a:effectLst/>
                <a:uLnTx/>
                <a:uFillTx/>
                <a:latin typeface="Arial"/>
                <a:ea typeface="+mn-ea"/>
                <a:cs typeface="+mn-cs"/>
              </a:rPr>
            </a:br>
            <a:r>
              <a:rPr kumimoji="0" lang="de-DE" sz="1400" b="0" i="0" u="none" strike="noStrike" kern="1200" cap="none" spc="0" normalizeH="0" baseline="0" noProof="0" dirty="0">
                <a:ln>
                  <a:noFill/>
                </a:ln>
                <a:solidFill>
                  <a:prstClr val="black"/>
                </a:solidFill>
                <a:effectLst/>
                <a:uLnTx/>
                <a:uFillTx/>
                <a:latin typeface="Arial"/>
                <a:ea typeface="+mn-ea"/>
                <a:cs typeface="+mn-cs"/>
              </a:rPr>
              <a:t>tetur sadipscing elitr.</a:t>
            </a:r>
          </a:p>
        </p:txBody>
      </p:sp>
      <p:cxnSp>
        <p:nvCxnSpPr>
          <p:cNvPr id="22" name="Gerader Verbinder 21">
            <a:extLst>
              <a:ext uri="{FF2B5EF4-FFF2-40B4-BE49-F238E27FC236}">
                <a16:creationId xmlns:a16="http://schemas.microsoft.com/office/drawing/2014/main" id="{EAEA7A42-2F65-48C1-AFD8-2D23B06CDA7B}"/>
              </a:ext>
            </a:extLst>
          </p:cNvPr>
          <p:cNvCxnSpPr>
            <a:cxnSpLocks/>
          </p:cNvCxnSpPr>
          <p:nvPr/>
        </p:nvCxnSpPr>
        <p:spPr>
          <a:xfrm>
            <a:off x="1058317" y="1987930"/>
            <a:ext cx="0" cy="1618108"/>
          </a:xfrm>
          <a:prstGeom prst="line">
            <a:avLst/>
          </a:prstGeom>
          <a:ln w="12700">
            <a:gradFill>
              <a:gsLst>
                <a:gs pos="0">
                  <a:schemeClr val="bg1"/>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28" name="Rechteck 27">
            <a:extLst>
              <a:ext uri="{FF2B5EF4-FFF2-40B4-BE49-F238E27FC236}">
                <a16:creationId xmlns:a16="http://schemas.microsoft.com/office/drawing/2014/main" id="{CCC6DEE0-F4BB-4109-A089-AFBA301387C8}"/>
              </a:ext>
            </a:extLst>
          </p:cNvPr>
          <p:cNvSpPr/>
          <p:nvPr/>
        </p:nvSpPr>
        <p:spPr>
          <a:xfrm>
            <a:off x="2536282"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Arial"/>
              </a:rPr>
              <a:t>02</a:t>
            </a:r>
            <a:endParaRPr kumimoji="0" lang="de-DE" b="1" i="0" u="none" strike="noStrike" kern="1200" cap="none" spc="0" normalizeH="0" baseline="0" noProof="0" dirty="0">
              <a:ln>
                <a:noFill/>
              </a:ln>
              <a:solidFill>
                <a:schemeClr val="bg1"/>
              </a:solidFill>
              <a:effectLst/>
              <a:uLnTx/>
              <a:uFillTx/>
              <a:latin typeface="Arial"/>
              <a:ea typeface="+mn-ea"/>
              <a:cs typeface="+mn-cs"/>
            </a:endParaRPr>
          </a:p>
        </p:txBody>
      </p:sp>
      <p:sp>
        <p:nvSpPr>
          <p:cNvPr id="29" name="Textfeld 28">
            <a:extLst>
              <a:ext uri="{FF2B5EF4-FFF2-40B4-BE49-F238E27FC236}">
                <a16:creationId xmlns:a16="http://schemas.microsoft.com/office/drawing/2014/main" id="{8C3D5484-097D-4403-804E-16F23DE14947}"/>
              </a:ext>
            </a:extLst>
          </p:cNvPr>
          <p:cNvSpPr txBox="1"/>
          <p:nvPr/>
        </p:nvSpPr>
        <p:spPr>
          <a:xfrm>
            <a:off x="2896282" y="4500708"/>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solidFill>
                  <a:prstClr val="black"/>
                </a:solidFill>
                <a:effectLst/>
                <a:uLnTx/>
                <a:uFillTx/>
                <a:latin typeface="Arial"/>
                <a:ea typeface="+mn-ea"/>
                <a:cs typeface="+mn-cs"/>
              </a:rPr>
              <a:t>XXXX</a:t>
            </a:r>
            <a:br>
              <a:rPr kumimoji="0" lang="de-DE" sz="1400" b="0" i="0" u="none" strike="noStrike" kern="1200" cap="none" spc="0" normalizeH="0" baseline="0" noProof="0" dirty="0">
                <a:ln>
                  <a:noFill/>
                </a:ln>
                <a:solidFill>
                  <a:prstClr val="black"/>
                </a:solidFill>
                <a:effectLst/>
                <a:uLnTx/>
                <a:uFillTx/>
                <a:latin typeface="Arial"/>
                <a:ea typeface="+mn-ea"/>
                <a:cs typeface="+mn-cs"/>
              </a:rPr>
            </a:br>
            <a:r>
              <a:rPr kumimoji="0" lang="de-DE" sz="1400" b="0" i="0" u="none" strike="noStrike" kern="1200" cap="none" spc="0" normalizeH="0" baseline="0" noProof="0" dirty="0">
                <a:ln>
                  <a:noFill/>
                </a:ln>
                <a:solidFill>
                  <a:prstClr val="black"/>
                </a:solidFill>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solidFill>
                  <a:prstClr val="black"/>
                </a:solidFill>
                <a:effectLst/>
                <a:uLnTx/>
                <a:uFillTx/>
                <a:latin typeface="Arial"/>
                <a:ea typeface="+mn-ea"/>
                <a:cs typeface="+mn-cs"/>
              </a:rPr>
              <a:t>dolor sit amet, conse</a:t>
            </a:r>
            <a:br>
              <a:rPr kumimoji="0" lang="de-DE" sz="1400" b="0" i="0" u="none" strike="noStrike" kern="1200" cap="none" spc="0" normalizeH="0" baseline="0" noProof="0" dirty="0">
                <a:ln>
                  <a:noFill/>
                </a:ln>
                <a:solidFill>
                  <a:prstClr val="black"/>
                </a:solidFill>
                <a:effectLst/>
                <a:uLnTx/>
                <a:uFillTx/>
                <a:latin typeface="Arial"/>
                <a:ea typeface="+mn-ea"/>
                <a:cs typeface="+mn-cs"/>
              </a:rPr>
            </a:br>
            <a:r>
              <a:rPr kumimoji="0" lang="de-DE" sz="1400" b="0" i="0" u="none" strike="noStrike" kern="1200" cap="none" spc="0" normalizeH="0" baseline="0" noProof="0" dirty="0">
                <a:ln>
                  <a:noFill/>
                </a:ln>
                <a:solidFill>
                  <a:prstClr val="black"/>
                </a:solidFill>
                <a:effectLst/>
                <a:uLnTx/>
                <a:uFillTx/>
                <a:latin typeface="Arial"/>
                <a:ea typeface="+mn-ea"/>
                <a:cs typeface="+mn-cs"/>
              </a:rPr>
              <a:t>tetur sadipscing elitr.</a:t>
            </a:r>
          </a:p>
        </p:txBody>
      </p:sp>
      <p:cxnSp>
        <p:nvCxnSpPr>
          <p:cNvPr id="30" name="Gerader Verbinder 29">
            <a:extLst>
              <a:ext uri="{FF2B5EF4-FFF2-40B4-BE49-F238E27FC236}">
                <a16:creationId xmlns:a16="http://schemas.microsoft.com/office/drawing/2014/main" id="{7B5E0068-AE0E-4C40-BDFD-677AE43036CA}"/>
              </a:ext>
            </a:extLst>
          </p:cNvPr>
          <p:cNvCxnSpPr>
            <a:cxnSpLocks/>
          </p:cNvCxnSpPr>
          <p:nvPr/>
        </p:nvCxnSpPr>
        <p:spPr>
          <a:xfrm>
            <a:off x="2716282" y="3966038"/>
            <a:ext cx="0" cy="1618108"/>
          </a:xfrm>
          <a:prstGeom prst="line">
            <a:avLst/>
          </a:prstGeom>
          <a:ln w="12700">
            <a:gradFill>
              <a:gsLst>
                <a:gs pos="0">
                  <a:schemeClr val="accent4"/>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33" name="Rechteck 32">
            <a:extLst>
              <a:ext uri="{FF2B5EF4-FFF2-40B4-BE49-F238E27FC236}">
                <a16:creationId xmlns:a16="http://schemas.microsoft.com/office/drawing/2014/main" id="{1DC068D8-5555-431D-8342-529B4F90FD7E}"/>
              </a:ext>
            </a:extLst>
          </p:cNvPr>
          <p:cNvSpPr/>
          <p:nvPr/>
        </p:nvSpPr>
        <p:spPr>
          <a:xfrm>
            <a:off x="4194247"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Arial"/>
              </a:rPr>
              <a:t>03</a:t>
            </a:r>
            <a:endParaRPr kumimoji="0" lang="de-DE" b="1" i="0" u="none" strike="noStrike" kern="1200" cap="none" spc="0" normalizeH="0" baseline="0" noProof="0" dirty="0">
              <a:ln>
                <a:noFill/>
              </a:ln>
              <a:solidFill>
                <a:schemeClr val="bg1"/>
              </a:solidFill>
              <a:effectLst/>
              <a:uLnTx/>
              <a:uFillTx/>
              <a:latin typeface="Arial"/>
              <a:ea typeface="+mn-ea"/>
              <a:cs typeface="+mn-cs"/>
            </a:endParaRPr>
          </a:p>
        </p:txBody>
      </p:sp>
      <p:sp>
        <p:nvSpPr>
          <p:cNvPr id="34" name="Textfeld 33">
            <a:extLst>
              <a:ext uri="{FF2B5EF4-FFF2-40B4-BE49-F238E27FC236}">
                <a16:creationId xmlns:a16="http://schemas.microsoft.com/office/drawing/2014/main" id="{E72D8ED9-3F5E-4449-B1D8-DF4D42595382}"/>
              </a:ext>
            </a:extLst>
          </p:cNvPr>
          <p:cNvSpPr txBox="1"/>
          <p:nvPr/>
        </p:nvSpPr>
        <p:spPr>
          <a:xfrm>
            <a:off x="455424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solidFill>
                  <a:prstClr val="black"/>
                </a:solidFill>
                <a:effectLst/>
                <a:uLnTx/>
                <a:uFillTx/>
                <a:latin typeface="Arial"/>
                <a:ea typeface="+mn-ea"/>
                <a:cs typeface="+mn-cs"/>
              </a:rPr>
              <a:t>XXXX</a:t>
            </a:r>
            <a:br>
              <a:rPr kumimoji="0" lang="de-DE" sz="1400" b="0" i="0" u="none" strike="noStrike" kern="1200" cap="none" spc="0" normalizeH="0" baseline="0" noProof="0" dirty="0">
                <a:ln>
                  <a:noFill/>
                </a:ln>
                <a:solidFill>
                  <a:prstClr val="black"/>
                </a:solidFill>
                <a:effectLst/>
                <a:uLnTx/>
                <a:uFillTx/>
                <a:latin typeface="Arial"/>
                <a:ea typeface="+mn-ea"/>
                <a:cs typeface="+mn-cs"/>
              </a:rPr>
            </a:br>
            <a:r>
              <a:rPr kumimoji="0" lang="de-DE" sz="1400" b="0" i="0" u="none" strike="noStrike" kern="1200" cap="none" spc="0" normalizeH="0" baseline="0" noProof="0" dirty="0">
                <a:ln>
                  <a:noFill/>
                </a:ln>
                <a:solidFill>
                  <a:prstClr val="black"/>
                </a:solidFill>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solidFill>
                  <a:prstClr val="black"/>
                </a:solidFill>
                <a:effectLst/>
                <a:uLnTx/>
                <a:uFillTx/>
                <a:latin typeface="Arial"/>
                <a:ea typeface="+mn-ea"/>
                <a:cs typeface="+mn-cs"/>
              </a:rPr>
              <a:t>dolor sit amet, conse</a:t>
            </a:r>
            <a:br>
              <a:rPr kumimoji="0" lang="de-DE" sz="1400" b="0" i="0" u="none" strike="noStrike" kern="1200" cap="none" spc="0" normalizeH="0" baseline="0" noProof="0" dirty="0">
                <a:ln>
                  <a:noFill/>
                </a:ln>
                <a:solidFill>
                  <a:prstClr val="black"/>
                </a:solidFill>
                <a:effectLst/>
                <a:uLnTx/>
                <a:uFillTx/>
                <a:latin typeface="Arial"/>
                <a:ea typeface="+mn-ea"/>
                <a:cs typeface="+mn-cs"/>
              </a:rPr>
            </a:br>
            <a:r>
              <a:rPr kumimoji="0" lang="de-DE" sz="1400" b="0" i="0" u="none" strike="noStrike" kern="1200" cap="none" spc="0" normalizeH="0" baseline="0" noProof="0" dirty="0">
                <a:ln>
                  <a:noFill/>
                </a:ln>
                <a:solidFill>
                  <a:prstClr val="black"/>
                </a:solidFill>
                <a:effectLst/>
                <a:uLnTx/>
                <a:uFillTx/>
                <a:latin typeface="Arial"/>
                <a:ea typeface="+mn-ea"/>
                <a:cs typeface="+mn-cs"/>
              </a:rPr>
              <a:t>tetur sadipscing elitr.</a:t>
            </a:r>
          </a:p>
        </p:txBody>
      </p:sp>
      <p:cxnSp>
        <p:nvCxnSpPr>
          <p:cNvPr id="35" name="Gerader Verbinder 34">
            <a:extLst>
              <a:ext uri="{FF2B5EF4-FFF2-40B4-BE49-F238E27FC236}">
                <a16:creationId xmlns:a16="http://schemas.microsoft.com/office/drawing/2014/main" id="{AA0EC2D3-3400-4180-B6CD-EDDE33A24E42}"/>
              </a:ext>
            </a:extLst>
          </p:cNvPr>
          <p:cNvCxnSpPr>
            <a:cxnSpLocks/>
          </p:cNvCxnSpPr>
          <p:nvPr/>
        </p:nvCxnSpPr>
        <p:spPr>
          <a:xfrm>
            <a:off x="4374247" y="1987930"/>
            <a:ext cx="0" cy="1618108"/>
          </a:xfrm>
          <a:prstGeom prst="line">
            <a:avLst/>
          </a:prstGeom>
          <a:ln w="12700">
            <a:gradFill>
              <a:gsLst>
                <a:gs pos="0">
                  <a:schemeClr val="bg1"/>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37" name="Rechteck 36">
            <a:extLst>
              <a:ext uri="{FF2B5EF4-FFF2-40B4-BE49-F238E27FC236}">
                <a16:creationId xmlns:a16="http://schemas.microsoft.com/office/drawing/2014/main" id="{62D6E3B8-C935-47BD-B526-26D0903AF2CC}"/>
              </a:ext>
            </a:extLst>
          </p:cNvPr>
          <p:cNvSpPr/>
          <p:nvPr/>
        </p:nvSpPr>
        <p:spPr>
          <a:xfrm>
            <a:off x="5852212"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Arial"/>
              </a:rPr>
              <a:t>04</a:t>
            </a:r>
            <a:endParaRPr kumimoji="0" lang="de-DE" b="1" i="0" u="none" strike="noStrike" kern="1200" cap="none" spc="0" normalizeH="0" baseline="0" noProof="0" dirty="0">
              <a:ln>
                <a:noFill/>
              </a:ln>
              <a:solidFill>
                <a:schemeClr val="bg1"/>
              </a:solidFill>
              <a:effectLst/>
              <a:uLnTx/>
              <a:uFillTx/>
              <a:latin typeface="Arial"/>
              <a:ea typeface="+mn-ea"/>
              <a:cs typeface="+mn-cs"/>
            </a:endParaRPr>
          </a:p>
        </p:txBody>
      </p:sp>
      <p:sp>
        <p:nvSpPr>
          <p:cNvPr id="38" name="Textfeld 37">
            <a:extLst>
              <a:ext uri="{FF2B5EF4-FFF2-40B4-BE49-F238E27FC236}">
                <a16:creationId xmlns:a16="http://schemas.microsoft.com/office/drawing/2014/main" id="{AC54F63A-DFBB-4198-8220-C331B08331AB}"/>
              </a:ext>
            </a:extLst>
          </p:cNvPr>
          <p:cNvSpPr txBox="1"/>
          <p:nvPr/>
        </p:nvSpPr>
        <p:spPr>
          <a:xfrm>
            <a:off x="6212212" y="4500708"/>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solidFill>
                  <a:prstClr val="black"/>
                </a:solidFill>
                <a:effectLst/>
                <a:uLnTx/>
                <a:uFillTx/>
                <a:latin typeface="Arial"/>
                <a:ea typeface="+mn-ea"/>
                <a:cs typeface="+mn-cs"/>
              </a:rPr>
              <a:t>XXXX</a:t>
            </a:r>
            <a:br>
              <a:rPr kumimoji="0" lang="de-DE" sz="1400" b="0" i="0" u="none" strike="noStrike" kern="1200" cap="none" spc="0" normalizeH="0" baseline="0" noProof="0" dirty="0">
                <a:ln>
                  <a:noFill/>
                </a:ln>
                <a:solidFill>
                  <a:prstClr val="black"/>
                </a:solidFill>
                <a:effectLst/>
                <a:uLnTx/>
                <a:uFillTx/>
                <a:latin typeface="Arial"/>
                <a:ea typeface="+mn-ea"/>
                <a:cs typeface="+mn-cs"/>
              </a:rPr>
            </a:br>
            <a:r>
              <a:rPr kumimoji="0" lang="de-DE" sz="1400" b="0" i="0" u="none" strike="noStrike" kern="1200" cap="none" spc="0" normalizeH="0" baseline="0" noProof="0" dirty="0">
                <a:ln>
                  <a:noFill/>
                </a:ln>
                <a:solidFill>
                  <a:prstClr val="black"/>
                </a:solidFill>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solidFill>
                  <a:prstClr val="black"/>
                </a:solidFill>
                <a:effectLst/>
                <a:uLnTx/>
                <a:uFillTx/>
                <a:latin typeface="Arial"/>
                <a:ea typeface="+mn-ea"/>
                <a:cs typeface="+mn-cs"/>
              </a:rPr>
              <a:t>dolor sit amet, conse</a:t>
            </a:r>
            <a:br>
              <a:rPr kumimoji="0" lang="de-DE" sz="1400" b="0" i="0" u="none" strike="noStrike" kern="1200" cap="none" spc="0" normalizeH="0" baseline="0" noProof="0" dirty="0">
                <a:ln>
                  <a:noFill/>
                </a:ln>
                <a:solidFill>
                  <a:prstClr val="black"/>
                </a:solidFill>
                <a:effectLst/>
                <a:uLnTx/>
                <a:uFillTx/>
                <a:latin typeface="Arial"/>
                <a:ea typeface="+mn-ea"/>
                <a:cs typeface="+mn-cs"/>
              </a:rPr>
            </a:br>
            <a:r>
              <a:rPr kumimoji="0" lang="de-DE" sz="1400" b="0" i="0" u="none" strike="noStrike" kern="1200" cap="none" spc="0" normalizeH="0" baseline="0" noProof="0" dirty="0">
                <a:ln>
                  <a:noFill/>
                </a:ln>
                <a:solidFill>
                  <a:prstClr val="black"/>
                </a:solidFill>
                <a:effectLst/>
                <a:uLnTx/>
                <a:uFillTx/>
                <a:latin typeface="Arial"/>
                <a:ea typeface="+mn-ea"/>
                <a:cs typeface="+mn-cs"/>
              </a:rPr>
              <a:t>tetur sadipscing elitr.</a:t>
            </a:r>
          </a:p>
        </p:txBody>
      </p:sp>
      <p:cxnSp>
        <p:nvCxnSpPr>
          <p:cNvPr id="39" name="Gerader Verbinder 38">
            <a:extLst>
              <a:ext uri="{FF2B5EF4-FFF2-40B4-BE49-F238E27FC236}">
                <a16:creationId xmlns:a16="http://schemas.microsoft.com/office/drawing/2014/main" id="{DC0CF3F4-25A9-4118-80A2-B3DE3D1C0F8D}"/>
              </a:ext>
            </a:extLst>
          </p:cNvPr>
          <p:cNvCxnSpPr>
            <a:cxnSpLocks/>
          </p:cNvCxnSpPr>
          <p:nvPr/>
        </p:nvCxnSpPr>
        <p:spPr>
          <a:xfrm>
            <a:off x="6032212" y="3966038"/>
            <a:ext cx="0" cy="1618108"/>
          </a:xfrm>
          <a:prstGeom prst="line">
            <a:avLst/>
          </a:prstGeom>
          <a:ln w="12700">
            <a:gradFill>
              <a:gsLst>
                <a:gs pos="0">
                  <a:schemeClr val="accent4"/>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41" name="Rechteck 40">
            <a:extLst>
              <a:ext uri="{FF2B5EF4-FFF2-40B4-BE49-F238E27FC236}">
                <a16:creationId xmlns:a16="http://schemas.microsoft.com/office/drawing/2014/main" id="{BE390168-B132-4AC1-9C62-AD8DD72768AC}"/>
              </a:ext>
            </a:extLst>
          </p:cNvPr>
          <p:cNvSpPr/>
          <p:nvPr/>
        </p:nvSpPr>
        <p:spPr>
          <a:xfrm>
            <a:off x="7510177"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Arial"/>
              </a:rPr>
              <a:t>05</a:t>
            </a:r>
            <a:endParaRPr kumimoji="0" lang="de-DE" b="1" i="0" u="none" strike="noStrike" kern="1200" cap="none" spc="0" normalizeH="0" baseline="0" noProof="0" dirty="0">
              <a:ln>
                <a:noFill/>
              </a:ln>
              <a:solidFill>
                <a:schemeClr val="bg1"/>
              </a:solidFill>
              <a:effectLst/>
              <a:uLnTx/>
              <a:uFillTx/>
              <a:latin typeface="Arial"/>
              <a:ea typeface="+mn-ea"/>
              <a:cs typeface="+mn-cs"/>
            </a:endParaRPr>
          </a:p>
        </p:txBody>
      </p:sp>
      <p:sp>
        <p:nvSpPr>
          <p:cNvPr id="42" name="Textfeld 41">
            <a:extLst>
              <a:ext uri="{FF2B5EF4-FFF2-40B4-BE49-F238E27FC236}">
                <a16:creationId xmlns:a16="http://schemas.microsoft.com/office/drawing/2014/main" id="{74D853A8-8AF9-4C7C-A42B-01684609F0E8}"/>
              </a:ext>
            </a:extLst>
          </p:cNvPr>
          <p:cNvSpPr txBox="1"/>
          <p:nvPr/>
        </p:nvSpPr>
        <p:spPr>
          <a:xfrm>
            <a:off x="787017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solidFill>
                  <a:prstClr val="black"/>
                </a:solidFill>
                <a:effectLst/>
                <a:uLnTx/>
                <a:uFillTx/>
                <a:latin typeface="Arial"/>
                <a:ea typeface="+mn-ea"/>
                <a:cs typeface="+mn-cs"/>
              </a:rPr>
              <a:t>XXXX</a:t>
            </a:r>
            <a:br>
              <a:rPr kumimoji="0" lang="de-DE" sz="1400" b="0" i="0" u="none" strike="noStrike" kern="1200" cap="none" spc="0" normalizeH="0" baseline="0" noProof="0" dirty="0">
                <a:ln>
                  <a:noFill/>
                </a:ln>
                <a:solidFill>
                  <a:prstClr val="black"/>
                </a:solidFill>
                <a:effectLst/>
                <a:uLnTx/>
                <a:uFillTx/>
                <a:latin typeface="Arial"/>
                <a:ea typeface="+mn-ea"/>
                <a:cs typeface="+mn-cs"/>
              </a:rPr>
            </a:br>
            <a:r>
              <a:rPr kumimoji="0" lang="de-DE" sz="1400" b="0" i="0" u="none" strike="noStrike" kern="1200" cap="none" spc="0" normalizeH="0" baseline="0" noProof="0" dirty="0">
                <a:ln>
                  <a:noFill/>
                </a:ln>
                <a:solidFill>
                  <a:prstClr val="black"/>
                </a:solidFill>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solidFill>
                  <a:prstClr val="black"/>
                </a:solidFill>
                <a:effectLst/>
                <a:uLnTx/>
                <a:uFillTx/>
                <a:latin typeface="Arial"/>
                <a:ea typeface="+mn-ea"/>
                <a:cs typeface="+mn-cs"/>
              </a:rPr>
              <a:t>dolor sit amet, conse</a:t>
            </a:r>
            <a:br>
              <a:rPr kumimoji="0" lang="de-DE" sz="1400" b="0" i="0" u="none" strike="noStrike" kern="1200" cap="none" spc="0" normalizeH="0" baseline="0" noProof="0" dirty="0">
                <a:ln>
                  <a:noFill/>
                </a:ln>
                <a:solidFill>
                  <a:prstClr val="black"/>
                </a:solidFill>
                <a:effectLst/>
                <a:uLnTx/>
                <a:uFillTx/>
                <a:latin typeface="Arial"/>
                <a:ea typeface="+mn-ea"/>
                <a:cs typeface="+mn-cs"/>
              </a:rPr>
            </a:br>
            <a:r>
              <a:rPr kumimoji="0" lang="de-DE" sz="1400" b="0" i="0" u="none" strike="noStrike" kern="1200" cap="none" spc="0" normalizeH="0" baseline="0" noProof="0" dirty="0">
                <a:ln>
                  <a:noFill/>
                </a:ln>
                <a:solidFill>
                  <a:prstClr val="black"/>
                </a:solidFill>
                <a:effectLst/>
                <a:uLnTx/>
                <a:uFillTx/>
                <a:latin typeface="Arial"/>
                <a:ea typeface="+mn-ea"/>
                <a:cs typeface="+mn-cs"/>
              </a:rPr>
              <a:t>tetur sadipscing elitr.</a:t>
            </a:r>
          </a:p>
        </p:txBody>
      </p:sp>
      <p:cxnSp>
        <p:nvCxnSpPr>
          <p:cNvPr id="43" name="Gerader Verbinder 42">
            <a:extLst>
              <a:ext uri="{FF2B5EF4-FFF2-40B4-BE49-F238E27FC236}">
                <a16:creationId xmlns:a16="http://schemas.microsoft.com/office/drawing/2014/main" id="{19187237-1FB9-461E-A841-64CB92226CB8}"/>
              </a:ext>
            </a:extLst>
          </p:cNvPr>
          <p:cNvCxnSpPr>
            <a:cxnSpLocks/>
          </p:cNvCxnSpPr>
          <p:nvPr/>
        </p:nvCxnSpPr>
        <p:spPr>
          <a:xfrm>
            <a:off x="7690177" y="1987930"/>
            <a:ext cx="0" cy="1618108"/>
          </a:xfrm>
          <a:prstGeom prst="line">
            <a:avLst/>
          </a:prstGeom>
          <a:ln w="12700">
            <a:gradFill>
              <a:gsLst>
                <a:gs pos="0">
                  <a:schemeClr val="bg1"/>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45" name="Rechteck 44">
            <a:extLst>
              <a:ext uri="{FF2B5EF4-FFF2-40B4-BE49-F238E27FC236}">
                <a16:creationId xmlns:a16="http://schemas.microsoft.com/office/drawing/2014/main" id="{FE21DF9C-F4D3-42EE-A00D-670D01F2F6A0}"/>
              </a:ext>
            </a:extLst>
          </p:cNvPr>
          <p:cNvSpPr/>
          <p:nvPr/>
        </p:nvSpPr>
        <p:spPr>
          <a:xfrm>
            <a:off x="9168143"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Arial"/>
              </a:rPr>
              <a:t>06</a:t>
            </a:r>
            <a:endParaRPr kumimoji="0" lang="de-DE" b="1" i="0" u="none" strike="noStrike" kern="1200" cap="none" spc="0" normalizeH="0" baseline="0" noProof="0" dirty="0">
              <a:ln>
                <a:noFill/>
              </a:ln>
              <a:solidFill>
                <a:schemeClr val="bg1"/>
              </a:solidFill>
              <a:effectLst/>
              <a:uLnTx/>
              <a:uFillTx/>
              <a:latin typeface="Arial"/>
              <a:ea typeface="+mn-ea"/>
              <a:cs typeface="+mn-cs"/>
            </a:endParaRPr>
          </a:p>
        </p:txBody>
      </p:sp>
      <p:sp>
        <p:nvSpPr>
          <p:cNvPr id="46" name="Textfeld 45">
            <a:extLst>
              <a:ext uri="{FF2B5EF4-FFF2-40B4-BE49-F238E27FC236}">
                <a16:creationId xmlns:a16="http://schemas.microsoft.com/office/drawing/2014/main" id="{19EF966A-4A2D-41F2-8CDA-968C9771068C}"/>
              </a:ext>
            </a:extLst>
          </p:cNvPr>
          <p:cNvSpPr txBox="1"/>
          <p:nvPr/>
        </p:nvSpPr>
        <p:spPr>
          <a:xfrm>
            <a:off x="9528143" y="4500708"/>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solidFill>
                  <a:prstClr val="black"/>
                </a:solidFill>
                <a:effectLst/>
                <a:uLnTx/>
                <a:uFillTx/>
                <a:latin typeface="Arial"/>
                <a:ea typeface="+mn-ea"/>
                <a:cs typeface="+mn-cs"/>
              </a:rPr>
              <a:t>XXXX</a:t>
            </a:r>
            <a:br>
              <a:rPr kumimoji="0" lang="de-DE" sz="1400" b="0" i="0" u="none" strike="noStrike" kern="1200" cap="none" spc="0" normalizeH="0" baseline="0" noProof="0" dirty="0">
                <a:ln>
                  <a:noFill/>
                </a:ln>
                <a:solidFill>
                  <a:prstClr val="black"/>
                </a:solidFill>
                <a:effectLst/>
                <a:uLnTx/>
                <a:uFillTx/>
                <a:latin typeface="Arial"/>
                <a:ea typeface="+mn-ea"/>
                <a:cs typeface="+mn-cs"/>
              </a:rPr>
            </a:br>
            <a:r>
              <a:rPr kumimoji="0" lang="de-DE" sz="1400" b="0" i="0" u="none" strike="noStrike" kern="1200" cap="none" spc="0" normalizeH="0" baseline="0" noProof="0" dirty="0">
                <a:ln>
                  <a:noFill/>
                </a:ln>
                <a:solidFill>
                  <a:prstClr val="black"/>
                </a:solidFill>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solidFill>
                  <a:prstClr val="black"/>
                </a:solidFill>
                <a:effectLst/>
                <a:uLnTx/>
                <a:uFillTx/>
                <a:latin typeface="Arial"/>
                <a:ea typeface="+mn-ea"/>
                <a:cs typeface="+mn-cs"/>
              </a:rPr>
              <a:t>dolor sit amet, conse</a:t>
            </a:r>
            <a:br>
              <a:rPr kumimoji="0" lang="de-DE" sz="1400" b="0" i="0" u="none" strike="noStrike" kern="1200" cap="none" spc="0" normalizeH="0" baseline="0" noProof="0" dirty="0">
                <a:ln>
                  <a:noFill/>
                </a:ln>
                <a:solidFill>
                  <a:prstClr val="black"/>
                </a:solidFill>
                <a:effectLst/>
                <a:uLnTx/>
                <a:uFillTx/>
                <a:latin typeface="Arial"/>
                <a:ea typeface="+mn-ea"/>
                <a:cs typeface="+mn-cs"/>
              </a:rPr>
            </a:br>
            <a:r>
              <a:rPr kumimoji="0" lang="de-DE" sz="1400" b="0" i="0" u="none" strike="noStrike" kern="1200" cap="none" spc="0" normalizeH="0" baseline="0" noProof="0" dirty="0">
                <a:ln>
                  <a:noFill/>
                </a:ln>
                <a:solidFill>
                  <a:prstClr val="black"/>
                </a:solidFill>
                <a:effectLst/>
                <a:uLnTx/>
                <a:uFillTx/>
                <a:latin typeface="Arial"/>
                <a:ea typeface="+mn-ea"/>
                <a:cs typeface="+mn-cs"/>
              </a:rPr>
              <a:t>tetur sadipscing elitr.</a:t>
            </a:r>
          </a:p>
        </p:txBody>
      </p:sp>
      <p:cxnSp>
        <p:nvCxnSpPr>
          <p:cNvPr id="47" name="Gerader Verbinder 46">
            <a:extLst>
              <a:ext uri="{FF2B5EF4-FFF2-40B4-BE49-F238E27FC236}">
                <a16:creationId xmlns:a16="http://schemas.microsoft.com/office/drawing/2014/main" id="{CF3312E7-25CA-4CA6-B660-8505D32BB8AD}"/>
              </a:ext>
            </a:extLst>
          </p:cNvPr>
          <p:cNvCxnSpPr>
            <a:cxnSpLocks/>
          </p:cNvCxnSpPr>
          <p:nvPr/>
        </p:nvCxnSpPr>
        <p:spPr>
          <a:xfrm>
            <a:off x="9348143" y="3966038"/>
            <a:ext cx="0" cy="1618108"/>
          </a:xfrm>
          <a:prstGeom prst="line">
            <a:avLst/>
          </a:prstGeom>
          <a:ln w="12700">
            <a:gradFill>
              <a:gsLst>
                <a:gs pos="0">
                  <a:schemeClr val="accent4"/>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518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038A6D7-43BC-4D62-A981-DB1D1DD29D0D}"/>
              </a:ext>
            </a:extLst>
          </p:cNvPr>
          <p:cNvSpPr>
            <a:spLocks noGrp="1"/>
          </p:cNvSpPr>
          <p:nvPr>
            <p:ph type="title"/>
          </p:nvPr>
        </p:nvSpPr>
        <p:spPr>
          <a:xfrm>
            <a:off x="518318" y="301185"/>
            <a:ext cx="6844385" cy="332399"/>
          </a:xfrm>
        </p:spPr>
        <p:txBody>
          <a:bodyPr/>
          <a:lstStyle/>
          <a:p>
            <a:r>
              <a:rPr lang="de-DE" dirty="0"/>
              <a:t>Zitatfolie</a:t>
            </a:r>
          </a:p>
        </p:txBody>
      </p:sp>
      <p:sp>
        <p:nvSpPr>
          <p:cNvPr id="3" name="Datumsplatzhalter 2">
            <a:extLst>
              <a:ext uri="{FF2B5EF4-FFF2-40B4-BE49-F238E27FC236}">
                <a16:creationId xmlns:a16="http://schemas.microsoft.com/office/drawing/2014/main" id="{6317D861-56F2-45F7-9456-C62221286A43}"/>
              </a:ext>
            </a:extLst>
          </p:cNvPr>
          <p:cNvSpPr>
            <a:spLocks noGrp="1"/>
          </p:cNvSpPr>
          <p:nvPr>
            <p:ph type="dt" sz="half" idx="10"/>
          </p:nvPr>
        </p:nvSpPr>
        <p:spPr>
          <a:xfrm>
            <a:off x="10417351" y="6634666"/>
            <a:ext cx="849593" cy="123111"/>
          </a:xfrm>
        </p:spPr>
        <p:txBody>
          <a:bodyPr/>
          <a:lstStyle/>
          <a:p>
            <a:fld id="{8541EA31-76A1-402D-A564-D80CC46D5759}" type="datetime4">
              <a:rPr lang="de-DE" smtClean="0"/>
              <a:pPr/>
              <a:t>19. Januar 2022</a:t>
            </a:fld>
            <a:endParaRPr lang="de-DE" dirty="0"/>
          </a:p>
        </p:txBody>
      </p:sp>
      <p:sp>
        <p:nvSpPr>
          <p:cNvPr id="4" name="Fußzeilenplatzhalter 3">
            <a:extLst>
              <a:ext uri="{FF2B5EF4-FFF2-40B4-BE49-F238E27FC236}">
                <a16:creationId xmlns:a16="http://schemas.microsoft.com/office/drawing/2014/main" id="{685FAD7A-50ED-4C85-97A9-DBA0002EC460}"/>
              </a:ext>
            </a:extLst>
          </p:cNvPr>
          <p:cNvSpPr>
            <a:spLocks noGrp="1"/>
          </p:cNvSpPr>
          <p:nvPr>
            <p:ph type="ftr" sz="quarter" idx="11"/>
          </p:nvPr>
        </p:nvSpPr>
        <p:spPr>
          <a:xfrm>
            <a:off x="518319" y="6634666"/>
            <a:ext cx="5469732" cy="123111"/>
          </a:xfrm>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D651F611-EE90-41F9-AA45-8E77257230C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25</a:t>
            </a:fld>
            <a:endParaRPr lang="de-DE"/>
          </a:p>
        </p:txBody>
      </p:sp>
      <p:sp>
        <p:nvSpPr>
          <p:cNvPr id="9" name="Textplatzhalter 8">
            <a:extLst>
              <a:ext uri="{FF2B5EF4-FFF2-40B4-BE49-F238E27FC236}">
                <a16:creationId xmlns:a16="http://schemas.microsoft.com/office/drawing/2014/main" id="{C9F445B2-619C-4D1C-B511-C96E93A4A407}"/>
              </a:ext>
            </a:extLst>
          </p:cNvPr>
          <p:cNvSpPr>
            <a:spLocks noGrp="1"/>
          </p:cNvSpPr>
          <p:nvPr>
            <p:ph type="body" sz="quarter" idx="24"/>
          </p:nvPr>
        </p:nvSpPr>
        <p:spPr>
          <a:xfrm>
            <a:off x="2497190" y="2835964"/>
            <a:ext cx="7200000" cy="2160000"/>
          </a:xfrm>
        </p:spPr>
        <p:txBody>
          <a:bodyPr/>
          <a:lstStyle/>
          <a:p>
            <a:r>
              <a:rPr lang="de-DE" dirty="0"/>
              <a:t>„Lorem ipsum dolor sit amet, consetetur sadipscing elitr, sed diam nonumy eirmod tempor invidunt ut labore et dolore magna aliquyam erat, sed diam voluptua.“</a:t>
            </a:r>
          </a:p>
        </p:txBody>
      </p:sp>
      <p:sp>
        <p:nvSpPr>
          <p:cNvPr id="15" name="Bildplatzhalter 14">
            <a:extLst>
              <a:ext uri="{FF2B5EF4-FFF2-40B4-BE49-F238E27FC236}">
                <a16:creationId xmlns:a16="http://schemas.microsoft.com/office/drawing/2014/main" id="{B82834EE-E3D1-4D98-9719-5BEDC109D091}"/>
              </a:ext>
            </a:extLst>
          </p:cNvPr>
          <p:cNvSpPr>
            <a:spLocks noGrp="1"/>
          </p:cNvSpPr>
          <p:nvPr>
            <p:ph type="pic" sz="quarter" idx="38"/>
          </p:nvPr>
        </p:nvSpPr>
        <p:spPr/>
      </p:sp>
      <p:sp>
        <p:nvSpPr>
          <p:cNvPr id="8" name="Textplatzhalter 7">
            <a:extLst>
              <a:ext uri="{FF2B5EF4-FFF2-40B4-BE49-F238E27FC236}">
                <a16:creationId xmlns:a16="http://schemas.microsoft.com/office/drawing/2014/main" id="{A285A992-E91B-451E-9F95-DB152AAB1A0E}"/>
              </a:ext>
            </a:extLst>
          </p:cNvPr>
          <p:cNvSpPr>
            <a:spLocks noGrp="1"/>
          </p:cNvSpPr>
          <p:nvPr>
            <p:ph type="body" sz="quarter" idx="37"/>
          </p:nvPr>
        </p:nvSpPr>
        <p:spPr>
          <a:xfrm>
            <a:off x="517525" y="687388"/>
            <a:ext cx="6845300" cy="249237"/>
          </a:xfrm>
        </p:spPr>
        <p:txBody>
          <a:bodyPr/>
          <a:lstStyle/>
          <a:p>
            <a:r>
              <a:rPr lang="de-DE"/>
              <a:t>Subheadline möglich. Gegebenenfalls löschen.</a:t>
            </a:r>
            <a:endParaRPr lang="de-DE" dirty="0"/>
          </a:p>
        </p:txBody>
      </p:sp>
    </p:spTree>
    <p:extLst>
      <p:ext uri="{BB962C8B-B14F-4D97-AF65-F5344CB8AC3E}">
        <p14:creationId xmlns:p14="http://schemas.microsoft.com/office/powerpoint/2010/main" val="1019657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descr="Ein Bild, das Text, Geschirr enthält.&#10;&#10;Automatisch generierte Beschreibung">
            <a:extLst>
              <a:ext uri="{FF2B5EF4-FFF2-40B4-BE49-F238E27FC236}">
                <a16:creationId xmlns:a16="http://schemas.microsoft.com/office/drawing/2014/main" id="{0CAA2015-960B-4CA5-874D-BB71B5ED445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1875" b="11875"/>
          <a:stretch>
            <a:fillRect/>
          </a:stretch>
        </p:blipFill>
        <p:spPr/>
      </p:pic>
      <p:sp>
        <p:nvSpPr>
          <p:cNvPr id="4" name="Textplatzhalter 3">
            <a:extLst>
              <a:ext uri="{FF2B5EF4-FFF2-40B4-BE49-F238E27FC236}">
                <a16:creationId xmlns:a16="http://schemas.microsoft.com/office/drawing/2014/main" id="{B569FA69-69C9-49D8-B1A2-83690EE4CC12}"/>
              </a:ext>
            </a:extLst>
          </p:cNvPr>
          <p:cNvSpPr>
            <a:spLocks noGrp="1"/>
          </p:cNvSpPr>
          <p:nvPr>
            <p:ph type="body" sz="quarter" idx="12"/>
          </p:nvPr>
        </p:nvSpPr>
        <p:spPr/>
        <p:txBody>
          <a:bodyPr/>
          <a:lstStyle/>
          <a:p>
            <a:endParaRPr lang="de-DE"/>
          </a:p>
        </p:txBody>
      </p:sp>
      <p:sp>
        <p:nvSpPr>
          <p:cNvPr id="12" name="Textplatzhalter 11">
            <a:extLst>
              <a:ext uri="{FF2B5EF4-FFF2-40B4-BE49-F238E27FC236}">
                <a16:creationId xmlns:a16="http://schemas.microsoft.com/office/drawing/2014/main" id="{6F721586-3090-4DCB-A125-5B6AC19992E5}"/>
              </a:ext>
            </a:extLst>
          </p:cNvPr>
          <p:cNvSpPr>
            <a:spLocks noGrp="1"/>
          </p:cNvSpPr>
          <p:nvPr>
            <p:ph type="body" sz="quarter" idx="13"/>
          </p:nvPr>
        </p:nvSpPr>
        <p:spPr/>
        <p:txBody>
          <a:bodyPr/>
          <a:lstStyle/>
          <a:p>
            <a:r>
              <a:rPr lang="de-DE" dirty="0"/>
              <a:t>Vielen Dank</a:t>
            </a:r>
          </a:p>
          <a:p>
            <a:r>
              <a:rPr lang="de-DE" dirty="0"/>
              <a:t>für Ihre Aufmerksamkeit!</a:t>
            </a:r>
          </a:p>
        </p:txBody>
      </p:sp>
    </p:spTree>
    <p:extLst>
      <p:ext uri="{BB962C8B-B14F-4D97-AF65-F5344CB8AC3E}">
        <p14:creationId xmlns:p14="http://schemas.microsoft.com/office/powerpoint/2010/main" val="4149252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EFADAB5-BFC5-4CF3-AC4B-B0A857AB9FEE}"/>
              </a:ext>
            </a:extLst>
          </p:cNvPr>
          <p:cNvSpPr>
            <a:spLocks noGrp="1"/>
          </p:cNvSpPr>
          <p:nvPr>
            <p:ph type="dt" sz="half" idx="10"/>
          </p:nvPr>
        </p:nvSpPr>
        <p:spPr>
          <a:xfrm>
            <a:off x="10417351" y="6634666"/>
            <a:ext cx="849593" cy="123111"/>
          </a:xfrm>
        </p:spPr>
        <p:txBody>
          <a:bodyPr/>
          <a:lstStyle/>
          <a:p>
            <a:fld id="{E91F8D9E-FC5B-47BA-AA7D-A56B8FD24122}" type="datetime4">
              <a:rPr lang="de-DE" smtClean="0"/>
              <a:pPr/>
              <a:t>19. Januar 2022</a:t>
            </a:fld>
            <a:endParaRPr lang="de-DE" dirty="0"/>
          </a:p>
        </p:txBody>
      </p:sp>
      <p:sp>
        <p:nvSpPr>
          <p:cNvPr id="3" name="Fußzeilenplatzhalter 2">
            <a:extLst>
              <a:ext uri="{FF2B5EF4-FFF2-40B4-BE49-F238E27FC236}">
                <a16:creationId xmlns:a16="http://schemas.microsoft.com/office/drawing/2014/main" id="{F9E9C251-4D38-4938-9B6E-D345ABA5DCA3}"/>
              </a:ext>
            </a:extLst>
          </p:cNvPr>
          <p:cNvSpPr>
            <a:spLocks noGrp="1"/>
          </p:cNvSpPr>
          <p:nvPr>
            <p:ph type="ftr" sz="quarter" idx="11"/>
          </p:nvPr>
        </p:nvSpPr>
        <p:spPr>
          <a:xfrm>
            <a:off x="518319" y="6634666"/>
            <a:ext cx="5469732" cy="123111"/>
          </a:xfrm>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FF1E7BF2-F7DC-4981-89FA-54CC67019902}"/>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3</a:t>
            </a:fld>
            <a:endParaRPr lang="de-DE"/>
          </a:p>
        </p:txBody>
      </p:sp>
      <p:pic>
        <p:nvPicPr>
          <p:cNvPr id="57" name="Bildplatzhalter 11">
            <a:extLst>
              <a:ext uri="{FF2B5EF4-FFF2-40B4-BE49-F238E27FC236}">
                <a16:creationId xmlns:a16="http://schemas.microsoft.com/office/drawing/2014/main" id="{7F2C817E-E68F-4E2B-BBFB-725E9ABABFBD}"/>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t="1912" b="1912"/>
          <a:stretch/>
        </p:blipFill>
        <p:spPr>
          <a:xfrm>
            <a:off x="6206329" y="1631156"/>
            <a:ext cx="5469732" cy="3951164"/>
          </a:xfrm>
        </p:spPr>
      </p:pic>
      <p:sp>
        <p:nvSpPr>
          <p:cNvPr id="28" name="Textplatzhalter 27">
            <a:extLst>
              <a:ext uri="{FF2B5EF4-FFF2-40B4-BE49-F238E27FC236}">
                <a16:creationId xmlns:a16="http://schemas.microsoft.com/office/drawing/2014/main" id="{92509974-231D-42AB-9315-A35E350E8B6C}"/>
              </a:ext>
            </a:extLst>
          </p:cNvPr>
          <p:cNvSpPr>
            <a:spLocks noGrp="1"/>
          </p:cNvSpPr>
          <p:nvPr>
            <p:ph type="body" sz="quarter" idx="26"/>
          </p:nvPr>
        </p:nvSpPr>
        <p:spPr>
          <a:xfrm>
            <a:off x="6206329" y="5690271"/>
            <a:ext cx="5469732" cy="511084"/>
          </a:xfrm>
        </p:spPr>
        <p:txBody>
          <a:bodyPr/>
          <a:lstStyle/>
          <a:p>
            <a:r>
              <a:rPr lang="de-DE" dirty="0"/>
              <a:t>Bildunterschrift oder Beschreibung möglich.</a:t>
            </a:r>
            <a:br>
              <a:rPr lang="de-DE" dirty="0"/>
            </a:br>
            <a:r>
              <a:rPr lang="de-DE" dirty="0"/>
              <a:t>Gegebenenfalls löschen.</a:t>
            </a:r>
          </a:p>
        </p:txBody>
      </p:sp>
      <p:sp>
        <p:nvSpPr>
          <p:cNvPr id="5" name="Textplatzhalter 4">
            <a:extLst>
              <a:ext uri="{FF2B5EF4-FFF2-40B4-BE49-F238E27FC236}">
                <a16:creationId xmlns:a16="http://schemas.microsoft.com/office/drawing/2014/main" id="{E80F99FC-38BF-4D92-8757-33477B9DB3D7}"/>
              </a:ext>
            </a:extLst>
          </p:cNvPr>
          <p:cNvSpPr>
            <a:spLocks noGrp="1"/>
          </p:cNvSpPr>
          <p:nvPr>
            <p:ph type="body" sz="quarter" idx="15"/>
          </p:nvPr>
        </p:nvSpPr>
        <p:spPr>
          <a:xfrm>
            <a:off x="948060" y="2354711"/>
            <a:ext cx="5039989" cy="281103"/>
          </a:xfrm>
        </p:spPr>
        <p:txBody>
          <a:bodyPr/>
          <a:lstStyle/>
          <a:p>
            <a:r>
              <a:rPr lang="de-DE"/>
              <a:t>Agendapunkt / Kapitelthema</a:t>
            </a:r>
            <a:endParaRPr lang="de-DE" dirty="0"/>
          </a:p>
        </p:txBody>
      </p:sp>
      <p:sp>
        <p:nvSpPr>
          <p:cNvPr id="6" name="Textplatzhalter 5">
            <a:extLst>
              <a:ext uri="{FF2B5EF4-FFF2-40B4-BE49-F238E27FC236}">
                <a16:creationId xmlns:a16="http://schemas.microsoft.com/office/drawing/2014/main" id="{4C3D203B-08B1-42A4-B16C-555D2186BE57}"/>
              </a:ext>
            </a:extLst>
          </p:cNvPr>
          <p:cNvSpPr>
            <a:spLocks noGrp="1"/>
          </p:cNvSpPr>
          <p:nvPr>
            <p:ph type="body" sz="quarter" idx="16"/>
          </p:nvPr>
        </p:nvSpPr>
        <p:spPr>
          <a:xfrm>
            <a:off x="518318" y="2354711"/>
            <a:ext cx="320601" cy="281103"/>
          </a:xfrm>
        </p:spPr>
        <p:txBody>
          <a:bodyPr/>
          <a:lstStyle/>
          <a:p>
            <a:r>
              <a:rPr lang="de-DE" dirty="0"/>
              <a:t>02</a:t>
            </a:r>
          </a:p>
        </p:txBody>
      </p:sp>
      <p:sp>
        <p:nvSpPr>
          <p:cNvPr id="7" name="Textplatzhalter 6">
            <a:extLst>
              <a:ext uri="{FF2B5EF4-FFF2-40B4-BE49-F238E27FC236}">
                <a16:creationId xmlns:a16="http://schemas.microsoft.com/office/drawing/2014/main" id="{E6F8A924-8EC3-4236-98F6-ED159202E75C}"/>
              </a:ext>
            </a:extLst>
          </p:cNvPr>
          <p:cNvSpPr>
            <a:spLocks noGrp="1"/>
          </p:cNvSpPr>
          <p:nvPr>
            <p:ph type="body" sz="quarter" idx="17"/>
          </p:nvPr>
        </p:nvSpPr>
        <p:spPr>
          <a:xfrm>
            <a:off x="948060" y="4525376"/>
            <a:ext cx="5039989" cy="281103"/>
          </a:xfrm>
        </p:spPr>
        <p:txBody>
          <a:bodyPr/>
          <a:lstStyle/>
          <a:p>
            <a:r>
              <a:rPr lang="de-DE"/>
              <a:t>Agendapunkt / Kapitelthema</a:t>
            </a:r>
            <a:endParaRPr lang="de-DE" dirty="0"/>
          </a:p>
        </p:txBody>
      </p:sp>
      <p:sp>
        <p:nvSpPr>
          <p:cNvPr id="8" name="Textplatzhalter 7">
            <a:extLst>
              <a:ext uri="{FF2B5EF4-FFF2-40B4-BE49-F238E27FC236}">
                <a16:creationId xmlns:a16="http://schemas.microsoft.com/office/drawing/2014/main" id="{EAD36779-DD1B-447D-82D4-04C46A01D3F0}"/>
              </a:ext>
            </a:extLst>
          </p:cNvPr>
          <p:cNvSpPr>
            <a:spLocks noGrp="1"/>
          </p:cNvSpPr>
          <p:nvPr>
            <p:ph type="body" sz="quarter" idx="18"/>
          </p:nvPr>
        </p:nvSpPr>
        <p:spPr>
          <a:xfrm>
            <a:off x="518318" y="4525376"/>
            <a:ext cx="320601" cy="281103"/>
          </a:xfrm>
        </p:spPr>
        <p:txBody>
          <a:bodyPr/>
          <a:lstStyle/>
          <a:p>
            <a:r>
              <a:rPr lang="de-DE" dirty="0"/>
              <a:t>05</a:t>
            </a:r>
          </a:p>
        </p:txBody>
      </p:sp>
      <p:sp>
        <p:nvSpPr>
          <p:cNvPr id="9" name="Textplatzhalter 8">
            <a:extLst>
              <a:ext uri="{FF2B5EF4-FFF2-40B4-BE49-F238E27FC236}">
                <a16:creationId xmlns:a16="http://schemas.microsoft.com/office/drawing/2014/main" id="{5BEEFBED-7FFE-4499-AB09-5BD985017478}"/>
              </a:ext>
            </a:extLst>
          </p:cNvPr>
          <p:cNvSpPr>
            <a:spLocks noGrp="1"/>
          </p:cNvSpPr>
          <p:nvPr>
            <p:ph type="body" sz="quarter" idx="19"/>
          </p:nvPr>
        </p:nvSpPr>
        <p:spPr>
          <a:xfrm>
            <a:off x="948060" y="3078266"/>
            <a:ext cx="5039989" cy="281103"/>
          </a:xfrm>
        </p:spPr>
        <p:txBody>
          <a:bodyPr/>
          <a:lstStyle/>
          <a:p>
            <a:r>
              <a:rPr lang="de-DE" dirty="0"/>
              <a:t>Agendapunkt / Kapitelthema</a:t>
            </a:r>
          </a:p>
        </p:txBody>
      </p:sp>
      <p:sp>
        <p:nvSpPr>
          <p:cNvPr id="10" name="Textplatzhalter 9">
            <a:extLst>
              <a:ext uri="{FF2B5EF4-FFF2-40B4-BE49-F238E27FC236}">
                <a16:creationId xmlns:a16="http://schemas.microsoft.com/office/drawing/2014/main" id="{BF98A78E-B392-4E33-8822-C50DA6265F68}"/>
              </a:ext>
            </a:extLst>
          </p:cNvPr>
          <p:cNvSpPr>
            <a:spLocks noGrp="1"/>
          </p:cNvSpPr>
          <p:nvPr>
            <p:ph type="body" sz="quarter" idx="20"/>
          </p:nvPr>
        </p:nvSpPr>
        <p:spPr>
          <a:xfrm>
            <a:off x="518318" y="3078266"/>
            <a:ext cx="320601" cy="281103"/>
          </a:xfrm>
        </p:spPr>
        <p:txBody>
          <a:bodyPr/>
          <a:lstStyle/>
          <a:p>
            <a:r>
              <a:rPr lang="de-DE" dirty="0"/>
              <a:t>03</a:t>
            </a:r>
          </a:p>
        </p:txBody>
      </p:sp>
      <p:sp>
        <p:nvSpPr>
          <p:cNvPr id="11" name="Textplatzhalter 10">
            <a:extLst>
              <a:ext uri="{FF2B5EF4-FFF2-40B4-BE49-F238E27FC236}">
                <a16:creationId xmlns:a16="http://schemas.microsoft.com/office/drawing/2014/main" id="{22BF8D06-FDEE-46AB-9813-50E8B87FDB74}"/>
              </a:ext>
            </a:extLst>
          </p:cNvPr>
          <p:cNvSpPr>
            <a:spLocks noGrp="1"/>
          </p:cNvSpPr>
          <p:nvPr>
            <p:ph type="body" sz="quarter" idx="21"/>
          </p:nvPr>
        </p:nvSpPr>
        <p:spPr>
          <a:xfrm>
            <a:off x="948060" y="3801821"/>
            <a:ext cx="5039989" cy="281103"/>
          </a:xfrm>
        </p:spPr>
        <p:txBody>
          <a:bodyPr/>
          <a:lstStyle/>
          <a:p>
            <a:r>
              <a:rPr lang="de-DE"/>
              <a:t>Agendapunkt / Kapitelthema</a:t>
            </a:r>
            <a:endParaRPr lang="de-DE" dirty="0"/>
          </a:p>
        </p:txBody>
      </p:sp>
      <p:sp>
        <p:nvSpPr>
          <p:cNvPr id="12" name="Textplatzhalter 11">
            <a:extLst>
              <a:ext uri="{FF2B5EF4-FFF2-40B4-BE49-F238E27FC236}">
                <a16:creationId xmlns:a16="http://schemas.microsoft.com/office/drawing/2014/main" id="{66339020-771E-46B4-9E38-0490CEC853E8}"/>
              </a:ext>
            </a:extLst>
          </p:cNvPr>
          <p:cNvSpPr>
            <a:spLocks noGrp="1"/>
          </p:cNvSpPr>
          <p:nvPr>
            <p:ph type="body" sz="quarter" idx="22"/>
          </p:nvPr>
        </p:nvSpPr>
        <p:spPr>
          <a:xfrm>
            <a:off x="518318" y="3801821"/>
            <a:ext cx="320601" cy="281103"/>
          </a:xfrm>
        </p:spPr>
        <p:txBody>
          <a:bodyPr/>
          <a:lstStyle/>
          <a:p>
            <a:r>
              <a:rPr lang="de-DE" dirty="0"/>
              <a:t>04</a:t>
            </a:r>
          </a:p>
        </p:txBody>
      </p:sp>
      <p:sp>
        <p:nvSpPr>
          <p:cNvPr id="13" name="Textplatzhalter 12">
            <a:extLst>
              <a:ext uri="{FF2B5EF4-FFF2-40B4-BE49-F238E27FC236}">
                <a16:creationId xmlns:a16="http://schemas.microsoft.com/office/drawing/2014/main" id="{641C1F95-D974-4A13-ACB3-4481C5ED51F1}"/>
              </a:ext>
            </a:extLst>
          </p:cNvPr>
          <p:cNvSpPr>
            <a:spLocks noGrp="1"/>
          </p:cNvSpPr>
          <p:nvPr>
            <p:ph type="body" sz="quarter" idx="23"/>
          </p:nvPr>
        </p:nvSpPr>
        <p:spPr>
          <a:xfrm>
            <a:off x="948060" y="5248930"/>
            <a:ext cx="5039989" cy="281103"/>
          </a:xfrm>
        </p:spPr>
        <p:txBody>
          <a:bodyPr/>
          <a:lstStyle/>
          <a:p>
            <a:r>
              <a:rPr lang="de-DE"/>
              <a:t>Agendapunkt / Kapitelthema</a:t>
            </a:r>
            <a:endParaRPr lang="de-DE" dirty="0"/>
          </a:p>
        </p:txBody>
      </p:sp>
      <p:sp>
        <p:nvSpPr>
          <p:cNvPr id="14" name="Textplatzhalter 13">
            <a:extLst>
              <a:ext uri="{FF2B5EF4-FFF2-40B4-BE49-F238E27FC236}">
                <a16:creationId xmlns:a16="http://schemas.microsoft.com/office/drawing/2014/main" id="{1D9E7442-296E-4C85-970F-57CC3DB24BF0}"/>
              </a:ext>
            </a:extLst>
          </p:cNvPr>
          <p:cNvSpPr>
            <a:spLocks noGrp="1"/>
          </p:cNvSpPr>
          <p:nvPr>
            <p:ph type="body" sz="quarter" idx="24"/>
          </p:nvPr>
        </p:nvSpPr>
        <p:spPr>
          <a:xfrm>
            <a:off x="518318" y="5248930"/>
            <a:ext cx="320601" cy="281103"/>
          </a:xfrm>
        </p:spPr>
        <p:txBody>
          <a:bodyPr/>
          <a:lstStyle/>
          <a:p>
            <a:r>
              <a:rPr lang="de-DE" dirty="0"/>
              <a:t>06</a:t>
            </a:r>
          </a:p>
        </p:txBody>
      </p:sp>
      <p:sp>
        <p:nvSpPr>
          <p:cNvPr id="29" name="Textplatzhalter 28">
            <a:extLst>
              <a:ext uri="{FF2B5EF4-FFF2-40B4-BE49-F238E27FC236}">
                <a16:creationId xmlns:a16="http://schemas.microsoft.com/office/drawing/2014/main" id="{79216EFD-AA88-4591-9563-F474C2B4BE62}"/>
              </a:ext>
            </a:extLst>
          </p:cNvPr>
          <p:cNvSpPr>
            <a:spLocks noGrp="1"/>
          </p:cNvSpPr>
          <p:nvPr>
            <p:ph type="body" sz="quarter" idx="13"/>
          </p:nvPr>
        </p:nvSpPr>
        <p:spPr>
          <a:xfrm>
            <a:off x="948060" y="1631156"/>
            <a:ext cx="5039989" cy="281103"/>
          </a:xfrm>
        </p:spPr>
        <p:txBody>
          <a:bodyPr/>
          <a:lstStyle/>
          <a:p>
            <a:r>
              <a:rPr lang="de-DE" dirty="0"/>
              <a:t>Agendapunkt / Kapitelthema</a:t>
            </a:r>
          </a:p>
        </p:txBody>
      </p:sp>
      <p:sp>
        <p:nvSpPr>
          <p:cNvPr id="30" name="Textplatzhalter 29">
            <a:extLst>
              <a:ext uri="{FF2B5EF4-FFF2-40B4-BE49-F238E27FC236}">
                <a16:creationId xmlns:a16="http://schemas.microsoft.com/office/drawing/2014/main" id="{45C4D2E9-8106-4E2F-B886-D1E6CE482F51}"/>
              </a:ext>
            </a:extLst>
          </p:cNvPr>
          <p:cNvSpPr>
            <a:spLocks noGrp="1"/>
          </p:cNvSpPr>
          <p:nvPr>
            <p:ph type="body" sz="quarter" idx="14"/>
          </p:nvPr>
        </p:nvSpPr>
        <p:spPr>
          <a:xfrm>
            <a:off x="518318" y="1631156"/>
            <a:ext cx="320601" cy="281103"/>
          </a:xfrm>
        </p:spPr>
        <p:txBody>
          <a:bodyPr/>
          <a:lstStyle/>
          <a:p>
            <a:r>
              <a:rPr lang="de-DE" dirty="0"/>
              <a:t>01</a:t>
            </a:r>
          </a:p>
        </p:txBody>
      </p:sp>
      <p:sp>
        <p:nvSpPr>
          <p:cNvPr id="39" name="Bildplatzhalter 38">
            <a:extLst>
              <a:ext uri="{FF2B5EF4-FFF2-40B4-BE49-F238E27FC236}">
                <a16:creationId xmlns:a16="http://schemas.microsoft.com/office/drawing/2014/main" id="{D779D720-DB2D-4326-84AD-1030A7682588}"/>
              </a:ext>
            </a:extLst>
          </p:cNvPr>
          <p:cNvSpPr>
            <a:spLocks noGrp="1"/>
          </p:cNvSpPr>
          <p:nvPr>
            <p:ph type="pic" sz="quarter" idx="38"/>
          </p:nvPr>
        </p:nvSpPr>
        <p:spPr/>
      </p:sp>
      <p:sp>
        <p:nvSpPr>
          <p:cNvPr id="27" name="Titel 26">
            <a:extLst>
              <a:ext uri="{FF2B5EF4-FFF2-40B4-BE49-F238E27FC236}">
                <a16:creationId xmlns:a16="http://schemas.microsoft.com/office/drawing/2014/main" id="{FA31B683-DC18-4216-A897-EDDF1C856A72}"/>
              </a:ext>
            </a:extLst>
          </p:cNvPr>
          <p:cNvSpPr>
            <a:spLocks noGrp="1"/>
          </p:cNvSpPr>
          <p:nvPr>
            <p:ph type="title"/>
          </p:nvPr>
        </p:nvSpPr>
        <p:spPr>
          <a:xfrm>
            <a:off x="518318" y="301185"/>
            <a:ext cx="6844385" cy="332399"/>
          </a:xfrm>
        </p:spPr>
        <p:txBody>
          <a:bodyPr/>
          <a:lstStyle/>
          <a:p>
            <a:r>
              <a:rPr lang="de-DE" dirty="0"/>
              <a:t>Agenda | mit Bild</a:t>
            </a:r>
          </a:p>
        </p:txBody>
      </p:sp>
      <p:sp>
        <p:nvSpPr>
          <p:cNvPr id="56" name="Textplatzhalter 55">
            <a:extLst>
              <a:ext uri="{FF2B5EF4-FFF2-40B4-BE49-F238E27FC236}">
                <a16:creationId xmlns:a16="http://schemas.microsoft.com/office/drawing/2014/main" id="{52C3BB99-20F7-4054-812C-54654BC9FB49}"/>
              </a:ext>
            </a:extLst>
          </p:cNvPr>
          <p:cNvSpPr>
            <a:spLocks noGrp="1"/>
          </p:cNvSpPr>
          <p:nvPr>
            <p:ph type="body" sz="quarter" idx="37"/>
          </p:nvPr>
        </p:nvSpPr>
        <p:spPr>
          <a:xfrm>
            <a:off x="517525" y="687388"/>
            <a:ext cx="6845300" cy="249237"/>
          </a:xfrm>
        </p:spPr>
        <p:txBody>
          <a:bodyPr/>
          <a:lstStyle/>
          <a:p>
            <a:r>
              <a:rPr lang="de-DE" dirty="0"/>
              <a:t>Subheadline möglich. Gegebenenfalls löschen.</a:t>
            </a:r>
          </a:p>
        </p:txBody>
      </p:sp>
    </p:spTree>
    <p:extLst>
      <p:ext uri="{BB962C8B-B14F-4D97-AF65-F5344CB8AC3E}">
        <p14:creationId xmlns:p14="http://schemas.microsoft.com/office/powerpoint/2010/main" val="1741361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20">
            <a:extLst>
              <a:ext uri="{FF2B5EF4-FFF2-40B4-BE49-F238E27FC236}">
                <a16:creationId xmlns:a16="http://schemas.microsoft.com/office/drawing/2014/main" id="{3018BD05-96D8-43F2-A6AA-CC40E7C32CCE}"/>
              </a:ext>
            </a:extLst>
          </p:cNvPr>
          <p:cNvSpPr>
            <a:spLocks noGrp="1"/>
          </p:cNvSpPr>
          <p:nvPr>
            <p:ph type="title"/>
          </p:nvPr>
        </p:nvSpPr>
        <p:spPr/>
        <p:txBody>
          <a:bodyPr/>
          <a:lstStyle/>
          <a:p>
            <a:r>
              <a:rPr lang="de-DE" dirty="0"/>
              <a:t>Kapiteltrenner</a:t>
            </a:r>
            <a:br>
              <a:rPr lang="de-DE" dirty="0"/>
            </a:br>
            <a:r>
              <a:rPr lang="de-DE" dirty="0"/>
              <a:t>Mehrzeilig möglich</a:t>
            </a:r>
          </a:p>
        </p:txBody>
      </p:sp>
      <p:sp>
        <p:nvSpPr>
          <p:cNvPr id="2" name="Datumsplatzhalter 1">
            <a:extLst>
              <a:ext uri="{FF2B5EF4-FFF2-40B4-BE49-F238E27FC236}">
                <a16:creationId xmlns:a16="http://schemas.microsoft.com/office/drawing/2014/main" id="{FE7214E1-5D14-4D0B-BADD-2E239FECEC10}"/>
              </a:ext>
            </a:extLst>
          </p:cNvPr>
          <p:cNvSpPr>
            <a:spLocks noGrp="1"/>
          </p:cNvSpPr>
          <p:nvPr>
            <p:ph type="dt" sz="half" idx="10"/>
          </p:nvPr>
        </p:nvSpPr>
        <p:spPr/>
        <p:txBody>
          <a:bodyPr/>
          <a:lstStyle/>
          <a:p>
            <a:fld id="{38622E95-EE2D-4F19-BA8F-A725A705DEB9}" type="datetime4">
              <a:rPr lang="de-DE" smtClean="0"/>
              <a:t>19. Januar 2022</a:t>
            </a:fld>
            <a:endParaRPr lang="de-DE" dirty="0"/>
          </a:p>
        </p:txBody>
      </p:sp>
      <p:sp>
        <p:nvSpPr>
          <p:cNvPr id="3" name="Fußzeilenplatzhalter 2">
            <a:extLst>
              <a:ext uri="{FF2B5EF4-FFF2-40B4-BE49-F238E27FC236}">
                <a16:creationId xmlns:a16="http://schemas.microsoft.com/office/drawing/2014/main" id="{6A6AD034-0F65-47AF-9CAA-C4B0CEB30D4D}"/>
              </a:ext>
            </a:extLst>
          </p:cNvPr>
          <p:cNvSpPr>
            <a:spLocks noGrp="1"/>
          </p:cNvSpPr>
          <p:nvPr>
            <p:ph type="ftr" sz="quarter" idx="11"/>
          </p:nvPr>
        </p:nvSpPr>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00F7E098-F740-40F7-A085-7034627D9148}"/>
              </a:ext>
            </a:extLst>
          </p:cNvPr>
          <p:cNvSpPr>
            <a:spLocks noGrp="1"/>
          </p:cNvSpPr>
          <p:nvPr>
            <p:ph type="sldNum" sz="quarter" idx="12"/>
          </p:nvPr>
        </p:nvSpPr>
        <p:spPr/>
        <p:txBody>
          <a:bodyPr/>
          <a:lstStyle/>
          <a:p>
            <a:fld id="{D949F9DF-37BD-4CD6-BF49-65BA579E1D7A}" type="slidenum">
              <a:rPr lang="de-DE" smtClean="0"/>
              <a:pPr/>
              <a:t>4</a:t>
            </a:fld>
            <a:endParaRPr lang="de-DE"/>
          </a:p>
        </p:txBody>
      </p:sp>
    </p:spTree>
    <p:extLst>
      <p:ext uri="{BB962C8B-B14F-4D97-AF65-F5344CB8AC3E}">
        <p14:creationId xmlns:p14="http://schemas.microsoft.com/office/powerpoint/2010/main" val="1433872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AF7EB3AC-6569-4142-84A6-00A3DA6684E0}"/>
              </a:ext>
            </a:extLst>
          </p:cNvPr>
          <p:cNvSpPr>
            <a:spLocks noGrp="1"/>
          </p:cNvSpPr>
          <p:nvPr>
            <p:ph type="dt" sz="half" idx="10"/>
          </p:nvPr>
        </p:nvSpPr>
        <p:spPr>
          <a:xfrm>
            <a:off x="10417351" y="6634666"/>
            <a:ext cx="849593" cy="123111"/>
          </a:xfrm>
        </p:spPr>
        <p:txBody>
          <a:bodyPr/>
          <a:lstStyle/>
          <a:p>
            <a:fld id="{499CC872-C2E8-4C73-9CC7-648F3E3EC96E}" type="datetime4">
              <a:rPr lang="de-DE" smtClean="0"/>
              <a:pPr/>
              <a:t>19. Januar 2022</a:t>
            </a:fld>
            <a:endParaRPr lang="de-DE" dirty="0"/>
          </a:p>
        </p:txBody>
      </p:sp>
      <p:sp>
        <p:nvSpPr>
          <p:cNvPr id="4" name="Fußzeilenplatzhalter 3">
            <a:extLst>
              <a:ext uri="{FF2B5EF4-FFF2-40B4-BE49-F238E27FC236}">
                <a16:creationId xmlns:a16="http://schemas.microsoft.com/office/drawing/2014/main" id="{60952479-7EB1-4953-9314-0FDC5957FC6D}"/>
              </a:ext>
            </a:extLst>
          </p:cNvPr>
          <p:cNvSpPr>
            <a:spLocks noGrp="1"/>
          </p:cNvSpPr>
          <p:nvPr>
            <p:ph type="ftr" sz="quarter" idx="11"/>
          </p:nvPr>
        </p:nvSpPr>
        <p:spPr>
          <a:xfrm>
            <a:off x="518319" y="6634666"/>
            <a:ext cx="5469732" cy="123111"/>
          </a:xfrm>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60267688-A6BF-4668-9F1C-C7B77AC8CCCD}"/>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5</a:t>
            </a:fld>
            <a:endParaRPr lang="de-DE"/>
          </a:p>
        </p:txBody>
      </p:sp>
      <p:sp>
        <p:nvSpPr>
          <p:cNvPr id="7" name="Textplatzhalter 6">
            <a:extLst>
              <a:ext uri="{FF2B5EF4-FFF2-40B4-BE49-F238E27FC236}">
                <a16:creationId xmlns:a16="http://schemas.microsoft.com/office/drawing/2014/main" id="{1B28E489-36E7-42B6-94D2-8D55BD2E19AE}"/>
              </a:ext>
            </a:extLst>
          </p:cNvPr>
          <p:cNvSpPr>
            <a:spLocks noGrp="1"/>
          </p:cNvSpPr>
          <p:nvPr>
            <p:ph type="body" sz="quarter" idx="13"/>
          </p:nvPr>
        </p:nvSpPr>
        <p:spPr>
          <a:xfrm>
            <a:off x="518317" y="1631156"/>
            <a:ext cx="11157745"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a:r>
          </a:p>
          <a:p>
            <a:pPr lvl="1"/>
            <a:r>
              <a:rPr lang="de-DE" dirty="0"/>
              <a:t>Duis autem vel eum iriure dolor in hendrerit in vulputate velit esse molestie consequat,</a:t>
            </a:r>
            <a:br>
              <a:rPr lang="de-DE" dirty="0"/>
            </a:br>
            <a:r>
              <a:rPr lang="de-DE" dirty="0"/>
              <a:t>vel illum dolore eu feugiat nulla facilisis at vero eros et accumsan et iusto odio dignissim</a:t>
            </a:r>
            <a:br>
              <a:rPr lang="de-DE" dirty="0"/>
            </a:br>
            <a:r>
              <a:rPr lang="de-DE" dirty="0"/>
              <a:t>qui blandit praesent luptatum zzril delenit augue duis dolore te feugait nulla facilisi.</a:t>
            </a:r>
          </a:p>
        </p:txBody>
      </p:sp>
      <p:sp>
        <p:nvSpPr>
          <p:cNvPr id="6" name="Titel 5">
            <a:extLst>
              <a:ext uri="{FF2B5EF4-FFF2-40B4-BE49-F238E27FC236}">
                <a16:creationId xmlns:a16="http://schemas.microsoft.com/office/drawing/2014/main" id="{A55AB91D-DE2D-4AFF-9067-9AF58F56A049}"/>
              </a:ext>
            </a:extLst>
          </p:cNvPr>
          <p:cNvSpPr>
            <a:spLocks noGrp="1"/>
          </p:cNvSpPr>
          <p:nvPr>
            <p:ph type="title"/>
          </p:nvPr>
        </p:nvSpPr>
        <p:spPr>
          <a:xfrm>
            <a:off x="518318" y="301185"/>
            <a:ext cx="6844385" cy="332399"/>
          </a:xfrm>
        </p:spPr>
        <p:txBody>
          <a:bodyPr/>
          <a:lstStyle/>
          <a:p>
            <a:r>
              <a:rPr lang="de-DE" dirty="0"/>
              <a:t>Textfolie</a:t>
            </a:r>
          </a:p>
        </p:txBody>
      </p:sp>
      <p:sp>
        <p:nvSpPr>
          <p:cNvPr id="15" name="Bildplatzhalter 14">
            <a:extLst>
              <a:ext uri="{FF2B5EF4-FFF2-40B4-BE49-F238E27FC236}">
                <a16:creationId xmlns:a16="http://schemas.microsoft.com/office/drawing/2014/main" id="{BD20686D-E6F5-49B6-B4AA-3C4F3F7E6AE7}"/>
              </a:ext>
            </a:extLst>
          </p:cNvPr>
          <p:cNvSpPr>
            <a:spLocks noGrp="1"/>
          </p:cNvSpPr>
          <p:nvPr>
            <p:ph type="pic" sz="quarter" idx="38"/>
          </p:nvPr>
        </p:nvSpPr>
        <p:spPr/>
      </p:sp>
      <p:sp>
        <p:nvSpPr>
          <p:cNvPr id="8" name="Textplatzhalter 7">
            <a:extLst>
              <a:ext uri="{FF2B5EF4-FFF2-40B4-BE49-F238E27FC236}">
                <a16:creationId xmlns:a16="http://schemas.microsoft.com/office/drawing/2014/main" id="{BB9CC25D-26F1-4CE3-A0BD-A2014771D9F2}"/>
              </a:ext>
            </a:extLst>
          </p:cNvPr>
          <p:cNvSpPr>
            <a:spLocks noGrp="1"/>
          </p:cNvSpPr>
          <p:nvPr>
            <p:ph type="body" sz="quarter" idx="37"/>
          </p:nvPr>
        </p:nvSpPr>
        <p:spPr>
          <a:xfrm>
            <a:off x="517525" y="687388"/>
            <a:ext cx="6845300" cy="249237"/>
          </a:xfrm>
        </p:spPr>
        <p:txBody>
          <a:bodyPr/>
          <a:lstStyle/>
          <a:p>
            <a:r>
              <a:rPr lang="de-DE"/>
              <a:t>Subheadline möglich. Gegebenenfalls löschen.</a:t>
            </a:r>
            <a:endParaRPr lang="de-DE" dirty="0"/>
          </a:p>
        </p:txBody>
      </p:sp>
    </p:spTree>
    <p:extLst>
      <p:ext uri="{BB962C8B-B14F-4D97-AF65-F5344CB8AC3E}">
        <p14:creationId xmlns:p14="http://schemas.microsoft.com/office/powerpoint/2010/main" val="3174539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AF7EB3AC-6569-4142-84A6-00A3DA6684E0}"/>
              </a:ext>
            </a:extLst>
          </p:cNvPr>
          <p:cNvSpPr>
            <a:spLocks noGrp="1"/>
          </p:cNvSpPr>
          <p:nvPr>
            <p:ph type="dt" sz="half" idx="10"/>
          </p:nvPr>
        </p:nvSpPr>
        <p:spPr>
          <a:xfrm>
            <a:off x="10417351" y="6634666"/>
            <a:ext cx="849593" cy="123111"/>
          </a:xfrm>
        </p:spPr>
        <p:txBody>
          <a:bodyPr/>
          <a:lstStyle/>
          <a:p>
            <a:fld id="{9D9F4B3C-D224-46EC-8AE4-23B32CBDD20A}" type="datetime4">
              <a:rPr lang="de-DE" smtClean="0"/>
              <a:pPr/>
              <a:t>19. Januar 2022</a:t>
            </a:fld>
            <a:endParaRPr lang="de-DE" dirty="0"/>
          </a:p>
        </p:txBody>
      </p:sp>
      <p:sp>
        <p:nvSpPr>
          <p:cNvPr id="4" name="Fußzeilenplatzhalter 3">
            <a:extLst>
              <a:ext uri="{FF2B5EF4-FFF2-40B4-BE49-F238E27FC236}">
                <a16:creationId xmlns:a16="http://schemas.microsoft.com/office/drawing/2014/main" id="{60952479-7EB1-4953-9314-0FDC5957FC6D}"/>
              </a:ext>
            </a:extLst>
          </p:cNvPr>
          <p:cNvSpPr>
            <a:spLocks noGrp="1"/>
          </p:cNvSpPr>
          <p:nvPr>
            <p:ph type="ftr" sz="quarter" idx="11"/>
          </p:nvPr>
        </p:nvSpPr>
        <p:spPr>
          <a:xfrm>
            <a:off x="518319" y="6634666"/>
            <a:ext cx="5469732" cy="123111"/>
          </a:xfrm>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60267688-A6BF-4668-9F1C-C7B77AC8CCCD}"/>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6</a:t>
            </a:fld>
            <a:endParaRPr lang="de-DE"/>
          </a:p>
        </p:txBody>
      </p:sp>
      <p:sp>
        <p:nvSpPr>
          <p:cNvPr id="9" name="Textplatzhalter 8">
            <a:extLst>
              <a:ext uri="{FF2B5EF4-FFF2-40B4-BE49-F238E27FC236}">
                <a16:creationId xmlns:a16="http://schemas.microsoft.com/office/drawing/2014/main" id="{AFC99683-2EA7-43A3-BCB1-E32040248A0F}"/>
              </a:ext>
            </a:extLst>
          </p:cNvPr>
          <p:cNvSpPr>
            <a:spLocks noGrp="1"/>
          </p:cNvSpPr>
          <p:nvPr>
            <p:ph type="body" sz="quarter" idx="13"/>
          </p:nvPr>
        </p:nvSpPr>
        <p:spPr>
          <a:xfrm>
            <a:off x="518318" y="1631156"/>
            <a:ext cx="5469732"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a:t>
            </a:r>
          </a:p>
          <a:p>
            <a:pPr lvl="1"/>
            <a:r>
              <a:rPr lang="de-DE" dirty="0"/>
              <a:t>Lorem ipsum dolor sit amet, consetetur sadipscing elitr, sed diam nonumy eirmod tempor invidunt ut labore et dolore magna aliquyam erat, sed diam. </a:t>
            </a:r>
          </a:p>
          <a:p>
            <a:endParaRPr lang="de-DE" dirty="0"/>
          </a:p>
        </p:txBody>
      </p:sp>
      <p:sp>
        <p:nvSpPr>
          <p:cNvPr id="10" name="Textplatzhalter 9">
            <a:extLst>
              <a:ext uri="{FF2B5EF4-FFF2-40B4-BE49-F238E27FC236}">
                <a16:creationId xmlns:a16="http://schemas.microsoft.com/office/drawing/2014/main" id="{D559130C-68C1-4E01-870C-DC070590628B}"/>
              </a:ext>
            </a:extLst>
          </p:cNvPr>
          <p:cNvSpPr>
            <a:spLocks noGrp="1"/>
          </p:cNvSpPr>
          <p:nvPr>
            <p:ph type="body" sz="quarter" idx="14"/>
          </p:nvPr>
        </p:nvSpPr>
        <p:spPr>
          <a:xfrm>
            <a:off x="6206329" y="1631156"/>
            <a:ext cx="5469732"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a:t>
            </a:r>
          </a:p>
          <a:p>
            <a:pPr lvl="1"/>
            <a:r>
              <a:rPr lang="de-DE" dirty="0"/>
              <a:t>Lorem ipsum dolor sit amet, consetetur sadipscing elitr, sed diam nonumy eirmod tempor invidunt ut labore et dolore magna aliquyam erat, sed diam. </a:t>
            </a:r>
          </a:p>
        </p:txBody>
      </p:sp>
      <p:sp>
        <p:nvSpPr>
          <p:cNvPr id="2" name="Titel 1">
            <a:extLst>
              <a:ext uri="{FF2B5EF4-FFF2-40B4-BE49-F238E27FC236}">
                <a16:creationId xmlns:a16="http://schemas.microsoft.com/office/drawing/2014/main" id="{F90B03F4-533B-4BDB-B6E0-D8C3FEAD8B38}"/>
              </a:ext>
            </a:extLst>
          </p:cNvPr>
          <p:cNvSpPr>
            <a:spLocks noGrp="1"/>
          </p:cNvSpPr>
          <p:nvPr>
            <p:ph type="title"/>
          </p:nvPr>
        </p:nvSpPr>
        <p:spPr>
          <a:xfrm>
            <a:off x="518318" y="301185"/>
            <a:ext cx="6844385" cy="332399"/>
          </a:xfrm>
        </p:spPr>
        <p:txBody>
          <a:bodyPr/>
          <a:lstStyle/>
          <a:p>
            <a:r>
              <a:rPr lang="de-DE" dirty="0"/>
              <a:t>Textfolie | zweispaltig</a:t>
            </a:r>
          </a:p>
        </p:txBody>
      </p:sp>
      <p:sp>
        <p:nvSpPr>
          <p:cNvPr id="17" name="Bildplatzhalter 16">
            <a:extLst>
              <a:ext uri="{FF2B5EF4-FFF2-40B4-BE49-F238E27FC236}">
                <a16:creationId xmlns:a16="http://schemas.microsoft.com/office/drawing/2014/main" id="{4A8C958B-97DD-4FDF-B251-8A3D4BE22A5E}"/>
              </a:ext>
            </a:extLst>
          </p:cNvPr>
          <p:cNvSpPr>
            <a:spLocks noGrp="1"/>
          </p:cNvSpPr>
          <p:nvPr>
            <p:ph type="pic" sz="quarter" idx="38"/>
          </p:nvPr>
        </p:nvSpPr>
        <p:spPr/>
      </p:sp>
      <p:sp>
        <p:nvSpPr>
          <p:cNvPr id="11" name="Textplatzhalter 10">
            <a:extLst>
              <a:ext uri="{FF2B5EF4-FFF2-40B4-BE49-F238E27FC236}">
                <a16:creationId xmlns:a16="http://schemas.microsoft.com/office/drawing/2014/main" id="{57AED746-BD17-4FB0-9B52-741443D582DF}"/>
              </a:ext>
            </a:extLst>
          </p:cNvPr>
          <p:cNvSpPr>
            <a:spLocks noGrp="1"/>
          </p:cNvSpPr>
          <p:nvPr>
            <p:ph type="body" sz="quarter" idx="37"/>
          </p:nvPr>
        </p:nvSpPr>
        <p:spPr>
          <a:xfrm>
            <a:off x="517525" y="687388"/>
            <a:ext cx="6845300" cy="249237"/>
          </a:xfrm>
        </p:spPr>
        <p:txBody>
          <a:bodyPr/>
          <a:lstStyle/>
          <a:p>
            <a:r>
              <a:rPr lang="de-DE" dirty="0"/>
              <a:t>Subheadline möglich. Gegebenenfalls löschen.</a:t>
            </a:r>
          </a:p>
        </p:txBody>
      </p:sp>
    </p:spTree>
    <p:extLst>
      <p:ext uri="{BB962C8B-B14F-4D97-AF65-F5344CB8AC3E}">
        <p14:creationId xmlns:p14="http://schemas.microsoft.com/office/powerpoint/2010/main" val="3161989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AF7EB3AC-6569-4142-84A6-00A3DA6684E0}"/>
              </a:ext>
            </a:extLst>
          </p:cNvPr>
          <p:cNvSpPr>
            <a:spLocks noGrp="1"/>
          </p:cNvSpPr>
          <p:nvPr>
            <p:ph type="dt" sz="half" idx="10"/>
          </p:nvPr>
        </p:nvSpPr>
        <p:spPr>
          <a:xfrm>
            <a:off x="10417351" y="6634666"/>
            <a:ext cx="849593" cy="123111"/>
          </a:xfrm>
        </p:spPr>
        <p:txBody>
          <a:bodyPr/>
          <a:lstStyle/>
          <a:p>
            <a:fld id="{50FCDBF0-F14B-48F0-AC07-A8F923C4BC49}" type="datetime4">
              <a:rPr lang="de-DE" smtClean="0"/>
              <a:pPr/>
              <a:t>19. Januar 2022</a:t>
            </a:fld>
            <a:endParaRPr lang="de-DE" dirty="0"/>
          </a:p>
        </p:txBody>
      </p:sp>
      <p:sp>
        <p:nvSpPr>
          <p:cNvPr id="4" name="Fußzeilenplatzhalter 3">
            <a:extLst>
              <a:ext uri="{FF2B5EF4-FFF2-40B4-BE49-F238E27FC236}">
                <a16:creationId xmlns:a16="http://schemas.microsoft.com/office/drawing/2014/main" id="{60952479-7EB1-4953-9314-0FDC5957FC6D}"/>
              </a:ext>
            </a:extLst>
          </p:cNvPr>
          <p:cNvSpPr>
            <a:spLocks noGrp="1"/>
          </p:cNvSpPr>
          <p:nvPr>
            <p:ph type="ftr" sz="quarter" idx="11"/>
          </p:nvPr>
        </p:nvSpPr>
        <p:spPr>
          <a:xfrm>
            <a:off x="518319" y="6634666"/>
            <a:ext cx="5469732" cy="123111"/>
          </a:xfrm>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60267688-A6BF-4668-9F1C-C7B77AC8CCCD}"/>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7</a:t>
            </a:fld>
            <a:endParaRPr lang="de-DE"/>
          </a:p>
        </p:txBody>
      </p:sp>
      <p:sp>
        <p:nvSpPr>
          <p:cNvPr id="6" name="Titel 5">
            <a:extLst>
              <a:ext uri="{FF2B5EF4-FFF2-40B4-BE49-F238E27FC236}">
                <a16:creationId xmlns:a16="http://schemas.microsoft.com/office/drawing/2014/main" id="{4E47860E-E638-4F58-9AFE-0194B7901BA8}"/>
              </a:ext>
            </a:extLst>
          </p:cNvPr>
          <p:cNvSpPr>
            <a:spLocks noGrp="1"/>
          </p:cNvSpPr>
          <p:nvPr>
            <p:ph type="title"/>
          </p:nvPr>
        </p:nvSpPr>
        <p:spPr>
          <a:xfrm>
            <a:off x="518318" y="301185"/>
            <a:ext cx="6844385" cy="332399"/>
          </a:xfrm>
        </p:spPr>
        <p:txBody>
          <a:bodyPr/>
          <a:lstStyle/>
          <a:p>
            <a:r>
              <a:rPr lang="de-DE" dirty="0"/>
              <a:t>Textfolie | dreispaltig</a:t>
            </a:r>
          </a:p>
        </p:txBody>
      </p:sp>
      <p:sp>
        <p:nvSpPr>
          <p:cNvPr id="8" name="Textplatzhalter 7">
            <a:extLst>
              <a:ext uri="{FF2B5EF4-FFF2-40B4-BE49-F238E27FC236}">
                <a16:creationId xmlns:a16="http://schemas.microsoft.com/office/drawing/2014/main" id="{AB2EAEF6-C190-4852-B41A-6E47A99343D1}"/>
              </a:ext>
            </a:extLst>
          </p:cNvPr>
          <p:cNvSpPr>
            <a:spLocks noGrp="1"/>
          </p:cNvSpPr>
          <p:nvPr>
            <p:ph type="body" sz="quarter" idx="16"/>
          </p:nvPr>
        </p:nvSpPr>
        <p:spPr>
          <a:xfrm>
            <a:off x="518318" y="1631157"/>
            <a:ext cx="3568821" cy="4569618"/>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12" name="Textplatzhalter 11">
            <a:extLst>
              <a:ext uri="{FF2B5EF4-FFF2-40B4-BE49-F238E27FC236}">
                <a16:creationId xmlns:a16="http://schemas.microsoft.com/office/drawing/2014/main" id="{467C5110-4D48-467F-A3EF-19C841E1AB5E}"/>
              </a:ext>
            </a:extLst>
          </p:cNvPr>
          <p:cNvSpPr>
            <a:spLocks noGrp="1"/>
          </p:cNvSpPr>
          <p:nvPr>
            <p:ph type="body" sz="quarter" idx="17"/>
          </p:nvPr>
        </p:nvSpPr>
        <p:spPr>
          <a:xfrm>
            <a:off x="8107242" y="1631157"/>
            <a:ext cx="3568821" cy="4569618"/>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13" name="Textplatzhalter 12">
            <a:extLst>
              <a:ext uri="{FF2B5EF4-FFF2-40B4-BE49-F238E27FC236}">
                <a16:creationId xmlns:a16="http://schemas.microsoft.com/office/drawing/2014/main" id="{59B3A426-4025-46C1-AB8F-D7748A988734}"/>
              </a:ext>
            </a:extLst>
          </p:cNvPr>
          <p:cNvSpPr>
            <a:spLocks noGrp="1"/>
          </p:cNvSpPr>
          <p:nvPr>
            <p:ph type="body" sz="quarter" idx="18"/>
          </p:nvPr>
        </p:nvSpPr>
        <p:spPr>
          <a:xfrm>
            <a:off x="4312780" y="1631157"/>
            <a:ext cx="3568821" cy="4569618"/>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19" name="Bildplatzhalter 18">
            <a:extLst>
              <a:ext uri="{FF2B5EF4-FFF2-40B4-BE49-F238E27FC236}">
                <a16:creationId xmlns:a16="http://schemas.microsoft.com/office/drawing/2014/main" id="{7828B33E-FFA2-41E0-BA81-A089DDF18E93}"/>
              </a:ext>
            </a:extLst>
          </p:cNvPr>
          <p:cNvSpPr>
            <a:spLocks noGrp="1"/>
          </p:cNvSpPr>
          <p:nvPr>
            <p:ph type="pic" sz="quarter" idx="38"/>
          </p:nvPr>
        </p:nvSpPr>
        <p:spPr/>
      </p:sp>
      <p:sp>
        <p:nvSpPr>
          <p:cNvPr id="7" name="Textplatzhalter 6">
            <a:extLst>
              <a:ext uri="{FF2B5EF4-FFF2-40B4-BE49-F238E27FC236}">
                <a16:creationId xmlns:a16="http://schemas.microsoft.com/office/drawing/2014/main" id="{85E52A14-2E01-47C0-B792-9A89851B7DDB}"/>
              </a:ext>
            </a:extLst>
          </p:cNvPr>
          <p:cNvSpPr>
            <a:spLocks noGrp="1"/>
          </p:cNvSpPr>
          <p:nvPr>
            <p:ph type="body" sz="quarter" idx="37"/>
          </p:nvPr>
        </p:nvSpPr>
        <p:spPr>
          <a:xfrm>
            <a:off x="517525" y="687388"/>
            <a:ext cx="6845300" cy="249237"/>
          </a:xfrm>
        </p:spPr>
        <p:txBody>
          <a:bodyPr/>
          <a:lstStyle/>
          <a:p>
            <a:r>
              <a:rPr lang="de-DE" dirty="0"/>
              <a:t>Subheadline möglich. Gegebenenfalls löschen.</a:t>
            </a:r>
          </a:p>
        </p:txBody>
      </p:sp>
    </p:spTree>
    <p:extLst>
      <p:ext uri="{BB962C8B-B14F-4D97-AF65-F5344CB8AC3E}">
        <p14:creationId xmlns:p14="http://schemas.microsoft.com/office/powerpoint/2010/main" val="1579077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AE0CAF3-5E45-46A0-9F2E-C2EF94744453}"/>
              </a:ext>
            </a:extLst>
          </p:cNvPr>
          <p:cNvSpPr>
            <a:spLocks noGrp="1"/>
          </p:cNvSpPr>
          <p:nvPr>
            <p:ph type="dt" sz="half" idx="10"/>
          </p:nvPr>
        </p:nvSpPr>
        <p:spPr>
          <a:xfrm>
            <a:off x="10417351" y="6634666"/>
            <a:ext cx="849593" cy="123111"/>
          </a:xfrm>
        </p:spPr>
        <p:txBody>
          <a:bodyPr/>
          <a:lstStyle/>
          <a:p>
            <a:fld id="{7B7E7033-F2A6-4AC1-B039-BEB8CBA444FC}" type="datetime4">
              <a:rPr lang="de-DE" smtClean="0"/>
              <a:pPr/>
              <a:t>19. Januar 2022</a:t>
            </a:fld>
            <a:endParaRPr lang="de-DE" dirty="0"/>
          </a:p>
        </p:txBody>
      </p:sp>
      <p:sp>
        <p:nvSpPr>
          <p:cNvPr id="3" name="Fußzeilenplatzhalter 2">
            <a:extLst>
              <a:ext uri="{FF2B5EF4-FFF2-40B4-BE49-F238E27FC236}">
                <a16:creationId xmlns:a16="http://schemas.microsoft.com/office/drawing/2014/main" id="{840AACC7-8871-4545-B616-0C11129C225A}"/>
              </a:ext>
            </a:extLst>
          </p:cNvPr>
          <p:cNvSpPr>
            <a:spLocks noGrp="1"/>
          </p:cNvSpPr>
          <p:nvPr>
            <p:ph type="ftr" sz="quarter" idx="11"/>
          </p:nvPr>
        </p:nvSpPr>
        <p:spPr>
          <a:xfrm>
            <a:off x="518319" y="6634666"/>
            <a:ext cx="5469732" cy="123111"/>
          </a:xfrm>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5C5F47F2-11AE-4B82-BF84-88B24EB2A63E}"/>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8</a:t>
            </a:fld>
            <a:endParaRPr lang="de-DE"/>
          </a:p>
        </p:txBody>
      </p:sp>
      <p:sp>
        <p:nvSpPr>
          <p:cNvPr id="11" name="Textplatzhalter 10">
            <a:extLst>
              <a:ext uri="{FF2B5EF4-FFF2-40B4-BE49-F238E27FC236}">
                <a16:creationId xmlns:a16="http://schemas.microsoft.com/office/drawing/2014/main" id="{7A9C7265-236B-4C33-BA3C-2F18C6EC1161}"/>
              </a:ext>
            </a:extLst>
          </p:cNvPr>
          <p:cNvSpPr>
            <a:spLocks noGrp="1"/>
          </p:cNvSpPr>
          <p:nvPr>
            <p:ph type="body" sz="quarter" idx="13"/>
          </p:nvPr>
        </p:nvSpPr>
        <p:spPr>
          <a:xfrm>
            <a:off x="518318" y="1631156"/>
            <a:ext cx="5469732"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a:t>
            </a:r>
          </a:p>
          <a:p>
            <a:pPr lvl="1"/>
            <a:r>
              <a:rPr lang="de-DE" dirty="0"/>
              <a:t>Lorem ipsum dolor sit amet, consetetur sadipscing elitr, sed diam nonumy eirmod tempor invidunt ut labore et dolore magna aliquyam erat, sed diam. </a:t>
            </a:r>
          </a:p>
        </p:txBody>
      </p:sp>
      <p:sp>
        <p:nvSpPr>
          <p:cNvPr id="10" name="Titel 9">
            <a:extLst>
              <a:ext uri="{FF2B5EF4-FFF2-40B4-BE49-F238E27FC236}">
                <a16:creationId xmlns:a16="http://schemas.microsoft.com/office/drawing/2014/main" id="{5F78A223-BDAD-49EC-B5E7-DBADD099B6F2}"/>
              </a:ext>
            </a:extLst>
          </p:cNvPr>
          <p:cNvSpPr>
            <a:spLocks noGrp="1"/>
          </p:cNvSpPr>
          <p:nvPr>
            <p:ph type="title"/>
          </p:nvPr>
        </p:nvSpPr>
        <p:spPr>
          <a:xfrm>
            <a:off x="518318" y="301185"/>
            <a:ext cx="6844385" cy="332399"/>
          </a:xfrm>
        </p:spPr>
        <p:txBody>
          <a:bodyPr/>
          <a:lstStyle/>
          <a:p>
            <a:r>
              <a:rPr lang="de-DE" dirty="0"/>
              <a:t>Text- Bildfolie</a:t>
            </a:r>
          </a:p>
        </p:txBody>
      </p:sp>
      <p:pic>
        <p:nvPicPr>
          <p:cNvPr id="14" name="Bildplatzhalter 11">
            <a:extLst>
              <a:ext uri="{FF2B5EF4-FFF2-40B4-BE49-F238E27FC236}">
                <a16:creationId xmlns:a16="http://schemas.microsoft.com/office/drawing/2014/main" id="{AF146145-C067-49B9-9D12-645C62F71C58}"/>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5055" r="5055"/>
          <a:stretch/>
        </p:blipFill>
        <p:spPr>
          <a:xfrm>
            <a:off x="6206329" y="1631155"/>
            <a:ext cx="5469732" cy="4569619"/>
          </a:xfrm>
        </p:spPr>
      </p:pic>
      <p:sp>
        <p:nvSpPr>
          <p:cNvPr id="17" name="Bildplatzhalter 16">
            <a:extLst>
              <a:ext uri="{FF2B5EF4-FFF2-40B4-BE49-F238E27FC236}">
                <a16:creationId xmlns:a16="http://schemas.microsoft.com/office/drawing/2014/main" id="{1A3E509A-0E9E-4B5A-8AD3-B5C8DDF55E93}"/>
              </a:ext>
            </a:extLst>
          </p:cNvPr>
          <p:cNvSpPr>
            <a:spLocks noGrp="1"/>
          </p:cNvSpPr>
          <p:nvPr>
            <p:ph type="pic" sz="quarter" idx="38"/>
          </p:nvPr>
        </p:nvSpPr>
        <p:spPr/>
      </p:sp>
      <p:sp>
        <p:nvSpPr>
          <p:cNvPr id="12" name="Textplatzhalter 11">
            <a:extLst>
              <a:ext uri="{FF2B5EF4-FFF2-40B4-BE49-F238E27FC236}">
                <a16:creationId xmlns:a16="http://schemas.microsoft.com/office/drawing/2014/main" id="{508D5002-CE98-4178-9670-FF84A064E91A}"/>
              </a:ext>
            </a:extLst>
          </p:cNvPr>
          <p:cNvSpPr>
            <a:spLocks noGrp="1"/>
          </p:cNvSpPr>
          <p:nvPr>
            <p:ph type="body" sz="quarter" idx="37"/>
          </p:nvPr>
        </p:nvSpPr>
        <p:spPr>
          <a:xfrm>
            <a:off x="517525" y="687388"/>
            <a:ext cx="6845300" cy="249237"/>
          </a:xfrm>
        </p:spPr>
        <p:txBody>
          <a:bodyPr/>
          <a:lstStyle/>
          <a:p>
            <a:r>
              <a:rPr lang="de-DE"/>
              <a:t>Subheadline möglich. Gegebenenfalls löschen.</a:t>
            </a:r>
            <a:endParaRPr lang="de-DE" dirty="0"/>
          </a:p>
        </p:txBody>
      </p:sp>
    </p:spTree>
    <p:extLst>
      <p:ext uri="{BB962C8B-B14F-4D97-AF65-F5344CB8AC3E}">
        <p14:creationId xmlns:p14="http://schemas.microsoft.com/office/powerpoint/2010/main" val="1083802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platzhalter 11">
            <a:extLst>
              <a:ext uri="{FF2B5EF4-FFF2-40B4-BE49-F238E27FC236}">
                <a16:creationId xmlns:a16="http://schemas.microsoft.com/office/drawing/2014/main" id="{AF146145-C067-49B9-9D12-645C62F71C58}"/>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5055" r="5055"/>
          <a:stretch/>
        </p:blipFill>
        <p:spPr>
          <a:xfrm>
            <a:off x="518318" y="1631155"/>
            <a:ext cx="5469732" cy="4569619"/>
          </a:xfrm>
        </p:spPr>
      </p:pic>
      <p:sp>
        <p:nvSpPr>
          <p:cNvPr id="2" name="Datumsplatzhalter 1">
            <a:extLst>
              <a:ext uri="{FF2B5EF4-FFF2-40B4-BE49-F238E27FC236}">
                <a16:creationId xmlns:a16="http://schemas.microsoft.com/office/drawing/2014/main" id="{6AE0CAF3-5E45-46A0-9F2E-C2EF94744453}"/>
              </a:ext>
            </a:extLst>
          </p:cNvPr>
          <p:cNvSpPr>
            <a:spLocks noGrp="1"/>
          </p:cNvSpPr>
          <p:nvPr>
            <p:ph type="dt" sz="half" idx="10"/>
          </p:nvPr>
        </p:nvSpPr>
        <p:spPr>
          <a:xfrm>
            <a:off x="10417351" y="6634666"/>
            <a:ext cx="849593" cy="123111"/>
          </a:xfrm>
        </p:spPr>
        <p:txBody>
          <a:bodyPr/>
          <a:lstStyle/>
          <a:p>
            <a:fld id="{80C8384E-CA1B-492A-A12E-87612B1FCD6C}" type="datetime4">
              <a:rPr lang="de-DE" smtClean="0"/>
              <a:pPr/>
              <a:t>19. Januar 2022</a:t>
            </a:fld>
            <a:endParaRPr lang="de-DE" dirty="0"/>
          </a:p>
        </p:txBody>
      </p:sp>
      <p:sp>
        <p:nvSpPr>
          <p:cNvPr id="3" name="Fußzeilenplatzhalter 2">
            <a:extLst>
              <a:ext uri="{FF2B5EF4-FFF2-40B4-BE49-F238E27FC236}">
                <a16:creationId xmlns:a16="http://schemas.microsoft.com/office/drawing/2014/main" id="{840AACC7-8871-4545-B616-0C11129C225A}"/>
              </a:ext>
            </a:extLst>
          </p:cNvPr>
          <p:cNvSpPr>
            <a:spLocks noGrp="1"/>
          </p:cNvSpPr>
          <p:nvPr>
            <p:ph type="ftr" sz="quarter" idx="11"/>
          </p:nvPr>
        </p:nvSpPr>
        <p:spPr>
          <a:xfrm>
            <a:off x="518319" y="6634666"/>
            <a:ext cx="5469732" cy="123111"/>
          </a:xfrm>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5C5F47F2-11AE-4B82-BF84-88B24EB2A63E}"/>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9</a:t>
            </a:fld>
            <a:endParaRPr lang="de-DE"/>
          </a:p>
        </p:txBody>
      </p:sp>
      <p:sp>
        <p:nvSpPr>
          <p:cNvPr id="11" name="Textplatzhalter 10">
            <a:extLst>
              <a:ext uri="{FF2B5EF4-FFF2-40B4-BE49-F238E27FC236}">
                <a16:creationId xmlns:a16="http://schemas.microsoft.com/office/drawing/2014/main" id="{7A9C7265-236B-4C33-BA3C-2F18C6EC1161}"/>
              </a:ext>
            </a:extLst>
          </p:cNvPr>
          <p:cNvSpPr>
            <a:spLocks noGrp="1"/>
          </p:cNvSpPr>
          <p:nvPr>
            <p:ph type="body" sz="quarter" idx="13"/>
          </p:nvPr>
        </p:nvSpPr>
        <p:spPr>
          <a:xfrm>
            <a:off x="6206331" y="1631156"/>
            <a:ext cx="5469732"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a:t>
            </a:r>
          </a:p>
          <a:p>
            <a:pPr lvl="1"/>
            <a:r>
              <a:rPr lang="de-DE" dirty="0"/>
              <a:t>Lorem ipsum dolor sit amet, consetetur sadipscing elitr, sed diam nonumy eirmod tempor invidunt ut labore et dolore magna aliquyam erat, sed diam. </a:t>
            </a:r>
          </a:p>
        </p:txBody>
      </p:sp>
      <p:sp>
        <p:nvSpPr>
          <p:cNvPr id="10" name="Titel 9">
            <a:extLst>
              <a:ext uri="{FF2B5EF4-FFF2-40B4-BE49-F238E27FC236}">
                <a16:creationId xmlns:a16="http://schemas.microsoft.com/office/drawing/2014/main" id="{5F78A223-BDAD-49EC-B5E7-DBADD099B6F2}"/>
              </a:ext>
            </a:extLst>
          </p:cNvPr>
          <p:cNvSpPr>
            <a:spLocks noGrp="1"/>
          </p:cNvSpPr>
          <p:nvPr>
            <p:ph type="title"/>
          </p:nvPr>
        </p:nvSpPr>
        <p:spPr>
          <a:xfrm>
            <a:off x="518318" y="301185"/>
            <a:ext cx="6844385" cy="332399"/>
          </a:xfrm>
        </p:spPr>
        <p:txBody>
          <a:bodyPr/>
          <a:lstStyle/>
          <a:p>
            <a:r>
              <a:rPr lang="de-DE" dirty="0"/>
              <a:t>Bild- Textfolie</a:t>
            </a:r>
          </a:p>
        </p:txBody>
      </p:sp>
      <p:sp>
        <p:nvSpPr>
          <p:cNvPr id="17" name="Bildplatzhalter 16">
            <a:extLst>
              <a:ext uri="{FF2B5EF4-FFF2-40B4-BE49-F238E27FC236}">
                <a16:creationId xmlns:a16="http://schemas.microsoft.com/office/drawing/2014/main" id="{AC681D49-EE89-43AE-BB40-27CCBB48CF86}"/>
              </a:ext>
            </a:extLst>
          </p:cNvPr>
          <p:cNvSpPr>
            <a:spLocks noGrp="1"/>
          </p:cNvSpPr>
          <p:nvPr>
            <p:ph type="pic" sz="quarter" idx="38"/>
          </p:nvPr>
        </p:nvSpPr>
        <p:spPr/>
      </p:sp>
      <p:sp>
        <p:nvSpPr>
          <p:cNvPr id="12" name="Textplatzhalter 11">
            <a:extLst>
              <a:ext uri="{FF2B5EF4-FFF2-40B4-BE49-F238E27FC236}">
                <a16:creationId xmlns:a16="http://schemas.microsoft.com/office/drawing/2014/main" id="{508D5002-CE98-4178-9670-FF84A064E91A}"/>
              </a:ext>
            </a:extLst>
          </p:cNvPr>
          <p:cNvSpPr>
            <a:spLocks noGrp="1"/>
          </p:cNvSpPr>
          <p:nvPr>
            <p:ph type="body" sz="quarter" idx="37"/>
          </p:nvPr>
        </p:nvSpPr>
        <p:spPr>
          <a:xfrm>
            <a:off x="517525" y="687388"/>
            <a:ext cx="6845300" cy="249237"/>
          </a:xfrm>
        </p:spPr>
        <p:txBody>
          <a:bodyPr/>
          <a:lstStyle/>
          <a:p>
            <a:r>
              <a:rPr lang="de-DE"/>
              <a:t>Subheadline möglich. Gegebenenfalls löschen.</a:t>
            </a:r>
            <a:endParaRPr lang="de-DE" dirty="0"/>
          </a:p>
        </p:txBody>
      </p:sp>
    </p:spTree>
    <p:extLst>
      <p:ext uri="{BB962C8B-B14F-4D97-AF65-F5344CB8AC3E}">
        <p14:creationId xmlns:p14="http://schemas.microsoft.com/office/powerpoint/2010/main" val="270260042"/>
      </p:ext>
    </p:extLst>
  </p:cSld>
  <p:clrMapOvr>
    <a:masterClrMapping/>
  </p:clrMapOvr>
</p:sld>
</file>

<file path=ppt/theme/theme1.xml><?xml version="1.0" encoding="utf-8"?>
<a:theme xmlns:a="http://schemas.openxmlformats.org/drawingml/2006/main" name="FAU - Philosophische Fakultät und Fachbereich Theologie">
  <a:themeElements>
    <a:clrScheme name="FAU - Orange">
      <a:dk1>
        <a:sysClr val="windowText" lastClr="000000"/>
      </a:dk1>
      <a:lt1>
        <a:srgbClr val="FFFFFF"/>
      </a:lt1>
      <a:dk2>
        <a:srgbClr val="FDB735"/>
      </a:dk2>
      <a:lt2>
        <a:srgbClr val="FFFFFF"/>
      </a:lt2>
      <a:accent1>
        <a:srgbClr val="7F7F7F"/>
      </a:accent1>
      <a:accent2>
        <a:srgbClr val="963B2F"/>
      </a:accent2>
      <a:accent3>
        <a:srgbClr val="E46D41"/>
      </a:accent3>
      <a:accent4>
        <a:srgbClr val="FDB735"/>
      </a:accent4>
      <a:accent5>
        <a:srgbClr val="EEDBAC"/>
      </a:accent5>
      <a:accent6>
        <a:srgbClr val="C7C7C7"/>
      </a:accent6>
      <a:hlink>
        <a:srgbClr val="E46D41"/>
      </a:hlink>
      <a:folHlink>
        <a:srgbClr val="000000"/>
      </a:folHlink>
    </a:clrScheme>
    <a:fontScheme name="FA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180000" tIns="180000" rIns="180000" bIns="180000" rtlCol="0" anchor="ctr"/>
      <a:lstStyle>
        <a:def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kumimoji="0" sz="1600" b="0" i="0" u="none" strike="noStrike" kern="1200" cap="none" spc="0" normalizeH="0" baseline="0" noProof="0" dirty="0" smtClean="0">
            <a:ln>
              <a:noFill/>
            </a:ln>
            <a:solidFill>
              <a:schemeClr val="tx1"/>
            </a:solidFill>
            <a:effectLst/>
            <a:uLnTx/>
            <a:uFillTx/>
            <a:latin typeface="Arial"/>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kumimoji="0" sz="1600" b="0" i="0" u="none" strike="noStrike" kern="1200" cap="none" spc="0" normalizeH="0" baseline="0" noProof="0" dirty="0" smtClean="0">
            <a:ln>
              <a:noFill/>
            </a:ln>
            <a:solidFill>
              <a:prstClr val="black"/>
            </a:solidFill>
            <a:effectLst/>
            <a:uLnTx/>
            <a:uFillTx/>
            <a:latin typeface="Arial"/>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U - Rechts- und Wirtschaftswissenschaftliche Fakultät">
  <a:themeElements>
    <a:clrScheme name="FAU - Rot">
      <a:dk1>
        <a:sysClr val="windowText" lastClr="000000"/>
      </a:dk1>
      <a:lt1>
        <a:srgbClr val="FFFFFF"/>
      </a:lt1>
      <a:dk2>
        <a:srgbClr val="C50F3C"/>
      </a:dk2>
      <a:lt2>
        <a:srgbClr val="FFFFFF"/>
      </a:lt2>
      <a:accent1>
        <a:srgbClr val="7F7F7F"/>
      </a:accent1>
      <a:accent2>
        <a:srgbClr val="662938"/>
      </a:accent2>
      <a:accent3>
        <a:srgbClr val="971B2F"/>
      </a:accent3>
      <a:accent4>
        <a:srgbClr val="C50F3C"/>
      </a:accent4>
      <a:accent5>
        <a:srgbClr val="EBCCB7"/>
      </a:accent5>
      <a:accent6>
        <a:srgbClr val="C7C7C7"/>
      </a:accent6>
      <a:hlink>
        <a:srgbClr val="971B2F"/>
      </a:hlink>
      <a:folHlink>
        <a:srgbClr val="000000"/>
      </a:folHlink>
    </a:clrScheme>
    <a:fontScheme name="FA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180000" tIns="180000" rIns="180000" bIns="180000" rtlCol="0" anchor="ctr"/>
      <a:lstStyle>
        <a:def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kumimoji="0" sz="1600" b="0" i="0" u="none" strike="noStrike" kern="1200" cap="none" spc="0" normalizeH="0" baseline="0" noProof="0" dirty="0" smtClean="0">
            <a:ln>
              <a:noFill/>
            </a:ln>
            <a:solidFill>
              <a:schemeClr val="tx1"/>
            </a:solidFill>
            <a:effectLst/>
            <a:uLnTx/>
            <a:uFillTx/>
            <a:latin typeface="Arial"/>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kumimoji="0" sz="1600" b="0" i="0" u="none" strike="noStrike" kern="1200" cap="none" spc="0" normalizeH="0" baseline="0" noProof="0" dirty="0" smtClean="0">
            <a:ln>
              <a:noFill/>
            </a:ln>
            <a:solidFill>
              <a:prstClr val="black"/>
            </a:solidFill>
            <a:effectLst/>
            <a:uLnTx/>
            <a:uFillTx/>
            <a:latin typeface="Arial"/>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U - Medizinische Fakultät">
  <a:themeElements>
    <a:clrScheme name="FAU - Blau">
      <a:dk1>
        <a:sysClr val="windowText" lastClr="000000"/>
      </a:dk1>
      <a:lt1>
        <a:srgbClr val="FFFFFF"/>
      </a:lt1>
      <a:dk2>
        <a:srgbClr val="18B4F1"/>
      </a:dk2>
      <a:lt2>
        <a:srgbClr val="FFFFFF"/>
      </a:lt2>
      <a:accent1>
        <a:srgbClr val="7F7F7F"/>
      </a:accent1>
      <a:accent2>
        <a:srgbClr val="003E61"/>
      </a:accent2>
      <a:accent3>
        <a:srgbClr val="005287"/>
      </a:accent3>
      <a:accent4>
        <a:srgbClr val="18B4F1"/>
      </a:accent4>
      <a:accent5>
        <a:srgbClr val="9CC9E4"/>
      </a:accent5>
      <a:accent6>
        <a:srgbClr val="C7C7C7"/>
      </a:accent6>
      <a:hlink>
        <a:srgbClr val="005287"/>
      </a:hlink>
      <a:folHlink>
        <a:srgbClr val="000000"/>
      </a:folHlink>
    </a:clrScheme>
    <a:fontScheme name="FA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180000" tIns="180000" rIns="180000" bIns="180000" rtlCol="0" anchor="ctr"/>
      <a:lstStyle>
        <a:def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kumimoji="0" sz="1600" b="0" i="0" u="none" strike="noStrike" kern="1200" cap="none" spc="0" normalizeH="0" baseline="0" noProof="0" dirty="0" smtClean="0">
            <a:ln>
              <a:noFill/>
            </a:ln>
            <a:solidFill>
              <a:schemeClr val="tx1"/>
            </a:solidFill>
            <a:effectLst/>
            <a:uLnTx/>
            <a:uFillTx/>
            <a:latin typeface="Arial"/>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kumimoji="0" sz="1600" b="0" i="0" u="none" strike="noStrike" kern="1200" cap="none" spc="0" normalizeH="0" baseline="0" noProof="0" dirty="0" smtClean="0">
            <a:ln>
              <a:noFill/>
            </a:ln>
            <a:solidFill>
              <a:prstClr val="black"/>
            </a:solidFill>
            <a:effectLst/>
            <a:uLnTx/>
            <a:uFillTx/>
            <a:latin typeface="Arial"/>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AU - Naturwissenschaftliche Fakultät">
  <a:themeElements>
    <a:clrScheme name="FAU - Grün">
      <a:dk1>
        <a:sysClr val="windowText" lastClr="000000"/>
      </a:dk1>
      <a:lt1>
        <a:srgbClr val="FFFFFF"/>
      </a:lt1>
      <a:dk2>
        <a:srgbClr val="7BB725"/>
      </a:dk2>
      <a:lt2>
        <a:srgbClr val="FFFFFF"/>
      </a:lt2>
      <a:accent1>
        <a:srgbClr val="7F7F7F"/>
      </a:accent1>
      <a:accent2>
        <a:srgbClr val="14462D"/>
      </a:accent2>
      <a:accent3>
        <a:srgbClr val="266141"/>
      </a:accent3>
      <a:accent4>
        <a:srgbClr val="7BB725"/>
      </a:accent4>
      <a:accent5>
        <a:srgbClr val="B0CCBF"/>
      </a:accent5>
      <a:accent6>
        <a:srgbClr val="C7C7C7"/>
      </a:accent6>
      <a:hlink>
        <a:srgbClr val="266141"/>
      </a:hlink>
      <a:folHlink>
        <a:srgbClr val="000000"/>
      </a:folHlink>
    </a:clrScheme>
    <a:fontScheme name="FA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180000" tIns="180000" rIns="180000" bIns="180000" rtlCol="0" anchor="ctr"/>
      <a:lstStyle>
        <a:def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kumimoji="0" sz="1600" b="0" i="0" u="none" strike="noStrike" kern="1200" cap="none" spc="0" normalizeH="0" baseline="0" noProof="0" dirty="0" smtClean="0">
            <a:ln>
              <a:noFill/>
            </a:ln>
            <a:solidFill>
              <a:schemeClr val="tx1"/>
            </a:solidFill>
            <a:effectLst/>
            <a:uLnTx/>
            <a:uFillTx/>
            <a:latin typeface="Arial"/>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kumimoji="0" sz="1600" b="0" i="0" u="none" strike="noStrike" kern="1200" cap="none" spc="0" normalizeH="0" baseline="0" noProof="0" dirty="0" smtClean="0">
            <a:ln>
              <a:noFill/>
            </a:ln>
            <a:solidFill>
              <a:prstClr val="black"/>
            </a:solidFill>
            <a:effectLst/>
            <a:uLnTx/>
            <a:uFillTx/>
            <a:latin typeface="Arial"/>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FAU - Technische Fakultät">
  <a:themeElements>
    <a:clrScheme name="FAU - Grau">
      <a:dk1>
        <a:sysClr val="windowText" lastClr="000000"/>
      </a:dk1>
      <a:lt1>
        <a:srgbClr val="FFFFFF"/>
      </a:lt1>
      <a:dk2>
        <a:srgbClr val="8C9FB1"/>
      </a:dk2>
      <a:lt2>
        <a:srgbClr val="FFFFFF"/>
      </a:lt2>
      <a:accent1>
        <a:srgbClr val="7F7F7F"/>
      </a:accent1>
      <a:accent2>
        <a:srgbClr val="204251"/>
      </a:accent2>
      <a:accent3>
        <a:srgbClr val="2F586E"/>
      </a:accent3>
      <a:accent4>
        <a:srgbClr val="8C9FB1"/>
      </a:accent4>
      <a:accent5>
        <a:srgbClr val="C2D0DC"/>
      </a:accent5>
      <a:accent6>
        <a:srgbClr val="C7C7C7"/>
      </a:accent6>
      <a:hlink>
        <a:srgbClr val="2F586E"/>
      </a:hlink>
      <a:folHlink>
        <a:srgbClr val="000000"/>
      </a:folHlink>
    </a:clrScheme>
    <a:fontScheme name="FA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180000" tIns="180000" rIns="180000" bIns="180000" rtlCol="0" anchor="ctr"/>
      <a:lstStyle>
        <a:def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kumimoji="0" sz="1600" b="0" i="0" u="none" strike="noStrike" kern="1200" cap="none" spc="0" normalizeH="0" baseline="0" noProof="0" dirty="0" smtClean="0">
            <a:ln>
              <a:noFill/>
            </a:ln>
            <a:solidFill>
              <a:schemeClr val="tx1"/>
            </a:solidFill>
            <a:effectLst/>
            <a:uLnTx/>
            <a:uFillTx/>
            <a:latin typeface="Arial"/>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kumimoji="0" sz="1600" b="0" i="0" u="none" strike="noStrike" kern="1200" cap="none" spc="0" normalizeH="0" baseline="0" noProof="0" dirty="0" smtClean="0">
            <a:ln>
              <a:noFill/>
            </a:ln>
            <a:solidFill>
              <a:prstClr val="black"/>
            </a:solidFill>
            <a:effectLst/>
            <a:uLnTx/>
            <a:uFillTx/>
            <a:latin typeface="Arial"/>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7C64748B88E4F4A81E78C320064AA18" ma:contentTypeVersion="13" ma:contentTypeDescription="Ein neues Dokument erstellen." ma:contentTypeScope="" ma:versionID="7d7fe78eff81fbacf66dc0ff6aeec5a3">
  <xsd:schema xmlns:xsd="http://www.w3.org/2001/XMLSchema" xmlns:xs="http://www.w3.org/2001/XMLSchema" xmlns:p="http://schemas.microsoft.com/office/2006/metadata/properties" xmlns:ns2="e1a9e197-d112-4abb-aa0c-4ed035d690a3" xmlns:ns3="5d4c14f1-5e26-4315-944b-e10ebb29e5be" targetNamespace="http://schemas.microsoft.com/office/2006/metadata/properties" ma:root="true" ma:fieldsID="798e591f6d3205a21a5c8f3fdff7cfef" ns2:_="" ns3:_="">
    <xsd:import namespace="e1a9e197-d112-4abb-aa0c-4ed035d690a3"/>
    <xsd:import namespace="5d4c14f1-5e26-4315-944b-e10ebb29e5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a9e197-d112-4abb-aa0c-4ed035d690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4c14f1-5e26-4315-944b-e10ebb29e5be"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57329C-FB5F-4A4D-B331-82D30E9A7432}">
  <ds:schemaRefs>
    <ds:schemaRef ds:uri="http://schemas.microsoft.com/sharepoint/v3/contenttype/forms"/>
  </ds:schemaRefs>
</ds:datastoreItem>
</file>

<file path=customXml/itemProps2.xml><?xml version="1.0" encoding="utf-8"?>
<ds:datastoreItem xmlns:ds="http://schemas.openxmlformats.org/officeDocument/2006/customXml" ds:itemID="{CC1A7FE3-81F7-4596-A188-3EE8D4188E1F}">
  <ds:schemaRefs>
    <ds:schemaRef ds:uri="http://www.w3.org/XML/1998/namespace"/>
    <ds:schemaRef ds:uri="http://schemas.microsoft.com/office/2006/metadata/properties"/>
    <ds:schemaRef ds:uri="http://schemas.microsoft.com/office/2006/documentManagement/types"/>
    <ds:schemaRef ds:uri="fb85ab14-7e8c-4c52-9b70-946b4c29b102"/>
    <ds:schemaRef ds:uri="http://purl.org/dc/dcmitype/"/>
    <ds:schemaRef ds:uri="http://schemas.microsoft.com/office/infopath/2007/PartnerControls"/>
    <ds:schemaRef ds:uri="http://purl.org/dc/terms/"/>
    <ds:schemaRef ds:uri="http://purl.org/dc/elements/1.1/"/>
    <ds:schemaRef ds:uri="http://schemas.openxmlformats.org/package/2006/metadata/core-properties"/>
    <ds:schemaRef ds:uri="484bbf3a-33cc-4cbe-8ce2-0ccc6fd65326"/>
  </ds:schemaRefs>
</ds:datastoreItem>
</file>

<file path=customXml/itemProps3.xml><?xml version="1.0" encoding="utf-8"?>
<ds:datastoreItem xmlns:ds="http://schemas.openxmlformats.org/officeDocument/2006/customXml" ds:itemID="{CDFBE955-EBBF-441B-94AE-DC551CE16727}"/>
</file>

<file path=docProps/app.xml><?xml version="1.0" encoding="utf-8"?>
<Properties xmlns="http://schemas.openxmlformats.org/officeDocument/2006/extended-properties" xmlns:vt="http://schemas.openxmlformats.org/officeDocument/2006/docPropsVTypes">
  <TotalTime>0</TotalTime>
  <Words>1723</Words>
  <Application>Microsoft Office PowerPoint</Application>
  <PresentationFormat>Breitbild</PresentationFormat>
  <Paragraphs>346</Paragraphs>
  <Slides>26</Slides>
  <Notes>0</Notes>
  <HiddenSlides>0</HiddenSlides>
  <MMClips>0</MMClips>
  <ScaleCrop>false</ScaleCrop>
  <HeadingPairs>
    <vt:vector size="6" baseType="variant">
      <vt:variant>
        <vt:lpstr>Verwendete Schriftarten</vt:lpstr>
      </vt:variant>
      <vt:variant>
        <vt:i4>3</vt:i4>
      </vt:variant>
      <vt:variant>
        <vt:lpstr>Design</vt:lpstr>
      </vt:variant>
      <vt:variant>
        <vt:i4>5</vt:i4>
      </vt:variant>
      <vt:variant>
        <vt:lpstr>Folientitel</vt:lpstr>
      </vt:variant>
      <vt:variant>
        <vt:i4>26</vt:i4>
      </vt:variant>
    </vt:vector>
  </HeadingPairs>
  <TitlesOfParts>
    <vt:vector size="34" baseType="lpstr">
      <vt:lpstr>Arial</vt:lpstr>
      <vt:lpstr>Calibri</vt:lpstr>
      <vt:lpstr>Symbol</vt:lpstr>
      <vt:lpstr>FAU - Philosophische Fakultät und Fachbereich Theologie</vt:lpstr>
      <vt:lpstr>FAU - Rechts- und Wirtschaftswissenschaftliche Fakultät</vt:lpstr>
      <vt:lpstr>FAU - Medizinische Fakultät</vt:lpstr>
      <vt:lpstr>FAU - Naturwissenschaftliche Fakultät</vt:lpstr>
      <vt:lpstr>FAU - Technische Fakultät</vt:lpstr>
      <vt:lpstr>Willkommen</vt:lpstr>
      <vt:lpstr>Agenda</vt:lpstr>
      <vt:lpstr>Agenda | mit Bild</vt:lpstr>
      <vt:lpstr>Kapiteltrenner Mehrzeilig möglich</vt:lpstr>
      <vt:lpstr>Textfolie</vt:lpstr>
      <vt:lpstr>Textfolie | zweispaltig</vt:lpstr>
      <vt:lpstr>Textfolie | dreispaltig</vt:lpstr>
      <vt:lpstr>Text- Bildfolie</vt:lpstr>
      <vt:lpstr>Bild- Textfolie</vt:lpstr>
      <vt:lpstr>PowerPoint-Präsentation</vt:lpstr>
      <vt:lpstr>Bildfolie</vt:lpstr>
      <vt:lpstr>Bildfolie | zweispaltig</vt:lpstr>
      <vt:lpstr>Bildfolie | dreispaltig</vt:lpstr>
      <vt:lpstr>Inhaltsfolie | Säulendiagramm</vt:lpstr>
      <vt:lpstr>Inhaltsfolie mit Text | Säulendiagramm</vt:lpstr>
      <vt:lpstr>Inhaltsfolie | Torten- &amp; Ringdiagramm</vt:lpstr>
      <vt:lpstr>Inhaltsfolie mit Text | Torten- &amp; Ringdiagramm</vt:lpstr>
      <vt:lpstr>Inhaltsfolie mit Text | Torten- &amp; Ringdiagramm</vt:lpstr>
      <vt:lpstr>Inhaltsfolie | Tabellenbeispiel</vt:lpstr>
      <vt:lpstr>Inhaltsfolie mit Text | Tabellenbeispiel</vt:lpstr>
      <vt:lpstr>Folie zur freien Gestaltung | Grau</vt:lpstr>
      <vt:lpstr>Folie zur freien Gestaltung | Beispiel: Zeitstrahl</vt:lpstr>
      <vt:lpstr>Folie zur freien Gestaltung | weiß</vt:lpstr>
      <vt:lpstr>Folie zur freien Gestaltung | Beispiel: Zeitstrahl</vt:lpstr>
      <vt:lpstr>Zitatfolie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dc:title>
  <dc:creator>Julia Gutschmidt</dc:creator>
  <cp:lastModifiedBy>Julia Gutschmidt</cp:lastModifiedBy>
  <cp:revision>106</cp:revision>
  <dcterms:created xsi:type="dcterms:W3CDTF">2021-11-18T07:49:57Z</dcterms:created>
  <dcterms:modified xsi:type="dcterms:W3CDTF">2022-01-19T08:55:21Z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0x010100B7C64748B88E4F4A81E78C320064AA18</vt:lpwstr>
  </property>
</Properties>
</file>