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6081" autoAdjust="0"/>
  </p:normalViewPr>
  <p:slideViewPr>
    <p:cSldViewPr snapToGrid="0" showGuides="1">
      <p:cViewPr varScale="1">
        <p:scale>
          <a:sx n="102" d="100"/>
          <a:sy n="102" d="100"/>
        </p:scale>
        <p:origin x="1764" y="144"/>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5C07-428C-A3FC-41AB66FB1042}"/>
            </c:ext>
          </c:extLst>
        </c:ser>
        <c:ser>
          <c:idx val="1"/>
          <c:order val="1"/>
          <c:tx>
            <c:strRef>
              <c:f>Tabelle1!$C$1</c:f>
              <c:strCache>
                <c:ptCount val="1"/>
                <c:pt idx="0">
                  <c:v>#662938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5C07-428C-A3FC-41AB66FB1042}"/>
            </c:ext>
          </c:extLst>
        </c:ser>
        <c:ser>
          <c:idx val="2"/>
          <c:order val="2"/>
          <c:tx>
            <c:strRef>
              <c:f>Tabelle1!$D$1</c:f>
              <c:strCache>
                <c:ptCount val="1"/>
                <c:pt idx="0">
                  <c:v>#971B2F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5C07-428C-A3FC-41AB66FB1042}"/>
            </c:ext>
          </c:extLst>
        </c:ser>
        <c:ser>
          <c:idx val="3"/>
          <c:order val="3"/>
          <c:tx>
            <c:strRef>
              <c:f>Tabelle1!$E$1</c:f>
              <c:strCache>
                <c:ptCount val="1"/>
                <c:pt idx="0">
                  <c:v>#C50f3C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5C07-428C-A3FC-41AB66FB1042}"/>
            </c:ext>
          </c:extLst>
        </c:ser>
        <c:ser>
          <c:idx val="4"/>
          <c:order val="4"/>
          <c:tx>
            <c:strRef>
              <c:f>Tabelle1!$F$1</c:f>
              <c:strCache>
                <c:ptCount val="1"/>
                <c:pt idx="0">
                  <c:v>#EBCCB7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5C07-428C-A3FC-41AB66FB1042}"/>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5C07-428C-A3FC-41AB66FB1042}"/>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0.99922257915104062"/>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C718-46DD-9CB2-F4409BA3802B}"/>
            </c:ext>
          </c:extLst>
        </c:ser>
        <c:ser>
          <c:idx val="1"/>
          <c:order val="1"/>
          <c:tx>
            <c:strRef>
              <c:f>Tabelle1!$C$1</c:f>
              <c:strCache>
                <c:ptCount val="1"/>
                <c:pt idx="0">
                  <c:v>#662938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C718-46DD-9CB2-F4409BA3802B}"/>
            </c:ext>
          </c:extLst>
        </c:ser>
        <c:ser>
          <c:idx val="2"/>
          <c:order val="2"/>
          <c:tx>
            <c:strRef>
              <c:f>Tabelle1!$D$1</c:f>
              <c:strCache>
                <c:ptCount val="1"/>
                <c:pt idx="0">
                  <c:v>#971B2F</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C718-46DD-9CB2-F4409BA3802B}"/>
            </c:ext>
          </c:extLst>
        </c:ser>
        <c:ser>
          <c:idx val="3"/>
          <c:order val="3"/>
          <c:tx>
            <c:strRef>
              <c:f>Tabelle1!$E$1</c:f>
              <c:strCache>
                <c:ptCount val="1"/>
                <c:pt idx="0">
                  <c:v>#C50f3C</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C718-46DD-9CB2-F4409BA3802B}"/>
            </c:ext>
          </c:extLst>
        </c:ser>
        <c:ser>
          <c:idx val="4"/>
          <c:order val="4"/>
          <c:tx>
            <c:strRef>
              <c:f>Tabelle1!$F$1</c:f>
              <c:strCache>
                <c:ptCount val="1"/>
                <c:pt idx="0">
                  <c:v>#EBCCB7</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C718-46DD-9CB2-F4409BA3802B}"/>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C718-46DD-9CB2-F4409BA3802B}"/>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1.3797069372099357E-2"/>
          <c:y val="0.90035578075325728"/>
          <c:w val="0.97930439594185092"/>
          <c:h val="9.96442192467428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0A9A-47A0-B41F-EA351F856BEC}"/>
              </c:ext>
            </c:extLst>
          </c:dPt>
          <c:dPt>
            <c:idx val="1"/>
            <c:bubble3D val="0"/>
            <c:spPr>
              <a:solidFill>
                <a:schemeClr val="accent2"/>
              </a:solidFill>
              <a:ln w="12700">
                <a:noFill/>
              </a:ln>
              <a:effectLst/>
            </c:spPr>
            <c:extLst>
              <c:ext xmlns:c16="http://schemas.microsoft.com/office/drawing/2014/chart" uri="{C3380CC4-5D6E-409C-BE32-E72D297353CC}">
                <c16:uniqueId val="{00000003-0A9A-47A0-B41F-EA351F856BEC}"/>
              </c:ext>
            </c:extLst>
          </c:dPt>
          <c:dPt>
            <c:idx val="2"/>
            <c:bubble3D val="0"/>
            <c:spPr>
              <a:solidFill>
                <a:schemeClr val="accent3"/>
              </a:solidFill>
              <a:ln w="12700">
                <a:noFill/>
              </a:ln>
              <a:effectLst/>
            </c:spPr>
            <c:extLst>
              <c:ext xmlns:c16="http://schemas.microsoft.com/office/drawing/2014/chart" uri="{C3380CC4-5D6E-409C-BE32-E72D297353CC}">
                <c16:uniqueId val="{00000005-0A9A-47A0-B41F-EA351F856BEC}"/>
              </c:ext>
            </c:extLst>
          </c:dPt>
          <c:dPt>
            <c:idx val="3"/>
            <c:bubble3D val="0"/>
            <c:spPr>
              <a:solidFill>
                <a:schemeClr val="accent4"/>
              </a:solidFill>
              <a:ln w="12700">
                <a:noFill/>
              </a:ln>
              <a:effectLst/>
            </c:spPr>
            <c:extLst>
              <c:ext xmlns:c16="http://schemas.microsoft.com/office/drawing/2014/chart" uri="{C3380CC4-5D6E-409C-BE32-E72D297353CC}">
                <c16:uniqueId val="{00000007-0A9A-47A0-B41F-EA351F856BEC}"/>
              </c:ext>
            </c:extLst>
          </c:dPt>
          <c:dPt>
            <c:idx val="4"/>
            <c:bubble3D val="0"/>
            <c:spPr>
              <a:solidFill>
                <a:schemeClr val="accent5"/>
              </a:solidFill>
              <a:ln w="12700">
                <a:noFill/>
              </a:ln>
              <a:effectLst/>
            </c:spPr>
            <c:extLst>
              <c:ext xmlns:c16="http://schemas.microsoft.com/office/drawing/2014/chart" uri="{C3380CC4-5D6E-409C-BE32-E72D297353CC}">
                <c16:uniqueId val="{00000009-0A9A-47A0-B41F-EA351F856BEC}"/>
              </c:ext>
            </c:extLst>
          </c:dPt>
          <c:dPt>
            <c:idx val="5"/>
            <c:bubble3D val="0"/>
            <c:spPr>
              <a:solidFill>
                <a:schemeClr val="accent6"/>
              </a:solidFill>
              <a:ln w="12700">
                <a:noFill/>
              </a:ln>
              <a:effectLst/>
            </c:spPr>
            <c:extLst>
              <c:ext xmlns:c16="http://schemas.microsoft.com/office/drawing/2014/chart" uri="{C3380CC4-5D6E-409C-BE32-E72D297353CC}">
                <c16:uniqueId val="{0000000B-0A9A-47A0-B41F-EA351F856BE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0A9A-47A0-B41F-EA351F856BE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798785987664"/>
          <c:y val="9.9932785053076165E-2"/>
          <c:w val="0.74452378050266932"/>
          <c:h val="0.66823538009264816"/>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F81B-4C14-B30A-8048AE03DF8B}"/>
              </c:ext>
            </c:extLst>
          </c:dPt>
          <c:dPt>
            <c:idx val="1"/>
            <c:bubble3D val="0"/>
            <c:spPr>
              <a:solidFill>
                <a:schemeClr val="accent2"/>
              </a:solidFill>
              <a:ln w="12700">
                <a:noFill/>
              </a:ln>
              <a:effectLst/>
            </c:spPr>
            <c:extLst>
              <c:ext xmlns:c16="http://schemas.microsoft.com/office/drawing/2014/chart" uri="{C3380CC4-5D6E-409C-BE32-E72D297353CC}">
                <c16:uniqueId val="{00000003-F81B-4C14-B30A-8048AE03DF8B}"/>
              </c:ext>
            </c:extLst>
          </c:dPt>
          <c:dPt>
            <c:idx val="2"/>
            <c:bubble3D val="0"/>
            <c:spPr>
              <a:solidFill>
                <a:schemeClr val="accent3"/>
              </a:solidFill>
              <a:ln w="12700">
                <a:noFill/>
              </a:ln>
              <a:effectLst/>
            </c:spPr>
            <c:extLst>
              <c:ext xmlns:c16="http://schemas.microsoft.com/office/drawing/2014/chart" uri="{C3380CC4-5D6E-409C-BE32-E72D297353CC}">
                <c16:uniqueId val="{00000005-F81B-4C14-B30A-8048AE03DF8B}"/>
              </c:ext>
            </c:extLst>
          </c:dPt>
          <c:dPt>
            <c:idx val="3"/>
            <c:bubble3D val="0"/>
            <c:spPr>
              <a:solidFill>
                <a:schemeClr val="accent4"/>
              </a:solidFill>
              <a:ln w="12700">
                <a:noFill/>
              </a:ln>
              <a:effectLst/>
            </c:spPr>
            <c:extLst>
              <c:ext xmlns:c16="http://schemas.microsoft.com/office/drawing/2014/chart" uri="{C3380CC4-5D6E-409C-BE32-E72D297353CC}">
                <c16:uniqueId val="{00000007-F81B-4C14-B30A-8048AE03DF8B}"/>
              </c:ext>
            </c:extLst>
          </c:dPt>
          <c:dPt>
            <c:idx val="4"/>
            <c:bubble3D val="0"/>
            <c:spPr>
              <a:solidFill>
                <a:schemeClr val="accent5"/>
              </a:solidFill>
              <a:ln w="12700">
                <a:noFill/>
              </a:ln>
              <a:effectLst/>
            </c:spPr>
            <c:extLst>
              <c:ext xmlns:c16="http://schemas.microsoft.com/office/drawing/2014/chart" uri="{C3380CC4-5D6E-409C-BE32-E72D297353CC}">
                <c16:uniqueId val="{00000009-F81B-4C14-B30A-8048AE03DF8B}"/>
              </c:ext>
            </c:extLst>
          </c:dPt>
          <c:dPt>
            <c:idx val="5"/>
            <c:bubble3D val="0"/>
            <c:spPr>
              <a:solidFill>
                <a:schemeClr val="accent6"/>
              </a:solidFill>
              <a:ln w="12700">
                <a:noFill/>
              </a:ln>
              <a:effectLst/>
            </c:spPr>
            <c:extLst>
              <c:ext xmlns:c16="http://schemas.microsoft.com/office/drawing/2014/chart" uri="{C3380CC4-5D6E-409C-BE32-E72D297353CC}">
                <c16:uniqueId val="{0000000B-F81B-4C14-B30A-8048AE03DF8B}"/>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1B-4C14-B30A-8048AE03DF8B}"/>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1B-4C14-B30A-8048AE03DF8B}"/>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1B-4C14-B30A-8048AE03DF8B}"/>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B-4C14-B30A-8048AE03DF8B}"/>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B-4C14-B30A-8048AE03DF8B}"/>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1B-4C14-B30A-8048AE03DF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F81B-4C14-B30A-8048AE03DF8B}"/>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56FA-4421-B725-60E71A29B943}"/>
              </c:ext>
            </c:extLst>
          </c:dPt>
          <c:dPt>
            <c:idx val="1"/>
            <c:bubble3D val="0"/>
            <c:spPr>
              <a:solidFill>
                <a:schemeClr val="accent2"/>
              </a:solidFill>
              <a:ln w="12700">
                <a:noFill/>
              </a:ln>
              <a:effectLst/>
            </c:spPr>
            <c:extLst>
              <c:ext xmlns:c16="http://schemas.microsoft.com/office/drawing/2014/chart" uri="{C3380CC4-5D6E-409C-BE32-E72D297353CC}">
                <c16:uniqueId val="{00000003-56FA-4421-B725-60E71A29B943}"/>
              </c:ext>
            </c:extLst>
          </c:dPt>
          <c:dPt>
            <c:idx val="2"/>
            <c:bubble3D val="0"/>
            <c:spPr>
              <a:solidFill>
                <a:schemeClr val="accent3"/>
              </a:solidFill>
              <a:ln w="12700">
                <a:noFill/>
              </a:ln>
              <a:effectLst/>
            </c:spPr>
            <c:extLst>
              <c:ext xmlns:c16="http://schemas.microsoft.com/office/drawing/2014/chart" uri="{C3380CC4-5D6E-409C-BE32-E72D297353CC}">
                <c16:uniqueId val="{00000005-56FA-4421-B725-60E71A29B943}"/>
              </c:ext>
            </c:extLst>
          </c:dPt>
          <c:dPt>
            <c:idx val="3"/>
            <c:bubble3D val="0"/>
            <c:spPr>
              <a:solidFill>
                <a:schemeClr val="accent4"/>
              </a:solidFill>
              <a:ln w="12700">
                <a:noFill/>
              </a:ln>
              <a:effectLst/>
            </c:spPr>
            <c:extLst>
              <c:ext xmlns:c16="http://schemas.microsoft.com/office/drawing/2014/chart" uri="{C3380CC4-5D6E-409C-BE32-E72D297353CC}">
                <c16:uniqueId val="{00000007-56FA-4421-B725-60E71A29B943}"/>
              </c:ext>
            </c:extLst>
          </c:dPt>
          <c:dPt>
            <c:idx val="4"/>
            <c:bubble3D val="0"/>
            <c:spPr>
              <a:solidFill>
                <a:schemeClr val="accent5"/>
              </a:solidFill>
              <a:ln w="12700">
                <a:noFill/>
              </a:ln>
              <a:effectLst/>
            </c:spPr>
            <c:extLst>
              <c:ext xmlns:c16="http://schemas.microsoft.com/office/drawing/2014/chart" uri="{C3380CC4-5D6E-409C-BE32-E72D297353CC}">
                <c16:uniqueId val="{00000009-56FA-4421-B725-60E71A29B943}"/>
              </c:ext>
            </c:extLst>
          </c:dPt>
          <c:dPt>
            <c:idx val="5"/>
            <c:bubble3D val="0"/>
            <c:spPr>
              <a:solidFill>
                <a:schemeClr val="accent6"/>
              </a:solidFill>
              <a:ln w="12700">
                <a:noFill/>
              </a:ln>
              <a:effectLst/>
            </c:spPr>
            <c:extLst>
              <c:ext xmlns:c16="http://schemas.microsoft.com/office/drawing/2014/chart" uri="{C3380CC4-5D6E-409C-BE32-E72D297353CC}">
                <c16:uniqueId val="{0000000B-56FA-4421-B725-60E71A29B94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6FA-4421-B725-60E71A29B943}"/>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7533076753712533"/>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798785987664"/>
          <c:y val="9.9932785053076165E-2"/>
          <c:w val="0.74452378050266932"/>
          <c:h val="0.66823538009264816"/>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FD03-4201-973F-88A7374AF0CE}"/>
              </c:ext>
            </c:extLst>
          </c:dPt>
          <c:dPt>
            <c:idx val="1"/>
            <c:bubble3D val="0"/>
            <c:spPr>
              <a:solidFill>
                <a:schemeClr val="accent2"/>
              </a:solidFill>
              <a:ln w="12700">
                <a:noFill/>
              </a:ln>
              <a:effectLst/>
            </c:spPr>
            <c:extLst>
              <c:ext xmlns:c16="http://schemas.microsoft.com/office/drawing/2014/chart" uri="{C3380CC4-5D6E-409C-BE32-E72D297353CC}">
                <c16:uniqueId val="{00000003-FD03-4201-973F-88A7374AF0CE}"/>
              </c:ext>
            </c:extLst>
          </c:dPt>
          <c:dPt>
            <c:idx val="2"/>
            <c:bubble3D val="0"/>
            <c:spPr>
              <a:solidFill>
                <a:schemeClr val="accent3"/>
              </a:solidFill>
              <a:ln w="12700">
                <a:noFill/>
              </a:ln>
              <a:effectLst/>
            </c:spPr>
            <c:extLst>
              <c:ext xmlns:c16="http://schemas.microsoft.com/office/drawing/2014/chart" uri="{C3380CC4-5D6E-409C-BE32-E72D297353CC}">
                <c16:uniqueId val="{00000005-FD03-4201-973F-88A7374AF0CE}"/>
              </c:ext>
            </c:extLst>
          </c:dPt>
          <c:dPt>
            <c:idx val="3"/>
            <c:bubble3D val="0"/>
            <c:spPr>
              <a:solidFill>
                <a:schemeClr val="accent4"/>
              </a:solidFill>
              <a:ln w="12700">
                <a:noFill/>
              </a:ln>
              <a:effectLst/>
            </c:spPr>
            <c:extLst>
              <c:ext xmlns:c16="http://schemas.microsoft.com/office/drawing/2014/chart" uri="{C3380CC4-5D6E-409C-BE32-E72D297353CC}">
                <c16:uniqueId val="{00000007-FD03-4201-973F-88A7374AF0CE}"/>
              </c:ext>
            </c:extLst>
          </c:dPt>
          <c:dPt>
            <c:idx val="4"/>
            <c:bubble3D val="0"/>
            <c:spPr>
              <a:solidFill>
                <a:schemeClr val="accent5"/>
              </a:solidFill>
              <a:ln w="12700">
                <a:noFill/>
              </a:ln>
              <a:effectLst/>
            </c:spPr>
            <c:extLst>
              <c:ext xmlns:c16="http://schemas.microsoft.com/office/drawing/2014/chart" uri="{C3380CC4-5D6E-409C-BE32-E72D297353CC}">
                <c16:uniqueId val="{00000009-FD03-4201-973F-88A7374AF0CE}"/>
              </c:ext>
            </c:extLst>
          </c:dPt>
          <c:dPt>
            <c:idx val="5"/>
            <c:bubble3D val="0"/>
            <c:spPr>
              <a:solidFill>
                <a:schemeClr val="accent6"/>
              </a:solidFill>
              <a:ln w="12700">
                <a:noFill/>
              </a:ln>
              <a:effectLst/>
            </c:spPr>
            <c:extLst>
              <c:ext xmlns:c16="http://schemas.microsoft.com/office/drawing/2014/chart" uri="{C3380CC4-5D6E-409C-BE32-E72D297353CC}">
                <c16:uniqueId val="{0000000B-FD03-4201-973F-88A7374AF0CE}"/>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03-4201-973F-88A7374AF0CE}"/>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03-4201-973F-88A7374AF0CE}"/>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03-4201-973F-88A7374AF0CE}"/>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03-4201-973F-88A7374AF0CE}"/>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03-4201-973F-88A7374AF0CE}"/>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03-4201-973F-88A7374AF0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#662938</c:v>
                </c:pt>
                <c:pt idx="2">
                  <c:v>#971B2F</c:v>
                </c:pt>
                <c:pt idx="3">
                  <c:v>#C50f3C</c:v>
                </c:pt>
                <c:pt idx="4">
                  <c:v>#EBCCB7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FD03-4201-973F-88A7374AF0CE}"/>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25888734059134"/>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20.01.2022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20.01.2022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390123" y="3042516"/>
            <a:ext cx="3732625" cy="772969"/>
          </a:xfrm>
        </p:spPr>
        <p:txBody>
          <a:bodyPr wrap="none" tIns="0" rIns="0"/>
          <a:lstStyle>
            <a:lvl1pPr algn="l">
              <a:lnSpc>
                <a:spcPct val="110000"/>
              </a:lnSpc>
              <a:defRPr sz="495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8" name="Freihandform: Form 87">
            <a:extLst>
              <a:ext uri="{FF2B5EF4-FFF2-40B4-BE49-F238E27FC236}">
                <a16:creationId xmlns:a16="http://schemas.microsoft.com/office/drawing/2014/main" id="{32A9FC5C-493F-49C1-98F3-CCD0749E4F4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201" name="Grafik 3">
            <a:extLst>
              <a:ext uri="{FF2B5EF4-FFF2-40B4-BE49-F238E27FC236}">
                <a16:creationId xmlns:a16="http://schemas.microsoft.com/office/drawing/2014/main" id="{6F1B6A6B-8886-442C-AB96-59409183BC27}"/>
              </a:ext>
            </a:extLst>
          </p:cNvPr>
          <p:cNvGrpSpPr/>
          <p:nvPr userDrawn="1"/>
        </p:nvGrpSpPr>
        <p:grpSpPr>
          <a:xfrm>
            <a:off x="387350" y="293688"/>
            <a:ext cx="2654043" cy="328339"/>
            <a:chOff x="2090737" y="2524124"/>
            <a:chExt cx="7860982" cy="972502"/>
          </a:xfrm>
          <a:solidFill>
            <a:schemeClr val="tx1"/>
          </a:solidFill>
        </p:grpSpPr>
        <p:sp>
          <p:nvSpPr>
            <p:cNvPr id="202" name="Freihandform: Form 201">
              <a:extLst>
                <a:ext uri="{FF2B5EF4-FFF2-40B4-BE49-F238E27FC236}">
                  <a16:creationId xmlns:a16="http://schemas.microsoft.com/office/drawing/2014/main" id="{BB89EE4B-D9BC-46B3-8FAF-BBE012C8DCF0}"/>
                </a:ext>
              </a:extLst>
            </p:cNvPr>
            <p:cNvSpPr/>
            <p:nvPr/>
          </p:nvSpPr>
          <p:spPr>
            <a:xfrm>
              <a:off x="2090737" y="2545079"/>
              <a:ext cx="231457" cy="369569"/>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BC875B72-3224-492C-8173-643DB172FDCC}"/>
                </a:ext>
              </a:extLst>
            </p:cNvPr>
            <p:cNvSpPr/>
            <p:nvPr/>
          </p:nvSpPr>
          <p:spPr>
            <a:xfrm>
              <a:off x="2357437"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85F1B14F-C629-4275-B304-7C361E4C9310}"/>
                </a:ext>
              </a:extLst>
            </p:cNvPr>
            <p:cNvSpPr/>
            <p:nvPr/>
          </p:nvSpPr>
          <p:spPr>
            <a:xfrm>
              <a:off x="2563176" y="2528887"/>
              <a:ext cx="79057" cy="38576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F8916DDE-1498-41E2-9E45-88B6C84A9011}"/>
                </a:ext>
              </a:extLst>
            </p:cNvPr>
            <p:cNvSpPr/>
            <p:nvPr/>
          </p:nvSpPr>
          <p:spPr>
            <a:xfrm>
              <a:off x="269938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grpFill/>
            <a:ln w="9525"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FDE0A802-2E9A-4B5F-9734-032EDB8C6261}"/>
                </a:ext>
              </a:extLst>
            </p:cNvPr>
            <p:cNvSpPr/>
            <p:nvPr/>
          </p:nvSpPr>
          <p:spPr>
            <a:xfrm>
              <a:off x="2997516"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grpFill/>
            <a:ln w="9525"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C8C86C13-643E-47A0-92D4-86E28FBF18DE}"/>
                </a:ext>
              </a:extLst>
            </p:cNvPr>
            <p:cNvSpPr/>
            <p:nvPr/>
          </p:nvSpPr>
          <p:spPr>
            <a:xfrm>
              <a:off x="3328987"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518B10E8-B528-46C1-954D-C4CF2A1651BD}"/>
                </a:ext>
              </a:extLst>
            </p:cNvPr>
            <p:cNvSpPr/>
            <p:nvPr/>
          </p:nvSpPr>
          <p:spPr>
            <a:xfrm>
              <a:off x="353377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2EB3DE06-76CF-4D18-9ADB-CF6F3334D882}"/>
                </a:ext>
              </a:extLst>
            </p:cNvPr>
            <p:cNvSpPr/>
            <p:nvPr/>
          </p:nvSpPr>
          <p:spPr>
            <a:xfrm>
              <a:off x="3671887"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60A24557-114F-48AD-98DC-318F27B4EF1C}"/>
                </a:ext>
              </a:extLst>
            </p:cNvPr>
            <p:cNvSpPr/>
            <p:nvPr/>
          </p:nvSpPr>
          <p:spPr>
            <a:xfrm>
              <a:off x="3950016" y="2524124"/>
              <a:ext cx="228600" cy="391477"/>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C68D8137-A086-4F79-816A-665A5C4343C7}"/>
                </a:ext>
              </a:extLst>
            </p:cNvPr>
            <p:cNvSpPr/>
            <p:nvPr/>
          </p:nvSpPr>
          <p:spPr>
            <a:xfrm>
              <a:off x="4251006"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327C2696-6D22-47E2-A998-7321FDF75FC9}"/>
                </a:ext>
              </a:extLst>
            </p:cNvPr>
            <p:cNvSpPr/>
            <p:nvPr/>
          </p:nvSpPr>
          <p:spPr>
            <a:xfrm>
              <a:off x="4413884" y="2545079"/>
              <a:ext cx="343852" cy="368617"/>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85A1F740-ED59-4271-9721-704EA7E6D716}"/>
                </a:ext>
              </a:extLst>
            </p:cNvPr>
            <p:cNvSpPr/>
            <p:nvPr/>
          </p:nvSpPr>
          <p:spPr>
            <a:xfrm>
              <a:off x="4812029" y="2525076"/>
              <a:ext cx="61912" cy="389572"/>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grp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7D22791A-D5D3-474D-8FF7-C6D132A0CF5E}"/>
                </a:ext>
              </a:extLst>
            </p:cNvPr>
            <p:cNvSpPr/>
            <p:nvPr/>
          </p:nvSpPr>
          <p:spPr>
            <a:xfrm>
              <a:off x="4941569"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7B8EE855-80D6-492F-8475-F92A8DA73829}"/>
                </a:ext>
              </a:extLst>
            </p:cNvPr>
            <p:cNvSpPr/>
            <p:nvPr/>
          </p:nvSpPr>
          <p:spPr>
            <a:xfrm>
              <a:off x="5217794" y="2647949"/>
              <a:ext cx="255270" cy="266700"/>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2483A290-F159-47B4-A6CF-E76CE7DD2E65}"/>
                </a:ext>
              </a:extLst>
            </p:cNvPr>
            <p:cNvSpPr/>
            <p:nvPr/>
          </p:nvSpPr>
          <p:spPr>
            <a:xfrm>
              <a:off x="5506402" y="2641281"/>
              <a:ext cx="225742" cy="279082"/>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grpFill/>
            <a:ln w="9525"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EA142F37-2C25-4744-A828-872C2A5685FF}"/>
                </a:ext>
              </a:extLst>
            </p:cNvPr>
            <p:cNvSpPr/>
            <p:nvPr/>
          </p:nvSpPr>
          <p:spPr>
            <a:xfrm>
              <a:off x="5812154"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grpFill/>
            <a:ln w="9525"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99388FAD-6856-4251-B294-856D24697DB5}"/>
                </a:ext>
              </a:extLst>
            </p:cNvPr>
            <p:cNvSpPr/>
            <p:nvPr/>
          </p:nvSpPr>
          <p:spPr>
            <a:xfrm>
              <a:off x="6106477"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grpFill/>
            <a:ln w="9525"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EE9E28CA-D101-47D3-8CD2-9A9BA8F8659E}"/>
                </a:ext>
              </a:extLst>
            </p:cNvPr>
            <p:cNvSpPr/>
            <p:nvPr/>
          </p:nvSpPr>
          <p:spPr>
            <a:xfrm>
              <a:off x="642365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9338E5CF-AEF9-4159-9B98-072021162C4B}"/>
                </a:ext>
              </a:extLst>
            </p:cNvPr>
            <p:cNvSpPr/>
            <p:nvPr/>
          </p:nvSpPr>
          <p:spPr>
            <a:xfrm>
              <a:off x="6737031"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DC59178E-954B-4A6E-8563-6E0D9875A56C}"/>
                </a:ext>
              </a:extLst>
            </p:cNvPr>
            <p:cNvSpPr/>
            <p:nvPr/>
          </p:nvSpPr>
          <p:spPr>
            <a:xfrm>
              <a:off x="693610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5BD919A9-55C6-47D9-953C-80D52EAEBAB5}"/>
                </a:ext>
              </a:extLst>
            </p:cNvPr>
            <p:cNvSpPr/>
            <p:nvPr/>
          </p:nvSpPr>
          <p:spPr>
            <a:xfrm>
              <a:off x="714565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01C7E20A-EC10-42FA-BEE7-CD8C873B4A3B}"/>
                </a:ext>
              </a:extLst>
            </p:cNvPr>
            <p:cNvSpPr/>
            <p:nvPr/>
          </p:nvSpPr>
          <p:spPr>
            <a:xfrm>
              <a:off x="7517129"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grpFill/>
            <a:ln w="9525"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EA83B58A-03E1-42EF-B890-6B2C38B8FE98}"/>
                </a:ext>
              </a:extLst>
            </p:cNvPr>
            <p:cNvSpPr/>
            <p:nvPr/>
          </p:nvSpPr>
          <p:spPr>
            <a:xfrm>
              <a:off x="781621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68577477-D1C8-4827-91F5-B3DB846E6805}"/>
                </a:ext>
              </a:extLst>
            </p:cNvPr>
            <p:cNvSpPr/>
            <p:nvPr/>
          </p:nvSpPr>
          <p:spPr>
            <a:xfrm>
              <a:off x="794003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grp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7CE8F32C-0737-4891-B3D1-A778714BBFD1}"/>
                </a:ext>
              </a:extLst>
            </p:cNvPr>
            <p:cNvSpPr/>
            <p:nvPr/>
          </p:nvSpPr>
          <p:spPr>
            <a:xfrm>
              <a:off x="822769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9A1E89F0-1B38-4A6D-B3ED-0CC945F787C0}"/>
                </a:ext>
              </a:extLst>
            </p:cNvPr>
            <p:cNvSpPr/>
            <p:nvPr/>
          </p:nvSpPr>
          <p:spPr>
            <a:xfrm>
              <a:off x="8539162"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grp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54539115-BE21-4BD6-A86C-369C49B78866}"/>
                </a:ext>
              </a:extLst>
            </p:cNvPr>
            <p:cNvSpPr/>
            <p:nvPr/>
          </p:nvSpPr>
          <p:spPr>
            <a:xfrm>
              <a:off x="8729662"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80FA887B-3CD2-4636-92ED-4DCBFCFED3B5}"/>
                </a:ext>
              </a:extLst>
            </p:cNvPr>
            <p:cNvSpPr/>
            <p:nvPr/>
          </p:nvSpPr>
          <p:spPr>
            <a:xfrm>
              <a:off x="8993504" y="2528887"/>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647902E4-695D-4455-A495-17474F51BAB6}"/>
                </a:ext>
              </a:extLst>
            </p:cNvPr>
            <p:cNvSpPr/>
            <p:nvPr/>
          </p:nvSpPr>
          <p:spPr>
            <a:xfrm>
              <a:off x="9117329"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7B292C92-04FF-4246-8E3C-409861ADE219}"/>
                </a:ext>
              </a:extLst>
            </p:cNvPr>
            <p:cNvSpPr/>
            <p:nvPr/>
          </p:nvSpPr>
          <p:spPr>
            <a:xfrm>
              <a:off x="9331642"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grpFill/>
            <a:ln w="9525"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CFBFE0A5-9E7C-40E9-858C-265DB75EA1A6}"/>
                </a:ext>
              </a:extLst>
            </p:cNvPr>
            <p:cNvSpPr/>
            <p:nvPr/>
          </p:nvSpPr>
          <p:spPr>
            <a:xfrm>
              <a:off x="9605962" y="2562224"/>
              <a:ext cx="166687" cy="358139"/>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grpFill/>
            <a:ln w="9525"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E25BCA60-1873-4593-8927-4FD4B88BB29B}"/>
                </a:ext>
              </a:extLst>
            </p:cNvPr>
            <p:cNvSpPr/>
            <p:nvPr/>
          </p:nvSpPr>
          <p:spPr>
            <a:xfrm>
              <a:off x="2090737" y="3122294"/>
              <a:ext cx="231457" cy="368617"/>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grpFill/>
            <a:ln w="9525"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69C61DFD-79E5-46A2-A1D2-CE41A1E46D72}"/>
                </a:ext>
              </a:extLst>
            </p:cNvPr>
            <p:cNvSpPr/>
            <p:nvPr/>
          </p:nvSpPr>
          <p:spPr>
            <a:xfrm>
              <a:off x="2334560" y="3217544"/>
              <a:ext cx="225758" cy="279082"/>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grpFill/>
            <a:ln w="9525"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DC83C4C6-B550-4F6B-92D2-510C59381713}"/>
                </a:ext>
              </a:extLst>
            </p:cNvPr>
            <p:cNvSpPr/>
            <p:nvPr/>
          </p:nvSpPr>
          <p:spPr>
            <a:xfrm>
              <a:off x="262508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5E610C3D-E237-4E14-A9D7-2C039A8E2E06}"/>
                </a:ext>
              </a:extLst>
            </p:cNvPr>
            <p:cNvSpPr/>
            <p:nvPr/>
          </p:nvSpPr>
          <p:spPr>
            <a:xfrm>
              <a:off x="2904172" y="3100387"/>
              <a:ext cx="228599" cy="390525"/>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3CAB6096-803C-4F21-8459-E662E5140855}"/>
                </a:ext>
              </a:extLst>
            </p:cNvPr>
            <p:cNvSpPr/>
            <p:nvPr/>
          </p:nvSpPr>
          <p:spPr>
            <a:xfrm>
              <a:off x="3211829" y="3099434"/>
              <a:ext cx="249554" cy="397192"/>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grpFill/>
            <a:ln w="9525"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F5ABBF7C-54A4-47AC-A707-2A7E77C10D8F}"/>
                </a:ext>
              </a:extLst>
            </p:cNvPr>
            <p:cNvSpPr/>
            <p:nvPr/>
          </p:nvSpPr>
          <p:spPr>
            <a:xfrm>
              <a:off x="351567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EE423B20-1F32-4878-AF0F-48419030C58B}"/>
                </a:ext>
              </a:extLst>
            </p:cNvPr>
            <p:cNvSpPr/>
            <p:nvPr/>
          </p:nvSpPr>
          <p:spPr>
            <a:xfrm>
              <a:off x="3829049" y="3217301"/>
              <a:ext cx="160020" cy="273610"/>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22764956-4770-485C-AAB7-38A4A1C95948}"/>
                </a:ext>
              </a:extLst>
            </p:cNvPr>
            <p:cNvSpPr/>
            <p:nvPr/>
          </p:nvSpPr>
          <p:spPr>
            <a:xfrm>
              <a:off x="402240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7074B1DE-EE17-4610-9BF1-2C4ECA6C7904}"/>
                </a:ext>
              </a:extLst>
            </p:cNvPr>
            <p:cNvSpPr/>
            <p:nvPr/>
          </p:nvSpPr>
          <p:spPr>
            <a:xfrm>
              <a:off x="4325302" y="3105149"/>
              <a:ext cx="79057" cy="38576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grpFill/>
            <a:ln w="9525"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FE4B0C71-5FAF-4E76-B214-F7E642FD809A}"/>
                </a:ext>
              </a:extLst>
            </p:cNvPr>
            <p:cNvSpPr/>
            <p:nvPr/>
          </p:nvSpPr>
          <p:spPr>
            <a:xfrm>
              <a:off x="446341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5596B646-566F-4692-BF20-01642DF5D960}"/>
                </a:ext>
              </a:extLst>
            </p:cNvPr>
            <p:cNvSpPr/>
            <p:nvPr/>
          </p:nvSpPr>
          <p:spPr>
            <a:xfrm>
              <a:off x="4742496"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0898B764-4A0E-4DBD-BC01-C5AA7BFA26D7}"/>
                </a:ext>
              </a:extLst>
            </p:cNvPr>
            <p:cNvSpPr/>
            <p:nvPr/>
          </p:nvSpPr>
          <p:spPr>
            <a:xfrm>
              <a:off x="5209221" y="3122294"/>
              <a:ext cx="273367" cy="368617"/>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grpFill/>
            <a:ln w="9525"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338E4E33-1DEE-427B-BE4E-76A13D8C4FB6}"/>
                </a:ext>
              </a:extLst>
            </p:cNvPr>
            <p:cNvSpPr/>
            <p:nvPr/>
          </p:nvSpPr>
          <p:spPr>
            <a:xfrm>
              <a:off x="5523546"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7709E484-F97C-42EB-B17D-F8D638A87245}"/>
                </a:ext>
              </a:extLst>
            </p:cNvPr>
            <p:cNvSpPr/>
            <p:nvPr/>
          </p:nvSpPr>
          <p:spPr>
            <a:xfrm>
              <a:off x="582167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89D644A8-0892-410A-B1EC-CA29B7FD5ED3}"/>
                </a:ext>
              </a:extLst>
            </p:cNvPr>
            <p:cNvSpPr/>
            <p:nvPr/>
          </p:nvSpPr>
          <p:spPr>
            <a:xfrm>
              <a:off x="609980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B69FB5B9-C1C0-4A4A-9593-D0FD737DDE22}"/>
                </a:ext>
              </a:extLst>
            </p:cNvPr>
            <p:cNvSpPr/>
            <p:nvPr/>
          </p:nvSpPr>
          <p:spPr>
            <a:xfrm>
              <a:off x="637793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05730D19-E944-4982-9C0B-DAFC5E9E72E0}"/>
                </a:ext>
              </a:extLst>
            </p:cNvPr>
            <p:cNvSpPr/>
            <p:nvPr/>
          </p:nvSpPr>
          <p:spPr>
            <a:xfrm>
              <a:off x="6588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4C16D825-BAD7-4467-AA24-D40AC822CD1B}"/>
                </a:ext>
              </a:extLst>
            </p:cNvPr>
            <p:cNvSpPr/>
            <p:nvPr/>
          </p:nvSpPr>
          <p:spPr>
            <a:xfrm>
              <a:off x="6837044" y="3224212"/>
              <a:ext cx="376237" cy="266700"/>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grpFill/>
            <a:ln w="9525"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3D36C2A3-C1B4-4D51-B22E-A603BB57F26E}"/>
                </a:ext>
              </a:extLst>
            </p:cNvPr>
            <p:cNvSpPr/>
            <p:nvPr/>
          </p:nvSpPr>
          <p:spPr>
            <a:xfrm>
              <a:off x="7259954" y="3105149"/>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4CAF7B1A-7C61-4C07-AB6A-34C7785DAEF0}"/>
                </a:ext>
              </a:extLst>
            </p:cNvPr>
            <p:cNvSpPr/>
            <p:nvPr/>
          </p:nvSpPr>
          <p:spPr>
            <a:xfrm>
              <a:off x="73885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FC08C41B-027D-44C5-99A5-168D19A08A0C}"/>
                </a:ext>
              </a:extLst>
            </p:cNvPr>
            <p:cNvSpPr/>
            <p:nvPr/>
          </p:nvSpPr>
          <p:spPr>
            <a:xfrm>
              <a:off x="763523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E6EEF00B-E570-407C-AF3D-4FE818A88B21}"/>
                </a:ext>
              </a:extLst>
            </p:cNvPr>
            <p:cNvSpPr/>
            <p:nvPr/>
          </p:nvSpPr>
          <p:spPr>
            <a:xfrm>
              <a:off x="789050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98DC046E-DA88-4E98-BBE2-85D40EE280DE}"/>
                </a:ext>
              </a:extLst>
            </p:cNvPr>
            <p:cNvSpPr/>
            <p:nvPr/>
          </p:nvSpPr>
          <p:spPr>
            <a:xfrm>
              <a:off x="8202929" y="3217544"/>
              <a:ext cx="228600" cy="273367"/>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grpFill/>
            <a:ln w="9525"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E82012FD-26FC-4CAB-9FF0-DA466C3FBB1F}"/>
                </a:ext>
              </a:extLst>
            </p:cNvPr>
            <p:cNvSpPr/>
            <p:nvPr/>
          </p:nvSpPr>
          <p:spPr>
            <a:xfrm>
              <a:off x="848772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819E1F5D-C027-44EC-828D-6EA66BC974E2}"/>
                </a:ext>
              </a:extLst>
            </p:cNvPr>
            <p:cNvSpPr/>
            <p:nvPr/>
          </p:nvSpPr>
          <p:spPr>
            <a:xfrm>
              <a:off x="874394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5397860B-34B8-4CFD-B206-095FE8515548}"/>
                </a:ext>
              </a:extLst>
            </p:cNvPr>
            <p:cNvSpPr/>
            <p:nvPr/>
          </p:nvSpPr>
          <p:spPr>
            <a:xfrm>
              <a:off x="902207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C8E4F431-CA32-4D76-B16F-2418B9317683}"/>
                </a:ext>
              </a:extLst>
            </p:cNvPr>
            <p:cNvSpPr/>
            <p:nvPr/>
          </p:nvSpPr>
          <p:spPr>
            <a:xfrm>
              <a:off x="9312592"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grpFill/>
            <a:ln w="9525"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8B9E339A-F227-417E-960C-B0C1EA77DCAF}"/>
                </a:ext>
              </a:extLst>
            </p:cNvPr>
            <p:cNvSpPr/>
            <p:nvPr/>
          </p:nvSpPr>
          <p:spPr>
            <a:xfrm>
              <a:off x="9588817" y="3097529"/>
              <a:ext cx="162877" cy="393382"/>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grpFill/>
            <a:ln w="9525"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5B909908-6C89-46FE-B664-A35508C51704}"/>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C4DEF55-39FC-4ED4-B432-219A4AD21AFA}"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31156"/>
            <a:ext cx="8368310"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F7BDD17-A6AC-415A-B033-E41054861F99}"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DC7A79B-9881-4DED-A4BA-2C4ED50E54A4}"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96566A2-775E-4BA9-B97B-9C858BB9422E}"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AF79EFA-4286-46B9-B798-2EC26E89C8E0}"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43DA763-1491-4619-ABCB-5D73BAA6918F}"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F513C7F9-C8C5-4A2A-A55B-27C583268242}"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3" name="Freihandform: Form 42">
            <a:extLst>
              <a:ext uri="{FF2B5EF4-FFF2-40B4-BE49-F238E27FC236}">
                <a16:creationId xmlns:a16="http://schemas.microsoft.com/office/drawing/2014/main" id="{2ED7546F-973E-4A24-ADB0-32DBF18BCCFB}"/>
              </a:ext>
            </a:extLst>
          </p:cNvPr>
          <p:cNvSpPr>
            <a:spLocks noChangeAspect="1"/>
          </p:cNvSpPr>
          <p:nvPr userDrawn="1"/>
        </p:nvSpPr>
        <p:spPr>
          <a:xfrm>
            <a:off x="7947048" y="299347"/>
            <a:ext cx="810000" cy="309246"/>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chemeClr val="tx1"/>
          </a:solidFill>
          <a:ln w="9525" cap="flat">
            <a:noFill/>
            <a:prstDash val="solid"/>
            <a:miter/>
          </a:ln>
        </p:spPr>
        <p:txBody>
          <a:bodyPr rtlCol="0" anchor="ctr"/>
          <a:lstStyle/>
          <a:p>
            <a:endParaRPr lang="de-DE"/>
          </a:p>
        </p:txBody>
      </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chemeClr val="tx2"/>
                </a:solidFill>
              </a:defRPr>
            </a:lvl1pPr>
          </a:lstStyle>
          <a:p>
            <a:pPr lvl="0"/>
            <a:r>
              <a:rPr lang="de-DE" dirty="0"/>
              <a:t>Mastertextformat bearbeiten</a:t>
            </a: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7EBF3D7-A87E-479D-96BE-7C3C5BEC046C}"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ABE08A9-3202-47DC-83C7-EDE26E81ADA1}"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i="1"/>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193A293-12EA-44CC-B932-2161B83F6DA9}"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chemeClr val="tx2"/>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chemeClr val="tx2"/>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chemeClr val="tx2"/>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chemeClr val="tx2"/>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chemeClr val="tx2"/>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chemeClr val="tx2"/>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chemeClr val="tx2"/>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chemeClr val="tx2"/>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chemeClr val="tx2"/>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chemeClr val="tx2"/>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chemeClr val="tx2"/>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chemeClr val="tx2"/>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3" name="Freihandform: Form 92">
            <a:extLst>
              <a:ext uri="{FF2B5EF4-FFF2-40B4-BE49-F238E27FC236}">
                <a16:creationId xmlns:a16="http://schemas.microsoft.com/office/drawing/2014/main" id="{434E3959-956B-416F-A7BA-D4138BF69F03}"/>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115" name="Grafik 3">
            <a:extLst>
              <a:ext uri="{FF2B5EF4-FFF2-40B4-BE49-F238E27FC236}">
                <a16:creationId xmlns:a16="http://schemas.microsoft.com/office/drawing/2014/main" id="{4FA646C9-4D26-4D5B-A77E-2C19A33D6DE0}"/>
              </a:ext>
            </a:extLst>
          </p:cNvPr>
          <p:cNvGrpSpPr/>
          <p:nvPr userDrawn="1"/>
        </p:nvGrpSpPr>
        <p:grpSpPr>
          <a:xfrm>
            <a:off x="387350" y="293688"/>
            <a:ext cx="2654043" cy="328339"/>
            <a:chOff x="2090737" y="2524124"/>
            <a:chExt cx="7860982" cy="972502"/>
          </a:xfrm>
          <a:solidFill>
            <a:schemeClr val="tx1"/>
          </a:solidFill>
        </p:grpSpPr>
        <p:sp>
          <p:nvSpPr>
            <p:cNvPr id="116" name="Freihandform: Form 115">
              <a:extLst>
                <a:ext uri="{FF2B5EF4-FFF2-40B4-BE49-F238E27FC236}">
                  <a16:creationId xmlns:a16="http://schemas.microsoft.com/office/drawing/2014/main" id="{0B2CBE3B-AC09-47E5-962A-11E9643DC02D}"/>
                </a:ext>
              </a:extLst>
            </p:cNvPr>
            <p:cNvSpPr/>
            <p:nvPr/>
          </p:nvSpPr>
          <p:spPr>
            <a:xfrm>
              <a:off x="2090737" y="2545079"/>
              <a:ext cx="231457" cy="369569"/>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809C9947-CF35-4BD1-9D53-295F8BD5E3C6}"/>
                </a:ext>
              </a:extLst>
            </p:cNvPr>
            <p:cNvSpPr/>
            <p:nvPr/>
          </p:nvSpPr>
          <p:spPr>
            <a:xfrm>
              <a:off x="2357437"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grpFill/>
            <a:ln w="9525"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781A5548-C87C-4DDC-8C43-C3BC99962545}"/>
                </a:ext>
              </a:extLst>
            </p:cNvPr>
            <p:cNvSpPr/>
            <p:nvPr/>
          </p:nvSpPr>
          <p:spPr>
            <a:xfrm>
              <a:off x="2563176" y="2528887"/>
              <a:ext cx="79057" cy="38576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CB02D797-C6B7-4C8B-8C59-A92B37BBA8D0}"/>
                </a:ext>
              </a:extLst>
            </p:cNvPr>
            <p:cNvSpPr/>
            <p:nvPr/>
          </p:nvSpPr>
          <p:spPr>
            <a:xfrm>
              <a:off x="269938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grpFill/>
            <a:ln w="9525"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11605DD7-B236-4811-843B-D38E73C5FD13}"/>
                </a:ext>
              </a:extLst>
            </p:cNvPr>
            <p:cNvSpPr/>
            <p:nvPr/>
          </p:nvSpPr>
          <p:spPr>
            <a:xfrm>
              <a:off x="2997516"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grpFill/>
            <a:ln w="9525"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D8C5E1A5-14CE-40A7-9E23-1C17F3CDCD91}"/>
                </a:ext>
              </a:extLst>
            </p:cNvPr>
            <p:cNvSpPr/>
            <p:nvPr/>
          </p:nvSpPr>
          <p:spPr>
            <a:xfrm>
              <a:off x="3328987"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A3AE820B-6291-41FC-B7DD-229895AA6F5C}"/>
                </a:ext>
              </a:extLst>
            </p:cNvPr>
            <p:cNvSpPr/>
            <p:nvPr/>
          </p:nvSpPr>
          <p:spPr>
            <a:xfrm>
              <a:off x="353377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B2FE462D-3F21-4236-8786-2C4599DEE1DC}"/>
                </a:ext>
              </a:extLst>
            </p:cNvPr>
            <p:cNvSpPr/>
            <p:nvPr/>
          </p:nvSpPr>
          <p:spPr>
            <a:xfrm>
              <a:off x="3671887"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E4393A5D-1C2A-4F96-BDBA-2EFC1A1A4227}"/>
                </a:ext>
              </a:extLst>
            </p:cNvPr>
            <p:cNvSpPr/>
            <p:nvPr/>
          </p:nvSpPr>
          <p:spPr>
            <a:xfrm>
              <a:off x="3950016" y="2524124"/>
              <a:ext cx="228600" cy="391477"/>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A2AEF347-21C0-4E92-A3BC-EDC001C9CD41}"/>
                </a:ext>
              </a:extLst>
            </p:cNvPr>
            <p:cNvSpPr/>
            <p:nvPr/>
          </p:nvSpPr>
          <p:spPr>
            <a:xfrm>
              <a:off x="4251006"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4DCF8121-4CB0-4617-92B4-1B8A69461440}"/>
                </a:ext>
              </a:extLst>
            </p:cNvPr>
            <p:cNvSpPr/>
            <p:nvPr/>
          </p:nvSpPr>
          <p:spPr>
            <a:xfrm>
              <a:off x="4413884" y="2545079"/>
              <a:ext cx="343852" cy="368617"/>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76C340FE-FFAE-427E-8F63-B23200723D80}"/>
                </a:ext>
              </a:extLst>
            </p:cNvPr>
            <p:cNvSpPr/>
            <p:nvPr/>
          </p:nvSpPr>
          <p:spPr>
            <a:xfrm>
              <a:off x="4812029" y="2525076"/>
              <a:ext cx="61912" cy="389572"/>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grpFill/>
            <a:ln w="9525"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1D0033BE-7BCE-4B2A-AA7F-E2D4B00F7310}"/>
                </a:ext>
              </a:extLst>
            </p:cNvPr>
            <p:cNvSpPr/>
            <p:nvPr/>
          </p:nvSpPr>
          <p:spPr>
            <a:xfrm>
              <a:off x="4941569"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CEA4EA48-12D9-4912-8F7A-E326D0F3C850}"/>
                </a:ext>
              </a:extLst>
            </p:cNvPr>
            <p:cNvSpPr/>
            <p:nvPr/>
          </p:nvSpPr>
          <p:spPr>
            <a:xfrm>
              <a:off x="5217794" y="2647949"/>
              <a:ext cx="255270" cy="266700"/>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F77BEEC9-9FC1-4031-B1BA-0B9B8463153E}"/>
                </a:ext>
              </a:extLst>
            </p:cNvPr>
            <p:cNvSpPr/>
            <p:nvPr/>
          </p:nvSpPr>
          <p:spPr>
            <a:xfrm>
              <a:off x="5506402" y="2641281"/>
              <a:ext cx="225742" cy="279082"/>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grpFill/>
            <a:ln w="9525"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BFFCFCCC-B709-42F1-9D31-EDCBFA3FDF3D}"/>
                </a:ext>
              </a:extLst>
            </p:cNvPr>
            <p:cNvSpPr/>
            <p:nvPr/>
          </p:nvSpPr>
          <p:spPr>
            <a:xfrm>
              <a:off x="5812154"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grpFill/>
            <a:ln w="9525" cap="flat">
              <a:noFill/>
              <a:prstDash val="solid"/>
              <a:miter/>
            </a:ln>
          </p:spPr>
          <p:txBody>
            <a:bodyPr rtlCol="0" anchor="ctr"/>
            <a:lstStyle/>
            <a:p>
              <a:endParaRPr lang="de-DE"/>
            </a:p>
          </p:txBody>
        </p:sp>
        <p:sp>
          <p:nvSpPr>
            <p:cNvPr id="132" name="Freihandform: Form 131">
              <a:extLst>
                <a:ext uri="{FF2B5EF4-FFF2-40B4-BE49-F238E27FC236}">
                  <a16:creationId xmlns:a16="http://schemas.microsoft.com/office/drawing/2014/main" id="{53E5C0D6-9292-4C10-BB05-E24D2DF9C8C9}"/>
                </a:ext>
              </a:extLst>
            </p:cNvPr>
            <p:cNvSpPr/>
            <p:nvPr/>
          </p:nvSpPr>
          <p:spPr>
            <a:xfrm>
              <a:off x="6106477"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grpFill/>
            <a:ln w="9525"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1D318125-B0FF-4B92-A411-F61DECEFC05D}"/>
                </a:ext>
              </a:extLst>
            </p:cNvPr>
            <p:cNvSpPr/>
            <p:nvPr/>
          </p:nvSpPr>
          <p:spPr>
            <a:xfrm>
              <a:off x="642365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B45A84A9-59F3-4F53-A763-3527E2EB636A}"/>
                </a:ext>
              </a:extLst>
            </p:cNvPr>
            <p:cNvSpPr/>
            <p:nvPr/>
          </p:nvSpPr>
          <p:spPr>
            <a:xfrm>
              <a:off x="6737031"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845B188B-ED15-4CC6-B9A6-924C9AB4CA25}"/>
                </a:ext>
              </a:extLst>
            </p:cNvPr>
            <p:cNvSpPr/>
            <p:nvPr/>
          </p:nvSpPr>
          <p:spPr>
            <a:xfrm>
              <a:off x="693610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28986823-0665-4354-A5AF-F0A3141E4B9F}"/>
                </a:ext>
              </a:extLst>
            </p:cNvPr>
            <p:cNvSpPr/>
            <p:nvPr/>
          </p:nvSpPr>
          <p:spPr>
            <a:xfrm>
              <a:off x="714565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37" name="Freihandform: Form 136">
              <a:extLst>
                <a:ext uri="{FF2B5EF4-FFF2-40B4-BE49-F238E27FC236}">
                  <a16:creationId xmlns:a16="http://schemas.microsoft.com/office/drawing/2014/main" id="{E1C7D942-7C54-47F1-8760-9D5460E8D4C7}"/>
                </a:ext>
              </a:extLst>
            </p:cNvPr>
            <p:cNvSpPr/>
            <p:nvPr/>
          </p:nvSpPr>
          <p:spPr>
            <a:xfrm>
              <a:off x="7517129"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grpFill/>
            <a:ln w="9525"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F5285C80-01C1-4B18-B853-00D581446DD7}"/>
                </a:ext>
              </a:extLst>
            </p:cNvPr>
            <p:cNvSpPr/>
            <p:nvPr/>
          </p:nvSpPr>
          <p:spPr>
            <a:xfrm>
              <a:off x="781621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BB21A0CE-DDD2-4A9C-95B0-20D460F909EA}"/>
                </a:ext>
              </a:extLst>
            </p:cNvPr>
            <p:cNvSpPr/>
            <p:nvPr/>
          </p:nvSpPr>
          <p:spPr>
            <a:xfrm>
              <a:off x="794003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grpFill/>
            <a:ln w="9525"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AD0A3B50-CF11-4F7A-A467-0CC9BECEB723}"/>
                </a:ext>
              </a:extLst>
            </p:cNvPr>
            <p:cNvSpPr/>
            <p:nvPr/>
          </p:nvSpPr>
          <p:spPr>
            <a:xfrm>
              <a:off x="822769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77379208-DFCF-47BD-9C13-25662E82130C}"/>
                </a:ext>
              </a:extLst>
            </p:cNvPr>
            <p:cNvSpPr/>
            <p:nvPr/>
          </p:nvSpPr>
          <p:spPr>
            <a:xfrm>
              <a:off x="8539162"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grpFill/>
            <a:ln w="9525"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38B0BE42-F137-4A4D-87C3-9831FE09A764}"/>
                </a:ext>
              </a:extLst>
            </p:cNvPr>
            <p:cNvSpPr/>
            <p:nvPr/>
          </p:nvSpPr>
          <p:spPr>
            <a:xfrm>
              <a:off x="8729662"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5BFD83A8-D0D5-47FB-B7EB-E959868FF4FC}"/>
                </a:ext>
              </a:extLst>
            </p:cNvPr>
            <p:cNvSpPr/>
            <p:nvPr/>
          </p:nvSpPr>
          <p:spPr>
            <a:xfrm>
              <a:off x="8993504" y="2528887"/>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914D445F-035E-44F3-8E27-9086C1300D10}"/>
                </a:ext>
              </a:extLst>
            </p:cNvPr>
            <p:cNvSpPr/>
            <p:nvPr/>
          </p:nvSpPr>
          <p:spPr>
            <a:xfrm>
              <a:off x="9117329"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85810171-1F95-4A1E-B78A-BD973EAD6C27}"/>
                </a:ext>
              </a:extLst>
            </p:cNvPr>
            <p:cNvSpPr/>
            <p:nvPr/>
          </p:nvSpPr>
          <p:spPr>
            <a:xfrm>
              <a:off x="9331642"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grpFill/>
            <a:ln w="9525"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37B34F1A-1320-4BDB-A49E-206BB2D319D2}"/>
                </a:ext>
              </a:extLst>
            </p:cNvPr>
            <p:cNvSpPr/>
            <p:nvPr/>
          </p:nvSpPr>
          <p:spPr>
            <a:xfrm>
              <a:off x="9605962" y="2562224"/>
              <a:ext cx="166687" cy="358139"/>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grpFill/>
            <a:ln w="9525"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983FAFDA-1E7E-4F85-8AB5-5D0426DDD6E6}"/>
                </a:ext>
              </a:extLst>
            </p:cNvPr>
            <p:cNvSpPr/>
            <p:nvPr/>
          </p:nvSpPr>
          <p:spPr>
            <a:xfrm>
              <a:off x="2090737" y="3122294"/>
              <a:ext cx="231457" cy="368617"/>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grpFill/>
            <a:ln w="9525"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8498807E-E6D0-40EA-A1F9-1ACC4725EF4D}"/>
                </a:ext>
              </a:extLst>
            </p:cNvPr>
            <p:cNvSpPr/>
            <p:nvPr/>
          </p:nvSpPr>
          <p:spPr>
            <a:xfrm>
              <a:off x="2334560" y="3217544"/>
              <a:ext cx="225758" cy="279082"/>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grpFill/>
            <a:ln w="9525"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087E07F9-5E16-4720-8FF3-F64362D566B5}"/>
                </a:ext>
              </a:extLst>
            </p:cNvPr>
            <p:cNvSpPr/>
            <p:nvPr/>
          </p:nvSpPr>
          <p:spPr>
            <a:xfrm>
              <a:off x="262508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B1B68BF7-7468-4273-A0EE-5738CB76A4A8}"/>
                </a:ext>
              </a:extLst>
            </p:cNvPr>
            <p:cNvSpPr/>
            <p:nvPr/>
          </p:nvSpPr>
          <p:spPr>
            <a:xfrm>
              <a:off x="2904172" y="3100387"/>
              <a:ext cx="228599" cy="390525"/>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D526CE98-A461-401E-9915-BFB5BF9133A8}"/>
                </a:ext>
              </a:extLst>
            </p:cNvPr>
            <p:cNvSpPr/>
            <p:nvPr/>
          </p:nvSpPr>
          <p:spPr>
            <a:xfrm>
              <a:off x="3211829" y="3099434"/>
              <a:ext cx="249554" cy="397192"/>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grpFill/>
            <a:ln w="9525"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96FCC21F-9827-4207-80DD-2F529C3B408A}"/>
                </a:ext>
              </a:extLst>
            </p:cNvPr>
            <p:cNvSpPr/>
            <p:nvPr/>
          </p:nvSpPr>
          <p:spPr>
            <a:xfrm>
              <a:off x="351567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0F72381A-3144-4933-9D64-ED12F7668A1C}"/>
                </a:ext>
              </a:extLst>
            </p:cNvPr>
            <p:cNvSpPr/>
            <p:nvPr/>
          </p:nvSpPr>
          <p:spPr>
            <a:xfrm>
              <a:off x="3829049" y="3217301"/>
              <a:ext cx="160020" cy="273610"/>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AABA7D2A-4C49-4913-BDF6-25235D70C7D8}"/>
                </a:ext>
              </a:extLst>
            </p:cNvPr>
            <p:cNvSpPr/>
            <p:nvPr/>
          </p:nvSpPr>
          <p:spPr>
            <a:xfrm>
              <a:off x="402240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4D7CAC4D-5128-409A-B286-9FCD27A322B0}"/>
                </a:ext>
              </a:extLst>
            </p:cNvPr>
            <p:cNvSpPr/>
            <p:nvPr/>
          </p:nvSpPr>
          <p:spPr>
            <a:xfrm>
              <a:off x="4325302" y="3105149"/>
              <a:ext cx="79057" cy="38576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grpFill/>
            <a:ln w="9525"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0090F7C2-BCCD-49CE-B22F-F1371F176880}"/>
                </a:ext>
              </a:extLst>
            </p:cNvPr>
            <p:cNvSpPr/>
            <p:nvPr/>
          </p:nvSpPr>
          <p:spPr>
            <a:xfrm>
              <a:off x="446341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24649EFC-4F62-4FA5-AC4C-888A4AE2A0C8}"/>
                </a:ext>
              </a:extLst>
            </p:cNvPr>
            <p:cNvSpPr/>
            <p:nvPr/>
          </p:nvSpPr>
          <p:spPr>
            <a:xfrm>
              <a:off x="4742496"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630DE09F-A351-4610-81A1-B58BF294651F}"/>
                </a:ext>
              </a:extLst>
            </p:cNvPr>
            <p:cNvSpPr/>
            <p:nvPr/>
          </p:nvSpPr>
          <p:spPr>
            <a:xfrm>
              <a:off x="5209221" y="3122294"/>
              <a:ext cx="273367" cy="368617"/>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grpFill/>
            <a:ln w="9525"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343E2872-BF20-4D9F-9BD6-8E7D0459618F}"/>
                </a:ext>
              </a:extLst>
            </p:cNvPr>
            <p:cNvSpPr/>
            <p:nvPr/>
          </p:nvSpPr>
          <p:spPr>
            <a:xfrm>
              <a:off x="5523546"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EB76B58A-C03D-4A27-B6BC-6F90793F319C}"/>
                </a:ext>
              </a:extLst>
            </p:cNvPr>
            <p:cNvSpPr/>
            <p:nvPr/>
          </p:nvSpPr>
          <p:spPr>
            <a:xfrm>
              <a:off x="582167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C3B42694-3625-4BD9-A751-B48FBAF9665D}"/>
                </a:ext>
              </a:extLst>
            </p:cNvPr>
            <p:cNvSpPr/>
            <p:nvPr/>
          </p:nvSpPr>
          <p:spPr>
            <a:xfrm>
              <a:off x="609980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D35A851C-C1C8-416B-B3D1-495A956ABABC}"/>
                </a:ext>
              </a:extLst>
            </p:cNvPr>
            <p:cNvSpPr/>
            <p:nvPr/>
          </p:nvSpPr>
          <p:spPr>
            <a:xfrm>
              <a:off x="637793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4D2CE399-D5FA-4764-82C0-0DE9D45FD40F}"/>
                </a:ext>
              </a:extLst>
            </p:cNvPr>
            <p:cNvSpPr/>
            <p:nvPr/>
          </p:nvSpPr>
          <p:spPr>
            <a:xfrm>
              <a:off x="6588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4A9ED78B-3AB6-449A-BF5E-E905A9FDD9A5}"/>
                </a:ext>
              </a:extLst>
            </p:cNvPr>
            <p:cNvSpPr/>
            <p:nvPr/>
          </p:nvSpPr>
          <p:spPr>
            <a:xfrm>
              <a:off x="6837044" y="3224212"/>
              <a:ext cx="376237" cy="266700"/>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1D5C53F2-5985-4E4E-8E44-B03318BC114D}"/>
                </a:ext>
              </a:extLst>
            </p:cNvPr>
            <p:cNvSpPr/>
            <p:nvPr/>
          </p:nvSpPr>
          <p:spPr>
            <a:xfrm>
              <a:off x="7259954" y="3105149"/>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58800CA8-2384-49A2-BE0D-82AE1BE648CD}"/>
                </a:ext>
              </a:extLst>
            </p:cNvPr>
            <p:cNvSpPr/>
            <p:nvPr/>
          </p:nvSpPr>
          <p:spPr>
            <a:xfrm>
              <a:off x="73885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E0ABFD91-FCA1-4AD2-8373-0D8CCE712F4F}"/>
                </a:ext>
              </a:extLst>
            </p:cNvPr>
            <p:cNvSpPr/>
            <p:nvPr/>
          </p:nvSpPr>
          <p:spPr>
            <a:xfrm>
              <a:off x="763523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77F182F7-0148-4954-AED8-5CC08C00CC2C}"/>
                </a:ext>
              </a:extLst>
            </p:cNvPr>
            <p:cNvSpPr/>
            <p:nvPr/>
          </p:nvSpPr>
          <p:spPr>
            <a:xfrm>
              <a:off x="789050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86C12676-2965-4E8D-A524-E900F0F2EA3C}"/>
                </a:ext>
              </a:extLst>
            </p:cNvPr>
            <p:cNvSpPr/>
            <p:nvPr/>
          </p:nvSpPr>
          <p:spPr>
            <a:xfrm>
              <a:off x="8202929" y="3217544"/>
              <a:ext cx="228600" cy="273367"/>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61FD7B59-0ECF-4E6E-9856-1B92BE665E30}"/>
                </a:ext>
              </a:extLst>
            </p:cNvPr>
            <p:cNvSpPr/>
            <p:nvPr/>
          </p:nvSpPr>
          <p:spPr>
            <a:xfrm>
              <a:off x="848772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D2B61821-4AA4-400A-A56C-6A7EBE44CC86}"/>
                </a:ext>
              </a:extLst>
            </p:cNvPr>
            <p:cNvSpPr/>
            <p:nvPr/>
          </p:nvSpPr>
          <p:spPr>
            <a:xfrm>
              <a:off x="874394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941C4316-7715-466C-B543-DCD0168EF2FE}"/>
                </a:ext>
              </a:extLst>
            </p:cNvPr>
            <p:cNvSpPr/>
            <p:nvPr/>
          </p:nvSpPr>
          <p:spPr>
            <a:xfrm>
              <a:off x="902207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88CE1341-E3D4-4BB8-AC01-36A0A9C18DFB}"/>
                </a:ext>
              </a:extLst>
            </p:cNvPr>
            <p:cNvSpPr/>
            <p:nvPr/>
          </p:nvSpPr>
          <p:spPr>
            <a:xfrm>
              <a:off x="9312592"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grpFill/>
            <a:ln w="9525"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FD076C6F-F41C-4295-A954-89B8783392EF}"/>
                </a:ext>
              </a:extLst>
            </p:cNvPr>
            <p:cNvSpPr/>
            <p:nvPr/>
          </p:nvSpPr>
          <p:spPr>
            <a:xfrm>
              <a:off x="9588817" y="3097529"/>
              <a:ext cx="162877" cy="393382"/>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5C1BE41A-3478-46A2-9ED0-FDCCE469C33F}"/>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B65F7C8-BAB2-48BC-B228-A6D1086D7370}"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chemeClr val="tx2"/>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chemeClr val="tx2"/>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chemeClr val="tx2"/>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chemeClr val="tx2"/>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chemeClr val="tx2"/>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chemeClr val="tx2"/>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92CF052E-0690-410B-99BE-3B064D10B776}"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1" name="Freihandform: Form 90">
            <a:extLst>
              <a:ext uri="{FF2B5EF4-FFF2-40B4-BE49-F238E27FC236}">
                <a16:creationId xmlns:a16="http://schemas.microsoft.com/office/drawing/2014/main" id="{CC9AC0C6-05B4-4F97-9B0A-A195088CF7E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112" name="Grafik 3">
            <a:extLst>
              <a:ext uri="{FF2B5EF4-FFF2-40B4-BE49-F238E27FC236}">
                <a16:creationId xmlns:a16="http://schemas.microsoft.com/office/drawing/2014/main" id="{3BA02053-80FF-4037-86EC-61FA4FF7494A}"/>
              </a:ext>
            </a:extLst>
          </p:cNvPr>
          <p:cNvGrpSpPr/>
          <p:nvPr userDrawn="1"/>
        </p:nvGrpSpPr>
        <p:grpSpPr>
          <a:xfrm>
            <a:off x="387350" y="293688"/>
            <a:ext cx="2654043" cy="328339"/>
            <a:chOff x="2090737" y="2524124"/>
            <a:chExt cx="7860982" cy="972502"/>
          </a:xfrm>
          <a:solidFill>
            <a:schemeClr val="tx1"/>
          </a:solidFill>
        </p:grpSpPr>
        <p:sp>
          <p:nvSpPr>
            <p:cNvPr id="113" name="Freihandform: Form 112">
              <a:extLst>
                <a:ext uri="{FF2B5EF4-FFF2-40B4-BE49-F238E27FC236}">
                  <a16:creationId xmlns:a16="http://schemas.microsoft.com/office/drawing/2014/main" id="{0802CE1F-E22B-4278-8E00-D7581F62D566}"/>
                </a:ext>
              </a:extLst>
            </p:cNvPr>
            <p:cNvSpPr/>
            <p:nvPr/>
          </p:nvSpPr>
          <p:spPr>
            <a:xfrm>
              <a:off x="2090737" y="2545079"/>
              <a:ext cx="231457" cy="369569"/>
            </a:xfrm>
            <a:custGeom>
              <a:avLst/>
              <a:gdLst>
                <a:gd name="connsiteX0" fmla="*/ 231458 w 231457"/>
                <a:gd name="connsiteY0" fmla="*/ 60960 h 369569"/>
                <a:gd name="connsiteX1" fmla="*/ 65723 w 231457"/>
                <a:gd name="connsiteY1" fmla="*/ 60960 h 369569"/>
                <a:gd name="connsiteX2" fmla="*/ 65723 w 231457"/>
                <a:gd name="connsiteY2" fmla="*/ 152400 h 369569"/>
                <a:gd name="connsiteX3" fmla="*/ 189548 w 231457"/>
                <a:gd name="connsiteY3" fmla="*/ 152400 h 369569"/>
                <a:gd name="connsiteX4" fmla="*/ 189548 w 231457"/>
                <a:gd name="connsiteY4" fmla="*/ 212408 h 369569"/>
                <a:gd name="connsiteX5" fmla="*/ 65723 w 231457"/>
                <a:gd name="connsiteY5" fmla="*/ 212408 h 369569"/>
                <a:gd name="connsiteX6" fmla="*/ 65723 w 231457"/>
                <a:gd name="connsiteY6" fmla="*/ 369570 h 369569"/>
                <a:gd name="connsiteX7" fmla="*/ 0 w 231457"/>
                <a:gd name="connsiteY7" fmla="*/ 369570 h 369569"/>
                <a:gd name="connsiteX8" fmla="*/ 0 w 231457"/>
                <a:gd name="connsiteY8" fmla="*/ 0 h 369569"/>
                <a:gd name="connsiteX9" fmla="*/ 231458 w 231457"/>
                <a:gd name="connsiteY9" fmla="*/ 0 h 369569"/>
                <a:gd name="connsiteX10" fmla="*/ 231458 w 231457"/>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9569">
                  <a:moveTo>
                    <a:pt x="231458" y="60960"/>
                  </a:moveTo>
                  <a:lnTo>
                    <a:pt x="65723" y="60960"/>
                  </a:lnTo>
                  <a:lnTo>
                    <a:pt x="65723" y="152400"/>
                  </a:lnTo>
                  <a:lnTo>
                    <a:pt x="189548" y="152400"/>
                  </a:lnTo>
                  <a:lnTo>
                    <a:pt x="189548" y="212408"/>
                  </a:lnTo>
                  <a:lnTo>
                    <a:pt x="65723" y="212408"/>
                  </a:lnTo>
                  <a:lnTo>
                    <a:pt x="65723" y="369570"/>
                  </a:lnTo>
                  <a:lnTo>
                    <a:pt x="0" y="369570"/>
                  </a:lnTo>
                  <a:lnTo>
                    <a:pt x="0" y="0"/>
                  </a:lnTo>
                  <a:lnTo>
                    <a:pt x="231458" y="0"/>
                  </a:lnTo>
                  <a:lnTo>
                    <a:pt x="231458" y="60960"/>
                  </a:lnTo>
                  <a:close/>
                </a:path>
              </a:pathLst>
            </a:custGeom>
            <a:grpFill/>
            <a:ln w="9525" cap="flat">
              <a:noFill/>
              <a:prstDash val="solid"/>
              <a:miter/>
            </a:ln>
          </p:spPr>
          <p:txBody>
            <a:bodyPr rtlCol="0" anchor="ctr"/>
            <a:lstStyle/>
            <a:p>
              <a:endParaRPr lang="de-DE"/>
            </a:p>
          </p:txBody>
        </p:sp>
        <p:sp>
          <p:nvSpPr>
            <p:cNvPr id="114" name="Freihandform: Form 113">
              <a:extLst>
                <a:ext uri="{FF2B5EF4-FFF2-40B4-BE49-F238E27FC236}">
                  <a16:creationId xmlns:a16="http://schemas.microsoft.com/office/drawing/2014/main" id="{B1B16FF7-8323-4021-8BF1-762F1CB96683}"/>
                </a:ext>
              </a:extLst>
            </p:cNvPr>
            <p:cNvSpPr/>
            <p:nvPr/>
          </p:nvSpPr>
          <p:spPr>
            <a:xfrm>
              <a:off x="2357437"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7 w 161925"/>
                <a:gd name="connsiteY3" fmla="*/ 135498 h 272657"/>
                <a:gd name="connsiteX4" fmla="*/ 63817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7" y="94540"/>
                    <a:pt x="63817" y="135498"/>
                  </a:cubicBezTo>
                  <a:lnTo>
                    <a:pt x="63817"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grpFill/>
            <a:ln w="9525" cap="flat">
              <a:noFill/>
              <a:prstDash val="solid"/>
              <a:miter/>
            </a:ln>
          </p:spPr>
          <p:txBody>
            <a:bodyPr rtlCol="0" anchor="ctr"/>
            <a:lstStyle/>
            <a:p>
              <a:endParaRPr lang="de-DE"/>
            </a:p>
          </p:txBody>
        </p:sp>
        <p:sp>
          <p:nvSpPr>
            <p:cNvPr id="115" name="Freihandform: Form 114">
              <a:extLst>
                <a:ext uri="{FF2B5EF4-FFF2-40B4-BE49-F238E27FC236}">
                  <a16:creationId xmlns:a16="http://schemas.microsoft.com/office/drawing/2014/main" id="{A7282CF9-3A87-421E-9282-7A3F2DDA990D}"/>
                </a:ext>
              </a:extLst>
            </p:cNvPr>
            <p:cNvSpPr/>
            <p:nvPr/>
          </p:nvSpPr>
          <p:spPr>
            <a:xfrm>
              <a:off x="2563176" y="2528887"/>
              <a:ext cx="79057" cy="385762"/>
            </a:xfrm>
            <a:custGeom>
              <a:avLst/>
              <a:gdLst>
                <a:gd name="connsiteX0" fmla="*/ 79058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2" y="76200"/>
                  </a:cubicBezTo>
                  <a:cubicBezTo>
                    <a:pt x="17145" y="76200"/>
                    <a:pt x="0" y="60960"/>
                    <a:pt x="0" y="38100"/>
                  </a:cubicBezTo>
                  <a:cubicBezTo>
                    <a:pt x="0" y="16193"/>
                    <a:pt x="18098" y="0"/>
                    <a:pt x="39052" y="0"/>
                  </a:cubicBezTo>
                  <a:cubicBezTo>
                    <a:pt x="61913" y="0"/>
                    <a:pt x="79058" y="16193"/>
                    <a:pt x="79058" y="38100"/>
                  </a:cubicBezTo>
                  <a:close/>
                  <a:moveTo>
                    <a:pt x="70485" y="385763"/>
                  </a:moveTo>
                  <a:lnTo>
                    <a:pt x="8573" y="385763"/>
                  </a:lnTo>
                  <a:lnTo>
                    <a:pt x="8573"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404C6C91-2BA8-44EB-89BD-E15F53B16979}"/>
                </a:ext>
              </a:extLst>
            </p:cNvPr>
            <p:cNvSpPr/>
            <p:nvPr/>
          </p:nvSpPr>
          <p:spPr>
            <a:xfrm>
              <a:off x="269938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2" y="264795"/>
                    <a:pt x="172402" y="279083"/>
                    <a:pt x="132398" y="279083"/>
                  </a:cubicBezTo>
                  <a:close/>
                  <a:moveTo>
                    <a:pt x="62865" y="115253"/>
                  </a:moveTo>
                  <a:lnTo>
                    <a:pt x="183832" y="115253"/>
                  </a:lnTo>
                  <a:cubicBezTo>
                    <a:pt x="180975" y="74295"/>
                    <a:pt x="160020" y="50482"/>
                    <a:pt x="124777" y="50482"/>
                  </a:cubicBezTo>
                  <a:cubicBezTo>
                    <a:pt x="89535" y="50482"/>
                    <a:pt x="67627" y="74295"/>
                    <a:pt x="62865" y="115253"/>
                  </a:cubicBezTo>
                  <a:close/>
                </a:path>
              </a:pathLst>
            </a:custGeom>
            <a:grpFill/>
            <a:ln w="9525"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A0E9EC52-A11D-4FCD-9EA0-759D7B146AF7}"/>
                </a:ext>
              </a:extLst>
            </p:cNvPr>
            <p:cNvSpPr/>
            <p:nvPr/>
          </p:nvSpPr>
          <p:spPr>
            <a:xfrm>
              <a:off x="2997516"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8595 w 248602"/>
                <a:gd name="connsiteY7" fmla="*/ 389573 h 396239"/>
                <a:gd name="connsiteX8" fmla="*/ 188595 w 248602"/>
                <a:gd name="connsiteY8" fmla="*/ 358140 h 396239"/>
                <a:gd name="connsiteX9" fmla="*/ 187642 w 248602"/>
                <a:gd name="connsiteY9" fmla="*/ 358140 h 396239"/>
                <a:gd name="connsiteX10" fmla="*/ 107633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3" y="117157"/>
                    <a:pt x="168592" y="131445"/>
                    <a:pt x="185738" y="153352"/>
                  </a:cubicBezTo>
                  <a:lnTo>
                    <a:pt x="186690" y="153352"/>
                  </a:lnTo>
                  <a:lnTo>
                    <a:pt x="186690" y="16193"/>
                  </a:lnTo>
                  <a:lnTo>
                    <a:pt x="248603" y="0"/>
                  </a:lnTo>
                  <a:lnTo>
                    <a:pt x="248603" y="389573"/>
                  </a:lnTo>
                  <a:lnTo>
                    <a:pt x="188595" y="389573"/>
                  </a:lnTo>
                  <a:lnTo>
                    <a:pt x="188595" y="358140"/>
                  </a:lnTo>
                  <a:lnTo>
                    <a:pt x="187642" y="358140"/>
                  </a:lnTo>
                  <a:cubicBezTo>
                    <a:pt x="168592" y="381953"/>
                    <a:pt x="140970" y="396240"/>
                    <a:pt x="107633" y="396240"/>
                  </a:cubicBezTo>
                  <a:cubicBezTo>
                    <a:pt x="43815" y="396240"/>
                    <a:pt x="0" y="341948"/>
                    <a:pt x="0" y="256223"/>
                  </a:cubicBezTo>
                  <a:close/>
                  <a:moveTo>
                    <a:pt x="61913" y="256223"/>
                  </a:moveTo>
                  <a:cubicBezTo>
                    <a:pt x="61913" y="310515"/>
                    <a:pt x="84773" y="341948"/>
                    <a:pt x="123825" y="341948"/>
                  </a:cubicBezTo>
                  <a:cubicBezTo>
                    <a:pt x="147638" y="341948"/>
                    <a:pt x="167640" y="330517"/>
                    <a:pt x="187642" y="306705"/>
                  </a:cubicBezTo>
                  <a:lnTo>
                    <a:pt x="187642" y="208598"/>
                  </a:lnTo>
                  <a:cubicBezTo>
                    <a:pt x="169545" y="184785"/>
                    <a:pt x="149542" y="173355"/>
                    <a:pt x="123825" y="173355"/>
                  </a:cubicBezTo>
                  <a:cubicBezTo>
                    <a:pt x="82867" y="173355"/>
                    <a:pt x="61913" y="202883"/>
                    <a:pt x="61913" y="256223"/>
                  </a:cubicBezTo>
                  <a:close/>
                </a:path>
              </a:pathLst>
            </a:custGeom>
            <a:grpFill/>
            <a:ln w="9525"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4067C3F4-C1AF-4095-ACFD-39F25CBD456A}"/>
                </a:ext>
              </a:extLst>
            </p:cNvPr>
            <p:cNvSpPr/>
            <p:nvPr/>
          </p:nvSpPr>
          <p:spPr>
            <a:xfrm>
              <a:off x="3328987"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grpFill/>
            <a:ln w="9525"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1D6E8BC8-CBF8-4197-8186-D73357B19275}"/>
                </a:ext>
              </a:extLst>
            </p:cNvPr>
            <p:cNvSpPr/>
            <p:nvPr/>
          </p:nvSpPr>
          <p:spPr>
            <a:xfrm>
              <a:off x="353377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7" y="0"/>
                    <a:pt x="39053" y="0"/>
                  </a:cubicBezTo>
                  <a:cubicBezTo>
                    <a:pt x="60960" y="0"/>
                    <a:pt x="79058" y="16193"/>
                    <a:pt x="79058"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35EDEA17-AA2C-410F-BD31-64B60B783609}"/>
                </a:ext>
              </a:extLst>
            </p:cNvPr>
            <p:cNvSpPr/>
            <p:nvPr/>
          </p:nvSpPr>
          <p:spPr>
            <a:xfrm>
              <a:off x="3671887"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grpFill/>
            <a:ln w="9525"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AEE4C1DB-D761-4959-9C20-23E2FF3C9AE9}"/>
                </a:ext>
              </a:extLst>
            </p:cNvPr>
            <p:cNvSpPr/>
            <p:nvPr/>
          </p:nvSpPr>
          <p:spPr>
            <a:xfrm>
              <a:off x="3950016" y="2524124"/>
              <a:ext cx="228600" cy="391477"/>
            </a:xfrm>
            <a:custGeom>
              <a:avLst/>
              <a:gdLst>
                <a:gd name="connsiteX0" fmla="*/ 228600 w 228600"/>
                <a:gd name="connsiteY0" fmla="*/ 390525 h 391477"/>
                <a:gd name="connsiteX1" fmla="*/ 166688 w 228600"/>
                <a:gd name="connsiteY1" fmla="*/ 390525 h 391477"/>
                <a:gd name="connsiteX2" fmla="*/ 166688 w 228600"/>
                <a:gd name="connsiteY2" fmla="*/ 238125 h 391477"/>
                <a:gd name="connsiteX3" fmla="*/ 117158 w 228600"/>
                <a:gd name="connsiteY3" fmla="*/ 173355 h 391477"/>
                <a:gd name="connsiteX4" fmla="*/ 61913 w 228600"/>
                <a:gd name="connsiteY4" fmla="*/ 238125 h 391477"/>
                <a:gd name="connsiteX5" fmla="*/ 61913 w 228600"/>
                <a:gd name="connsiteY5" fmla="*/ 391478 h 391477"/>
                <a:gd name="connsiteX6" fmla="*/ 0 w 228600"/>
                <a:gd name="connsiteY6" fmla="*/ 391478 h 391477"/>
                <a:gd name="connsiteX7" fmla="*/ 0 w 228600"/>
                <a:gd name="connsiteY7" fmla="*/ 16193 h 391477"/>
                <a:gd name="connsiteX8" fmla="*/ 61913 w 228600"/>
                <a:gd name="connsiteY8" fmla="*/ 0 h 391477"/>
                <a:gd name="connsiteX9" fmla="*/ 61913 w 228600"/>
                <a:gd name="connsiteY9" fmla="*/ 155258 h 391477"/>
                <a:gd name="connsiteX10" fmla="*/ 62865 w 228600"/>
                <a:gd name="connsiteY10" fmla="*/ 155258 h 391477"/>
                <a:gd name="connsiteX11" fmla="*/ 140970 w 228600"/>
                <a:gd name="connsiteY11" fmla="*/ 116205 h 391477"/>
                <a:gd name="connsiteX12" fmla="*/ 228600 w 228600"/>
                <a:gd name="connsiteY12" fmla="*/ 223838 h 391477"/>
                <a:gd name="connsiteX13" fmla="*/ 228600 w 228600"/>
                <a:gd name="connsiteY13" fmla="*/ 390525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1477">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1478"/>
                  </a:lnTo>
                  <a:lnTo>
                    <a:pt x="0" y="391478"/>
                  </a:lnTo>
                  <a:lnTo>
                    <a:pt x="0" y="16193"/>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AC6739B7-10B0-4E22-9F67-3EF0C1423296}"/>
                </a:ext>
              </a:extLst>
            </p:cNvPr>
            <p:cNvSpPr/>
            <p:nvPr/>
          </p:nvSpPr>
          <p:spPr>
            <a:xfrm>
              <a:off x="4251006"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4B5ABD1C-15FE-4F85-B70A-E2F2AAAC2A4C}"/>
                </a:ext>
              </a:extLst>
            </p:cNvPr>
            <p:cNvSpPr/>
            <p:nvPr/>
          </p:nvSpPr>
          <p:spPr>
            <a:xfrm>
              <a:off x="4413884" y="2545079"/>
              <a:ext cx="343852" cy="368617"/>
            </a:xfrm>
            <a:custGeom>
              <a:avLst/>
              <a:gdLst>
                <a:gd name="connsiteX0" fmla="*/ 137160 w 343852"/>
                <a:gd name="connsiteY0" fmla="*/ 0 h 368617"/>
                <a:gd name="connsiteX1" fmla="*/ 206693 w 343852"/>
                <a:gd name="connsiteY1" fmla="*/ 0 h 368617"/>
                <a:gd name="connsiteX2" fmla="*/ 343853 w 343852"/>
                <a:gd name="connsiteY2" fmla="*/ 368618 h 368617"/>
                <a:gd name="connsiteX3" fmla="*/ 272415 w 343852"/>
                <a:gd name="connsiteY3" fmla="*/ 368618 h 368617"/>
                <a:gd name="connsiteX4" fmla="*/ 245745 w 343852"/>
                <a:gd name="connsiteY4" fmla="*/ 290512 h 368617"/>
                <a:gd name="connsiteX5" fmla="*/ 96203 w 343852"/>
                <a:gd name="connsiteY5" fmla="*/ 290512 h 368617"/>
                <a:gd name="connsiteX6" fmla="*/ 69533 w 343852"/>
                <a:gd name="connsiteY6" fmla="*/ 368618 h 368617"/>
                <a:gd name="connsiteX7" fmla="*/ 0 w 343852"/>
                <a:gd name="connsiteY7" fmla="*/ 368618 h 368617"/>
                <a:gd name="connsiteX8" fmla="*/ 137160 w 343852"/>
                <a:gd name="connsiteY8" fmla="*/ 0 h 368617"/>
                <a:gd name="connsiteX9" fmla="*/ 116205 w 343852"/>
                <a:gd name="connsiteY9" fmla="*/ 231458 h 368617"/>
                <a:gd name="connsiteX10" fmla="*/ 223838 w 343852"/>
                <a:gd name="connsiteY10" fmla="*/ 231458 h 368617"/>
                <a:gd name="connsiteX11" fmla="*/ 170497 w 343852"/>
                <a:gd name="connsiteY11" fmla="*/ 75247 h 368617"/>
                <a:gd name="connsiteX12" fmla="*/ 169545 w 343852"/>
                <a:gd name="connsiteY12" fmla="*/ 75247 h 368617"/>
                <a:gd name="connsiteX13" fmla="*/ 116205 w 343852"/>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 h="368617">
                  <a:moveTo>
                    <a:pt x="137160" y="0"/>
                  </a:moveTo>
                  <a:lnTo>
                    <a:pt x="206693" y="0"/>
                  </a:lnTo>
                  <a:lnTo>
                    <a:pt x="343853" y="368618"/>
                  </a:lnTo>
                  <a:lnTo>
                    <a:pt x="272415" y="368618"/>
                  </a:lnTo>
                  <a:lnTo>
                    <a:pt x="245745" y="290512"/>
                  </a:lnTo>
                  <a:lnTo>
                    <a:pt x="96203" y="290512"/>
                  </a:lnTo>
                  <a:lnTo>
                    <a:pt x="69533" y="368618"/>
                  </a:lnTo>
                  <a:lnTo>
                    <a:pt x="0" y="368618"/>
                  </a:lnTo>
                  <a:lnTo>
                    <a:pt x="137160" y="0"/>
                  </a:lnTo>
                  <a:close/>
                  <a:moveTo>
                    <a:pt x="116205" y="231458"/>
                  </a:moveTo>
                  <a:lnTo>
                    <a:pt x="223838" y="231458"/>
                  </a:lnTo>
                  <a:lnTo>
                    <a:pt x="170497" y="75247"/>
                  </a:lnTo>
                  <a:lnTo>
                    <a:pt x="169545" y="75247"/>
                  </a:lnTo>
                  <a:lnTo>
                    <a:pt x="116205" y="231458"/>
                  </a:lnTo>
                  <a:close/>
                </a:path>
              </a:pathLst>
            </a:custGeom>
            <a:grpFill/>
            <a:ln w="9525"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796013F9-4758-43EA-86B7-C0ECBDCD7667}"/>
                </a:ext>
              </a:extLst>
            </p:cNvPr>
            <p:cNvSpPr/>
            <p:nvPr/>
          </p:nvSpPr>
          <p:spPr>
            <a:xfrm>
              <a:off x="4812029" y="2525076"/>
              <a:ext cx="61912" cy="389572"/>
            </a:xfrm>
            <a:custGeom>
              <a:avLst/>
              <a:gdLst>
                <a:gd name="connsiteX0" fmla="*/ 61913 w 61912"/>
                <a:gd name="connsiteY0" fmla="*/ 389573 h 389572"/>
                <a:gd name="connsiteX1" fmla="*/ 0 w 61912"/>
                <a:gd name="connsiteY1" fmla="*/ 389573 h 389572"/>
                <a:gd name="connsiteX2" fmla="*/ 0 w 61912"/>
                <a:gd name="connsiteY2" fmla="*/ 14288 h 389572"/>
                <a:gd name="connsiteX3" fmla="*/ 61913 w 61912"/>
                <a:gd name="connsiteY3" fmla="*/ 0 h 389572"/>
                <a:gd name="connsiteX4" fmla="*/ 61913 w 61912"/>
                <a:gd name="connsiteY4" fmla="*/ 389573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3"/>
                  </a:moveTo>
                  <a:lnTo>
                    <a:pt x="0" y="389573"/>
                  </a:lnTo>
                  <a:lnTo>
                    <a:pt x="0" y="14288"/>
                  </a:lnTo>
                  <a:lnTo>
                    <a:pt x="61913" y="0"/>
                  </a:lnTo>
                  <a:lnTo>
                    <a:pt x="61913" y="389573"/>
                  </a:lnTo>
                  <a:close/>
                </a:path>
              </a:pathLst>
            </a:custGeom>
            <a:grpFill/>
            <a:ln w="9525"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4A9F8E9A-E53C-47BA-A3F0-A53C0B8B03BD}"/>
                </a:ext>
              </a:extLst>
            </p:cNvPr>
            <p:cNvSpPr/>
            <p:nvPr/>
          </p:nvSpPr>
          <p:spPr>
            <a:xfrm>
              <a:off x="4941569"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54F4C887-57C0-4719-9072-825E058996A5}"/>
                </a:ext>
              </a:extLst>
            </p:cNvPr>
            <p:cNvSpPr/>
            <p:nvPr/>
          </p:nvSpPr>
          <p:spPr>
            <a:xfrm>
              <a:off x="5217794" y="2647949"/>
              <a:ext cx="255270" cy="266700"/>
            </a:xfrm>
            <a:custGeom>
              <a:avLst/>
              <a:gdLst>
                <a:gd name="connsiteX0" fmla="*/ 255270 w 255270"/>
                <a:gd name="connsiteY0" fmla="*/ 266700 h 266700"/>
                <a:gd name="connsiteX1" fmla="*/ 183833 w 255270"/>
                <a:gd name="connsiteY1" fmla="*/ 266700 h 266700"/>
                <a:gd name="connsiteX2" fmla="*/ 126683 w 255270"/>
                <a:gd name="connsiteY2" fmla="*/ 174308 h 266700"/>
                <a:gd name="connsiteX3" fmla="*/ 125730 w 255270"/>
                <a:gd name="connsiteY3" fmla="*/ 174308 h 266700"/>
                <a:gd name="connsiteX4" fmla="*/ 70485 w 255270"/>
                <a:gd name="connsiteY4" fmla="*/ 266700 h 266700"/>
                <a:gd name="connsiteX5" fmla="*/ 0 w 255270"/>
                <a:gd name="connsiteY5" fmla="*/ 266700 h 266700"/>
                <a:gd name="connsiteX6" fmla="*/ 91440 w 255270"/>
                <a:gd name="connsiteY6" fmla="*/ 128588 h 266700"/>
                <a:gd name="connsiteX7" fmla="*/ 6668 w 255270"/>
                <a:gd name="connsiteY7" fmla="*/ 0 h 266700"/>
                <a:gd name="connsiteX8" fmla="*/ 77153 w 255270"/>
                <a:gd name="connsiteY8" fmla="*/ 0 h 266700"/>
                <a:gd name="connsiteX9" fmla="*/ 127635 w 255270"/>
                <a:gd name="connsiteY9" fmla="*/ 81915 h 266700"/>
                <a:gd name="connsiteX10" fmla="*/ 128588 w 255270"/>
                <a:gd name="connsiteY10" fmla="*/ 81915 h 266700"/>
                <a:gd name="connsiteX11" fmla="*/ 178118 w 255270"/>
                <a:gd name="connsiteY11" fmla="*/ 0 h 266700"/>
                <a:gd name="connsiteX12" fmla="*/ 247650 w 255270"/>
                <a:gd name="connsiteY12" fmla="*/ 0 h 266700"/>
                <a:gd name="connsiteX13" fmla="*/ 163830 w 255270"/>
                <a:gd name="connsiteY13" fmla="*/ 127635 h 266700"/>
                <a:gd name="connsiteX14" fmla="*/ 255270 w 255270"/>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70" h="266700">
                  <a:moveTo>
                    <a:pt x="255270" y="266700"/>
                  </a:moveTo>
                  <a:lnTo>
                    <a:pt x="183833" y="266700"/>
                  </a:lnTo>
                  <a:lnTo>
                    <a:pt x="126683" y="174308"/>
                  </a:lnTo>
                  <a:lnTo>
                    <a:pt x="125730" y="174308"/>
                  </a:lnTo>
                  <a:lnTo>
                    <a:pt x="70485" y="266700"/>
                  </a:lnTo>
                  <a:lnTo>
                    <a:pt x="0" y="266700"/>
                  </a:lnTo>
                  <a:lnTo>
                    <a:pt x="91440" y="128588"/>
                  </a:lnTo>
                  <a:lnTo>
                    <a:pt x="6668" y="0"/>
                  </a:lnTo>
                  <a:lnTo>
                    <a:pt x="77153" y="0"/>
                  </a:lnTo>
                  <a:lnTo>
                    <a:pt x="127635" y="81915"/>
                  </a:lnTo>
                  <a:lnTo>
                    <a:pt x="128588" y="81915"/>
                  </a:lnTo>
                  <a:lnTo>
                    <a:pt x="178118" y="0"/>
                  </a:lnTo>
                  <a:lnTo>
                    <a:pt x="247650" y="0"/>
                  </a:lnTo>
                  <a:lnTo>
                    <a:pt x="163830" y="127635"/>
                  </a:lnTo>
                  <a:lnTo>
                    <a:pt x="255270" y="266700"/>
                  </a:lnTo>
                  <a:close/>
                </a:path>
              </a:pathLst>
            </a:custGeom>
            <a:grpFill/>
            <a:ln w="9525"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72563249-6491-4983-A6C1-B555D1C8EB7E}"/>
                </a:ext>
              </a:extLst>
            </p:cNvPr>
            <p:cNvSpPr/>
            <p:nvPr/>
          </p:nvSpPr>
          <p:spPr>
            <a:xfrm>
              <a:off x="5506402" y="2641281"/>
              <a:ext cx="225742" cy="279082"/>
            </a:xfrm>
            <a:custGeom>
              <a:avLst/>
              <a:gdLst>
                <a:gd name="connsiteX0" fmla="*/ 114300 w 225742"/>
                <a:gd name="connsiteY0" fmla="*/ 107632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8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8 h 279082"/>
                <a:gd name="connsiteX9" fmla="*/ 166688 w 225742"/>
                <a:gd name="connsiteY9" fmla="*/ 273368 h 279082"/>
                <a:gd name="connsiteX10" fmla="*/ 166688 w 225742"/>
                <a:gd name="connsiteY10" fmla="*/ 244793 h 279082"/>
                <a:gd name="connsiteX11" fmla="*/ 165735 w 225742"/>
                <a:gd name="connsiteY11" fmla="*/ 244793 h 279082"/>
                <a:gd name="connsiteX12" fmla="*/ 87630 w 225742"/>
                <a:gd name="connsiteY12" fmla="*/ 279083 h 279082"/>
                <a:gd name="connsiteX13" fmla="*/ 0 w 225742"/>
                <a:gd name="connsiteY13" fmla="*/ 194310 h 279082"/>
                <a:gd name="connsiteX14" fmla="*/ 114300 w 225742"/>
                <a:gd name="connsiteY14" fmla="*/ 107632 h 279082"/>
                <a:gd name="connsiteX15" fmla="*/ 103822 w 225742"/>
                <a:gd name="connsiteY15" fmla="*/ 232410 h 279082"/>
                <a:gd name="connsiteX16" fmla="*/ 164782 w 225742"/>
                <a:gd name="connsiteY16" fmla="*/ 200025 h 279082"/>
                <a:gd name="connsiteX17" fmla="*/ 164782 w 225742"/>
                <a:gd name="connsiteY17" fmla="*/ 154305 h 279082"/>
                <a:gd name="connsiteX18" fmla="*/ 120967 w 225742"/>
                <a:gd name="connsiteY18" fmla="*/ 149543 h 279082"/>
                <a:gd name="connsiteX19" fmla="*/ 59055 w 225742"/>
                <a:gd name="connsiteY19" fmla="*/ 193358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2"/>
                  </a:moveTo>
                  <a:cubicBezTo>
                    <a:pt x="131445" y="107632"/>
                    <a:pt x="147638" y="108585"/>
                    <a:pt x="164782" y="113347"/>
                  </a:cubicBezTo>
                  <a:lnTo>
                    <a:pt x="164782" y="103822"/>
                  </a:lnTo>
                  <a:cubicBezTo>
                    <a:pt x="164782" y="69532"/>
                    <a:pt x="144780" y="52388"/>
                    <a:pt x="105728" y="52388"/>
                  </a:cubicBezTo>
                  <a:cubicBezTo>
                    <a:pt x="83820" y="52388"/>
                    <a:pt x="60007" y="57150"/>
                    <a:pt x="38100" y="67628"/>
                  </a:cubicBezTo>
                  <a:lnTo>
                    <a:pt x="24765" y="15240"/>
                  </a:lnTo>
                  <a:cubicBezTo>
                    <a:pt x="49530" y="5715"/>
                    <a:pt x="81915" y="0"/>
                    <a:pt x="112395" y="0"/>
                  </a:cubicBezTo>
                  <a:cubicBezTo>
                    <a:pt x="187642" y="0"/>
                    <a:pt x="225742" y="35243"/>
                    <a:pt x="225742" y="102870"/>
                  </a:cubicBezTo>
                  <a:lnTo>
                    <a:pt x="225742" y="273368"/>
                  </a:lnTo>
                  <a:lnTo>
                    <a:pt x="166688" y="273368"/>
                  </a:lnTo>
                  <a:lnTo>
                    <a:pt x="166688" y="244793"/>
                  </a:lnTo>
                  <a:lnTo>
                    <a:pt x="165735" y="244793"/>
                  </a:lnTo>
                  <a:cubicBezTo>
                    <a:pt x="142875" y="268605"/>
                    <a:pt x="119063" y="279083"/>
                    <a:pt x="87630" y="279083"/>
                  </a:cubicBezTo>
                  <a:cubicBezTo>
                    <a:pt x="34290" y="279083"/>
                    <a:pt x="0" y="245745"/>
                    <a:pt x="0" y="194310"/>
                  </a:cubicBezTo>
                  <a:cubicBezTo>
                    <a:pt x="0" y="138113"/>
                    <a:pt x="40005" y="107632"/>
                    <a:pt x="114300" y="107632"/>
                  </a:cubicBezTo>
                  <a:close/>
                  <a:moveTo>
                    <a:pt x="103822" y="232410"/>
                  </a:moveTo>
                  <a:cubicBezTo>
                    <a:pt x="126682" y="232410"/>
                    <a:pt x="147638" y="220980"/>
                    <a:pt x="164782" y="200025"/>
                  </a:cubicBezTo>
                  <a:lnTo>
                    <a:pt x="164782" y="154305"/>
                  </a:lnTo>
                  <a:cubicBezTo>
                    <a:pt x="150495" y="150495"/>
                    <a:pt x="135255" y="149543"/>
                    <a:pt x="120967" y="149543"/>
                  </a:cubicBezTo>
                  <a:cubicBezTo>
                    <a:pt x="81915" y="149543"/>
                    <a:pt x="59055" y="164783"/>
                    <a:pt x="59055" y="193358"/>
                  </a:cubicBezTo>
                  <a:cubicBezTo>
                    <a:pt x="59055" y="217170"/>
                    <a:pt x="76200" y="232410"/>
                    <a:pt x="103822" y="232410"/>
                  </a:cubicBezTo>
                  <a:close/>
                </a:path>
              </a:pathLst>
            </a:custGeom>
            <a:grpFill/>
            <a:ln w="9525"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FAADCD87-2ABB-4064-B785-681054EC4A7B}"/>
                </a:ext>
              </a:extLst>
            </p:cNvPr>
            <p:cNvSpPr/>
            <p:nvPr/>
          </p:nvSpPr>
          <p:spPr>
            <a:xfrm>
              <a:off x="5812154"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2"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grpFill/>
            <a:ln w="9525"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8AEC5C03-21A5-4BB7-B276-42221FD5EFFA}"/>
                </a:ext>
              </a:extLst>
            </p:cNvPr>
            <p:cNvSpPr/>
            <p:nvPr/>
          </p:nvSpPr>
          <p:spPr>
            <a:xfrm>
              <a:off x="6106477" y="2524124"/>
              <a:ext cx="248602" cy="396239"/>
            </a:xfrm>
            <a:custGeom>
              <a:avLst/>
              <a:gdLst>
                <a:gd name="connsiteX0" fmla="*/ 0 w 248602"/>
                <a:gd name="connsiteY0" fmla="*/ 256223 h 396239"/>
                <a:gd name="connsiteX1" fmla="*/ 108585 w 248602"/>
                <a:gd name="connsiteY1" fmla="*/ 117157 h 396239"/>
                <a:gd name="connsiteX2" fmla="*/ 185738 w 248602"/>
                <a:gd name="connsiteY2" fmla="*/ 153352 h 396239"/>
                <a:gd name="connsiteX3" fmla="*/ 186690 w 248602"/>
                <a:gd name="connsiteY3" fmla="*/ 153352 h 396239"/>
                <a:gd name="connsiteX4" fmla="*/ 186690 w 248602"/>
                <a:gd name="connsiteY4" fmla="*/ 16193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6223 h 396239"/>
                <a:gd name="connsiteX12" fmla="*/ 61913 w 248602"/>
                <a:gd name="connsiteY12" fmla="*/ 256223 h 396239"/>
                <a:gd name="connsiteX13" fmla="*/ 123825 w 248602"/>
                <a:gd name="connsiteY13" fmla="*/ 341948 h 396239"/>
                <a:gd name="connsiteX14" fmla="*/ 187642 w 248602"/>
                <a:gd name="connsiteY14" fmla="*/ 306705 h 396239"/>
                <a:gd name="connsiteX15" fmla="*/ 187642 w 248602"/>
                <a:gd name="connsiteY15" fmla="*/ 208598 h 396239"/>
                <a:gd name="connsiteX16" fmla="*/ 123825 w 248602"/>
                <a:gd name="connsiteY16" fmla="*/ 173355 h 396239"/>
                <a:gd name="connsiteX17" fmla="*/ 61913 w 248602"/>
                <a:gd name="connsiteY17" fmla="*/ 256223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6223"/>
                  </a:moveTo>
                  <a:cubicBezTo>
                    <a:pt x="0" y="170498"/>
                    <a:pt x="43815" y="117157"/>
                    <a:pt x="108585" y="117157"/>
                  </a:cubicBezTo>
                  <a:cubicBezTo>
                    <a:pt x="141922" y="117157"/>
                    <a:pt x="168592" y="131445"/>
                    <a:pt x="185738" y="153352"/>
                  </a:cubicBezTo>
                  <a:lnTo>
                    <a:pt x="186690" y="153352"/>
                  </a:lnTo>
                  <a:lnTo>
                    <a:pt x="186690" y="16193"/>
                  </a:lnTo>
                  <a:lnTo>
                    <a:pt x="248603" y="0"/>
                  </a:lnTo>
                  <a:lnTo>
                    <a:pt x="248603" y="389573"/>
                  </a:lnTo>
                  <a:lnTo>
                    <a:pt x="187642" y="389573"/>
                  </a:lnTo>
                  <a:lnTo>
                    <a:pt x="187642" y="358140"/>
                  </a:lnTo>
                  <a:lnTo>
                    <a:pt x="186690" y="358140"/>
                  </a:lnTo>
                  <a:cubicBezTo>
                    <a:pt x="167640" y="381953"/>
                    <a:pt x="140017" y="396240"/>
                    <a:pt x="106680" y="396240"/>
                  </a:cubicBezTo>
                  <a:cubicBezTo>
                    <a:pt x="43815" y="396240"/>
                    <a:pt x="0" y="341948"/>
                    <a:pt x="0" y="256223"/>
                  </a:cubicBezTo>
                  <a:close/>
                  <a:moveTo>
                    <a:pt x="61913" y="256223"/>
                  </a:moveTo>
                  <a:cubicBezTo>
                    <a:pt x="61913" y="310515"/>
                    <a:pt x="84772" y="341948"/>
                    <a:pt x="123825" y="341948"/>
                  </a:cubicBezTo>
                  <a:cubicBezTo>
                    <a:pt x="147638" y="341948"/>
                    <a:pt x="167640" y="330517"/>
                    <a:pt x="187642" y="306705"/>
                  </a:cubicBezTo>
                  <a:lnTo>
                    <a:pt x="187642" y="208598"/>
                  </a:lnTo>
                  <a:cubicBezTo>
                    <a:pt x="169545" y="184785"/>
                    <a:pt x="149542" y="173355"/>
                    <a:pt x="123825" y="173355"/>
                  </a:cubicBezTo>
                  <a:cubicBezTo>
                    <a:pt x="83820" y="173355"/>
                    <a:pt x="61913" y="202883"/>
                    <a:pt x="61913" y="256223"/>
                  </a:cubicBezTo>
                  <a:close/>
                </a:path>
              </a:pathLst>
            </a:custGeom>
            <a:grpFill/>
            <a:ln w="9525"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BCE39EF2-B0A4-4EF2-AEA1-0318F9377F48}"/>
                </a:ext>
              </a:extLst>
            </p:cNvPr>
            <p:cNvSpPr/>
            <p:nvPr/>
          </p:nvSpPr>
          <p:spPr>
            <a:xfrm>
              <a:off x="642365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7" y="225743"/>
                    <a:pt x="132397" y="225743"/>
                  </a:cubicBezTo>
                  <a:cubicBezTo>
                    <a:pt x="157163" y="225743"/>
                    <a:pt x="177165" y="216218"/>
                    <a:pt x="198120" y="194310"/>
                  </a:cubicBezTo>
                  <a:lnTo>
                    <a:pt x="237172" y="235268"/>
                  </a:lnTo>
                  <a:cubicBezTo>
                    <a:pt x="206693" y="264795"/>
                    <a:pt x="172403" y="279083"/>
                    <a:pt x="132397" y="279083"/>
                  </a:cubicBezTo>
                  <a:close/>
                  <a:moveTo>
                    <a:pt x="61913" y="115253"/>
                  </a:moveTo>
                  <a:lnTo>
                    <a:pt x="182880" y="115253"/>
                  </a:lnTo>
                  <a:cubicBezTo>
                    <a:pt x="180022"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22C66E2E-7F0A-4877-A44C-CDD950C91937}"/>
                </a:ext>
              </a:extLst>
            </p:cNvPr>
            <p:cNvSpPr/>
            <p:nvPr/>
          </p:nvSpPr>
          <p:spPr>
            <a:xfrm>
              <a:off x="6737031"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32" name="Freihandform: Form 131">
              <a:extLst>
                <a:ext uri="{FF2B5EF4-FFF2-40B4-BE49-F238E27FC236}">
                  <a16:creationId xmlns:a16="http://schemas.microsoft.com/office/drawing/2014/main" id="{7D084328-6E6B-4610-B182-9EF752DB0D44}"/>
                </a:ext>
              </a:extLst>
            </p:cNvPr>
            <p:cNvSpPr/>
            <p:nvPr/>
          </p:nvSpPr>
          <p:spPr>
            <a:xfrm>
              <a:off x="6936104"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grpFill/>
            <a:ln w="9525"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59651F55-E5D6-4334-80E3-F9216E5EA0FE}"/>
                </a:ext>
              </a:extLst>
            </p:cNvPr>
            <p:cNvSpPr/>
            <p:nvPr/>
          </p:nvSpPr>
          <p:spPr>
            <a:xfrm>
              <a:off x="714565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grpFill/>
            <a:ln w="9525"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C70EFF42-085B-452A-8F7A-0A5511E6A33D}"/>
                </a:ext>
              </a:extLst>
            </p:cNvPr>
            <p:cNvSpPr/>
            <p:nvPr/>
          </p:nvSpPr>
          <p:spPr>
            <a:xfrm>
              <a:off x="7517129" y="264223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2"/>
                  </a:cubicBezTo>
                  <a:lnTo>
                    <a:pt x="228600" y="272415"/>
                  </a:lnTo>
                  <a:close/>
                </a:path>
              </a:pathLst>
            </a:custGeom>
            <a:grpFill/>
            <a:ln w="9525"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A5527694-6C9C-4693-B44E-5F26D3E8EC1D}"/>
                </a:ext>
              </a:extLst>
            </p:cNvPr>
            <p:cNvSpPr/>
            <p:nvPr/>
          </p:nvSpPr>
          <p:spPr>
            <a:xfrm>
              <a:off x="7816214" y="2528887"/>
              <a:ext cx="79057" cy="385762"/>
            </a:xfrm>
            <a:custGeom>
              <a:avLst/>
              <a:gdLst>
                <a:gd name="connsiteX0" fmla="*/ 79058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8 w 79057"/>
                <a:gd name="connsiteY4" fmla="*/ 38100 h 385762"/>
                <a:gd name="connsiteX5" fmla="*/ 70485 w 79057"/>
                <a:gd name="connsiteY5" fmla="*/ 385763 h 385762"/>
                <a:gd name="connsiteX6" fmla="*/ 8573 w 79057"/>
                <a:gd name="connsiteY6" fmla="*/ 385763 h 385762"/>
                <a:gd name="connsiteX7" fmla="*/ 8573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8" y="38100"/>
                  </a:moveTo>
                  <a:cubicBezTo>
                    <a:pt x="79058" y="60007"/>
                    <a:pt x="60960" y="76200"/>
                    <a:pt x="39053" y="76200"/>
                  </a:cubicBezTo>
                  <a:cubicBezTo>
                    <a:pt x="17145" y="76200"/>
                    <a:pt x="0" y="60960"/>
                    <a:pt x="0" y="38100"/>
                  </a:cubicBezTo>
                  <a:cubicBezTo>
                    <a:pt x="0" y="16193"/>
                    <a:pt x="18098" y="0"/>
                    <a:pt x="39053" y="0"/>
                  </a:cubicBezTo>
                  <a:cubicBezTo>
                    <a:pt x="60960" y="0"/>
                    <a:pt x="79058" y="16193"/>
                    <a:pt x="79058" y="38100"/>
                  </a:cubicBezTo>
                  <a:close/>
                  <a:moveTo>
                    <a:pt x="70485" y="385763"/>
                  </a:moveTo>
                  <a:lnTo>
                    <a:pt x="8573" y="385763"/>
                  </a:lnTo>
                  <a:lnTo>
                    <a:pt x="8573"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63A85DDD-8E6A-4A03-B535-04E1EC7D0AE3}"/>
                </a:ext>
              </a:extLst>
            </p:cNvPr>
            <p:cNvSpPr/>
            <p:nvPr/>
          </p:nvSpPr>
          <p:spPr>
            <a:xfrm>
              <a:off x="794003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grpFill/>
            <a:ln w="9525" cap="flat">
              <a:noFill/>
              <a:prstDash val="solid"/>
              <a:miter/>
            </a:ln>
          </p:spPr>
          <p:txBody>
            <a:bodyPr rtlCol="0" anchor="ctr"/>
            <a:lstStyle/>
            <a:p>
              <a:endParaRPr lang="de-DE"/>
            </a:p>
          </p:txBody>
        </p:sp>
        <p:sp>
          <p:nvSpPr>
            <p:cNvPr id="137" name="Freihandform: Form 136">
              <a:extLst>
                <a:ext uri="{FF2B5EF4-FFF2-40B4-BE49-F238E27FC236}">
                  <a16:creationId xmlns:a16="http://schemas.microsoft.com/office/drawing/2014/main" id="{77104E16-A78C-4BE0-80BB-21A0BC607613}"/>
                </a:ext>
              </a:extLst>
            </p:cNvPr>
            <p:cNvSpPr/>
            <p:nvPr/>
          </p:nvSpPr>
          <p:spPr>
            <a:xfrm>
              <a:off x="8227694"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3818 w 242887"/>
                <a:gd name="connsiteY5" fmla="*/ 160972 h 279082"/>
                <a:gd name="connsiteX6" fmla="*/ 133350 w 242887"/>
                <a:gd name="connsiteY6" fmla="*/ 225743 h 279082"/>
                <a:gd name="connsiteX7" fmla="*/ 199073 w 242887"/>
                <a:gd name="connsiteY7" fmla="*/ 194310 h 279082"/>
                <a:gd name="connsiteX8" fmla="*/ 238125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3818" y="160972"/>
                  </a:lnTo>
                  <a:cubicBezTo>
                    <a:pt x="70485" y="201930"/>
                    <a:pt x="95250" y="225743"/>
                    <a:pt x="133350" y="225743"/>
                  </a:cubicBezTo>
                  <a:cubicBezTo>
                    <a:pt x="158115" y="225743"/>
                    <a:pt x="178118" y="216218"/>
                    <a:pt x="199073" y="194310"/>
                  </a:cubicBezTo>
                  <a:lnTo>
                    <a:pt x="238125"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grpFill/>
            <a:ln w="9525"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73D2D308-E31C-4802-A539-D0D64556C4F6}"/>
                </a:ext>
              </a:extLst>
            </p:cNvPr>
            <p:cNvSpPr/>
            <p:nvPr/>
          </p:nvSpPr>
          <p:spPr>
            <a:xfrm>
              <a:off x="8539162" y="2641039"/>
              <a:ext cx="161925" cy="272657"/>
            </a:xfrm>
            <a:custGeom>
              <a:avLst/>
              <a:gdLst>
                <a:gd name="connsiteX0" fmla="*/ 161925 w 161925"/>
                <a:gd name="connsiteY0" fmla="*/ 5005 h 272657"/>
                <a:gd name="connsiteX1" fmla="*/ 152400 w 161925"/>
                <a:gd name="connsiteY1" fmla="*/ 68823 h 272657"/>
                <a:gd name="connsiteX2" fmla="*/ 118110 w 161925"/>
                <a:gd name="connsiteY2" fmla="*/ 60250 h 272657"/>
                <a:gd name="connsiteX3" fmla="*/ 63818 w 161925"/>
                <a:gd name="connsiteY3" fmla="*/ 135498 h 272657"/>
                <a:gd name="connsiteX4" fmla="*/ 63818 w 161925"/>
                <a:gd name="connsiteY4" fmla="*/ 272658 h 272657"/>
                <a:gd name="connsiteX5" fmla="*/ 0 w 161925"/>
                <a:gd name="connsiteY5" fmla="*/ 272658 h 272657"/>
                <a:gd name="connsiteX6" fmla="*/ 0 w 161925"/>
                <a:gd name="connsiteY6" fmla="*/ 5958 h 272657"/>
                <a:gd name="connsiteX7" fmla="*/ 60960 w 161925"/>
                <a:gd name="connsiteY7" fmla="*/ 5958 h 272657"/>
                <a:gd name="connsiteX8" fmla="*/ 60960 w 161925"/>
                <a:gd name="connsiteY8" fmla="*/ 40248 h 272657"/>
                <a:gd name="connsiteX9" fmla="*/ 61913 w 161925"/>
                <a:gd name="connsiteY9" fmla="*/ 40248 h 272657"/>
                <a:gd name="connsiteX10" fmla="*/ 131445 w 161925"/>
                <a:gd name="connsiteY10" fmla="*/ 243 h 272657"/>
                <a:gd name="connsiteX11" fmla="*/ 161925 w 161925"/>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72657">
                  <a:moveTo>
                    <a:pt x="161925" y="5005"/>
                  </a:moveTo>
                  <a:lnTo>
                    <a:pt x="152400" y="68823"/>
                  </a:lnTo>
                  <a:cubicBezTo>
                    <a:pt x="142875" y="64060"/>
                    <a:pt x="131445" y="60250"/>
                    <a:pt x="118110" y="60250"/>
                  </a:cubicBezTo>
                  <a:cubicBezTo>
                    <a:pt x="75248" y="60250"/>
                    <a:pt x="63818" y="94540"/>
                    <a:pt x="63818" y="135498"/>
                  </a:cubicBezTo>
                  <a:lnTo>
                    <a:pt x="63818" y="272658"/>
                  </a:lnTo>
                  <a:lnTo>
                    <a:pt x="0" y="272658"/>
                  </a:lnTo>
                  <a:lnTo>
                    <a:pt x="0" y="5958"/>
                  </a:lnTo>
                  <a:lnTo>
                    <a:pt x="60960" y="5958"/>
                  </a:lnTo>
                  <a:lnTo>
                    <a:pt x="60960" y="40248"/>
                  </a:lnTo>
                  <a:lnTo>
                    <a:pt x="61913" y="40248"/>
                  </a:lnTo>
                  <a:cubicBezTo>
                    <a:pt x="76200" y="15483"/>
                    <a:pt x="100965" y="243"/>
                    <a:pt x="131445" y="243"/>
                  </a:cubicBezTo>
                  <a:cubicBezTo>
                    <a:pt x="140970" y="-710"/>
                    <a:pt x="152400" y="1195"/>
                    <a:pt x="161925" y="5005"/>
                  </a:cubicBezTo>
                  <a:close/>
                </a:path>
              </a:pathLst>
            </a:custGeom>
            <a:grpFill/>
            <a:ln w="9525"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B78B562D-1F73-40F0-94A1-280F224E1DA1}"/>
                </a:ext>
              </a:extLst>
            </p:cNvPr>
            <p:cNvSpPr/>
            <p:nvPr/>
          </p:nvSpPr>
          <p:spPr>
            <a:xfrm>
              <a:off x="8729662" y="2640329"/>
              <a:ext cx="205739" cy="280034"/>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3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8" y="218122"/>
                    <a:pt x="80963" y="227647"/>
                    <a:pt x="104775" y="227647"/>
                  </a:cubicBezTo>
                  <a:cubicBezTo>
                    <a:pt x="127635" y="227647"/>
                    <a:pt x="143827" y="217170"/>
                    <a:pt x="143827" y="200978"/>
                  </a:cubicBezTo>
                  <a:cubicBezTo>
                    <a:pt x="143827" y="155258"/>
                    <a:pt x="10477" y="171450"/>
                    <a:pt x="10477" y="82868"/>
                  </a:cubicBezTo>
                  <a:cubicBezTo>
                    <a:pt x="10477" y="33338"/>
                    <a:pt x="51435" y="0"/>
                    <a:pt x="111443" y="0"/>
                  </a:cubicBezTo>
                  <a:cubicBezTo>
                    <a:pt x="143827"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2B2EB787-FF18-4EF1-90B9-5CB090DEE234}"/>
                </a:ext>
              </a:extLst>
            </p:cNvPr>
            <p:cNvSpPr/>
            <p:nvPr/>
          </p:nvSpPr>
          <p:spPr>
            <a:xfrm>
              <a:off x="8993504" y="2528887"/>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850534E9-0F83-4BB1-89C1-A043989175B8}"/>
                </a:ext>
              </a:extLst>
            </p:cNvPr>
            <p:cNvSpPr/>
            <p:nvPr/>
          </p:nvSpPr>
          <p:spPr>
            <a:xfrm>
              <a:off x="9117329" y="2562224"/>
              <a:ext cx="165734" cy="358139"/>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8 w 165734"/>
                <a:gd name="connsiteY9" fmla="*/ 0 h 358139"/>
                <a:gd name="connsiteX10" fmla="*/ 101918 w 165734"/>
                <a:gd name="connsiteY10" fmla="*/ 86677 h 358139"/>
                <a:gd name="connsiteX11" fmla="*/ 165735 w 165734"/>
                <a:gd name="connsiteY11" fmla="*/ 86677 h 358139"/>
                <a:gd name="connsiteX12" fmla="*/ 165735 w 165734"/>
                <a:gd name="connsiteY12" fmla="*/ 138113 h 358139"/>
                <a:gd name="connsiteX13" fmla="*/ 101918 w 165734"/>
                <a:gd name="connsiteY13" fmla="*/ 138113 h 358139"/>
                <a:gd name="connsiteX14" fmla="*/ 101918 w 165734"/>
                <a:gd name="connsiteY14" fmla="*/ 269558 h 358139"/>
                <a:gd name="connsiteX15" fmla="*/ 130493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grpFill/>
            <a:ln w="9525"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1E145958-165D-48EE-AD4F-09A52BAAAA5D}"/>
                </a:ext>
              </a:extLst>
            </p:cNvPr>
            <p:cNvSpPr/>
            <p:nvPr/>
          </p:nvSpPr>
          <p:spPr>
            <a:xfrm>
              <a:off x="9331642"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4775 w 225742"/>
                <a:gd name="connsiteY20" fmla="*/ 340042 h 386714"/>
                <a:gd name="connsiteX21" fmla="*/ 165735 w 225742"/>
                <a:gd name="connsiteY21" fmla="*/ 307658 h 386714"/>
                <a:gd name="connsiteX22" fmla="*/ 165735 w 225742"/>
                <a:gd name="connsiteY22" fmla="*/ 261938 h 386714"/>
                <a:gd name="connsiteX23" fmla="*/ 121920 w 225742"/>
                <a:gd name="connsiteY23" fmla="*/ 257175 h 386714"/>
                <a:gd name="connsiteX24" fmla="*/ 60007 w 225742"/>
                <a:gd name="connsiteY24" fmla="*/ 300990 h 386714"/>
                <a:gd name="connsiteX25" fmla="*/ 104775 w 225742"/>
                <a:gd name="connsiteY25" fmla="*/ 340042 h 386714"/>
                <a:gd name="connsiteX26" fmla="*/ 173355 w 225742"/>
                <a:gd name="connsiteY26" fmla="*/ 72390 h 386714"/>
                <a:gd name="connsiteX27" fmla="*/ 136207 w 225742"/>
                <a:gd name="connsiteY27" fmla="*/ 36195 h 386714"/>
                <a:gd name="connsiteX28" fmla="*/ 173355 w 225742"/>
                <a:gd name="connsiteY28" fmla="*/ 0 h 386714"/>
                <a:gd name="connsiteX29" fmla="*/ 210502 w 225742"/>
                <a:gd name="connsiteY29" fmla="*/ 36195 h 386714"/>
                <a:gd name="connsiteX30" fmla="*/ 173355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4775" y="340042"/>
                  </a:moveTo>
                  <a:cubicBezTo>
                    <a:pt x="127635" y="340042"/>
                    <a:pt x="148590" y="328613"/>
                    <a:pt x="165735" y="307658"/>
                  </a:cubicBezTo>
                  <a:lnTo>
                    <a:pt x="165735" y="261938"/>
                  </a:lnTo>
                  <a:cubicBezTo>
                    <a:pt x="151447" y="258127"/>
                    <a:pt x="136207" y="257175"/>
                    <a:pt x="121920" y="257175"/>
                  </a:cubicBezTo>
                  <a:cubicBezTo>
                    <a:pt x="82868" y="257175"/>
                    <a:pt x="60007" y="272415"/>
                    <a:pt x="60007" y="300990"/>
                  </a:cubicBezTo>
                  <a:cubicBezTo>
                    <a:pt x="60007" y="324803"/>
                    <a:pt x="77152" y="340042"/>
                    <a:pt x="104775" y="340042"/>
                  </a:cubicBezTo>
                  <a:close/>
                  <a:moveTo>
                    <a:pt x="173355" y="72390"/>
                  </a:moveTo>
                  <a:cubicBezTo>
                    <a:pt x="153352" y="72390"/>
                    <a:pt x="136207" y="55245"/>
                    <a:pt x="136207" y="36195"/>
                  </a:cubicBezTo>
                  <a:cubicBezTo>
                    <a:pt x="136207" y="17145"/>
                    <a:pt x="153352" y="0"/>
                    <a:pt x="173355" y="0"/>
                  </a:cubicBezTo>
                  <a:cubicBezTo>
                    <a:pt x="193357" y="0"/>
                    <a:pt x="210502" y="17145"/>
                    <a:pt x="210502" y="36195"/>
                  </a:cubicBezTo>
                  <a:cubicBezTo>
                    <a:pt x="210502" y="56198"/>
                    <a:pt x="192405" y="72390"/>
                    <a:pt x="173355" y="72390"/>
                  </a:cubicBezTo>
                  <a:close/>
                </a:path>
              </a:pathLst>
            </a:custGeom>
            <a:grpFill/>
            <a:ln w="9525"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8431B0C9-8EDF-4F1E-A887-A195E2E076AB}"/>
                </a:ext>
              </a:extLst>
            </p:cNvPr>
            <p:cNvSpPr/>
            <p:nvPr/>
          </p:nvSpPr>
          <p:spPr>
            <a:xfrm>
              <a:off x="9605962" y="2562224"/>
              <a:ext cx="166687" cy="358139"/>
            </a:xfrm>
            <a:custGeom>
              <a:avLst/>
              <a:gdLst>
                <a:gd name="connsiteX0" fmla="*/ 166688 w 166687"/>
                <a:gd name="connsiteY0" fmla="*/ 295275 h 358139"/>
                <a:gd name="connsiteX1" fmla="*/ 166688 w 166687"/>
                <a:gd name="connsiteY1" fmla="*/ 348615 h 358139"/>
                <a:gd name="connsiteX2" fmla="*/ 114300 w 166687"/>
                <a:gd name="connsiteY2" fmla="*/ 358140 h 358139"/>
                <a:gd name="connsiteX3" fmla="*/ 41910 w 166687"/>
                <a:gd name="connsiteY3" fmla="*/ 282892 h 358139"/>
                <a:gd name="connsiteX4" fmla="*/ 41910 w 166687"/>
                <a:gd name="connsiteY4" fmla="*/ 137160 h 358139"/>
                <a:gd name="connsiteX5" fmla="*/ 0 w 166687"/>
                <a:gd name="connsiteY5" fmla="*/ 137160 h 358139"/>
                <a:gd name="connsiteX6" fmla="*/ 0 w 166687"/>
                <a:gd name="connsiteY6" fmla="*/ 85725 h 358139"/>
                <a:gd name="connsiteX7" fmla="*/ 40005 w 166687"/>
                <a:gd name="connsiteY7" fmla="*/ 85725 h 358139"/>
                <a:gd name="connsiteX8" fmla="*/ 40005 w 166687"/>
                <a:gd name="connsiteY8" fmla="*/ 13335 h 358139"/>
                <a:gd name="connsiteX9" fmla="*/ 101918 w 166687"/>
                <a:gd name="connsiteY9" fmla="*/ 0 h 358139"/>
                <a:gd name="connsiteX10" fmla="*/ 101918 w 166687"/>
                <a:gd name="connsiteY10" fmla="*/ 86677 h 358139"/>
                <a:gd name="connsiteX11" fmla="*/ 165735 w 166687"/>
                <a:gd name="connsiteY11" fmla="*/ 86677 h 358139"/>
                <a:gd name="connsiteX12" fmla="*/ 165735 w 166687"/>
                <a:gd name="connsiteY12" fmla="*/ 138113 h 358139"/>
                <a:gd name="connsiteX13" fmla="*/ 101918 w 166687"/>
                <a:gd name="connsiteY13" fmla="*/ 138113 h 358139"/>
                <a:gd name="connsiteX14" fmla="*/ 101918 w 166687"/>
                <a:gd name="connsiteY14" fmla="*/ 269558 h 358139"/>
                <a:gd name="connsiteX15" fmla="*/ 130493 w 166687"/>
                <a:gd name="connsiteY15" fmla="*/ 304800 h 358139"/>
                <a:gd name="connsiteX16" fmla="*/ 166688 w 166687"/>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87" h="358139">
                  <a:moveTo>
                    <a:pt x="166688" y="295275"/>
                  </a:moveTo>
                  <a:lnTo>
                    <a:pt x="166688" y="348615"/>
                  </a:lnTo>
                  <a:cubicBezTo>
                    <a:pt x="153352" y="355283"/>
                    <a:pt x="132398" y="358140"/>
                    <a:pt x="114300" y="358140"/>
                  </a:cubicBezTo>
                  <a:cubicBezTo>
                    <a:pt x="67627" y="358140"/>
                    <a:pt x="41910" y="331470"/>
                    <a:pt x="41910" y="282892"/>
                  </a:cubicBezTo>
                  <a:lnTo>
                    <a:pt x="41910"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3827" y="303848"/>
                    <a:pt x="156210" y="300038"/>
                    <a:pt x="166688" y="295275"/>
                  </a:cubicBezTo>
                  <a:close/>
                </a:path>
              </a:pathLst>
            </a:custGeom>
            <a:grpFill/>
            <a:ln w="9525"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20AD2CA3-723F-43AC-8EDF-188A25514B81}"/>
                </a:ext>
              </a:extLst>
            </p:cNvPr>
            <p:cNvSpPr/>
            <p:nvPr/>
          </p:nvSpPr>
          <p:spPr>
            <a:xfrm>
              <a:off x="2090737" y="3122294"/>
              <a:ext cx="231457" cy="368617"/>
            </a:xfrm>
            <a:custGeom>
              <a:avLst/>
              <a:gdLst>
                <a:gd name="connsiteX0" fmla="*/ 231458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8 w 231457"/>
                <a:gd name="connsiteY9" fmla="*/ 0 h 368617"/>
                <a:gd name="connsiteX10" fmla="*/ 231458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8" y="60007"/>
                  </a:moveTo>
                  <a:lnTo>
                    <a:pt x="65723" y="60007"/>
                  </a:lnTo>
                  <a:lnTo>
                    <a:pt x="65723" y="151447"/>
                  </a:lnTo>
                  <a:lnTo>
                    <a:pt x="189548" y="151447"/>
                  </a:lnTo>
                  <a:lnTo>
                    <a:pt x="189548" y="211455"/>
                  </a:lnTo>
                  <a:lnTo>
                    <a:pt x="65723" y="211455"/>
                  </a:lnTo>
                  <a:lnTo>
                    <a:pt x="65723" y="368617"/>
                  </a:lnTo>
                  <a:lnTo>
                    <a:pt x="0" y="368617"/>
                  </a:lnTo>
                  <a:lnTo>
                    <a:pt x="0" y="0"/>
                  </a:lnTo>
                  <a:lnTo>
                    <a:pt x="231458" y="0"/>
                  </a:lnTo>
                  <a:lnTo>
                    <a:pt x="231458" y="60007"/>
                  </a:lnTo>
                  <a:close/>
                </a:path>
              </a:pathLst>
            </a:custGeom>
            <a:grpFill/>
            <a:ln w="9525"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C69E156E-E4B0-441C-865E-1726CAF88F05}"/>
                </a:ext>
              </a:extLst>
            </p:cNvPr>
            <p:cNvSpPr/>
            <p:nvPr/>
          </p:nvSpPr>
          <p:spPr>
            <a:xfrm>
              <a:off x="2334560" y="3217544"/>
              <a:ext cx="225758" cy="279082"/>
            </a:xfrm>
            <a:custGeom>
              <a:avLst/>
              <a:gdLst>
                <a:gd name="connsiteX0" fmla="*/ 114316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6 w 225758"/>
                <a:gd name="connsiteY4" fmla="*/ 67627 h 279082"/>
                <a:gd name="connsiteX5" fmla="*/ 24781 w 225758"/>
                <a:gd name="connsiteY5" fmla="*/ 15240 h 279082"/>
                <a:gd name="connsiteX6" fmla="*/ 112411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6 w 225758"/>
                <a:gd name="connsiteY13" fmla="*/ 194310 h 279082"/>
                <a:gd name="connsiteX14" fmla="*/ 114316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6" y="107633"/>
                  </a:moveTo>
                  <a:cubicBezTo>
                    <a:pt x="131461" y="107633"/>
                    <a:pt x="147654" y="108585"/>
                    <a:pt x="164799" y="113347"/>
                  </a:cubicBezTo>
                  <a:lnTo>
                    <a:pt x="164799" y="103822"/>
                  </a:lnTo>
                  <a:cubicBezTo>
                    <a:pt x="164799" y="69532"/>
                    <a:pt x="144796" y="52388"/>
                    <a:pt x="105744" y="52388"/>
                  </a:cubicBezTo>
                  <a:cubicBezTo>
                    <a:pt x="83836" y="52388"/>
                    <a:pt x="60024" y="57150"/>
                    <a:pt x="38116" y="67627"/>
                  </a:cubicBezTo>
                  <a:lnTo>
                    <a:pt x="24781" y="15240"/>
                  </a:lnTo>
                  <a:cubicBezTo>
                    <a:pt x="49546" y="5715"/>
                    <a:pt x="81931" y="0"/>
                    <a:pt x="112411" y="0"/>
                  </a:cubicBezTo>
                  <a:cubicBezTo>
                    <a:pt x="187659" y="0"/>
                    <a:pt x="225759" y="35242"/>
                    <a:pt x="225759" y="102870"/>
                  </a:cubicBezTo>
                  <a:lnTo>
                    <a:pt x="225759" y="273367"/>
                  </a:lnTo>
                  <a:lnTo>
                    <a:pt x="166704" y="273367"/>
                  </a:lnTo>
                  <a:lnTo>
                    <a:pt x="166704" y="244792"/>
                  </a:lnTo>
                  <a:lnTo>
                    <a:pt x="165751" y="244792"/>
                  </a:lnTo>
                  <a:cubicBezTo>
                    <a:pt x="142891" y="268605"/>
                    <a:pt x="119079" y="279083"/>
                    <a:pt x="87646" y="279083"/>
                  </a:cubicBezTo>
                  <a:cubicBezTo>
                    <a:pt x="34306" y="279083"/>
                    <a:pt x="16" y="245745"/>
                    <a:pt x="16" y="194310"/>
                  </a:cubicBezTo>
                  <a:cubicBezTo>
                    <a:pt x="-936" y="138113"/>
                    <a:pt x="40021" y="107633"/>
                    <a:pt x="114316" y="107633"/>
                  </a:cubicBezTo>
                  <a:close/>
                  <a:moveTo>
                    <a:pt x="103839" y="232410"/>
                  </a:moveTo>
                  <a:cubicBezTo>
                    <a:pt x="126699" y="232410"/>
                    <a:pt x="147654" y="220980"/>
                    <a:pt x="164799" y="200025"/>
                  </a:cubicBezTo>
                  <a:lnTo>
                    <a:pt x="164799" y="153352"/>
                  </a:lnTo>
                  <a:cubicBezTo>
                    <a:pt x="150511" y="149542"/>
                    <a:pt x="135271" y="148590"/>
                    <a:pt x="120984" y="148590"/>
                  </a:cubicBezTo>
                  <a:cubicBezTo>
                    <a:pt x="81931" y="148590"/>
                    <a:pt x="59071" y="163830"/>
                    <a:pt x="59071" y="192405"/>
                  </a:cubicBezTo>
                  <a:cubicBezTo>
                    <a:pt x="59071" y="217170"/>
                    <a:pt x="76216" y="232410"/>
                    <a:pt x="103839" y="232410"/>
                  </a:cubicBezTo>
                  <a:close/>
                </a:path>
              </a:pathLst>
            </a:custGeom>
            <a:grpFill/>
            <a:ln w="9525"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FB63E64E-D373-456F-B84E-14F63B569003}"/>
                </a:ext>
              </a:extLst>
            </p:cNvPr>
            <p:cNvSpPr/>
            <p:nvPr/>
          </p:nvSpPr>
          <p:spPr>
            <a:xfrm>
              <a:off x="262508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3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3" y="193358"/>
                  </a:cubicBezTo>
                  <a:lnTo>
                    <a:pt x="222885" y="237173"/>
                  </a:lnTo>
                  <a:close/>
                </a:path>
              </a:pathLst>
            </a:custGeom>
            <a:grpFill/>
            <a:ln w="9525"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EEAED910-EBB8-4865-87EF-E265BA3D458E}"/>
                </a:ext>
              </a:extLst>
            </p:cNvPr>
            <p:cNvSpPr/>
            <p:nvPr/>
          </p:nvSpPr>
          <p:spPr>
            <a:xfrm>
              <a:off x="2904172" y="3100387"/>
              <a:ext cx="228599" cy="390525"/>
            </a:xfrm>
            <a:custGeom>
              <a:avLst/>
              <a:gdLst>
                <a:gd name="connsiteX0" fmla="*/ 228600 w 228599"/>
                <a:gd name="connsiteY0" fmla="*/ 390525 h 390525"/>
                <a:gd name="connsiteX1" fmla="*/ 166687 w 228599"/>
                <a:gd name="connsiteY1" fmla="*/ 390525 h 390525"/>
                <a:gd name="connsiteX2" fmla="*/ 166687 w 228599"/>
                <a:gd name="connsiteY2" fmla="*/ 238125 h 390525"/>
                <a:gd name="connsiteX3" fmla="*/ 117157 w 228599"/>
                <a:gd name="connsiteY3" fmla="*/ 173355 h 390525"/>
                <a:gd name="connsiteX4" fmla="*/ 61913 w 228599"/>
                <a:gd name="connsiteY4" fmla="*/ 238125 h 390525"/>
                <a:gd name="connsiteX5" fmla="*/ 61913 w 228599"/>
                <a:gd name="connsiteY5" fmla="*/ 390525 h 390525"/>
                <a:gd name="connsiteX6" fmla="*/ 0 w 228599"/>
                <a:gd name="connsiteY6" fmla="*/ 390525 h 390525"/>
                <a:gd name="connsiteX7" fmla="*/ 0 w 228599"/>
                <a:gd name="connsiteY7" fmla="*/ 16192 h 390525"/>
                <a:gd name="connsiteX8" fmla="*/ 61913 w 228599"/>
                <a:gd name="connsiteY8" fmla="*/ 0 h 390525"/>
                <a:gd name="connsiteX9" fmla="*/ 61913 w 228599"/>
                <a:gd name="connsiteY9" fmla="*/ 155258 h 390525"/>
                <a:gd name="connsiteX10" fmla="*/ 62865 w 228599"/>
                <a:gd name="connsiteY10" fmla="*/ 155258 h 390525"/>
                <a:gd name="connsiteX11" fmla="*/ 140970 w 228599"/>
                <a:gd name="connsiteY11" fmla="*/ 116205 h 390525"/>
                <a:gd name="connsiteX12" fmla="*/ 228600 w 228599"/>
                <a:gd name="connsiteY12" fmla="*/ 223838 h 390525"/>
                <a:gd name="connsiteX13" fmla="*/ 228600 w 228599"/>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9" h="390525">
                  <a:moveTo>
                    <a:pt x="228600" y="390525"/>
                  </a:moveTo>
                  <a:lnTo>
                    <a:pt x="166687" y="390525"/>
                  </a:lnTo>
                  <a:lnTo>
                    <a:pt x="166687" y="238125"/>
                  </a:lnTo>
                  <a:cubicBezTo>
                    <a:pt x="166687"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C6185E2F-9510-45DC-9B30-D00767C026C4}"/>
                </a:ext>
              </a:extLst>
            </p:cNvPr>
            <p:cNvSpPr/>
            <p:nvPr/>
          </p:nvSpPr>
          <p:spPr>
            <a:xfrm>
              <a:off x="3211829" y="3099434"/>
              <a:ext cx="249554" cy="397192"/>
            </a:xfrm>
            <a:custGeom>
              <a:avLst/>
              <a:gdLst>
                <a:gd name="connsiteX0" fmla="*/ 249555 w 249554"/>
                <a:gd name="connsiteY0" fmla="*/ 256223 h 397192"/>
                <a:gd name="connsiteX1" fmla="*/ 140970 w 249554"/>
                <a:gd name="connsiteY1" fmla="*/ 397193 h 397192"/>
                <a:gd name="connsiteX2" fmla="*/ 61913 w 249554"/>
                <a:gd name="connsiteY2" fmla="*/ 360045 h 397192"/>
                <a:gd name="connsiteX3" fmla="*/ 60008 w 249554"/>
                <a:gd name="connsiteY3" fmla="*/ 360045 h 397192"/>
                <a:gd name="connsiteX4" fmla="*/ 60008 w 249554"/>
                <a:gd name="connsiteY4" fmla="*/ 390525 h 397192"/>
                <a:gd name="connsiteX5" fmla="*/ 0 w 249554"/>
                <a:gd name="connsiteY5" fmla="*/ 390525 h 397192"/>
                <a:gd name="connsiteX6" fmla="*/ 0 w 249554"/>
                <a:gd name="connsiteY6" fmla="*/ 16192 h 397192"/>
                <a:gd name="connsiteX7" fmla="*/ 61913 w 249554"/>
                <a:gd name="connsiteY7" fmla="*/ 0 h 397192"/>
                <a:gd name="connsiteX8" fmla="*/ 61913 w 249554"/>
                <a:gd name="connsiteY8" fmla="*/ 154305 h 397192"/>
                <a:gd name="connsiteX9" fmla="*/ 62865 w 249554"/>
                <a:gd name="connsiteY9" fmla="*/ 154305 h 397192"/>
                <a:gd name="connsiteX10" fmla="*/ 140970 w 249554"/>
                <a:gd name="connsiteY10" fmla="*/ 116205 h 397192"/>
                <a:gd name="connsiteX11" fmla="*/ 249555 w 249554"/>
                <a:gd name="connsiteY11" fmla="*/ 256223 h 397192"/>
                <a:gd name="connsiteX12" fmla="*/ 187642 w 249554"/>
                <a:gd name="connsiteY12" fmla="*/ 257175 h 397192"/>
                <a:gd name="connsiteX13" fmla="*/ 125730 w 249554"/>
                <a:gd name="connsiteY13" fmla="*/ 173355 h 397192"/>
                <a:gd name="connsiteX14" fmla="*/ 62865 w 249554"/>
                <a:gd name="connsiteY14" fmla="*/ 207645 h 397192"/>
                <a:gd name="connsiteX15" fmla="*/ 62865 w 249554"/>
                <a:gd name="connsiteY15" fmla="*/ 305753 h 397192"/>
                <a:gd name="connsiteX16" fmla="*/ 126683 w 249554"/>
                <a:gd name="connsiteY16" fmla="*/ 341948 h 397192"/>
                <a:gd name="connsiteX17" fmla="*/ 187642 w 249554"/>
                <a:gd name="connsiteY17" fmla="*/ 257175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9554" h="397192">
                  <a:moveTo>
                    <a:pt x="249555" y="256223"/>
                  </a:moveTo>
                  <a:cubicBezTo>
                    <a:pt x="249555" y="341948"/>
                    <a:pt x="205740" y="397193"/>
                    <a:pt x="140970" y="397193"/>
                  </a:cubicBezTo>
                  <a:cubicBezTo>
                    <a:pt x="107633" y="397193"/>
                    <a:pt x="80010" y="382905"/>
                    <a:pt x="61913" y="360045"/>
                  </a:cubicBezTo>
                  <a:lnTo>
                    <a:pt x="60008" y="360045"/>
                  </a:lnTo>
                  <a:lnTo>
                    <a:pt x="60008" y="390525"/>
                  </a:lnTo>
                  <a:lnTo>
                    <a:pt x="0" y="390525"/>
                  </a:lnTo>
                  <a:lnTo>
                    <a:pt x="0" y="16192"/>
                  </a:lnTo>
                  <a:lnTo>
                    <a:pt x="61913" y="0"/>
                  </a:lnTo>
                  <a:lnTo>
                    <a:pt x="61913" y="154305"/>
                  </a:lnTo>
                  <a:lnTo>
                    <a:pt x="62865" y="154305"/>
                  </a:lnTo>
                  <a:cubicBezTo>
                    <a:pt x="80963" y="130492"/>
                    <a:pt x="107633" y="116205"/>
                    <a:pt x="140970" y="116205"/>
                  </a:cubicBezTo>
                  <a:cubicBezTo>
                    <a:pt x="205740" y="117157"/>
                    <a:pt x="249555" y="169545"/>
                    <a:pt x="249555" y="256223"/>
                  </a:cubicBezTo>
                  <a:close/>
                  <a:moveTo>
                    <a:pt x="187642" y="257175"/>
                  </a:moveTo>
                  <a:cubicBezTo>
                    <a:pt x="187642" y="201930"/>
                    <a:pt x="164783" y="173355"/>
                    <a:pt x="125730" y="173355"/>
                  </a:cubicBezTo>
                  <a:cubicBezTo>
                    <a:pt x="101917" y="173355"/>
                    <a:pt x="81915" y="183832"/>
                    <a:pt x="62865" y="207645"/>
                  </a:cubicBezTo>
                  <a:lnTo>
                    <a:pt x="62865" y="305753"/>
                  </a:lnTo>
                  <a:cubicBezTo>
                    <a:pt x="80963" y="329565"/>
                    <a:pt x="100965" y="341948"/>
                    <a:pt x="126683" y="341948"/>
                  </a:cubicBezTo>
                  <a:cubicBezTo>
                    <a:pt x="166688" y="341948"/>
                    <a:pt x="187642" y="310515"/>
                    <a:pt x="187642" y="257175"/>
                  </a:cubicBezTo>
                  <a:close/>
                </a:path>
              </a:pathLst>
            </a:custGeom>
            <a:grpFill/>
            <a:ln w="9525"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B204B30A-BAD1-487D-ACEE-FBAB1962ECBD}"/>
                </a:ext>
              </a:extLst>
            </p:cNvPr>
            <p:cNvSpPr/>
            <p:nvPr/>
          </p:nvSpPr>
          <p:spPr>
            <a:xfrm>
              <a:off x="351567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16275B2F-2CDC-4A82-BD27-40AFE637FA17}"/>
                </a:ext>
              </a:extLst>
            </p:cNvPr>
            <p:cNvSpPr/>
            <p:nvPr/>
          </p:nvSpPr>
          <p:spPr>
            <a:xfrm>
              <a:off x="3829049" y="3217301"/>
              <a:ext cx="160020" cy="273610"/>
            </a:xfrm>
            <a:custGeom>
              <a:avLst/>
              <a:gdLst>
                <a:gd name="connsiteX0" fmla="*/ 160020 w 160020"/>
                <a:gd name="connsiteY0" fmla="*/ 5005 h 273610"/>
                <a:gd name="connsiteX1" fmla="*/ 150495 w 160020"/>
                <a:gd name="connsiteY1" fmla="*/ 68823 h 273610"/>
                <a:gd name="connsiteX2" fmla="*/ 116205 w 160020"/>
                <a:gd name="connsiteY2" fmla="*/ 60250 h 273610"/>
                <a:gd name="connsiteX3" fmla="*/ 61913 w 160020"/>
                <a:gd name="connsiteY3" fmla="*/ 135498 h 273610"/>
                <a:gd name="connsiteX4" fmla="*/ 61913 w 160020"/>
                <a:gd name="connsiteY4" fmla="*/ 273610 h 273610"/>
                <a:gd name="connsiteX5" fmla="*/ 0 w 160020"/>
                <a:gd name="connsiteY5" fmla="*/ 273610 h 273610"/>
                <a:gd name="connsiteX6" fmla="*/ 0 w 160020"/>
                <a:gd name="connsiteY6" fmla="*/ 6910 h 273610"/>
                <a:gd name="connsiteX7" fmla="*/ 60960 w 160020"/>
                <a:gd name="connsiteY7" fmla="*/ 6910 h 273610"/>
                <a:gd name="connsiteX8" fmla="*/ 60960 w 160020"/>
                <a:gd name="connsiteY8" fmla="*/ 40248 h 273610"/>
                <a:gd name="connsiteX9" fmla="*/ 61913 w 160020"/>
                <a:gd name="connsiteY9" fmla="*/ 40248 h 273610"/>
                <a:gd name="connsiteX10" fmla="*/ 131445 w 160020"/>
                <a:gd name="connsiteY10" fmla="*/ 243 h 273610"/>
                <a:gd name="connsiteX11" fmla="*/ 160020 w 160020"/>
                <a:gd name="connsiteY11" fmla="*/ 5005 h 2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3610">
                  <a:moveTo>
                    <a:pt x="160020" y="5005"/>
                  </a:moveTo>
                  <a:lnTo>
                    <a:pt x="150495" y="68823"/>
                  </a:lnTo>
                  <a:cubicBezTo>
                    <a:pt x="140970" y="64060"/>
                    <a:pt x="129540" y="60250"/>
                    <a:pt x="116205" y="60250"/>
                  </a:cubicBezTo>
                  <a:cubicBezTo>
                    <a:pt x="73342" y="60250"/>
                    <a:pt x="61913" y="94540"/>
                    <a:pt x="61913" y="135498"/>
                  </a:cubicBezTo>
                  <a:lnTo>
                    <a:pt x="61913" y="273610"/>
                  </a:lnTo>
                  <a:lnTo>
                    <a:pt x="0" y="273610"/>
                  </a:lnTo>
                  <a:lnTo>
                    <a:pt x="0" y="6910"/>
                  </a:lnTo>
                  <a:lnTo>
                    <a:pt x="60960" y="6910"/>
                  </a:lnTo>
                  <a:lnTo>
                    <a:pt x="60960" y="40248"/>
                  </a:lnTo>
                  <a:lnTo>
                    <a:pt x="61913" y="40248"/>
                  </a:lnTo>
                  <a:cubicBezTo>
                    <a:pt x="76200" y="15483"/>
                    <a:pt x="100965" y="243"/>
                    <a:pt x="131445" y="243"/>
                  </a:cubicBezTo>
                  <a:cubicBezTo>
                    <a:pt x="139065" y="-710"/>
                    <a:pt x="150495" y="1195"/>
                    <a:pt x="160020" y="5005"/>
                  </a:cubicBezTo>
                  <a:close/>
                </a:path>
              </a:pathLst>
            </a:custGeom>
            <a:grpFill/>
            <a:ln w="9525"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8B761F21-EFEC-4E88-BA94-D4B7B6C054EE}"/>
                </a:ext>
              </a:extLst>
            </p:cNvPr>
            <p:cNvSpPr/>
            <p:nvPr/>
          </p:nvSpPr>
          <p:spPr>
            <a:xfrm>
              <a:off x="4022407"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3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7" y="0"/>
                  </a:cubicBezTo>
                  <a:cubicBezTo>
                    <a:pt x="196215" y="0"/>
                    <a:pt x="242887" y="53340"/>
                    <a:pt x="242887" y="135255"/>
                  </a:cubicBezTo>
                  <a:cubicBezTo>
                    <a:pt x="242887" y="143827"/>
                    <a:pt x="241935" y="153352"/>
                    <a:pt x="241935" y="160972"/>
                  </a:cubicBezTo>
                  <a:lnTo>
                    <a:pt x="62865" y="160972"/>
                  </a:lnTo>
                  <a:cubicBezTo>
                    <a:pt x="69533" y="201930"/>
                    <a:pt x="94297" y="225742"/>
                    <a:pt x="132397" y="225742"/>
                  </a:cubicBezTo>
                  <a:cubicBezTo>
                    <a:pt x="157163" y="225742"/>
                    <a:pt x="177165" y="216217"/>
                    <a:pt x="198120" y="194310"/>
                  </a:cubicBezTo>
                  <a:lnTo>
                    <a:pt x="237173" y="235267"/>
                  </a:lnTo>
                  <a:cubicBezTo>
                    <a:pt x="207645" y="264795"/>
                    <a:pt x="173355" y="279083"/>
                    <a:pt x="132397" y="279083"/>
                  </a:cubicBezTo>
                  <a:close/>
                  <a:moveTo>
                    <a:pt x="62865" y="115252"/>
                  </a:moveTo>
                  <a:lnTo>
                    <a:pt x="183833" y="115252"/>
                  </a:lnTo>
                  <a:cubicBezTo>
                    <a:pt x="180975" y="74295"/>
                    <a:pt x="160020" y="50482"/>
                    <a:pt x="124777"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B9CF14BB-7E7C-4473-B0B3-25DCE6E0EAB2}"/>
                </a:ext>
              </a:extLst>
            </p:cNvPr>
            <p:cNvSpPr/>
            <p:nvPr/>
          </p:nvSpPr>
          <p:spPr>
            <a:xfrm>
              <a:off x="4325302" y="3105149"/>
              <a:ext cx="79057" cy="385762"/>
            </a:xfrm>
            <a:custGeom>
              <a:avLst/>
              <a:gdLst>
                <a:gd name="connsiteX0" fmla="*/ 79057 w 79057"/>
                <a:gd name="connsiteY0" fmla="*/ 38100 h 385762"/>
                <a:gd name="connsiteX1" fmla="*/ 39053 w 79057"/>
                <a:gd name="connsiteY1" fmla="*/ 76200 h 385762"/>
                <a:gd name="connsiteX2" fmla="*/ 0 w 79057"/>
                <a:gd name="connsiteY2" fmla="*/ 38100 h 385762"/>
                <a:gd name="connsiteX3" fmla="*/ 39053 w 79057"/>
                <a:gd name="connsiteY3" fmla="*/ 0 h 385762"/>
                <a:gd name="connsiteX4" fmla="*/ 79057 w 79057"/>
                <a:gd name="connsiteY4" fmla="*/ 38100 h 385762"/>
                <a:gd name="connsiteX5" fmla="*/ 71438 w 79057"/>
                <a:gd name="connsiteY5" fmla="*/ 385763 h 385762"/>
                <a:gd name="connsiteX6" fmla="*/ 9525 w 79057"/>
                <a:gd name="connsiteY6" fmla="*/ 385763 h 385762"/>
                <a:gd name="connsiteX7" fmla="*/ 9525 w 79057"/>
                <a:gd name="connsiteY7" fmla="*/ 119063 h 385762"/>
                <a:gd name="connsiteX8" fmla="*/ 71438 w 79057"/>
                <a:gd name="connsiteY8" fmla="*/ 119063 h 385762"/>
                <a:gd name="connsiteX9" fmla="*/ 71438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3" y="76200"/>
                  </a:cubicBezTo>
                  <a:cubicBezTo>
                    <a:pt x="17145" y="76200"/>
                    <a:pt x="0" y="60960"/>
                    <a:pt x="0" y="38100"/>
                  </a:cubicBezTo>
                  <a:cubicBezTo>
                    <a:pt x="0" y="16192"/>
                    <a:pt x="18097" y="0"/>
                    <a:pt x="39053" y="0"/>
                  </a:cubicBezTo>
                  <a:cubicBezTo>
                    <a:pt x="61913" y="0"/>
                    <a:pt x="79057" y="16192"/>
                    <a:pt x="79057" y="38100"/>
                  </a:cubicBezTo>
                  <a:close/>
                  <a:moveTo>
                    <a:pt x="71438" y="385763"/>
                  </a:moveTo>
                  <a:lnTo>
                    <a:pt x="9525" y="385763"/>
                  </a:lnTo>
                  <a:lnTo>
                    <a:pt x="9525" y="119063"/>
                  </a:lnTo>
                  <a:lnTo>
                    <a:pt x="71438" y="119063"/>
                  </a:lnTo>
                  <a:lnTo>
                    <a:pt x="71438" y="385763"/>
                  </a:lnTo>
                  <a:close/>
                </a:path>
              </a:pathLst>
            </a:custGeom>
            <a:grpFill/>
            <a:ln w="9525"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CB644990-61C5-4AF6-9280-4F4040C7D2C8}"/>
                </a:ext>
              </a:extLst>
            </p:cNvPr>
            <p:cNvSpPr/>
            <p:nvPr/>
          </p:nvSpPr>
          <p:spPr>
            <a:xfrm>
              <a:off x="4463414"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33E51179-E454-4C0E-A54E-C77FB0E70DCA}"/>
                </a:ext>
              </a:extLst>
            </p:cNvPr>
            <p:cNvSpPr/>
            <p:nvPr/>
          </p:nvSpPr>
          <p:spPr>
            <a:xfrm>
              <a:off x="4742496"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9BEF40D7-2A99-4FF6-80EA-B51BEA2E4CEE}"/>
                </a:ext>
              </a:extLst>
            </p:cNvPr>
            <p:cNvSpPr/>
            <p:nvPr/>
          </p:nvSpPr>
          <p:spPr>
            <a:xfrm>
              <a:off x="5209221" y="3122294"/>
              <a:ext cx="273367" cy="368617"/>
            </a:xfrm>
            <a:custGeom>
              <a:avLst/>
              <a:gdLst>
                <a:gd name="connsiteX0" fmla="*/ 64770 w 273367"/>
                <a:gd name="connsiteY0" fmla="*/ 368617 h 368617"/>
                <a:gd name="connsiteX1" fmla="*/ 0 w 273367"/>
                <a:gd name="connsiteY1" fmla="*/ 368617 h 368617"/>
                <a:gd name="connsiteX2" fmla="*/ 0 w 273367"/>
                <a:gd name="connsiteY2" fmla="*/ 0 h 368617"/>
                <a:gd name="connsiteX3" fmla="*/ 137160 w 273367"/>
                <a:gd name="connsiteY3" fmla="*/ 0 h 368617"/>
                <a:gd name="connsiteX4" fmla="*/ 263843 w 273367"/>
                <a:gd name="connsiteY4" fmla="*/ 108585 h 368617"/>
                <a:gd name="connsiteX5" fmla="*/ 188595 w 273367"/>
                <a:gd name="connsiteY5" fmla="*/ 214313 h 368617"/>
                <a:gd name="connsiteX6" fmla="*/ 273368 w 273367"/>
                <a:gd name="connsiteY6" fmla="*/ 368617 h 368617"/>
                <a:gd name="connsiteX7" fmla="*/ 196215 w 273367"/>
                <a:gd name="connsiteY7" fmla="*/ 368617 h 368617"/>
                <a:gd name="connsiteX8" fmla="*/ 120015 w 273367"/>
                <a:gd name="connsiteY8" fmla="*/ 220980 h 368617"/>
                <a:gd name="connsiteX9" fmla="*/ 63818 w 273367"/>
                <a:gd name="connsiteY9" fmla="*/ 220980 h 368617"/>
                <a:gd name="connsiteX10" fmla="*/ 63818 w 273367"/>
                <a:gd name="connsiteY10" fmla="*/ 368617 h 368617"/>
                <a:gd name="connsiteX11" fmla="*/ 197168 w 273367"/>
                <a:gd name="connsiteY11" fmla="*/ 110490 h 368617"/>
                <a:gd name="connsiteX12" fmla="*/ 131445 w 273367"/>
                <a:gd name="connsiteY12" fmla="*/ 57150 h 368617"/>
                <a:gd name="connsiteX13" fmla="*/ 64770 w 273367"/>
                <a:gd name="connsiteY13" fmla="*/ 57150 h 368617"/>
                <a:gd name="connsiteX14" fmla="*/ 64770 w 273367"/>
                <a:gd name="connsiteY14" fmla="*/ 164782 h 368617"/>
                <a:gd name="connsiteX15" fmla="*/ 128588 w 273367"/>
                <a:gd name="connsiteY15" fmla="*/ 164782 h 368617"/>
                <a:gd name="connsiteX16" fmla="*/ 197168 w 273367"/>
                <a:gd name="connsiteY16" fmla="*/ 110490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7" h="368617">
                  <a:moveTo>
                    <a:pt x="64770" y="368617"/>
                  </a:moveTo>
                  <a:lnTo>
                    <a:pt x="0" y="368617"/>
                  </a:lnTo>
                  <a:lnTo>
                    <a:pt x="0" y="0"/>
                  </a:lnTo>
                  <a:lnTo>
                    <a:pt x="137160" y="0"/>
                  </a:lnTo>
                  <a:cubicBezTo>
                    <a:pt x="215265" y="0"/>
                    <a:pt x="263843" y="36195"/>
                    <a:pt x="263843" y="108585"/>
                  </a:cubicBezTo>
                  <a:cubicBezTo>
                    <a:pt x="263843" y="164782"/>
                    <a:pt x="235268" y="200025"/>
                    <a:pt x="188595" y="214313"/>
                  </a:cubicBezTo>
                  <a:lnTo>
                    <a:pt x="273368" y="368617"/>
                  </a:lnTo>
                  <a:lnTo>
                    <a:pt x="196215" y="368617"/>
                  </a:lnTo>
                  <a:lnTo>
                    <a:pt x="120015" y="220980"/>
                  </a:lnTo>
                  <a:lnTo>
                    <a:pt x="63818" y="220980"/>
                  </a:lnTo>
                  <a:lnTo>
                    <a:pt x="63818" y="368617"/>
                  </a:lnTo>
                  <a:close/>
                  <a:moveTo>
                    <a:pt x="197168" y="110490"/>
                  </a:moveTo>
                  <a:cubicBezTo>
                    <a:pt x="197168" y="74295"/>
                    <a:pt x="174308" y="57150"/>
                    <a:pt x="131445" y="57150"/>
                  </a:cubicBezTo>
                  <a:lnTo>
                    <a:pt x="64770" y="57150"/>
                  </a:lnTo>
                  <a:lnTo>
                    <a:pt x="64770" y="164782"/>
                  </a:lnTo>
                  <a:lnTo>
                    <a:pt x="128588" y="164782"/>
                  </a:lnTo>
                  <a:cubicBezTo>
                    <a:pt x="173355" y="164782"/>
                    <a:pt x="197168" y="146685"/>
                    <a:pt x="197168" y="110490"/>
                  </a:cubicBezTo>
                  <a:close/>
                </a:path>
              </a:pathLst>
            </a:custGeom>
            <a:grpFill/>
            <a:ln w="9525"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26448FD7-0F57-484A-875A-FFA0758EC596}"/>
                </a:ext>
              </a:extLst>
            </p:cNvPr>
            <p:cNvSpPr/>
            <p:nvPr/>
          </p:nvSpPr>
          <p:spPr>
            <a:xfrm>
              <a:off x="5523546"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7" y="225742"/>
                    <a:pt x="132397" y="225742"/>
                  </a:cubicBezTo>
                  <a:cubicBezTo>
                    <a:pt x="157163" y="225742"/>
                    <a:pt x="177165" y="216217"/>
                    <a:pt x="198120" y="194310"/>
                  </a:cubicBezTo>
                  <a:lnTo>
                    <a:pt x="237172" y="235267"/>
                  </a:lnTo>
                  <a:cubicBezTo>
                    <a:pt x="206693" y="264795"/>
                    <a:pt x="173355" y="279083"/>
                    <a:pt x="132397" y="279083"/>
                  </a:cubicBezTo>
                  <a:close/>
                  <a:moveTo>
                    <a:pt x="62865" y="115252"/>
                  </a:moveTo>
                  <a:lnTo>
                    <a:pt x="183833" y="115252"/>
                  </a:lnTo>
                  <a:cubicBezTo>
                    <a:pt x="180975" y="74295"/>
                    <a:pt x="160020" y="50482"/>
                    <a:pt x="124778" y="50482"/>
                  </a:cubicBezTo>
                  <a:cubicBezTo>
                    <a:pt x="90488" y="50482"/>
                    <a:pt x="68580" y="74295"/>
                    <a:pt x="62865" y="115252"/>
                  </a:cubicBezTo>
                  <a:close/>
                </a:path>
              </a:pathLst>
            </a:custGeom>
            <a:grpFill/>
            <a:ln w="9525"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149F1BCE-7C98-473F-B735-A13C64FFE164}"/>
                </a:ext>
              </a:extLst>
            </p:cNvPr>
            <p:cNvSpPr/>
            <p:nvPr/>
          </p:nvSpPr>
          <p:spPr>
            <a:xfrm>
              <a:off x="582167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F7560961-4669-45B2-A17E-C65CD5F719B4}"/>
                </a:ext>
              </a:extLst>
            </p:cNvPr>
            <p:cNvSpPr/>
            <p:nvPr/>
          </p:nvSpPr>
          <p:spPr>
            <a:xfrm>
              <a:off x="609980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8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8"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6E39AA44-4E81-4622-9335-A6354EE2F6E3}"/>
                </a:ext>
              </a:extLst>
            </p:cNvPr>
            <p:cNvSpPr/>
            <p:nvPr/>
          </p:nvSpPr>
          <p:spPr>
            <a:xfrm>
              <a:off x="6377939"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CE9A94AA-81EB-40F2-AF91-E6062EE296AA}"/>
                </a:ext>
              </a:extLst>
            </p:cNvPr>
            <p:cNvSpPr/>
            <p:nvPr/>
          </p:nvSpPr>
          <p:spPr>
            <a:xfrm>
              <a:off x="65884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C083BBA3-509C-4215-B9AB-B85FA75866E5}"/>
                </a:ext>
              </a:extLst>
            </p:cNvPr>
            <p:cNvSpPr/>
            <p:nvPr/>
          </p:nvSpPr>
          <p:spPr>
            <a:xfrm>
              <a:off x="6837044" y="3224212"/>
              <a:ext cx="376237" cy="266700"/>
            </a:xfrm>
            <a:custGeom>
              <a:avLst/>
              <a:gdLst>
                <a:gd name="connsiteX0" fmla="*/ 376238 w 376237"/>
                <a:gd name="connsiteY0" fmla="*/ 0 h 266700"/>
                <a:gd name="connsiteX1" fmla="*/ 297180 w 376237"/>
                <a:gd name="connsiteY1" fmla="*/ 266700 h 266700"/>
                <a:gd name="connsiteX2" fmla="*/ 237173 w 376237"/>
                <a:gd name="connsiteY2" fmla="*/ 266700 h 266700"/>
                <a:gd name="connsiteX3" fmla="*/ 188595 w 376237"/>
                <a:gd name="connsiteY3" fmla="*/ 81915 h 266700"/>
                <a:gd name="connsiteX4" fmla="*/ 187643 w 376237"/>
                <a:gd name="connsiteY4" fmla="*/ 81915 h 266700"/>
                <a:gd name="connsiteX5" fmla="*/ 139065 w 376237"/>
                <a:gd name="connsiteY5" fmla="*/ 266700 h 266700"/>
                <a:gd name="connsiteX6" fmla="*/ 79057 w 376237"/>
                <a:gd name="connsiteY6" fmla="*/ 266700 h 266700"/>
                <a:gd name="connsiteX7" fmla="*/ 0 w 376237"/>
                <a:gd name="connsiteY7" fmla="*/ 0 h 266700"/>
                <a:gd name="connsiteX8" fmla="*/ 65723 w 376237"/>
                <a:gd name="connsiteY8" fmla="*/ 0 h 266700"/>
                <a:gd name="connsiteX9" fmla="*/ 111443 w 376237"/>
                <a:gd name="connsiteY9" fmla="*/ 180022 h 266700"/>
                <a:gd name="connsiteX10" fmla="*/ 112395 w 376237"/>
                <a:gd name="connsiteY10" fmla="*/ 180022 h 266700"/>
                <a:gd name="connsiteX11" fmla="*/ 159068 w 376237"/>
                <a:gd name="connsiteY11" fmla="*/ 0 h 266700"/>
                <a:gd name="connsiteX12" fmla="*/ 216218 w 376237"/>
                <a:gd name="connsiteY12" fmla="*/ 0 h 266700"/>
                <a:gd name="connsiteX13" fmla="*/ 264795 w 376237"/>
                <a:gd name="connsiteY13" fmla="*/ 180022 h 266700"/>
                <a:gd name="connsiteX14" fmla="*/ 265748 w 376237"/>
                <a:gd name="connsiteY14" fmla="*/ 180022 h 266700"/>
                <a:gd name="connsiteX15" fmla="*/ 311468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3" y="266700"/>
                  </a:lnTo>
                  <a:lnTo>
                    <a:pt x="188595" y="81915"/>
                  </a:lnTo>
                  <a:lnTo>
                    <a:pt x="187643" y="81915"/>
                  </a:lnTo>
                  <a:lnTo>
                    <a:pt x="139065" y="266700"/>
                  </a:lnTo>
                  <a:lnTo>
                    <a:pt x="79057" y="266700"/>
                  </a:lnTo>
                  <a:lnTo>
                    <a:pt x="0" y="0"/>
                  </a:lnTo>
                  <a:lnTo>
                    <a:pt x="65723" y="0"/>
                  </a:lnTo>
                  <a:lnTo>
                    <a:pt x="111443" y="180022"/>
                  </a:lnTo>
                  <a:lnTo>
                    <a:pt x="112395" y="180022"/>
                  </a:lnTo>
                  <a:lnTo>
                    <a:pt x="159068" y="0"/>
                  </a:lnTo>
                  <a:lnTo>
                    <a:pt x="216218" y="0"/>
                  </a:lnTo>
                  <a:lnTo>
                    <a:pt x="264795" y="180022"/>
                  </a:lnTo>
                  <a:lnTo>
                    <a:pt x="265748" y="180022"/>
                  </a:lnTo>
                  <a:lnTo>
                    <a:pt x="311468" y="0"/>
                  </a:lnTo>
                  <a:lnTo>
                    <a:pt x="376238" y="0"/>
                  </a:lnTo>
                  <a:close/>
                </a:path>
              </a:pathLst>
            </a:custGeom>
            <a:grpFill/>
            <a:ln w="9525" cap="flat">
              <a:noFill/>
              <a:prstDash val="solid"/>
              <a:miter/>
            </a:ln>
          </p:spPr>
          <p:txBody>
            <a:bodyPr rtlCol="0" anchor="ctr"/>
            <a:lstStyle/>
            <a:p>
              <a:endParaRPr lang="de-DE"/>
            </a:p>
          </p:txBody>
        </p:sp>
        <p:sp>
          <p:nvSpPr>
            <p:cNvPr id="191" name="Freihandform: Form 190">
              <a:extLst>
                <a:ext uri="{FF2B5EF4-FFF2-40B4-BE49-F238E27FC236}">
                  <a16:creationId xmlns:a16="http://schemas.microsoft.com/office/drawing/2014/main" id="{9FCE6A2A-95BD-4BC0-8909-D01B85F0E4D5}"/>
                </a:ext>
              </a:extLst>
            </p:cNvPr>
            <p:cNvSpPr/>
            <p:nvPr/>
          </p:nvSpPr>
          <p:spPr>
            <a:xfrm>
              <a:off x="7259954" y="3105149"/>
              <a:ext cx="79057" cy="385762"/>
            </a:xfrm>
            <a:custGeom>
              <a:avLst/>
              <a:gdLst>
                <a:gd name="connsiteX0" fmla="*/ 79057 w 79057"/>
                <a:gd name="connsiteY0" fmla="*/ 38100 h 385762"/>
                <a:gd name="connsiteX1" fmla="*/ 39052 w 79057"/>
                <a:gd name="connsiteY1" fmla="*/ 76200 h 385762"/>
                <a:gd name="connsiteX2" fmla="*/ 0 w 79057"/>
                <a:gd name="connsiteY2" fmla="*/ 38100 h 385762"/>
                <a:gd name="connsiteX3" fmla="*/ 39052 w 79057"/>
                <a:gd name="connsiteY3" fmla="*/ 0 h 385762"/>
                <a:gd name="connsiteX4" fmla="*/ 79057 w 79057"/>
                <a:gd name="connsiteY4" fmla="*/ 38100 h 385762"/>
                <a:gd name="connsiteX5" fmla="*/ 70485 w 79057"/>
                <a:gd name="connsiteY5" fmla="*/ 385763 h 385762"/>
                <a:gd name="connsiteX6" fmla="*/ 8572 w 79057"/>
                <a:gd name="connsiteY6" fmla="*/ 385763 h 385762"/>
                <a:gd name="connsiteX7" fmla="*/ 8572 w 79057"/>
                <a:gd name="connsiteY7" fmla="*/ 119063 h 385762"/>
                <a:gd name="connsiteX8" fmla="*/ 70485 w 79057"/>
                <a:gd name="connsiteY8" fmla="*/ 119063 h 385762"/>
                <a:gd name="connsiteX9" fmla="*/ 70485 w 79057"/>
                <a:gd name="connsiteY9" fmla="*/ 385763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5762">
                  <a:moveTo>
                    <a:pt x="79057" y="38100"/>
                  </a:moveTo>
                  <a:cubicBezTo>
                    <a:pt x="79057" y="60008"/>
                    <a:pt x="60960" y="76200"/>
                    <a:pt x="39052" y="76200"/>
                  </a:cubicBezTo>
                  <a:cubicBezTo>
                    <a:pt x="17145" y="76200"/>
                    <a:pt x="0" y="60960"/>
                    <a:pt x="0" y="38100"/>
                  </a:cubicBezTo>
                  <a:cubicBezTo>
                    <a:pt x="0" y="16192"/>
                    <a:pt x="18097" y="0"/>
                    <a:pt x="39052" y="0"/>
                  </a:cubicBezTo>
                  <a:cubicBezTo>
                    <a:pt x="61913" y="0"/>
                    <a:pt x="79057" y="16192"/>
                    <a:pt x="79057" y="38100"/>
                  </a:cubicBezTo>
                  <a:close/>
                  <a:moveTo>
                    <a:pt x="70485" y="385763"/>
                  </a:moveTo>
                  <a:lnTo>
                    <a:pt x="8572" y="385763"/>
                  </a:lnTo>
                  <a:lnTo>
                    <a:pt x="8572" y="119063"/>
                  </a:lnTo>
                  <a:lnTo>
                    <a:pt x="70485" y="119063"/>
                  </a:lnTo>
                  <a:lnTo>
                    <a:pt x="70485" y="385763"/>
                  </a:lnTo>
                  <a:close/>
                </a:path>
              </a:pathLst>
            </a:custGeom>
            <a:grpFill/>
            <a:ln w="9525"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E8B0572D-F5F2-41F2-9975-701E8EEF46D8}"/>
                </a:ext>
              </a:extLst>
            </p:cNvPr>
            <p:cNvSpPr/>
            <p:nvPr/>
          </p:nvSpPr>
          <p:spPr>
            <a:xfrm>
              <a:off x="7388542" y="3216591"/>
              <a:ext cx="205739" cy="280035"/>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3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3" y="0"/>
                  </a:cubicBezTo>
                  <a:cubicBezTo>
                    <a:pt x="143827" y="0"/>
                    <a:pt x="175260" y="9525"/>
                    <a:pt x="203835" y="27623"/>
                  </a:cubicBezTo>
                  <a:lnTo>
                    <a:pt x="174307"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grpFill/>
            <a:ln w="9525"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276239C4-1D70-4D25-9147-49679F2C7F40}"/>
                </a:ext>
              </a:extLst>
            </p:cNvPr>
            <p:cNvSpPr/>
            <p:nvPr/>
          </p:nvSpPr>
          <p:spPr>
            <a:xfrm>
              <a:off x="763523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5B4F9CED-4762-47A0-9026-2DDC2420E012}"/>
                </a:ext>
              </a:extLst>
            </p:cNvPr>
            <p:cNvSpPr/>
            <p:nvPr/>
          </p:nvSpPr>
          <p:spPr>
            <a:xfrm>
              <a:off x="7890509"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1523C579-47B5-49E6-894F-1003CD609647}"/>
                </a:ext>
              </a:extLst>
            </p:cNvPr>
            <p:cNvSpPr/>
            <p:nvPr/>
          </p:nvSpPr>
          <p:spPr>
            <a:xfrm>
              <a:off x="8202929" y="3217544"/>
              <a:ext cx="228600" cy="273367"/>
            </a:xfrm>
            <a:custGeom>
              <a:avLst/>
              <a:gdLst>
                <a:gd name="connsiteX0" fmla="*/ 228600 w 228600"/>
                <a:gd name="connsiteY0" fmla="*/ 273367 h 273367"/>
                <a:gd name="connsiteX1" fmla="*/ 166688 w 228600"/>
                <a:gd name="connsiteY1" fmla="*/ 273367 h 273367"/>
                <a:gd name="connsiteX2" fmla="*/ 166688 w 228600"/>
                <a:gd name="connsiteY2" fmla="*/ 120967 h 273367"/>
                <a:gd name="connsiteX3" fmla="*/ 117157 w 228600"/>
                <a:gd name="connsiteY3" fmla="*/ 56197 h 273367"/>
                <a:gd name="connsiteX4" fmla="*/ 61913 w 228600"/>
                <a:gd name="connsiteY4" fmla="*/ 120967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336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3367"/>
                  </a:moveTo>
                  <a:lnTo>
                    <a:pt x="166688" y="273367"/>
                  </a:lnTo>
                  <a:lnTo>
                    <a:pt x="166688" y="120967"/>
                  </a:lnTo>
                  <a:cubicBezTo>
                    <a:pt x="166688" y="81915"/>
                    <a:pt x="155257" y="56197"/>
                    <a:pt x="117157" y="56197"/>
                  </a:cubicBezTo>
                  <a:cubicBezTo>
                    <a:pt x="73343" y="56197"/>
                    <a:pt x="61913" y="91440"/>
                    <a:pt x="61913" y="120967"/>
                  </a:cubicBezTo>
                  <a:lnTo>
                    <a:pt x="61913" y="273367"/>
                  </a:lnTo>
                  <a:lnTo>
                    <a:pt x="0" y="273367"/>
                  </a:lnTo>
                  <a:lnTo>
                    <a:pt x="0" y="6667"/>
                  </a:lnTo>
                  <a:lnTo>
                    <a:pt x="61913" y="6667"/>
                  </a:lnTo>
                  <a:lnTo>
                    <a:pt x="61913" y="39052"/>
                  </a:lnTo>
                  <a:lnTo>
                    <a:pt x="62865" y="39052"/>
                  </a:lnTo>
                  <a:cubicBezTo>
                    <a:pt x="79057" y="15240"/>
                    <a:pt x="106680" y="0"/>
                    <a:pt x="140970" y="0"/>
                  </a:cubicBezTo>
                  <a:cubicBezTo>
                    <a:pt x="201930" y="0"/>
                    <a:pt x="228600" y="44767"/>
                    <a:pt x="228600" y="107633"/>
                  </a:cubicBezTo>
                  <a:lnTo>
                    <a:pt x="228600" y="273367"/>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12813E7C-A517-4FBE-8FF9-69428FF7CCB0}"/>
                </a:ext>
              </a:extLst>
            </p:cNvPr>
            <p:cNvSpPr/>
            <p:nvPr/>
          </p:nvSpPr>
          <p:spPr>
            <a:xfrm>
              <a:off x="848772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3811C82E-B821-4BA0-9C4E-F960AFD9FA12}"/>
                </a:ext>
              </a:extLst>
            </p:cNvPr>
            <p:cNvSpPr/>
            <p:nvPr/>
          </p:nvSpPr>
          <p:spPr>
            <a:xfrm>
              <a:off x="8743949"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7" y="15240"/>
                    <a:pt x="224790" y="45720"/>
                  </a:cubicBezTo>
                  <a:lnTo>
                    <a:pt x="181927"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CF440454-6AA3-44EA-B4C2-0D1C272CB4F5}"/>
                </a:ext>
              </a:extLst>
            </p:cNvPr>
            <p:cNvSpPr/>
            <p:nvPr/>
          </p:nvSpPr>
          <p:spPr>
            <a:xfrm>
              <a:off x="9022079" y="3100387"/>
              <a:ext cx="228600" cy="390525"/>
            </a:xfrm>
            <a:custGeom>
              <a:avLst/>
              <a:gdLst>
                <a:gd name="connsiteX0" fmla="*/ 228600 w 228600"/>
                <a:gd name="connsiteY0" fmla="*/ 390525 h 390525"/>
                <a:gd name="connsiteX1" fmla="*/ 166688 w 228600"/>
                <a:gd name="connsiteY1" fmla="*/ 390525 h 390525"/>
                <a:gd name="connsiteX2" fmla="*/ 166688 w 228600"/>
                <a:gd name="connsiteY2" fmla="*/ 238125 h 390525"/>
                <a:gd name="connsiteX3" fmla="*/ 117157 w 228600"/>
                <a:gd name="connsiteY3" fmla="*/ 173355 h 390525"/>
                <a:gd name="connsiteX4" fmla="*/ 61913 w 228600"/>
                <a:gd name="connsiteY4" fmla="*/ 238125 h 390525"/>
                <a:gd name="connsiteX5" fmla="*/ 61913 w 228600"/>
                <a:gd name="connsiteY5" fmla="*/ 390525 h 390525"/>
                <a:gd name="connsiteX6" fmla="*/ 0 w 228600"/>
                <a:gd name="connsiteY6" fmla="*/ 390525 h 390525"/>
                <a:gd name="connsiteX7" fmla="*/ 0 w 228600"/>
                <a:gd name="connsiteY7" fmla="*/ 16192 h 390525"/>
                <a:gd name="connsiteX8" fmla="*/ 61913 w 228600"/>
                <a:gd name="connsiteY8" fmla="*/ 0 h 390525"/>
                <a:gd name="connsiteX9" fmla="*/ 61913 w 228600"/>
                <a:gd name="connsiteY9" fmla="*/ 155258 h 390525"/>
                <a:gd name="connsiteX10" fmla="*/ 62865 w 228600"/>
                <a:gd name="connsiteY10" fmla="*/ 155258 h 390525"/>
                <a:gd name="connsiteX11" fmla="*/ 140970 w 228600"/>
                <a:gd name="connsiteY11" fmla="*/ 116205 h 390525"/>
                <a:gd name="connsiteX12" fmla="*/ 228600 w 228600"/>
                <a:gd name="connsiteY12" fmla="*/ 223838 h 390525"/>
                <a:gd name="connsiteX13" fmla="*/ 228600 w 228600"/>
                <a:gd name="connsiteY13"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90525">
                  <a:moveTo>
                    <a:pt x="228600" y="390525"/>
                  </a:moveTo>
                  <a:lnTo>
                    <a:pt x="166688" y="390525"/>
                  </a:lnTo>
                  <a:lnTo>
                    <a:pt x="166688" y="238125"/>
                  </a:lnTo>
                  <a:cubicBezTo>
                    <a:pt x="166688" y="199073"/>
                    <a:pt x="154305" y="173355"/>
                    <a:pt x="117157" y="173355"/>
                  </a:cubicBezTo>
                  <a:cubicBezTo>
                    <a:pt x="74295" y="173355"/>
                    <a:pt x="61913" y="207645"/>
                    <a:pt x="61913" y="238125"/>
                  </a:cubicBezTo>
                  <a:lnTo>
                    <a:pt x="61913" y="390525"/>
                  </a:lnTo>
                  <a:lnTo>
                    <a:pt x="0" y="390525"/>
                  </a:lnTo>
                  <a:lnTo>
                    <a:pt x="0" y="16192"/>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90525"/>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1C9AB8FC-4223-40BD-89F2-1B83B30C8464}"/>
                </a:ext>
              </a:extLst>
            </p:cNvPr>
            <p:cNvSpPr/>
            <p:nvPr/>
          </p:nvSpPr>
          <p:spPr>
            <a:xfrm>
              <a:off x="9312592" y="3217544"/>
              <a:ext cx="225742" cy="279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7" y="52388"/>
                  </a:cubicBezTo>
                  <a:cubicBezTo>
                    <a:pt x="83820" y="52388"/>
                    <a:pt x="60007"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8" y="148590"/>
                  </a:cubicBezTo>
                  <a:cubicBezTo>
                    <a:pt x="81915" y="148590"/>
                    <a:pt x="59055" y="163830"/>
                    <a:pt x="59055" y="192405"/>
                  </a:cubicBezTo>
                  <a:cubicBezTo>
                    <a:pt x="60007" y="217170"/>
                    <a:pt x="77152" y="232410"/>
                    <a:pt x="103822" y="232410"/>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C81E0ED7-CDAE-4AA1-B7BD-4227180CE6F9}"/>
                </a:ext>
              </a:extLst>
            </p:cNvPr>
            <p:cNvSpPr/>
            <p:nvPr/>
          </p:nvSpPr>
          <p:spPr>
            <a:xfrm>
              <a:off x="9588817" y="3097529"/>
              <a:ext cx="162877" cy="393382"/>
            </a:xfrm>
            <a:custGeom>
              <a:avLst/>
              <a:gdLst>
                <a:gd name="connsiteX0" fmla="*/ 162877 w 162877"/>
                <a:gd name="connsiteY0" fmla="*/ 58103 h 393382"/>
                <a:gd name="connsiteX1" fmla="*/ 135255 w 162877"/>
                <a:gd name="connsiteY1" fmla="*/ 53340 h 393382"/>
                <a:gd name="connsiteX2" fmla="*/ 101918 w 162877"/>
                <a:gd name="connsiteY2" fmla="*/ 90488 h 393382"/>
                <a:gd name="connsiteX3" fmla="*/ 101918 w 162877"/>
                <a:gd name="connsiteY3" fmla="*/ 126683 h 393382"/>
                <a:gd name="connsiteX4" fmla="*/ 155257 w 162877"/>
                <a:gd name="connsiteY4" fmla="*/ 126683 h 393382"/>
                <a:gd name="connsiteX5" fmla="*/ 155257 w 162877"/>
                <a:gd name="connsiteY5" fmla="*/ 178118 h 393382"/>
                <a:gd name="connsiteX6" fmla="*/ 102870 w 162877"/>
                <a:gd name="connsiteY6" fmla="*/ 178118 h 393382"/>
                <a:gd name="connsiteX7" fmla="*/ 102870 w 162877"/>
                <a:gd name="connsiteY7" fmla="*/ 393383 h 393382"/>
                <a:gd name="connsiteX8" fmla="*/ 40957 w 162877"/>
                <a:gd name="connsiteY8" fmla="*/ 393383 h 393382"/>
                <a:gd name="connsiteX9" fmla="*/ 40957 w 162877"/>
                <a:gd name="connsiteY9" fmla="*/ 179070 h 393382"/>
                <a:gd name="connsiteX10" fmla="*/ 0 w 162877"/>
                <a:gd name="connsiteY10" fmla="*/ 179070 h 393382"/>
                <a:gd name="connsiteX11" fmla="*/ 0 w 162877"/>
                <a:gd name="connsiteY11" fmla="*/ 126683 h 393382"/>
                <a:gd name="connsiteX12" fmla="*/ 40957 w 162877"/>
                <a:gd name="connsiteY12" fmla="*/ 126683 h 393382"/>
                <a:gd name="connsiteX13" fmla="*/ 40957 w 162877"/>
                <a:gd name="connsiteY13" fmla="*/ 88583 h 393382"/>
                <a:gd name="connsiteX14" fmla="*/ 125730 w 162877"/>
                <a:gd name="connsiteY14" fmla="*/ 0 h 393382"/>
                <a:gd name="connsiteX15" fmla="*/ 162877 w 162877"/>
                <a:gd name="connsiteY15" fmla="*/ 5715 h 393382"/>
                <a:gd name="connsiteX16" fmla="*/ 162877 w 162877"/>
                <a:gd name="connsiteY16" fmla="*/ 58103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3382">
                  <a:moveTo>
                    <a:pt x="162877" y="58103"/>
                  </a:moveTo>
                  <a:cubicBezTo>
                    <a:pt x="154305" y="54293"/>
                    <a:pt x="144780" y="53340"/>
                    <a:pt x="135255" y="53340"/>
                  </a:cubicBezTo>
                  <a:cubicBezTo>
                    <a:pt x="111443" y="53340"/>
                    <a:pt x="101918" y="65723"/>
                    <a:pt x="101918" y="90488"/>
                  </a:cubicBezTo>
                  <a:lnTo>
                    <a:pt x="101918" y="126683"/>
                  </a:lnTo>
                  <a:lnTo>
                    <a:pt x="155257" y="126683"/>
                  </a:lnTo>
                  <a:lnTo>
                    <a:pt x="155257" y="178118"/>
                  </a:lnTo>
                  <a:lnTo>
                    <a:pt x="102870" y="178118"/>
                  </a:lnTo>
                  <a:lnTo>
                    <a:pt x="102870" y="393383"/>
                  </a:lnTo>
                  <a:lnTo>
                    <a:pt x="40957" y="393383"/>
                  </a:lnTo>
                  <a:lnTo>
                    <a:pt x="40957" y="179070"/>
                  </a:lnTo>
                  <a:lnTo>
                    <a:pt x="0" y="179070"/>
                  </a:lnTo>
                  <a:lnTo>
                    <a:pt x="0" y="126683"/>
                  </a:lnTo>
                  <a:lnTo>
                    <a:pt x="40957" y="126683"/>
                  </a:lnTo>
                  <a:lnTo>
                    <a:pt x="40957" y="88583"/>
                  </a:lnTo>
                  <a:cubicBezTo>
                    <a:pt x="40957" y="33338"/>
                    <a:pt x="65722" y="0"/>
                    <a:pt x="125730" y="0"/>
                  </a:cubicBezTo>
                  <a:cubicBezTo>
                    <a:pt x="139065" y="0"/>
                    <a:pt x="152400" y="1905"/>
                    <a:pt x="162877" y="5715"/>
                  </a:cubicBezTo>
                  <a:lnTo>
                    <a:pt x="162877" y="58103"/>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E14B82B1-2BAC-466D-8161-FEBEFA2DFB75}"/>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F10988E-EDA4-4372-8737-B4C8AE4A491B}"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p>
            <a:r>
              <a:rPr lang="de-DE"/>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1B71560-C18B-437A-95D6-8EA184A5E1F7}"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p>
            <a:r>
              <a:rPr lang="de-DE"/>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DC682F6-7B7E-410D-B189-26E13D9204F3}"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CED4244-7CBC-4FF4-B2F9-23472A3D164C}"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C9FD5B03-4A2F-414B-B258-8AF4EBE08BDF}"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800992" y="6634667"/>
            <a:ext cx="649217" cy="107722"/>
          </a:xfrm>
          <a:prstGeom prst="rect">
            <a:avLst/>
          </a:prstGeom>
        </p:spPr>
        <p:txBody>
          <a:bodyPr vert="horz" wrap="none" lIns="0" tIns="0" rIns="0" bIns="0" rtlCol="0" anchor="t" anchorCtr="0">
            <a:spAutoFit/>
          </a:bodyPr>
          <a:lstStyle>
            <a:lvl1pPr algn="r">
              <a:defRPr sz="700">
                <a:solidFill>
                  <a:schemeClr val="tx1"/>
                </a:solidFill>
              </a:defRPr>
            </a:lvl1pPr>
          </a:lstStyle>
          <a:p>
            <a:fld id="{B899ADC6-29D5-4134-ABED-436D87FF6E8A}" type="datetime4">
              <a:rPr lang="de-DE" smtClean="0"/>
              <a:t>20. Januar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a:solidFill>
                  <a:schemeClr val="tx1"/>
                </a:solidFill>
              </a:defRPr>
            </a:lvl1pPr>
          </a:lstStyle>
          <a:p>
            <a:r>
              <a:rPr lang="de-DE"/>
              <a:t>Rechtswissenschaftliche Fakultät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Freihandform: Form 44">
            <a:extLst>
              <a:ext uri="{FF2B5EF4-FFF2-40B4-BE49-F238E27FC236}">
                <a16:creationId xmlns:a16="http://schemas.microsoft.com/office/drawing/2014/main" id="{B2C10A69-04FD-4A02-BC9B-D183FF84577D}"/>
              </a:ext>
            </a:extLst>
          </p:cNvPr>
          <p:cNvSpPr>
            <a:spLocks noChangeAspect="1"/>
          </p:cNvSpPr>
          <p:nvPr userDrawn="1"/>
        </p:nvSpPr>
        <p:spPr>
          <a:xfrm>
            <a:off x="7947048" y="299347"/>
            <a:ext cx="810000" cy="309246"/>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kern="1200">
          <a:solidFill>
            <a:schemeClr val="accent3"/>
          </a:solidFill>
          <a:latin typeface="+mj-lt"/>
          <a:ea typeface="+mj-ea"/>
          <a:cs typeface="+mj-cs"/>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BD9FE96C-261A-46F3-9CFF-9D3CB78B09A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7" name="Textplatzhalter 6">
            <a:extLst>
              <a:ext uri="{FF2B5EF4-FFF2-40B4-BE49-F238E27FC236}">
                <a16:creationId xmlns:a16="http://schemas.microsoft.com/office/drawing/2014/main" id="{3DCE050B-64DF-4213-930E-9098A0A31395}"/>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390123" y="3042516"/>
            <a:ext cx="3732625" cy="772969"/>
          </a:xfrm>
        </p:spPr>
        <p:txBody>
          <a:bodyPr/>
          <a:lstStyle/>
          <a:p>
            <a:r>
              <a:rPr lang="de-DE" dirty="0"/>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9144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b="1" dirty="0"/>
              <a:t>Lorem ipsum dolor,</a:t>
            </a:r>
          </a:p>
          <a:p>
            <a:r>
              <a:rPr lang="de-DE" dirty="0"/>
              <a:t>consetetur sadipscing elitr, sed diam nonumy eirmod tempor invidunt ut labore et dolore magna aliquyam erat sed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37"/>
          </p:nvPr>
        </p:nvSpPr>
        <p:spPr/>
        <p:txBody>
          <a:bodyPr/>
          <a:lstStyle/>
          <a:p>
            <a:r>
              <a:rPr lang="de-DE" dirty="0"/>
              <a:t>Subheadline möglich. Gegebenenfalls löschen.</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388938" y="1630363"/>
            <a:ext cx="8367712" cy="3951287"/>
          </a:xfrm>
        </p:spPr>
      </p:pic>
      <p:sp>
        <p:nvSpPr>
          <p:cNvPr id="2" name="Datumsplatzhalter 1">
            <a:extLst>
              <a:ext uri="{FF2B5EF4-FFF2-40B4-BE49-F238E27FC236}">
                <a16:creationId xmlns:a16="http://schemas.microsoft.com/office/drawing/2014/main" id="{C3E88C5C-0357-471D-BA12-A819BC00FD65}"/>
              </a:ext>
            </a:extLst>
          </p:cNvPr>
          <p:cNvSpPr>
            <a:spLocks noGrp="1"/>
          </p:cNvSpPr>
          <p:nvPr>
            <p:ph type="dt" sz="half" idx="10"/>
          </p:nvPr>
        </p:nvSpPr>
        <p:spPr/>
        <p:txBody>
          <a:bodyPr/>
          <a:lstStyle/>
          <a:p>
            <a:fld id="{22D806F4-FC6F-4FC8-A110-F90FCF5B9DC3}" type="datetime4">
              <a:rPr lang="de-DE" smtClean="0"/>
              <a:t>20. Januar 2022</a:t>
            </a:fld>
            <a:endParaRPr lang="de-DE" dirty="0"/>
          </a:p>
        </p:txBody>
      </p:sp>
      <p:sp>
        <p:nvSpPr>
          <p:cNvPr id="3" name="Fußzeilenplatzhalter 2">
            <a:extLst>
              <a:ext uri="{FF2B5EF4-FFF2-40B4-BE49-F238E27FC236}">
                <a16:creationId xmlns:a16="http://schemas.microsoft.com/office/drawing/2014/main" id="{6C590E4F-D7B3-4584-A137-24F4FD4870E6}"/>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5F4CC698-9EB4-481C-81F5-D39DD5C3CD50}"/>
              </a:ext>
            </a:extLst>
          </p:cNvPr>
          <p:cNvSpPr>
            <a:spLocks noGrp="1"/>
          </p:cNvSpPr>
          <p:nvPr>
            <p:ph type="sldNum" sz="quarter" idx="12"/>
          </p:nvPr>
        </p:nvSpPr>
        <p:spPr/>
        <p:txBody>
          <a:bodyPr/>
          <a:lstStyle/>
          <a:p>
            <a:fld id="{D949F9DF-37BD-4CD6-BF49-65BA579E1D7A}" type="slidenum">
              <a:rPr lang="de-DE" smtClean="0"/>
              <a:pPr/>
              <a:t>11</a:t>
            </a:fld>
            <a:endParaRPr lang="de-DE"/>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dirty="0"/>
              <a:t>Bildunterschrift oder Beschreibung möglich.</a:t>
            </a:r>
            <a:br>
              <a:rPr lang="de-DE" dirty="0"/>
            </a:br>
            <a:r>
              <a:rPr lang="de-DE" dirty="0"/>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sp>
        <p:nvSpPr>
          <p:cNvPr id="3" name="Textplatzhalter 2">
            <a:extLst>
              <a:ext uri="{FF2B5EF4-FFF2-40B4-BE49-F238E27FC236}">
                <a16:creationId xmlns:a16="http://schemas.microsoft.com/office/drawing/2014/main" id="{F4498CAB-7623-4AD1-9BDA-6908340C04F2}"/>
              </a:ext>
            </a:extLst>
          </p:cNvPr>
          <p:cNvSpPr>
            <a:spLocks noGrp="1"/>
          </p:cNvSpPr>
          <p:nvPr>
            <p:ph type="body" sz="quarter" idx="37"/>
          </p:nvPr>
        </p:nvSpPr>
        <p:spPr/>
        <p:txBody>
          <a:bodyPr/>
          <a:lstStyle/>
          <a:p>
            <a:r>
              <a:rPr lang="de-DE" dirty="0"/>
              <a:t>Subheadline möglich. Gegebenenfalls löschen.</a:t>
            </a:r>
          </a:p>
        </p:txBody>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4654550" y="1630363"/>
            <a:ext cx="4102100" cy="3951287"/>
          </a:xfrm>
        </p:spPr>
      </p:pic>
      <p:sp>
        <p:nvSpPr>
          <p:cNvPr id="2" name="Datumsplatzhalter 1">
            <a:extLst>
              <a:ext uri="{FF2B5EF4-FFF2-40B4-BE49-F238E27FC236}">
                <a16:creationId xmlns:a16="http://schemas.microsoft.com/office/drawing/2014/main" id="{B41E6EDF-BF71-41AB-BC38-90406A8B3C69}"/>
              </a:ext>
            </a:extLst>
          </p:cNvPr>
          <p:cNvSpPr>
            <a:spLocks noGrp="1"/>
          </p:cNvSpPr>
          <p:nvPr>
            <p:ph type="dt" sz="half" idx="10"/>
          </p:nvPr>
        </p:nvSpPr>
        <p:spPr/>
        <p:txBody>
          <a:bodyPr/>
          <a:lstStyle/>
          <a:p>
            <a:fld id="{16F23D74-F8FB-45B2-B669-FF17A8128707}" type="datetime4">
              <a:rPr lang="de-DE" smtClean="0"/>
              <a:t>20. Januar 2022</a:t>
            </a:fld>
            <a:endParaRPr lang="de-DE" dirty="0"/>
          </a:p>
        </p:txBody>
      </p:sp>
      <p:sp>
        <p:nvSpPr>
          <p:cNvPr id="8" name="Fußzeilenplatzhalter 7">
            <a:extLst>
              <a:ext uri="{FF2B5EF4-FFF2-40B4-BE49-F238E27FC236}">
                <a16:creationId xmlns:a16="http://schemas.microsoft.com/office/drawing/2014/main" id="{45279BD4-E940-4F43-8452-B05DF00C47E7}"/>
              </a:ext>
            </a:extLst>
          </p:cNvPr>
          <p:cNvSpPr>
            <a:spLocks noGrp="1"/>
          </p:cNvSpPr>
          <p:nvPr>
            <p:ph type="ftr" sz="quarter" idx="11"/>
          </p:nvPr>
        </p:nvSpPr>
        <p:spPr/>
        <p:txBody>
          <a:bodyPr/>
          <a:lstStyle/>
          <a:p>
            <a:r>
              <a:rPr lang="de-DE"/>
              <a:t>Rechtswissenschaftliche Fakultät</a:t>
            </a:r>
            <a:endParaRPr lang="de-DE" dirty="0"/>
          </a:p>
        </p:txBody>
      </p:sp>
      <p:sp>
        <p:nvSpPr>
          <p:cNvPr id="11" name="Foliennummernplatzhalter 10">
            <a:extLst>
              <a:ext uri="{FF2B5EF4-FFF2-40B4-BE49-F238E27FC236}">
                <a16:creationId xmlns:a16="http://schemas.microsoft.com/office/drawing/2014/main" id="{B2A10F91-D279-45C0-9CA1-1F053BD94C84}"/>
              </a:ext>
            </a:extLst>
          </p:cNvPr>
          <p:cNvSpPr>
            <a:spLocks noGrp="1"/>
          </p:cNvSpPr>
          <p:nvPr>
            <p:ph type="sldNum" sz="quarter" idx="12"/>
          </p:nvPr>
        </p:nvSpPr>
        <p:spPr/>
        <p:txBody>
          <a:bodyPr/>
          <a:lstStyle/>
          <a:p>
            <a:fld id="{D949F9DF-37BD-4CD6-BF49-65BA579E1D7A}" type="slidenum">
              <a:rPr lang="de-DE" smtClean="0"/>
              <a:pPr/>
              <a:t>12</a:t>
            </a:fld>
            <a:endParaRPr lang="de-DE"/>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95B126-0EC2-48D2-A4D7-DF63C26B3655}"/>
              </a:ext>
            </a:extLst>
          </p:cNvPr>
          <p:cNvSpPr>
            <a:spLocks noGrp="1"/>
          </p:cNvSpPr>
          <p:nvPr>
            <p:ph type="dt" sz="half" idx="10"/>
          </p:nvPr>
        </p:nvSpPr>
        <p:spPr/>
        <p:txBody>
          <a:bodyPr/>
          <a:lstStyle/>
          <a:p>
            <a:fld id="{CD6CC1E6-A5FB-4228-BCF5-E2094DFA6DF7}" type="datetime4">
              <a:rPr lang="de-DE" smtClean="0"/>
              <a:t>20. Januar 2022</a:t>
            </a:fld>
            <a:endParaRPr lang="de-DE" dirty="0"/>
          </a:p>
        </p:txBody>
      </p:sp>
      <p:sp>
        <p:nvSpPr>
          <p:cNvPr id="3" name="Fußzeilenplatzhalter 2">
            <a:extLst>
              <a:ext uri="{FF2B5EF4-FFF2-40B4-BE49-F238E27FC236}">
                <a16:creationId xmlns:a16="http://schemas.microsoft.com/office/drawing/2014/main" id="{77866C35-EA17-4D99-849B-3F31B93DA64B}"/>
              </a:ext>
            </a:extLst>
          </p:cNvPr>
          <p:cNvSpPr>
            <a:spLocks noGrp="1"/>
          </p:cNvSpPr>
          <p:nvPr>
            <p:ph type="ftr" sz="quarter" idx="11"/>
          </p:nvPr>
        </p:nvSpPr>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0F9EF788-833F-45D7-9AF7-239AF93D6D98}"/>
              </a:ext>
            </a:extLst>
          </p:cNvPr>
          <p:cNvSpPr>
            <a:spLocks noGrp="1"/>
          </p:cNvSpPr>
          <p:nvPr>
            <p:ph type="sldNum" sz="quarter" idx="12"/>
          </p:nvPr>
        </p:nvSpPr>
        <p:spPr/>
        <p:txBody>
          <a:bodyPr/>
          <a:lstStyle/>
          <a:p>
            <a:fld id="{D949F9DF-37BD-4CD6-BF49-65BA579E1D7A}" type="slidenum">
              <a:rPr lang="de-DE" smtClean="0"/>
              <a:pPr/>
              <a:t>13</a:t>
            </a:fld>
            <a:endParaRPr lang="de-DE"/>
          </a:p>
        </p:txBody>
      </p:sp>
      <p:sp>
        <p:nvSpPr>
          <p:cNvPr id="12" name="Titel 11">
            <a:extLst>
              <a:ext uri="{FF2B5EF4-FFF2-40B4-BE49-F238E27FC236}">
                <a16:creationId xmlns:a16="http://schemas.microsoft.com/office/drawing/2014/main" id="{D7361FF8-70D8-45C3-B9F2-058D86256A17}"/>
              </a:ext>
            </a:extLst>
          </p:cNvPr>
          <p:cNvSpPr>
            <a:spLocks noGrp="1"/>
          </p:cNvSpPr>
          <p:nvPr>
            <p:ph type="title"/>
          </p:nvPr>
        </p:nvSpPr>
        <p:spPr/>
        <p:txBody>
          <a:bodyPr/>
          <a:lstStyle/>
          <a:p>
            <a:r>
              <a:rPr lang="de-DE" dirty="0"/>
              <a:t>Bildfolie | dreispaltig</a:t>
            </a:r>
          </a:p>
        </p:txBody>
      </p:sp>
      <p:sp>
        <p:nvSpPr>
          <p:cNvPr id="14" name="Textplatzhalter 13">
            <a:extLst>
              <a:ext uri="{FF2B5EF4-FFF2-40B4-BE49-F238E27FC236}">
                <a16:creationId xmlns:a16="http://schemas.microsoft.com/office/drawing/2014/main" id="{3DA203B3-85C9-4F4B-9BC6-9240440235A2}"/>
              </a:ext>
            </a:extLst>
          </p:cNvPr>
          <p:cNvSpPr>
            <a:spLocks noGrp="1"/>
          </p:cNvSpPr>
          <p:nvPr>
            <p:ph type="body" sz="quarter" idx="26"/>
          </p:nvPr>
        </p:nvSpPr>
        <p:spPr/>
        <p:txBody>
          <a:bodyPr/>
          <a:lstStyle/>
          <a:p>
            <a:r>
              <a:rPr lang="de-DE" dirty="0"/>
              <a:t>Bildunterschrift oder Beschreibung möglich. Gegebenenfalls löschen.</a:t>
            </a:r>
          </a:p>
        </p:txBody>
      </p:sp>
      <p:sp>
        <p:nvSpPr>
          <p:cNvPr id="16" name="Textplatzhalter 15">
            <a:extLst>
              <a:ext uri="{FF2B5EF4-FFF2-40B4-BE49-F238E27FC236}">
                <a16:creationId xmlns:a16="http://schemas.microsoft.com/office/drawing/2014/main" id="{CAB762CB-7845-42AA-8F57-0D3BF81F0688}"/>
              </a:ext>
            </a:extLst>
          </p:cNvPr>
          <p:cNvSpPr>
            <a:spLocks noGrp="1"/>
          </p:cNvSpPr>
          <p:nvPr>
            <p:ph type="body" sz="quarter" idx="28"/>
          </p:nvPr>
        </p:nvSpPr>
        <p:spPr/>
        <p:txBody>
          <a:bodyPr/>
          <a:lstStyle/>
          <a:p>
            <a:r>
              <a:rPr lang="de-DE"/>
              <a:t>Bildunterschrift oder Beschreibung möglich. Gegebenenfalls löschen.</a:t>
            </a:r>
            <a:endParaRPr lang="de-DE" dirty="0"/>
          </a:p>
        </p:txBody>
      </p:sp>
      <p:sp>
        <p:nvSpPr>
          <p:cNvPr id="18" name="Textplatzhalter 17">
            <a:extLst>
              <a:ext uri="{FF2B5EF4-FFF2-40B4-BE49-F238E27FC236}">
                <a16:creationId xmlns:a16="http://schemas.microsoft.com/office/drawing/2014/main" id="{CA4D5827-9B10-4E6B-BE3D-8C11043692FF}"/>
              </a:ext>
            </a:extLst>
          </p:cNvPr>
          <p:cNvSpPr>
            <a:spLocks noGrp="1"/>
          </p:cNvSpPr>
          <p:nvPr>
            <p:ph type="body" sz="quarter" idx="30"/>
          </p:nvPr>
        </p:nvSpPr>
        <p:spPr/>
        <p:txBody>
          <a:bodyPr/>
          <a:lstStyle/>
          <a:p>
            <a:r>
              <a:rPr lang="de-DE"/>
              <a:t>Bildunterschrift oder Beschreibung möglich. Gegebenenfalls löschen.</a:t>
            </a:r>
            <a:endParaRPr lang="de-DE" dirty="0"/>
          </a:p>
        </p:txBody>
      </p:sp>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9" name="Textplatzhalter 18">
            <a:extLst>
              <a:ext uri="{FF2B5EF4-FFF2-40B4-BE49-F238E27FC236}">
                <a16:creationId xmlns:a16="http://schemas.microsoft.com/office/drawing/2014/main" id="{BFA328E3-E7BD-4BE3-8665-4ABD08F32E9A}"/>
              </a:ext>
            </a:extLst>
          </p:cNvPr>
          <p:cNvSpPr>
            <a:spLocks noGrp="1"/>
          </p:cNvSpPr>
          <p:nvPr>
            <p:ph type="body" sz="quarter" idx="37"/>
          </p:nvPr>
        </p:nvSpPr>
        <p:spPr/>
        <p:txBody>
          <a:bodyPr/>
          <a:lstStyle/>
          <a:p>
            <a:r>
              <a:rPr lang="de-DE" dirty="0"/>
              <a:t>Subheadline möglich. Gegebenenfalls löschen.</a:t>
            </a:r>
          </a:p>
        </p:txBody>
      </p:sp>
      <p:pic>
        <p:nvPicPr>
          <p:cNvPr id="21" name="Bildplatzhalter 11">
            <a:extLst>
              <a:ext uri="{FF2B5EF4-FFF2-40B4-BE49-F238E27FC236}">
                <a16:creationId xmlns:a16="http://schemas.microsoft.com/office/drawing/2014/main" id="{69C5125D-C34C-4A94-A408-5EBDC6B9C31C}"/>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24564" r="24564"/>
          <a:stretch/>
        </p:blipFill>
        <p:spPr>
          <a:xfrm>
            <a:off x="388938" y="1630363"/>
            <a:ext cx="2676525" cy="3951287"/>
          </a:xfrm>
        </p:spPr>
      </p:pic>
      <p:pic>
        <p:nvPicPr>
          <p:cNvPr id="22" name="Bildplatzhalter 11">
            <a:extLst>
              <a:ext uri="{FF2B5EF4-FFF2-40B4-BE49-F238E27FC236}">
                <a16:creationId xmlns:a16="http://schemas.microsoft.com/office/drawing/2014/main" id="{16E49151-8CEC-431B-9FAA-4703CDD827D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24549" r="24549"/>
          <a:stretch/>
        </p:blipFill>
        <p:spPr>
          <a:xfrm>
            <a:off x="3233738" y="1630363"/>
            <a:ext cx="2678112" cy="3951287"/>
          </a:xfrm>
        </p:spPr>
      </p:pic>
      <p:pic>
        <p:nvPicPr>
          <p:cNvPr id="23" name="Bildplatzhalter 11">
            <a:extLst>
              <a:ext uri="{FF2B5EF4-FFF2-40B4-BE49-F238E27FC236}">
                <a16:creationId xmlns:a16="http://schemas.microsoft.com/office/drawing/2014/main" id="{F8724BE8-D135-410D-B0D4-0A77E9ABDCAF}"/>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24564" r="24564"/>
          <a:stretch/>
        </p:blipFill>
        <p:spPr>
          <a:xfrm>
            <a:off x="6080125" y="1630363"/>
            <a:ext cx="2676525"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30207E-6EF2-4D9C-A732-E05DDF35E994}"/>
              </a:ext>
            </a:extLst>
          </p:cNvPr>
          <p:cNvSpPr>
            <a:spLocks noGrp="1"/>
          </p:cNvSpPr>
          <p:nvPr>
            <p:ph type="dt" sz="half" idx="10"/>
          </p:nvPr>
        </p:nvSpPr>
        <p:spPr/>
        <p:txBody>
          <a:bodyPr/>
          <a:lstStyle/>
          <a:p>
            <a:fld id="{B9B1D26A-3008-4C13-B289-683F10479B16}" type="datetime4">
              <a:rPr lang="de-DE" smtClean="0"/>
              <a:t>20. Januar 2022</a:t>
            </a:fld>
            <a:endParaRPr lang="de-DE" dirty="0"/>
          </a:p>
        </p:txBody>
      </p:sp>
      <p:sp>
        <p:nvSpPr>
          <p:cNvPr id="3" name="Fußzeilenplatzhalter 2">
            <a:extLst>
              <a:ext uri="{FF2B5EF4-FFF2-40B4-BE49-F238E27FC236}">
                <a16:creationId xmlns:a16="http://schemas.microsoft.com/office/drawing/2014/main" id="{9431B5C5-724B-4286-BC4D-EE34D293C45A}"/>
              </a:ext>
            </a:extLst>
          </p:cNvPr>
          <p:cNvSpPr>
            <a:spLocks noGrp="1"/>
          </p:cNvSpPr>
          <p:nvPr>
            <p:ph type="ftr" sz="quarter" idx="11"/>
          </p:nvPr>
        </p:nvSpPr>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73F4FD93-5AD4-4FCD-95AA-C13DEBD48A96}"/>
              </a:ext>
            </a:extLst>
          </p:cNvPr>
          <p:cNvSpPr>
            <a:spLocks noGrp="1"/>
          </p:cNvSpPr>
          <p:nvPr>
            <p:ph type="sldNum" sz="quarter" idx="12"/>
          </p:nvPr>
        </p:nvSpPr>
        <p:spPr/>
        <p:txBody>
          <a:bodyPr/>
          <a:lstStyle/>
          <a:p>
            <a:fld id="{D949F9DF-37BD-4CD6-BF49-65BA579E1D7A}" type="slidenum">
              <a:rPr lang="de-DE" smtClean="0"/>
              <a:pPr/>
              <a:t>14</a:t>
            </a:fld>
            <a:endParaRPr lang="de-DE"/>
          </a:p>
        </p:txBody>
      </p:sp>
      <p:sp>
        <p:nvSpPr>
          <p:cNvPr id="14" name="Titel 13">
            <a:extLst>
              <a:ext uri="{FF2B5EF4-FFF2-40B4-BE49-F238E27FC236}">
                <a16:creationId xmlns:a16="http://schemas.microsoft.com/office/drawing/2014/main" id="{24FFA305-37F9-40E9-B43B-89DB796D0C97}"/>
              </a:ext>
            </a:extLst>
          </p:cNvPr>
          <p:cNvSpPr>
            <a:spLocks noGrp="1"/>
          </p:cNvSpPr>
          <p:nvPr>
            <p:ph type="title"/>
          </p:nvPr>
        </p:nvSpPr>
        <p:spPr/>
        <p:txBody>
          <a:bodyPr/>
          <a:lstStyle/>
          <a:p>
            <a:r>
              <a:rPr lang="de-DE"/>
              <a:t>Inhaltsfolie | Säulendiagramm</a:t>
            </a:r>
            <a:endParaRPr lang="de-DE" dirty="0"/>
          </a:p>
        </p:txBody>
      </p:sp>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16" name="Textplatzhalter 15">
            <a:extLst>
              <a:ext uri="{FF2B5EF4-FFF2-40B4-BE49-F238E27FC236}">
                <a16:creationId xmlns:a16="http://schemas.microsoft.com/office/drawing/2014/main" id="{5BD29D85-E4A0-46AB-8A84-D10B6B1F1408}"/>
              </a:ext>
            </a:extLst>
          </p:cNvPr>
          <p:cNvSpPr>
            <a:spLocks noGrp="1"/>
          </p:cNvSpPr>
          <p:nvPr>
            <p:ph type="body" sz="quarter" idx="37"/>
          </p:nvPr>
        </p:nvSpPr>
        <p:spPr/>
        <p:txBody>
          <a:bodyPr/>
          <a:lstStyle/>
          <a:p>
            <a:r>
              <a:rPr lang="de-DE" dirty="0"/>
              <a:t>Subheadline möglich. Gegebenenfalls löschen.</a:t>
            </a:r>
          </a:p>
        </p:txBody>
      </p:sp>
      <p:graphicFrame>
        <p:nvGraphicFramePr>
          <p:cNvPr id="11" name="Inhaltsplatzhalter 15">
            <a:extLst>
              <a:ext uri="{FF2B5EF4-FFF2-40B4-BE49-F238E27FC236}">
                <a16:creationId xmlns:a16="http://schemas.microsoft.com/office/drawing/2014/main" id="{3D001075-75EC-4A52-8E99-4077C3AA244D}"/>
              </a:ext>
            </a:extLst>
          </p:cNvPr>
          <p:cNvGraphicFramePr>
            <a:graphicFrameLocks noGrp="1"/>
          </p:cNvGraphicFramePr>
          <p:nvPr>
            <p:ph sz="quarter" idx="14"/>
            <p:extLst>
              <p:ext uri="{D42A27DB-BD31-4B8C-83A1-F6EECF244321}">
                <p14:modId xmlns:p14="http://schemas.microsoft.com/office/powerpoint/2010/main" val="3319982240"/>
              </p:ext>
            </p:extLst>
          </p:nvPr>
        </p:nvGraphicFramePr>
        <p:xfrm>
          <a:off x="388938" y="1630363"/>
          <a:ext cx="8366125"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CABA65-8554-4AFA-BAF1-9C9BB1CD3352}"/>
              </a:ext>
            </a:extLst>
          </p:cNvPr>
          <p:cNvSpPr>
            <a:spLocks noGrp="1"/>
          </p:cNvSpPr>
          <p:nvPr>
            <p:ph type="dt" sz="half" idx="10"/>
          </p:nvPr>
        </p:nvSpPr>
        <p:spPr>
          <a:xfrm>
            <a:off x="7800992" y="6634667"/>
            <a:ext cx="649217" cy="107722"/>
          </a:xfrm>
        </p:spPr>
        <p:txBody>
          <a:bodyPr/>
          <a:lstStyle/>
          <a:p>
            <a:fld id="{BF40C156-C65F-4ED2-917D-CBB48009607B}" type="datetime4">
              <a:rPr lang="de-DE" smtClean="0"/>
              <a:t>20. Januar 2022</a:t>
            </a:fld>
            <a:endParaRPr lang="de-DE" dirty="0"/>
          </a:p>
        </p:txBody>
      </p:sp>
      <p:sp>
        <p:nvSpPr>
          <p:cNvPr id="3" name="Fußzeilenplatzhalter 2">
            <a:extLst>
              <a:ext uri="{FF2B5EF4-FFF2-40B4-BE49-F238E27FC236}">
                <a16:creationId xmlns:a16="http://schemas.microsoft.com/office/drawing/2014/main" id="{195795A1-BD1C-464C-9A86-2DC7CBBB2133}"/>
              </a:ext>
            </a:extLst>
          </p:cNvPr>
          <p:cNvSpPr>
            <a:spLocks noGrp="1"/>
          </p:cNvSpPr>
          <p:nvPr>
            <p:ph type="ftr" sz="quarter" idx="11"/>
          </p:nvPr>
        </p:nvSpPr>
        <p:spPr>
          <a:xfrm>
            <a:off x="388739" y="6634667"/>
            <a:ext cx="4102299" cy="107722"/>
          </a:xfrm>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9E9C1266-DAE9-4A51-A005-1C87F6BB4A6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15</a:t>
            </a:fld>
            <a:endParaRPr lang="de-DE"/>
          </a:p>
        </p:txBody>
      </p:sp>
      <p:sp>
        <p:nvSpPr>
          <p:cNvPr id="18" name="Textplatzhalter 17">
            <a:extLst>
              <a:ext uri="{FF2B5EF4-FFF2-40B4-BE49-F238E27FC236}">
                <a16:creationId xmlns:a16="http://schemas.microsoft.com/office/drawing/2014/main" id="{F944D173-135F-4EB9-AAE0-232CF55D30B4}"/>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7" name="Titel 16">
            <a:extLst>
              <a:ext uri="{FF2B5EF4-FFF2-40B4-BE49-F238E27FC236}">
                <a16:creationId xmlns:a16="http://schemas.microsoft.com/office/drawing/2014/main" id="{B58FD015-CC11-416D-BD0A-663E128CB873}"/>
              </a:ext>
            </a:extLst>
          </p:cNvPr>
          <p:cNvSpPr>
            <a:spLocks noGrp="1"/>
          </p:cNvSpPr>
          <p:nvPr>
            <p:ph type="title"/>
          </p:nvPr>
        </p:nvSpPr>
        <p:spPr/>
        <p:txBody>
          <a:bodyPr/>
          <a:lstStyle/>
          <a:p>
            <a:r>
              <a:rPr lang="de-DE"/>
              <a:t>Inhaltsfolie mit Text | Säulendiagramm</a:t>
            </a:r>
          </a:p>
        </p:txBody>
      </p:sp>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20" name="Textplatzhalter 19">
            <a:extLst>
              <a:ext uri="{FF2B5EF4-FFF2-40B4-BE49-F238E27FC236}">
                <a16:creationId xmlns:a16="http://schemas.microsoft.com/office/drawing/2014/main" id="{B051F176-DCEB-48A4-8B97-4BD759EBE35F}"/>
              </a:ext>
            </a:extLst>
          </p:cNvPr>
          <p:cNvSpPr>
            <a:spLocks noGrp="1"/>
          </p:cNvSpPr>
          <p:nvPr>
            <p:ph type="body" sz="quarter" idx="37"/>
          </p:nvPr>
        </p:nvSpPr>
        <p:spPr/>
        <p:txBody>
          <a:bodyPr/>
          <a:lstStyle/>
          <a:p>
            <a:r>
              <a:rPr lang="de-DE" dirty="0"/>
              <a:t>Subheadline möglich. Gegebenenfalls löschen.</a:t>
            </a:r>
          </a:p>
        </p:txBody>
      </p:sp>
      <p:graphicFrame>
        <p:nvGraphicFramePr>
          <p:cNvPr id="13" name="Inhaltsplatzhalter 15">
            <a:extLst>
              <a:ext uri="{FF2B5EF4-FFF2-40B4-BE49-F238E27FC236}">
                <a16:creationId xmlns:a16="http://schemas.microsoft.com/office/drawing/2014/main" id="{6839D045-C7D5-42E7-9839-8855F55BDD37}"/>
              </a:ext>
            </a:extLst>
          </p:cNvPr>
          <p:cNvGraphicFramePr>
            <a:graphicFrameLocks noGrp="1"/>
          </p:cNvGraphicFramePr>
          <p:nvPr>
            <p:ph sz="quarter" idx="16"/>
            <p:extLst>
              <p:ext uri="{D42A27DB-BD31-4B8C-83A1-F6EECF244321}">
                <p14:modId xmlns:p14="http://schemas.microsoft.com/office/powerpoint/2010/main" val="355767583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C475C2-D167-4F53-B565-FCF4596300EF}"/>
              </a:ext>
            </a:extLst>
          </p:cNvPr>
          <p:cNvSpPr>
            <a:spLocks noGrp="1"/>
          </p:cNvSpPr>
          <p:nvPr>
            <p:ph type="dt" sz="half" idx="10"/>
          </p:nvPr>
        </p:nvSpPr>
        <p:spPr/>
        <p:txBody>
          <a:bodyPr/>
          <a:lstStyle/>
          <a:p>
            <a:fld id="{4577DB4E-5FEF-4D77-A909-D77DCCDEDDC5}" type="datetime4">
              <a:rPr lang="de-DE" smtClean="0"/>
              <a:t>20. Januar 2022</a:t>
            </a:fld>
            <a:endParaRPr lang="de-DE" dirty="0"/>
          </a:p>
        </p:txBody>
      </p:sp>
      <p:sp>
        <p:nvSpPr>
          <p:cNvPr id="3" name="Fußzeilenplatzhalter 2">
            <a:extLst>
              <a:ext uri="{FF2B5EF4-FFF2-40B4-BE49-F238E27FC236}">
                <a16:creationId xmlns:a16="http://schemas.microsoft.com/office/drawing/2014/main" id="{5EFEF336-C9F5-432A-AE6C-9925468C8AAC}"/>
              </a:ext>
            </a:extLst>
          </p:cNvPr>
          <p:cNvSpPr>
            <a:spLocks noGrp="1"/>
          </p:cNvSpPr>
          <p:nvPr>
            <p:ph type="ftr" sz="quarter" idx="11"/>
          </p:nvPr>
        </p:nvSpPr>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553B1BB8-3090-4D57-9B59-83EFA2971D9A}"/>
              </a:ext>
            </a:extLst>
          </p:cNvPr>
          <p:cNvSpPr>
            <a:spLocks noGrp="1"/>
          </p:cNvSpPr>
          <p:nvPr>
            <p:ph type="sldNum" sz="quarter" idx="12"/>
          </p:nvPr>
        </p:nvSpPr>
        <p:spPr/>
        <p:txBody>
          <a:bodyPr/>
          <a:lstStyle/>
          <a:p>
            <a:fld id="{D949F9DF-37BD-4CD6-BF49-65BA579E1D7A}" type="slidenum">
              <a:rPr lang="de-DE" smtClean="0"/>
              <a:pPr/>
              <a:t>16</a:t>
            </a:fld>
            <a:endParaRPr lang="de-DE"/>
          </a:p>
        </p:txBody>
      </p:sp>
      <p:sp>
        <p:nvSpPr>
          <p:cNvPr id="9" name="Titel 8">
            <a:extLst>
              <a:ext uri="{FF2B5EF4-FFF2-40B4-BE49-F238E27FC236}">
                <a16:creationId xmlns:a16="http://schemas.microsoft.com/office/drawing/2014/main" id="{DFA9F854-3BA6-49ED-BC15-28D76D7642C5}"/>
              </a:ext>
            </a:extLst>
          </p:cNvPr>
          <p:cNvSpPr>
            <a:spLocks noGrp="1"/>
          </p:cNvSpPr>
          <p:nvPr>
            <p:ph type="title"/>
          </p:nvPr>
        </p:nvSpPr>
        <p:spPr/>
        <p:txBody>
          <a:bodyPr/>
          <a:lstStyle/>
          <a:p>
            <a:r>
              <a:rPr lang="de-DE" dirty="0"/>
              <a:t>Inhaltsfolie | Torten- &amp; Ringdiagramm</a:t>
            </a:r>
          </a:p>
        </p:txBody>
      </p:sp>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1" name="Textplatzhalter 10">
            <a:extLst>
              <a:ext uri="{FF2B5EF4-FFF2-40B4-BE49-F238E27FC236}">
                <a16:creationId xmlns:a16="http://schemas.microsoft.com/office/drawing/2014/main" id="{B81F5DD3-E2E6-4E75-A63B-0F080536F9CC}"/>
              </a:ext>
            </a:extLst>
          </p:cNvPr>
          <p:cNvSpPr>
            <a:spLocks noGrp="1"/>
          </p:cNvSpPr>
          <p:nvPr>
            <p:ph type="body" sz="quarter" idx="37"/>
          </p:nvPr>
        </p:nvSpPr>
        <p:spPr/>
        <p:txBody>
          <a:bodyPr/>
          <a:lstStyle/>
          <a:p>
            <a:r>
              <a:rPr lang="de-DE" dirty="0"/>
              <a:t>Subheadline möglich. Gegebenenfalls löschen.</a:t>
            </a:r>
          </a:p>
        </p:txBody>
      </p:sp>
      <p:graphicFrame>
        <p:nvGraphicFramePr>
          <p:cNvPr id="16" name="Inhaltsplatzhalter 13">
            <a:extLst>
              <a:ext uri="{FF2B5EF4-FFF2-40B4-BE49-F238E27FC236}">
                <a16:creationId xmlns:a16="http://schemas.microsoft.com/office/drawing/2014/main" id="{74B76296-0EC5-44EE-A2AF-DF015223D3FD}"/>
              </a:ext>
            </a:extLst>
          </p:cNvPr>
          <p:cNvGraphicFramePr>
            <a:graphicFrameLocks noGrp="1"/>
          </p:cNvGraphicFramePr>
          <p:nvPr>
            <p:ph sz="quarter" idx="14"/>
            <p:extLst>
              <p:ext uri="{D42A27DB-BD31-4B8C-83A1-F6EECF244321}">
                <p14:modId xmlns:p14="http://schemas.microsoft.com/office/powerpoint/2010/main" val="3354687755"/>
              </p:ext>
            </p:extLst>
          </p:nvPr>
        </p:nvGraphicFramePr>
        <p:xfrm>
          <a:off x="388938" y="1630363"/>
          <a:ext cx="41021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Inhaltsplatzhalter 13">
            <a:extLst>
              <a:ext uri="{FF2B5EF4-FFF2-40B4-BE49-F238E27FC236}">
                <a16:creationId xmlns:a16="http://schemas.microsoft.com/office/drawing/2014/main" id="{2B0B9AEC-3BDB-4382-9642-A68CD571180A}"/>
              </a:ext>
            </a:extLst>
          </p:cNvPr>
          <p:cNvGraphicFramePr>
            <a:graphicFrameLocks noGrp="1"/>
          </p:cNvGraphicFramePr>
          <p:nvPr>
            <p:ph sz="quarter" idx="39"/>
            <p:extLst>
              <p:ext uri="{D42A27DB-BD31-4B8C-83A1-F6EECF244321}">
                <p14:modId xmlns:p14="http://schemas.microsoft.com/office/powerpoint/2010/main" val="1373048465"/>
              </p:ext>
            </p:extLst>
          </p:nvPr>
        </p:nvGraphicFramePr>
        <p:xfrm>
          <a:off x="4654550" y="1630363"/>
          <a:ext cx="4102100"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8AD38270-CE87-4ACB-84E5-7867C0F9124C}" type="datetime4">
              <a:rPr lang="de-DE" smtClean="0"/>
              <a:t>20. Januar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a:xfrm>
            <a:off x="388739" y="301186"/>
            <a:ext cx="5133289" cy="276999"/>
          </a:xfrm>
        </p:spPr>
        <p:txBody>
          <a:bodyPr/>
          <a:lstStyle/>
          <a:p>
            <a:r>
              <a:rPr lang="de-DE" dirty="0"/>
              <a:t>Inhaltsfolie mit Text | Tortendiagramm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3">
            <a:extLst>
              <a:ext uri="{FF2B5EF4-FFF2-40B4-BE49-F238E27FC236}">
                <a16:creationId xmlns:a16="http://schemas.microsoft.com/office/drawing/2014/main" id="{4EE60056-F01F-40CC-A65A-8289C31C80AF}"/>
              </a:ext>
            </a:extLst>
          </p:cNvPr>
          <p:cNvGraphicFramePr>
            <a:graphicFrameLocks noGrp="1"/>
          </p:cNvGraphicFramePr>
          <p:nvPr>
            <p:ph sz="quarter" idx="16"/>
            <p:extLst>
              <p:ext uri="{D42A27DB-BD31-4B8C-83A1-F6EECF244321}">
                <p14:modId xmlns:p14="http://schemas.microsoft.com/office/powerpoint/2010/main" val="225157524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EDF51090-270E-4216-9B0A-093192AB7CD3}" type="datetime4">
              <a:rPr lang="de-DE" smtClean="0"/>
              <a:t>20. Januar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p:txBody>
          <a:bodyPr/>
          <a:lstStyle/>
          <a:p>
            <a:r>
              <a:rPr lang="de-DE" dirty="0"/>
              <a:t>Inhaltsfolie mit Text | Ringdiagramm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aphicFrame>
        <p:nvGraphicFramePr>
          <p:cNvPr id="15" name="Inhaltsplatzhalter 13">
            <a:extLst>
              <a:ext uri="{FF2B5EF4-FFF2-40B4-BE49-F238E27FC236}">
                <a16:creationId xmlns:a16="http://schemas.microsoft.com/office/drawing/2014/main" id="{D0BBB988-0799-4434-854A-932ED417238B}"/>
              </a:ext>
            </a:extLst>
          </p:cNvPr>
          <p:cNvGraphicFramePr>
            <a:graphicFrameLocks noGrp="1"/>
          </p:cNvGraphicFramePr>
          <p:nvPr>
            <p:ph sz="quarter" idx="16"/>
            <p:extLst>
              <p:ext uri="{D42A27DB-BD31-4B8C-83A1-F6EECF244321}">
                <p14:modId xmlns:p14="http://schemas.microsoft.com/office/powerpoint/2010/main" val="161387636"/>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744001-D6D5-4A32-88B4-3263D36B1495}"/>
              </a:ext>
            </a:extLst>
          </p:cNvPr>
          <p:cNvSpPr>
            <a:spLocks noGrp="1"/>
          </p:cNvSpPr>
          <p:nvPr>
            <p:ph type="dt" sz="half" idx="10"/>
          </p:nvPr>
        </p:nvSpPr>
        <p:spPr/>
        <p:txBody>
          <a:bodyPr/>
          <a:lstStyle/>
          <a:p>
            <a:fld id="{808482DB-86FE-4D54-99F8-4647B1145BB9}" type="datetime4">
              <a:rPr lang="de-DE" smtClean="0"/>
              <a:t>20. Januar 2022</a:t>
            </a:fld>
            <a:endParaRPr lang="de-DE" dirty="0"/>
          </a:p>
        </p:txBody>
      </p:sp>
      <p:sp>
        <p:nvSpPr>
          <p:cNvPr id="3" name="Fußzeilenplatzhalter 2">
            <a:extLst>
              <a:ext uri="{FF2B5EF4-FFF2-40B4-BE49-F238E27FC236}">
                <a16:creationId xmlns:a16="http://schemas.microsoft.com/office/drawing/2014/main" id="{6BC0607E-9080-4001-BB81-20452C4976EE}"/>
              </a:ext>
            </a:extLst>
          </p:cNvPr>
          <p:cNvSpPr>
            <a:spLocks noGrp="1"/>
          </p:cNvSpPr>
          <p:nvPr>
            <p:ph type="ftr" sz="quarter" idx="11"/>
          </p:nvPr>
        </p:nvSpPr>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E82E5E90-B1C0-43BA-AC38-17605662B622}"/>
              </a:ext>
            </a:extLst>
          </p:cNvPr>
          <p:cNvSpPr>
            <a:spLocks noGrp="1"/>
          </p:cNvSpPr>
          <p:nvPr>
            <p:ph type="sldNum" sz="quarter" idx="12"/>
          </p:nvPr>
        </p:nvSpPr>
        <p:spPr/>
        <p:txBody>
          <a:bodyPr/>
          <a:lstStyle/>
          <a:p>
            <a:fld id="{D949F9DF-37BD-4CD6-BF49-65BA579E1D7A}" type="slidenum">
              <a:rPr lang="de-DE" smtClean="0"/>
              <a:pPr/>
              <a:t>19</a:t>
            </a:fld>
            <a:endParaRPr lang="de-DE"/>
          </a:p>
        </p:txBody>
      </p:sp>
      <p:sp>
        <p:nvSpPr>
          <p:cNvPr id="10" name="Titel 9">
            <a:extLst>
              <a:ext uri="{FF2B5EF4-FFF2-40B4-BE49-F238E27FC236}">
                <a16:creationId xmlns:a16="http://schemas.microsoft.com/office/drawing/2014/main" id="{DF728E7E-F830-4A17-906E-29492F7D462C}"/>
              </a:ext>
            </a:extLst>
          </p:cNvPr>
          <p:cNvSpPr>
            <a:spLocks noGrp="1"/>
          </p:cNvSpPr>
          <p:nvPr>
            <p:ph type="title"/>
          </p:nvPr>
        </p:nvSpPr>
        <p:spPr/>
        <p:txBody>
          <a:bodyPr/>
          <a:lstStyle/>
          <a:p>
            <a:r>
              <a:rPr lang="de-DE" dirty="0"/>
              <a:t>Inhaltsfolie | Tabellenbeispiel</a:t>
            </a:r>
          </a:p>
        </p:txBody>
      </p:sp>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12" name="Textplatzhalter 11">
            <a:extLst>
              <a:ext uri="{FF2B5EF4-FFF2-40B4-BE49-F238E27FC236}">
                <a16:creationId xmlns:a16="http://schemas.microsoft.com/office/drawing/2014/main" id="{8BBC6497-2D8C-494A-AE63-05436B214461}"/>
              </a:ext>
            </a:extLst>
          </p:cNvPr>
          <p:cNvSpPr>
            <a:spLocks noGrp="1"/>
          </p:cNvSpPr>
          <p:nvPr>
            <p:ph type="body" sz="quarter" idx="37"/>
          </p:nvPr>
        </p:nvSpPr>
        <p:spPr/>
        <p:txBody>
          <a:bodyPr/>
          <a:lstStyle/>
          <a:p>
            <a:r>
              <a:rPr lang="de-DE" dirty="0"/>
              <a:t>Subheadline möglich. Gegebenenfalls löschen.</a:t>
            </a:r>
          </a:p>
        </p:txBody>
      </p:sp>
      <p:graphicFrame>
        <p:nvGraphicFramePr>
          <p:cNvPr id="14" name="Inhaltsplatzhalter 7">
            <a:extLst>
              <a:ext uri="{FF2B5EF4-FFF2-40B4-BE49-F238E27FC236}">
                <a16:creationId xmlns:a16="http://schemas.microsoft.com/office/drawing/2014/main" id="{81C5A97E-4CBF-4DCF-BA26-AF9C5717F60A}"/>
              </a:ext>
            </a:extLst>
          </p:cNvPr>
          <p:cNvGraphicFramePr>
            <a:graphicFrameLocks noGrp="1"/>
          </p:cNvGraphicFramePr>
          <p:nvPr>
            <p:ph sz="quarter" idx="14"/>
            <p:extLst>
              <p:ext uri="{D42A27DB-BD31-4B8C-83A1-F6EECF244321}">
                <p14:modId xmlns:p14="http://schemas.microsoft.com/office/powerpoint/2010/main" val="585488215"/>
              </p:ext>
            </p:extLst>
          </p:nvPr>
        </p:nvGraphicFramePr>
        <p:xfrm>
          <a:off x="388938" y="1630363"/>
          <a:ext cx="8366440"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550353">
                  <a:extLst>
                    <a:ext uri="{9D8B030D-6E8A-4147-A177-3AD203B41FA5}">
                      <a16:colId xmlns:a16="http://schemas.microsoft.com/office/drawing/2014/main" val="2304917957"/>
                    </a:ext>
                  </a:extLst>
                </a:gridCol>
                <a:gridCol w="1550353">
                  <a:extLst>
                    <a:ext uri="{9D8B030D-6E8A-4147-A177-3AD203B41FA5}">
                      <a16:colId xmlns:a16="http://schemas.microsoft.com/office/drawing/2014/main" val="3858939767"/>
                    </a:ext>
                  </a:extLst>
                </a:gridCol>
                <a:gridCol w="1550353">
                  <a:extLst>
                    <a:ext uri="{9D8B030D-6E8A-4147-A177-3AD203B41FA5}">
                      <a16:colId xmlns:a16="http://schemas.microsoft.com/office/drawing/2014/main" val="3980473287"/>
                    </a:ext>
                  </a:extLst>
                </a:gridCol>
                <a:gridCol w="1550353">
                  <a:extLst>
                    <a:ext uri="{9D8B030D-6E8A-4147-A177-3AD203B41FA5}">
                      <a16:colId xmlns:a16="http://schemas.microsoft.com/office/drawing/2014/main" val="1770291054"/>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2923E1A2-E565-400A-9956-67458A0C3AAE}" type="datetime4">
              <a:rPr lang="de-DE" smtClean="0"/>
              <a:t>20. Januar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5"/>
          </p:nvPr>
        </p:nvSpPr>
        <p:spPr>
          <a:xfrm>
            <a:off x="4977143" y="1632185"/>
            <a:ext cx="3779905" cy="218586"/>
          </a:xfrm>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4C9BB3AB-8CE3-4516-BF5D-379CFDD4560B}"/>
              </a:ext>
            </a:extLst>
          </p:cNvPr>
          <p:cNvSpPr>
            <a:spLocks noGrp="1"/>
          </p:cNvSpPr>
          <p:nvPr>
            <p:ph type="body" sz="quarter" idx="26"/>
          </p:nvPr>
        </p:nvSpPr>
        <p:spPr>
          <a:xfrm>
            <a:off x="4654749" y="1632185"/>
            <a:ext cx="248466" cy="218586"/>
          </a:xfrm>
        </p:spPr>
        <p:txBody>
          <a:bodyPr/>
          <a:lstStyle/>
          <a:p>
            <a:r>
              <a:rPr lang="de-DE" dirty="0"/>
              <a:t>07</a:t>
            </a:r>
          </a:p>
        </p:txBody>
      </p:sp>
      <p:sp>
        <p:nvSpPr>
          <p:cNvPr id="17" name="Textplatzhalter 16">
            <a:extLst>
              <a:ext uri="{FF2B5EF4-FFF2-40B4-BE49-F238E27FC236}">
                <a16:creationId xmlns:a16="http://schemas.microsoft.com/office/drawing/2014/main" id="{6BC4F704-AB72-41D6-AD86-BEE5179741F7}"/>
              </a:ext>
            </a:extLst>
          </p:cNvPr>
          <p:cNvSpPr>
            <a:spLocks noGrp="1"/>
          </p:cNvSpPr>
          <p:nvPr>
            <p:ph type="body" sz="quarter" idx="27"/>
          </p:nvPr>
        </p:nvSpPr>
        <p:spPr>
          <a:xfrm>
            <a:off x="4977143" y="2355534"/>
            <a:ext cx="3779905" cy="218586"/>
          </a:xfrm>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139FE181-9FB7-475B-BD33-684B830461BF}"/>
              </a:ext>
            </a:extLst>
          </p:cNvPr>
          <p:cNvSpPr>
            <a:spLocks noGrp="1"/>
          </p:cNvSpPr>
          <p:nvPr>
            <p:ph type="body" sz="quarter" idx="28"/>
          </p:nvPr>
        </p:nvSpPr>
        <p:spPr>
          <a:xfrm>
            <a:off x="4654749" y="2355534"/>
            <a:ext cx="248466" cy="218586"/>
          </a:xfrm>
        </p:spPr>
        <p:txBody>
          <a:bodyPr/>
          <a:lstStyle/>
          <a:p>
            <a:r>
              <a:rPr lang="de-DE" dirty="0"/>
              <a:t>08</a:t>
            </a:r>
          </a:p>
        </p:txBody>
      </p:sp>
      <p:sp>
        <p:nvSpPr>
          <p:cNvPr id="19" name="Textplatzhalter 18">
            <a:extLst>
              <a:ext uri="{FF2B5EF4-FFF2-40B4-BE49-F238E27FC236}">
                <a16:creationId xmlns:a16="http://schemas.microsoft.com/office/drawing/2014/main" id="{BDFD9A64-035E-42D3-A086-857E4F0DF0ED}"/>
              </a:ext>
            </a:extLst>
          </p:cNvPr>
          <p:cNvSpPr>
            <a:spLocks noGrp="1"/>
          </p:cNvSpPr>
          <p:nvPr>
            <p:ph type="body" sz="quarter" idx="29"/>
          </p:nvPr>
        </p:nvSpPr>
        <p:spPr>
          <a:xfrm>
            <a:off x="4977143" y="4525581"/>
            <a:ext cx="3779905" cy="218586"/>
          </a:xfrm>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736F02BF-4513-43EF-993E-DF278E35A57A}"/>
              </a:ext>
            </a:extLst>
          </p:cNvPr>
          <p:cNvSpPr>
            <a:spLocks noGrp="1"/>
          </p:cNvSpPr>
          <p:nvPr>
            <p:ph type="body" sz="quarter" idx="30"/>
          </p:nvPr>
        </p:nvSpPr>
        <p:spPr>
          <a:xfrm>
            <a:off x="4654749" y="4525581"/>
            <a:ext cx="238591" cy="218586"/>
          </a:xfrm>
        </p:spPr>
        <p:txBody>
          <a:bodyPr/>
          <a:lstStyle/>
          <a:p>
            <a:r>
              <a:rPr lang="de-DE" dirty="0"/>
              <a:t>11</a:t>
            </a:r>
          </a:p>
        </p:txBody>
      </p:sp>
      <p:sp>
        <p:nvSpPr>
          <p:cNvPr id="21" name="Textplatzhalter 20">
            <a:extLst>
              <a:ext uri="{FF2B5EF4-FFF2-40B4-BE49-F238E27FC236}">
                <a16:creationId xmlns:a16="http://schemas.microsoft.com/office/drawing/2014/main" id="{1E84530C-58D7-44B3-9CFC-2AE93B20DCDE}"/>
              </a:ext>
            </a:extLst>
          </p:cNvPr>
          <p:cNvSpPr>
            <a:spLocks noGrp="1"/>
          </p:cNvSpPr>
          <p:nvPr>
            <p:ph type="body" sz="quarter" idx="31"/>
          </p:nvPr>
        </p:nvSpPr>
        <p:spPr>
          <a:xfrm>
            <a:off x="4977143" y="3078883"/>
            <a:ext cx="3779905" cy="218586"/>
          </a:xfrm>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23CF7EDA-A3A9-48AD-B9A6-7D62B6DDF700}"/>
              </a:ext>
            </a:extLst>
          </p:cNvPr>
          <p:cNvSpPr>
            <a:spLocks noGrp="1"/>
          </p:cNvSpPr>
          <p:nvPr>
            <p:ph type="body" sz="quarter" idx="32"/>
          </p:nvPr>
        </p:nvSpPr>
        <p:spPr>
          <a:xfrm>
            <a:off x="4654749" y="3078883"/>
            <a:ext cx="248466" cy="218586"/>
          </a:xfrm>
        </p:spPr>
        <p:txBody>
          <a:bodyPr/>
          <a:lstStyle/>
          <a:p>
            <a:r>
              <a:rPr lang="de-DE" dirty="0"/>
              <a:t>09</a:t>
            </a:r>
          </a:p>
        </p:txBody>
      </p:sp>
      <p:sp>
        <p:nvSpPr>
          <p:cNvPr id="23" name="Textplatzhalter 22">
            <a:extLst>
              <a:ext uri="{FF2B5EF4-FFF2-40B4-BE49-F238E27FC236}">
                <a16:creationId xmlns:a16="http://schemas.microsoft.com/office/drawing/2014/main" id="{85227CB0-5469-43BD-93A0-2F685F318C42}"/>
              </a:ext>
            </a:extLst>
          </p:cNvPr>
          <p:cNvSpPr>
            <a:spLocks noGrp="1"/>
          </p:cNvSpPr>
          <p:nvPr>
            <p:ph type="body" sz="quarter" idx="33"/>
          </p:nvPr>
        </p:nvSpPr>
        <p:spPr>
          <a:xfrm>
            <a:off x="4977143" y="3802232"/>
            <a:ext cx="3779905" cy="218586"/>
          </a:xfrm>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CCCF0D5F-404F-4B46-92A8-611A971BC458}"/>
              </a:ext>
            </a:extLst>
          </p:cNvPr>
          <p:cNvSpPr>
            <a:spLocks noGrp="1"/>
          </p:cNvSpPr>
          <p:nvPr>
            <p:ph type="body" sz="quarter" idx="34"/>
          </p:nvPr>
        </p:nvSpPr>
        <p:spPr>
          <a:xfrm>
            <a:off x="4654749" y="3802232"/>
            <a:ext cx="248466" cy="218586"/>
          </a:xfrm>
        </p:spPr>
        <p:txBody>
          <a:bodyPr/>
          <a:lstStyle/>
          <a:p>
            <a:r>
              <a:rPr lang="de-DE" dirty="0"/>
              <a:t>10</a:t>
            </a:r>
          </a:p>
        </p:txBody>
      </p:sp>
      <p:sp>
        <p:nvSpPr>
          <p:cNvPr id="25" name="Textplatzhalter 24">
            <a:extLst>
              <a:ext uri="{FF2B5EF4-FFF2-40B4-BE49-F238E27FC236}">
                <a16:creationId xmlns:a16="http://schemas.microsoft.com/office/drawing/2014/main" id="{1BFED45F-FA7D-4307-A20D-CD0D57E0493D}"/>
              </a:ext>
            </a:extLst>
          </p:cNvPr>
          <p:cNvSpPr>
            <a:spLocks noGrp="1"/>
          </p:cNvSpPr>
          <p:nvPr>
            <p:ph type="body" sz="quarter" idx="35"/>
          </p:nvPr>
        </p:nvSpPr>
        <p:spPr>
          <a:xfrm>
            <a:off x="4977143" y="5248931"/>
            <a:ext cx="3779905" cy="218586"/>
          </a:xfrm>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3D35F4F5-4B5E-4003-9C6D-65692C500575}"/>
              </a:ext>
            </a:extLst>
          </p:cNvPr>
          <p:cNvSpPr>
            <a:spLocks noGrp="1"/>
          </p:cNvSpPr>
          <p:nvPr>
            <p:ph type="body" sz="quarter" idx="36"/>
          </p:nvPr>
        </p:nvSpPr>
        <p:spPr>
          <a:xfrm>
            <a:off x="4654749" y="5248931"/>
            <a:ext cx="248466" cy="218586"/>
          </a:xfrm>
        </p:spPr>
        <p:txBody>
          <a:bodyPr/>
          <a:lstStyle/>
          <a:p>
            <a:r>
              <a:rPr lang="de-DE" dirty="0"/>
              <a:t>12</a:t>
            </a:r>
          </a:p>
        </p:txBody>
      </p:sp>
      <p:sp>
        <p:nvSpPr>
          <p:cNvPr id="28" name="Textplatzhalter 27">
            <a:extLst>
              <a:ext uri="{FF2B5EF4-FFF2-40B4-BE49-F238E27FC236}">
                <a16:creationId xmlns:a16="http://schemas.microsoft.com/office/drawing/2014/main" id="{63B416AA-9984-4525-8BCB-668C9F99FC23}"/>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CB48CD-683E-4D98-8D7B-24377FDBBF60}"/>
              </a:ext>
            </a:extLst>
          </p:cNvPr>
          <p:cNvSpPr>
            <a:spLocks noGrp="1"/>
          </p:cNvSpPr>
          <p:nvPr>
            <p:ph type="dt" sz="half" idx="10"/>
          </p:nvPr>
        </p:nvSpPr>
        <p:spPr/>
        <p:txBody>
          <a:bodyPr/>
          <a:lstStyle/>
          <a:p>
            <a:fld id="{5E677E84-4A41-4273-BEEA-607DA8090E88}" type="datetime4">
              <a:rPr lang="de-DE" smtClean="0"/>
              <a:t>20. Januar 2022</a:t>
            </a:fld>
            <a:endParaRPr lang="de-DE" dirty="0"/>
          </a:p>
        </p:txBody>
      </p:sp>
      <p:sp>
        <p:nvSpPr>
          <p:cNvPr id="3" name="Fußzeilenplatzhalter 2">
            <a:extLst>
              <a:ext uri="{FF2B5EF4-FFF2-40B4-BE49-F238E27FC236}">
                <a16:creationId xmlns:a16="http://schemas.microsoft.com/office/drawing/2014/main" id="{5CD12548-C225-4035-9341-64917CB88683}"/>
              </a:ext>
            </a:extLst>
          </p:cNvPr>
          <p:cNvSpPr>
            <a:spLocks noGrp="1"/>
          </p:cNvSpPr>
          <p:nvPr>
            <p:ph type="ftr" sz="quarter" idx="11"/>
          </p:nvPr>
        </p:nvSpPr>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C7949F14-844E-4376-9C5B-6720938A86B9}"/>
              </a:ext>
            </a:extLst>
          </p:cNvPr>
          <p:cNvSpPr>
            <a:spLocks noGrp="1"/>
          </p:cNvSpPr>
          <p:nvPr>
            <p:ph type="sldNum" sz="quarter" idx="12"/>
          </p:nvPr>
        </p:nvSpPr>
        <p:spPr/>
        <p:txBody>
          <a:bodyPr/>
          <a:lstStyle/>
          <a:p>
            <a:fld id="{D949F9DF-37BD-4CD6-BF49-65BA579E1D7A}" type="slidenum">
              <a:rPr lang="de-DE" smtClean="0"/>
              <a:pPr/>
              <a:t>20</a:t>
            </a:fld>
            <a:endParaRPr lang="de-DE"/>
          </a:p>
        </p:txBody>
      </p:sp>
      <p:sp>
        <p:nvSpPr>
          <p:cNvPr id="10" name="Textplatzhalter 9">
            <a:extLst>
              <a:ext uri="{FF2B5EF4-FFF2-40B4-BE49-F238E27FC236}">
                <a16:creationId xmlns:a16="http://schemas.microsoft.com/office/drawing/2014/main" id="{7F45578F-5892-4C81-A2E7-68F894873021}"/>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9" name="Titel 8">
            <a:extLst>
              <a:ext uri="{FF2B5EF4-FFF2-40B4-BE49-F238E27FC236}">
                <a16:creationId xmlns:a16="http://schemas.microsoft.com/office/drawing/2014/main" id="{36E10E9F-69F0-43FE-A2EF-160D444B71E7}"/>
              </a:ext>
            </a:extLst>
          </p:cNvPr>
          <p:cNvSpPr>
            <a:spLocks noGrp="1"/>
          </p:cNvSpPr>
          <p:nvPr>
            <p:ph type="title"/>
          </p:nvPr>
        </p:nvSpPr>
        <p:spPr/>
        <p:txBody>
          <a:bodyPr/>
          <a:lstStyle/>
          <a:p>
            <a:r>
              <a:rPr lang="de-DE" dirty="0"/>
              <a:t>Inhaltsfolie mit Text | Tabellenbeispiel</a:t>
            </a:r>
          </a:p>
        </p:txBody>
      </p:sp>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2" name="Textplatzhalter 11">
            <a:extLst>
              <a:ext uri="{FF2B5EF4-FFF2-40B4-BE49-F238E27FC236}">
                <a16:creationId xmlns:a16="http://schemas.microsoft.com/office/drawing/2014/main" id="{4FF0CEE4-2F58-4D4B-B1DE-6B74AE8CA4E8}"/>
              </a:ext>
            </a:extLst>
          </p:cNvPr>
          <p:cNvSpPr>
            <a:spLocks noGrp="1"/>
          </p:cNvSpPr>
          <p:nvPr>
            <p:ph type="body" sz="quarter" idx="37"/>
          </p:nvPr>
        </p:nvSpPr>
        <p:spPr/>
        <p:txBody>
          <a:bodyPr/>
          <a:lstStyle/>
          <a:p>
            <a:r>
              <a:rPr lang="de-DE"/>
              <a:t>Subheadline möglich. Gegebenenfalls löschen.</a:t>
            </a:r>
            <a:endParaRPr lang="de-DE" dirty="0"/>
          </a:p>
        </p:txBody>
      </p:sp>
      <p:graphicFrame>
        <p:nvGraphicFramePr>
          <p:cNvPr id="17" name="Inhaltsplatzhalter 7">
            <a:extLst>
              <a:ext uri="{FF2B5EF4-FFF2-40B4-BE49-F238E27FC236}">
                <a16:creationId xmlns:a16="http://schemas.microsoft.com/office/drawing/2014/main" id="{E0C648FD-9119-444A-9A94-6CDF6EE4F8E5}"/>
              </a:ext>
            </a:extLst>
          </p:cNvPr>
          <p:cNvGraphicFramePr>
            <a:graphicFrameLocks noGrp="1"/>
          </p:cNvGraphicFramePr>
          <p:nvPr>
            <p:ph sz="quarter" idx="16"/>
            <p:extLst>
              <p:ext uri="{D42A27DB-BD31-4B8C-83A1-F6EECF244321}">
                <p14:modId xmlns:p14="http://schemas.microsoft.com/office/powerpoint/2010/main" val="2627124376"/>
              </p:ext>
            </p:extLst>
          </p:nvPr>
        </p:nvGraphicFramePr>
        <p:xfrm>
          <a:off x="388938" y="1631950"/>
          <a:ext cx="5516562"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675767">
                  <a:extLst>
                    <a:ext uri="{9D8B030D-6E8A-4147-A177-3AD203B41FA5}">
                      <a16:colId xmlns:a16="http://schemas.microsoft.com/office/drawing/2014/main" val="2304917957"/>
                    </a:ext>
                  </a:extLst>
                </a:gridCol>
                <a:gridCol w="1675767">
                  <a:extLst>
                    <a:ext uri="{9D8B030D-6E8A-4147-A177-3AD203B41FA5}">
                      <a16:colId xmlns:a16="http://schemas.microsoft.com/office/drawing/2014/main" val="3858939767"/>
                    </a:ext>
                  </a:extLst>
                </a:gridCol>
              </a:tblGrid>
              <a:tr h="432000">
                <a:tc>
                  <a:txBody>
                    <a:bodyPr/>
                    <a:lstStyle/>
                    <a:p>
                      <a:r>
                        <a:rPr lang="de-DE" sz="1400" b="1" dirty="0">
                          <a:solidFill>
                            <a:schemeClr val="bg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965F9FAA-2F9B-4B31-BE4C-EAF8EF8D6013}"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B831044B-5A3A-4366-BAA2-576AB860AF4E}"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22</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pSp>
        <p:nvGrpSpPr>
          <p:cNvPr id="41" name="Gruppieren 40">
            <a:extLst>
              <a:ext uri="{FF2B5EF4-FFF2-40B4-BE49-F238E27FC236}">
                <a16:creationId xmlns:a16="http://schemas.microsoft.com/office/drawing/2014/main" id="{74AA3173-FB61-4DCD-92AD-CFD87F81E2E7}"/>
              </a:ext>
            </a:extLst>
          </p:cNvPr>
          <p:cNvGrpSpPr/>
          <p:nvPr/>
        </p:nvGrpSpPr>
        <p:grpSpPr>
          <a:xfrm>
            <a:off x="388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01</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02</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03</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04</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05</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06</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C21112C6-E15D-42F5-A090-9761B42EBB5B}"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23</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EA858339-7282-4340-8651-AB8EC6E71065}"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24</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cxnSp>
        <p:nvCxnSpPr>
          <p:cNvPr id="9" name="Gerader Verbinder 8">
            <a:extLst>
              <a:ext uri="{FF2B5EF4-FFF2-40B4-BE49-F238E27FC236}">
                <a16:creationId xmlns:a16="http://schemas.microsoft.com/office/drawing/2014/main" id="{7E808C72-496D-4EEF-A75D-517C63DC75A6}"/>
              </a:ext>
            </a:extLst>
          </p:cNvPr>
          <p:cNvCxnSpPr>
            <a:cxnSpLocks/>
          </p:cNvCxnSpPr>
          <p:nvPr/>
        </p:nvCxnSpPr>
        <p:spPr>
          <a:xfrm>
            <a:off x="388738" y="38876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CB5E99-CBDF-42B5-81B8-7F961B6D24AC}"/>
              </a:ext>
            </a:extLst>
          </p:cNvPr>
          <p:cNvGrpSpPr/>
          <p:nvPr/>
        </p:nvGrpSpPr>
        <p:grpSpPr>
          <a:xfrm>
            <a:off x="608719" y="2089530"/>
            <a:ext cx="1777055" cy="1978108"/>
            <a:chOff x="748738" y="1987930"/>
            <a:chExt cx="1777055" cy="1978108"/>
          </a:xfrm>
        </p:grpSpPr>
        <p:sp>
          <p:nvSpPr>
            <p:cNvPr id="33" name="Rechteck 32">
              <a:extLst>
                <a:ext uri="{FF2B5EF4-FFF2-40B4-BE49-F238E27FC236}">
                  <a16:creationId xmlns:a16="http://schemas.microsoft.com/office/drawing/2014/main" id="{6566720E-2A85-43F0-B60B-E0778C0ADC78}"/>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01</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4" name="Textfeld 33">
              <a:extLst>
                <a:ext uri="{FF2B5EF4-FFF2-40B4-BE49-F238E27FC236}">
                  <a16:creationId xmlns:a16="http://schemas.microsoft.com/office/drawing/2014/main" id="{C6FBCFCB-7802-42A8-8399-94B28335C417}"/>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35" name="Gerader Verbinder 34">
              <a:extLst>
                <a:ext uri="{FF2B5EF4-FFF2-40B4-BE49-F238E27FC236}">
                  <a16:creationId xmlns:a16="http://schemas.microsoft.com/office/drawing/2014/main" id="{ABBFBF95-D44E-4203-80E7-1CEBB49AF9A5}"/>
                </a:ext>
              </a:extLst>
            </p:cNvPr>
            <p:cNvCxnSpPr>
              <a:cxnSpLocks/>
            </p:cNvCxnSpPr>
            <p:nvPr/>
          </p:nvCxnSpPr>
          <p:spPr>
            <a:xfrm>
              <a:off x="92873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16C0C61A-3A04-4C36-9856-5113C7D4E73E}"/>
              </a:ext>
            </a:extLst>
          </p:cNvPr>
          <p:cNvGrpSpPr/>
          <p:nvPr/>
        </p:nvGrpSpPr>
        <p:grpSpPr>
          <a:xfrm>
            <a:off x="1879085" y="3707638"/>
            <a:ext cx="1777055" cy="1978108"/>
            <a:chOff x="1609173" y="3606038"/>
            <a:chExt cx="1777055" cy="1978108"/>
          </a:xfrm>
        </p:grpSpPr>
        <p:sp>
          <p:nvSpPr>
            <p:cNvPr id="30" name="Rechteck 29">
              <a:extLst>
                <a:ext uri="{FF2B5EF4-FFF2-40B4-BE49-F238E27FC236}">
                  <a16:creationId xmlns:a16="http://schemas.microsoft.com/office/drawing/2014/main" id="{30C9CB53-2B4C-404D-8B01-7357DEB0E78D}"/>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02</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31" name="Textfeld 30">
              <a:extLst>
                <a:ext uri="{FF2B5EF4-FFF2-40B4-BE49-F238E27FC236}">
                  <a16:creationId xmlns:a16="http://schemas.microsoft.com/office/drawing/2014/main" id="{2371C858-0C5B-4883-9839-32A08E63FDA7}"/>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32" name="Gerader Verbinder 31">
              <a:extLst>
                <a:ext uri="{FF2B5EF4-FFF2-40B4-BE49-F238E27FC236}">
                  <a16:creationId xmlns:a16="http://schemas.microsoft.com/office/drawing/2014/main" id="{834C3A46-9516-4743-BB6C-AAD32BFE2556}"/>
                </a:ext>
              </a:extLst>
            </p:cNvPr>
            <p:cNvCxnSpPr>
              <a:cxnSpLocks/>
            </p:cNvCxnSpPr>
            <p:nvPr/>
          </p:nvCxnSpPr>
          <p:spPr>
            <a:xfrm>
              <a:off x="178917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8151F3D8-FA84-4E46-A8EE-783584C36590}"/>
              </a:ext>
            </a:extLst>
          </p:cNvPr>
          <p:cNvGrpSpPr/>
          <p:nvPr/>
        </p:nvGrpSpPr>
        <p:grpSpPr>
          <a:xfrm>
            <a:off x="3149451" y="2089530"/>
            <a:ext cx="1777055" cy="1978108"/>
            <a:chOff x="3256658" y="1987930"/>
            <a:chExt cx="1777055" cy="1978108"/>
          </a:xfrm>
        </p:grpSpPr>
        <p:sp>
          <p:nvSpPr>
            <p:cNvPr id="27" name="Rechteck 26">
              <a:extLst>
                <a:ext uri="{FF2B5EF4-FFF2-40B4-BE49-F238E27FC236}">
                  <a16:creationId xmlns:a16="http://schemas.microsoft.com/office/drawing/2014/main" id="{AB663DEB-6974-47A0-B114-218DB91E9FA4}"/>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03</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8" name="Textfeld 27">
              <a:extLst>
                <a:ext uri="{FF2B5EF4-FFF2-40B4-BE49-F238E27FC236}">
                  <a16:creationId xmlns:a16="http://schemas.microsoft.com/office/drawing/2014/main" id="{FCA71150-271C-4C5B-8187-92840A88AD73}"/>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9" name="Gerader Verbinder 28">
              <a:extLst>
                <a:ext uri="{FF2B5EF4-FFF2-40B4-BE49-F238E27FC236}">
                  <a16:creationId xmlns:a16="http://schemas.microsoft.com/office/drawing/2014/main" id="{FA564AA8-0190-4816-8236-8C82BC3E4FD9}"/>
                </a:ext>
              </a:extLst>
            </p:cNvPr>
            <p:cNvCxnSpPr>
              <a:cxnSpLocks/>
            </p:cNvCxnSpPr>
            <p:nvPr/>
          </p:nvCxnSpPr>
          <p:spPr>
            <a:xfrm>
              <a:off x="343665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DE3F61A5-C050-450F-A223-36C4905E0E2C}"/>
              </a:ext>
            </a:extLst>
          </p:cNvPr>
          <p:cNvGrpSpPr/>
          <p:nvPr/>
        </p:nvGrpSpPr>
        <p:grpSpPr>
          <a:xfrm>
            <a:off x="4419817" y="3707638"/>
            <a:ext cx="1777055" cy="1978108"/>
            <a:chOff x="4829863" y="3606038"/>
            <a:chExt cx="1777055" cy="1978108"/>
          </a:xfrm>
        </p:grpSpPr>
        <p:sp>
          <p:nvSpPr>
            <p:cNvPr id="24" name="Rechteck 23">
              <a:extLst>
                <a:ext uri="{FF2B5EF4-FFF2-40B4-BE49-F238E27FC236}">
                  <a16:creationId xmlns:a16="http://schemas.microsoft.com/office/drawing/2014/main" id="{0AB7F94F-50A8-4002-8C1A-267DB85DB11F}"/>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04</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5" name="Textfeld 24">
              <a:extLst>
                <a:ext uri="{FF2B5EF4-FFF2-40B4-BE49-F238E27FC236}">
                  <a16:creationId xmlns:a16="http://schemas.microsoft.com/office/drawing/2014/main" id="{DC4D409A-36CF-434C-A1F4-CC6C95AAB96A}"/>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6" name="Gerader Verbinder 25">
              <a:extLst>
                <a:ext uri="{FF2B5EF4-FFF2-40B4-BE49-F238E27FC236}">
                  <a16:creationId xmlns:a16="http://schemas.microsoft.com/office/drawing/2014/main" id="{4C77E0C3-23D5-47F3-B8E5-2E8681563F13}"/>
                </a:ext>
              </a:extLst>
            </p:cNvPr>
            <p:cNvCxnSpPr>
              <a:cxnSpLocks/>
            </p:cNvCxnSpPr>
            <p:nvPr/>
          </p:nvCxnSpPr>
          <p:spPr>
            <a:xfrm>
              <a:off x="500986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C7C3429-7F5E-4793-9157-C396535744C1}"/>
              </a:ext>
            </a:extLst>
          </p:cNvPr>
          <p:cNvGrpSpPr/>
          <p:nvPr/>
        </p:nvGrpSpPr>
        <p:grpSpPr>
          <a:xfrm>
            <a:off x="5690183" y="2089530"/>
            <a:ext cx="1777055" cy="1978108"/>
            <a:chOff x="5730254" y="1987930"/>
            <a:chExt cx="1777055" cy="1978108"/>
          </a:xfrm>
        </p:grpSpPr>
        <p:sp>
          <p:nvSpPr>
            <p:cNvPr id="21" name="Rechteck 20">
              <a:extLst>
                <a:ext uri="{FF2B5EF4-FFF2-40B4-BE49-F238E27FC236}">
                  <a16:creationId xmlns:a16="http://schemas.microsoft.com/office/drawing/2014/main" id="{B9DE9053-8DDA-4D4F-9BDF-14900065CC9C}"/>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05</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2" name="Textfeld 21">
              <a:extLst>
                <a:ext uri="{FF2B5EF4-FFF2-40B4-BE49-F238E27FC236}">
                  <a16:creationId xmlns:a16="http://schemas.microsoft.com/office/drawing/2014/main" id="{56755D51-CE0A-496D-BF03-72C5AD19E038}"/>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3" name="Gerader Verbinder 22">
              <a:extLst>
                <a:ext uri="{FF2B5EF4-FFF2-40B4-BE49-F238E27FC236}">
                  <a16:creationId xmlns:a16="http://schemas.microsoft.com/office/drawing/2014/main" id="{B51AEDCA-AD9E-4A7B-A01F-5C5CCEEAD95A}"/>
                </a:ext>
              </a:extLst>
            </p:cNvPr>
            <p:cNvCxnSpPr>
              <a:cxnSpLocks/>
            </p:cNvCxnSpPr>
            <p:nvPr/>
          </p:nvCxnSpPr>
          <p:spPr>
            <a:xfrm>
              <a:off x="5910254"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EC3F8303-BD5D-466D-A2CD-77323C7A307C}"/>
              </a:ext>
            </a:extLst>
          </p:cNvPr>
          <p:cNvGrpSpPr/>
          <p:nvPr/>
        </p:nvGrpSpPr>
        <p:grpSpPr>
          <a:xfrm>
            <a:off x="6960547" y="3707638"/>
            <a:ext cx="1777055" cy="1978108"/>
            <a:chOff x="6846211" y="3606038"/>
            <a:chExt cx="1777055" cy="1978108"/>
          </a:xfrm>
        </p:grpSpPr>
        <p:sp>
          <p:nvSpPr>
            <p:cNvPr id="18" name="Rechteck 17">
              <a:extLst>
                <a:ext uri="{FF2B5EF4-FFF2-40B4-BE49-F238E27FC236}">
                  <a16:creationId xmlns:a16="http://schemas.microsoft.com/office/drawing/2014/main" id="{65AA0A65-E03D-491C-B93E-C7948AD1AA6A}"/>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06</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9" name="Textfeld 18">
              <a:extLst>
                <a:ext uri="{FF2B5EF4-FFF2-40B4-BE49-F238E27FC236}">
                  <a16:creationId xmlns:a16="http://schemas.microsoft.com/office/drawing/2014/main" id="{64621715-4BC8-4B71-A923-5AD2C93E57AA}"/>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0" name="Gerader Verbinder 19">
              <a:extLst>
                <a:ext uri="{FF2B5EF4-FFF2-40B4-BE49-F238E27FC236}">
                  <a16:creationId xmlns:a16="http://schemas.microsoft.com/office/drawing/2014/main" id="{8724B72B-4E2A-4B2C-8CA1-EFBD3C7FF72C}"/>
                </a:ext>
              </a:extLst>
            </p:cNvPr>
            <p:cNvCxnSpPr>
              <a:cxnSpLocks/>
            </p:cNvCxnSpPr>
            <p:nvPr/>
          </p:nvCxnSpPr>
          <p:spPr>
            <a:xfrm>
              <a:off x="7026211"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EC6B37-ACDB-4880-92C4-DD2CF0A2ABD7}"/>
              </a:ext>
            </a:extLst>
          </p:cNvPr>
          <p:cNvSpPr>
            <a:spLocks noGrp="1"/>
          </p:cNvSpPr>
          <p:nvPr>
            <p:ph type="title"/>
          </p:nvPr>
        </p:nvSpPr>
        <p:spPr/>
        <p:txBody>
          <a:bodyPr/>
          <a:lstStyle/>
          <a:p>
            <a:r>
              <a:rPr lang="de-DE" dirty="0"/>
              <a:t>Zitatfolie</a:t>
            </a:r>
          </a:p>
        </p:txBody>
      </p:sp>
      <p:sp>
        <p:nvSpPr>
          <p:cNvPr id="3" name="Datumsplatzhalter 2">
            <a:extLst>
              <a:ext uri="{FF2B5EF4-FFF2-40B4-BE49-F238E27FC236}">
                <a16:creationId xmlns:a16="http://schemas.microsoft.com/office/drawing/2014/main" id="{CA074687-A001-4F80-A784-9C1094C9B713}"/>
              </a:ext>
            </a:extLst>
          </p:cNvPr>
          <p:cNvSpPr>
            <a:spLocks noGrp="1"/>
          </p:cNvSpPr>
          <p:nvPr>
            <p:ph type="dt" sz="half" idx="10"/>
          </p:nvPr>
        </p:nvSpPr>
        <p:spPr/>
        <p:txBody>
          <a:bodyPr/>
          <a:lstStyle/>
          <a:p>
            <a:fld id="{4BB9C06F-ECCF-47A8-8D2B-2F4D0DCA4570}" type="datetime4">
              <a:rPr lang="de-DE" smtClean="0"/>
              <a:t>20. Januar 2022</a:t>
            </a:fld>
            <a:endParaRPr lang="de-DE" dirty="0"/>
          </a:p>
        </p:txBody>
      </p:sp>
      <p:sp>
        <p:nvSpPr>
          <p:cNvPr id="4" name="Fußzeilenplatzhalter 3">
            <a:extLst>
              <a:ext uri="{FF2B5EF4-FFF2-40B4-BE49-F238E27FC236}">
                <a16:creationId xmlns:a16="http://schemas.microsoft.com/office/drawing/2014/main" id="{0A8BC2D5-84A9-4D0A-B232-D129D240A016}"/>
              </a:ext>
            </a:extLst>
          </p:cNvPr>
          <p:cNvSpPr>
            <a:spLocks noGrp="1"/>
          </p:cNvSpPr>
          <p:nvPr>
            <p:ph type="ftr" sz="quarter" idx="11"/>
          </p:nvPr>
        </p:nvSpPr>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ADDB43FE-57E3-4FE4-ABC4-4228295EFC1D}"/>
              </a:ext>
            </a:extLst>
          </p:cNvPr>
          <p:cNvSpPr>
            <a:spLocks noGrp="1"/>
          </p:cNvSpPr>
          <p:nvPr>
            <p:ph type="sldNum" sz="quarter" idx="12"/>
          </p:nvPr>
        </p:nvSpPr>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14E5F938-A41E-46C3-B13E-D3AEABBB415A}"/>
              </a:ext>
            </a:extLst>
          </p:cNvPr>
          <p:cNvSpPr>
            <a:spLocks noGrp="1"/>
          </p:cNvSpPr>
          <p:nvPr>
            <p:ph type="body" sz="quarter" idx="24"/>
          </p:nvPr>
        </p:nvSpPr>
        <p:spPr/>
        <p:txBody>
          <a:bodyPr/>
          <a:lstStyle/>
          <a:p>
            <a:r>
              <a:rPr lang="de-DE" dirty="0"/>
              <a:t>„Lorem ipsum dolor sit amet, consetetur sadipscing elitr, sed diam nonumy eirmod tempor invidunt ut labore et dolore magna aliquyam erat, sed diam voluptua.“</a:t>
            </a:r>
          </a:p>
        </p:txBody>
      </p:sp>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0" name="Textplatzhalter 9">
            <a:extLst>
              <a:ext uri="{FF2B5EF4-FFF2-40B4-BE49-F238E27FC236}">
                <a16:creationId xmlns:a16="http://schemas.microsoft.com/office/drawing/2014/main" id="{FDE579B2-041D-4DB9-B046-C99727B57904}"/>
              </a:ext>
            </a:extLst>
          </p:cNvPr>
          <p:cNvSpPr>
            <a:spLocks noGrp="1"/>
          </p:cNvSpPr>
          <p:nvPr>
            <p:ph type="body" sz="quarter" idx="37"/>
          </p:nvPr>
        </p:nvSpPr>
        <p:spPr/>
        <p:txBody>
          <a:bodyPr/>
          <a:lstStyle/>
          <a:p>
            <a:r>
              <a:rPr lang="de-DE"/>
              <a:t>Subheadline möglich. Gegebenenfalls löschen.</a:t>
            </a:r>
            <a:endParaRPr lang="de-DE" dirty="0"/>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3F72DB49-1B4B-49F0-B0A3-991AAF64AEF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4" name="Textplatzhalter 3">
            <a:extLst>
              <a:ext uri="{FF2B5EF4-FFF2-40B4-BE49-F238E27FC236}">
                <a16:creationId xmlns:a16="http://schemas.microsoft.com/office/drawing/2014/main" id="{90812CA7-1CF5-494A-9EC8-ADBA9F93D25D}"/>
              </a:ext>
            </a:extLst>
          </p:cNvPr>
          <p:cNvSpPr>
            <a:spLocks noGrp="1"/>
          </p:cNvSpPr>
          <p:nvPr>
            <p:ph type="body" sz="quarter" idx="12"/>
          </p:nvPr>
        </p:nvSpPr>
        <p:spPr/>
        <p:txBody>
          <a:bodyPr/>
          <a:lstStyle/>
          <a:p>
            <a:endParaRPr lang="de-DE"/>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2843231"/>
            <a:ext cx="8368309" cy="1171539"/>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13774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1621EC1D-2F05-470D-A302-6F9FB8D86ACF}" type="datetime4">
              <a:rPr lang="de-DE" smtClean="0"/>
              <a:t>20. Januar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3</a:t>
            </a:fld>
            <a:endParaRPr lang="de-DE"/>
          </a:p>
        </p:txBody>
      </p:sp>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4654747" y="1631156"/>
            <a:ext cx="4102299"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4654747" y="5690271"/>
            <a:ext cx="4102299" cy="511084"/>
          </a:xfrm>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55" name="Textplatzhalter 54">
            <a:extLst>
              <a:ext uri="{FF2B5EF4-FFF2-40B4-BE49-F238E27FC236}">
                <a16:creationId xmlns:a16="http://schemas.microsoft.com/office/drawing/2014/main" id="{78ECE2EA-AD50-49E2-9FB8-E9C26255E98B}"/>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a:t>Kapiteltrenner</a:t>
            </a:r>
            <a:br>
              <a:rPr lang="de-DE"/>
            </a:br>
            <a:r>
              <a:rPr lang="de-DE"/>
              <a:t>Mehrzeilig möglich</a:t>
            </a:r>
          </a:p>
        </p:txBody>
      </p:sp>
      <p:sp>
        <p:nvSpPr>
          <p:cNvPr id="2" name="Datumsplatzhalter 1">
            <a:extLst>
              <a:ext uri="{FF2B5EF4-FFF2-40B4-BE49-F238E27FC236}">
                <a16:creationId xmlns:a16="http://schemas.microsoft.com/office/drawing/2014/main" id="{1E0015B8-6CAA-4BE6-BA5D-BE06E740D6BD}"/>
              </a:ext>
            </a:extLst>
          </p:cNvPr>
          <p:cNvSpPr>
            <a:spLocks noGrp="1"/>
          </p:cNvSpPr>
          <p:nvPr>
            <p:ph type="dt" sz="half" idx="10"/>
          </p:nvPr>
        </p:nvSpPr>
        <p:spPr/>
        <p:txBody>
          <a:bodyPr/>
          <a:lstStyle/>
          <a:p>
            <a:fld id="{66A89A43-0ACE-4D79-A5A7-3621FB5E1EAE}" type="datetime4">
              <a:rPr lang="de-DE" smtClean="0"/>
              <a:t>20. Januar 2022</a:t>
            </a:fld>
            <a:endParaRPr lang="de-DE" dirty="0"/>
          </a:p>
        </p:txBody>
      </p:sp>
      <p:sp>
        <p:nvSpPr>
          <p:cNvPr id="3" name="Fußzeilenplatzhalter 2">
            <a:extLst>
              <a:ext uri="{FF2B5EF4-FFF2-40B4-BE49-F238E27FC236}">
                <a16:creationId xmlns:a16="http://schemas.microsoft.com/office/drawing/2014/main" id="{E0DD850B-05CF-4ED7-8BAD-E0FBBD7D3184}"/>
              </a:ext>
            </a:extLst>
          </p:cNvPr>
          <p:cNvSpPr>
            <a:spLocks noGrp="1"/>
          </p:cNvSpPr>
          <p:nvPr>
            <p:ph type="ftr" sz="quarter" idx="11"/>
          </p:nvPr>
        </p:nvSpPr>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EB7032E9-F980-4D5D-85F7-41822BF2E783}"/>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4B76C8-17B6-460E-BCE5-45EA2F1A5AF1}"/>
              </a:ext>
            </a:extLst>
          </p:cNvPr>
          <p:cNvSpPr>
            <a:spLocks noGrp="1"/>
          </p:cNvSpPr>
          <p:nvPr>
            <p:ph type="dt" sz="half" idx="10"/>
          </p:nvPr>
        </p:nvSpPr>
        <p:spPr>
          <a:xfrm>
            <a:off x="7800992" y="6634667"/>
            <a:ext cx="649217" cy="107722"/>
          </a:xfrm>
        </p:spPr>
        <p:txBody>
          <a:bodyPr/>
          <a:lstStyle/>
          <a:p>
            <a:fld id="{C4C7F437-D297-4B15-B1B3-DEC3E8BB411E}" type="datetime4">
              <a:rPr lang="de-DE" smtClean="0"/>
              <a:t>20. Januar 2022</a:t>
            </a:fld>
            <a:endParaRPr lang="de-DE" dirty="0"/>
          </a:p>
        </p:txBody>
      </p:sp>
      <p:sp>
        <p:nvSpPr>
          <p:cNvPr id="4" name="Fußzeilenplatzhalter 3">
            <a:extLst>
              <a:ext uri="{FF2B5EF4-FFF2-40B4-BE49-F238E27FC236}">
                <a16:creationId xmlns:a16="http://schemas.microsoft.com/office/drawing/2014/main" id="{F11E63E5-DF67-454C-9C12-B8E9A1712EE3}"/>
              </a:ext>
            </a:extLst>
          </p:cNvPr>
          <p:cNvSpPr>
            <a:spLocks noGrp="1"/>
          </p:cNvSpPr>
          <p:nvPr>
            <p:ph type="ftr" sz="quarter" idx="11"/>
          </p:nvPr>
        </p:nvSpPr>
        <p:spPr>
          <a:xfrm>
            <a:off x="388739" y="6634667"/>
            <a:ext cx="4102299" cy="107722"/>
          </a:xfrm>
        </p:spPr>
        <p:txBody>
          <a:bodyPr/>
          <a:lstStyle/>
          <a:p>
            <a:r>
              <a:rPr lang="de-DE"/>
              <a:t>Rechtswissenschaftliche Fakultät</a:t>
            </a:r>
            <a:endParaRPr lang="de-DE" dirty="0"/>
          </a:p>
        </p:txBody>
      </p:sp>
      <p:sp>
        <p:nvSpPr>
          <p:cNvPr id="5" name="Foliennummernplatzhalter 4">
            <a:extLst>
              <a:ext uri="{FF2B5EF4-FFF2-40B4-BE49-F238E27FC236}">
                <a16:creationId xmlns:a16="http://schemas.microsoft.com/office/drawing/2014/main" id="{E4153080-3D4D-4393-A287-F81F066453B6}"/>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6EF704A3-42CE-4D8E-BF10-1D971F46141B}"/>
              </a:ext>
            </a:extLst>
          </p:cNvPr>
          <p:cNvSpPr>
            <a:spLocks noGrp="1"/>
          </p:cNvSpPr>
          <p:nvPr>
            <p:ph type="body" sz="quarter" idx="13"/>
          </p:nvPr>
        </p:nvSpPr>
        <p:spPr>
          <a:xfrm>
            <a:off x="388738" y="1631156"/>
            <a:ext cx="836830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6" name="Titel 5">
            <a:extLst>
              <a:ext uri="{FF2B5EF4-FFF2-40B4-BE49-F238E27FC236}">
                <a16:creationId xmlns:a16="http://schemas.microsoft.com/office/drawing/2014/main" id="{D5D40EE4-A722-449E-88F3-7485715F966F}"/>
              </a:ext>
            </a:extLst>
          </p:cNvPr>
          <p:cNvSpPr>
            <a:spLocks noGrp="1"/>
          </p:cNvSpPr>
          <p:nvPr>
            <p:ph type="title"/>
          </p:nvPr>
        </p:nvSpPr>
        <p:spPr>
          <a:xfrm>
            <a:off x="388739" y="301186"/>
            <a:ext cx="5133289" cy="276999"/>
          </a:xfrm>
        </p:spPr>
        <p:txBody>
          <a:bodyPr/>
          <a:lstStyle/>
          <a:p>
            <a:r>
              <a:rPr lang="de-DE" dirty="0"/>
              <a:t>Textfolie</a:t>
            </a:r>
          </a:p>
        </p:txBody>
      </p:sp>
      <p:sp>
        <p:nvSpPr>
          <p:cNvPr id="8" name="Textplatzhalter 7">
            <a:extLst>
              <a:ext uri="{FF2B5EF4-FFF2-40B4-BE49-F238E27FC236}">
                <a16:creationId xmlns:a16="http://schemas.microsoft.com/office/drawing/2014/main" id="{0AE54945-91E1-4A00-88D3-B43670FB4AA8}"/>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825877-AAC1-4436-8DDD-44124244A1A0}"/>
              </a:ext>
            </a:extLst>
          </p:cNvPr>
          <p:cNvSpPr>
            <a:spLocks noGrp="1"/>
          </p:cNvSpPr>
          <p:nvPr>
            <p:ph type="dt" sz="half" idx="10"/>
          </p:nvPr>
        </p:nvSpPr>
        <p:spPr>
          <a:xfrm>
            <a:off x="7800992" y="6634667"/>
            <a:ext cx="649217" cy="107722"/>
          </a:xfrm>
        </p:spPr>
        <p:txBody>
          <a:bodyPr/>
          <a:lstStyle/>
          <a:p>
            <a:fld id="{BE6E8616-5A3D-4E14-98C3-6610584387AD}" type="datetime4">
              <a:rPr lang="de-DE" smtClean="0"/>
              <a:t>20. Januar 2022</a:t>
            </a:fld>
            <a:endParaRPr lang="de-DE" dirty="0"/>
          </a:p>
        </p:txBody>
      </p:sp>
      <p:sp>
        <p:nvSpPr>
          <p:cNvPr id="3" name="Fußzeilenplatzhalter 2">
            <a:extLst>
              <a:ext uri="{FF2B5EF4-FFF2-40B4-BE49-F238E27FC236}">
                <a16:creationId xmlns:a16="http://schemas.microsoft.com/office/drawing/2014/main" id="{31370259-355E-4A47-AF2A-9C1ACA613F6A}"/>
              </a:ext>
            </a:extLst>
          </p:cNvPr>
          <p:cNvSpPr>
            <a:spLocks noGrp="1"/>
          </p:cNvSpPr>
          <p:nvPr>
            <p:ph type="ftr" sz="quarter" idx="11"/>
          </p:nvPr>
        </p:nvSpPr>
        <p:spPr>
          <a:xfrm>
            <a:off x="388739" y="6634667"/>
            <a:ext cx="4102299" cy="107722"/>
          </a:xfrm>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64BC115B-0F59-460C-99CB-C50CBE4C1F10}"/>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6</a:t>
            </a:fld>
            <a:endParaRPr lang="de-DE"/>
          </a:p>
        </p:txBody>
      </p:sp>
      <p:sp>
        <p:nvSpPr>
          <p:cNvPr id="10" name="Textplatzhalter 9">
            <a:extLst>
              <a:ext uri="{FF2B5EF4-FFF2-40B4-BE49-F238E27FC236}">
                <a16:creationId xmlns:a16="http://schemas.microsoft.com/office/drawing/2014/main" id="{BD3319B6-5B03-4F17-A5C6-517014F3CE5F}"/>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extplatzhalter 10">
            <a:extLst>
              <a:ext uri="{FF2B5EF4-FFF2-40B4-BE49-F238E27FC236}">
                <a16:creationId xmlns:a16="http://schemas.microsoft.com/office/drawing/2014/main" id="{C5C997EC-1A23-462E-A9BF-D0C8FA85F8E1}"/>
              </a:ext>
            </a:extLst>
          </p:cNvPr>
          <p:cNvSpPr>
            <a:spLocks noGrp="1"/>
          </p:cNvSpPr>
          <p:nvPr>
            <p:ph type="body" sz="quarter" idx="14"/>
          </p:nvPr>
        </p:nvSpPr>
        <p:spPr>
          <a:xfrm>
            <a:off x="4654747"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9" name="Titel 8">
            <a:extLst>
              <a:ext uri="{FF2B5EF4-FFF2-40B4-BE49-F238E27FC236}">
                <a16:creationId xmlns:a16="http://schemas.microsoft.com/office/drawing/2014/main" id="{E74877D3-A0A9-4F75-B4D7-C0277E15A229}"/>
              </a:ext>
            </a:extLst>
          </p:cNvPr>
          <p:cNvSpPr>
            <a:spLocks noGrp="1"/>
          </p:cNvSpPr>
          <p:nvPr>
            <p:ph type="title"/>
          </p:nvPr>
        </p:nvSpPr>
        <p:spPr>
          <a:xfrm>
            <a:off x="388739" y="301186"/>
            <a:ext cx="5133289" cy="276999"/>
          </a:xfrm>
        </p:spPr>
        <p:txBody>
          <a:bodyPr/>
          <a:lstStyle/>
          <a:p>
            <a:r>
              <a:rPr lang="de-DE"/>
              <a:t>Textfolie | zweispaltig</a:t>
            </a:r>
          </a:p>
        </p:txBody>
      </p:sp>
      <p:sp>
        <p:nvSpPr>
          <p:cNvPr id="12" name="Textplatzhalter 11">
            <a:extLst>
              <a:ext uri="{FF2B5EF4-FFF2-40B4-BE49-F238E27FC236}">
                <a16:creationId xmlns:a16="http://schemas.microsoft.com/office/drawing/2014/main" id="{71D33EE1-A731-447C-B7CD-4587A8E59CD0}"/>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9176E1-6690-4B1C-AC01-E47CF9DB1CE4}"/>
              </a:ext>
            </a:extLst>
          </p:cNvPr>
          <p:cNvSpPr>
            <a:spLocks noGrp="1"/>
          </p:cNvSpPr>
          <p:nvPr>
            <p:ph type="dt" sz="half" idx="10"/>
          </p:nvPr>
        </p:nvSpPr>
        <p:spPr>
          <a:xfrm>
            <a:off x="7800992" y="6634667"/>
            <a:ext cx="649217" cy="107722"/>
          </a:xfrm>
        </p:spPr>
        <p:txBody>
          <a:bodyPr/>
          <a:lstStyle/>
          <a:p>
            <a:fld id="{55AED2D9-6492-47EB-935E-CF365D716150}" type="datetime4">
              <a:rPr lang="de-DE" smtClean="0"/>
              <a:t>20. Januar 2022</a:t>
            </a:fld>
            <a:endParaRPr lang="de-DE" dirty="0"/>
          </a:p>
        </p:txBody>
      </p:sp>
      <p:sp>
        <p:nvSpPr>
          <p:cNvPr id="3" name="Fußzeilenplatzhalter 2">
            <a:extLst>
              <a:ext uri="{FF2B5EF4-FFF2-40B4-BE49-F238E27FC236}">
                <a16:creationId xmlns:a16="http://schemas.microsoft.com/office/drawing/2014/main" id="{3A3274A0-C4B3-47EE-A749-EBA9B153EF47}"/>
              </a:ext>
            </a:extLst>
          </p:cNvPr>
          <p:cNvSpPr>
            <a:spLocks noGrp="1"/>
          </p:cNvSpPr>
          <p:nvPr>
            <p:ph type="ftr" sz="quarter" idx="11"/>
          </p:nvPr>
        </p:nvSpPr>
        <p:spPr>
          <a:xfrm>
            <a:off x="388739" y="6634667"/>
            <a:ext cx="4102299" cy="107722"/>
          </a:xfrm>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4E0C8C3F-4991-4F7F-BBAF-A8154F3CBBB2}"/>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7</a:t>
            </a:fld>
            <a:endParaRPr lang="de-DE"/>
          </a:p>
        </p:txBody>
      </p:sp>
      <p:sp>
        <p:nvSpPr>
          <p:cNvPr id="11" name="Textplatzhalter 10">
            <a:extLst>
              <a:ext uri="{FF2B5EF4-FFF2-40B4-BE49-F238E27FC236}">
                <a16:creationId xmlns:a16="http://schemas.microsoft.com/office/drawing/2014/main" id="{CA4C7B8A-5D0B-426B-AA7D-3721331B57B8}"/>
              </a:ext>
            </a:extLst>
          </p:cNvPr>
          <p:cNvSpPr>
            <a:spLocks noGrp="1"/>
          </p:cNvSpPr>
          <p:nvPr>
            <p:ph type="body" sz="quarter" idx="16"/>
          </p:nvPr>
        </p:nvSpPr>
        <p:spPr>
          <a:xfrm>
            <a:off x="388938" y="1631950"/>
            <a:ext cx="2676525" cy="4568825"/>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2" name="Textplatzhalter 21">
            <a:extLst>
              <a:ext uri="{FF2B5EF4-FFF2-40B4-BE49-F238E27FC236}">
                <a16:creationId xmlns:a16="http://schemas.microsoft.com/office/drawing/2014/main" id="{8017B890-B5C5-4BD1-9878-9FC7C969CA67}"/>
              </a:ext>
            </a:extLst>
          </p:cNvPr>
          <p:cNvSpPr>
            <a:spLocks noGrp="1"/>
          </p:cNvSpPr>
          <p:nvPr>
            <p:ph type="body" sz="quarter" idx="17"/>
          </p:nvPr>
        </p:nvSpPr>
        <p:spPr>
          <a:xfrm>
            <a:off x="6080432"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3" name="Textplatzhalter 22">
            <a:extLst>
              <a:ext uri="{FF2B5EF4-FFF2-40B4-BE49-F238E27FC236}">
                <a16:creationId xmlns:a16="http://schemas.microsoft.com/office/drawing/2014/main" id="{E5D34A0C-0E8C-47CB-AA4E-8153C7C40173}"/>
              </a:ext>
            </a:extLst>
          </p:cNvPr>
          <p:cNvSpPr>
            <a:spLocks noGrp="1"/>
          </p:cNvSpPr>
          <p:nvPr>
            <p:ph type="body" sz="quarter" idx="18"/>
          </p:nvPr>
        </p:nvSpPr>
        <p:spPr>
          <a:xfrm>
            <a:off x="3234585"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4" name="Textplatzhalter 13">
            <a:extLst>
              <a:ext uri="{FF2B5EF4-FFF2-40B4-BE49-F238E27FC236}">
                <a16:creationId xmlns:a16="http://schemas.microsoft.com/office/drawing/2014/main" id="{FFC9837A-5C8F-40F5-BD3A-6021724DC5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10" name="Titel 9">
            <a:extLst>
              <a:ext uri="{FF2B5EF4-FFF2-40B4-BE49-F238E27FC236}">
                <a16:creationId xmlns:a16="http://schemas.microsoft.com/office/drawing/2014/main" id="{3FE01E4F-F465-4C67-8BEB-A45E46459B76}"/>
              </a:ext>
            </a:extLst>
          </p:cNvPr>
          <p:cNvSpPr>
            <a:spLocks noGrp="1"/>
          </p:cNvSpPr>
          <p:nvPr>
            <p:ph type="title"/>
          </p:nvPr>
        </p:nvSpPr>
        <p:spPr>
          <a:xfrm>
            <a:off x="388739" y="301186"/>
            <a:ext cx="5133289" cy="276999"/>
          </a:xfrm>
        </p:spPr>
        <p:txBody>
          <a:bodyPr/>
          <a:lstStyle/>
          <a:p>
            <a:r>
              <a:rPr lang="de-DE"/>
              <a:t>Textfolie | dreispaltig</a:t>
            </a:r>
            <a:endParaRPr lang="de-DE" dirty="0"/>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F4704DA2-725F-4F0E-8EA4-773B34AD9594}" type="datetime4">
              <a:rPr lang="de-DE" smtClean="0"/>
              <a:t>20. Januar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8</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a:t>Text- Bildfolie</a:t>
            </a:r>
          </a:p>
        </p:txBody>
      </p:sp>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4654747" y="1631156"/>
            <a:ext cx="4102299" cy="4569619"/>
          </a:xfrm>
        </p:spPr>
      </p:pic>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388739" y="1631156"/>
            <a:ext cx="4102299" cy="4569619"/>
          </a:xfrm>
        </p:spPr>
      </p:pic>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278B2BEE-6066-4C9A-B362-59EE3A332A73}" type="datetime4">
              <a:rPr lang="de-DE" smtClean="0"/>
              <a:t>20. Januar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Rechtswissenschaftliche Fakultät</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9</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4654748"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Bild- Textfolie</a:t>
            </a:r>
          </a:p>
        </p:txBody>
      </p:sp>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Erlangen-Nürnberg">
  <a:themeElements>
    <a:clrScheme name="FAU - Rot">
      <a:dk1>
        <a:sysClr val="windowText" lastClr="000000"/>
      </a:dk1>
      <a:lt1>
        <a:srgbClr val="FFFFFF"/>
      </a:lt1>
      <a:dk2>
        <a:srgbClr val="C50F3C"/>
      </a:dk2>
      <a:lt2>
        <a:srgbClr val="FFFFFF"/>
      </a:lt2>
      <a:accent1>
        <a:srgbClr val="7F7F7F"/>
      </a:accent1>
      <a:accent2>
        <a:srgbClr val="662938"/>
      </a:accent2>
      <a:accent3>
        <a:srgbClr val="971B2F"/>
      </a:accent3>
      <a:accent4>
        <a:srgbClr val="C50F3C"/>
      </a:accent4>
      <a:accent5>
        <a:srgbClr val="EBCCB7"/>
      </a:accent5>
      <a:accent6>
        <a:srgbClr val="C7C7C7"/>
      </a:accent6>
      <a:hlink>
        <a:srgbClr val="971B2F"/>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AC9B50-7775-47B3-B531-8338F6452AB0}"/>
</file>

<file path=customXml/itemProps2.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3.xml><?xml version="1.0" encoding="utf-8"?>
<ds:datastoreItem xmlns:ds="http://schemas.openxmlformats.org/officeDocument/2006/customXml" ds:itemID="{E457329C-FB5F-4A4D-B331-82D30E9A7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1539</Words>
  <Application>Microsoft Office PowerPoint</Application>
  <PresentationFormat>Bildschirmpräsentation (4:3)</PresentationFormat>
  <Paragraphs>331</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Symbol</vt:lpstr>
      <vt:lpstr>FAU Erlangen-Nürnberg</vt:lpstr>
      <vt:lpstr>Willkommen</vt:lpstr>
      <vt:lpstr>Agenda</vt:lpstr>
      <vt:lpstr>Agenda</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vt:lpstr>
      <vt:lpstr>Bildfolie | dreispaltig</vt:lpstr>
      <vt:lpstr>Inhaltsfolie | Säulendiagramm</vt:lpstr>
      <vt:lpstr>Inhaltsfolie mit Text | Säulendiagramm</vt:lpstr>
      <vt:lpstr>Inhaltsfolie | Torten- &amp; Ringdiagramm</vt:lpstr>
      <vt:lpstr>Inhaltsfolie mit Text | Tortendiagramm</vt:lpstr>
      <vt:lpstr>Inhaltsfolie mit Text | Ringdiagramm</vt:lpstr>
      <vt:lpstr>Inhaltsfolie | Tabellenbeispiel</vt:lpstr>
      <vt:lpstr>Inhaltsfolie mit Text | Tabellenbeispiel</vt:lpstr>
      <vt:lpstr>Folie zur freien Gestaltung | Blau</vt:lpstr>
      <vt:lpstr>Folie zur freien Gestaltung | Zeitstrahl</vt:lpstr>
      <vt:lpstr>Folie zur freien Gestaltung | Weiß</vt:lpstr>
      <vt:lpstr>Folie zur freien Gestaltung | Zeitstrahl</vt:lpstr>
      <vt:lpstr>Zitatfolie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Julia Gutschmidt</cp:lastModifiedBy>
  <cp:revision>115</cp:revision>
  <dcterms:created xsi:type="dcterms:W3CDTF">2021-11-18T07:49:57Z</dcterms:created>
  <dcterms:modified xsi:type="dcterms:W3CDTF">2022-01-20T09:21:28Z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