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6081" autoAdjust="0"/>
  </p:normalViewPr>
  <p:slideViewPr>
    <p:cSldViewPr snapToGrid="0" showGuides="1">
      <p:cViewPr>
        <p:scale>
          <a:sx n="100" d="100"/>
          <a:sy n="100" d="100"/>
        </p:scale>
        <p:origin x="1794" y="180"/>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B606-4879-8D6E-1B3C8EE0968C}"/>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B606-4879-8D6E-1B3C8EE0968C}"/>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B606-4879-8D6E-1B3C8EE0968C}"/>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B606-4879-8D6E-1B3C8EE0968C}"/>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B606-4879-8D6E-1B3C8EE0968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B606-4879-8D6E-1B3C8EE0968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2407-409E-96F0-B571F69CC63B}"/>
            </c:ext>
          </c:extLst>
        </c:ser>
        <c:ser>
          <c:idx val="1"/>
          <c:order val="1"/>
          <c:tx>
            <c:strRef>
              <c:f>Tabelle1!$C$1</c:f>
              <c:strCache>
                <c:ptCount val="1"/>
                <c:pt idx="0">
                  <c:v>#963B2F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2407-409E-96F0-B571F69CC63B}"/>
            </c:ext>
          </c:extLst>
        </c:ser>
        <c:ser>
          <c:idx val="2"/>
          <c:order val="2"/>
          <c:tx>
            <c:strRef>
              <c:f>Tabelle1!$D$1</c:f>
              <c:strCache>
                <c:ptCount val="1"/>
                <c:pt idx="0">
                  <c:v>#E46D41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2407-409E-96F0-B571F69CC63B}"/>
            </c:ext>
          </c:extLst>
        </c:ser>
        <c:ser>
          <c:idx val="3"/>
          <c:order val="3"/>
          <c:tx>
            <c:strRef>
              <c:f>Tabelle1!$E$1</c:f>
              <c:strCache>
                <c:ptCount val="1"/>
                <c:pt idx="0">
                  <c:v>#FDB735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2407-409E-96F0-B571F69CC63B}"/>
            </c:ext>
          </c:extLst>
        </c:ser>
        <c:ser>
          <c:idx val="4"/>
          <c:order val="4"/>
          <c:tx>
            <c:strRef>
              <c:f>Tabelle1!$F$1</c:f>
              <c:strCache>
                <c:ptCount val="1"/>
                <c:pt idx="0">
                  <c:v>#EEDBAC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2407-409E-96F0-B571F69CC63B}"/>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2407-409E-96F0-B571F69CC63B}"/>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1981373766778107"/>
          <c:w val="0.99964342032419962"/>
          <c:h val="8.01862623322188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1F44-49A2-B28F-930DF4B342D9}"/>
              </c:ext>
            </c:extLst>
          </c:dPt>
          <c:dPt>
            <c:idx val="1"/>
            <c:bubble3D val="0"/>
            <c:spPr>
              <a:solidFill>
                <a:schemeClr val="accent2"/>
              </a:solidFill>
              <a:ln w="12700">
                <a:noFill/>
              </a:ln>
              <a:effectLst/>
            </c:spPr>
            <c:extLst>
              <c:ext xmlns:c16="http://schemas.microsoft.com/office/drawing/2014/chart" uri="{C3380CC4-5D6E-409C-BE32-E72D297353CC}">
                <c16:uniqueId val="{00000003-1F44-49A2-B28F-930DF4B342D9}"/>
              </c:ext>
            </c:extLst>
          </c:dPt>
          <c:dPt>
            <c:idx val="2"/>
            <c:bubble3D val="0"/>
            <c:spPr>
              <a:solidFill>
                <a:schemeClr val="accent3"/>
              </a:solidFill>
              <a:ln w="12700">
                <a:noFill/>
              </a:ln>
              <a:effectLst/>
            </c:spPr>
            <c:extLst>
              <c:ext xmlns:c16="http://schemas.microsoft.com/office/drawing/2014/chart" uri="{C3380CC4-5D6E-409C-BE32-E72D297353CC}">
                <c16:uniqueId val="{00000005-1F44-49A2-B28F-930DF4B342D9}"/>
              </c:ext>
            </c:extLst>
          </c:dPt>
          <c:dPt>
            <c:idx val="3"/>
            <c:bubble3D val="0"/>
            <c:spPr>
              <a:solidFill>
                <a:schemeClr val="accent4"/>
              </a:solidFill>
              <a:ln w="12700">
                <a:noFill/>
              </a:ln>
              <a:effectLst/>
            </c:spPr>
            <c:extLst>
              <c:ext xmlns:c16="http://schemas.microsoft.com/office/drawing/2014/chart" uri="{C3380CC4-5D6E-409C-BE32-E72D297353CC}">
                <c16:uniqueId val="{00000007-1F44-49A2-B28F-930DF4B342D9}"/>
              </c:ext>
            </c:extLst>
          </c:dPt>
          <c:dPt>
            <c:idx val="4"/>
            <c:bubble3D val="0"/>
            <c:spPr>
              <a:solidFill>
                <a:schemeClr val="accent5"/>
              </a:solidFill>
              <a:ln w="12700">
                <a:noFill/>
              </a:ln>
              <a:effectLst/>
            </c:spPr>
            <c:extLst>
              <c:ext xmlns:c16="http://schemas.microsoft.com/office/drawing/2014/chart" uri="{C3380CC4-5D6E-409C-BE32-E72D297353CC}">
                <c16:uniqueId val="{00000009-1F44-49A2-B28F-930DF4B342D9}"/>
              </c:ext>
            </c:extLst>
          </c:dPt>
          <c:dPt>
            <c:idx val="5"/>
            <c:bubble3D val="0"/>
            <c:spPr>
              <a:solidFill>
                <a:schemeClr val="accent6"/>
              </a:solidFill>
              <a:ln w="12700">
                <a:noFill/>
              </a:ln>
              <a:effectLst/>
            </c:spPr>
            <c:extLst>
              <c:ext xmlns:c16="http://schemas.microsoft.com/office/drawing/2014/chart" uri="{C3380CC4-5D6E-409C-BE32-E72D297353CC}">
                <c16:uniqueId val="{0000000B-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F44-49A2-B28F-930DF4B342D9}"/>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1F44-49A2-B28F-930DF4B342D9}"/>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1F44-49A2-B28F-930DF4B342D9}"/>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1F44-49A2-B28F-930DF4B342D9}"/>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1F44-49A2-B28F-930DF4B342D9}"/>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1F44-49A2-B28F-930DF4B342D9}"/>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1F44-49A2-B28F-930DF4B342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1F44-49A2-B28F-930DF4B342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1F44-49A2-B28F-930DF4B342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1F44-49A2-B28F-930DF4B342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1F44-49A2-B28F-930DF4B342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1F44-49A2-B28F-930DF4B342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1F44-49A2-B28F-930DF4B342D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603739548037"/>
          <c:y val="9.4375299207161187E-2"/>
          <c:w val="0.75690768143146192"/>
          <c:h val="0.67935035178447811"/>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924-4C8B-A8D9-898EB3A64439}"/>
              </c:ext>
            </c:extLst>
          </c:dPt>
          <c:dPt>
            <c:idx val="1"/>
            <c:bubble3D val="0"/>
            <c:spPr>
              <a:solidFill>
                <a:schemeClr val="accent2"/>
              </a:solidFill>
              <a:ln w="12700">
                <a:noFill/>
              </a:ln>
              <a:effectLst/>
            </c:spPr>
            <c:extLst>
              <c:ext xmlns:c16="http://schemas.microsoft.com/office/drawing/2014/chart" uri="{C3380CC4-5D6E-409C-BE32-E72D297353CC}">
                <c16:uniqueId val="{00000003-8924-4C8B-A8D9-898EB3A64439}"/>
              </c:ext>
            </c:extLst>
          </c:dPt>
          <c:dPt>
            <c:idx val="2"/>
            <c:bubble3D val="0"/>
            <c:spPr>
              <a:solidFill>
                <a:schemeClr val="accent3"/>
              </a:solidFill>
              <a:ln w="12700">
                <a:noFill/>
              </a:ln>
              <a:effectLst/>
            </c:spPr>
            <c:extLst>
              <c:ext xmlns:c16="http://schemas.microsoft.com/office/drawing/2014/chart" uri="{C3380CC4-5D6E-409C-BE32-E72D297353CC}">
                <c16:uniqueId val="{00000005-8924-4C8B-A8D9-898EB3A64439}"/>
              </c:ext>
            </c:extLst>
          </c:dPt>
          <c:dPt>
            <c:idx val="3"/>
            <c:bubble3D val="0"/>
            <c:spPr>
              <a:solidFill>
                <a:schemeClr val="accent4"/>
              </a:solidFill>
              <a:ln w="12700">
                <a:noFill/>
              </a:ln>
              <a:effectLst/>
            </c:spPr>
            <c:extLst>
              <c:ext xmlns:c16="http://schemas.microsoft.com/office/drawing/2014/chart" uri="{C3380CC4-5D6E-409C-BE32-E72D297353CC}">
                <c16:uniqueId val="{00000007-8924-4C8B-A8D9-898EB3A64439}"/>
              </c:ext>
            </c:extLst>
          </c:dPt>
          <c:dPt>
            <c:idx val="4"/>
            <c:bubble3D val="0"/>
            <c:spPr>
              <a:solidFill>
                <a:schemeClr val="accent5"/>
              </a:solidFill>
              <a:ln w="12700">
                <a:noFill/>
              </a:ln>
              <a:effectLst/>
            </c:spPr>
            <c:extLst>
              <c:ext xmlns:c16="http://schemas.microsoft.com/office/drawing/2014/chart" uri="{C3380CC4-5D6E-409C-BE32-E72D297353CC}">
                <c16:uniqueId val="{00000009-8924-4C8B-A8D9-898EB3A64439}"/>
              </c:ext>
            </c:extLst>
          </c:dPt>
          <c:dPt>
            <c:idx val="5"/>
            <c:bubble3D val="0"/>
            <c:spPr>
              <a:solidFill>
                <a:schemeClr val="accent6"/>
              </a:solidFill>
              <a:ln w="12700">
                <a:noFill/>
              </a:ln>
              <a:effectLst/>
            </c:spPr>
            <c:extLst>
              <c:ext xmlns:c16="http://schemas.microsoft.com/office/drawing/2014/chart" uri="{C3380CC4-5D6E-409C-BE32-E72D297353CC}">
                <c16:uniqueId val="{0000000B-8924-4C8B-A8D9-898EB3A64439}"/>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24-4C8B-A8D9-898EB3A64439}"/>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24-4C8B-A8D9-898EB3A64439}"/>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24-4C8B-A8D9-898EB3A64439}"/>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4-4C8B-A8D9-898EB3A64439}"/>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24-4C8B-A8D9-898EB3A64439}"/>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24-4C8B-A8D9-898EB3A6443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924-4C8B-A8D9-898EB3A64439}"/>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CEB6-452E-8525-146AF39B31A8}"/>
              </c:ext>
            </c:extLst>
          </c:dPt>
          <c:dPt>
            <c:idx val="1"/>
            <c:bubble3D val="0"/>
            <c:spPr>
              <a:solidFill>
                <a:schemeClr val="accent2"/>
              </a:solidFill>
              <a:ln w="12700">
                <a:noFill/>
              </a:ln>
              <a:effectLst/>
            </c:spPr>
            <c:extLst>
              <c:ext xmlns:c16="http://schemas.microsoft.com/office/drawing/2014/chart" uri="{C3380CC4-5D6E-409C-BE32-E72D297353CC}">
                <c16:uniqueId val="{00000003-CEB6-452E-8525-146AF39B31A8}"/>
              </c:ext>
            </c:extLst>
          </c:dPt>
          <c:dPt>
            <c:idx val="2"/>
            <c:bubble3D val="0"/>
            <c:spPr>
              <a:solidFill>
                <a:schemeClr val="accent3"/>
              </a:solidFill>
              <a:ln w="12700">
                <a:noFill/>
              </a:ln>
              <a:effectLst/>
            </c:spPr>
            <c:extLst>
              <c:ext xmlns:c16="http://schemas.microsoft.com/office/drawing/2014/chart" uri="{C3380CC4-5D6E-409C-BE32-E72D297353CC}">
                <c16:uniqueId val="{00000005-CEB6-452E-8525-146AF39B31A8}"/>
              </c:ext>
            </c:extLst>
          </c:dPt>
          <c:dPt>
            <c:idx val="3"/>
            <c:bubble3D val="0"/>
            <c:spPr>
              <a:solidFill>
                <a:schemeClr val="accent4"/>
              </a:solidFill>
              <a:ln w="12700">
                <a:noFill/>
              </a:ln>
              <a:effectLst/>
            </c:spPr>
            <c:extLst>
              <c:ext xmlns:c16="http://schemas.microsoft.com/office/drawing/2014/chart" uri="{C3380CC4-5D6E-409C-BE32-E72D297353CC}">
                <c16:uniqueId val="{00000007-CEB6-452E-8525-146AF39B31A8}"/>
              </c:ext>
            </c:extLst>
          </c:dPt>
          <c:dPt>
            <c:idx val="4"/>
            <c:bubble3D val="0"/>
            <c:spPr>
              <a:solidFill>
                <a:schemeClr val="accent5"/>
              </a:solidFill>
              <a:ln w="12700">
                <a:noFill/>
              </a:ln>
              <a:effectLst/>
            </c:spPr>
            <c:extLst>
              <c:ext xmlns:c16="http://schemas.microsoft.com/office/drawing/2014/chart" uri="{C3380CC4-5D6E-409C-BE32-E72D297353CC}">
                <c16:uniqueId val="{00000009-CEB6-452E-8525-146AF39B31A8}"/>
              </c:ext>
            </c:extLst>
          </c:dPt>
          <c:dPt>
            <c:idx val="5"/>
            <c:bubble3D val="0"/>
            <c:spPr>
              <a:solidFill>
                <a:schemeClr val="accent6"/>
              </a:solidFill>
              <a:ln w="12700">
                <a:noFill/>
              </a:ln>
              <a:effectLst/>
            </c:spPr>
            <c:extLst>
              <c:ext xmlns:c16="http://schemas.microsoft.com/office/drawing/2014/chart" uri="{C3380CC4-5D6E-409C-BE32-E72D297353CC}">
                <c16:uniqueId val="{0000000B-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CEB6-452E-8525-146AF39B31A8}"/>
            </c:ext>
          </c:extLst>
        </c:ser>
        <c:ser>
          <c:idx val="1"/>
          <c:order val="1"/>
          <c:tx>
            <c:strRef>
              <c:f>Tabelle1!$C$1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Tabelle1!$C$2:$C$7</c:f>
              <c:numCache>
                <c:formatCode>General</c:formatCode>
                <c:ptCount val="6"/>
              </c:numCache>
            </c:numRef>
          </c:val>
          <c:extLst>
            <c:ext xmlns:c16="http://schemas.microsoft.com/office/drawing/2014/chart" uri="{C3380CC4-5D6E-409C-BE32-E72D297353CC}">
              <c16:uniqueId val="{00000019-CEB6-452E-8525-146AF39B31A8}"/>
            </c:ext>
          </c:extLst>
        </c:ser>
        <c:ser>
          <c:idx val="2"/>
          <c:order val="2"/>
          <c:tx>
            <c:strRef>
              <c:f>Tabelle1!$D$1</c:f>
              <c:strCache>
                <c:ptCount val="1"/>
                <c:pt idx="0">
                  <c:v>Spalte2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B-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D-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1-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3-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5-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Tabelle1!$D$2:$D$7</c:f>
              <c:numCache>
                <c:formatCode>General</c:formatCode>
                <c:ptCount val="6"/>
              </c:numCache>
            </c:numRef>
          </c:val>
          <c:extLst>
            <c:ext xmlns:c16="http://schemas.microsoft.com/office/drawing/2014/chart" uri="{C3380CC4-5D6E-409C-BE32-E72D297353CC}">
              <c16:uniqueId val="{00000026-CEB6-452E-8525-146AF39B31A8}"/>
            </c:ext>
          </c:extLst>
        </c:ser>
        <c:ser>
          <c:idx val="3"/>
          <c:order val="3"/>
          <c:tx>
            <c:strRef>
              <c:f>Tabelle1!$E$1</c:f>
              <c:strCache>
                <c:ptCount val="1"/>
                <c:pt idx="0">
                  <c:v>Spalte3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8-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A-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C-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E-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0-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2-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Tabelle1!$E$2:$E$7</c:f>
              <c:numCache>
                <c:formatCode>General</c:formatCode>
                <c:ptCount val="6"/>
              </c:numCache>
            </c:numRef>
          </c:val>
          <c:extLst>
            <c:ext xmlns:c16="http://schemas.microsoft.com/office/drawing/2014/chart" uri="{C3380CC4-5D6E-409C-BE32-E72D297353CC}">
              <c16:uniqueId val="{00000033-CEB6-452E-8525-146AF39B31A8}"/>
            </c:ext>
          </c:extLst>
        </c:ser>
        <c:ser>
          <c:idx val="4"/>
          <c:order val="4"/>
          <c:tx>
            <c:strRef>
              <c:f>Tabelle1!$F$1</c:f>
              <c:strCache>
                <c:ptCount val="1"/>
                <c:pt idx="0">
                  <c:v>Spalte4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5-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7-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9-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B-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D-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F-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Tabelle1!$F$2:$F$7</c:f>
              <c:numCache>
                <c:formatCode>General</c:formatCode>
                <c:ptCount val="6"/>
              </c:numCache>
            </c:numRef>
          </c:val>
          <c:extLst>
            <c:ext xmlns:c16="http://schemas.microsoft.com/office/drawing/2014/chart" uri="{C3380CC4-5D6E-409C-BE32-E72D297353CC}">
              <c16:uniqueId val="{00000040-CEB6-452E-8525-146AF39B31A8}"/>
            </c:ext>
          </c:extLst>
        </c:ser>
        <c:ser>
          <c:idx val="5"/>
          <c:order val="5"/>
          <c:tx>
            <c:strRef>
              <c:f>Tabelle1!$G$1</c:f>
              <c:strCache>
                <c:ptCount val="1"/>
                <c:pt idx="0">
                  <c:v>Spalte5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2-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Tabelle1!$G$2:$G$7</c:f>
              <c:numCache>
                <c:formatCode>General</c:formatCode>
                <c:ptCount val="6"/>
              </c:numCache>
            </c:numRef>
          </c:val>
          <c:extLst>
            <c:ext xmlns:c16="http://schemas.microsoft.com/office/drawing/2014/chart" uri="{C3380CC4-5D6E-409C-BE32-E72D297353CC}">
              <c16:uniqueId val="{0000004D-CEB6-452E-8525-146AF39B31A8}"/>
            </c:ext>
          </c:extLst>
        </c:ser>
        <c:ser>
          <c:idx val="6"/>
          <c:order val="6"/>
          <c:tx>
            <c:strRef>
              <c:f>Tabelle1!$H$1</c:f>
              <c:strCache>
                <c:ptCount val="1"/>
                <c:pt idx="0">
                  <c:v>Spalte6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F-CEB6-452E-8525-146AF39B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1-CEB6-452E-8525-146AF39B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3-CEB6-452E-8525-146AF39B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5-CEB6-452E-8525-146AF39B31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7-CEB6-452E-8525-146AF39B31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9-CEB6-452E-8525-146AF39B31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Tabelle1!$H$2:$H$7</c:f>
              <c:numCache>
                <c:formatCode>General</c:formatCode>
                <c:ptCount val="6"/>
              </c:numCache>
            </c:numRef>
          </c:val>
          <c:extLst>
            <c:ext xmlns:c16="http://schemas.microsoft.com/office/drawing/2014/chart" uri="{C3380CC4-5D6E-409C-BE32-E72D297353CC}">
              <c16:uniqueId val="{0000005A-CEB6-452E-8525-146AF39B31A8}"/>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900941865725867"/>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603739548037"/>
          <c:y val="9.4375299207161187E-2"/>
          <c:w val="0.75690768143146192"/>
          <c:h val="0.67935035178447811"/>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0E0-4B31-8D6B-AEF7B285BE5A}"/>
              </c:ext>
            </c:extLst>
          </c:dPt>
          <c:dPt>
            <c:idx val="1"/>
            <c:bubble3D val="0"/>
            <c:spPr>
              <a:solidFill>
                <a:schemeClr val="accent2"/>
              </a:solidFill>
              <a:ln w="12700">
                <a:noFill/>
              </a:ln>
              <a:effectLst/>
            </c:spPr>
            <c:extLst>
              <c:ext xmlns:c16="http://schemas.microsoft.com/office/drawing/2014/chart" uri="{C3380CC4-5D6E-409C-BE32-E72D297353CC}">
                <c16:uniqueId val="{00000003-50E0-4B31-8D6B-AEF7B285BE5A}"/>
              </c:ext>
            </c:extLst>
          </c:dPt>
          <c:dPt>
            <c:idx val="2"/>
            <c:bubble3D val="0"/>
            <c:spPr>
              <a:solidFill>
                <a:schemeClr val="accent3"/>
              </a:solidFill>
              <a:ln w="12700">
                <a:noFill/>
              </a:ln>
              <a:effectLst/>
            </c:spPr>
            <c:extLst>
              <c:ext xmlns:c16="http://schemas.microsoft.com/office/drawing/2014/chart" uri="{C3380CC4-5D6E-409C-BE32-E72D297353CC}">
                <c16:uniqueId val="{00000005-50E0-4B31-8D6B-AEF7B285BE5A}"/>
              </c:ext>
            </c:extLst>
          </c:dPt>
          <c:dPt>
            <c:idx val="3"/>
            <c:bubble3D val="0"/>
            <c:spPr>
              <a:solidFill>
                <a:schemeClr val="accent4"/>
              </a:solidFill>
              <a:ln w="12700">
                <a:noFill/>
              </a:ln>
              <a:effectLst/>
            </c:spPr>
            <c:extLst>
              <c:ext xmlns:c16="http://schemas.microsoft.com/office/drawing/2014/chart" uri="{C3380CC4-5D6E-409C-BE32-E72D297353CC}">
                <c16:uniqueId val="{00000007-50E0-4B31-8D6B-AEF7B285BE5A}"/>
              </c:ext>
            </c:extLst>
          </c:dPt>
          <c:dPt>
            <c:idx val="4"/>
            <c:bubble3D val="0"/>
            <c:spPr>
              <a:solidFill>
                <a:schemeClr val="accent5"/>
              </a:solidFill>
              <a:ln w="12700">
                <a:noFill/>
              </a:ln>
              <a:effectLst/>
            </c:spPr>
            <c:extLst>
              <c:ext xmlns:c16="http://schemas.microsoft.com/office/drawing/2014/chart" uri="{C3380CC4-5D6E-409C-BE32-E72D297353CC}">
                <c16:uniqueId val="{00000009-50E0-4B31-8D6B-AEF7B285BE5A}"/>
              </c:ext>
            </c:extLst>
          </c:dPt>
          <c:dPt>
            <c:idx val="5"/>
            <c:bubble3D val="0"/>
            <c:spPr>
              <a:solidFill>
                <a:schemeClr val="accent6"/>
              </a:solidFill>
              <a:ln w="12700">
                <a:noFill/>
              </a:ln>
              <a:effectLst/>
            </c:spPr>
            <c:extLst>
              <c:ext xmlns:c16="http://schemas.microsoft.com/office/drawing/2014/chart" uri="{C3380CC4-5D6E-409C-BE32-E72D297353CC}">
                <c16:uniqueId val="{0000000B-50E0-4B31-8D6B-AEF7B285BE5A}"/>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E0-4B31-8D6B-AEF7B285BE5A}"/>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E0-4B31-8D6B-AEF7B285BE5A}"/>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E0-4B31-8D6B-AEF7B285BE5A}"/>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E0-4B31-8D6B-AEF7B285BE5A}"/>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E0-4B31-8D6B-AEF7B285BE5A}"/>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E0-4B31-8D6B-AEF7B285BE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#963B2F</c:v>
                </c:pt>
                <c:pt idx="2">
                  <c:v>#E46D41</c:v>
                </c:pt>
                <c:pt idx="3">
                  <c:v>#FDB735</c:v>
                </c:pt>
                <c:pt idx="4">
                  <c:v>#EEDBAC</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0E0-4B31-8D6B-AEF7B285BE5A}"/>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20.01.2022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20.01.2022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bg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266" name="Grafik 3">
            <a:extLst>
              <a:ext uri="{FF2B5EF4-FFF2-40B4-BE49-F238E27FC236}">
                <a16:creationId xmlns:a16="http://schemas.microsoft.com/office/drawing/2014/main" id="{48C4DDF1-5A52-4641-8CB1-70D41DD5EF12}"/>
              </a:ext>
            </a:extLst>
          </p:cNvPr>
          <p:cNvGrpSpPr/>
          <p:nvPr userDrawn="1"/>
        </p:nvGrpSpPr>
        <p:grpSpPr>
          <a:xfrm>
            <a:off x="387350" y="293688"/>
            <a:ext cx="2592820" cy="556499"/>
            <a:chOff x="1648912" y="-143138"/>
            <a:chExt cx="2305525" cy="494837"/>
          </a:xfrm>
          <a:solidFill>
            <a:srgbClr val="04316A"/>
          </a:solidFill>
        </p:grpSpPr>
        <p:sp>
          <p:nvSpPr>
            <p:cNvPr id="267" name="Freihandform: Form 266">
              <a:extLst>
                <a:ext uri="{FF2B5EF4-FFF2-40B4-BE49-F238E27FC236}">
                  <a16:creationId xmlns:a16="http://schemas.microsoft.com/office/drawing/2014/main" id="{AF2EC9F8-C264-4FD3-A8C4-3CA9FE0BA233}"/>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268" name="Freihandform: Form 267">
              <a:extLst>
                <a:ext uri="{FF2B5EF4-FFF2-40B4-BE49-F238E27FC236}">
                  <a16:creationId xmlns:a16="http://schemas.microsoft.com/office/drawing/2014/main" id="{0DE7D400-266A-4AF2-8D50-E97208D4B1C2}"/>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69" name="Freihandform: Form 268">
              <a:extLst>
                <a:ext uri="{FF2B5EF4-FFF2-40B4-BE49-F238E27FC236}">
                  <a16:creationId xmlns:a16="http://schemas.microsoft.com/office/drawing/2014/main" id="{03BA1B3F-DC93-4648-9FC3-A79773E74C7E}"/>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70" name="Freihandform: Form 269">
              <a:extLst>
                <a:ext uri="{FF2B5EF4-FFF2-40B4-BE49-F238E27FC236}">
                  <a16:creationId xmlns:a16="http://schemas.microsoft.com/office/drawing/2014/main" id="{AC8612B7-CDC7-4BEA-A403-7BBB5BD6587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271" name="Freihandform: Form 270">
              <a:extLst>
                <a:ext uri="{FF2B5EF4-FFF2-40B4-BE49-F238E27FC236}">
                  <a16:creationId xmlns:a16="http://schemas.microsoft.com/office/drawing/2014/main" id="{F224807D-8BBC-48EB-829E-850BC5D65932}"/>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272" name="Freihandform: Form 271">
              <a:extLst>
                <a:ext uri="{FF2B5EF4-FFF2-40B4-BE49-F238E27FC236}">
                  <a16:creationId xmlns:a16="http://schemas.microsoft.com/office/drawing/2014/main" id="{62B7B45F-2B09-4F13-9EFE-07379ABADE3A}"/>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73" name="Freihandform: Form 272">
              <a:extLst>
                <a:ext uri="{FF2B5EF4-FFF2-40B4-BE49-F238E27FC236}">
                  <a16:creationId xmlns:a16="http://schemas.microsoft.com/office/drawing/2014/main" id="{0DBE1CA7-0E7E-406A-8554-E8FB0DA57EB1}"/>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274" name="Freihandform: Form 273">
              <a:extLst>
                <a:ext uri="{FF2B5EF4-FFF2-40B4-BE49-F238E27FC236}">
                  <a16:creationId xmlns:a16="http://schemas.microsoft.com/office/drawing/2014/main" id="{3988149C-88E9-4212-AD5C-95FBBAE021EA}"/>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75" name="Freihandform: Form 274">
              <a:extLst>
                <a:ext uri="{FF2B5EF4-FFF2-40B4-BE49-F238E27FC236}">
                  <a16:creationId xmlns:a16="http://schemas.microsoft.com/office/drawing/2014/main" id="{E10C16BD-DB0E-4A91-A324-446942E820D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76" name="Freihandform: Form 275">
              <a:extLst>
                <a:ext uri="{FF2B5EF4-FFF2-40B4-BE49-F238E27FC236}">
                  <a16:creationId xmlns:a16="http://schemas.microsoft.com/office/drawing/2014/main" id="{9BCFD4F1-AA68-4919-B70E-59B976B8698C}"/>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77" name="Freihandform: Form 276">
              <a:extLst>
                <a:ext uri="{FF2B5EF4-FFF2-40B4-BE49-F238E27FC236}">
                  <a16:creationId xmlns:a16="http://schemas.microsoft.com/office/drawing/2014/main" id="{9F124B01-6DD1-4DF0-9208-EE524DF5DC3D}"/>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78" name="Freihandform: Form 277">
              <a:extLst>
                <a:ext uri="{FF2B5EF4-FFF2-40B4-BE49-F238E27FC236}">
                  <a16:creationId xmlns:a16="http://schemas.microsoft.com/office/drawing/2014/main" id="{B51C4735-EC53-48FD-9D76-BE42F1F9CA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79" name="Freihandform: Form 278">
              <a:extLst>
                <a:ext uri="{FF2B5EF4-FFF2-40B4-BE49-F238E27FC236}">
                  <a16:creationId xmlns:a16="http://schemas.microsoft.com/office/drawing/2014/main" id="{809DA6AC-3021-4ABD-99F3-047D30BF715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80" name="Freihandform: Form 279">
              <a:extLst>
                <a:ext uri="{FF2B5EF4-FFF2-40B4-BE49-F238E27FC236}">
                  <a16:creationId xmlns:a16="http://schemas.microsoft.com/office/drawing/2014/main" id="{5CA5D5AA-A242-46C2-BC94-CB5721B814EE}"/>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81" name="Freihandform: Form 280">
              <a:extLst>
                <a:ext uri="{FF2B5EF4-FFF2-40B4-BE49-F238E27FC236}">
                  <a16:creationId xmlns:a16="http://schemas.microsoft.com/office/drawing/2014/main" id="{4DE79028-EB02-48AC-ADB3-22E785400122}"/>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82" name="Freihandform: Form 281">
              <a:extLst>
                <a:ext uri="{FF2B5EF4-FFF2-40B4-BE49-F238E27FC236}">
                  <a16:creationId xmlns:a16="http://schemas.microsoft.com/office/drawing/2014/main" id="{D1DB1B0C-BD16-48BE-BB47-A13D59D1CAC5}"/>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3" name="Freihandform: Form 282">
              <a:extLst>
                <a:ext uri="{FF2B5EF4-FFF2-40B4-BE49-F238E27FC236}">
                  <a16:creationId xmlns:a16="http://schemas.microsoft.com/office/drawing/2014/main" id="{35A896A3-EFBE-4CD9-8D83-C1C3D721FAF8}"/>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84" name="Freihandform: Form 283">
              <a:extLst>
                <a:ext uri="{FF2B5EF4-FFF2-40B4-BE49-F238E27FC236}">
                  <a16:creationId xmlns:a16="http://schemas.microsoft.com/office/drawing/2014/main" id="{7786AEB0-6CD2-4DF8-A858-BD073D56138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85" name="Freihandform: Form 284">
              <a:extLst>
                <a:ext uri="{FF2B5EF4-FFF2-40B4-BE49-F238E27FC236}">
                  <a16:creationId xmlns:a16="http://schemas.microsoft.com/office/drawing/2014/main" id="{B1539DAC-B337-4CE1-AD88-A8DE356DED39}"/>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86" name="Freihandform: Form 285">
              <a:extLst>
                <a:ext uri="{FF2B5EF4-FFF2-40B4-BE49-F238E27FC236}">
                  <a16:creationId xmlns:a16="http://schemas.microsoft.com/office/drawing/2014/main" id="{A1F08237-43CC-49D6-9CD0-5072A89BE82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87" name="Freihandform: Form 286">
              <a:extLst>
                <a:ext uri="{FF2B5EF4-FFF2-40B4-BE49-F238E27FC236}">
                  <a16:creationId xmlns:a16="http://schemas.microsoft.com/office/drawing/2014/main" id="{DC1DB141-3AE2-4152-B332-7D6BF4A028FC}"/>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88" name="Freihandform: Form 287">
              <a:extLst>
                <a:ext uri="{FF2B5EF4-FFF2-40B4-BE49-F238E27FC236}">
                  <a16:creationId xmlns:a16="http://schemas.microsoft.com/office/drawing/2014/main" id="{9486EA11-8D06-4D41-8E6D-CDA712E1FC05}"/>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9" name="Freihandform: Form 288">
              <a:extLst>
                <a:ext uri="{FF2B5EF4-FFF2-40B4-BE49-F238E27FC236}">
                  <a16:creationId xmlns:a16="http://schemas.microsoft.com/office/drawing/2014/main" id="{BCEBA840-672E-488E-8C2B-299A551320B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0" name="Freihandform: Form 289">
              <a:extLst>
                <a:ext uri="{FF2B5EF4-FFF2-40B4-BE49-F238E27FC236}">
                  <a16:creationId xmlns:a16="http://schemas.microsoft.com/office/drawing/2014/main" id="{E369519E-F4E6-4434-97ED-27CAC2EDF0E8}"/>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91" name="Freihandform: Form 290">
              <a:extLst>
                <a:ext uri="{FF2B5EF4-FFF2-40B4-BE49-F238E27FC236}">
                  <a16:creationId xmlns:a16="http://schemas.microsoft.com/office/drawing/2014/main" id="{E8AC8A5D-C03D-4510-A4B8-B379B89B30ED}"/>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92" name="Freihandform: Form 291">
              <a:extLst>
                <a:ext uri="{FF2B5EF4-FFF2-40B4-BE49-F238E27FC236}">
                  <a16:creationId xmlns:a16="http://schemas.microsoft.com/office/drawing/2014/main" id="{781534DE-9F8C-408A-A118-4E90E3A4D3AA}"/>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93" name="Freihandform: Form 292">
              <a:extLst>
                <a:ext uri="{FF2B5EF4-FFF2-40B4-BE49-F238E27FC236}">
                  <a16:creationId xmlns:a16="http://schemas.microsoft.com/office/drawing/2014/main" id="{5F431FEF-9F81-43CE-83A1-6848281698A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94" name="Freihandform: Form 293">
              <a:extLst>
                <a:ext uri="{FF2B5EF4-FFF2-40B4-BE49-F238E27FC236}">
                  <a16:creationId xmlns:a16="http://schemas.microsoft.com/office/drawing/2014/main" id="{554AF56F-AC03-48DA-8DFB-901FC1286698}"/>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5" name="Freihandform: Form 294">
              <a:extLst>
                <a:ext uri="{FF2B5EF4-FFF2-40B4-BE49-F238E27FC236}">
                  <a16:creationId xmlns:a16="http://schemas.microsoft.com/office/drawing/2014/main" id="{9376368F-3F77-4894-9B52-7E32320136D3}"/>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96" name="Freihandform: Form 295">
              <a:extLst>
                <a:ext uri="{FF2B5EF4-FFF2-40B4-BE49-F238E27FC236}">
                  <a16:creationId xmlns:a16="http://schemas.microsoft.com/office/drawing/2014/main" id="{D5EB4433-D339-4F32-A224-69C3C9E0F2EE}"/>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97" name="Freihandform: Form 296">
              <a:extLst>
                <a:ext uri="{FF2B5EF4-FFF2-40B4-BE49-F238E27FC236}">
                  <a16:creationId xmlns:a16="http://schemas.microsoft.com/office/drawing/2014/main" id="{42F26E56-999E-475D-84E6-BCBA6A67558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98" name="Freihandform: Form 297">
              <a:extLst>
                <a:ext uri="{FF2B5EF4-FFF2-40B4-BE49-F238E27FC236}">
                  <a16:creationId xmlns:a16="http://schemas.microsoft.com/office/drawing/2014/main" id="{31D9F022-D4FE-4B44-98BB-AD25693E5C2F}"/>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99" name="Freihandform: Form 298">
              <a:extLst>
                <a:ext uri="{FF2B5EF4-FFF2-40B4-BE49-F238E27FC236}">
                  <a16:creationId xmlns:a16="http://schemas.microsoft.com/office/drawing/2014/main" id="{F1692E1E-7A5F-42F6-8389-B824E71B782D}"/>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0" name="Freihandform: Form 299">
              <a:extLst>
                <a:ext uri="{FF2B5EF4-FFF2-40B4-BE49-F238E27FC236}">
                  <a16:creationId xmlns:a16="http://schemas.microsoft.com/office/drawing/2014/main" id="{5A514ACF-BAA4-4148-B206-785542AC9484}"/>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1" name="Freihandform: Form 300">
              <a:extLst>
                <a:ext uri="{FF2B5EF4-FFF2-40B4-BE49-F238E27FC236}">
                  <a16:creationId xmlns:a16="http://schemas.microsoft.com/office/drawing/2014/main" id="{8493EA37-6027-469A-9960-DD444EE08D8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02" name="Freihandform: Form 301">
              <a:extLst>
                <a:ext uri="{FF2B5EF4-FFF2-40B4-BE49-F238E27FC236}">
                  <a16:creationId xmlns:a16="http://schemas.microsoft.com/office/drawing/2014/main" id="{FAA7A807-4154-4A30-894B-18ADC84FB8DE}"/>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3" name="Freihandform: Form 302">
              <a:extLst>
                <a:ext uri="{FF2B5EF4-FFF2-40B4-BE49-F238E27FC236}">
                  <a16:creationId xmlns:a16="http://schemas.microsoft.com/office/drawing/2014/main" id="{2C32206E-4287-4F5F-9C30-02646D3583D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4" name="Freihandform: Form 303">
              <a:extLst>
                <a:ext uri="{FF2B5EF4-FFF2-40B4-BE49-F238E27FC236}">
                  <a16:creationId xmlns:a16="http://schemas.microsoft.com/office/drawing/2014/main" id="{29596C1E-F4D8-41A7-ABC3-38CA3F0E8D33}"/>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5" name="Freihandform: Form 304">
              <a:extLst>
                <a:ext uri="{FF2B5EF4-FFF2-40B4-BE49-F238E27FC236}">
                  <a16:creationId xmlns:a16="http://schemas.microsoft.com/office/drawing/2014/main" id="{F2810D40-A26A-4DCA-A39E-D031606F058C}"/>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306" name="Freihandform: Form 305">
              <a:extLst>
                <a:ext uri="{FF2B5EF4-FFF2-40B4-BE49-F238E27FC236}">
                  <a16:creationId xmlns:a16="http://schemas.microsoft.com/office/drawing/2014/main" id="{2DD9E100-5FCB-4A44-A1D0-BD2B6DBDABD2}"/>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7" name="Freihandform: Form 306">
              <a:extLst>
                <a:ext uri="{FF2B5EF4-FFF2-40B4-BE49-F238E27FC236}">
                  <a16:creationId xmlns:a16="http://schemas.microsoft.com/office/drawing/2014/main" id="{677CC6B2-8884-489B-AE38-728586C078F1}"/>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8" name="Freihandform: Form 307">
              <a:extLst>
                <a:ext uri="{FF2B5EF4-FFF2-40B4-BE49-F238E27FC236}">
                  <a16:creationId xmlns:a16="http://schemas.microsoft.com/office/drawing/2014/main" id="{1D4BA83D-9916-47CD-9A01-474ECE81E92E}"/>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9" name="Freihandform: Form 308">
              <a:extLst>
                <a:ext uri="{FF2B5EF4-FFF2-40B4-BE49-F238E27FC236}">
                  <a16:creationId xmlns:a16="http://schemas.microsoft.com/office/drawing/2014/main" id="{0A17CD00-FB57-44E2-90B6-71C881198DC6}"/>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10" name="Freihandform: Form 309">
              <a:extLst>
                <a:ext uri="{FF2B5EF4-FFF2-40B4-BE49-F238E27FC236}">
                  <a16:creationId xmlns:a16="http://schemas.microsoft.com/office/drawing/2014/main" id="{F36B4CDD-E2EF-40C7-8F57-9439D992160D}"/>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11" name="Freihandform: Form 310">
              <a:extLst>
                <a:ext uri="{FF2B5EF4-FFF2-40B4-BE49-F238E27FC236}">
                  <a16:creationId xmlns:a16="http://schemas.microsoft.com/office/drawing/2014/main" id="{07B3BBC6-DA91-44B1-BCF1-B8A2DE6812B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12" name="Freihandform: Form 311">
              <a:extLst>
                <a:ext uri="{FF2B5EF4-FFF2-40B4-BE49-F238E27FC236}">
                  <a16:creationId xmlns:a16="http://schemas.microsoft.com/office/drawing/2014/main" id="{75D5FE3C-5485-41D7-8064-1CDBE7F5F19C}"/>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13" name="Freihandform: Form 312">
              <a:extLst>
                <a:ext uri="{FF2B5EF4-FFF2-40B4-BE49-F238E27FC236}">
                  <a16:creationId xmlns:a16="http://schemas.microsoft.com/office/drawing/2014/main" id="{9E848F9E-798D-44FE-98FE-A180F985693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314" name="Freihandform: Form 313">
              <a:extLst>
                <a:ext uri="{FF2B5EF4-FFF2-40B4-BE49-F238E27FC236}">
                  <a16:creationId xmlns:a16="http://schemas.microsoft.com/office/drawing/2014/main" id="{FB185B8C-093D-42C0-8380-4EF077F80800}"/>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315" name="Freihandform: Form 314">
              <a:extLst>
                <a:ext uri="{FF2B5EF4-FFF2-40B4-BE49-F238E27FC236}">
                  <a16:creationId xmlns:a16="http://schemas.microsoft.com/office/drawing/2014/main" id="{D0E9B691-2CE9-46BB-A40D-E2EE232FD8FF}"/>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16" name="Freihandform: Form 315">
              <a:extLst>
                <a:ext uri="{FF2B5EF4-FFF2-40B4-BE49-F238E27FC236}">
                  <a16:creationId xmlns:a16="http://schemas.microsoft.com/office/drawing/2014/main" id="{C3CDC949-1DF3-435F-BCA0-D7A37058498F}"/>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17" name="Freihandform: Form 316">
              <a:extLst>
                <a:ext uri="{FF2B5EF4-FFF2-40B4-BE49-F238E27FC236}">
                  <a16:creationId xmlns:a16="http://schemas.microsoft.com/office/drawing/2014/main" id="{AAB9ED17-5EDA-41AD-AD8D-E8345C1C9EE0}"/>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18" name="Freihandform: Form 317">
              <a:extLst>
                <a:ext uri="{FF2B5EF4-FFF2-40B4-BE49-F238E27FC236}">
                  <a16:creationId xmlns:a16="http://schemas.microsoft.com/office/drawing/2014/main" id="{5AACDBB4-5283-4E53-B9BD-2788143E96A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319" name="Freihandform: Form 318">
              <a:extLst>
                <a:ext uri="{FF2B5EF4-FFF2-40B4-BE49-F238E27FC236}">
                  <a16:creationId xmlns:a16="http://schemas.microsoft.com/office/drawing/2014/main" id="{B070B964-DA9F-44F6-8BE3-097DC0C5E10F}"/>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20" name="Freihandform: Form 319">
              <a:extLst>
                <a:ext uri="{FF2B5EF4-FFF2-40B4-BE49-F238E27FC236}">
                  <a16:creationId xmlns:a16="http://schemas.microsoft.com/office/drawing/2014/main" id="{E6B324D0-E4F7-4424-BE5D-1D9FCDB99861}"/>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21" name="Freihandform: Form 320">
              <a:extLst>
                <a:ext uri="{FF2B5EF4-FFF2-40B4-BE49-F238E27FC236}">
                  <a16:creationId xmlns:a16="http://schemas.microsoft.com/office/drawing/2014/main" id="{901C92ED-55B4-44C7-837B-1E8D78D861DC}"/>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322" name="Freihandform: Form 321">
              <a:extLst>
                <a:ext uri="{FF2B5EF4-FFF2-40B4-BE49-F238E27FC236}">
                  <a16:creationId xmlns:a16="http://schemas.microsoft.com/office/drawing/2014/main" id="{51D5C912-CF78-4022-A878-07CF950CBAF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323" name="Freihandform: Form 322">
              <a:extLst>
                <a:ext uri="{FF2B5EF4-FFF2-40B4-BE49-F238E27FC236}">
                  <a16:creationId xmlns:a16="http://schemas.microsoft.com/office/drawing/2014/main" id="{B8AEFAFF-8659-4184-96D2-A2E21DBE23A3}"/>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24" name="Freihandform: Form 323">
              <a:extLst>
                <a:ext uri="{FF2B5EF4-FFF2-40B4-BE49-F238E27FC236}">
                  <a16:creationId xmlns:a16="http://schemas.microsoft.com/office/drawing/2014/main" id="{2F850648-7FE7-4BFB-8AE0-F722409A0ED8}"/>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325" name="Freihandform: Form 324">
              <a:extLst>
                <a:ext uri="{FF2B5EF4-FFF2-40B4-BE49-F238E27FC236}">
                  <a16:creationId xmlns:a16="http://schemas.microsoft.com/office/drawing/2014/main" id="{08259F14-1861-4C5E-97DD-F235483EA255}"/>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26" name="Freihandform: Form 325">
              <a:extLst>
                <a:ext uri="{FF2B5EF4-FFF2-40B4-BE49-F238E27FC236}">
                  <a16:creationId xmlns:a16="http://schemas.microsoft.com/office/drawing/2014/main" id="{3CBB0A86-7755-408E-8FD6-6B3EAF81696C}"/>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27" name="Freihandform: Form 326">
              <a:extLst>
                <a:ext uri="{FF2B5EF4-FFF2-40B4-BE49-F238E27FC236}">
                  <a16:creationId xmlns:a16="http://schemas.microsoft.com/office/drawing/2014/main" id="{5739F400-02E4-451D-B376-F90BD819C622}"/>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328" name="Freihandform: Form 327">
              <a:extLst>
                <a:ext uri="{FF2B5EF4-FFF2-40B4-BE49-F238E27FC236}">
                  <a16:creationId xmlns:a16="http://schemas.microsoft.com/office/drawing/2014/main" id="{262DB2CA-E9FE-4137-8106-9C79758C91B1}"/>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29" name="Freihandform: Form 328">
              <a:extLst>
                <a:ext uri="{FF2B5EF4-FFF2-40B4-BE49-F238E27FC236}">
                  <a16:creationId xmlns:a16="http://schemas.microsoft.com/office/drawing/2014/main" id="{2289DD79-6010-43D1-88BB-9BECDEE19C6A}"/>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330" name="Freihandform: Form 329">
              <a:extLst>
                <a:ext uri="{FF2B5EF4-FFF2-40B4-BE49-F238E27FC236}">
                  <a16:creationId xmlns:a16="http://schemas.microsoft.com/office/drawing/2014/main" id="{78BBB8B5-A7D8-4845-9ECF-81321ACDDF5D}"/>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331" name="Freihandform: Form 330">
              <a:extLst>
                <a:ext uri="{FF2B5EF4-FFF2-40B4-BE49-F238E27FC236}">
                  <a16:creationId xmlns:a16="http://schemas.microsoft.com/office/drawing/2014/main" id="{976CAD3C-51A5-4D61-AE66-C2FCD7D6AD56}"/>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32" name="Freihandform: Form 331">
              <a:extLst>
                <a:ext uri="{FF2B5EF4-FFF2-40B4-BE49-F238E27FC236}">
                  <a16:creationId xmlns:a16="http://schemas.microsoft.com/office/drawing/2014/main" id="{C4A3172E-6F97-443A-B675-D53349B459E9}"/>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333" name="Freihandform: Form 332">
              <a:extLst>
                <a:ext uri="{FF2B5EF4-FFF2-40B4-BE49-F238E27FC236}">
                  <a16:creationId xmlns:a16="http://schemas.microsoft.com/office/drawing/2014/main" id="{C1C2DA74-7F4E-4C88-8940-7ED4783798D3}"/>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4" name="Freihandform: Form 333">
              <a:extLst>
                <a:ext uri="{FF2B5EF4-FFF2-40B4-BE49-F238E27FC236}">
                  <a16:creationId xmlns:a16="http://schemas.microsoft.com/office/drawing/2014/main" id="{B5E71D21-DA7E-418C-935D-B244CC02106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335" name="Freihandform: Form 334">
              <a:extLst>
                <a:ext uri="{FF2B5EF4-FFF2-40B4-BE49-F238E27FC236}">
                  <a16:creationId xmlns:a16="http://schemas.microsoft.com/office/drawing/2014/main" id="{51291445-46CE-4AFA-860B-4A8B3EE8595A}"/>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6" name="Freihandform: Form 335">
              <a:extLst>
                <a:ext uri="{FF2B5EF4-FFF2-40B4-BE49-F238E27FC236}">
                  <a16:creationId xmlns:a16="http://schemas.microsoft.com/office/drawing/2014/main" id="{1406F2E2-0628-4017-8D85-803D63A749ED}"/>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337" name="Freihandform: Form 336">
              <a:extLst>
                <a:ext uri="{FF2B5EF4-FFF2-40B4-BE49-F238E27FC236}">
                  <a16:creationId xmlns:a16="http://schemas.microsoft.com/office/drawing/2014/main" id="{4326B04E-9F4B-4653-A8C9-60C5800FC45F}"/>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338" name="Freihandform: Form 337">
              <a:extLst>
                <a:ext uri="{FF2B5EF4-FFF2-40B4-BE49-F238E27FC236}">
                  <a16:creationId xmlns:a16="http://schemas.microsoft.com/office/drawing/2014/main" id="{2748FDC8-21ED-402A-A05E-CC094BA8ECC6}"/>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39" name="Freihandform: Form 338">
              <a:extLst>
                <a:ext uri="{FF2B5EF4-FFF2-40B4-BE49-F238E27FC236}">
                  <a16:creationId xmlns:a16="http://schemas.microsoft.com/office/drawing/2014/main" id="{669A1BD5-1659-48A4-BB99-42872D94B94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340" name="Freihandform: Form 339">
              <a:extLst>
                <a:ext uri="{FF2B5EF4-FFF2-40B4-BE49-F238E27FC236}">
                  <a16:creationId xmlns:a16="http://schemas.microsoft.com/office/drawing/2014/main" id="{FC9E5935-F036-4646-B5E7-CF8365B181EF}"/>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341" name="Freihandform: Form 340">
              <a:extLst>
                <a:ext uri="{FF2B5EF4-FFF2-40B4-BE49-F238E27FC236}">
                  <a16:creationId xmlns:a16="http://schemas.microsoft.com/office/drawing/2014/main" id="{113373F7-4067-4595-B4C9-6D32871A6592}"/>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42" name="Freihandform: Form 341">
              <a:extLst>
                <a:ext uri="{FF2B5EF4-FFF2-40B4-BE49-F238E27FC236}">
                  <a16:creationId xmlns:a16="http://schemas.microsoft.com/office/drawing/2014/main" id="{29F6B890-626E-45B5-9F17-3F41D3CE50B6}"/>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B1CD61-463B-4898-A60F-1186EED815BB}"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208767C-1F3F-41A5-8218-362FFD6F261A}"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CA2B547-DB19-4E04-B696-26B022B455F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1A83F6D-DA99-48A0-84E5-B5538AA15F80}"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647FD80-D9F7-4A8B-A7F2-4E9CA0251BE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1D1372F-BD91-434A-8C65-FCA80C2EA82B}"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bg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56141028-ED0C-4404-B9E8-666375B7B089}"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3" name="Freihandform: Form 42">
            <a:extLst>
              <a:ext uri="{FF2B5EF4-FFF2-40B4-BE49-F238E27FC236}">
                <a16:creationId xmlns:a16="http://schemas.microsoft.com/office/drawing/2014/main" id="{2ED7546F-973E-4A24-ADB0-32DBF18BCCFB}"/>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0A7E78A-F082-46DD-959F-2394F7B15488}"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125EA63-E899-492D-B18D-1638131A49E5}"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F441F20-7586-4C7D-A3D9-EEFA6F1785F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accent3"/>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accent3"/>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accent3"/>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accent3"/>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accent3"/>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chemeClr val="accent3"/>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chemeClr val="accent3"/>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chemeClr val="accent3"/>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chemeClr val="accent3"/>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chemeClr val="accent3"/>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chemeClr val="accent3"/>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accent3"/>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solidFill>
                  <a:schemeClr val="bg1"/>
                </a:solidFill>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191" name="Grafik 3">
            <a:extLst>
              <a:ext uri="{FF2B5EF4-FFF2-40B4-BE49-F238E27FC236}">
                <a16:creationId xmlns:a16="http://schemas.microsoft.com/office/drawing/2014/main" id="{51AC4714-9545-4E7D-84AB-672A684F3C92}"/>
              </a:ext>
            </a:extLst>
          </p:cNvPr>
          <p:cNvGrpSpPr/>
          <p:nvPr userDrawn="1"/>
        </p:nvGrpSpPr>
        <p:grpSpPr>
          <a:xfrm>
            <a:off x="387350" y="293688"/>
            <a:ext cx="2592820" cy="556499"/>
            <a:chOff x="1648912" y="-143138"/>
            <a:chExt cx="2305525" cy="494837"/>
          </a:xfrm>
          <a:solidFill>
            <a:srgbClr val="04316A"/>
          </a:solidFill>
        </p:grpSpPr>
        <p:sp>
          <p:nvSpPr>
            <p:cNvPr id="192" name="Freihandform: Form 191">
              <a:extLst>
                <a:ext uri="{FF2B5EF4-FFF2-40B4-BE49-F238E27FC236}">
                  <a16:creationId xmlns:a16="http://schemas.microsoft.com/office/drawing/2014/main" id="{F6CC1FBE-54F3-4DF4-B985-0EE5A8EB9ED4}"/>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E8C3F82-91B9-486C-8C21-E5C52868A1EF}"/>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B17F37E-5520-4FDA-9F1E-D34E320DC216}"/>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2A3C3D77-5EC4-4ABA-B895-12CDC8660C14}"/>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34353570-7D3D-4A22-B010-E315242D30F7}"/>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5E4D382E-FBA6-45A4-95D1-00FF779FDCE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51418F9A-9F91-4B0B-B564-734F291666EE}"/>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67FDA8A-4F2B-4581-8AB5-960F8ADF29BD}"/>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70D844E8-8684-4ED2-BE92-99DD373DD09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B360813-0AFE-4DF7-9A1E-CD45976016E6}"/>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EC3995DC-B373-4248-AC3F-A5DC90032D31}"/>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9712898E-3AFD-46AC-A009-3D5FF1DD48E3}"/>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CB684A71-B7E6-41AE-83A8-1F860B062FD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8ABB3FB3-D723-493C-8B7E-BC92871A14C9}"/>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35ED3281-EEDE-4B57-BAD7-D1A9FDAB396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8B38986A-E7CC-46BE-89E2-D34E2F4212AF}"/>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FB35558A-B703-439A-BFCD-2C2DC835EB9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B3287D7-644E-4215-9975-30BF7762DA92}"/>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BAB222B-EE89-4DCC-A9DE-0F103CBAD80D}"/>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77D8464B-45E5-448F-A182-8D315B56AC2A}"/>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EA0DACB8-7615-4340-A7B2-40C04B9C4EDD}"/>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F924F2ED-277B-4C21-91AF-D41F7F827471}"/>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AF615A2E-C72E-4DBF-A490-C5D819FA147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ECC003DB-66A8-4844-A1F2-CFD531CBA2DA}"/>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B972EF6B-C78B-4A70-94ED-FB1EF7AD1ECA}"/>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D4BD7AEB-9770-47B6-BA5C-73B2375824D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4ACDE48B-AA94-4F9D-B663-E059D2CFD2CF}"/>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09DE68BB-233A-448D-932D-29F0B04E8CF1}"/>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BE14599-AE3D-4213-8401-4BAB1EAE0250}"/>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478BC7B0-3CEB-4D41-8602-500B0B5AE4E7}"/>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F25340B2-C86C-4A80-9A9B-F8EB74DA3BB8}"/>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CC47B31A-1E5B-44EE-B6AF-2D736B75A65C}"/>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68E36C9C-3A22-431F-B3C5-552D4DF1FD69}"/>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E98D9B9E-B947-426B-86C7-493F63858762}"/>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ADBA3CDE-F6D7-4623-86C8-DB25B92D85E9}"/>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7A08A69-E8B5-4C80-A0CF-4505DF4EBBB8}"/>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443F23C1-579B-43E2-9839-83D1B364BFDD}"/>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C476BB53-ABA5-4A74-8C10-DEE2231D5B65}"/>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F6DB7FA6-44E5-4D1C-B74E-3823DB48D3D7}"/>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BEEA13E3-F6E5-4727-A4A8-24EC15D1C506}"/>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67FCEF54-F967-45FA-9982-345E99ACB13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551BAE10-EF42-4D3D-8B57-5601E7B724C1}"/>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E484EF32-CEA7-4221-AF20-62ED8D007DDF}"/>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75482-965A-4AAC-8035-5AB450A4D395}"/>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3D6FE3DA-2562-433F-A7CD-58B05E22AC6F}"/>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FFBC6E5D-E506-4BEE-998C-84A92F536C8D}"/>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59B9F5AA-C0BF-452C-80C2-C8F4DC3F8EA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2E50A977-32A2-4199-A00B-40E4080A2BFA}"/>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41DF8FDA-9CAF-4784-9A82-279618801BE5}"/>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0D0FB099-7B8E-4187-A79B-75E464C4BAC5}"/>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023D68D5-C0DE-425E-8339-257DC90D3754}"/>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CE0AAB0F-5130-4BB1-B32D-85EC9972DC70}"/>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A5F2688A-5870-460A-B528-58E6AAFA7C8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4F6DD2D5-CD4B-4B55-9756-6BF36232FA5B}"/>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CEA58A78-8297-4EAF-95A2-7ECF79A0A81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CEABAC26-D1B0-46B7-8E0E-82E382EA1DB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05896A44-5176-4235-937B-800753BD58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902699EC-1378-42CE-867A-015CB6812D0F}"/>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53AB4752-28EB-4A52-963F-44C6B3869A3C}"/>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8EA6136-CCA9-45F7-9B72-5811DF746893}"/>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60641399-6334-4C28-9912-47F9AA7BEBCA}"/>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EDC6469F-7041-4E93-9BBF-949018BFEB0F}"/>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933EF899-605D-4539-9EE1-A64FB5AD94D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1A71E05A-B58B-4CC4-B4EC-A204B810D582}"/>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0350A387-5530-45DC-A9B7-12573EE376A8}"/>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FFA70EA1-B66B-41DF-A03D-B7E220EEE397}"/>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861E820-C35A-44FE-8E9B-A021B6267B88}"/>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34AE952B-62DA-426A-A45F-AB3966BA2651}"/>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7645F03D-3CA9-4BDE-8567-1C103E342865}"/>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8F2FCA51-62A6-49D3-BE0E-A0396C3B1EF1}"/>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4FCFBB07-179C-4ED3-AD0F-63370EA9366B}"/>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8C1BDAD1-A06A-41A0-B3CF-871BCE1F739E}"/>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5C211E04-846D-48B2-BD09-E08F62A0475E}"/>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C5ECBEA8-F813-464E-AFAF-40A900AF3CCC}"/>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D8BB0034-7623-467B-B429-A4625047EEFB}"/>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7" name="Freihandform: Form 266">
              <a:extLst>
                <a:ext uri="{FF2B5EF4-FFF2-40B4-BE49-F238E27FC236}">
                  <a16:creationId xmlns:a16="http://schemas.microsoft.com/office/drawing/2014/main" id="{FDB2EFDF-95EA-40D1-A6DA-6F04E28868C7}"/>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C290A42-08D1-4727-9097-6DF2D67E138C}"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accent3"/>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accent3"/>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accent3"/>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accent3"/>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accent3"/>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accent3"/>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bg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44AA0A9E-9B35-4621-9AC1-62A8D48F69F2}"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190" name="Grafik 3">
            <a:extLst>
              <a:ext uri="{FF2B5EF4-FFF2-40B4-BE49-F238E27FC236}">
                <a16:creationId xmlns:a16="http://schemas.microsoft.com/office/drawing/2014/main" id="{DCAA57FE-251F-4ED1-B65C-1BB5FB2C8E7B}"/>
              </a:ext>
            </a:extLst>
          </p:cNvPr>
          <p:cNvGrpSpPr/>
          <p:nvPr userDrawn="1"/>
        </p:nvGrpSpPr>
        <p:grpSpPr>
          <a:xfrm>
            <a:off x="387350" y="293688"/>
            <a:ext cx="2592820" cy="556499"/>
            <a:chOff x="1648912" y="-143138"/>
            <a:chExt cx="2305525" cy="494837"/>
          </a:xfrm>
          <a:solidFill>
            <a:srgbClr val="04316A"/>
          </a:solidFill>
        </p:grpSpPr>
        <p:sp>
          <p:nvSpPr>
            <p:cNvPr id="191" name="Freihandform: Form 190">
              <a:extLst>
                <a:ext uri="{FF2B5EF4-FFF2-40B4-BE49-F238E27FC236}">
                  <a16:creationId xmlns:a16="http://schemas.microsoft.com/office/drawing/2014/main" id="{289F80F9-5E54-42D3-80F9-AE2B9FD45F7A}"/>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9231ADBC-6720-44B1-91CE-5B3623A76179}"/>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67BE52C5-9CF5-45B5-B581-F672EA186A7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8C387CA-3953-4412-97A1-F37B230FEF8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F9D8BDF5-C706-4F5E-9A8A-C1A63B8C8E13}"/>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8CE5B84B-8121-4113-A387-B86B440A9E34}"/>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726B9D94-72EF-447F-BBFC-C72A09280A06}"/>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540350F-D213-4BCD-AA7A-02FB0CC7745C}"/>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A338168E-A665-4070-82F8-B4F3AC40C2E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4977334-E4CD-4CEB-A007-6016B723D1A1}"/>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95CECBD0-8D11-4D68-87C2-5EFC233E343C}"/>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359037B3-2426-4807-9D58-A179326C8176}"/>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4CE26C18-26A1-421E-8E85-A6BC549540F3}"/>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BDE69F5E-48A9-470C-9544-710690567A3A}"/>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A880A8E5-48E1-4DC6-9986-BB3E5AADC08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A2DD47FB-9FA4-40DA-A2BC-20951E811DB6}"/>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4E26F999-4703-4B11-8AB9-11207E7C990C}"/>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32D66577-424D-445D-80BF-9CB7102B34C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488CBACB-E63D-40E6-8AF2-CB859A11F4FE}"/>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E2CE8E31-32B1-4089-83D0-4221C18D667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D71A6721-C284-4986-997B-529C64E62A40}"/>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19B5C906-B467-43B6-9D1C-DC23B44FCAD3}"/>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4D08A37-1627-4B41-A4DD-69898ADD276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9D17932E-FCDD-420F-8AAA-8B313F202F2E}"/>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6D39FD4-5963-4012-A8AD-85608D3EF0D5}"/>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8946ED60-976D-4B94-8B93-FF8E75EE310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37728D40-44EC-41A7-ACCC-C96840FC17D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3DDE1FF-E9BA-4E1F-9CB6-71B8D45B4D3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8A90C84-7A0B-48DA-97DB-518752665164}"/>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9A046B1-7A50-442A-B6AB-7E954CE9EF0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896AD1CA-5B90-48FA-91F7-0A650FD25385}"/>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616D0044-D61D-4B49-A6B1-4477A9A57D58}"/>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2D0E87B7-A133-4EBC-A633-B351383C3940}"/>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B908B3A3-27F8-484F-9A36-734CB5755BFB}"/>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91DE87A5-7BC5-4A60-BBDA-FD8BF5C4DE0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918202E9-C745-4F55-9EA3-16E0CDFB1490}"/>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89D9E97F-9692-407F-99AF-807468EA2AE7}"/>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30FC1F3F-847F-4551-B654-41EE4A00D360}"/>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D7196F18-55CF-4FC7-9E1E-1143BEA55FF6}"/>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516F8993-3196-40AD-A0E0-17650829BEB7}"/>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5616941C-93E3-4462-8E9C-ED1EBFB2ADA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0A680E2E-354A-4E6F-82BB-B60D11EAFBD3}"/>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74FF7541-05A2-4AFB-A7CF-DF8B7E8743FB}"/>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B0240410-7CFF-48FF-8566-357D59809F66}"/>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5EF81D46-56DD-4BD0-BB32-BDE1CA4C5FCB}"/>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D8E1DDF7-55C1-4C9F-A186-BFDFDBFBDBF4}"/>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20B26207-1A92-4C6A-8D08-22C7871FC99F}"/>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959299BB-0D8B-4FCA-9414-2B7E2EA3D428}"/>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B495D441-2057-4EF8-A151-BEE473E5E181}"/>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F30E9133-AB9E-49C7-8770-A8016236A31E}"/>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67889B46-87C2-4891-A128-0AD2DF695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5EFECB1B-DBEE-4DF2-AF35-5A06BAB3CF9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91DF32F5-21DD-457C-AAA5-0FF04CAE47F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C62A9909-5062-4246-AE2B-AD5EF2F2EB15}"/>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8E6BC34A-2BD2-471F-9D85-B839E1C766F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4DEB82C4-1123-46DC-8E70-8F84A9D7B520}"/>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0E62465-83C2-41BA-8EAA-764D5DCF59F2}"/>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6795DD8D-5F82-4346-AD64-BC016B0082E9}"/>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5A80B416-A2DD-48BE-973D-D95478CBA669}"/>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7CF77AF-4830-4A7A-B2B2-00286BCE08AD}"/>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D730168-5864-4BFC-82F2-9D136AAB99CC}"/>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5991D88A-6B8D-4CC2-AD96-83228EB4DDB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A14532F2-2F3E-4AE6-8BC3-E76EC069F3E3}"/>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57C72178-D998-4B59-9ECE-D32A574D667C}"/>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BC2D19C6-D5CE-46A7-B105-1BB47FE24A49}"/>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7AC69A57-392C-4657-82EA-9EE26AB3729F}"/>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E7772345-C153-4621-9B99-A3285DD0F507}"/>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973B04A-D9F9-4AAE-9B88-DFF79AC03ECA}"/>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D8C0B100-76B0-4DB1-AE52-DD6F07D179B6}"/>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30D34698-B62C-47FD-A750-ED0707F8B1BE}"/>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DC136F-A99A-43F6-AE9E-0239E67A3E09}"/>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32956D9A-D6B1-4FDD-B2F2-EE69E599DBFF}"/>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013B3C6C-6702-47CB-975C-D5A281CC018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39E8E606-8028-4782-90E8-29E5DF486F9B}"/>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F123F968-1261-4A19-85B8-0D734C539D1A}"/>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2900E413-212E-4B40-B731-2C720649B062}"/>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F6588C1-1BCE-4F43-B315-2F117F3DA38F}"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4898298-39F0-4B59-861D-4D3343538A7E}"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DD886CF-3F0E-4EE6-8AF6-0E28AD60393B}"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D6E438D-D05C-4C79-BE2B-5361387237CC}"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8D04D1A-5D2F-47CA-AF31-C94147FFBF81}" type="datetime4">
              <a:rPr lang="de-DE" smtClean="0"/>
              <a:t>20. Januar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32FF5CC9-0CBF-4D32-B3B0-8FA0C122994E}" type="datetime4">
              <a:rPr lang="de-DE" smtClean="0"/>
              <a:t>20. Januar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B2C10A69-04FD-4A02-BC9B-D183FF84577D}"/>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kern="1200">
          <a:solidFill>
            <a:schemeClr val="accent3"/>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B9755BF3-6776-47A2-98C8-7D8100E56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2" name="Textplatzhalter 1">
            <a:extLst>
              <a:ext uri="{FF2B5EF4-FFF2-40B4-BE49-F238E27FC236}">
                <a16:creationId xmlns:a16="http://schemas.microsoft.com/office/drawing/2014/main" id="{F0C1BF07-6E4A-4A46-8CE3-DE174C70D793}"/>
              </a:ext>
            </a:extLst>
          </p:cNvPr>
          <p:cNvSpPr>
            <a:spLocks noGrp="1"/>
          </p:cNvSpPr>
          <p:nvPr>
            <p:ph type="body" sz="quarter" idx="11"/>
          </p:nvPr>
        </p:nvSpPr>
        <p:spPr>
          <a:xfrm>
            <a:off x="0" y="1628776"/>
            <a:ext cx="9144000" cy="5229225"/>
          </a:xfrm>
        </p:spPr>
        <p:txBody>
          <a:bodyPr/>
          <a:lstStyle/>
          <a:p>
            <a:endParaRPr lang="de-DE" dirty="0"/>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390123" y="3042516"/>
            <a:ext cx="3732625" cy="772969"/>
          </a:xfrm>
        </p:spPr>
        <p:txBody>
          <a:bodyPr/>
          <a:lstStyle/>
          <a:p>
            <a:r>
              <a:rPr lang="de-DE" dirty="0"/>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t>Lorem ipsum dolor,</a:t>
            </a:r>
          </a:p>
          <a:p>
            <a:r>
              <a:rPr lang="de-DE" dirty="0"/>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p:txBody>
          <a:bodyPr/>
          <a:lstStyle/>
          <a:p>
            <a:r>
              <a:rPr lang="de-DE" dirty="0"/>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1DF3FEF7-E351-499B-A657-93785A22C418}"/>
              </a:ext>
            </a:extLst>
          </p:cNvPr>
          <p:cNvSpPr>
            <a:spLocks noGrp="1"/>
          </p:cNvSpPr>
          <p:nvPr>
            <p:ph type="dt" sz="half" idx="10"/>
          </p:nvPr>
        </p:nvSpPr>
        <p:spPr/>
        <p:txBody>
          <a:bodyPr/>
          <a:lstStyle/>
          <a:p>
            <a:fld id="{272FD913-23C0-4672-BB3A-67629EB6BDEC}" type="datetime4">
              <a:rPr lang="de-DE" smtClean="0"/>
              <a:t>20. Januar 2022</a:t>
            </a:fld>
            <a:endParaRPr lang="de-DE" dirty="0"/>
          </a:p>
        </p:txBody>
      </p:sp>
      <p:sp>
        <p:nvSpPr>
          <p:cNvPr id="3" name="Fußzeilenplatzhalter 2">
            <a:extLst>
              <a:ext uri="{FF2B5EF4-FFF2-40B4-BE49-F238E27FC236}">
                <a16:creationId xmlns:a16="http://schemas.microsoft.com/office/drawing/2014/main" id="{E10DB8DB-3B99-4161-8FF2-5F583448228A}"/>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3E15A005-D3A9-41E2-BC96-8F463C115926}"/>
              </a:ext>
            </a:extLst>
          </p:cNvPr>
          <p:cNvSpPr>
            <a:spLocks noGrp="1"/>
          </p:cNvSpPr>
          <p:nvPr>
            <p:ph type="sldNum" sz="quarter" idx="12"/>
          </p:nvPr>
        </p:nvSpPr>
        <p:spPr/>
        <p:txBody>
          <a:bodyPr/>
          <a:lstStyle/>
          <a:p>
            <a:fld id="{D949F9DF-37BD-4CD6-BF49-65BA579E1D7A}" type="slidenum">
              <a:rPr lang="de-DE" smtClean="0"/>
              <a:pPr/>
              <a:t>11</a:t>
            </a:fld>
            <a:endParaRPr lang="de-DE"/>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t>Bildunterschrift oder Beschreibung möglich.</a:t>
            </a:r>
            <a:br>
              <a:rPr lang="de-DE" dirty="0"/>
            </a:br>
            <a:r>
              <a:rPr lang="de-DE" dirty="0"/>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E0DC3FE2-B22C-4BB7-B0E6-EA5BC0AA09F6}"/>
              </a:ext>
            </a:extLst>
          </p:cNvPr>
          <p:cNvSpPr>
            <a:spLocks noGrp="1"/>
          </p:cNvSpPr>
          <p:nvPr>
            <p:ph type="dt" sz="half" idx="10"/>
          </p:nvPr>
        </p:nvSpPr>
        <p:spPr/>
        <p:txBody>
          <a:bodyPr/>
          <a:lstStyle/>
          <a:p>
            <a:fld id="{FFE8151C-C450-458B-8A80-EF16E891035A}" type="datetime4">
              <a:rPr lang="de-DE" smtClean="0"/>
              <a:t>20. Januar 2022</a:t>
            </a:fld>
            <a:endParaRPr lang="de-DE" dirty="0"/>
          </a:p>
        </p:txBody>
      </p:sp>
      <p:sp>
        <p:nvSpPr>
          <p:cNvPr id="8" name="Fußzeilenplatzhalter 7">
            <a:extLst>
              <a:ext uri="{FF2B5EF4-FFF2-40B4-BE49-F238E27FC236}">
                <a16:creationId xmlns:a16="http://schemas.microsoft.com/office/drawing/2014/main" id="{14E4004D-2E94-49B8-961D-14582003AABD}"/>
              </a:ext>
            </a:extLst>
          </p:cNvPr>
          <p:cNvSpPr>
            <a:spLocks noGrp="1"/>
          </p:cNvSpPr>
          <p:nvPr>
            <p:ph type="ftr" sz="quarter" idx="11"/>
          </p:nvPr>
        </p:nvSpPr>
        <p:spPr/>
        <p:txBody>
          <a:bodyPr/>
          <a:lstStyle/>
          <a:p>
            <a:r>
              <a:rPr lang="de-DE"/>
              <a:t>Philosophische Fakultät und Fachbereich Theologie</a:t>
            </a:r>
            <a:endParaRPr lang="de-DE" dirty="0"/>
          </a:p>
        </p:txBody>
      </p:sp>
      <p:sp>
        <p:nvSpPr>
          <p:cNvPr id="11" name="Foliennummernplatzhalter 10">
            <a:extLst>
              <a:ext uri="{FF2B5EF4-FFF2-40B4-BE49-F238E27FC236}">
                <a16:creationId xmlns:a16="http://schemas.microsoft.com/office/drawing/2014/main" id="{83747E0A-762D-4DAF-ACD7-12FFB432408B}"/>
              </a:ext>
            </a:extLst>
          </p:cNvPr>
          <p:cNvSpPr>
            <a:spLocks noGrp="1"/>
          </p:cNvSpPr>
          <p:nvPr>
            <p:ph type="sldNum" sz="quarter" idx="12"/>
          </p:nvPr>
        </p:nvSpPr>
        <p:spPr/>
        <p:txBody>
          <a:bodyPr/>
          <a:lstStyle/>
          <a:p>
            <a:fld id="{D949F9DF-37BD-4CD6-BF49-65BA579E1D7A}" type="slidenum">
              <a:rPr lang="de-DE" smtClean="0"/>
              <a:pPr/>
              <a:t>12</a:t>
            </a:fld>
            <a:endParaRPr lang="de-DE"/>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p:txBody>
          <a:bodyPr/>
          <a:lstStyle/>
          <a:p>
            <a:fld id="{6FCB721A-304E-40BF-8CA7-458EF602AA8C}" type="datetime4">
              <a:rPr lang="de-DE" smtClean="0"/>
              <a:t>20. Januar 2022</a:t>
            </a:fld>
            <a:endParaRPr lang="de-DE" dirty="0"/>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t>Bildunterschrift oder Beschreibung möglich. Gegebenenfalls löschen.</a:t>
            </a:r>
            <a:endParaRPr lang="de-DE" dirty="0"/>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p:txBody>
          <a:bodyPr/>
          <a:lstStyle/>
          <a:p>
            <a:fld id="{33DF8892-8E46-4182-B0AA-83106A389D37}" type="datetime4">
              <a:rPr lang="de-DE" smtClean="0"/>
              <a:t>20. Januar 2022</a:t>
            </a:fld>
            <a:endParaRPr lang="de-DE" dirty="0"/>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p:txBody>
          <a:bodyPr/>
          <a:lstStyle/>
          <a:p>
            <a:fld id="{D949F9DF-37BD-4CD6-BF49-65BA579E1D7A}" type="slidenum">
              <a:rPr lang="de-DE" smtClean="0"/>
              <a:pPr/>
              <a:t>14</a:t>
            </a:fld>
            <a:endParaRPr lang="de-DE"/>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a:t>Inhaltsfolie | Säulendiagramm</a:t>
            </a:r>
            <a:endParaRPr lang="de-DE" dirty="0"/>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t>Subheadline möglich. Gegebenenfalls löschen.</a:t>
            </a:r>
          </a:p>
        </p:txBody>
      </p:sp>
      <p:graphicFrame>
        <p:nvGraphicFramePr>
          <p:cNvPr id="11" name="Inhaltsplatzhalter 15">
            <a:extLst>
              <a:ext uri="{FF2B5EF4-FFF2-40B4-BE49-F238E27FC236}">
                <a16:creationId xmlns:a16="http://schemas.microsoft.com/office/drawing/2014/main" id="{8A4AB0F1-B8CE-48B6-877A-E11D2DCCAE1B}"/>
              </a:ext>
            </a:extLst>
          </p:cNvPr>
          <p:cNvGraphicFramePr>
            <a:graphicFrameLocks noGrp="1"/>
          </p:cNvGraphicFramePr>
          <p:nvPr>
            <p:ph sz="quarter" idx="14"/>
            <p:extLst>
              <p:ext uri="{D42A27DB-BD31-4B8C-83A1-F6EECF244321}">
                <p14:modId xmlns:p14="http://schemas.microsoft.com/office/powerpoint/2010/main" val="2642701553"/>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800992" y="6634667"/>
            <a:ext cx="649217" cy="107722"/>
          </a:xfrm>
        </p:spPr>
        <p:txBody>
          <a:bodyPr/>
          <a:lstStyle/>
          <a:p>
            <a:fld id="{A1F73BCD-D73B-4A03-BCA9-1DBB835C776A}" type="datetime4">
              <a:rPr lang="de-DE" smtClean="0"/>
              <a:t>20. Januar 2022</a:t>
            </a:fld>
            <a:endParaRPr lang="de-DE" dirty="0"/>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15</a:t>
            </a:fld>
            <a:endParaRPr lang="de-DE"/>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5">
            <a:extLst>
              <a:ext uri="{FF2B5EF4-FFF2-40B4-BE49-F238E27FC236}">
                <a16:creationId xmlns:a16="http://schemas.microsoft.com/office/drawing/2014/main" id="{6E06DAFE-6E99-4A4F-A899-0488B8D84BC6}"/>
              </a:ext>
            </a:extLst>
          </p:cNvPr>
          <p:cNvGraphicFramePr>
            <a:graphicFrameLocks noGrp="1"/>
          </p:cNvGraphicFramePr>
          <p:nvPr>
            <p:ph sz="quarter" idx="16"/>
            <p:extLst>
              <p:ext uri="{D42A27DB-BD31-4B8C-83A1-F6EECF244321}">
                <p14:modId xmlns:p14="http://schemas.microsoft.com/office/powerpoint/2010/main" val="1612653993"/>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p:txBody>
          <a:bodyPr/>
          <a:lstStyle/>
          <a:p>
            <a:fld id="{71552B9F-8FED-4DA6-B624-6988C265B204}" type="datetime4">
              <a:rPr lang="de-DE" smtClean="0"/>
              <a:t>20. Januar 2022</a:t>
            </a:fld>
            <a:endParaRPr lang="de-DE" dirty="0"/>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p:txBody>
          <a:bodyPr/>
          <a:lstStyle/>
          <a:p>
            <a:fld id="{D949F9DF-37BD-4CD6-BF49-65BA579E1D7A}" type="slidenum">
              <a:rPr lang="de-DE" smtClean="0"/>
              <a:pPr/>
              <a:t>16</a:t>
            </a:fld>
            <a:endParaRPr lang="de-DE"/>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t>Subheadline möglich. Gegebenenfalls löschen.</a:t>
            </a:r>
          </a:p>
        </p:txBody>
      </p:sp>
      <p:graphicFrame>
        <p:nvGraphicFramePr>
          <p:cNvPr id="16" name="Inhaltsplatzhalter 13">
            <a:extLst>
              <a:ext uri="{FF2B5EF4-FFF2-40B4-BE49-F238E27FC236}">
                <a16:creationId xmlns:a16="http://schemas.microsoft.com/office/drawing/2014/main" id="{7E7BA685-61CA-4B0D-AEF7-A52174A77925}"/>
              </a:ext>
            </a:extLst>
          </p:cNvPr>
          <p:cNvGraphicFramePr>
            <a:graphicFrameLocks noGrp="1"/>
          </p:cNvGraphicFramePr>
          <p:nvPr>
            <p:ph sz="quarter" idx="14"/>
            <p:extLst>
              <p:ext uri="{D42A27DB-BD31-4B8C-83A1-F6EECF244321}">
                <p14:modId xmlns:p14="http://schemas.microsoft.com/office/powerpoint/2010/main" val="789782368"/>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Inhaltsplatzhalter 13">
            <a:extLst>
              <a:ext uri="{FF2B5EF4-FFF2-40B4-BE49-F238E27FC236}">
                <a16:creationId xmlns:a16="http://schemas.microsoft.com/office/drawing/2014/main" id="{561D106B-709C-47C6-B6B7-B0487CCF55DA}"/>
              </a:ext>
            </a:extLst>
          </p:cNvPr>
          <p:cNvGraphicFramePr>
            <a:graphicFrameLocks noGrp="1"/>
          </p:cNvGraphicFramePr>
          <p:nvPr>
            <p:ph sz="quarter" idx="39"/>
            <p:extLst>
              <p:ext uri="{D42A27DB-BD31-4B8C-83A1-F6EECF244321}">
                <p14:modId xmlns:p14="http://schemas.microsoft.com/office/powerpoint/2010/main" val="76928032"/>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1B67CA40-B92E-4FAC-AB57-0FD16D7EA66A}"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t>Subheadline möglich. Gegebenenfalls löschen.</a:t>
            </a:r>
          </a:p>
        </p:txBody>
      </p:sp>
      <p:graphicFrame>
        <p:nvGraphicFramePr>
          <p:cNvPr id="12" name="Inhaltsplatzhalter 13">
            <a:extLst>
              <a:ext uri="{FF2B5EF4-FFF2-40B4-BE49-F238E27FC236}">
                <a16:creationId xmlns:a16="http://schemas.microsoft.com/office/drawing/2014/main" id="{E0512ED4-6A36-4A24-9184-0D254B91A627}"/>
              </a:ext>
            </a:extLst>
          </p:cNvPr>
          <p:cNvGraphicFramePr>
            <a:graphicFrameLocks noGrp="1"/>
          </p:cNvGraphicFramePr>
          <p:nvPr>
            <p:ph sz="quarter" idx="16"/>
            <p:extLst>
              <p:ext uri="{D42A27DB-BD31-4B8C-83A1-F6EECF244321}">
                <p14:modId xmlns:p14="http://schemas.microsoft.com/office/powerpoint/2010/main" val="16890365"/>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p:txBody>
          <a:bodyPr/>
          <a:lstStyle/>
          <a:p>
            <a:fld id="{DD255A43-5442-451F-8A1A-F16DAA0563CC}" type="datetime4">
              <a:rPr lang="de-DE" smtClean="0"/>
              <a:t>20. Januar 2022</a:t>
            </a:fld>
            <a:endParaRPr lang="de-DE" dirty="0"/>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aphicFrame>
        <p:nvGraphicFramePr>
          <p:cNvPr id="15" name="Inhaltsplatzhalter 13">
            <a:extLst>
              <a:ext uri="{FF2B5EF4-FFF2-40B4-BE49-F238E27FC236}">
                <a16:creationId xmlns:a16="http://schemas.microsoft.com/office/drawing/2014/main" id="{9441EF31-C8E0-4F2A-9633-C1094796FD8E}"/>
              </a:ext>
            </a:extLst>
          </p:cNvPr>
          <p:cNvGraphicFramePr>
            <a:graphicFrameLocks noGrp="1"/>
          </p:cNvGraphicFramePr>
          <p:nvPr>
            <p:ph sz="quarter" idx="16"/>
            <p:extLst>
              <p:ext uri="{D42A27DB-BD31-4B8C-83A1-F6EECF244321}">
                <p14:modId xmlns:p14="http://schemas.microsoft.com/office/powerpoint/2010/main" val="3561161141"/>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p:txBody>
          <a:bodyPr/>
          <a:lstStyle/>
          <a:p>
            <a:fld id="{D1B324F3-A4F0-49B0-ACBC-B17FF45D022E}" type="datetime4">
              <a:rPr lang="de-DE" smtClean="0"/>
              <a:t>20. Januar 2022</a:t>
            </a:fld>
            <a:endParaRPr lang="de-DE" dirty="0"/>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p:txBody>
          <a:bodyPr/>
          <a:lstStyle/>
          <a:p>
            <a:fld id="{D949F9DF-37BD-4CD6-BF49-65BA579E1D7A}" type="slidenum">
              <a:rPr lang="de-DE" smtClean="0"/>
              <a:pPr/>
              <a:t>19</a:t>
            </a:fld>
            <a:endParaRPr lang="de-DE"/>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1958547163"/>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dirty="0">
                          <a:solidFill>
                            <a:schemeClr val="tx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EC6DE59E-5AE7-47DA-A647-B05AF040E10B}"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p:txBody>
          <a:bodyPr/>
          <a:lstStyle/>
          <a:p>
            <a:fld id="{1EA38F38-75B5-4D96-A748-9963701C784E}" type="datetime4">
              <a:rPr lang="de-DE" smtClean="0"/>
              <a:t>20. Januar 2022</a:t>
            </a:fld>
            <a:endParaRPr lang="de-DE" dirty="0"/>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a:t>Lorem ipsum dolor sit amet,</a:t>
            </a:r>
          </a:p>
          <a:p>
            <a:r>
              <a:rPr lang="de-DE"/>
              <a:t>consetetur sadipscing elitr, sed diam nonumy eirmod tempor invidunt ut labore et dolore mag-na aliquyam erat, sed diam voluptua.</a:t>
            </a:r>
          </a:p>
          <a:p>
            <a:pPr lvl="1"/>
            <a:r>
              <a:rPr lang="de-DE"/>
              <a:t>At vero eos et accusam</a:t>
            </a:r>
            <a:br>
              <a:rPr lang="de-DE"/>
            </a:br>
            <a:r>
              <a:rPr lang="de-DE"/>
              <a:t>et justo duo dolores</a:t>
            </a:r>
            <a:endParaRPr lang="de-DE" dirty="0"/>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a:t>Subheadline möglich. Gegebenenfalls löschen.</a:t>
            </a:r>
            <a:endParaRPr lang="de-DE" dirty="0"/>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2844139553"/>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dirty="0">
                          <a:solidFill>
                            <a:schemeClr val="tx1"/>
                          </a:solidFill>
                          <a:latin typeface="+mn-lt"/>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tx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Arial"/>
                          <a:ea typeface="+mn-ea"/>
                          <a:cs typeface="+mn-cs"/>
                        </a:rPr>
                        <a:t>Lorem ipsum dolor</a:t>
                      </a:r>
                      <a:endParaRPr kumimoji="0" lang="de-DE" sz="1200" b="1" i="0" u="none" strike="noStrike" kern="1200" cap="none" spc="0" normalizeH="0" baseline="0" noProof="0" dirty="0">
                        <a:ln>
                          <a:noFill/>
                        </a:ln>
                        <a:solidFill>
                          <a:prstClr val="black"/>
                        </a:solidFill>
                        <a:effectLst/>
                        <a:uLnTx/>
                        <a:uFillTx/>
                        <a:latin typeface="Arial"/>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a:ea typeface="+mn-ea"/>
                          <a:cs typeface="+mn-cs"/>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773226AC-EDEB-42A8-9E36-5D2FC8C4871D}"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FE78D76E-66C4-44A1-903F-F6A6D0BCEA6F}"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01</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latin typeface="Arial"/>
                    <a:ea typeface="+mn-ea"/>
                    <a:cs typeface="+mn-cs"/>
                  </a:rPr>
                  <a:t>XXXX</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latin typeface="Arial"/>
                    <a:ea typeface="+mn-ea"/>
                    <a:cs typeface="+mn-cs"/>
                  </a:rPr>
                  <a:t>dolor sit amet, conse</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02</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latin typeface="Arial"/>
                    <a:ea typeface="+mn-ea"/>
                    <a:cs typeface="+mn-cs"/>
                  </a:rPr>
                  <a:t>XXXX</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latin typeface="Arial"/>
                    <a:ea typeface="+mn-ea"/>
                    <a:cs typeface="+mn-cs"/>
                  </a:rPr>
                  <a:t>dolor sit amet, conse</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tetur sadipscing elitr.</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03</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latin typeface="Arial"/>
                    <a:ea typeface="+mn-ea"/>
                    <a:cs typeface="+mn-cs"/>
                  </a:rPr>
                  <a:t>XXXX</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latin typeface="Arial"/>
                    <a:ea typeface="+mn-ea"/>
                    <a:cs typeface="+mn-cs"/>
                  </a:rPr>
                  <a:t>dolor sit amet, conse</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04</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latin typeface="Arial"/>
                    <a:ea typeface="+mn-ea"/>
                    <a:cs typeface="+mn-cs"/>
                  </a:rPr>
                  <a:t>XXXX</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latin typeface="Arial"/>
                    <a:ea typeface="+mn-ea"/>
                    <a:cs typeface="+mn-cs"/>
                  </a:rPr>
                  <a:t>dolor sit amet, conse</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05</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latin typeface="Arial"/>
                    <a:ea typeface="+mn-ea"/>
                    <a:cs typeface="+mn-cs"/>
                  </a:rPr>
                  <a:t>XXXX</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latin typeface="Arial"/>
                    <a:ea typeface="+mn-ea"/>
                    <a:cs typeface="+mn-cs"/>
                  </a:rPr>
                  <a:t>dolor sit amet, conse</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Arial"/>
                  </a:rPr>
                  <a:t>06</a:t>
                </a:r>
                <a:endParaRPr kumimoji="0" lang="de-D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solidFill>
                      <a:schemeClr val="bg1"/>
                    </a:solidFill>
                    <a:effectLst/>
                    <a:uLnTx/>
                    <a:uFillTx/>
                    <a:latin typeface="Arial"/>
                    <a:ea typeface="+mn-ea"/>
                    <a:cs typeface="+mn-cs"/>
                  </a:rPr>
                  <a:t>XXXX</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solidFill>
                      <a:schemeClr val="bg1"/>
                    </a:solidFill>
                    <a:effectLst/>
                    <a:uLnTx/>
                    <a:uFillTx/>
                    <a:latin typeface="Arial"/>
                    <a:ea typeface="+mn-ea"/>
                    <a:cs typeface="+mn-cs"/>
                  </a:rPr>
                  <a:t>dolor sit amet, conse</a:t>
                </a:r>
                <a:br>
                  <a:rPr kumimoji="0" lang="de-DE" sz="1200" b="0" i="0" u="none" strike="noStrike" kern="1200" cap="none" spc="0" normalizeH="0" baseline="0" noProof="0" dirty="0">
                    <a:ln>
                      <a:noFill/>
                    </a:ln>
                    <a:solidFill>
                      <a:schemeClr val="bg1"/>
                    </a:solidFill>
                    <a:effectLst/>
                    <a:uLnTx/>
                    <a:uFillTx/>
                    <a:latin typeface="Arial"/>
                    <a:ea typeface="+mn-ea"/>
                    <a:cs typeface="+mn-cs"/>
                  </a:rPr>
                </a:br>
                <a:r>
                  <a:rPr kumimoji="0" lang="de-DE" sz="1200" b="0" i="0" u="none" strike="noStrike" kern="1200" cap="none" spc="0" normalizeH="0" baseline="0" noProof="0" dirty="0">
                    <a:ln>
                      <a:noFill/>
                    </a:ln>
                    <a:solidFill>
                      <a:schemeClr val="bg1"/>
                    </a:solidFill>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DF46EDC7-DFFF-4D1E-A9A2-58C623799882}"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p:txBody>
          <a:bodyPr/>
          <a:lstStyle/>
          <a:p>
            <a:fld id="{0CA76F92-D938-44B5-802A-45C642AA558C}" type="datetime4">
              <a:rPr lang="de-DE" smtClean="0"/>
              <a:t>20. Januar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Arial"/>
                </a:rPr>
                <a:t>01</a:t>
              </a:r>
              <a:endParaRPr kumimoji="0" lang="de-DE" sz="1400" b="1" i="0" u="none" strike="noStrike" kern="1200" cap="none" spc="0" normalizeH="0" baseline="0" noProof="0" dirty="0">
                <a:ln>
                  <a:noFill/>
                </a:ln>
                <a:solidFill>
                  <a:schemeClr val="tx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Arial"/>
                </a:rPr>
                <a:t>02</a:t>
              </a:r>
              <a:endParaRPr kumimoji="0" lang="de-DE" sz="1400" b="1" i="0" u="none" strike="noStrike" kern="1200" cap="none" spc="0" normalizeH="0" baseline="0" noProof="0" dirty="0">
                <a:ln>
                  <a:noFill/>
                </a:ln>
                <a:solidFill>
                  <a:schemeClr val="tx1"/>
                </a:solidFill>
                <a:effectLst/>
                <a:uLnTx/>
                <a:uFillTx/>
                <a:latin typeface="Arial"/>
                <a:ea typeface="+mn-ea"/>
                <a:cs typeface="+mn-cs"/>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Arial"/>
                </a:rPr>
                <a:t>03</a:t>
              </a:r>
              <a:endParaRPr kumimoji="0" lang="de-DE" sz="1400" b="1" i="0" u="none" strike="noStrike" kern="1200" cap="none" spc="0" normalizeH="0" baseline="0" noProof="0" dirty="0">
                <a:ln>
                  <a:noFill/>
                </a:ln>
                <a:solidFill>
                  <a:schemeClr val="tx1"/>
                </a:solidFill>
                <a:effectLst/>
                <a:uLnTx/>
                <a:uFillTx/>
                <a:latin typeface="Arial"/>
                <a:ea typeface="+mn-ea"/>
                <a:cs typeface="+mn-cs"/>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Arial"/>
                </a:rPr>
                <a:t>04</a:t>
              </a:r>
              <a:endParaRPr kumimoji="0" lang="de-DE" sz="1400" b="1" i="0" u="none" strike="noStrike" kern="1200" cap="none" spc="0" normalizeH="0" baseline="0" noProof="0" dirty="0">
                <a:ln>
                  <a:noFill/>
                </a:ln>
                <a:solidFill>
                  <a:schemeClr val="tx1"/>
                </a:solidFill>
                <a:effectLst/>
                <a:uLnTx/>
                <a:uFillTx/>
                <a:latin typeface="Arial"/>
                <a:ea typeface="+mn-ea"/>
                <a:cs typeface="+mn-cs"/>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Arial"/>
                </a:rPr>
                <a:t>05</a:t>
              </a:r>
              <a:endParaRPr kumimoji="0" lang="de-DE" sz="1400" b="1" i="0" u="none" strike="noStrike" kern="1200" cap="none" spc="0" normalizeH="0" baseline="0" noProof="0" dirty="0">
                <a:ln>
                  <a:noFill/>
                </a:ln>
                <a:solidFill>
                  <a:schemeClr val="tx1"/>
                </a:solidFill>
                <a:effectLst/>
                <a:uLnTx/>
                <a:uFillTx/>
                <a:latin typeface="Arial"/>
                <a:ea typeface="+mn-ea"/>
                <a:cs typeface="+mn-cs"/>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tx1"/>
                  </a:solidFill>
                  <a:latin typeface="Arial"/>
                </a:rPr>
                <a:t>06</a:t>
              </a:r>
              <a:endParaRPr kumimoji="0" lang="de-DE" sz="1400" b="1" i="0" u="none" strike="noStrike" kern="1200" cap="none" spc="0" normalizeH="0" baseline="0" noProof="0" dirty="0">
                <a:ln>
                  <a:noFill/>
                </a:ln>
                <a:solidFill>
                  <a:schemeClr val="tx1"/>
                </a:solidFill>
                <a:effectLst/>
                <a:uLnTx/>
                <a:uFillTx/>
                <a:latin typeface="Arial"/>
                <a:ea typeface="+mn-ea"/>
                <a:cs typeface="+mn-cs"/>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i="0" u="none" strike="noStrike" kern="1200" cap="none" spc="0" normalizeH="0" baseline="0" noProof="0" dirty="0">
                  <a:ln>
                    <a:noFill/>
                  </a:ln>
                  <a:effectLst/>
                  <a:uLnTx/>
                  <a:uFillTx/>
                  <a:latin typeface="Arial"/>
                  <a:ea typeface="+mn-ea"/>
                  <a:cs typeface="+mn-cs"/>
                </a:rPr>
                <a:t>XXXX</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0" i="0" u="none" strike="noStrike" kern="1200" cap="none" spc="0" normalizeH="0" baseline="0" noProof="0" dirty="0">
                  <a:ln>
                    <a:noFill/>
                  </a:ln>
                  <a:effectLst/>
                  <a:uLnTx/>
                  <a:uFillTx/>
                  <a:latin typeface="Arial"/>
                  <a:ea typeface="+mn-ea"/>
                  <a:cs typeface="+mn-cs"/>
                </a:rPr>
                <a:t>dolor sit amet, conse</a:t>
              </a:r>
              <a:br>
                <a:rPr kumimoji="0" lang="de-DE" sz="1200" b="0" i="0" u="none" strike="noStrike" kern="1200" cap="none" spc="0" normalizeH="0" baseline="0" noProof="0" dirty="0">
                  <a:ln>
                    <a:noFill/>
                  </a:ln>
                  <a:effectLst/>
                  <a:uLnTx/>
                  <a:uFillTx/>
                  <a:latin typeface="Arial"/>
                  <a:ea typeface="+mn-ea"/>
                  <a:cs typeface="+mn-cs"/>
                </a:rPr>
              </a:br>
              <a:r>
                <a:rPr kumimoji="0" lang="de-DE" sz="1200" b="0" i="0" u="none" strike="noStrike" kern="1200" cap="none" spc="0" normalizeH="0" baseline="0" noProof="0" dirty="0">
                  <a:ln>
                    <a:noFill/>
                  </a:ln>
                  <a:effectLst/>
                  <a:uLnTx/>
                  <a:uFillTx/>
                  <a:latin typeface="Arial"/>
                  <a:ea typeface="+mn-ea"/>
                  <a:cs typeface="+mn-cs"/>
                </a:rPr>
                <a:t>tetur sadipscing elitr.</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p:txBody>
          <a:bodyPr/>
          <a:lstStyle/>
          <a:p>
            <a:fld id="{00CEE302-9C3D-4B13-B594-2FF4595667F9}" type="datetime4">
              <a:rPr lang="de-DE" smtClean="0"/>
              <a:t>20. Januar 2022</a:t>
            </a:fld>
            <a:endParaRPr lang="de-DE" dirty="0"/>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a:t>Subheadline möglich. Gegebenenfalls löschen.</a:t>
            </a:r>
            <a:endParaRPr lang="de-DE" dirty="0"/>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8C1FCF34-8CB9-4459-A9CC-4B380C6766F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15" name="Textplatzhalter 14">
            <a:extLst>
              <a:ext uri="{FF2B5EF4-FFF2-40B4-BE49-F238E27FC236}">
                <a16:creationId xmlns:a16="http://schemas.microsoft.com/office/drawing/2014/main" id="{CFEC0DE9-DD08-4CE4-BAFD-6F5CA1814425}"/>
              </a:ext>
            </a:extLst>
          </p:cNvPr>
          <p:cNvSpPr>
            <a:spLocks noGrp="1"/>
          </p:cNvSpPr>
          <p:nvPr>
            <p:ph type="body" sz="quarter" idx="12"/>
          </p:nvPr>
        </p:nvSpPr>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800992" y="6634667"/>
            <a:ext cx="649217" cy="107722"/>
          </a:xfrm>
        </p:spPr>
        <p:txBody>
          <a:bodyPr/>
          <a:lstStyle/>
          <a:p>
            <a:fld id="{76B6611C-2F06-42EE-963A-7AD6EB775A1A}" type="datetime4">
              <a:rPr lang="de-DE" smtClean="0"/>
              <a:t>20. Januar 2022</a:t>
            </a:fld>
            <a:endParaRPr lang="de-DE" dirty="0"/>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3</a:t>
            </a:fld>
            <a:endParaRPr lang="de-DE"/>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a:t>Kapiteltrenner</a:t>
            </a:r>
            <a:br>
              <a:rPr lang="de-DE"/>
            </a:br>
            <a:r>
              <a:rPr lang="de-DE"/>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p:txBody>
          <a:bodyPr/>
          <a:lstStyle/>
          <a:p>
            <a:fld id="{A739457D-FC52-48B8-83B7-5EBD78C2B9BE}" type="datetime4">
              <a:rPr lang="de-DE" smtClean="0"/>
              <a:t>20. Januar 2022</a:t>
            </a:fld>
            <a:endParaRPr lang="de-DE" dirty="0"/>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800992" y="6634667"/>
            <a:ext cx="649217" cy="107722"/>
          </a:xfrm>
        </p:spPr>
        <p:txBody>
          <a:bodyPr/>
          <a:lstStyle/>
          <a:p>
            <a:fld id="{27CB7F26-50CA-4BF3-BF98-13B2C30DD6BB}" type="datetime4">
              <a:rPr lang="de-DE" smtClean="0"/>
              <a:t>20. Januar 2022</a:t>
            </a:fld>
            <a:endParaRPr lang="de-DE" dirty="0"/>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800992" y="6634667"/>
            <a:ext cx="649217" cy="107722"/>
          </a:xfrm>
        </p:spPr>
        <p:txBody>
          <a:bodyPr/>
          <a:lstStyle/>
          <a:p>
            <a:fld id="{58BA186C-40D2-4BF0-AD1C-3079BDF4292F}" type="datetime4">
              <a:rPr lang="de-DE" smtClean="0"/>
              <a:t>20. Januar 2022</a:t>
            </a:fld>
            <a:endParaRPr lang="de-DE" dirty="0"/>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6</a:t>
            </a:fld>
            <a:endParaRPr lang="de-DE"/>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800992" y="6634667"/>
            <a:ext cx="649217" cy="107722"/>
          </a:xfrm>
        </p:spPr>
        <p:txBody>
          <a:bodyPr/>
          <a:lstStyle/>
          <a:p>
            <a:fld id="{71D1585D-01D2-46CC-B514-292549B8EBB9}" type="datetime4">
              <a:rPr lang="de-DE" smtClean="0"/>
              <a:t>20. Januar 2022</a:t>
            </a:fld>
            <a:endParaRPr lang="de-DE" dirty="0"/>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7</a:t>
            </a:fld>
            <a:endParaRPr lang="de-DE"/>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a:t>
            </a:r>
            <a:br>
              <a:rPr lang="de-DE" dirty="0"/>
            </a:br>
            <a:r>
              <a:rPr lang="de-DE" dirty="0"/>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a:t>Textfolie | dreispaltig</a:t>
            </a:r>
            <a:endParaRPr lang="de-DE" dirty="0"/>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B62334AA-6DEF-4B2C-9648-EA59829DBBB9}"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575907" y="6634667"/>
            <a:ext cx="181140" cy="107722"/>
          </a:xfrm>
        </p:spPr>
        <p:txBody>
          <a:bodyPr/>
          <a:lstStyle/>
          <a:p>
            <a:fld id="{D949F9DF-37BD-4CD6-BF49-65BA579E1D7A}" type="slidenum">
              <a:rPr lang="de-DE" smtClean="0"/>
              <a:pPr/>
              <a:t>8</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a:t>Text- 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a:t>Subheadline möglich. Gegebenenfalls löschen.</a:t>
            </a:r>
            <a:endParaRPr lang="de-DE" dirty="0"/>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800992" y="6634667"/>
            <a:ext cx="649217" cy="107722"/>
          </a:xfrm>
        </p:spPr>
        <p:txBody>
          <a:bodyPr/>
          <a:lstStyle/>
          <a:p>
            <a:fld id="{14819AC5-6EBC-4C05-9E0E-4815D38AB2DC}" type="datetime4">
              <a:rPr lang="de-DE" smtClean="0"/>
              <a:t>20. Januar 2022</a:t>
            </a:fld>
            <a:endParaRPr lang="de-DE" dirty="0"/>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a:t>Philosophische Fakultät und Fachbereich Theologie</a:t>
            </a:r>
            <a:endParaRPr lang="de-DE" dirty="0"/>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9</a:t>
            </a:fld>
            <a:endParaRPr lang="de-DE"/>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a:t>
            </a:r>
            <a:br>
              <a:rPr lang="de-DE" dirty="0"/>
            </a:br>
            <a:r>
              <a:rPr lang="de-DE" dirty="0"/>
              <a:t>ea rebum. Stet clita kasd gubergren, no sea takimata sanctus.</a:t>
            </a:r>
          </a:p>
          <a:p>
            <a:pPr lvl="1"/>
            <a:r>
              <a:rPr lang="de-DE" dirty="0"/>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t>Bild- 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Gelb">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C9B820C7-B5C5-4463-AEED-E1849D0E70ED}"/>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Bildschirmpräsentation (4:3)</PresentationFormat>
  <Paragraphs>331</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Julia Gutschmidt</cp:lastModifiedBy>
  <cp:revision>119</cp:revision>
  <dcterms:created xsi:type="dcterms:W3CDTF">2021-11-18T07:49:57Z</dcterms:created>
  <dcterms:modified xsi:type="dcterms:W3CDTF">2022-01-20T09:20:57Z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