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6081" autoAdjust="0"/>
  </p:normalViewPr>
  <p:slideViewPr>
    <p:cSldViewPr snapToGrid="0" showGuides="1">
      <p:cViewPr varScale="1">
        <p:scale>
          <a:sx n="102" d="100"/>
          <a:sy n="102" d="100"/>
        </p:scale>
        <p:origin x="1764" y="144"/>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A270-4CD5-9FC1-4D9A9C8D6D08}"/>
            </c:ext>
          </c:extLst>
        </c:ser>
        <c:ser>
          <c:idx val="1"/>
          <c:order val="1"/>
          <c:tx>
            <c:strRef>
              <c:f>Tabelle1!$C$1</c:f>
              <c:strCache>
                <c:ptCount val="1"/>
                <c:pt idx="0">
                  <c:v>#14462D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A270-4CD5-9FC1-4D9A9C8D6D08}"/>
            </c:ext>
          </c:extLst>
        </c:ser>
        <c:ser>
          <c:idx val="2"/>
          <c:order val="2"/>
          <c:tx>
            <c:strRef>
              <c:f>Tabelle1!$D$1</c:f>
              <c:strCache>
                <c:ptCount val="1"/>
                <c:pt idx="0">
                  <c:v>#266141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A270-4CD5-9FC1-4D9A9C8D6D08}"/>
            </c:ext>
          </c:extLst>
        </c:ser>
        <c:ser>
          <c:idx val="3"/>
          <c:order val="3"/>
          <c:tx>
            <c:strRef>
              <c:f>Tabelle1!$E$1</c:f>
              <c:strCache>
                <c:ptCount val="1"/>
                <c:pt idx="0">
                  <c:v>#7BB725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A270-4CD5-9FC1-4D9A9C8D6D08}"/>
            </c:ext>
          </c:extLst>
        </c:ser>
        <c:ser>
          <c:idx val="4"/>
          <c:order val="4"/>
          <c:tx>
            <c:strRef>
              <c:f>Tabelle1!$F$1</c:f>
              <c:strCache>
                <c:ptCount val="1"/>
                <c:pt idx="0">
                  <c:v>#B0CCBF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A270-4CD5-9FC1-4D9A9C8D6D08}"/>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A270-4CD5-9FC1-4D9A9C8D6D08}"/>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222579151040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515C-4094-8255-630B80490843}"/>
            </c:ext>
          </c:extLst>
        </c:ser>
        <c:ser>
          <c:idx val="1"/>
          <c:order val="1"/>
          <c:tx>
            <c:strRef>
              <c:f>Tabelle1!$C$1</c:f>
              <c:strCache>
                <c:ptCount val="1"/>
                <c:pt idx="0">
                  <c:v>#14462D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515C-4094-8255-630B80490843}"/>
            </c:ext>
          </c:extLst>
        </c:ser>
        <c:ser>
          <c:idx val="2"/>
          <c:order val="2"/>
          <c:tx>
            <c:strRef>
              <c:f>Tabelle1!$D$1</c:f>
              <c:strCache>
                <c:ptCount val="1"/>
                <c:pt idx="0">
                  <c:v>#266141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515C-4094-8255-630B80490843}"/>
            </c:ext>
          </c:extLst>
        </c:ser>
        <c:ser>
          <c:idx val="3"/>
          <c:order val="3"/>
          <c:tx>
            <c:strRef>
              <c:f>Tabelle1!$E$1</c:f>
              <c:strCache>
                <c:ptCount val="1"/>
                <c:pt idx="0">
                  <c:v>#7BB725</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515C-4094-8255-630B80490843}"/>
            </c:ext>
          </c:extLst>
        </c:ser>
        <c:ser>
          <c:idx val="4"/>
          <c:order val="4"/>
          <c:tx>
            <c:strRef>
              <c:f>Tabelle1!$F$1</c:f>
              <c:strCache>
                <c:ptCount val="1"/>
                <c:pt idx="0">
                  <c:v>#B0CCBF</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515C-4094-8255-630B80490843}"/>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515C-4094-8255-630B80490843}"/>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1.3395469636307809E-2"/>
          <c:y val="0.91425432140648866"/>
          <c:w val="0.98660453036369222"/>
          <c:h val="8.57456785935114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86E4-4BD4-9F8E-771675B65F7C}"/>
              </c:ext>
            </c:extLst>
          </c:dPt>
          <c:dPt>
            <c:idx val="1"/>
            <c:bubble3D val="0"/>
            <c:spPr>
              <a:solidFill>
                <a:schemeClr val="accent2"/>
              </a:solidFill>
              <a:ln w="12700">
                <a:noFill/>
              </a:ln>
              <a:effectLst/>
            </c:spPr>
            <c:extLst>
              <c:ext xmlns:c16="http://schemas.microsoft.com/office/drawing/2014/chart" uri="{C3380CC4-5D6E-409C-BE32-E72D297353CC}">
                <c16:uniqueId val="{00000003-86E4-4BD4-9F8E-771675B65F7C}"/>
              </c:ext>
            </c:extLst>
          </c:dPt>
          <c:dPt>
            <c:idx val="2"/>
            <c:bubble3D val="0"/>
            <c:spPr>
              <a:solidFill>
                <a:schemeClr val="accent3"/>
              </a:solidFill>
              <a:ln w="12700">
                <a:noFill/>
              </a:ln>
              <a:effectLst/>
            </c:spPr>
            <c:extLst>
              <c:ext xmlns:c16="http://schemas.microsoft.com/office/drawing/2014/chart" uri="{C3380CC4-5D6E-409C-BE32-E72D297353CC}">
                <c16:uniqueId val="{00000005-86E4-4BD4-9F8E-771675B65F7C}"/>
              </c:ext>
            </c:extLst>
          </c:dPt>
          <c:dPt>
            <c:idx val="3"/>
            <c:bubble3D val="0"/>
            <c:spPr>
              <a:solidFill>
                <a:schemeClr val="accent4"/>
              </a:solidFill>
              <a:ln w="12700">
                <a:noFill/>
              </a:ln>
              <a:effectLst/>
            </c:spPr>
            <c:extLst>
              <c:ext xmlns:c16="http://schemas.microsoft.com/office/drawing/2014/chart" uri="{C3380CC4-5D6E-409C-BE32-E72D297353CC}">
                <c16:uniqueId val="{00000007-86E4-4BD4-9F8E-771675B65F7C}"/>
              </c:ext>
            </c:extLst>
          </c:dPt>
          <c:dPt>
            <c:idx val="4"/>
            <c:bubble3D val="0"/>
            <c:spPr>
              <a:solidFill>
                <a:schemeClr val="accent5"/>
              </a:solidFill>
              <a:ln w="12700">
                <a:noFill/>
              </a:ln>
              <a:effectLst/>
            </c:spPr>
            <c:extLst>
              <c:ext xmlns:c16="http://schemas.microsoft.com/office/drawing/2014/chart" uri="{C3380CC4-5D6E-409C-BE32-E72D297353CC}">
                <c16:uniqueId val="{00000009-86E4-4BD4-9F8E-771675B65F7C}"/>
              </c:ext>
            </c:extLst>
          </c:dPt>
          <c:dPt>
            <c:idx val="5"/>
            <c:bubble3D val="0"/>
            <c:spPr>
              <a:solidFill>
                <a:schemeClr val="accent6"/>
              </a:solidFill>
              <a:ln w="12700">
                <a:noFill/>
              </a:ln>
              <a:effectLst/>
            </c:spPr>
            <c:extLst>
              <c:ext xmlns:c16="http://schemas.microsoft.com/office/drawing/2014/chart" uri="{C3380CC4-5D6E-409C-BE32-E72D297353CC}">
                <c16:uniqueId val="{0000000B-86E4-4BD4-9F8E-771675B65F7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86E4-4BD4-9F8E-771675B65F7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500621632822"/>
          <c:y val="9.1596556284203698E-2"/>
          <c:w val="0.76309963189585805"/>
          <c:h val="0.68490783763039298"/>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D4E1-4F23-9B15-187BC38F22D8}"/>
              </c:ext>
            </c:extLst>
          </c:dPt>
          <c:dPt>
            <c:idx val="1"/>
            <c:bubble3D val="0"/>
            <c:spPr>
              <a:solidFill>
                <a:schemeClr val="accent2"/>
              </a:solidFill>
              <a:ln w="12700">
                <a:noFill/>
              </a:ln>
              <a:effectLst/>
            </c:spPr>
            <c:extLst>
              <c:ext xmlns:c16="http://schemas.microsoft.com/office/drawing/2014/chart" uri="{C3380CC4-5D6E-409C-BE32-E72D297353CC}">
                <c16:uniqueId val="{00000003-D4E1-4F23-9B15-187BC38F22D8}"/>
              </c:ext>
            </c:extLst>
          </c:dPt>
          <c:dPt>
            <c:idx val="2"/>
            <c:bubble3D val="0"/>
            <c:spPr>
              <a:solidFill>
                <a:schemeClr val="accent3"/>
              </a:solidFill>
              <a:ln w="12700">
                <a:noFill/>
              </a:ln>
              <a:effectLst/>
            </c:spPr>
            <c:extLst>
              <c:ext xmlns:c16="http://schemas.microsoft.com/office/drawing/2014/chart" uri="{C3380CC4-5D6E-409C-BE32-E72D297353CC}">
                <c16:uniqueId val="{00000005-D4E1-4F23-9B15-187BC38F22D8}"/>
              </c:ext>
            </c:extLst>
          </c:dPt>
          <c:dPt>
            <c:idx val="3"/>
            <c:bubble3D val="0"/>
            <c:spPr>
              <a:solidFill>
                <a:schemeClr val="accent4"/>
              </a:solidFill>
              <a:ln w="12700">
                <a:noFill/>
              </a:ln>
              <a:effectLst/>
            </c:spPr>
            <c:extLst>
              <c:ext xmlns:c16="http://schemas.microsoft.com/office/drawing/2014/chart" uri="{C3380CC4-5D6E-409C-BE32-E72D297353CC}">
                <c16:uniqueId val="{00000007-D4E1-4F23-9B15-187BC38F22D8}"/>
              </c:ext>
            </c:extLst>
          </c:dPt>
          <c:dPt>
            <c:idx val="4"/>
            <c:bubble3D val="0"/>
            <c:spPr>
              <a:solidFill>
                <a:schemeClr val="accent5"/>
              </a:solidFill>
              <a:ln w="12700">
                <a:noFill/>
              </a:ln>
              <a:effectLst/>
            </c:spPr>
            <c:extLst>
              <c:ext xmlns:c16="http://schemas.microsoft.com/office/drawing/2014/chart" uri="{C3380CC4-5D6E-409C-BE32-E72D297353CC}">
                <c16:uniqueId val="{00000009-D4E1-4F23-9B15-187BC38F22D8}"/>
              </c:ext>
            </c:extLst>
          </c:dPt>
          <c:dPt>
            <c:idx val="5"/>
            <c:bubble3D val="0"/>
            <c:spPr>
              <a:solidFill>
                <a:schemeClr val="accent6"/>
              </a:solidFill>
              <a:ln w="12700">
                <a:noFill/>
              </a:ln>
              <a:effectLst/>
            </c:spPr>
            <c:extLst>
              <c:ext xmlns:c16="http://schemas.microsoft.com/office/drawing/2014/chart" uri="{C3380CC4-5D6E-409C-BE32-E72D297353CC}">
                <c16:uniqueId val="{0000000B-D4E1-4F23-9B15-187BC38F22D8}"/>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E1-4F23-9B15-187BC38F22D8}"/>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E1-4F23-9B15-187BC38F22D8}"/>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E1-4F23-9B15-187BC38F22D8}"/>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E1-4F23-9B15-187BC38F22D8}"/>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E1-4F23-9B15-187BC38F22D8}"/>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E1-4F23-9B15-187BC38F22D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4E1-4F23-9B15-187BC38F22D8}"/>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9DF6-4CF2-833F-DBBF8E317EC6}"/>
              </c:ext>
            </c:extLst>
          </c:dPt>
          <c:dPt>
            <c:idx val="1"/>
            <c:bubble3D val="0"/>
            <c:spPr>
              <a:solidFill>
                <a:schemeClr val="accent2"/>
              </a:solidFill>
              <a:ln w="12700">
                <a:noFill/>
              </a:ln>
              <a:effectLst/>
            </c:spPr>
            <c:extLst>
              <c:ext xmlns:c16="http://schemas.microsoft.com/office/drawing/2014/chart" uri="{C3380CC4-5D6E-409C-BE32-E72D297353CC}">
                <c16:uniqueId val="{00000003-9DF6-4CF2-833F-DBBF8E317EC6}"/>
              </c:ext>
            </c:extLst>
          </c:dPt>
          <c:dPt>
            <c:idx val="2"/>
            <c:bubble3D val="0"/>
            <c:spPr>
              <a:solidFill>
                <a:schemeClr val="accent3"/>
              </a:solidFill>
              <a:ln w="12700">
                <a:noFill/>
              </a:ln>
              <a:effectLst/>
            </c:spPr>
            <c:extLst>
              <c:ext xmlns:c16="http://schemas.microsoft.com/office/drawing/2014/chart" uri="{C3380CC4-5D6E-409C-BE32-E72D297353CC}">
                <c16:uniqueId val="{00000005-9DF6-4CF2-833F-DBBF8E317EC6}"/>
              </c:ext>
            </c:extLst>
          </c:dPt>
          <c:dPt>
            <c:idx val="3"/>
            <c:bubble3D val="0"/>
            <c:spPr>
              <a:solidFill>
                <a:schemeClr val="accent4"/>
              </a:solidFill>
              <a:ln w="12700">
                <a:noFill/>
              </a:ln>
              <a:effectLst/>
            </c:spPr>
            <c:extLst>
              <c:ext xmlns:c16="http://schemas.microsoft.com/office/drawing/2014/chart" uri="{C3380CC4-5D6E-409C-BE32-E72D297353CC}">
                <c16:uniqueId val="{00000007-9DF6-4CF2-833F-DBBF8E317EC6}"/>
              </c:ext>
            </c:extLst>
          </c:dPt>
          <c:dPt>
            <c:idx val="4"/>
            <c:bubble3D val="0"/>
            <c:spPr>
              <a:solidFill>
                <a:schemeClr val="accent5"/>
              </a:solidFill>
              <a:ln w="12700">
                <a:noFill/>
              </a:ln>
              <a:effectLst/>
            </c:spPr>
            <c:extLst>
              <c:ext xmlns:c16="http://schemas.microsoft.com/office/drawing/2014/chart" uri="{C3380CC4-5D6E-409C-BE32-E72D297353CC}">
                <c16:uniqueId val="{00000009-9DF6-4CF2-833F-DBBF8E317EC6}"/>
              </c:ext>
            </c:extLst>
          </c:dPt>
          <c:dPt>
            <c:idx val="5"/>
            <c:bubble3D val="0"/>
            <c:spPr>
              <a:solidFill>
                <a:schemeClr val="accent6"/>
              </a:solidFill>
              <a:ln w="12700">
                <a:noFill/>
              </a:ln>
              <a:effectLst/>
            </c:spPr>
            <c:extLst>
              <c:ext xmlns:c16="http://schemas.microsoft.com/office/drawing/2014/chart" uri="{C3380CC4-5D6E-409C-BE32-E72D297353CC}">
                <c16:uniqueId val="{0000000B-9DF6-4CF2-833F-DBBF8E317EC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9DF6-4CF2-833F-DBBF8E317EC6}"/>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500621632822"/>
          <c:y val="9.1596556284203698E-2"/>
          <c:w val="0.76309963189585805"/>
          <c:h val="0.68490783763039298"/>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EF36-4972-8A7D-E3F133D71F31}"/>
              </c:ext>
            </c:extLst>
          </c:dPt>
          <c:dPt>
            <c:idx val="1"/>
            <c:bubble3D val="0"/>
            <c:spPr>
              <a:solidFill>
                <a:schemeClr val="accent2"/>
              </a:solidFill>
              <a:ln w="12700">
                <a:noFill/>
              </a:ln>
              <a:effectLst/>
            </c:spPr>
            <c:extLst>
              <c:ext xmlns:c16="http://schemas.microsoft.com/office/drawing/2014/chart" uri="{C3380CC4-5D6E-409C-BE32-E72D297353CC}">
                <c16:uniqueId val="{00000003-EF36-4972-8A7D-E3F133D71F31}"/>
              </c:ext>
            </c:extLst>
          </c:dPt>
          <c:dPt>
            <c:idx val="2"/>
            <c:bubble3D val="0"/>
            <c:spPr>
              <a:solidFill>
                <a:schemeClr val="accent3"/>
              </a:solidFill>
              <a:ln w="12700">
                <a:noFill/>
              </a:ln>
              <a:effectLst/>
            </c:spPr>
            <c:extLst>
              <c:ext xmlns:c16="http://schemas.microsoft.com/office/drawing/2014/chart" uri="{C3380CC4-5D6E-409C-BE32-E72D297353CC}">
                <c16:uniqueId val="{00000005-EF36-4972-8A7D-E3F133D71F31}"/>
              </c:ext>
            </c:extLst>
          </c:dPt>
          <c:dPt>
            <c:idx val="3"/>
            <c:bubble3D val="0"/>
            <c:spPr>
              <a:solidFill>
                <a:schemeClr val="accent4"/>
              </a:solidFill>
              <a:ln w="12700">
                <a:noFill/>
              </a:ln>
              <a:effectLst/>
            </c:spPr>
            <c:extLst>
              <c:ext xmlns:c16="http://schemas.microsoft.com/office/drawing/2014/chart" uri="{C3380CC4-5D6E-409C-BE32-E72D297353CC}">
                <c16:uniqueId val="{00000007-EF36-4972-8A7D-E3F133D71F31}"/>
              </c:ext>
            </c:extLst>
          </c:dPt>
          <c:dPt>
            <c:idx val="4"/>
            <c:bubble3D val="0"/>
            <c:spPr>
              <a:solidFill>
                <a:schemeClr val="accent5"/>
              </a:solidFill>
              <a:ln w="12700">
                <a:noFill/>
              </a:ln>
              <a:effectLst/>
            </c:spPr>
            <c:extLst>
              <c:ext xmlns:c16="http://schemas.microsoft.com/office/drawing/2014/chart" uri="{C3380CC4-5D6E-409C-BE32-E72D297353CC}">
                <c16:uniqueId val="{00000009-EF36-4972-8A7D-E3F133D71F31}"/>
              </c:ext>
            </c:extLst>
          </c:dPt>
          <c:dPt>
            <c:idx val="5"/>
            <c:bubble3D val="0"/>
            <c:spPr>
              <a:solidFill>
                <a:schemeClr val="accent6"/>
              </a:solidFill>
              <a:ln w="12700">
                <a:noFill/>
              </a:ln>
              <a:effectLst/>
            </c:spPr>
            <c:extLst>
              <c:ext xmlns:c16="http://schemas.microsoft.com/office/drawing/2014/chart" uri="{C3380CC4-5D6E-409C-BE32-E72D297353CC}">
                <c16:uniqueId val="{0000000B-EF36-4972-8A7D-E3F133D71F31}"/>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6-4972-8A7D-E3F133D71F31}"/>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6-4972-8A7D-E3F133D71F31}"/>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36-4972-8A7D-E3F133D71F31}"/>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36-4972-8A7D-E3F133D71F31}"/>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36-4972-8A7D-E3F133D71F31}"/>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36-4972-8A7D-E3F133D71F3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EF36-4972-8A7D-E3F133D71F31}"/>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20.01.2022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20.01.2022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202" name="Grafik 3">
            <a:extLst>
              <a:ext uri="{FF2B5EF4-FFF2-40B4-BE49-F238E27FC236}">
                <a16:creationId xmlns:a16="http://schemas.microsoft.com/office/drawing/2014/main" id="{A29A10AE-8F71-453E-9662-78BB2C65B0FA}"/>
              </a:ext>
            </a:extLst>
          </p:cNvPr>
          <p:cNvGrpSpPr/>
          <p:nvPr userDrawn="1"/>
        </p:nvGrpSpPr>
        <p:grpSpPr>
          <a:xfrm>
            <a:off x="387350" y="293688"/>
            <a:ext cx="2623087" cy="328167"/>
            <a:chOff x="2178367" y="2525076"/>
            <a:chExt cx="7773352" cy="972502"/>
          </a:xfrm>
          <a:solidFill>
            <a:schemeClr val="tx1"/>
          </a:solidFill>
        </p:grpSpPr>
        <p:sp>
          <p:nvSpPr>
            <p:cNvPr id="203" name="Freihandform: Form 202">
              <a:extLst>
                <a:ext uri="{FF2B5EF4-FFF2-40B4-BE49-F238E27FC236}">
                  <a16:creationId xmlns:a16="http://schemas.microsoft.com/office/drawing/2014/main" id="{39AD7FB2-2459-4AED-BF2D-D67D0A718B0E}"/>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E3CDC5BB-C9B4-421C-B689-3ED2CC240994}"/>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2499CA97-6B47-4925-B27D-8CEDC36AE501}"/>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C56BEEDF-FDA0-4095-9C43-E07A8BC19C69}"/>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53865D84-4068-41F5-9D34-51031DDBD6FE}"/>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4E8BDAE7-019A-4BCF-9961-0B87203E54AB}"/>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FA5E3C64-7757-4B88-BEBF-ACDE1CD1898B}"/>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9E6BC97C-79AE-49C5-9139-712EEF6F24EE}"/>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2E9C6BC9-662D-4E5C-8A88-54C4335CBB74}"/>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F4C2CA2F-01B5-4478-A53B-1CF5EC638CB3}"/>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A8D0DA52-9BDF-4967-AE68-C276DE048318}"/>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01D427AA-EF4F-497A-95CD-4FF78F76818D}"/>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29C01A19-B849-4755-83A1-8169146FDD8A}"/>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3E07A2E1-94AD-4E56-81DF-85CDFA6DDAC1}"/>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ED4D0E4D-3CB8-4687-86D7-0E29B91FA0F9}"/>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0AD918BA-8BBB-4F7F-9091-E0176652317B}"/>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9054AC0A-AEBF-46CF-8034-8228FBBE08BD}"/>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9A1D754B-53E5-41E4-86B9-96B02A3DFA82}"/>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grp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5BA97C54-4CDE-4F19-A0EF-34304C636D64}"/>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DA00F5C6-0E9E-44BE-8685-89A027089353}"/>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99F6E5FB-FA8D-4B39-8ABB-F6835FC32D7E}"/>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66540D99-7943-4ABE-9EDD-BA2867A3F32D}"/>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51431806-01BD-43BA-84F7-F3A7E5577852}"/>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817FDE97-7C7C-4F23-B111-5A2F8EF99B8E}"/>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E28B486E-F332-4AD0-AE44-66584632EDC4}"/>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76770F8A-981C-4996-8818-F8541128F758}"/>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8952DA96-8D63-4AEE-A783-8B9510B2946D}"/>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FEDC9B37-84AE-4091-ADA0-6522071A4290}"/>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E47DADB3-651E-478E-8321-DD34E93762E9}"/>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grpFill/>
            <a:ln w="9525"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3A8733F6-9329-41AD-B92A-809B2C898D28}"/>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grpFill/>
            <a:ln w="9525"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5FCA702E-1AED-4A52-A277-658246660454}"/>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F064F2E0-9155-4541-B260-F18FA14E6EFD}"/>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2C1605C6-CD63-494F-B7C2-C304F28B311B}"/>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309B1DDE-2694-49F8-81C4-F1837332B300}"/>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4196F32E-7CB9-47FC-AFDF-FF8465027F81}"/>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C0EF5459-EC18-44CF-9CFC-02A63CE6CE2C}"/>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48B8EE88-A7E2-4090-BB8B-DA3499375F82}"/>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CC8EA729-851E-4A2C-98C2-127E02C1B3B1}"/>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512EC182-8BFD-4766-9C12-FCC163B21549}"/>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8EE5DFB7-9C38-4ACC-8564-7CDEEF29E02A}"/>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4448E9B8-E9C8-4773-B9B4-13D81A0E7271}"/>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4EA07D50-607E-451B-AA96-BD2917640699}"/>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ECBD8CB5-159F-4F84-ABA1-89C7C559A0D1}"/>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5F592686-BFB5-4785-BA34-2F9F1DB5E614}"/>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13195447-69FC-41E5-9AEB-3496843AE771}"/>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657B3BFE-2C9E-43B5-A64A-4B26AE5283F9}"/>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F240CC88-C059-4DB8-8B15-C3EA467D1252}"/>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E1A76606-2902-47ED-9D44-751CDD8782CD}"/>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A87A53B9-29A4-4928-97E6-6701C1C88F37}"/>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F14B8F96-D578-4E53-AAF8-F83437769C39}"/>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0D71D4E3-088B-4F76-A8B6-D84D3B13F31E}"/>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85AD2F60-0DE0-4A16-B928-3C8580CA7D96}"/>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2991D9FB-FE16-40AC-A00D-A211FFCE7B76}"/>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F62958D5-6F67-40AC-96CF-F145B8593268}"/>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6FCB88FE-FC2B-4C7B-8EFE-67C14BA95FC9}"/>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2D22D1D0-D06B-4CB4-B0BE-30A0F4B6C416}"/>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7955C418-962B-4E81-B4AF-4D7E47B13F84}"/>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95227E43-66E1-4916-A68E-C8A74303937A}"/>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05D77419-1AE9-4EDE-89DB-419ADB1DB1F2}"/>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62" name="Freihandform: Form 261">
              <a:extLst>
                <a:ext uri="{FF2B5EF4-FFF2-40B4-BE49-F238E27FC236}">
                  <a16:creationId xmlns:a16="http://schemas.microsoft.com/office/drawing/2014/main" id="{3F7A0079-B088-48A7-A7BC-DB2BEEDA4B94}"/>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63" name="Freihandform: Form 262">
              <a:extLst>
                <a:ext uri="{FF2B5EF4-FFF2-40B4-BE49-F238E27FC236}">
                  <a16:creationId xmlns:a16="http://schemas.microsoft.com/office/drawing/2014/main" id="{580C545C-5D08-4EC8-8C0D-7E733B13B045}"/>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D7243BC-0C37-4A77-A4F6-1871B0FA3EB3}"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EC91813-8A12-4B74-B023-07FF6B62A38D}"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8C0CE52-EFBA-4D14-8C3C-E7C54282558A}"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16311ED-C47C-4004-8750-13A0205D7867}"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FB57D49-C6B1-469F-ABB5-3C4399731CAD}"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EC893FD-7A0B-443F-A25F-E3E7EF2F40C9}"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0EE06E4C-C356-497E-B8ED-9AF6F94CB5C2}"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3" name="Freihandform: Form 42">
            <a:extLst>
              <a:ext uri="{FF2B5EF4-FFF2-40B4-BE49-F238E27FC236}">
                <a16:creationId xmlns:a16="http://schemas.microsoft.com/office/drawing/2014/main" id="{2ED7546F-973E-4A24-ADB0-32DBF18BCCFB}"/>
              </a:ext>
            </a:extLst>
          </p:cNvPr>
          <p:cNvSpPr>
            <a:spLocks noChangeAspect="1"/>
          </p:cNvSpPr>
          <p:nvPr userDrawn="1"/>
        </p:nvSpPr>
        <p:spPr>
          <a:xfrm>
            <a:off x="7947048" y="299347"/>
            <a:ext cx="810000" cy="309246"/>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tx1"/>
          </a:solidFill>
          <a:ln w="9525" cap="flat">
            <a:noFill/>
            <a:prstDash val="solid"/>
            <a:miter/>
          </a:ln>
        </p:spPr>
        <p:txBody>
          <a:bodyPr rtlCol="0" anchor="ctr"/>
          <a:lstStyle/>
          <a:p>
            <a:endParaRPr lang="de-DE"/>
          </a:p>
        </p:txBody>
      </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chemeClr val="tx2"/>
                </a:solidFill>
              </a:defRPr>
            </a:lvl1pPr>
          </a:lstStyle>
          <a:p>
            <a:pPr lvl="0"/>
            <a:r>
              <a:rPr lang="de-DE" dirty="0"/>
              <a:t>Mastertextformat bearbeiten</a:t>
            </a: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2C01891-A731-46AC-B793-39C681D04F21}"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6BA15B89-FB79-43AC-B64E-707B42477AA8}"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F206BE0-1D86-4E82-A030-5C11EDBEA349}"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tx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tx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tx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tx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tx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chemeClr val="tx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chemeClr val="tx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chemeClr val="tx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chemeClr val="tx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chemeClr val="tx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chemeClr val="tx2"/>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tx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15" name="Grafik 3">
            <a:extLst>
              <a:ext uri="{FF2B5EF4-FFF2-40B4-BE49-F238E27FC236}">
                <a16:creationId xmlns:a16="http://schemas.microsoft.com/office/drawing/2014/main" id="{7D0A606B-8219-4153-86B5-AEC8D0B15981}"/>
              </a:ext>
            </a:extLst>
          </p:cNvPr>
          <p:cNvGrpSpPr/>
          <p:nvPr userDrawn="1"/>
        </p:nvGrpSpPr>
        <p:grpSpPr>
          <a:xfrm>
            <a:off x="387350" y="293688"/>
            <a:ext cx="2623087" cy="328167"/>
            <a:chOff x="2178367" y="2525076"/>
            <a:chExt cx="7773352" cy="972502"/>
          </a:xfrm>
          <a:solidFill>
            <a:schemeClr val="tx1"/>
          </a:solidFill>
        </p:grpSpPr>
        <p:sp>
          <p:nvSpPr>
            <p:cNvPr id="116" name="Freihandform: Form 115">
              <a:extLst>
                <a:ext uri="{FF2B5EF4-FFF2-40B4-BE49-F238E27FC236}">
                  <a16:creationId xmlns:a16="http://schemas.microsoft.com/office/drawing/2014/main" id="{84482186-DB4B-4152-916B-CAC345BE6692}"/>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59D79194-EE9B-48C4-A5FE-7CBBF2EB03AF}"/>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7440C1C6-F5C3-4C58-92ED-A767FAD17DE2}"/>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ECF04A76-9D7B-4843-BE8F-BEC59C7ADAC2}"/>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5526F26B-E2D6-419A-B80B-54F358761DAC}"/>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F421E50F-AE6B-4073-B055-17E639D0BF2B}"/>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C26E3995-67E0-4122-9DD7-F2D19F70F084}"/>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CC675AA1-70A2-4A49-9394-CC086022BF8D}"/>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D73633F0-BBF6-4443-ADDB-315F03E003F6}"/>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58EA174A-50EF-4586-8E92-D79316BB00F9}"/>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8FA9F4B3-6642-4089-A778-0435CF9977F8}"/>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3C764510-55C4-4A8B-98FD-F7F796FB7B83}"/>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C7ED8A49-F6F0-4C72-87CA-6A7616297644}"/>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51545760-1889-496D-96FA-4122DF5453B1}"/>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F71908F5-9912-4F4A-B839-085685E4AFE1}"/>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9B61801E-26BC-415A-ACA1-AAB7BA99D3A4}"/>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582820FC-3426-4E0C-99CC-314F246F3C79}"/>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A1A891AA-0550-43C9-82A7-D13953060D70}"/>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grpFill/>
            <a:ln w="9525"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F54800AC-C0B9-461A-AA95-29A2C93C0505}"/>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70685A85-3C23-406A-9949-34F0B7A25F92}"/>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4726E880-85FF-4E8E-8CDF-9818A65E47ED}"/>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CB0D8CC8-5C9B-4B9A-A05D-4C6DBA13A4D5}"/>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E73D29EE-5333-42AF-974B-8CFE0378C2BA}"/>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5F6F0893-15B0-4FA5-A372-DA5795B32EAE}"/>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1C2D0578-B0D2-42A8-B642-C1F5DF168C85}"/>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01AC7C96-4F7E-4959-8A65-F2946D06A198}"/>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8C0BDD6C-9340-4177-B537-F6A8A5708F07}"/>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grpFill/>
            <a:ln w="9525"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1855C690-D887-4DDF-879F-20A1CDBE566A}"/>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627BAFAE-F171-43D5-AAD2-D5DE1EC4936E}"/>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grpFill/>
            <a:ln w="9525"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39DFE186-7C3D-49EA-BB10-5710E107877C}"/>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grpFill/>
            <a:ln w="9525"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38C991B6-A01E-451A-8E11-F6FEDF02783F}"/>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A0A86DE3-AC5A-440E-9C1F-FAEAA6C10654}"/>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AAC44E3E-4FF7-49F2-B3DB-3B7941EA5C3B}"/>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49A9CD3F-425F-4452-9236-95468589BDDE}"/>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9C30E810-5AE2-4195-AD85-12A3AC4EE8BF}"/>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CB2DDE9B-9D1E-460C-8C56-F3853D0FF0A9}"/>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7358881E-6C36-4EDB-B107-C7C7C2F84F62}"/>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EC939680-D0DB-4058-874F-A56F9BBC2225}"/>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5BB039AA-C78A-42ED-BC0C-C0F6FC13E4BA}"/>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7DF4BC8C-4409-470B-A7F3-2192E5F92D94}"/>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1348CA32-BFC0-4F2D-B1BA-151C202F6FD9}"/>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4F8BBC5-FC37-4017-9E4F-188724260C0C}"/>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82FAF14F-7B9B-41AF-8668-005974475FDE}"/>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09B760E0-D5A2-4542-81A6-E46626F4A347}"/>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9C7B7E08-DA6E-457D-AFD3-79CA5029501F}"/>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B4D37B5F-9165-4468-BF33-8326C90DA764}"/>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1D4809C8-FE01-4260-8A74-E397B31344B6}"/>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C4A90175-6B5A-488A-9912-68AE2E316A96}"/>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13A263E1-AD0E-4831-A637-0C54508BE864}"/>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919AD255-B54F-4969-AD61-649529CA5416}"/>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BB6B8ED8-EF81-45A8-AC69-E27B86B78873}"/>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910C6631-2BA5-46B2-9FC1-59E3B649E71B}"/>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CC6F6088-48D9-4336-9D14-FA6665E88F5B}"/>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5CA013C5-D1B8-4D3E-8728-7E4BE7EA9939}"/>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A0883307-E5D0-4F19-95CA-9CF8103C7117}"/>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D5036F79-387E-43E2-891F-FF0057EFB54C}"/>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56803BA7-1EC4-4EB7-B791-66B097D5EC17}"/>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5EBB5D13-6E19-4034-8741-D805DEE0431A}"/>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A550D5EF-D04B-4A8C-AE97-293ECBD25ACF}"/>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56D6985D-D565-4809-B424-1EFA4BA73CF2}"/>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2E40821B-949C-4E94-A8C6-92496E10470B}"/>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2F53DBC-3505-47C4-900B-E5FFA668A697}"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tx2"/>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tx2"/>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tx2"/>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tx2"/>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tx2"/>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tx2"/>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8C58FB0E-49E5-4FB7-B0AB-01DFFEC26E04}"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12" name="Grafik 3">
            <a:extLst>
              <a:ext uri="{FF2B5EF4-FFF2-40B4-BE49-F238E27FC236}">
                <a16:creationId xmlns:a16="http://schemas.microsoft.com/office/drawing/2014/main" id="{11855622-D0F3-46B2-90A2-335A0D9EC6F8}"/>
              </a:ext>
            </a:extLst>
          </p:cNvPr>
          <p:cNvGrpSpPr/>
          <p:nvPr userDrawn="1"/>
        </p:nvGrpSpPr>
        <p:grpSpPr>
          <a:xfrm>
            <a:off x="387350" y="293688"/>
            <a:ext cx="2623087" cy="328167"/>
            <a:chOff x="2178367" y="2525076"/>
            <a:chExt cx="7773352" cy="972502"/>
          </a:xfrm>
          <a:solidFill>
            <a:schemeClr val="tx1"/>
          </a:solidFill>
        </p:grpSpPr>
        <p:sp>
          <p:nvSpPr>
            <p:cNvPr id="113" name="Freihandform: Form 112">
              <a:extLst>
                <a:ext uri="{FF2B5EF4-FFF2-40B4-BE49-F238E27FC236}">
                  <a16:creationId xmlns:a16="http://schemas.microsoft.com/office/drawing/2014/main" id="{AD306EAA-208E-4640-AF0D-CBC01751FD31}"/>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14" name="Freihandform: Form 113">
              <a:extLst>
                <a:ext uri="{FF2B5EF4-FFF2-40B4-BE49-F238E27FC236}">
                  <a16:creationId xmlns:a16="http://schemas.microsoft.com/office/drawing/2014/main" id="{38F87233-B3F1-4A62-A854-A1C7F8270371}"/>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0A4AC2CF-4837-49CC-855D-4B1F8AF4FD40}"/>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A29B6938-398D-4F5A-8268-F3E31EAC5AA0}"/>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4EA689CC-3E7B-4746-AAE3-49554EC5D5FF}"/>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grpFill/>
            <a:ln w="9525"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5FA0AFCB-A8CB-4A0D-8889-1D509AA215B6}"/>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71BFC0B5-0BEB-4415-8AE6-BFE9F1247FE6}"/>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25278EEB-F40B-4792-B101-A43CE8C961A9}"/>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D1E86133-2D6E-4533-A8DD-2E0E407C184D}"/>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3C4B174D-0FA5-49C2-A3DF-D6C03092B15B}"/>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B93A68E0-AEDE-4E4C-8CEC-F736BD8F90B4}"/>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E8516D0F-33FA-4154-BB49-E3A9FFBD1E0E}"/>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grpFill/>
            <a:ln w="9525"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2B27C06E-AC2D-400D-A46A-991DA2EF6C46}"/>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E2FADF30-8E1C-4407-86B7-201DF8E32C02}"/>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F5458427-020C-4B02-92DE-C65CDB0A0DA5}"/>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grpFill/>
            <a:ln w="9525"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8D06ED0F-DF08-41A1-A28C-549FBCDAA1A0}"/>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ACBEAEF5-F578-4E0F-A4BF-224232C6DBCF}"/>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grpFill/>
            <a:ln w="9525"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94F29C99-E179-4D0B-934E-037264BF27DE}"/>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grpFill/>
            <a:ln w="9525"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F03844E8-9FFB-495C-89F8-CBF105169A87}"/>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grpFill/>
            <a:ln w="9525"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53169C69-1186-4274-82E1-EDD74E02E98F}"/>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grpFill/>
            <a:ln w="9525"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2F5992CC-C88F-4D22-AECB-7DD282433AA3}"/>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0BB61AA5-509E-4985-AE34-035B9CA6E892}"/>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grpFill/>
            <a:ln w="9525"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02891DC-0202-4DBB-8D13-A861E6B47D84}"/>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4CEB661A-3940-445C-BFB1-7050D776F4FB}"/>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4211909C-1555-41D6-AC58-A4D300D194BC}"/>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grpFill/>
            <a:ln w="9525"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10767428-7DBD-4A7C-A2E8-71DDA3A556A3}"/>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2034BCD3-DC0D-4BE8-A2AA-6AF36F35CC52}"/>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grpFill/>
            <a:ln w="9525"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D34DF44F-5D2D-476A-BBF7-DB1A52ECBAF7}"/>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5F4CE4A0-4569-4119-9F84-75E7D8740382}"/>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grpFill/>
            <a:ln w="9525"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CA2065EA-BE37-46E0-8A56-EAF83212B351}"/>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grpFill/>
            <a:ln w="9525"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DF931861-D6DD-4E85-8514-09BBE8D80CA6}"/>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8D905CF6-7302-4D85-82E6-4BD75F3299D0}"/>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F3AE381A-C7CB-4ADF-B37C-3F7CE662396B}"/>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B0ED8881-57BE-4626-9EF5-B6F43B6BDF09}"/>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73821CEC-B31C-4B15-A7D8-C61DE033B2D4}"/>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882EEDB5-A1D7-45D2-BC63-A7CED9FFA1E1}"/>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F1B78888-7164-4678-8D8E-99FAA6AE76DE}"/>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5D07D82D-2297-4ED9-B518-285B8BBDCE70}"/>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12481DF2-8CC1-44AD-B12D-6FBBEE965E5A}"/>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9A1340DA-E99B-43DF-B510-2A1D260A9BA1}"/>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672D6BE9-AA70-4F39-8C88-EFA7FBE950C7}"/>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C3A4EFFA-0FDB-4FCF-BA4E-8B243AE17AB2}"/>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A0335CC3-8B21-454E-9C11-404D927ACD84}"/>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943AE164-3B8B-4CB0-A2EE-B308059A5F5A}"/>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DAFF8589-C27B-409C-B5B2-C6C9EAB96355}"/>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0EAE2775-D5F5-4E27-9194-35A0A5E949AE}"/>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3C84FF65-9B6C-46F6-AE16-08FB4E95A90E}"/>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6C95D5DA-F8C3-498D-9479-693FE33AEACF}"/>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4594AB1E-5C2D-4CC5-8AF6-9CA7310866BC}"/>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52066B84-5588-4BD2-AF8B-7BB8FFE90528}"/>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BE6E1092-CFCF-431A-855D-FE659ADB70E0}"/>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583E98F2-643B-455A-A8B2-648218121E1F}"/>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08325A8A-ED87-4212-B306-31B085A6BAF1}"/>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E1DCF44A-D4D3-4500-A2F5-C29E49A3665D}"/>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3FD14030-8CF2-43D6-AA5C-A237659E0F91}"/>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DFE8A9FC-F19E-4F01-B8DC-98FBBC3D6B82}"/>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29B87935-CF34-4A01-B0AD-186B95C3BBB3}"/>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053F03C9-A48E-4BA5-9976-1F291BD673A2}"/>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B1A1F8C8-7E5F-4F6B-8F5B-2A720B50F28E}"/>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C92B30E3-5DFC-4E71-ABE1-5913E176521C}"/>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81422BBE-BB19-460D-8C01-9333A48FF87A}"/>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02C4F46-36B2-47CA-AB2E-1031FCFF3140}"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34793B8-8644-4649-A15A-150BA7078E8D}"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DF1867E-2778-4FA5-805E-43CFAF7D7E89}"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82F84A1-D793-440A-A086-FB70A5AC516A}"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5F02680-2418-4C1F-80E7-AF1EBAED3199}"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800992" y="6634667"/>
            <a:ext cx="649217" cy="107722"/>
          </a:xfrm>
          <a:prstGeom prst="rect">
            <a:avLst/>
          </a:prstGeom>
        </p:spPr>
        <p:txBody>
          <a:bodyPr vert="horz" wrap="none" lIns="0" tIns="0" rIns="0" bIns="0" rtlCol="0" anchor="t" anchorCtr="0">
            <a:spAutoFit/>
          </a:bodyPr>
          <a:lstStyle>
            <a:lvl1pPr algn="r">
              <a:defRPr sz="700">
                <a:solidFill>
                  <a:schemeClr val="tx1"/>
                </a:solidFill>
              </a:defRPr>
            </a:lvl1pPr>
          </a:lstStyle>
          <a:p>
            <a:fld id="{689EC6E6-C964-4309-95A1-797759F8E084}" type="datetime4">
              <a:rPr lang="de-DE" smtClean="0"/>
              <a:t>20. Januar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a:solidFill>
                  <a:schemeClr val="tx1"/>
                </a:solidFill>
              </a:defRPr>
            </a:lvl1pPr>
          </a:lstStyle>
          <a:p>
            <a:r>
              <a:rPr lang="de-DE"/>
              <a:t>Naturwissenschaftliche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Freihandform: Form 44">
            <a:extLst>
              <a:ext uri="{FF2B5EF4-FFF2-40B4-BE49-F238E27FC236}">
                <a16:creationId xmlns:a16="http://schemas.microsoft.com/office/drawing/2014/main" id="{B2C10A69-04FD-4A02-BC9B-D183FF84577D}"/>
              </a:ext>
            </a:extLst>
          </p:cNvPr>
          <p:cNvSpPr>
            <a:spLocks noChangeAspect="1"/>
          </p:cNvSpPr>
          <p:nvPr userDrawn="1"/>
        </p:nvSpPr>
        <p:spPr>
          <a:xfrm>
            <a:off x="7947048" y="299347"/>
            <a:ext cx="810000" cy="309246"/>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kern="1200">
          <a:solidFill>
            <a:schemeClr val="accent3"/>
          </a:solidFill>
          <a:latin typeface="+mj-lt"/>
          <a:ea typeface="+mj-ea"/>
          <a:cs typeface="+mj-cs"/>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Text, Szene, Straße, Weg enthält.&#10;&#10;Automatisch generierte Beschreibung">
            <a:extLst>
              <a:ext uri="{FF2B5EF4-FFF2-40B4-BE49-F238E27FC236}">
                <a16:creationId xmlns:a16="http://schemas.microsoft.com/office/drawing/2014/main" id="{577DDE5E-FEDE-46E4-A66A-E9FF632AE13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7" name="Textplatzhalter 6">
            <a:extLst>
              <a:ext uri="{FF2B5EF4-FFF2-40B4-BE49-F238E27FC236}">
                <a16:creationId xmlns:a16="http://schemas.microsoft.com/office/drawing/2014/main" id="{89BD2E77-0C98-443B-AA24-E157A7DF781C}"/>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t>Lorem ipsum dolor,</a:t>
            </a:r>
          </a:p>
          <a:p>
            <a:r>
              <a:rPr lang="de-DE" dirty="0"/>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43C82B21-2DD4-421A-8038-A49EAB429BE9}"/>
              </a:ext>
            </a:extLst>
          </p:cNvPr>
          <p:cNvSpPr>
            <a:spLocks noGrp="1"/>
          </p:cNvSpPr>
          <p:nvPr>
            <p:ph type="dt" sz="half" idx="10"/>
          </p:nvPr>
        </p:nvSpPr>
        <p:spPr/>
        <p:txBody>
          <a:bodyPr/>
          <a:lstStyle/>
          <a:p>
            <a:fld id="{A36D9216-6C99-496E-B5C9-E1B1EB44A384}" type="datetime4">
              <a:rPr lang="de-DE" smtClean="0"/>
              <a:t>20. Januar 2022</a:t>
            </a:fld>
            <a:endParaRPr lang="de-DE" dirty="0"/>
          </a:p>
        </p:txBody>
      </p:sp>
      <p:sp>
        <p:nvSpPr>
          <p:cNvPr id="3" name="Fußzeilenplatzhalter 2">
            <a:extLst>
              <a:ext uri="{FF2B5EF4-FFF2-40B4-BE49-F238E27FC236}">
                <a16:creationId xmlns:a16="http://schemas.microsoft.com/office/drawing/2014/main" id="{E0D4DFDA-43BD-49CE-BD21-200E7B42FF09}"/>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A97D3FB6-6013-4C0A-81E1-12054D86F560}"/>
              </a:ext>
            </a:extLst>
          </p:cNvPr>
          <p:cNvSpPr>
            <a:spLocks noGrp="1"/>
          </p:cNvSpPr>
          <p:nvPr>
            <p:ph type="sldNum" sz="quarter" idx="12"/>
          </p:nvPr>
        </p:nvSpPr>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710B1175-CECD-4FC6-84F2-7E0328282453}"/>
              </a:ext>
            </a:extLst>
          </p:cNvPr>
          <p:cNvSpPr>
            <a:spLocks noGrp="1"/>
          </p:cNvSpPr>
          <p:nvPr>
            <p:ph type="dt" sz="half" idx="10"/>
          </p:nvPr>
        </p:nvSpPr>
        <p:spPr/>
        <p:txBody>
          <a:bodyPr/>
          <a:lstStyle/>
          <a:p>
            <a:fld id="{DFE688DE-EF8C-483B-97E8-884F62ED05EB}" type="datetime4">
              <a:rPr lang="de-DE" smtClean="0"/>
              <a:t>20. Januar 2022</a:t>
            </a:fld>
            <a:endParaRPr lang="de-DE" dirty="0"/>
          </a:p>
        </p:txBody>
      </p:sp>
      <p:sp>
        <p:nvSpPr>
          <p:cNvPr id="8" name="Fußzeilenplatzhalter 7">
            <a:extLst>
              <a:ext uri="{FF2B5EF4-FFF2-40B4-BE49-F238E27FC236}">
                <a16:creationId xmlns:a16="http://schemas.microsoft.com/office/drawing/2014/main" id="{349DB04F-91C8-44E0-A71C-982891617F25}"/>
              </a:ext>
            </a:extLst>
          </p:cNvPr>
          <p:cNvSpPr>
            <a:spLocks noGrp="1"/>
          </p:cNvSpPr>
          <p:nvPr>
            <p:ph type="ftr" sz="quarter" idx="11"/>
          </p:nvPr>
        </p:nvSpPr>
        <p:spPr/>
        <p:txBody>
          <a:bodyPr/>
          <a:lstStyle/>
          <a:p>
            <a:r>
              <a:rPr lang="de-DE"/>
              <a:t>Naturwissenschaftliche Fakultät</a:t>
            </a:r>
            <a:endParaRPr lang="de-DE" dirty="0"/>
          </a:p>
        </p:txBody>
      </p:sp>
      <p:sp>
        <p:nvSpPr>
          <p:cNvPr id="11" name="Foliennummernplatzhalter 10">
            <a:extLst>
              <a:ext uri="{FF2B5EF4-FFF2-40B4-BE49-F238E27FC236}">
                <a16:creationId xmlns:a16="http://schemas.microsoft.com/office/drawing/2014/main" id="{9D208DD9-5574-4AAD-B5E1-D510C7190E09}"/>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5C2E926F-B9FE-44E7-AF61-F923CFD216E3}" type="datetime4">
              <a:rPr lang="de-DE" smtClean="0"/>
              <a:t>20. Januar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D1DFA5C7-B52B-46DC-B076-FDD8CC0FA6A8}" type="datetime4">
              <a:rPr lang="de-DE" smtClean="0"/>
              <a:t>20. Januar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a:t>Inhaltsfolie | Säulendiagramm</a:t>
            </a:r>
            <a:endParaRPr lang="de-DE" dirty="0"/>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18401404-7992-4D90-A5AA-58BD8B618381}"/>
              </a:ext>
            </a:extLst>
          </p:cNvPr>
          <p:cNvGraphicFramePr>
            <a:graphicFrameLocks noGrp="1"/>
          </p:cNvGraphicFramePr>
          <p:nvPr>
            <p:ph sz="quarter" idx="14"/>
            <p:extLst>
              <p:ext uri="{D42A27DB-BD31-4B8C-83A1-F6EECF244321}">
                <p14:modId xmlns:p14="http://schemas.microsoft.com/office/powerpoint/2010/main" val="559757069"/>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F98DCE92-F875-407E-B1CB-B422001F9820}" type="datetime4">
              <a:rPr lang="de-DE" smtClean="0"/>
              <a:t>20. Januar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5">
            <a:extLst>
              <a:ext uri="{FF2B5EF4-FFF2-40B4-BE49-F238E27FC236}">
                <a16:creationId xmlns:a16="http://schemas.microsoft.com/office/drawing/2014/main" id="{2A88D402-64BA-4F18-BA53-2CB262E2CDBD}"/>
              </a:ext>
            </a:extLst>
          </p:cNvPr>
          <p:cNvGraphicFramePr>
            <a:graphicFrameLocks noGrp="1"/>
          </p:cNvGraphicFramePr>
          <p:nvPr>
            <p:ph sz="quarter" idx="16"/>
            <p:extLst>
              <p:ext uri="{D42A27DB-BD31-4B8C-83A1-F6EECF244321}">
                <p14:modId xmlns:p14="http://schemas.microsoft.com/office/powerpoint/2010/main" val="2667922281"/>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0AB66A05-DAE9-45D1-9F7C-69F629FD324D}" type="datetime4">
              <a:rPr lang="de-DE" smtClean="0"/>
              <a:t>20. Januar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DB643562-5D5E-47B6-90E0-583A5CCF0A29}"/>
              </a:ext>
            </a:extLst>
          </p:cNvPr>
          <p:cNvGraphicFramePr>
            <a:graphicFrameLocks noGrp="1"/>
          </p:cNvGraphicFramePr>
          <p:nvPr>
            <p:ph sz="quarter" idx="14"/>
            <p:extLst>
              <p:ext uri="{D42A27DB-BD31-4B8C-83A1-F6EECF244321}">
                <p14:modId xmlns:p14="http://schemas.microsoft.com/office/powerpoint/2010/main" val="3481666685"/>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Inhaltsplatzhalter 13">
            <a:extLst>
              <a:ext uri="{FF2B5EF4-FFF2-40B4-BE49-F238E27FC236}">
                <a16:creationId xmlns:a16="http://schemas.microsoft.com/office/drawing/2014/main" id="{0671CFE5-DB2C-40C1-BA5F-7CAE8753203C}"/>
              </a:ext>
            </a:extLst>
          </p:cNvPr>
          <p:cNvGraphicFramePr>
            <a:graphicFrameLocks noGrp="1"/>
          </p:cNvGraphicFramePr>
          <p:nvPr>
            <p:ph sz="quarter" idx="39"/>
            <p:extLst>
              <p:ext uri="{D42A27DB-BD31-4B8C-83A1-F6EECF244321}">
                <p14:modId xmlns:p14="http://schemas.microsoft.com/office/powerpoint/2010/main" val="259285078"/>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FD75F270-6A9A-4D63-AFCB-3D1272F09F75}" type="datetime4">
              <a:rPr lang="de-DE" smtClean="0"/>
              <a:t>20. Januar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3830F5A5-016E-4160-A217-CE7B47DF1F17}"/>
              </a:ext>
            </a:extLst>
          </p:cNvPr>
          <p:cNvGraphicFramePr>
            <a:graphicFrameLocks noGrp="1"/>
          </p:cNvGraphicFramePr>
          <p:nvPr>
            <p:ph sz="quarter" idx="16"/>
            <p:extLst>
              <p:ext uri="{D42A27DB-BD31-4B8C-83A1-F6EECF244321}">
                <p14:modId xmlns:p14="http://schemas.microsoft.com/office/powerpoint/2010/main" val="574593762"/>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B2CB6F84-CBA9-4B92-A5DF-684391DD66A7}" type="datetime4">
              <a:rPr lang="de-DE" smtClean="0"/>
              <a:t>20. Januar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365583D1-839C-4BE8-BFA7-072A7469F922}"/>
              </a:ext>
            </a:extLst>
          </p:cNvPr>
          <p:cNvGraphicFramePr>
            <a:graphicFrameLocks noGrp="1"/>
          </p:cNvGraphicFramePr>
          <p:nvPr>
            <p:ph sz="quarter" idx="16"/>
            <p:extLst>
              <p:ext uri="{D42A27DB-BD31-4B8C-83A1-F6EECF244321}">
                <p14:modId xmlns:p14="http://schemas.microsoft.com/office/powerpoint/2010/main" val="31317938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BDA5A277-84C8-4BD7-AE09-8EAA105A2E3F}" type="datetime4">
              <a:rPr lang="de-DE" smtClean="0"/>
              <a:t>20. Januar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585488215"/>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D4E5CFDA-1F43-4884-A897-C8B81C8710CA}" type="datetime4">
              <a:rPr lang="de-DE" smtClean="0"/>
              <a:t>20. Januar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1D6EC692-EEB2-4FBC-A976-00C6ED88BC3F}" type="datetime4">
              <a:rPr lang="de-DE" smtClean="0"/>
              <a:t>20. Januar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a:t>Subheadline möglich. Gegebenenfalls löschen.</a:t>
            </a:r>
            <a:endParaRPr lang="de-DE" dirty="0"/>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627124376"/>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BE6C7EDC-7B9A-458B-A055-2E22F02DA68E}"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22246AA5-3530-4B4A-B0EA-BA2EB7DC6395}"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01</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02</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03</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04</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05</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06</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0CFC12CC-854E-454C-9685-DAB3BEC63DF1}"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CE45B50F-87DC-44AE-ACD3-9149823CCF31}"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01</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02</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03</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04</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05</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06</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98CA0E36-BDED-4C88-A3C4-118A84EF55CE}" type="datetime4">
              <a:rPr lang="de-DE" smtClean="0"/>
              <a:t>20. Januar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a:t>Subheadline möglich. Gegebenenfalls löschen.</a:t>
            </a:r>
            <a:endParaRPr lang="de-DE" dirty="0"/>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Ein Bild, das Text, Szene, Straße, Weg enthält.&#10;&#10;Automatisch generierte Beschreibung">
            <a:extLst>
              <a:ext uri="{FF2B5EF4-FFF2-40B4-BE49-F238E27FC236}">
                <a16:creationId xmlns:a16="http://schemas.microsoft.com/office/drawing/2014/main" id="{CA608790-77F6-4641-864E-80E2F701A10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10" name="Textplatzhalter 9">
            <a:extLst>
              <a:ext uri="{FF2B5EF4-FFF2-40B4-BE49-F238E27FC236}">
                <a16:creationId xmlns:a16="http://schemas.microsoft.com/office/drawing/2014/main" id="{1FDFEDA6-8F9B-4424-9D44-789BFD96BF82}"/>
              </a:ext>
            </a:extLst>
          </p:cNvPr>
          <p:cNvSpPr>
            <a:spLocks noGrp="1"/>
          </p:cNvSpPr>
          <p:nvPr>
            <p:ph type="body" sz="quarter" idx="12"/>
          </p:nvPr>
        </p:nvSpPr>
        <p:spPr/>
        <p:txBody>
          <a:bodyPr/>
          <a:lstStyle/>
          <a:p>
            <a:endParaRPr lang="de-DE" dirty="0"/>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CC70FB42-E31B-4C28-8C0F-8C131ED3B6DA}" type="datetime4">
              <a:rPr lang="de-DE" smtClean="0"/>
              <a:t>20. Januar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3</a:t>
            </a:fld>
            <a:endParaRPr lang="de-DE"/>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a:t>Kapiteltrenner</a:t>
            </a:r>
            <a:br>
              <a:rPr lang="de-DE"/>
            </a:br>
            <a:r>
              <a:rPr lang="de-DE"/>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p:txBody>
          <a:bodyPr/>
          <a:lstStyle/>
          <a:p>
            <a:fld id="{CBAE2B07-BDB5-43AC-A079-DB181D0E4222}" type="datetime4">
              <a:rPr lang="de-DE" smtClean="0"/>
              <a:t>20. Januar 2022</a:t>
            </a:fld>
            <a:endParaRPr lang="de-DE" dirty="0"/>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800992" y="6634667"/>
            <a:ext cx="649217" cy="107722"/>
          </a:xfrm>
        </p:spPr>
        <p:txBody>
          <a:bodyPr/>
          <a:lstStyle/>
          <a:p>
            <a:fld id="{563D2C1E-3D92-41C2-AD9F-4B5DD61EB073}" type="datetime4">
              <a:rPr lang="de-DE" smtClean="0"/>
              <a:t>20. Januar 2022</a:t>
            </a:fld>
            <a:endParaRPr lang="de-DE" dirty="0"/>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800992" y="6634667"/>
            <a:ext cx="649217" cy="107722"/>
          </a:xfrm>
        </p:spPr>
        <p:txBody>
          <a:bodyPr/>
          <a:lstStyle/>
          <a:p>
            <a:fld id="{9D6DA3DD-BDEE-43A8-95FC-4E02AA69C233}" type="datetime4">
              <a:rPr lang="de-DE" smtClean="0"/>
              <a:t>20. Januar 2022</a:t>
            </a:fld>
            <a:endParaRPr lang="de-DE" dirty="0"/>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6</a:t>
            </a:fld>
            <a:endParaRPr lang="de-DE"/>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800992" y="6634667"/>
            <a:ext cx="649217" cy="107722"/>
          </a:xfrm>
        </p:spPr>
        <p:txBody>
          <a:bodyPr/>
          <a:lstStyle/>
          <a:p>
            <a:fld id="{DCFAC20B-D9C0-4414-92AA-24271FEFF1A6}" type="datetime4">
              <a:rPr lang="de-DE" smtClean="0"/>
              <a:t>20. Januar 2022</a:t>
            </a:fld>
            <a:endParaRPr lang="de-DE" dirty="0"/>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7</a:t>
            </a:fld>
            <a:endParaRPr lang="de-DE"/>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a:t>Textfolie | dreispaltig</a:t>
            </a:r>
            <a:endParaRPr lang="de-DE" dirty="0"/>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960ACE97-A02E-4372-B0F0-451627D2FCBB}" type="datetime4">
              <a:rPr lang="de-DE" smtClean="0"/>
              <a:t>20. Januar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8</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B3BC1DA5-5FC9-4F7A-A3FA-644F05FB7206}" type="datetime4">
              <a:rPr lang="de-DE" smtClean="0"/>
              <a:t>20. Januar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9</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Grün">
      <a:dk1>
        <a:sysClr val="windowText" lastClr="000000"/>
      </a:dk1>
      <a:lt1>
        <a:srgbClr val="FFFFFF"/>
      </a:lt1>
      <a:dk2>
        <a:srgbClr val="7BB725"/>
      </a:dk2>
      <a:lt2>
        <a:srgbClr val="FFFFFF"/>
      </a:lt2>
      <a:accent1>
        <a:srgbClr val="7F7F7F"/>
      </a:accent1>
      <a:accent2>
        <a:srgbClr val="14462D"/>
      </a:accent2>
      <a:accent3>
        <a:srgbClr val="266141"/>
      </a:accent3>
      <a:accent4>
        <a:srgbClr val="7BB725"/>
      </a:accent4>
      <a:accent5>
        <a:srgbClr val="B0CCBF"/>
      </a:accent5>
      <a:accent6>
        <a:srgbClr val="C7C7C7"/>
      </a:accent6>
      <a:hlink>
        <a:srgbClr val="2661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8C38A3-5720-4CEA-A389-172E21D9D011}"/>
</file>

<file path=customXml/itemProps2.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3.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docProps/app.xml><?xml version="1.0" encoding="utf-8"?>
<Properties xmlns="http://schemas.openxmlformats.org/officeDocument/2006/extended-properties" xmlns:vt="http://schemas.openxmlformats.org/officeDocument/2006/docPropsVTypes">
  <TotalTime>0</TotalTime>
  <Words>1539</Words>
  <Application>Microsoft Office PowerPoint</Application>
  <PresentationFormat>Bildschirmpräsentation (4:3)</PresentationFormat>
  <Paragraphs>331</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Erlangen-Nürnberg</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Julia Gutschmidt</cp:lastModifiedBy>
  <cp:revision>115</cp:revision>
  <dcterms:created xsi:type="dcterms:W3CDTF">2021-11-18T07:49:57Z</dcterms:created>
  <dcterms:modified xsi:type="dcterms:W3CDTF">2022-01-20T09:20:11Z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