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C50F3C"/>
    <a:srgbClr val="971B2F"/>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9" autoAdjust="0"/>
    <p:restoredTop sz="96081" autoAdjust="0"/>
  </p:normalViewPr>
  <p:slideViewPr>
    <p:cSldViewPr snapToGrid="0" showGuides="1">
      <p:cViewPr varScale="1">
        <p:scale>
          <a:sx n="156" d="100"/>
          <a:sy n="156" d="100"/>
        </p:scale>
        <p:origin x="2328" y="176"/>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C07-428C-A3FC-41AB66FB1042}"/>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C07-428C-A3FC-41AB66FB1042}"/>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C07-428C-A3FC-41AB66FB1042}"/>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C07-428C-A3FC-41AB66FB1042}"/>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C07-428C-A3FC-41AB66FB104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C07-428C-A3FC-41AB66FB104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C718-46DD-9CB2-F4409BA3802B}"/>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C718-46DD-9CB2-F4409BA3802B}"/>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C718-46DD-9CB2-F4409BA3802B}"/>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C718-46DD-9CB2-F4409BA3802B}"/>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C718-46DD-9CB2-F4409BA3802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C718-46DD-9CB2-F4409BA3802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797069372099357E-2"/>
          <c:y val="0.90035578075325728"/>
          <c:w val="0.97930439594185092"/>
          <c:h val="9.96442192467428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A9A-47A0-B41F-EA351F856BEC}"/>
              </c:ext>
            </c:extLst>
          </c:dPt>
          <c:dPt>
            <c:idx val="1"/>
            <c:bubble3D val="0"/>
            <c:spPr>
              <a:solidFill>
                <a:schemeClr val="accent2"/>
              </a:solidFill>
              <a:ln w="12700">
                <a:noFill/>
              </a:ln>
              <a:effectLst/>
            </c:spPr>
            <c:extLst>
              <c:ext xmlns:c16="http://schemas.microsoft.com/office/drawing/2014/chart" uri="{C3380CC4-5D6E-409C-BE32-E72D297353CC}">
                <c16:uniqueId val="{00000003-0A9A-47A0-B41F-EA351F856BEC}"/>
              </c:ext>
            </c:extLst>
          </c:dPt>
          <c:dPt>
            <c:idx val="2"/>
            <c:bubble3D val="0"/>
            <c:spPr>
              <a:solidFill>
                <a:schemeClr val="accent3"/>
              </a:solidFill>
              <a:ln w="12700">
                <a:noFill/>
              </a:ln>
              <a:effectLst/>
            </c:spPr>
            <c:extLst>
              <c:ext xmlns:c16="http://schemas.microsoft.com/office/drawing/2014/chart" uri="{C3380CC4-5D6E-409C-BE32-E72D297353CC}">
                <c16:uniqueId val="{00000005-0A9A-47A0-B41F-EA351F856BEC}"/>
              </c:ext>
            </c:extLst>
          </c:dPt>
          <c:dPt>
            <c:idx val="3"/>
            <c:bubble3D val="0"/>
            <c:spPr>
              <a:solidFill>
                <a:schemeClr val="accent4"/>
              </a:solidFill>
              <a:ln w="12700">
                <a:noFill/>
              </a:ln>
              <a:effectLst/>
            </c:spPr>
            <c:extLst>
              <c:ext xmlns:c16="http://schemas.microsoft.com/office/drawing/2014/chart" uri="{C3380CC4-5D6E-409C-BE32-E72D297353CC}">
                <c16:uniqueId val="{00000007-0A9A-47A0-B41F-EA351F856BEC}"/>
              </c:ext>
            </c:extLst>
          </c:dPt>
          <c:dPt>
            <c:idx val="4"/>
            <c:bubble3D val="0"/>
            <c:spPr>
              <a:solidFill>
                <a:schemeClr val="accent5"/>
              </a:solidFill>
              <a:ln w="12700">
                <a:noFill/>
              </a:ln>
              <a:effectLst/>
            </c:spPr>
            <c:extLst>
              <c:ext xmlns:c16="http://schemas.microsoft.com/office/drawing/2014/chart" uri="{C3380CC4-5D6E-409C-BE32-E72D297353CC}">
                <c16:uniqueId val="{00000009-0A9A-47A0-B41F-EA351F856BEC}"/>
              </c:ext>
            </c:extLst>
          </c:dPt>
          <c:dPt>
            <c:idx val="5"/>
            <c:bubble3D val="0"/>
            <c:spPr>
              <a:solidFill>
                <a:schemeClr val="accent6"/>
              </a:solidFill>
              <a:ln w="12700">
                <a:noFill/>
              </a:ln>
              <a:effectLst/>
            </c:spPr>
            <c:extLst>
              <c:ext xmlns:c16="http://schemas.microsoft.com/office/drawing/2014/chart" uri="{C3380CC4-5D6E-409C-BE32-E72D297353CC}">
                <c16:uniqueId val="{0000000B-0A9A-47A0-B41F-EA351F856BE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A9A-47A0-B41F-EA351F856BE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81B-4C14-B30A-8048AE03DF8B}"/>
              </c:ext>
            </c:extLst>
          </c:dPt>
          <c:dPt>
            <c:idx val="1"/>
            <c:bubble3D val="0"/>
            <c:spPr>
              <a:solidFill>
                <a:schemeClr val="accent2"/>
              </a:solidFill>
              <a:ln w="12700">
                <a:noFill/>
              </a:ln>
              <a:effectLst/>
            </c:spPr>
            <c:extLst>
              <c:ext xmlns:c16="http://schemas.microsoft.com/office/drawing/2014/chart" uri="{C3380CC4-5D6E-409C-BE32-E72D297353CC}">
                <c16:uniqueId val="{00000003-F81B-4C14-B30A-8048AE03DF8B}"/>
              </c:ext>
            </c:extLst>
          </c:dPt>
          <c:dPt>
            <c:idx val="2"/>
            <c:bubble3D val="0"/>
            <c:spPr>
              <a:solidFill>
                <a:schemeClr val="accent3"/>
              </a:solidFill>
              <a:ln w="12700">
                <a:noFill/>
              </a:ln>
              <a:effectLst/>
            </c:spPr>
            <c:extLst>
              <c:ext xmlns:c16="http://schemas.microsoft.com/office/drawing/2014/chart" uri="{C3380CC4-5D6E-409C-BE32-E72D297353CC}">
                <c16:uniqueId val="{00000005-F81B-4C14-B30A-8048AE03DF8B}"/>
              </c:ext>
            </c:extLst>
          </c:dPt>
          <c:dPt>
            <c:idx val="3"/>
            <c:bubble3D val="0"/>
            <c:spPr>
              <a:solidFill>
                <a:schemeClr val="accent4"/>
              </a:solidFill>
              <a:ln w="12700">
                <a:noFill/>
              </a:ln>
              <a:effectLst/>
            </c:spPr>
            <c:extLst>
              <c:ext xmlns:c16="http://schemas.microsoft.com/office/drawing/2014/chart" uri="{C3380CC4-5D6E-409C-BE32-E72D297353CC}">
                <c16:uniqueId val="{00000007-F81B-4C14-B30A-8048AE03DF8B}"/>
              </c:ext>
            </c:extLst>
          </c:dPt>
          <c:dPt>
            <c:idx val="4"/>
            <c:bubble3D val="0"/>
            <c:spPr>
              <a:solidFill>
                <a:schemeClr val="accent5"/>
              </a:solidFill>
              <a:ln w="12700">
                <a:noFill/>
              </a:ln>
              <a:effectLst/>
            </c:spPr>
            <c:extLst>
              <c:ext xmlns:c16="http://schemas.microsoft.com/office/drawing/2014/chart" uri="{C3380CC4-5D6E-409C-BE32-E72D297353CC}">
                <c16:uniqueId val="{00000009-F81B-4C14-B30A-8048AE03DF8B}"/>
              </c:ext>
            </c:extLst>
          </c:dPt>
          <c:dPt>
            <c:idx val="5"/>
            <c:bubble3D val="0"/>
            <c:spPr>
              <a:solidFill>
                <a:schemeClr val="accent6"/>
              </a:solidFill>
              <a:ln w="12700">
                <a:noFill/>
              </a:ln>
              <a:effectLst/>
            </c:spPr>
            <c:extLst>
              <c:ext xmlns:c16="http://schemas.microsoft.com/office/drawing/2014/chart" uri="{C3380CC4-5D6E-409C-BE32-E72D297353CC}">
                <c16:uniqueId val="{0000000B-F81B-4C14-B30A-8048AE03DF8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B-4C14-B30A-8048AE03DF8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B-4C14-B30A-8048AE03DF8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B-4C14-B30A-8048AE03DF8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B-4C14-B30A-8048AE03DF8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B-4C14-B30A-8048AE03DF8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B-4C14-B30A-8048AE03DF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81B-4C14-B30A-8048AE03DF8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6FA-4421-B725-60E71A29B943}"/>
              </c:ext>
            </c:extLst>
          </c:dPt>
          <c:dPt>
            <c:idx val="1"/>
            <c:bubble3D val="0"/>
            <c:spPr>
              <a:solidFill>
                <a:schemeClr val="accent2"/>
              </a:solidFill>
              <a:ln w="12700">
                <a:noFill/>
              </a:ln>
              <a:effectLst/>
            </c:spPr>
            <c:extLst>
              <c:ext xmlns:c16="http://schemas.microsoft.com/office/drawing/2014/chart" uri="{C3380CC4-5D6E-409C-BE32-E72D297353CC}">
                <c16:uniqueId val="{00000003-56FA-4421-B725-60E71A29B943}"/>
              </c:ext>
            </c:extLst>
          </c:dPt>
          <c:dPt>
            <c:idx val="2"/>
            <c:bubble3D val="0"/>
            <c:spPr>
              <a:solidFill>
                <a:schemeClr val="accent3"/>
              </a:solidFill>
              <a:ln w="12700">
                <a:noFill/>
              </a:ln>
              <a:effectLst/>
            </c:spPr>
            <c:extLst>
              <c:ext xmlns:c16="http://schemas.microsoft.com/office/drawing/2014/chart" uri="{C3380CC4-5D6E-409C-BE32-E72D297353CC}">
                <c16:uniqueId val="{00000005-56FA-4421-B725-60E71A29B943}"/>
              </c:ext>
            </c:extLst>
          </c:dPt>
          <c:dPt>
            <c:idx val="3"/>
            <c:bubble3D val="0"/>
            <c:spPr>
              <a:solidFill>
                <a:schemeClr val="accent4"/>
              </a:solidFill>
              <a:ln w="12700">
                <a:noFill/>
              </a:ln>
              <a:effectLst/>
            </c:spPr>
            <c:extLst>
              <c:ext xmlns:c16="http://schemas.microsoft.com/office/drawing/2014/chart" uri="{C3380CC4-5D6E-409C-BE32-E72D297353CC}">
                <c16:uniqueId val="{00000007-56FA-4421-B725-60E71A29B943}"/>
              </c:ext>
            </c:extLst>
          </c:dPt>
          <c:dPt>
            <c:idx val="4"/>
            <c:bubble3D val="0"/>
            <c:spPr>
              <a:solidFill>
                <a:schemeClr val="accent5"/>
              </a:solidFill>
              <a:ln w="12700">
                <a:noFill/>
              </a:ln>
              <a:effectLst/>
            </c:spPr>
            <c:extLst>
              <c:ext xmlns:c16="http://schemas.microsoft.com/office/drawing/2014/chart" uri="{C3380CC4-5D6E-409C-BE32-E72D297353CC}">
                <c16:uniqueId val="{00000009-56FA-4421-B725-60E71A29B943}"/>
              </c:ext>
            </c:extLst>
          </c:dPt>
          <c:dPt>
            <c:idx val="5"/>
            <c:bubble3D val="0"/>
            <c:spPr>
              <a:solidFill>
                <a:schemeClr val="accent6"/>
              </a:solidFill>
              <a:ln w="12700">
                <a:noFill/>
              </a:ln>
              <a:effectLst/>
            </c:spPr>
            <c:extLst>
              <c:ext xmlns:c16="http://schemas.microsoft.com/office/drawing/2014/chart" uri="{C3380CC4-5D6E-409C-BE32-E72D297353CC}">
                <c16:uniqueId val="{0000000B-56FA-4421-B725-60E71A29B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6FA-4421-B725-60E71A29B94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7533076753712533"/>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D03-4201-973F-88A7374AF0CE}"/>
              </c:ext>
            </c:extLst>
          </c:dPt>
          <c:dPt>
            <c:idx val="1"/>
            <c:bubble3D val="0"/>
            <c:spPr>
              <a:solidFill>
                <a:schemeClr val="accent2"/>
              </a:solidFill>
              <a:ln w="12700">
                <a:noFill/>
              </a:ln>
              <a:effectLst/>
            </c:spPr>
            <c:extLst>
              <c:ext xmlns:c16="http://schemas.microsoft.com/office/drawing/2014/chart" uri="{C3380CC4-5D6E-409C-BE32-E72D297353CC}">
                <c16:uniqueId val="{00000003-FD03-4201-973F-88A7374AF0CE}"/>
              </c:ext>
            </c:extLst>
          </c:dPt>
          <c:dPt>
            <c:idx val="2"/>
            <c:bubble3D val="0"/>
            <c:spPr>
              <a:solidFill>
                <a:schemeClr val="accent3"/>
              </a:solidFill>
              <a:ln w="12700">
                <a:noFill/>
              </a:ln>
              <a:effectLst/>
            </c:spPr>
            <c:extLst>
              <c:ext xmlns:c16="http://schemas.microsoft.com/office/drawing/2014/chart" uri="{C3380CC4-5D6E-409C-BE32-E72D297353CC}">
                <c16:uniqueId val="{00000005-FD03-4201-973F-88A7374AF0CE}"/>
              </c:ext>
            </c:extLst>
          </c:dPt>
          <c:dPt>
            <c:idx val="3"/>
            <c:bubble3D val="0"/>
            <c:spPr>
              <a:solidFill>
                <a:schemeClr val="accent4"/>
              </a:solidFill>
              <a:ln w="12700">
                <a:noFill/>
              </a:ln>
              <a:effectLst/>
            </c:spPr>
            <c:extLst>
              <c:ext xmlns:c16="http://schemas.microsoft.com/office/drawing/2014/chart" uri="{C3380CC4-5D6E-409C-BE32-E72D297353CC}">
                <c16:uniqueId val="{00000007-FD03-4201-973F-88A7374AF0CE}"/>
              </c:ext>
            </c:extLst>
          </c:dPt>
          <c:dPt>
            <c:idx val="4"/>
            <c:bubble3D val="0"/>
            <c:spPr>
              <a:solidFill>
                <a:schemeClr val="accent5"/>
              </a:solidFill>
              <a:ln w="12700">
                <a:noFill/>
              </a:ln>
              <a:effectLst/>
            </c:spPr>
            <c:extLst>
              <c:ext xmlns:c16="http://schemas.microsoft.com/office/drawing/2014/chart" uri="{C3380CC4-5D6E-409C-BE32-E72D297353CC}">
                <c16:uniqueId val="{00000009-FD03-4201-973F-88A7374AF0CE}"/>
              </c:ext>
            </c:extLst>
          </c:dPt>
          <c:dPt>
            <c:idx val="5"/>
            <c:bubble3D val="0"/>
            <c:spPr>
              <a:solidFill>
                <a:schemeClr val="accent6"/>
              </a:solidFill>
              <a:ln w="12700">
                <a:noFill/>
              </a:ln>
              <a:effectLst/>
            </c:spPr>
            <c:extLst>
              <c:ext xmlns:c16="http://schemas.microsoft.com/office/drawing/2014/chart" uri="{C3380CC4-5D6E-409C-BE32-E72D297353CC}">
                <c16:uniqueId val="{0000000B-FD03-4201-973F-88A7374AF0C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3-4201-973F-88A7374AF0C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03-4201-973F-88A7374AF0C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03-4201-973F-88A7374AF0C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3-4201-973F-88A7374AF0C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3-4201-973F-88A7374AF0C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03-4201-973F-88A7374AF0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D03-4201-973F-88A7374AF0C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25888734059134"/>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Pr>
        <a:solidFill>
          <a:srgbClr val="C50F3C"/>
        </a:solidFill>
        <a:effectLst/>
      </p:bgPr>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201" name="Grafik 3">
            <a:extLst>
              <a:ext uri="{FF2B5EF4-FFF2-40B4-BE49-F238E27FC236}">
                <a16:creationId xmlns:a16="http://schemas.microsoft.com/office/drawing/2014/main" id="{6F1B6A6B-8886-442C-AB96-59409183BC27}"/>
              </a:ext>
            </a:extLst>
          </p:cNvPr>
          <p:cNvGrpSpPr/>
          <p:nvPr userDrawn="1"/>
        </p:nvGrpSpPr>
        <p:grpSpPr>
          <a:xfrm>
            <a:off x="387350" y="293688"/>
            <a:ext cx="2654043" cy="328339"/>
            <a:chOff x="2090737" y="2524124"/>
            <a:chExt cx="7860982" cy="972502"/>
          </a:xfrm>
          <a:solidFill>
            <a:schemeClr val="tx1"/>
          </a:solidFill>
        </p:grpSpPr>
        <p:sp>
          <p:nvSpPr>
            <p:cNvPr id="202" name="Freihandform: Form 201">
              <a:extLst>
                <a:ext uri="{FF2B5EF4-FFF2-40B4-BE49-F238E27FC236}">
                  <a16:creationId xmlns:a16="http://schemas.microsoft.com/office/drawing/2014/main" id="{BB89EE4B-D9BC-46B3-8FAF-BBE012C8DCF0}"/>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BC875B72-3224-492C-8173-643DB172FDCC}"/>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85F1B14F-C629-4275-B304-7C361E4C9310}"/>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F8916DDE-1498-41E2-9E45-88B6C84A9011}"/>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FDE0A802-2E9A-4B5F-9734-032EDB8C6261}"/>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C8C86C13-643E-47A0-92D4-86E28FBF18DE}"/>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8B10E8-B528-46C1-954D-C4CF2A1651BD}"/>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2EB3DE06-76CF-4D18-9ADB-CF6F3334D882}"/>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0A24557-114F-48AD-98DC-318F27B4EF1C}"/>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C68D8137-A086-4F79-816A-665A5C4343C7}"/>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7C2696-6D22-47E2-A998-7321FDF75FC9}"/>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5A1F740-ED59-4271-9721-704EA7E6D716}"/>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7D22791A-D5D3-474D-8FF7-C6D132A0CF5E}"/>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B8EE855-80D6-492F-8475-F92A8DA73829}"/>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2483A290-F159-47B4-A6CF-E76CE7DD2E65}"/>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EA142F37-2C25-4744-A828-872C2A5685FF}"/>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99388FAD-6856-4251-B294-856D24697DB5}"/>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EE9E28CA-D101-47D3-8CD2-9A9BA8F8659E}"/>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9338E5CF-AEF9-4159-9B98-072021162C4B}"/>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DC59178E-954B-4A6E-8563-6E0D9875A56C}"/>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BD919A9-55C6-47D9-953C-80D52EAEBAB5}"/>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01C7E20A-EC10-42FA-BEE7-CD8C873B4A3B}"/>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EA83B58A-03E1-42EF-B890-6B2C38B8FE98}"/>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68577477-D1C8-4827-91F5-B3DB846E6805}"/>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7CE8F32C-0737-4891-B3D1-A778714BBFD1}"/>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9A1E89F0-1B38-4A6D-B3ED-0CC945F787C0}"/>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54539115-BE21-4BD6-A86C-369C49B78866}"/>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80FA887B-3CD2-4636-92ED-4DCBFCFED3B5}"/>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47902E4-695D-4455-A495-17474F51BAB6}"/>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7B292C92-04FF-4246-8E3C-409861ADE219}"/>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CFBFE0A5-9E7C-40E9-858C-265DB75EA1A6}"/>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E25BCA60-1873-4593-8927-4FD4B88BB29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69C61DFD-79E5-46A2-A1D2-CE41A1E46D72}"/>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DC83C4C6-B550-4F6B-92D2-510C59381713}"/>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5E610C3D-E237-4E14-A9D7-2C039A8E2E06}"/>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3CAB6096-803C-4F21-8459-E662E5140855}"/>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F5ABBF7C-54A4-47AC-A707-2A7E77C10D8F}"/>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423B20-1F32-4878-AF0F-48419030C58B}"/>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22764956-4770-485C-AAB7-38A4A1C95948}"/>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074B1DE-EE17-4610-9BF1-2C4ECA6C7904}"/>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FE4B0C71-5FAF-4E76-B214-F7E642FD809A}"/>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596B646-566F-4692-BF20-01642DF5D960}"/>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0898B764-4A0E-4DBD-BC01-C5AA7BFA26D7}"/>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338E4E33-1DEE-427B-BE4E-76A13D8C4FB6}"/>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7709E484-F97C-42EB-B17D-F8D638A87245}"/>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89D644A8-0892-410A-B1EC-CA29B7FD5ED3}"/>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B69FB5B9-C1C0-4A4A-9593-D0FD737DDE22}"/>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05730D19-E944-4982-9C0B-DAFC5E9E72E0}"/>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4C16D825-BAD7-4467-AA24-D40AC822CD1B}"/>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3D36C2A3-C1B4-4D51-B22E-A603BB57F26E}"/>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4CAF7B1A-7C61-4C07-AB6A-34C7785DAEF0}"/>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FC08C41B-027D-44C5-99A5-168D19A08A0C}"/>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E6EEF00B-E570-407C-AF3D-4FE818A88B21}"/>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98DC046E-DA88-4E98-BBE2-85D40EE280DE}"/>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E82012FD-26FC-4CAB-9FF0-DA466C3FBB1F}"/>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819E1F5D-C027-44EC-828D-6EA66BC974E2}"/>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5397860B-34B8-4CFD-B206-095FE8515548}"/>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C8E4F431-CA32-4D76-B16F-2418B9317683}"/>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8B9E339A-F227-417E-960C-B0C1EA77DCAF}"/>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909908-6C89-46FE-B664-A35508C51704}"/>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C4DEF55-39FC-4ED4-B432-219A4AD21AFA}"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F7BDD17-A6AC-415A-B033-E41054861F9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DC7A79B-9881-4DED-A4BA-2C4ED50E54A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96566A2-775E-4BA9-B97B-9C858BB9422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AF79EFA-4286-46B9-B798-2EC26E89C8E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3DA763-1491-4619-ABCB-5D73BAA6918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F513C7F9-C8C5-4A2A-A55B-27C58326824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C4E9F5D9-844D-5A44-88D4-8FA311F34FD2}"/>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7EBF3D7-A87E-479D-96BE-7C3C5BEC046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30836" y="6634667"/>
            <a:ext cx="519373" cy="107722"/>
          </a:xfrm>
        </p:spPr>
        <p:txBody>
          <a:bodyPr/>
          <a:lstStyle>
            <a:lvl1pPr>
              <a:defRPr>
                <a:latin typeface="+mn-lt"/>
              </a:defRPr>
            </a:lvl1pPr>
          </a:lstStyle>
          <a:p>
            <a:fld id="{7ABE08A9-3202-47DC-83C7-EDE26E81ADA1}"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atin typeface="+mn-lt"/>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latin typeface="+mn-lt"/>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latin typeface="+mn-lt"/>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latin typeface="+mn-lt"/>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193A293-12EA-44CC-B932-2161B83F6DA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C50F3C"/>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C50F3C"/>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C50F3C"/>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C50F3C"/>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C50F3C"/>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C50F3C"/>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9" name="Grafik 3">
            <a:extLst>
              <a:ext uri="{FF2B5EF4-FFF2-40B4-BE49-F238E27FC236}">
                <a16:creationId xmlns:a16="http://schemas.microsoft.com/office/drawing/2014/main" id="{6DD2454D-55CE-C748-9786-4138120438E9}"/>
              </a:ext>
            </a:extLst>
          </p:cNvPr>
          <p:cNvGrpSpPr/>
          <p:nvPr userDrawn="1"/>
        </p:nvGrpSpPr>
        <p:grpSpPr>
          <a:xfrm>
            <a:off x="387350" y="293688"/>
            <a:ext cx="2654043" cy="328339"/>
            <a:chOff x="2090737" y="2524124"/>
            <a:chExt cx="7860982" cy="972502"/>
          </a:xfrm>
          <a:solidFill>
            <a:schemeClr val="tx1"/>
          </a:solidFill>
        </p:grpSpPr>
        <p:sp>
          <p:nvSpPr>
            <p:cNvPr id="100" name="Freihandform: Form 201">
              <a:extLst>
                <a:ext uri="{FF2B5EF4-FFF2-40B4-BE49-F238E27FC236}">
                  <a16:creationId xmlns:a16="http://schemas.microsoft.com/office/drawing/2014/main" id="{D44F08F4-54C9-054F-BFA5-F3EDB4188A24}"/>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1" name="Freihandform: Form 202">
              <a:extLst>
                <a:ext uri="{FF2B5EF4-FFF2-40B4-BE49-F238E27FC236}">
                  <a16:creationId xmlns:a16="http://schemas.microsoft.com/office/drawing/2014/main" id="{D773B936-03D2-6847-A9CD-8D0DABD2CF73}"/>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02" name="Freihandform: Form 203">
              <a:extLst>
                <a:ext uri="{FF2B5EF4-FFF2-40B4-BE49-F238E27FC236}">
                  <a16:creationId xmlns:a16="http://schemas.microsoft.com/office/drawing/2014/main" id="{5BCC70B1-308F-8046-86D8-27FB6F5BAFBF}"/>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3" name="Freihandform: Form 204">
              <a:extLst>
                <a:ext uri="{FF2B5EF4-FFF2-40B4-BE49-F238E27FC236}">
                  <a16:creationId xmlns:a16="http://schemas.microsoft.com/office/drawing/2014/main" id="{8C68D424-93CF-724C-AFA2-2E64FF5C6CD8}"/>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4" name="Freihandform: Form 205">
              <a:extLst>
                <a:ext uri="{FF2B5EF4-FFF2-40B4-BE49-F238E27FC236}">
                  <a16:creationId xmlns:a16="http://schemas.microsoft.com/office/drawing/2014/main" id="{B774A74D-9784-BE4F-B4AC-014D6DC46C33}"/>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05" name="Freihandform: Form 206">
              <a:extLst>
                <a:ext uri="{FF2B5EF4-FFF2-40B4-BE49-F238E27FC236}">
                  <a16:creationId xmlns:a16="http://schemas.microsoft.com/office/drawing/2014/main" id="{CEB313E1-B849-9D49-B26E-97E02A8BCB86}"/>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6" name="Freihandform: Form 207">
              <a:extLst>
                <a:ext uri="{FF2B5EF4-FFF2-40B4-BE49-F238E27FC236}">
                  <a16:creationId xmlns:a16="http://schemas.microsoft.com/office/drawing/2014/main" id="{706B67FB-2D75-2B46-A94F-69C7441E1784}"/>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7" name="Freihandform: Form 208">
              <a:extLst>
                <a:ext uri="{FF2B5EF4-FFF2-40B4-BE49-F238E27FC236}">
                  <a16:creationId xmlns:a16="http://schemas.microsoft.com/office/drawing/2014/main" id="{16A3F92C-FA3E-304D-94B8-55F0636EEFFF}"/>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8" name="Freihandform: Form 209">
              <a:extLst>
                <a:ext uri="{FF2B5EF4-FFF2-40B4-BE49-F238E27FC236}">
                  <a16:creationId xmlns:a16="http://schemas.microsoft.com/office/drawing/2014/main" id="{6C251889-C7B7-AF46-BCAC-42EFB98481CB}"/>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09" name="Freihandform: Form 210">
              <a:extLst>
                <a:ext uri="{FF2B5EF4-FFF2-40B4-BE49-F238E27FC236}">
                  <a16:creationId xmlns:a16="http://schemas.microsoft.com/office/drawing/2014/main" id="{C95B076E-51C0-4C44-9C05-461F83CA47C7}"/>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0" name="Freihandform: Form 211">
              <a:extLst>
                <a:ext uri="{FF2B5EF4-FFF2-40B4-BE49-F238E27FC236}">
                  <a16:creationId xmlns:a16="http://schemas.microsoft.com/office/drawing/2014/main" id="{79A8CEF2-E747-864B-8CFD-2774EC5DBA0E}"/>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1" name="Freihandform: Form 212">
              <a:extLst>
                <a:ext uri="{FF2B5EF4-FFF2-40B4-BE49-F238E27FC236}">
                  <a16:creationId xmlns:a16="http://schemas.microsoft.com/office/drawing/2014/main" id="{D50B7664-D758-9248-AF27-44A2D73BA3CF}"/>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12" name="Freihandform: Form 213">
              <a:extLst>
                <a:ext uri="{FF2B5EF4-FFF2-40B4-BE49-F238E27FC236}">
                  <a16:creationId xmlns:a16="http://schemas.microsoft.com/office/drawing/2014/main" id="{3A39B4BB-06BE-6B4A-9D85-04B041F9A255}"/>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13" name="Freihandform: Form 214">
              <a:extLst>
                <a:ext uri="{FF2B5EF4-FFF2-40B4-BE49-F238E27FC236}">
                  <a16:creationId xmlns:a16="http://schemas.microsoft.com/office/drawing/2014/main" id="{AB12DB90-4A25-6340-81DA-3540AC2D896C}"/>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2" name="Freihandform: Form 215">
              <a:extLst>
                <a:ext uri="{FF2B5EF4-FFF2-40B4-BE49-F238E27FC236}">
                  <a16:creationId xmlns:a16="http://schemas.microsoft.com/office/drawing/2014/main" id="{7ECADDD9-2F6D-BE49-9B76-2E8E6D922874}"/>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63" name="Freihandform: Form 216">
              <a:extLst>
                <a:ext uri="{FF2B5EF4-FFF2-40B4-BE49-F238E27FC236}">
                  <a16:creationId xmlns:a16="http://schemas.microsoft.com/office/drawing/2014/main" id="{685659F9-50F5-9E4C-9012-59C081BD5F94}"/>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4" name="Freihandform: Form 217">
              <a:extLst>
                <a:ext uri="{FF2B5EF4-FFF2-40B4-BE49-F238E27FC236}">
                  <a16:creationId xmlns:a16="http://schemas.microsoft.com/office/drawing/2014/main" id="{36260FCD-5D7F-C540-9683-5A387A1C3807}"/>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65" name="Freihandform: Form 218">
              <a:extLst>
                <a:ext uri="{FF2B5EF4-FFF2-40B4-BE49-F238E27FC236}">
                  <a16:creationId xmlns:a16="http://schemas.microsoft.com/office/drawing/2014/main" id="{63658E4B-7881-834B-9345-B10B8C008435}"/>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9">
              <a:extLst>
                <a:ext uri="{FF2B5EF4-FFF2-40B4-BE49-F238E27FC236}">
                  <a16:creationId xmlns:a16="http://schemas.microsoft.com/office/drawing/2014/main" id="{906FABA6-DCBB-0241-8AD7-0B33F10B5494}"/>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7" name="Freihandform: Form 220">
              <a:extLst>
                <a:ext uri="{FF2B5EF4-FFF2-40B4-BE49-F238E27FC236}">
                  <a16:creationId xmlns:a16="http://schemas.microsoft.com/office/drawing/2014/main" id="{6B5C62BB-3E91-2743-95CD-417552B0D2C3}"/>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8" name="Freihandform: Form 221">
              <a:extLst>
                <a:ext uri="{FF2B5EF4-FFF2-40B4-BE49-F238E27FC236}">
                  <a16:creationId xmlns:a16="http://schemas.microsoft.com/office/drawing/2014/main" id="{38A70C92-F7D1-CC47-BA0E-755F9E410592}"/>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69" name="Freihandform: Form 222">
              <a:extLst>
                <a:ext uri="{FF2B5EF4-FFF2-40B4-BE49-F238E27FC236}">
                  <a16:creationId xmlns:a16="http://schemas.microsoft.com/office/drawing/2014/main" id="{BD267C3F-A1F9-004B-8AD4-83444DC472DE}"/>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0" name="Freihandform: Form 223">
              <a:extLst>
                <a:ext uri="{FF2B5EF4-FFF2-40B4-BE49-F238E27FC236}">
                  <a16:creationId xmlns:a16="http://schemas.microsoft.com/office/drawing/2014/main" id="{67BB6621-1460-AB4C-80DC-E4396325C0FD}"/>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1" name="Freihandform: Form 224">
              <a:extLst>
                <a:ext uri="{FF2B5EF4-FFF2-40B4-BE49-F238E27FC236}">
                  <a16:creationId xmlns:a16="http://schemas.microsoft.com/office/drawing/2014/main" id="{FA9FBB12-41B7-6E46-BAA8-94AB0A2F6261}"/>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2" name="Freihandform: Form 225">
              <a:extLst>
                <a:ext uri="{FF2B5EF4-FFF2-40B4-BE49-F238E27FC236}">
                  <a16:creationId xmlns:a16="http://schemas.microsoft.com/office/drawing/2014/main" id="{4E7C69F4-3F66-D74F-B112-192193A014E1}"/>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3" name="Freihandform: Form 226">
              <a:extLst>
                <a:ext uri="{FF2B5EF4-FFF2-40B4-BE49-F238E27FC236}">
                  <a16:creationId xmlns:a16="http://schemas.microsoft.com/office/drawing/2014/main" id="{2458C914-7DE1-314B-81DD-2D111CE97399}"/>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74" name="Freihandform: Form 227">
              <a:extLst>
                <a:ext uri="{FF2B5EF4-FFF2-40B4-BE49-F238E27FC236}">
                  <a16:creationId xmlns:a16="http://schemas.microsoft.com/office/drawing/2014/main" id="{3A84D9C5-0BC9-E245-8F9E-DE1713EBFAFD}"/>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75" name="Freihandform: Form 228">
              <a:extLst>
                <a:ext uri="{FF2B5EF4-FFF2-40B4-BE49-F238E27FC236}">
                  <a16:creationId xmlns:a16="http://schemas.microsoft.com/office/drawing/2014/main" id="{02225220-6F78-7C4D-8935-28B3389288C8}"/>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6" name="Freihandform: Form 229">
              <a:extLst>
                <a:ext uri="{FF2B5EF4-FFF2-40B4-BE49-F238E27FC236}">
                  <a16:creationId xmlns:a16="http://schemas.microsoft.com/office/drawing/2014/main" id="{0C8E2B28-48BA-B742-90AB-106FBC0866F2}"/>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7" name="Freihandform: Form 230">
              <a:extLst>
                <a:ext uri="{FF2B5EF4-FFF2-40B4-BE49-F238E27FC236}">
                  <a16:creationId xmlns:a16="http://schemas.microsoft.com/office/drawing/2014/main" id="{9D95E025-BA90-9945-9E85-7289BBF0A4A7}"/>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78" name="Freihandform: Form 231">
              <a:extLst>
                <a:ext uri="{FF2B5EF4-FFF2-40B4-BE49-F238E27FC236}">
                  <a16:creationId xmlns:a16="http://schemas.microsoft.com/office/drawing/2014/main" id="{13279A07-38A8-CF4D-8EEF-5DAFF934BF78}"/>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79" name="Freihandform: Form 232">
              <a:extLst>
                <a:ext uri="{FF2B5EF4-FFF2-40B4-BE49-F238E27FC236}">
                  <a16:creationId xmlns:a16="http://schemas.microsoft.com/office/drawing/2014/main" id="{EE78B1B5-1196-EF4C-9B7F-71520C0878F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80" name="Freihandform: Form 233">
              <a:extLst>
                <a:ext uri="{FF2B5EF4-FFF2-40B4-BE49-F238E27FC236}">
                  <a16:creationId xmlns:a16="http://schemas.microsoft.com/office/drawing/2014/main" id="{635E96DF-9279-354D-ADAC-F8DA612922B7}"/>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81" name="Freihandform: Form 234">
              <a:extLst>
                <a:ext uri="{FF2B5EF4-FFF2-40B4-BE49-F238E27FC236}">
                  <a16:creationId xmlns:a16="http://schemas.microsoft.com/office/drawing/2014/main" id="{2EBAA9B1-C7F6-FB43-9BC6-F5CBFF75430D}"/>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82" name="Freihandform: Form 235">
              <a:extLst>
                <a:ext uri="{FF2B5EF4-FFF2-40B4-BE49-F238E27FC236}">
                  <a16:creationId xmlns:a16="http://schemas.microsoft.com/office/drawing/2014/main" id="{039A4AEC-5619-A04C-A3BD-80D0C143FBA6}"/>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3" name="Freihandform: Form 236">
              <a:extLst>
                <a:ext uri="{FF2B5EF4-FFF2-40B4-BE49-F238E27FC236}">
                  <a16:creationId xmlns:a16="http://schemas.microsoft.com/office/drawing/2014/main" id="{780297DA-4E7E-4441-BB5B-06C1D54B3965}"/>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84" name="Freihandform: Form 237">
              <a:extLst>
                <a:ext uri="{FF2B5EF4-FFF2-40B4-BE49-F238E27FC236}">
                  <a16:creationId xmlns:a16="http://schemas.microsoft.com/office/drawing/2014/main" id="{765A3F9D-0FFD-344F-BAAD-339FC48E13B6}"/>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5" name="Freihandform: Form 238">
              <a:extLst>
                <a:ext uri="{FF2B5EF4-FFF2-40B4-BE49-F238E27FC236}">
                  <a16:creationId xmlns:a16="http://schemas.microsoft.com/office/drawing/2014/main" id="{4CD3D55F-0A57-4C49-8740-6310DB7F9D0B}"/>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86" name="Freihandform: Form 239">
              <a:extLst>
                <a:ext uri="{FF2B5EF4-FFF2-40B4-BE49-F238E27FC236}">
                  <a16:creationId xmlns:a16="http://schemas.microsoft.com/office/drawing/2014/main" id="{86EB786D-9F5A-4749-8F2E-9973436CC2C2}"/>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87" name="Freihandform: Form 240">
              <a:extLst>
                <a:ext uri="{FF2B5EF4-FFF2-40B4-BE49-F238E27FC236}">
                  <a16:creationId xmlns:a16="http://schemas.microsoft.com/office/drawing/2014/main" id="{AE7030E0-1DC2-4D42-BF20-DFA8B6284D0F}"/>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88" name="Freihandform: Form 241">
              <a:extLst>
                <a:ext uri="{FF2B5EF4-FFF2-40B4-BE49-F238E27FC236}">
                  <a16:creationId xmlns:a16="http://schemas.microsoft.com/office/drawing/2014/main" id="{03F803CC-B5F3-2642-A859-0A6309DBD4AF}"/>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89" name="Freihandform: Form 242">
              <a:extLst>
                <a:ext uri="{FF2B5EF4-FFF2-40B4-BE49-F238E27FC236}">
                  <a16:creationId xmlns:a16="http://schemas.microsoft.com/office/drawing/2014/main" id="{9DC053C8-CEA5-944E-BCA0-6214FA241F00}"/>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0" name="Freihandform: Form 243">
              <a:extLst>
                <a:ext uri="{FF2B5EF4-FFF2-40B4-BE49-F238E27FC236}">
                  <a16:creationId xmlns:a16="http://schemas.microsoft.com/office/drawing/2014/main" id="{393898A5-E405-E447-BFD5-3C8E49FBD3A2}"/>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05" name="Freihandform: Form 244">
              <a:extLst>
                <a:ext uri="{FF2B5EF4-FFF2-40B4-BE49-F238E27FC236}">
                  <a16:creationId xmlns:a16="http://schemas.microsoft.com/office/drawing/2014/main" id="{15608206-A84D-CB42-8A15-E9509E04280A}"/>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6" name="Freihandform: Form 245">
              <a:extLst>
                <a:ext uri="{FF2B5EF4-FFF2-40B4-BE49-F238E27FC236}">
                  <a16:creationId xmlns:a16="http://schemas.microsoft.com/office/drawing/2014/main" id="{3E65135A-89C5-B841-8716-6DA01E267200}"/>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7" name="Freihandform: Form 246">
              <a:extLst>
                <a:ext uri="{FF2B5EF4-FFF2-40B4-BE49-F238E27FC236}">
                  <a16:creationId xmlns:a16="http://schemas.microsoft.com/office/drawing/2014/main" id="{209945D4-609C-1D41-85E8-DC7018BE7AA1}"/>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8" name="Freihandform: Form 247">
              <a:extLst>
                <a:ext uri="{FF2B5EF4-FFF2-40B4-BE49-F238E27FC236}">
                  <a16:creationId xmlns:a16="http://schemas.microsoft.com/office/drawing/2014/main" id="{BBF7170A-A2C5-994F-83BB-4F7134FC5220}"/>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09" name="Freihandform: Form 248">
              <a:extLst>
                <a:ext uri="{FF2B5EF4-FFF2-40B4-BE49-F238E27FC236}">
                  <a16:creationId xmlns:a16="http://schemas.microsoft.com/office/drawing/2014/main" id="{E05C064B-1596-E541-8FAD-92C8246F07D4}"/>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0" name="Freihandform: Form 249">
              <a:extLst>
                <a:ext uri="{FF2B5EF4-FFF2-40B4-BE49-F238E27FC236}">
                  <a16:creationId xmlns:a16="http://schemas.microsoft.com/office/drawing/2014/main" id="{94E87E69-9BFF-AC4C-8FAC-3C142181DDB2}"/>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11" name="Freihandform: Form 250">
              <a:extLst>
                <a:ext uri="{FF2B5EF4-FFF2-40B4-BE49-F238E27FC236}">
                  <a16:creationId xmlns:a16="http://schemas.microsoft.com/office/drawing/2014/main" id="{C20218BF-B451-434E-8448-9A444C53192A}"/>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12" name="Freihandform: Form 251">
              <a:extLst>
                <a:ext uri="{FF2B5EF4-FFF2-40B4-BE49-F238E27FC236}">
                  <a16:creationId xmlns:a16="http://schemas.microsoft.com/office/drawing/2014/main" id="{FED0C31B-3F56-0E44-9A3A-1CB7A5470E29}"/>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3" name="Freihandform: Form 252">
              <a:extLst>
                <a:ext uri="{FF2B5EF4-FFF2-40B4-BE49-F238E27FC236}">
                  <a16:creationId xmlns:a16="http://schemas.microsoft.com/office/drawing/2014/main" id="{F6E3F7C3-2ED7-844C-8529-0634E71357AE}"/>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4" name="Freihandform: Form 253">
              <a:extLst>
                <a:ext uri="{FF2B5EF4-FFF2-40B4-BE49-F238E27FC236}">
                  <a16:creationId xmlns:a16="http://schemas.microsoft.com/office/drawing/2014/main" id="{9ACB6130-615E-8B45-86F0-56165D599394}"/>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5" name="Freihandform: Form 254">
              <a:extLst>
                <a:ext uri="{FF2B5EF4-FFF2-40B4-BE49-F238E27FC236}">
                  <a16:creationId xmlns:a16="http://schemas.microsoft.com/office/drawing/2014/main" id="{01033B8D-8182-9F46-9EE0-7156D7C65F75}"/>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16" name="Freihandform: Form 255">
              <a:extLst>
                <a:ext uri="{FF2B5EF4-FFF2-40B4-BE49-F238E27FC236}">
                  <a16:creationId xmlns:a16="http://schemas.microsoft.com/office/drawing/2014/main" id="{BA38800B-9E99-7240-8618-1A3D6BFB5C4C}"/>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7" name="Freihandform: Form 256">
              <a:extLst>
                <a:ext uri="{FF2B5EF4-FFF2-40B4-BE49-F238E27FC236}">
                  <a16:creationId xmlns:a16="http://schemas.microsoft.com/office/drawing/2014/main" id="{2E1EBDAC-3B78-FB49-89D6-9CF2B64D52E7}"/>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8" name="Freihandform: Form 257">
              <a:extLst>
                <a:ext uri="{FF2B5EF4-FFF2-40B4-BE49-F238E27FC236}">
                  <a16:creationId xmlns:a16="http://schemas.microsoft.com/office/drawing/2014/main" id="{F3A662A6-E7F0-BF4D-AE1E-7B58AA70C702}"/>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19" name="Freihandform: Form 258">
              <a:extLst>
                <a:ext uri="{FF2B5EF4-FFF2-40B4-BE49-F238E27FC236}">
                  <a16:creationId xmlns:a16="http://schemas.microsoft.com/office/drawing/2014/main" id="{6FE1C579-B3BB-5A4B-B607-987300167B62}"/>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20" name="Freihandform: Form 259">
              <a:extLst>
                <a:ext uri="{FF2B5EF4-FFF2-40B4-BE49-F238E27FC236}">
                  <a16:creationId xmlns:a16="http://schemas.microsoft.com/office/drawing/2014/main" id="{8505B62C-89EB-9447-A08A-1003C2FD11CA}"/>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21" name="Freihandform: Form 260">
              <a:extLst>
                <a:ext uri="{FF2B5EF4-FFF2-40B4-BE49-F238E27FC236}">
                  <a16:creationId xmlns:a16="http://schemas.microsoft.com/office/drawing/2014/main" id="{AADF9BE7-2301-CC42-84D6-B936C8A11C8F}"/>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B65F7C8-BAB2-48BC-B228-A6D1086D737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C50F3C"/>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C50F3C"/>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C50F3C"/>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C50F3C"/>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C50F3C"/>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C50F3C"/>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latin typeface="+mj-lt"/>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7930836" y="6634667"/>
            <a:ext cx="519373" cy="107722"/>
          </a:xfrm>
        </p:spPr>
        <p:txBody>
          <a:bodyPr/>
          <a:lstStyle>
            <a:lvl1pPr>
              <a:defRPr>
                <a:solidFill>
                  <a:schemeClr val="tx1"/>
                </a:solidFill>
                <a:latin typeface="+mn-lt"/>
              </a:defRPr>
            </a:lvl1pPr>
          </a:lstStyle>
          <a:p>
            <a:fld id="{92CF052E-0690-410B-99BE-3B064D10B776}"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latin typeface="+mn-lt"/>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latin typeface="+mn-lt"/>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mn-lt"/>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1" name="Grafik 3">
            <a:extLst>
              <a:ext uri="{FF2B5EF4-FFF2-40B4-BE49-F238E27FC236}">
                <a16:creationId xmlns:a16="http://schemas.microsoft.com/office/drawing/2014/main" id="{96D17735-E2EB-DB45-8E61-2CE73DB08EB0}"/>
              </a:ext>
            </a:extLst>
          </p:cNvPr>
          <p:cNvGrpSpPr/>
          <p:nvPr userDrawn="1"/>
        </p:nvGrpSpPr>
        <p:grpSpPr>
          <a:xfrm>
            <a:off x="387350" y="293688"/>
            <a:ext cx="2654043" cy="328339"/>
            <a:chOff x="2090737" y="2524124"/>
            <a:chExt cx="7860982" cy="972502"/>
          </a:xfrm>
          <a:solidFill>
            <a:schemeClr val="tx1"/>
          </a:solidFill>
        </p:grpSpPr>
        <p:sp>
          <p:nvSpPr>
            <p:cNvPr id="102" name="Freihandform: Form 201">
              <a:extLst>
                <a:ext uri="{FF2B5EF4-FFF2-40B4-BE49-F238E27FC236}">
                  <a16:creationId xmlns:a16="http://schemas.microsoft.com/office/drawing/2014/main" id="{89D73F11-EAD2-184D-BC30-EF3093358B77}"/>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3" name="Freihandform: Form 202">
              <a:extLst>
                <a:ext uri="{FF2B5EF4-FFF2-40B4-BE49-F238E27FC236}">
                  <a16:creationId xmlns:a16="http://schemas.microsoft.com/office/drawing/2014/main" id="{2FD9DA28-8F6A-4A43-B11A-E31D08334A94}"/>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04" name="Freihandform: Form 203">
              <a:extLst>
                <a:ext uri="{FF2B5EF4-FFF2-40B4-BE49-F238E27FC236}">
                  <a16:creationId xmlns:a16="http://schemas.microsoft.com/office/drawing/2014/main" id="{82CAACF4-D4E4-C742-B481-F4DB67282755}"/>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5" name="Freihandform: Form 204">
              <a:extLst>
                <a:ext uri="{FF2B5EF4-FFF2-40B4-BE49-F238E27FC236}">
                  <a16:creationId xmlns:a16="http://schemas.microsoft.com/office/drawing/2014/main" id="{3CB6ABC4-D099-F24C-A78F-AE3C716BA82B}"/>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solidFill>
              <a:srgbClr val="041E42"/>
            </a:solidFill>
            <a:ln w="9525" cap="flat">
              <a:noFill/>
              <a:prstDash val="solid"/>
              <a:miter/>
            </a:ln>
          </p:spPr>
          <p:txBody>
            <a:bodyPr rtlCol="0" anchor="ctr"/>
            <a:lstStyle/>
            <a:p>
              <a:endParaRPr lang="de-DE"/>
            </a:p>
          </p:txBody>
        </p:sp>
        <p:sp>
          <p:nvSpPr>
            <p:cNvPr id="106" name="Freihandform: Form 205">
              <a:extLst>
                <a:ext uri="{FF2B5EF4-FFF2-40B4-BE49-F238E27FC236}">
                  <a16:creationId xmlns:a16="http://schemas.microsoft.com/office/drawing/2014/main" id="{A8B4B4A0-E404-AF46-AA08-2CD6DB9CA1F5}"/>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07" name="Freihandform: Form 206">
              <a:extLst>
                <a:ext uri="{FF2B5EF4-FFF2-40B4-BE49-F238E27FC236}">
                  <a16:creationId xmlns:a16="http://schemas.microsoft.com/office/drawing/2014/main" id="{5D21C100-CBED-E44F-A34C-65920D64346E}"/>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8" name="Freihandform: Form 207">
              <a:extLst>
                <a:ext uri="{FF2B5EF4-FFF2-40B4-BE49-F238E27FC236}">
                  <a16:creationId xmlns:a16="http://schemas.microsoft.com/office/drawing/2014/main" id="{F13BD141-E12F-2646-95F8-77AB58EA7903}"/>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09" name="Freihandform: Form 208">
              <a:extLst>
                <a:ext uri="{FF2B5EF4-FFF2-40B4-BE49-F238E27FC236}">
                  <a16:creationId xmlns:a16="http://schemas.microsoft.com/office/drawing/2014/main" id="{CC449C23-BC67-FF4D-9097-57C6557F4A0C}"/>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0" name="Freihandform: Form 209">
              <a:extLst>
                <a:ext uri="{FF2B5EF4-FFF2-40B4-BE49-F238E27FC236}">
                  <a16:creationId xmlns:a16="http://schemas.microsoft.com/office/drawing/2014/main" id="{00B8ACAA-F13C-0540-A670-953FF31BFB3B}"/>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solidFill>
              <a:srgbClr val="041E42"/>
            </a:solidFill>
            <a:ln w="9525" cap="flat">
              <a:noFill/>
              <a:prstDash val="solid"/>
              <a:miter/>
            </a:ln>
          </p:spPr>
          <p:txBody>
            <a:bodyPr rtlCol="0" anchor="ctr"/>
            <a:lstStyle/>
            <a:p>
              <a:endParaRPr lang="de-DE"/>
            </a:p>
          </p:txBody>
        </p:sp>
        <p:sp>
          <p:nvSpPr>
            <p:cNvPr id="111" name="Freihandform: Form 210">
              <a:extLst>
                <a:ext uri="{FF2B5EF4-FFF2-40B4-BE49-F238E27FC236}">
                  <a16:creationId xmlns:a16="http://schemas.microsoft.com/office/drawing/2014/main" id="{6AB1D8DC-2F83-7F42-AD70-6AFFA14694D5}"/>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1" name="Freihandform: Form 211">
              <a:extLst>
                <a:ext uri="{FF2B5EF4-FFF2-40B4-BE49-F238E27FC236}">
                  <a16:creationId xmlns:a16="http://schemas.microsoft.com/office/drawing/2014/main" id="{9FB79109-8607-1642-B0F5-FAD5EBB00726}"/>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2" name="Freihandform: Form 212">
              <a:extLst>
                <a:ext uri="{FF2B5EF4-FFF2-40B4-BE49-F238E27FC236}">
                  <a16:creationId xmlns:a16="http://schemas.microsoft.com/office/drawing/2014/main" id="{3D44C029-752D-8E4E-A05D-7D6AF46D0E6A}"/>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solidFill>
              <a:srgbClr val="041E42"/>
            </a:solidFill>
            <a:ln w="9525" cap="flat">
              <a:noFill/>
              <a:prstDash val="solid"/>
              <a:miter/>
            </a:ln>
          </p:spPr>
          <p:txBody>
            <a:bodyPr rtlCol="0" anchor="ctr"/>
            <a:lstStyle/>
            <a:p>
              <a:endParaRPr lang="de-DE"/>
            </a:p>
          </p:txBody>
        </p:sp>
        <p:sp>
          <p:nvSpPr>
            <p:cNvPr id="163" name="Freihandform: Form 213">
              <a:extLst>
                <a:ext uri="{FF2B5EF4-FFF2-40B4-BE49-F238E27FC236}">
                  <a16:creationId xmlns:a16="http://schemas.microsoft.com/office/drawing/2014/main" id="{44A36076-9F6F-504B-B8FF-FEFBB0228EAD}"/>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4" name="Freihandform: Form 214">
              <a:extLst>
                <a:ext uri="{FF2B5EF4-FFF2-40B4-BE49-F238E27FC236}">
                  <a16:creationId xmlns:a16="http://schemas.microsoft.com/office/drawing/2014/main" id="{4B1A90E9-0674-9C49-A8FE-AF75AAD215DE}"/>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5" name="Freihandform: Form 215">
              <a:extLst>
                <a:ext uri="{FF2B5EF4-FFF2-40B4-BE49-F238E27FC236}">
                  <a16:creationId xmlns:a16="http://schemas.microsoft.com/office/drawing/2014/main" id="{3F8F1374-8755-BE4F-AC1E-A051E96DBB95}"/>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6">
              <a:extLst>
                <a:ext uri="{FF2B5EF4-FFF2-40B4-BE49-F238E27FC236}">
                  <a16:creationId xmlns:a16="http://schemas.microsoft.com/office/drawing/2014/main" id="{78D0A76C-0F2A-AD4A-A66D-52FF5A6620AB}"/>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7" name="Freihandform: Form 217">
              <a:extLst>
                <a:ext uri="{FF2B5EF4-FFF2-40B4-BE49-F238E27FC236}">
                  <a16:creationId xmlns:a16="http://schemas.microsoft.com/office/drawing/2014/main" id="{023F0F76-C5CF-0F44-8E6B-222902F228CC}"/>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solidFill>
              <a:srgbClr val="041E42"/>
            </a:solidFill>
            <a:ln w="9525" cap="flat">
              <a:noFill/>
              <a:prstDash val="solid"/>
              <a:miter/>
            </a:ln>
          </p:spPr>
          <p:txBody>
            <a:bodyPr rtlCol="0" anchor="ctr"/>
            <a:lstStyle/>
            <a:p>
              <a:endParaRPr lang="de-DE"/>
            </a:p>
          </p:txBody>
        </p:sp>
        <p:sp>
          <p:nvSpPr>
            <p:cNvPr id="168" name="Freihandform: Form 218">
              <a:extLst>
                <a:ext uri="{FF2B5EF4-FFF2-40B4-BE49-F238E27FC236}">
                  <a16:creationId xmlns:a16="http://schemas.microsoft.com/office/drawing/2014/main" id="{5BB16D82-1562-7C46-A54A-59B846A45D24}"/>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69" name="Freihandform: Form 219">
              <a:extLst>
                <a:ext uri="{FF2B5EF4-FFF2-40B4-BE49-F238E27FC236}">
                  <a16:creationId xmlns:a16="http://schemas.microsoft.com/office/drawing/2014/main" id="{1C9E8432-DB47-6946-AB67-1DA1390626F1}"/>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0" name="Freihandform: Form 220">
              <a:extLst>
                <a:ext uri="{FF2B5EF4-FFF2-40B4-BE49-F238E27FC236}">
                  <a16:creationId xmlns:a16="http://schemas.microsoft.com/office/drawing/2014/main" id="{722C5CB1-0A0D-8148-B6F4-91E7F6CBDD4A}"/>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71" name="Freihandform: Form 221">
              <a:extLst>
                <a:ext uri="{FF2B5EF4-FFF2-40B4-BE49-F238E27FC236}">
                  <a16:creationId xmlns:a16="http://schemas.microsoft.com/office/drawing/2014/main" id="{96C410A1-F3D2-9C41-994C-6DC80A3CF24E}"/>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2" name="Freihandform: Form 222">
              <a:extLst>
                <a:ext uri="{FF2B5EF4-FFF2-40B4-BE49-F238E27FC236}">
                  <a16:creationId xmlns:a16="http://schemas.microsoft.com/office/drawing/2014/main" id="{1D3B2CE0-B836-3C43-9589-AD8F69F56F06}"/>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3" name="Freihandform: Form 223">
              <a:extLst>
                <a:ext uri="{FF2B5EF4-FFF2-40B4-BE49-F238E27FC236}">
                  <a16:creationId xmlns:a16="http://schemas.microsoft.com/office/drawing/2014/main" id="{30DF4953-B2D2-0240-8F09-0C1EC6AD465E}"/>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4" name="Freihandform: Form 224">
              <a:extLst>
                <a:ext uri="{FF2B5EF4-FFF2-40B4-BE49-F238E27FC236}">
                  <a16:creationId xmlns:a16="http://schemas.microsoft.com/office/drawing/2014/main" id="{59FFE91C-9680-4840-91B0-D1023B726508}"/>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5" name="Freihandform: Form 225">
              <a:extLst>
                <a:ext uri="{FF2B5EF4-FFF2-40B4-BE49-F238E27FC236}">
                  <a16:creationId xmlns:a16="http://schemas.microsoft.com/office/drawing/2014/main" id="{E7577BDE-6CD7-0F43-8C68-4C4E869FF4C6}"/>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76" name="Freihandform: Form 226">
              <a:extLst>
                <a:ext uri="{FF2B5EF4-FFF2-40B4-BE49-F238E27FC236}">
                  <a16:creationId xmlns:a16="http://schemas.microsoft.com/office/drawing/2014/main" id="{A3EDD1CC-47F8-EC4A-923A-4959C0CC3860}"/>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solidFill>
              <a:srgbClr val="041E42"/>
            </a:solidFill>
            <a:ln w="9525" cap="flat">
              <a:noFill/>
              <a:prstDash val="solid"/>
              <a:miter/>
            </a:ln>
          </p:spPr>
          <p:txBody>
            <a:bodyPr rtlCol="0" anchor="ctr"/>
            <a:lstStyle/>
            <a:p>
              <a:endParaRPr lang="de-DE"/>
            </a:p>
          </p:txBody>
        </p:sp>
        <p:sp>
          <p:nvSpPr>
            <p:cNvPr id="177" name="Freihandform: Form 227">
              <a:extLst>
                <a:ext uri="{FF2B5EF4-FFF2-40B4-BE49-F238E27FC236}">
                  <a16:creationId xmlns:a16="http://schemas.microsoft.com/office/drawing/2014/main" id="{9EA7E357-2052-4440-AA34-60CB4AB1BD7D}"/>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p>
          </p:txBody>
        </p:sp>
        <p:sp>
          <p:nvSpPr>
            <p:cNvPr id="178" name="Freihandform: Form 228">
              <a:extLst>
                <a:ext uri="{FF2B5EF4-FFF2-40B4-BE49-F238E27FC236}">
                  <a16:creationId xmlns:a16="http://schemas.microsoft.com/office/drawing/2014/main" id="{AB610E75-E6F4-174D-98DB-824E11ECECAB}"/>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solidFill>
              <a:srgbClr val="041E42"/>
            </a:solidFill>
            <a:ln w="9525" cap="flat">
              <a:noFill/>
              <a:prstDash val="solid"/>
              <a:miter/>
            </a:ln>
          </p:spPr>
          <p:txBody>
            <a:bodyPr rtlCol="0" anchor="ctr"/>
            <a:lstStyle/>
            <a:p>
              <a:endParaRPr lang="de-DE"/>
            </a:p>
          </p:txBody>
        </p:sp>
        <p:sp>
          <p:nvSpPr>
            <p:cNvPr id="179" name="Freihandform: Form 229">
              <a:extLst>
                <a:ext uri="{FF2B5EF4-FFF2-40B4-BE49-F238E27FC236}">
                  <a16:creationId xmlns:a16="http://schemas.microsoft.com/office/drawing/2014/main" id="{3781F874-E5CC-8546-BFB1-E7C2962E809F}"/>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0" name="Freihandform: Form 230">
              <a:extLst>
                <a:ext uri="{FF2B5EF4-FFF2-40B4-BE49-F238E27FC236}">
                  <a16:creationId xmlns:a16="http://schemas.microsoft.com/office/drawing/2014/main" id="{2BAC02FE-6B73-074E-B370-9DC1E4ADF6D0}"/>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solidFill>
              <a:srgbClr val="041E42"/>
            </a:solidFill>
            <a:ln w="9525" cap="flat">
              <a:noFill/>
              <a:prstDash val="solid"/>
              <a:miter/>
            </a:ln>
          </p:spPr>
          <p:txBody>
            <a:bodyPr rtlCol="0" anchor="ctr"/>
            <a:lstStyle/>
            <a:p>
              <a:endParaRPr lang="de-DE"/>
            </a:p>
          </p:txBody>
        </p:sp>
        <p:sp>
          <p:nvSpPr>
            <p:cNvPr id="181" name="Freihandform: Form 231">
              <a:extLst>
                <a:ext uri="{FF2B5EF4-FFF2-40B4-BE49-F238E27FC236}">
                  <a16:creationId xmlns:a16="http://schemas.microsoft.com/office/drawing/2014/main" id="{A6E91982-D628-D642-8818-B8DEF4E56CEE}"/>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solidFill>
              <a:srgbClr val="041E42"/>
            </a:solidFill>
            <a:ln w="9525" cap="flat">
              <a:noFill/>
              <a:prstDash val="solid"/>
              <a:miter/>
            </a:ln>
          </p:spPr>
          <p:txBody>
            <a:bodyPr rtlCol="0" anchor="ctr"/>
            <a:lstStyle/>
            <a:p>
              <a:endParaRPr lang="de-DE"/>
            </a:p>
          </p:txBody>
        </p:sp>
        <p:sp>
          <p:nvSpPr>
            <p:cNvPr id="182" name="Freihandform: Form 232">
              <a:extLst>
                <a:ext uri="{FF2B5EF4-FFF2-40B4-BE49-F238E27FC236}">
                  <a16:creationId xmlns:a16="http://schemas.microsoft.com/office/drawing/2014/main" id="{1A1024E8-EFDE-1F44-8655-2D2D485F5CA4}"/>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83" name="Freihandform: Form 233">
              <a:extLst>
                <a:ext uri="{FF2B5EF4-FFF2-40B4-BE49-F238E27FC236}">
                  <a16:creationId xmlns:a16="http://schemas.microsoft.com/office/drawing/2014/main" id="{AF13EE3B-5139-414C-8173-10720B2EE451}"/>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84" name="Freihandform: Form 234">
              <a:extLst>
                <a:ext uri="{FF2B5EF4-FFF2-40B4-BE49-F238E27FC236}">
                  <a16:creationId xmlns:a16="http://schemas.microsoft.com/office/drawing/2014/main" id="{3554E3D4-FC47-4645-9226-F2943AB863D0}"/>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85" name="Freihandform: Form 235">
              <a:extLst>
                <a:ext uri="{FF2B5EF4-FFF2-40B4-BE49-F238E27FC236}">
                  <a16:creationId xmlns:a16="http://schemas.microsoft.com/office/drawing/2014/main" id="{059B0384-56ED-5D43-8958-9C74087EEAEF}"/>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86" name="Freihandform: Form 236">
              <a:extLst>
                <a:ext uri="{FF2B5EF4-FFF2-40B4-BE49-F238E27FC236}">
                  <a16:creationId xmlns:a16="http://schemas.microsoft.com/office/drawing/2014/main" id="{96A0535E-6CF4-E941-B20A-B498B667A0DB}"/>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87" name="Freihandform: Form 237">
              <a:extLst>
                <a:ext uri="{FF2B5EF4-FFF2-40B4-BE49-F238E27FC236}">
                  <a16:creationId xmlns:a16="http://schemas.microsoft.com/office/drawing/2014/main" id="{72F066A5-5400-9249-A22D-332F82D77CB1}"/>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88" name="Freihandform: Form 238">
              <a:extLst>
                <a:ext uri="{FF2B5EF4-FFF2-40B4-BE49-F238E27FC236}">
                  <a16:creationId xmlns:a16="http://schemas.microsoft.com/office/drawing/2014/main" id="{E1749AAC-C7FB-D24B-9392-F3573D7192B5}"/>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89" name="Freihandform: Form 239">
              <a:extLst>
                <a:ext uri="{FF2B5EF4-FFF2-40B4-BE49-F238E27FC236}">
                  <a16:creationId xmlns:a16="http://schemas.microsoft.com/office/drawing/2014/main" id="{68042ED8-A113-9641-A9B3-E9D4F4A9FAE7}"/>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2" name="Freihandform: Form 240">
              <a:extLst>
                <a:ext uri="{FF2B5EF4-FFF2-40B4-BE49-F238E27FC236}">
                  <a16:creationId xmlns:a16="http://schemas.microsoft.com/office/drawing/2014/main" id="{B363FB77-8B19-F44E-A2BC-805E9DFC9340}"/>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203" name="Freihandform: Form 241">
              <a:extLst>
                <a:ext uri="{FF2B5EF4-FFF2-40B4-BE49-F238E27FC236}">
                  <a16:creationId xmlns:a16="http://schemas.microsoft.com/office/drawing/2014/main" id="{7C78F922-DDD0-FD44-B68E-6B795DCC3574}"/>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4" name="Freihandform: Form 242">
              <a:extLst>
                <a:ext uri="{FF2B5EF4-FFF2-40B4-BE49-F238E27FC236}">
                  <a16:creationId xmlns:a16="http://schemas.microsoft.com/office/drawing/2014/main" id="{392084D6-9F14-F049-9D6B-9EC14C2850FC}"/>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5" name="Freihandform: Form 243">
              <a:extLst>
                <a:ext uri="{FF2B5EF4-FFF2-40B4-BE49-F238E27FC236}">
                  <a16:creationId xmlns:a16="http://schemas.microsoft.com/office/drawing/2014/main" id="{16195D2F-7F2B-0847-8DC7-C32799A11F64}"/>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06" name="Freihandform: Form 244">
              <a:extLst>
                <a:ext uri="{FF2B5EF4-FFF2-40B4-BE49-F238E27FC236}">
                  <a16:creationId xmlns:a16="http://schemas.microsoft.com/office/drawing/2014/main" id="{1ECA4839-EC5C-444B-B7FF-4A907E93EEEB}"/>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07" name="Freihandform: Form 245">
              <a:extLst>
                <a:ext uri="{FF2B5EF4-FFF2-40B4-BE49-F238E27FC236}">
                  <a16:creationId xmlns:a16="http://schemas.microsoft.com/office/drawing/2014/main" id="{05573AE6-EFD8-3F4A-BF18-161E7921B232}"/>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8" name="Freihandform: Form 246">
              <a:extLst>
                <a:ext uri="{FF2B5EF4-FFF2-40B4-BE49-F238E27FC236}">
                  <a16:creationId xmlns:a16="http://schemas.microsoft.com/office/drawing/2014/main" id="{0B918B26-7F1A-4C46-8938-3037DF71C0A7}"/>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9" name="Freihandform: Form 247">
              <a:extLst>
                <a:ext uri="{FF2B5EF4-FFF2-40B4-BE49-F238E27FC236}">
                  <a16:creationId xmlns:a16="http://schemas.microsoft.com/office/drawing/2014/main" id="{0D768D0A-4531-9641-ABCE-BF1DBEBE7D32}"/>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10" name="Freihandform: Form 248">
              <a:extLst>
                <a:ext uri="{FF2B5EF4-FFF2-40B4-BE49-F238E27FC236}">
                  <a16:creationId xmlns:a16="http://schemas.microsoft.com/office/drawing/2014/main" id="{6E265108-AC9D-EB40-8BD7-2A7A4AEFE5DA}"/>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1" name="Freihandform: Form 249">
              <a:extLst>
                <a:ext uri="{FF2B5EF4-FFF2-40B4-BE49-F238E27FC236}">
                  <a16:creationId xmlns:a16="http://schemas.microsoft.com/office/drawing/2014/main" id="{86DA6385-EC98-E347-850C-D206098ADFF1}"/>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12" name="Freihandform: Form 250">
              <a:extLst>
                <a:ext uri="{FF2B5EF4-FFF2-40B4-BE49-F238E27FC236}">
                  <a16:creationId xmlns:a16="http://schemas.microsoft.com/office/drawing/2014/main" id="{878A515E-0A57-3340-A92D-2897D0F321D7}"/>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13" name="Freihandform: Form 251">
              <a:extLst>
                <a:ext uri="{FF2B5EF4-FFF2-40B4-BE49-F238E27FC236}">
                  <a16:creationId xmlns:a16="http://schemas.microsoft.com/office/drawing/2014/main" id="{63B77B32-EE2B-8749-AF58-89F06B817652}"/>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14" name="Freihandform: Form 252">
              <a:extLst>
                <a:ext uri="{FF2B5EF4-FFF2-40B4-BE49-F238E27FC236}">
                  <a16:creationId xmlns:a16="http://schemas.microsoft.com/office/drawing/2014/main" id="{7556D734-D7B2-CC48-9A76-6913BC732776}"/>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5" name="Freihandform: Form 253">
              <a:extLst>
                <a:ext uri="{FF2B5EF4-FFF2-40B4-BE49-F238E27FC236}">
                  <a16:creationId xmlns:a16="http://schemas.microsoft.com/office/drawing/2014/main" id="{70DCAEF4-402A-A24F-ABA8-C4F05B103BBD}"/>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6" name="Freihandform: Form 254">
              <a:extLst>
                <a:ext uri="{FF2B5EF4-FFF2-40B4-BE49-F238E27FC236}">
                  <a16:creationId xmlns:a16="http://schemas.microsoft.com/office/drawing/2014/main" id="{424A67CD-FA1C-8B4C-9D4C-4B92C9529F04}"/>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17" name="Freihandform: Form 255">
              <a:extLst>
                <a:ext uri="{FF2B5EF4-FFF2-40B4-BE49-F238E27FC236}">
                  <a16:creationId xmlns:a16="http://schemas.microsoft.com/office/drawing/2014/main" id="{9AA036C3-C36C-EE49-B639-B5E6A03A3FF8}"/>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18" name="Freihandform: Form 256">
              <a:extLst>
                <a:ext uri="{FF2B5EF4-FFF2-40B4-BE49-F238E27FC236}">
                  <a16:creationId xmlns:a16="http://schemas.microsoft.com/office/drawing/2014/main" id="{BE4F34B8-62A3-CE44-B1C2-28DAD5D6CE90}"/>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9" name="Freihandform: Form 257">
              <a:extLst>
                <a:ext uri="{FF2B5EF4-FFF2-40B4-BE49-F238E27FC236}">
                  <a16:creationId xmlns:a16="http://schemas.microsoft.com/office/drawing/2014/main" id="{5CC780AB-1A54-994A-9E79-E63F1EF982C7}"/>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20" name="Freihandform: Form 258">
              <a:extLst>
                <a:ext uri="{FF2B5EF4-FFF2-40B4-BE49-F238E27FC236}">
                  <a16:creationId xmlns:a16="http://schemas.microsoft.com/office/drawing/2014/main" id="{6DD6DAAC-A462-FF4E-B199-91AB4278EB25}"/>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21" name="Freihandform: Form 259">
              <a:extLst>
                <a:ext uri="{FF2B5EF4-FFF2-40B4-BE49-F238E27FC236}">
                  <a16:creationId xmlns:a16="http://schemas.microsoft.com/office/drawing/2014/main" id="{F12B7710-E019-FD4E-8485-A2D2BD341B00}"/>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22" name="Freihandform: Form 260">
              <a:extLst>
                <a:ext uri="{FF2B5EF4-FFF2-40B4-BE49-F238E27FC236}">
                  <a16:creationId xmlns:a16="http://schemas.microsoft.com/office/drawing/2014/main" id="{F19C2420-541B-654C-B7C5-B1A8F04257C8}"/>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F10988E-EDA4-4372-8737-B4C8AE4A491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1B71560-C18B-437A-95D6-8EA184A5E1F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DC682F6-7B7E-410D-B189-26E13D9204F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CED4244-7CBC-4FF4-B2F9-23472A3D164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9FD5B03-4A2F-414B-B258-8AF4EBE08BD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lvl1pPr>
          </a:lstStyle>
          <a:p>
            <a:r>
              <a:rPr lang="de-DE" dirty="0"/>
              <a:t>Fachbereich Rechtswissenschaft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B899ADC6-29D5-4134-ABED-436D87FF6E8A}"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dirty="0"/>
              <a:t>Fachbereich Rechtswissenschaft</a:t>
            </a:r>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B94C32B1-905C-E843-B929-76FA6300EAAB}"/>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rgbClr val="041E42"/>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D9FE96C-261A-46F3-9CFF-9D3CB78B09A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3DCE050B-64DF-4213-930E-9098A0A3139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C3E88C5C-0357-471D-BA12-A819BC00FD65}"/>
              </a:ext>
            </a:extLst>
          </p:cNvPr>
          <p:cNvSpPr>
            <a:spLocks noGrp="1"/>
          </p:cNvSpPr>
          <p:nvPr>
            <p:ph type="dt" sz="half" idx="10"/>
          </p:nvPr>
        </p:nvSpPr>
        <p:spPr/>
        <p:txBody>
          <a:bodyPr/>
          <a:lstStyle/>
          <a:p>
            <a:fld id="{22D806F4-FC6F-4FC8-A110-F90FCF5B9DC3}" type="datetime4">
              <a:rPr lang="de-DE" smtClean="0"/>
              <a:t>13. Juli 2022</a:t>
            </a:fld>
            <a:endParaRPr lang="de-DE" dirty="0"/>
          </a:p>
        </p:txBody>
      </p:sp>
      <p:sp>
        <p:nvSpPr>
          <p:cNvPr id="3" name="Fußzeilenplatzhalter 2">
            <a:extLst>
              <a:ext uri="{FF2B5EF4-FFF2-40B4-BE49-F238E27FC236}">
                <a16:creationId xmlns:a16="http://schemas.microsoft.com/office/drawing/2014/main" id="{6C590E4F-D7B3-4584-A137-24F4FD4870E6}"/>
              </a:ext>
            </a:extLst>
          </p:cNvPr>
          <p:cNvSpPr>
            <a:spLocks noGrp="1"/>
          </p:cNvSpPr>
          <p:nvPr>
            <p:ph type="ftr" sz="quarter" idx="11"/>
          </p:nvPr>
        </p:nvSpPr>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5F4CC698-9EB4-481C-81F5-D39DD5C3CD50}"/>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B41E6EDF-BF71-41AB-BC38-90406A8B3C69}"/>
              </a:ext>
            </a:extLst>
          </p:cNvPr>
          <p:cNvSpPr>
            <a:spLocks noGrp="1"/>
          </p:cNvSpPr>
          <p:nvPr>
            <p:ph type="dt" sz="half" idx="10"/>
          </p:nvPr>
        </p:nvSpPr>
        <p:spPr/>
        <p:txBody>
          <a:bodyPr/>
          <a:lstStyle/>
          <a:p>
            <a:fld id="{16F23D74-F8FB-45B2-B669-FF17A8128707}" type="datetime4">
              <a:rPr lang="de-DE" smtClean="0"/>
              <a:t>13. Juli 2022</a:t>
            </a:fld>
            <a:endParaRPr lang="de-DE" dirty="0"/>
          </a:p>
        </p:txBody>
      </p:sp>
      <p:sp>
        <p:nvSpPr>
          <p:cNvPr id="8" name="Fußzeilenplatzhalter 7">
            <a:extLst>
              <a:ext uri="{FF2B5EF4-FFF2-40B4-BE49-F238E27FC236}">
                <a16:creationId xmlns:a16="http://schemas.microsoft.com/office/drawing/2014/main" id="{45279BD4-E940-4F43-8452-B05DF00C47E7}"/>
              </a:ext>
            </a:extLst>
          </p:cNvPr>
          <p:cNvSpPr>
            <a:spLocks noGrp="1"/>
          </p:cNvSpPr>
          <p:nvPr>
            <p:ph type="ftr" sz="quarter" idx="11"/>
          </p:nvPr>
        </p:nvSpPr>
        <p:spPr/>
        <p:txBody>
          <a:bodyPr/>
          <a:lstStyle/>
          <a:p>
            <a:r>
              <a:rPr lang="de-DE" dirty="0"/>
              <a:t>Fachbereich Rechtswissenschaft</a:t>
            </a:r>
          </a:p>
        </p:txBody>
      </p:sp>
      <p:sp>
        <p:nvSpPr>
          <p:cNvPr id="11" name="Foliennummernplatzhalter 10">
            <a:extLst>
              <a:ext uri="{FF2B5EF4-FFF2-40B4-BE49-F238E27FC236}">
                <a16:creationId xmlns:a16="http://schemas.microsoft.com/office/drawing/2014/main" id="{B2A10F91-D279-45C0-9CA1-1F053BD94C84}"/>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CD6CC1E6-A5FB-4228-BCF5-E2094DFA6DF7}" type="datetime4">
              <a:rPr lang="de-DE" smtClean="0"/>
              <a:t>13. Juli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B9B1D26A-3008-4C13-B289-683F10479B16}" type="datetime4">
              <a:rPr lang="de-DE" smtClean="0"/>
              <a:t>13. Juli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dirty="0"/>
              <a:t>Inhaltsfolie | Säulendiagramm</a:t>
            </a:r>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3D001075-75EC-4A52-8E99-4077C3AA244D}"/>
              </a:ext>
            </a:extLst>
          </p:cNvPr>
          <p:cNvGraphicFramePr>
            <a:graphicFrameLocks noGrp="1"/>
          </p:cNvGraphicFramePr>
          <p:nvPr>
            <p:ph sz="quarter" idx="14"/>
            <p:extLst>
              <p:ext uri="{D42A27DB-BD31-4B8C-83A1-F6EECF244321}">
                <p14:modId xmlns:p14="http://schemas.microsoft.com/office/powerpoint/2010/main" val="3319982240"/>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BF40C156-C65F-4ED2-917D-CBB48009607B}" type="datetime4">
              <a:rPr lang="de-DE" smtClean="0"/>
              <a:t>13. Juli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3" name="Inhaltsplatzhalter 15">
            <a:extLst>
              <a:ext uri="{FF2B5EF4-FFF2-40B4-BE49-F238E27FC236}">
                <a16:creationId xmlns:a16="http://schemas.microsoft.com/office/drawing/2014/main" id="{6839D045-C7D5-42E7-9839-8855F55BDD37}"/>
              </a:ext>
            </a:extLst>
          </p:cNvPr>
          <p:cNvGraphicFramePr>
            <a:graphicFrameLocks noGrp="1"/>
          </p:cNvGraphicFramePr>
          <p:nvPr>
            <p:ph sz="quarter" idx="16"/>
            <p:extLst>
              <p:ext uri="{D42A27DB-BD31-4B8C-83A1-F6EECF244321}">
                <p14:modId xmlns:p14="http://schemas.microsoft.com/office/powerpoint/2010/main" val="355767583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4577DB4E-5FEF-4D77-A909-D77DCCDEDDC5}" type="datetime4">
              <a:rPr lang="de-DE" smtClean="0"/>
              <a:t>13. Juli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4B76296-0EC5-44EE-A2AF-DF015223D3FD}"/>
              </a:ext>
            </a:extLst>
          </p:cNvPr>
          <p:cNvGraphicFramePr>
            <a:graphicFrameLocks noGrp="1"/>
          </p:cNvGraphicFramePr>
          <p:nvPr>
            <p:ph sz="quarter" idx="14"/>
            <p:extLst>
              <p:ext uri="{D42A27DB-BD31-4B8C-83A1-F6EECF244321}">
                <p14:modId xmlns:p14="http://schemas.microsoft.com/office/powerpoint/2010/main" val="335468775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2B0B9AEC-3BDB-4382-9642-A68CD571180A}"/>
              </a:ext>
            </a:extLst>
          </p:cNvPr>
          <p:cNvGraphicFramePr>
            <a:graphicFrameLocks noGrp="1"/>
          </p:cNvGraphicFramePr>
          <p:nvPr>
            <p:ph sz="quarter" idx="39"/>
            <p:extLst>
              <p:ext uri="{D42A27DB-BD31-4B8C-83A1-F6EECF244321}">
                <p14:modId xmlns:p14="http://schemas.microsoft.com/office/powerpoint/2010/main" val="1373048465"/>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AD38270-CE87-4ACB-84E5-7867C0F9124C}"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4EE60056-F01F-40CC-A65A-8289C31C80AF}"/>
              </a:ext>
            </a:extLst>
          </p:cNvPr>
          <p:cNvGraphicFramePr>
            <a:graphicFrameLocks noGrp="1"/>
          </p:cNvGraphicFramePr>
          <p:nvPr>
            <p:ph sz="quarter" idx="16"/>
            <p:extLst>
              <p:ext uri="{D42A27DB-BD31-4B8C-83A1-F6EECF244321}">
                <p14:modId xmlns:p14="http://schemas.microsoft.com/office/powerpoint/2010/main" val="225157524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EDF51090-270E-4216-9B0A-093192AB7CD3}" type="datetime4">
              <a:rPr lang="de-DE" smtClean="0"/>
              <a:t>13. Juli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D0BBB988-0799-4434-854A-932ED417238B}"/>
              </a:ext>
            </a:extLst>
          </p:cNvPr>
          <p:cNvGraphicFramePr>
            <a:graphicFrameLocks noGrp="1"/>
          </p:cNvGraphicFramePr>
          <p:nvPr>
            <p:ph sz="quarter" idx="16"/>
            <p:extLst>
              <p:ext uri="{D42A27DB-BD31-4B8C-83A1-F6EECF244321}">
                <p14:modId xmlns:p14="http://schemas.microsoft.com/office/powerpoint/2010/main" val="16138763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808482DB-86FE-4D54-99F8-4647B1145BB9}" type="datetime4">
              <a:rPr lang="de-DE" smtClean="0"/>
              <a:t>13. Juli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2923E1A2-E565-400A-9956-67458A0C3AAE}"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5E677E84-4A41-4273-BEEA-607DA8090E88}" type="datetime4">
              <a:rPr lang="de-DE" smtClean="0"/>
              <a:t>13. Juli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965F9FAA-2F9B-4B31-BE4C-EAF8EF8D6013}"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B831044B-5A3A-4366-BAA2-576AB860AF4E}"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C21112C6-E15D-42F5-A090-9761B42EBB5B}"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EA858339-7282-4340-8651-AB8EC6E71065}"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01</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02</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03</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04</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05</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rPr>
                <a:t>06</a:t>
              </a:r>
              <a:endParaRPr kumimoji="0" lang="de-DE" sz="1400" b="1" i="0" u="none" strike="noStrike" kern="1200" cap="none" spc="0" normalizeH="0" baseline="0" noProof="0" dirty="0">
                <a:ln>
                  <a:noFill/>
                </a:ln>
                <a:solidFill>
                  <a:schemeClr val="bg1"/>
                </a:solidFill>
                <a:effectLst/>
                <a:uLnTx/>
                <a:uFillTx/>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ea typeface="+mn-ea"/>
                  <a:cs typeface="+mn-cs"/>
                </a:rPr>
                <a:t>XXXX</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ea typeface="+mn-ea"/>
                  <a:cs typeface="+mn-cs"/>
                </a:rPr>
                <a:t>dolor sit amet, conse</a:t>
              </a:r>
              <a:br>
                <a:rPr kumimoji="0" lang="de-DE" sz="1200" b="0" i="0" u="none" strike="noStrike" kern="1200" cap="none" spc="0" normalizeH="0" baseline="0" noProof="0" dirty="0">
                  <a:ln>
                    <a:noFill/>
                  </a:ln>
                  <a:effectLst/>
                  <a:uLnTx/>
                  <a:uFillTx/>
                  <a:ea typeface="+mn-ea"/>
                  <a:cs typeface="+mn-cs"/>
                </a:rPr>
              </a:br>
              <a:r>
                <a:rPr kumimoji="0" lang="de-DE" sz="1200" b="0" i="0" u="none" strike="noStrike" kern="1200" cap="none" spc="0" normalizeH="0" baseline="0" noProof="0" dirty="0">
                  <a:ln>
                    <a:noFill/>
                  </a:ln>
                  <a:effectLst/>
                  <a:uLnTx/>
                  <a:uFillTx/>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4BB9C06F-ECCF-47A8-8D2B-2F4D0DCA4570}" type="datetime4">
              <a:rPr lang="de-DE" smtClean="0"/>
              <a:t>13. Juli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3F72DB49-1B4B-49F0-B0A3-991AAF64AEF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90812CA7-1CF5-494A-9EC8-ADBA9F93D25D}"/>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1621EC1D-2F05-470D-A302-6F9FB8D86ACF}" type="datetime4">
              <a:rPr lang="de-DE" smtClean="0"/>
              <a:t>13. Juli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66A89A43-0ACE-4D79-A5A7-3621FB5E1EAE}" type="datetime4">
              <a:rPr lang="de-DE" smtClean="0"/>
              <a:t>13. Juli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C4C7F437-D297-4B15-B1B3-DEC3E8BB411E}" type="datetime4">
              <a:rPr lang="de-DE" smtClean="0"/>
              <a:t>13. Juli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BE6E8616-5A3D-4E14-98C3-6610584387AD}" type="datetime4">
              <a:rPr lang="de-DE" smtClean="0"/>
              <a:t>13. Juli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55AED2D9-6492-47EB-935E-CF365D716150}" type="datetime4">
              <a:rPr lang="de-DE" smtClean="0"/>
              <a:t>13. Juli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4704DA2-725F-4F0E-8EA4-773B34AD9594}"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278B2BEE-6066-4C9A-B362-59EE3A332A73}" type="datetime4">
              <a:rPr lang="de-DE" smtClean="0"/>
              <a:t>13. Juli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t>Fachbereich Rechtswissenschaft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25AC9B50-7775-47B3-B531-8338F6452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1551</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121</cp:revision>
  <dcterms:created xsi:type="dcterms:W3CDTF">2021-11-18T07:49:57Z</dcterms:created>
  <dcterms:modified xsi:type="dcterms:W3CDTF">2022-07-13T15:20:33Z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